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3.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61" r:id="rId4"/>
    <p:sldMasterId id="2147483725" r:id="rId5"/>
    <p:sldMasterId id="2147483753" r:id="rId6"/>
    <p:sldMasterId id="2147483648" r:id="rId7"/>
  </p:sldMasterIdLst>
  <p:notesMasterIdLst>
    <p:notesMasterId r:id="rId52"/>
  </p:notesMasterIdLst>
  <p:handoutMasterIdLst>
    <p:handoutMasterId r:id="rId53"/>
  </p:handoutMasterIdLst>
  <p:sldIdLst>
    <p:sldId id="1073" r:id="rId8"/>
    <p:sldId id="1104" r:id="rId9"/>
    <p:sldId id="1105" r:id="rId10"/>
    <p:sldId id="1106" r:id="rId11"/>
    <p:sldId id="1137" r:id="rId12"/>
    <p:sldId id="1133" r:id="rId13"/>
    <p:sldId id="2076138491" r:id="rId14"/>
    <p:sldId id="1150" r:id="rId15"/>
    <p:sldId id="1151" r:id="rId16"/>
    <p:sldId id="1148" r:id="rId17"/>
    <p:sldId id="1149" r:id="rId18"/>
    <p:sldId id="705" r:id="rId19"/>
    <p:sldId id="718" r:id="rId20"/>
    <p:sldId id="719" r:id="rId21"/>
    <p:sldId id="710" r:id="rId22"/>
    <p:sldId id="711" r:id="rId23"/>
    <p:sldId id="708" r:id="rId24"/>
    <p:sldId id="713" r:id="rId25"/>
    <p:sldId id="714" r:id="rId26"/>
    <p:sldId id="715" r:id="rId27"/>
    <p:sldId id="712" r:id="rId28"/>
    <p:sldId id="717" r:id="rId29"/>
    <p:sldId id="716" r:id="rId30"/>
    <p:sldId id="2076138492" r:id="rId31"/>
    <p:sldId id="2076138470" r:id="rId32"/>
    <p:sldId id="2076138489" r:id="rId33"/>
    <p:sldId id="2076138471" r:id="rId34"/>
    <p:sldId id="2076138478" r:id="rId35"/>
    <p:sldId id="2076138479" r:id="rId36"/>
    <p:sldId id="2076138488" r:id="rId37"/>
    <p:sldId id="2076138468" r:id="rId38"/>
    <p:sldId id="2076138484" r:id="rId39"/>
    <p:sldId id="2076138467" r:id="rId40"/>
    <p:sldId id="2076138476" r:id="rId41"/>
    <p:sldId id="2076138481" r:id="rId42"/>
    <p:sldId id="2076138486" r:id="rId43"/>
    <p:sldId id="2076138482" r:id="rId44"/>
    <p:sldId id="2076138507" r:id="rId45"/>
    <p:sldId id="2076138508" r:id="rId46"/>
    <p:sldId id="2076138509" r:id="rId47"/>
    <p:sldId id="1147" r:id="rId48"/>
    <p:sldId id="1146" r:id="rId49"/>
    <p:sldId id="1143" r:id="rId50"/>
    <p:sldId id="1142" r:id="rId51"/>
  </p:sldIdLst>
  <p:sldSz cx="12192000" cy="6858000"/>
  <p:notesSz cx="6858000" cy="9144000"/>
  <p:defaultTextStyle>
    <a:defPPr>
      <a:defRPr lang="nl-NL"/>
    </a:defPPr>
    <a:lvl1pPr algn="l" defTabSz="912813" rtl="0" fontAlgn="base">
      <a:spcBef>
        <a:spcPct val="0"/>
      </a:spcBef>
      <a:spcAft>
        <a:spcPct val="0"/>
      </a:spcAft>
      <a:defRPr sz="2400" kern="1200">
        <a:solidFill>
          <a:schemeClr val="tx1"/>
        </a:solidFill>
        <a:latin typeface="Calibri" charset="0"/>
        <a:ea typeface="ＭＳ Ｐゴシック" charset="-128"/>
        <a:cs typeface="+mn-cs"/>
      </a:defRPr>
    </a:lvl1pPr>
    <a:lvl2pPr marL="455613" indent="1588" algn="l" defTabSz="912813" rtl="0" fontAlgn="base">
      <a:spcBef>
        <a:spcPct val="0"/>
      </a:spcBef>
      <a:spcAft>
        <a:spcPct val="0"/>
      </a:spcAft>
      <a:defRPr sz="2400" kern="1200">
        <a:solidFill>
          <a:schemeClr val="tx1"/>
        </a:solidFill>
        <a:latin typeface="Calibri" charset="0"/>
        <a:ea typeface="ＭＳ Ｐゴシック" charset="-128"/>
        <a:cs typeface="+mn-cs"/>
      </a:defRPr>
    </a:lvl2pPr>
    <a:lvl3pPr marL="912813" indent="1588" algn="l" defTabSz="912813" rtl="0" fontAlgn="base">
      <a:spcBef>
        <a:spcPct val="0"/>
      </a:spcBef>
      <a:spcAft>
        <a:spcPct val="0"/>
      </a:spcAft>
      <a:defRPr sz="2400" kern="1200">
        <a:solidFill>
          <a:schemeClr val="tx1"/>
        </a:solidFill>
        <a:latin typeface="Calibri" charset="0"/>
        <a:ea typeface="ＭＳ Ｐゴシック" charset="-128"/>
        <a:cs typeface="+mn-cs"/>
      </a:defRPr>
    </a:lvl3pPr>
    <a:lvl4pPr marL="1370013" indent="1588" algn="l" defTabSz="912813" rtl="0" fontAlgn="base">
      <a:spcBef>
        <a:spcPct val="0"/>
      </a:spcBef>
      <a:spcAft>
        <a:spcPct val="0"/>
      </a:spcAft>
      <a:defRPr sz="2400" kern="1200">
        <a:solidFill>
          <a:schemeClr val="tx1"/>
        </a:solidFill>
        <a:latin typeface="Calibri" charset="0"/>
        <a:ea typeface="ＭＳ Ｐゴシック" charset="-128"/>
        <a:cs typeface="+mn-cs"/>
      </a:defRPr>
    </a:lvl4pPr>
    <a:lvl5pPr marL="1827213" indent="1588" algn="l" defTabSz="912813" rtl="0" fontAlgn="base">
      <a:spcBef>
        <a:spcPct val="0"/>
      </a:spcBef>
      <a:spcAft>
        <a:spcPct val="0"/>
      </a:spcAft>
      <a:defRPr sz="2400" kern="1200">
        <a:solidFill>
          <a:schemeClr val="tx1"/>
        </a:solidFill>
        <a:latin typeface="Calibri" charset="0"/>
        <a:ea typeface="ＭＳ Ｐゴシック" charset="-128"/>
        <a:cs typeface="+mn-cs"/>
      </a:defRPr>
    </a:lvl5pPr>
    <a:lvl6pPr marL="2286000" algn="l" defTabSz="914400" rtl="0" eaLnBrk="1" latinLnBrk="0" hangingPunct="1">
      <a:defRPr sz="2400" kern="1200">
        <a:solidFill>
          <a:schemeClr val="tx1"/>
        </a:solidFill>
        <a:latin typeface="Calibri" charset="0"/>
        <a:ea typeface="ＭＳ Ｐゴシック" charset="-128"/>
        <a:cs typeface="+mn-cs"/>
      </a:defRPr>
    </a:lvl6pPr>
    <a:lvl7pPr marL="2743200" algn="l" defTabSz="914400" rtl="0" eaLnBrk="1" latinLnBrk="0" hangingPunct="1">
      <a:defRPr sz="2400" kern="1200">
        <a:solidFill>
          <a:schemeClr val="tx1"/>
        </a:solidFill>
        <a:latin typeface="Calibri" charset="0"/>
        <a:ea typeface="ＭＳ Ｐゴシック" charset="-128"/>
        <a:cs typeface="+mn-cs"/>
      </a:defRPr>
    </a:lvl7pPr>
    <a:lvl8pPr marL="3200400" algn="l" defTabSz="914400" rtl="0" eaLnBrk="1" latinLnBrk="0" hangingPunct="1">
      <a:defRPr sz="2400" kern="1200">
        <a:solidFill>
          <a:schemeClr val="tx1"/>
        </a:solidFill>
        <a:latin typeface="Calibri" charset="0"/>
        <a:ea typeface="ＭＳ Ｐゴシック" charset="-128"/>
        <a:cs typeface="+mn-cs"/>
      </a:defRPr>
    </a:lvl8pPr>
    <a:lvl9pPr marL="3657600" algn="l" defTabSz="914400" rtl="0" eaLnBrk="1" latinLnBrk="0" hangingPunct="1">
      <a:defRPr sz="2400" kern="1200">
        <a:solidFill>
          <a:schemeClr val="tx1"/>
        </a:solidFill>
        <a:latin typeface="Calibri" charset="0"/>
        <a:ea typeface="ＭＳ Ｐゴシック" charset="-128"/>
        <a:cs typeface="+mn-cs"/>
      </a:defRPr>
    </a:lvl9pPr>
  </p:defaultTextStyle>
  <p:extLst>
    <p:ext uri="{EFAFB233-063F-42B5-8137-9DF3F51BA10A}">
      <p15:sldGuideLst xmlns:p15="http://schemas.microsoft.com/office/powerpoint/2012/main">
        <p15:guide id="2" orient="horz" pos="2160" userDrawn="1">
          <p15:clr>
            <a:srgbClr val="A4A3A4"/>
          </p15:clr>
        </p15:guide>
        <p15:guide id="3" pos="7219">
          <p15:clr>
            <a:srgbClr val="A4A3A4"/>
          </p15:clr>
        </p15:guide>
        <p15:guide id="6"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000"/>
    <a:srgbClr val="00A9F3"/>
    <a:srgbClr val="FFE100"/>
    <a:srgbClr val="EBD007"/>
    <a:srgbClr val="FFFFFF"/>
    <a:srgbClr val="C20016"/>
    <a:srgbClr val="008542"/>
    <a:srgbClr val="002C64"/>
    <a:srgbClr val="33AADC"/>
    <a:srgbClr val="002F5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1873078-4757-475A-8F11-5792D58A1A03}" v="61" dt="2024-02-27T11:46:39.360"/>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699"/>
    <p:restoredTop sz="94694"/>
  </p:normalViewPr>
  <p:slideViewPr>
    <p:cSldViewPr snapToGrid="0">
      <p:cViewPr varScale="1">
        <p:scale>
          <a:sx n="97" d="100"/>
          <a:sy n="97" d="100"/>
        </p:scale>
        <p:origin x="200" y="712"/>
      </p:cViewPr>
      <p:guideLst>
        <p:guide orient="horz" pos="2160"/>
        <p:guide pos="7219"/>
        <p:guide pos="3840"/>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viewProps" Target="view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handoutMaster" Target="handoutMasters/handoutMaster1.xml"/><Relationship Id="rId58" Type="http://schemas.microsoft.com/office/2016/11/relationships/changesInfo" Target="changesInfos/changesInfo1.xml"/><Relationship Id="rId5" Type="http://schemas.openxmlformats.org/officeDocument/2006/relationships/slideMaster" Target="slideMasters/slideMaster2.xml"/><Relationship Id="rId19" Type="http://schemas.openxmlformats.org/officeDocument/2006/relationships/slide" Target="slides/slide12.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theme" Target="theme/theme1.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microsoft.com/office/2015/10/relationships/revisionInfo" Target="revisionInfo.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tableStyles" Target="tableStyles.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unice Vink" userId="S::eunice.vink@vng.nl::d46c495c-86ef-4b48-aeb6-ba3f5816171f" providerId="AD" clId="Web-{9FCADB79-3529-4CF8-BEBB-356542154A92}"/>
    <pc:docChg chg="modSld">
      <pc:chgData name="Eunice Vink" userId="S::eunice.vink@vng.nl::d46c495c-86ef-4b48-aeb6-ba3f5816171f" providerId="AD" clId="Web-{9FCADB79-3529-4CF8-BEBB-356542154A92}" dt="2023-11-15T07:09:47.062" v="152" actId="1076"/>
      <pc:docMkLst>
        <pc:docMk/>
      </pc:docMkLst>
      <pc:sldChg chg="modSp">
        <pc:chgData name="Eunice Vink" userId="S::eunice.vink@vng.nl::d46c495c-86ef-4b48-aeb6-ba3f5816171f" providerId="AD" clId="Web-{9FCADB79-3529-4CF8-BEBB-356542154A92}" dt="2023-11-15T07:05:36.384" v="20"/>
        <pc:sldMkLst>
          <pc:docMk/>
          <pc:sldMk cId="3354898235" sldId="708"/>
        </pc:sldMkLst>
        <pc:graphicFrameChg chg="mod modGraphic">
          <ac:chgData name="Eunice Vink" userId="S::eunice.vink@vng.nl::d46c495c-86ef-4b48-aeb6-ba3f5816171f" providerId="AD" clId="Web-{9FCADB79-3529-4CF8-BEBB-356542154A92}" dt="2023-11-15T07:05:36.384" v="20"/>
          <ac:graphicFrameMkLst>
            <pc:docMk/>
            <pc:sldMk cId="3354898235" sldId="708"/>
            <ac:graphicFrameMk id="3" creationId="{CCD0C757-4ACC-43D8-3291-975DE5124754}"/>
          </ac:graphicFrameMkLst>
        </pc:graphicFrameChg>
      </pc:sldChg>
      <pc:sldChg chg="modSp">
        <pc:chgData name="Eunice Vink" userId="S::eunice.vink@vng.nl::d46c495c-86ef-4b48-aeb6-ba3f5816171f" providerId="AD" clId="Web-{9FCADB79-3529-4CF8-BEBB-356542154A92}" dt="2023-11-15T07:09:28.217" v="151"/>
        <pc:sldMkLst>
          <pc:docMk/>
          <pc:sldMk cId="3910525884" sldId="711"/>
        </pc:sldMkLst>
        <pc:graphicFrameChg chg="mod modGraphic">
          <ac:chgData name="Eunice Vink" userId="S::eunice.vink@vng.nl::d46c495c-86ef-4b48-aeb6-ba3f5816171f" providerId="AD" clId="Web-{9FCADB79-3529-4CF8-BEBB-356542154A92}" dt="2023-11-15T07:09:28.217" v="151"/>
          <ac:graphicFrameMkLst>
            <pc:docMk/>
            <pc:sldMk cId="3910525884" sldId="711"/>
            <ac:graphicFrameMk id="5" creationId="{A8EF9459-9594-B184-E5D8-8E18A3C18D50}"/>
          </ac:graphicFrameMkLst>
        </pc:graphicFrameChg>
      </pc:sldChg>
      <pc:sldChg chg="modSp">
        <pc:chgData name="Eunice Vink" userId="S::eunice.vink@vng.nl::d46c495c-86ef-4b48-aeb6-ba3f5816171f" providerId="AD" clId="Web-{9FCADB79-3529-4CF8-BEBB-356542154A92}" dt="2023-11-15T07:05:21.915" v="8" actId="20577"/>
        <pc:sldMkLst>
          <pc:docMk/>
          <pc:sldMk cId="4052071894" sldId="713"/>
        </pc:sldMkLst>
        <pc:spChg chg="mod">
          <ac:chgData name="Eunice Vink" userId="S::eunice.vink@vng.nl::d46c495c-86ef-4b48-aeb6-ba3f5816171f" providerId="AD" clId="Web-{9FCADB79-3529-4CF8-BEBB-356542154A92}" dt="2023-11-15T07:05:21.915" v="8" actId="20577"/>
          <ac:spMkLst>
            <pc:docMk/>
            <pc:sldMk cId="4052071894" sldId="713"/>
            <ac:spMk id="3" creationId="{8B5AF7BB-1818-10B2-A05B-A41500B6D6AA}"/>
          </ac:spMkLst>
        </pc:spChg>
      </pc:sldChg>
      <pc:sldChg chg="modSp">
        <pc:chgData name="Eunice Vink" userId="S::eunice.vink@vng.nl::d46c495c-86ef-4b48-aeb6-ba3f5816171f" providerId="AD" clId="Web-{9FCADB79-3529-4CF8-BEBB-356542154A92}" dt="2023-11-15T07:09:47.062" v="152" actId="1076"/>
        <pc:sldMkLst>
          <pc:docMk/>
          <pc:sldMk cId="4251176668" sldId="715"/>
        </pc:sldMkLst>
        <pc:picChg chg="mod">
          <ac:chgData name="Eunice Vink" userId="S::eunice.vink@vng.nl::d46c495c-86ef-4b48-aeb6-ba3f5816171f" providerId="AD" clId="Web-{9FCADB79-3529-4CF8-BEBB-356542154A92}" dt="2023-11-15T07:09:47.062" v="152" actId="1076"/>
          <ac:picMkLst>
            <pc:docMk/>
            <pc:sldMk cId="4251176668" sldId="715"/>
            <ac:picMk id="6" creationId="{71CCD7E5-A7FD-FDD3-EB73-C68FF6DEE016}"/>
          </ac:picMkLst>
        </pc:picChg>
      </pc:sldChg>
      <pc:sldChg chg="modSp">
        <pc:chgData name="Eunice Vink" userId="S::eunice.vink@vng.nl::d46c495c-86ef-4b48-aeb6-ba3f5816171f" providerId="AD" clId="Web-{9FCADB79-3529-4CF8-BEBB-356542154A92}" dt="2023-11-15T07:04:11.397" v="0" actId="14100"/>
        <pc:sldMkLst>
          <pc:docMk/>
          <pc:sldMk cId="253759181" sldId="1150"/>
        </pc:sldMkLst>
        <pc:spChg chg="mod">
          <ac:chgData name="Eunice Vink" userId="S::eunice.vink@vng.nl::d46c495c-86ef-4b48-aeb6-ba3f5816171f" providerId="AD" clId="Web-{9FCADB79-3529-4CF8-BEBB-356542154A92}" dt="2023-11-15T07:04:11.397" v="0" actId="14100"/>
          <ac:spMkLst>
            <pc:docMk/>
            <pc:sldMk cId="253759181" sldId="1150"/>
            <ac:spMk id="3" creationId="{5276147B-593A-7379-B819-0802FE05FD76}"/>
          </ac:spMkLst>
        </pc:spChg>
      </pc:sldChg>
    </pc:docChg>
  </pc:docChgLst>
  <pc:docChgLst>
    <pc:chgData name="Eunice Vink" userId="S::eunice.vink@vng.nl::d46c495c-86ef-4b48-aeb6-ba3f5816171f" providerId="AD" clId="Web-{D173DF9A-C75C-430A-97A4-011DD3EEFDE5}"/>
    <pc:docChg chg="modSld">
      <pc:chgData name="Eunice Vink" userId="S::eunice.vink@vng.nl::d46c495c-86ef-4b48-aeb6-ba3f5816171f" providerId="AD" clId="Web-{D173DF9A-C75C-430A-97A4-011DD3EEFDE5}" dt="2023-11-21T12:03:05.102" v="13" actId="20577"/>
      <pc:docMkLst>
        <pc:docMk/>
      </pc:docMkLst>
      <pc:sldChg chg="delSp modSp delAnim">
        <pc:chgData name="Eunice Vink" userId="S::eunice.vink@vng.nl::d46c495c-86ef-4b48-aeb6-ba3f5816171f" providerId="AD" clId="Web-{D173DF9A-C75C-430A-97A4-011DD3EEFDE5}" dt="2023-11-21T12:03:05.102" v="13" actId="20577"/>
        <pc:sldMkLst>
          <pc:docMk/>
          <pc:sldMk cId="506775174" sldId="716"/>
        </pc:sldMkLst>
        <pc:spChg chg="mod">
          <ac:chgData name="Eunice Vink" userId="S::eunice.vink@vng.nl::d46c495c-86ef-4b48-aeb6-ba3f5816171f" providerId="AD" clId="Web-{D173DF9A-C75C-430A-97A4-011DD3EEFDE5}" dt="2023-11-21T12:03:05.102" v="13" actId="20577"/>
          <ac:spMkLst>
            <pc:docMk/>
            <pc:sldMk cId="506775174" sldId="716"/>
            <ac:spMk id="6" creationId="{6EBC0DF2-F957-2E45-F804-B19BF3A61B00}"/>
          </ac:spMkLst>
        </pc:spChg>
        <pc:picChg chg="del">
          <ac:chgData name="Eunice Vink" userId="S::eunice.vink@vng.nl::d46c495c-86ef-4b48-aeb6-ba3f5816171f" providerId="AD" clId="Web-{D173DF9A-C75C-430A-97A4-011DD3EEFDE5}" dt="2023-11-21T12:02:42.069" v="0"/>
          <ac:picMkLst>
            <pc:docMk/>
            <pc:sldMk cId="506775174" sldId="716"/>
            <ac:picMk id="3" creationId="{4839C86A-0BAE-5C4A-8CE4-145C282B975E}"/>
          </ac:picMkLst>
        </pc:picChg>
      </pc:sldChg>
    </pc:docChg>
  </pc:docChgLst>
  <pc:docChgLst>
    <pc:chgData name="Eunice Vink" userId="S::eunice.vink@vng.nl::d46c495c-86ef-4b48-aeb6-ba3f5816171f" providerId="AD" clId="Web-{B0A8F170-B418-4F69-A7CD-BC76383CE4A0}"/>
    <pc:docChg chg="modSld">
      <pc:chgData name="Eunice Vink" userId="S::eunice.vink@vng.nl::d46c495c-86ef-4b48-aeb6-ba3f5816171f" providerId="AD" clId="Web-{B0A8F170-B418-4F69-A7CD-BC76383CE4A0}" dt="2023-11-15T07:03:13.875" v="135"/>
      <pc:docMkLst>
        <pc:docMk/>
      </pc:docMkLst>
      <pc:sldChg chg="modSp">
        <pc:chgData name="Eunice Vink" userId="S::eunice.vink@vng.nl::d46c495c-86ef-4b48-aeb6-ba3f5816171f" providerId="AD" clId="Web-{B0A8F170-B418-4F69-A7CD-BC76383CE4A0}" dt="2023-11-15T07:00:46.865" v="6" actId="20577"/>
        <pc:sldMkLst>
          <pc:docMk/>
          <pc:sldMk cId="1224364579" sldId="1148"/>
        </pc:sldMkLst>
        <pc:spChg chg="mod">
          <ac:chgData name="Eunice Vink" userId="S::eunice.vink@vng.nl::d46c495c-86ef-4b48-aeb6-ba3f5816171f" providerId="AD" clId="Web-{B0A8F170-B418-4F69-A7CD-BC76383CE4A0}" dt="2023-11-15T07:00:46.865" v="6" actId="20577"/>
          <ac:spMkLst>
            <pc:docMk/>
            <pc:sldMk cId="1224364579" sldId="1148"/>
            <ac:spMk id="4" creationId="{B30460F9-7264-F875-AB8C-5F06633D4E93}"/>
          </ac:spMkLst>
        </pc:spChg>
      </pc:sldChg>
      <pc:sldChg chg="modSp">
        <pc:chgData name="Eunice Vink" userId="S::eunice.vink@vng.nl::d46c495c-86ef-4b48-aeb6-ba3f5816171f" providerId="AD" clId="Web-{B0A8F170-B418-4F69-A7CD-BC76383CE4A0}" dt="2023-11-15T07:03:13.875" v="135"/>
        <pc:sldMkLst>
          <pc:docMk/>
          <pc:sldMk cId="2731420970" sldId="1149"/>
        </pc:sldMkLst>
        <pc:graphicFrameChg chg="mod modGraphic">
          <ac:chgData name="Eunice Vink" userId="S::eunice.vink@vng.nl::d46c495c-86ef-4b48-aeb6-ba3f5816171f" providerId="AD" clId="Web-{B0A8F170-B418-4F69-A7CD-BC76383CE4A0}" dt="2023-11-15T07:03:13.875" v="135"/>
          <ac:graphicFrameMkLst>
            <pc:docMk/>
            <pc:sldMk cId="2731420970" sldId="1149"/>
            <ac:graphicFrameMk id="5" creationId="{C7E8A348-000C-796E-F002-E386F60A25A4}"/>
          </ac:graphicFrameMkLst>
        </pc:graphicFrameChg>
      </pc:sldChg>
      <pc:sldChg chg="modSp">
        <pc:chgData name="Eunice Vink" userId="S::eunice.vink@vng.nl::d46c495c-86ef-4b48-aeb6-ba3f5816171f" providerId="AD" clId="Web-{B0A8F170-B418-4F69-A7CD-BC76383CE4A0}" dt="2023-11-15T07:00:27.941" v="4" actId="14100"/>
        <pc:sldMkLst>
          <pc:docMk/>
          <pc:sldMk cId="253759181" sldId="1150"/>
        </pc:sldMkLst>
        <pc:spChg chg="mod">
          <ac:chgData name="Eunice Vink" userId="S::eunice.vink@vng.nl::d46c495c-86ef-4b48-aeb6-ba3f5816171f" providerId="AD" clId="Web-{B0A8F170-B418-4F69-A7CD-BC76383CE4A0}" dt="2023-11-15T07:00:27.941" v="4" actId="14100"/>
          <ac:spMkLst>
            <pc:docMk/>
            <pc:sldMk cId="253759181" sldId="1150"/>
            <ac:spMk id="4" creationId="{F801DBA4-2EC9-E040-5DFD-49F433731127}"/>
          </ac:spMkLst>
        </pc:spChg>
      </pc:sldChg>
    </pc:docChg>
  </pc:docChgLst>
  <pc:docChgLst>
    <pc:chgData name="Eunice Vink" userId="S::eunice.vink@vng.nl::d46c495c-86ef-4b48-aeb6-ba3f5816171f" providerId="AD" clId="Web-{FE26DB70-5284-49C5-B96F-8DC23291174F}"/>
    <pc:docChg chg="modSld">
      <pc:chgData name="Eunice Vink" userId="S::eunice.vink@vng.nl::d46c495c-86ef-4b48-aeb6-ba3f5816171f" providerId="AD" clId="Web-{FE26DB70-5284-49C5-B96F-8DC23291174F}" dt="2023-11-14T07:28:28.470" v="8" actId="20577"/>
      <pc:docMkLst>
        <pc:docMk/>
      </pc:docMkLst>
      <pc:sldChg chg="modSp">
        <pc:chgData name="Eunice Vink" userId="S::eunice.vink@vng.nl::d46c495c-86ef-4b48-aeb6-ba3f5816171f" providerId="AD" clId="Web-{FE26DB70-5284-49C5-B96F-8DC23291174F}" dt="2023-11-14T07:28:28.470" v="8" actId="20577"/>
        <pc:sldMkLst>
          <pc:docMk/>
          <pc:sldMk cId="4182236630" sldId="2076138492"/>
        </pc:sldMkLst>
        <pc:spChg chg="mod">
          <ac:chgData name="Eunice Vink" userId="S::eunice.vink@vng.nl::d46c495c-86ef-4b48-aeb6-ba3f5816171f" providerId="AD" clId="Web-{FE26DB70-5284-49C5-B96F-8DC23291174F}" dt="2023-11-14T07:28:28.470" v="8" actId="20577"/>
          <ac:spMkLst>
            <pc:docMk/>
            <pc:sldMk cId="4182236630" sldId="2076138492"/>
            <ac:spMk id="3" creationId="{E6705D24-8BC2-2A7A-65D7-2FAC90266FC5}"/>
          </ac:spMkLst>
        </pc:spChg>
      </pc:sldChg>
    </pc:docChg>
  </pc:docChgLst>
  <pc:docChgLst>
    <pc:chgData name="Eunice Vink" userId="S::eunice.vink@vng.nl::d46c495c-86ef-4b48-aeb6-ba3f5816171f" providerId="AD" clId="Web-{51873078-4757-475A-8F11-5792D58A1A03}"/>
    <pc:docChg chg="modSld">
      <pc:chgData name="Eunice Vink" userId="S::eunice.vink@vng.nl::d46c495c-86ef-4b48-aeb6-ba3f5816171f" providerId="AD" clId="Web-{51873078-4757-475A-8F11-5792D58A1A03}" dt="2024-02-27T11:46:28.203" v="25"/>
      <pc:docMkLst>
        <pc:docMk/>
      </pc:docMkLst>
      <pc:sldChg chg="modSp">
        <pc:chgData name="Eunice Vink" userId="S::eunice.vink@vng.nl::d46c495c-86ef-4b48-aeb6-ba3f5816171f" providerId="AD" clId="Web-{51873078-4757-475A-8F11-5792D58A1A03}" dt="2024-02-27T11:46:28.203" v="25"/>
        <pc:sldMkLst>
          <pc:docMk/>
          <pc:sldMk cId="2731420970" sldId="1149"/>
        </pc:sldMkLst>
        <pc:graphicFrameChg chg="mod modGraphic">
          <ac:chgData name="Eunice Vink" userId="S::eunice.vink@vng.nl::d46c495c-86ef-4b48-aeb6-ba3f5816171f" providerId="AD" clId="Web-{51873078-4757-475A-8F11-5792D58A1A03}" dt="2024-02-27T11:46:28.203" v="25"/>
          <ac:graphicFrameMkLst>
            <pc:docMk/>
            <pc:sldMk cId="2731420970" sldId="1149"/>
            <ac:graphicFrameMk id="5" creationId="{C7E8A348-000C-796E-F002-E386F60A25A4}"/>
          </ac:graphicFrameMkLst>
        </pc:graphicFrame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wrap="square" lIns="91440" tIns="45720" rIns="91440" bIns="45720" numCol="1" anchor="t" anchorCtr="0" compatLnSpc="1">
            <a:prstTxWarp prst="textNoShape">
              <a:avLst/>
            </a:prstTxWarp>
          </a:bodyPr>
          <a:lstStyle>
            <a:lvl1pPr eaLnBrk="1" hangingPunct="1">
              <a:defRPr sz="1200" dirty="0">
                <a:latin typeface="Arial" panose="020B0604020202020204" pitchFamily="34" charset="0"/>
                <a:ea typeface="+mn-ea"/>
              </a:defRPr>
            </a:lvl1pPr>
          </a:lstStyle>
          <a:p>
            <a:pPr>
              <a:defRPr/>
            </a:pPr>
            <a:endParaRPr lang="en-US" altLang="en-US"/>
          </a:p>
        </p:txBody>
      </p:sp>
      <p:sp>
        <p:nvSpPr>
          <p:cNvPr id="3" name="Tijdelijke aanduiding voor datum 2"/>
          <p:cNvSpPr>
            <a:spLocks noGrp="1"/>
          </p:cNvSpPr>
          <p:nvPr>
            <p:ph type="dt" sz="quarter" idx="1"/>
          </p:nvPr>
        </p:nvSpPr>
        <p:spPr>
          <a:xfrm>
            <a:off x="3884613" y="0"/>
            <a:ext cx="2971800" cy="458788"/>
          </a:xfrm>
          <a:prstGeom prst="rect">
            <a:avLst/>
          </a:prstGeom>
        </p:spPr>
        <p:txBody>
          <a:bodyPr vert="horz" wrap="square" lIns="91440" tIns="45720" rIns="91440" bIns="45720" numCol="1" anchor="t" anchorCtr="0" compatLnSpc="1">
            <a:prstTxWarp prst="textNoShape">
              <a:avLst/>
            </a:prstTxWarp>
          </a:bodyPr>
          <a:lstStyle>
            <a:lvl1pPr algn="r">
              <a:defRPr sz="1200">
                <a:latin typeface="Arial" charset="0"/>
              </a:defRPr>
            </a:lvl1pPr>
          </a:lstStyle>
          <a:p>
            <a:fld id="{C3D4CAB9-543B-124D-AC85-B38EEA6DAD72}" type="datetimeFigureOut">
              <a:rPr lang="nl-NL" altLang="en-US"/>
              <a:pPr/>
              <a:t>27-2-2024</a:t>
            </a:fld>
            <a:endParaRPr lang="nl-NL" altLang="en-US"/>
          </a:p>
        </p:txBody>
      </p:sp>
      <p:sp>
        <p:nvSpPr>
          <p:cNvPr id="4" name="Tijdelijke aanduiding voor voettekst 3"/>
          <p:cNvSpPr>
            <a:spLocks noGrp="1"/>
          </p:cNvSpPr>
          <p:nvPr>
            <p:ph type="ftr" sz="quarter" idx="2"/>
          </p:nvPr>
        </p:nvSpPr>
        <p:spPr>
          <a:xfrm>
            <a:off x="0" y="8685213"/>
            <a:ext cx="2971800" cy="458787"/>
          </a:xfrm>
          <a:prstGeom prst="rect">
            <a:avLst/>
          </a:prstGeom>
        </p:spPr>
        <p:txBody>
          <a:bodyPr vert="horz" wrap="square" lIns="91440" tIns="45720" rIns="91440" bIns="45720" numCol="1" anchor="b" anchorCtr="0" compatLnSpc="1">
            <a:prstTxWarp prst="textNoShape">
              <a:avLst/>
            </a:prstTxWarp>
          </a:bodyPr>
          <a:lstStyle>
            <a:lvl1pPr eaLnBrk="1" hangingPunct="1">
              <a:defRPr sz="1200" dirty="0">
                <a:latin typeface="Arial" panose="020B0604020202020204" pitchFamily="34" charset="0"/>
                <a:ea typeface="+mn-ea"/>
              </a:defRPr>
            </a:lvl1pPr>
          </a:lstStyle>
          <a:p>
            <a:pPr>
              <a:defRPr/>
            </a:pPr>
            <a:endParaRPr lang="en-US" altLang="en-US"/>
          </a:p>
        </p:txBody>
      </p:sp>
      <p:sp>
        <p:nvSpPr>
          <p:cNvPr id="5" name="Tijdelijke aanduiding voor dianummer 4"/>
          <p:cNvSpPr>
            <a:spLocks noGrp="1"/>
          </p:cNvSpPr>
          <p:nvPr>
            <p:ph type="sldNum" sz="quarter" idx="3"/>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a:defRPr sz="1200">
                <a:latin typeface="Arial" charset="0"/>
              </a:defRPr>
            </a:lvl1pPr>
          </a:lstStyle>
          <a:p>
            <a:fld id="{E10CD581-2C6F-F24C-A6EA-AEF3E4905845}" type="slidenum">
              <a:rPr lang="nl-NL" altLang="en-US"/>
              <a:pPr/>
              <a:t>‹nr.›</a:t>
            </a:fld>
            <a:endParaRPr lang="nl-NL" altLang="en-US"/>
          </a:p>
        </p:txBody>
      </p:sp>
    </p:spTree>
    <p:extLst>
      <p:ext uri="{BB962C8B-B14F-4D97-AF65-F5344CB8AC3E}">
        <p14:creationId xmlns:p14="http://schemas.microsoft.com/office/powerpoint/2010/main" val="148273308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wrap="square" lIns="91440" tIns="45720" rIns="91440" bIns="45720" numCol="1" anchor="t" anchorCtr="0" compatLnSpc="1">
            <a:prstTxWarp prst="textNoShape">
              <a:avLst/>
            </a:prstTxWarp>
          </a:bodyPr>
          <a:lstStyle>
            <a:lvl1pPr eaLnBrk="1" hangingPunct="1">
              <a:defRPr sz="1200" dirty="0">
                <a:latin typeface="Arial" panose="020B0604020202020204" pitchFamily="34" charset="0"/>
                <a:ea typeface="+mn-ea"/>
              </a:defRPr>
            </a:lvl1pPr>
          </a:lstStyle>
          <a:p>
            <a:pPr>
              <a:defRPr/>
            </a:pPr>
            <a:endParaRPr lang="en-US" altLang="en-US"/>
          </a:p>
        </p:txBody>
      </p:sp>
      <p:sp>
        <p:nvSpPr>
          <p:cNvPr id="3" name="Tijdelijke aanduiding voor datum 2"/>
          <p:cNvSpPr>
            <a:spLocks noGrp="1"/>
          </p:cNvSpPr>
          <p:nvPr>
            <p:ph type="dt" idx="1"/>
          </p:nvPr>
        </p:nvSpPr>
        <p:spPr>
          <a:xfrm>
            <a:off x="3884613" y="0"/>
            <a:ext cx="2971800" cy="458788"/>
          </a:xfrm>
          <a:prstGeom prst="rect">
            <a:avLst/>
          </a:prstGeom>
        </p:spPr>
        <p:txBody>
          <a:bodyPr vert="horz" wrap="square" lIns="91440" tIns="45720" rIns="91440" bIns="45720" numCol="1" anchor="t" anchorCtr="0" compatLnSpc="1">
            <a:prstTxWarp prst="textNoShape">
              <a:avLst/>
            </a:prstTxWarp>
          </a:bodyPr>
          <a:lstStyle>
            <a:lvl1pPr algn="r">
              <a:defRPr sz="1200">
                <a:latin typeface="Arial" charset="0"/>
              </a:defRPr>
            </a:lvl1pPr>
          </a:lstStyle>
          <a:p>
            <a:fld id="{D520C45E-4B48-084A-A24B-FDF519F7717D}" type="datetimeFigureOut">
              <a:rPr lang="nl-NL" altLang="en-US"/>
              <a:pPr/>
              <a:t>27-2-2024</a:t>
            </a:fld>
            <a:endParaRPr lang="nl-NL" altLang="en-US"/>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nl-NL" noProof="0"/>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noProof="0"/>
              <a:t>Klik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wrap="square" lIns="91440" tIns="45720" rIns="91440" bIns="45720" numCol="1" anchor="b" anchorCtr="0" compatLnSpc="1">
            <a:prstTxWarp prst="textNoShape">
              <a:avLst/>
            </a:prstTxWarp>
          </a:bodyPr>
          <a:lstStyle>
            <a:lvl1pPr eaLnBrk="1" hangingPunct="1">
              <a:defRPr sz="1200" dirty="0">
                <a:latin typeface="Arial" panose="020B0604020202020204" pitchFamily="34" charset="0"/>
                <a:ea typeface="+mn-ea"/>
              </a:defRPr>
            </a:lvl1pPr>
          </a:lstStyle>
          <a:p>
            <a:pPr>
              <a:defRPr/>
            </a:pPr>
            <a:endParaRPr lang="en-US" altLang="en-US"/>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a:defRPr sz="1200">
                <a:latin typeface="Arial" charset="0"/>
              </a:defRPr>
            </a:lvl1pPr>
          </a:lstStyle>
          <a:p>
            <a:fld id="{3399720B-A57D-9C40-A75B-79A2C5AF5111}" type="slidenum">
              <a:rPr lang="nl-NL" altLang="en-US"/>
              <a:pPr/>
              <a:t>‹nr.›</a:t>
            </a:fld>
            <a:endParaRPr lang="nl-NL" altLang="en-US"/>
          </a:p>
        </p:txBody>
      </p:sp>
    </p:spTree>
    <p:extLst>
      <p:ext uri="{BB962C8B-B14F-4D97-AF65-F5344CB8AC3E}">
        <p14:creationId xmlns:p14="http://schemas.microsoft.com/office/powerpoint/2010/main" val="1828993343"/>
      </p:ext>
    </p:extLst>
  </p:cSld>
  <p:clrMap bg1="lt1" tx1="dk1" bg2="lt2" tx2="dk2" accent1="accent1" accent2="accent2" accent3="accent3" accent4="accent4" accent5="accent5" accent6="accent6" hlink="hlink" folHlink="folHlink"/>
  <p:hf hdr="0" ftr="0" dt="0"/>
  <p:notesStyle>
    <a:lvl1pPr algn="l" defTabSz="912813" rtl="0" eaLnBrk="0" fontAlgn="base" hangingPunct="0">
      <a:spcBef>
        <a:spcPct val="30000"/>
      </a:spcBef>
      <a:spcAft>
        <a:spcPct val="0"/>
      </a:spcAft>
      <a:defRPr sz="1200" kern="1200">
        <a:solidFill>
          <a:schemeClr val="tx1"/>
        </a:solidFill>
        <a:latin typeface="Arial" panose="020B0604020202020204" pitchFamily="34" charset="0"/>
        <a:ea typeface="ＭＳ Ｐゴシック" charset="-128"/>
        <a:cs typeface="+mn-cs"/>
      </a:defRPr>
    </a:lvl1pPr>
    <a:lvl2pPr marL="455613" algn="l" defTabSz="912813" rtl="0" eaLnBrk="0" fontAlgn="base" hangingPunct="0">
      <a:spcBef>
        <a:spcPct val="30000"/>
      </a:spcBef>
      <a:spcAft>
        <a:spcPct val="0"/>
      </a:spcAft>
      <a:defRPr sz="1200" kern="1200">
        <a:solidFill>
          <a:schemeClr val="tx1"/>
        </a:solidFill>
        <a:latin typeface="Arial" panose="020B0604020202020204" pitchFamily="34" charset="0"/>
        <a:ea typeface="ＭＳ Ｐゴシック" charset="-128"/>
        <a:cs typeface="+mn-cs"/>
      </a:defRPr>
    </a:lvl2pPr>
    <a:lvl3pPr marL="912813" algn="l" defTabSz="912813" rtl="0" eaLnBrk="0" fontAlgn="base" hangingPunct="0">
      <a:spcBef>
        <a:spcPct val="30000"/>
      </a:spcBef>
      <a:spcAft>
        <a:spcPct val="0"/>
      </a:spcAft>
      <a:defRPr sz="1200" kern="1200">
        <a:solidFill>
          <a:schemeClr val="tx1"/>
        </a:solidFill>
        <a:latin typeface="Arial" panose="020B0604020202020204" pitchFamily="34" charset="0"/>
        <a:ea typeface="ＭＳ Ｐゴシック" charset="-128"/>
        <a:cs typeface="+mn-cs"/>
      </a:defRPr>
    </a:lvl3pPr>
    <a:lvl4pPr marL="1370013" algn="l" defTabSz="912813" rtl="0" eaLnBrk="0" fontAlgn="base" hangingPunct="0">
      <a:spcBef>
        <a:spcPct val="30000"/>
      </a:spcBef>
      <a:spcAft>
        <a:spcPct val="0"/>
      </a:spcAft>
      <a:defRPr sz="1200" kern="1200">
        <a:solidFill>
          <a:schemeClr val="tx1"/>
        </a:solidFill>
        <a:latin typeface="Arial" panose="020B0604020202020204" pitchFamily="34" charset="0"/>
        <a:ea typeface="ＭＳ Ｐゴシック" charset="-128"/>
        <a:cs typeface="+mn-cs"/>
      </a:defRPr>
    </a:lvl4pPr>
    <a:lvl5pPr marL="1827213" algn="l" defTabSz="912813" rtl="0" eaLnBrk="0" fontAlgn="base" hangingPunct="0">
      <a:spcBef>
        <a:spcPct val="30000"/>
      </a:spcBef>
      <a:spcAft>
        <a:spcPct val="0"/>
      </a:spcAft>
      <a:defRPr sz="1200" kern="1200">
        <a:solidFill>
          <a:schemeClr val="tx1"/>
        </a:solidFill>
        <a:latin typeface="Arial" panose="020B0604020202020204" pitchFamily="34" charset="0"/>
        <a:ea typeface="ＭＳ Ｐゴシック" charset="-128"/>
        <a:cs typeface="+mn-cs"/>
      </a:defRPr>
    </a:lvl5pPr>
    <a:lvl6pPr marL="2285795" algn="l" defTabSz="914317" rtl="0" eaLnBrk="1" latinLnBrk="0" hangingPunct="1">
      <a:defRPr sz="1200" kern="1200">
        <a:solidFill>
          <a:schemeClr val="tx1"/>
        </a:solidFill>
        <a:latin typeface="+mn-lt"/>
        <a:ea typeface="+mn-ea"/>
        <a:cs typeface="+mn-cs"/>
      </a:defRPr>
    </a:lvl6pPr>
    <a:lvl7pPr marL="2742953" algn="l" defTabSz="914317" rtl="0" eaLnBrk="1" latinLnBrk="0" hangingPunct="1">
      <a:defRPr sz="1200" kern="1200">
        <a:solidFill>
          <a:schemeClr val="tx1"/>
        </a:solidFill>
        <a:latin typeface="+mn-lt"/>
        <a:ea typeface="+mn-ea"/>
        <a:cs typeface="+mn-cs"/>
      </a:defRPr>
    </a:lvl7pPr>
    <a:lvl8pPr marL="3200113" algn="l" defTabSz="914317" rtl="0" eaLnBrk="1" latinLnBrk="0" hangingPunct="1">
      <a:defRPr sz="1200" kern="1200">
        <a:solidFill>
          <a:schemeClr val="tx1"/>
        </a:solidFill>
        <a:latin typeface="+mn-lt"/>
        <a:ea typeface="+mn-ea"/>
        <a:cs typeface="+mn-cs"/>
      </a:defRPr>
    </a:lvl8pPr>
    <a:lvl9pPr marL="3657271" algn="l" defTabSz="914317"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3399720B-A57D-9C40-A75B-79A2C5AF5111}" type="slidenum">
              <a:rPr lang="nl-NL" altLang="en-US" smtClean="0"/>
              <a:pPr/>
              <a:t>5</a:t>
            </a:fld>
            <a:endParaRPr lang="nl-NL" altLang="en-US"/>
          </a:p>
        </p:txBody>
      </p:sp>
    </p:spTree>
    <p:extLst>
      <p:ext uri="{BB962C8B-B14F-4D97-AF65-F5344CB8AC3E}">
        <p14:creationId xmlns:p14="http://schemas.microsoft.com/office/powerpoint/2010/main" val="16950288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Let op, ook een groep (geen @denhaag. Nl account, gemeenteraadsleden, fractiemedewerkers) met </a:t>
            </a:r>
            <a:r>
              <a:rPr lang="nl-NL" b="1"/>
              <a:t>geen</a:t>
            </a:r>
            <a:r>
              <a:rPr lang="nl-NL"/>
              <a:t> e-mailbewaring</a:t>
            </a:r>
          </a:p>
        </p:txBody>
      </p:sp>
      <p:sp>
        <p:nvSpPr>
          <p:cNvPr id="4" name="Tijdelijke aanduiding voor dianummer 3"/>
          <p:cNvSpPr>
            <a:spLocks noGrp="1"/>
          </p:cNvSpPr>
          <p:nvPr>
            <p:ph type="sldNum" sz="quarter" idx="5"/>
          </p:nvPr>
        </p:nvSpPr>
        <p:spPr/>
        <p:txBody>
          <a:bodyPr/>
          <a:lstStyle/>
          <a:p>
            <a:pPr marL="0" marR="0" lvl="0" indent="0" algn="r" defTabSz="455613" rtl="0" eaLnBrk="1" fontAlgn="base" latinLnBrk="0" hangingPunct="1">
              <a:lnSpc>
                <a:spcPct val="100000"/>
              </a:lnSpc>
              <a:spcBef>
                <a:spcPct val="0"/>
              </a:spcBef>
              <a:spcAft>
                <a:spcPct val="0"/>
              </a:spcAft>
              <a:buClrTx/>
              <a:buSzTx/>
              <a:buFontTx/>
              <a:buNone/>
              <a:tabLst/>
              <a:defRPr/>
            </a:pPr>
            <a:fld id="{3E1776B1-755D-40F2-8CE4-0694924202C3}" type="slidenum">
              <a:rPr kumimoji="0" lang="nl-NL" altLang="nl-NL"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455613" rtl="0" eaLnBrk="1" fontAlgn="base" latinLnBrk="0" hangingPunct="1">
                <a:lnSpc>
                  <a:spcPct val="100000"/>
                </a:lnSpc>
                <a:spcBef>
                  <a:spcPct val="0"/>
                </a:spcBef>
                <a:spcAft>
                  <a:spcPct val="0"/>
                </a:spcAft>
                <a:buClrTx/>
                <a:buSzTx/>
                <a:buFontTx/>
                <a:buNone/>
                <a:tabLst/>
                <a:defRPr/>
              </a:pPr>
              <a:t>20</a:t>
            </a:fld>
            <a:endParaRPr kumimoji="0" lang="nl-NL" altLang="nl-NL"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8035850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Bredere scoop, Link met invoering Wet open overheid. Filmpjes, berichtgeving op intranet, e-mails, </a:t>
            </a:r>
            <a:r>
              <a:rPr lang="nl-NL" err="1"/>
              <a:t>veelgestelde</a:t>
            </a:r>
            <a:r>
              <a:rPr lang="nl-NL"/>
              <a:t> vragen. Inloopspreekuur? </a:t>
            </a:r>
          </a:p>
        </p:txBody>
      </p:sp>
      <p:sp>
        <p:nvSpPr>
          <p:cNvPr id="4" name="Tijdelijke aanduiding voor dianummer 3"/>
          <p:cNvSpPr>
            <a:spLocks noGrp="1"/>
          </p:cNvSpPr>
          <p:nvPr>
            <p:ph type="sldNum" sz="quarter" idx="5"/>
          </p:nvPr>
        </p:nvSpPr>
        <p:spPr/>
        <p:txBody>
          <a:bodyPr/>
          <a:lstStyle/>
          <a:p>
            <a:pPr marL="0" marR="0" lvl="0" indent="0" algn="r" defTabSz="455613" rtl="0" eaLnBrk="1" fontAlgn="base" latinLnBrk="0" hangingPunct="1">
              <a:lnSpc>
                <a:spcPct val="100000"/>
              </a:lnSpc>
              <a:spcBef>
                <a:spcPct val="0"/>
              </a:spcBef>
              <a:spcAft>
                <a:spcPct val="0"/>
              </a:spcAft>
              <a:buClrTx/>
              <a:buSzTx/>
              <a:buFontTx/>
              <a:buNone/>
              <a:tabLst/>
              <a:defRPr/>
            </a:pPr>
            <a:fld id="{3E1776B1-755D-40F2-8CE4-0694924202C3}" type="slidenum">
              <a:rPr kumimoji="0" lang="nl-NL" altLang="nl-NL"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455613" rtl="0" eaLnBrk="1" fontAlgn="base" latinLnBrk="0" hangingPunct="1">
                <a:lnSpc>
                  <a:spcPct val="100000"/>
                </a:lnSpc>
                <a:spcBef>
                  <a:spcPct val="0"/>
                </a:spcBef>
                <a:spcAft>
                  <a:spcPct val="0"/>
                </a:spcAft>
                <a:buClrTx/>
                <a:buSzTx/>
                <a:buFontTx/>
                <a:buNone/>
                <a:tabLst/>
                <a:defRPr/>
              </a:pPr>
              <a:t>21</a:t>
            </a:fld>
            <a:endParaRPr kumimoji="0" lang="nl-NL" altLang="nl-NL"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5851687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Bredere scoop, Link met invoering Wet open overheid. Filmpjes, berichtgeving op intranet, e-mails, </a:t>
            </a:r>
            <a:r>
              <a:rPr lang="nl-NL" err="1"/>
              <a:t>veelgestelde</a:t>
            </a:r>
            <a:r>
              <a:rPr lang="nl-NL"/>
              <a:t> vragen. Inloopspreekuur? </a:t>
            </a:r>
          </a:p>
        </p:txBody>
      </p:sp>
      <p:sp>
        <p:nvSpPr>
          <p:cNvPr id="4" name="Tijdelijke aanduiding voor dianummer 3"/>
          <p:cNvSpPr>
            <a:spLocks noGrp="1"/>
          </p:cNvSpPr>
          <p:nvPr>
            <p:ph type="sldNum" sz="quarter" idx="5"/>
          </p:nvPr>
        </p:nvSpPr>
        <p:spPr/>
        <p:txBody>
          <a:bodyPr/>
          <a:lstStyle/>
          <a:p>
            <a:pPr marL="0" marR="0" lvl="0" indent="0" algn="r" defTabSz="455613" rtl="0" eaLnBrk="1" fontAlgn="base" latinLnBrk="0" hangingPunct="1">
              <a:lnSpc>
                <a:spcPct val="100000"/>
              </a:lnSpc>
              <a:spcBef>
                <a:spcPct val="0"/>
              </a:spcBef>
              <a:spcAft>
                <a:spcPct val="0"/>
              </a:spcAft>
              <a:buClrTx/>
              <a:buSzTx/>
              <a:buFontTx/>
              <a:buNone/>
              <a:tabLst/>
              <a:defRPr/>
            </a:pPr>
            <a:fld id="{3E1776B1-755D-40F2-8CE4-0694924202C3}" type="slidenum">
              <a:rPr kumimoji="0" lang="nl-NL" altLang="nl-NL"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455613" rtl="0" eaLnBrk="1" fontAlgn="base" latinLnBrk="0" hangingPunct="1">
                <a:lnSpc>
                  <a:spcPct val="100000"/>
                </a:lnSpc>
                <a:spcBef>
                  <a:spcPct val="0"/>
                </a:spcBef>
                <a:spcAft>
                  <a:spcPct val="0"/>
                </a:spcAft>
                <a:buClrTx/>
                <a:buSzTx/>
                <a:buFontTx/>
                <a:buNone/>
                <a:tabLst/>
                <a:defRPr/>
              </a:pPr>
              <a:t>24</a:t>
            </a:fld>
            <a:endParaRPr kumimoji="0" lang="nl-NL" altLang="nl-NL"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1425516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defTabSz="968523">
              <a:spcAft>
                <a:spcPts val="353"/>
              </a:spcAft>
              <a:defRPr/>
            </a:pPr>
            <a:endParaRPr lang="en-US"/>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82359" marR="0" lvl="0" indent="0" algn="l" defTabSz="931467"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2/27/2024 3:46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0843974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defTabSz="968523">
              <a:spcAft>
                <a:spcPts val="353"/>
              </a:spcAft>
              <a:defRPr/>
            </a:pPr>
            <a:endParaRPr lang="en-US"/>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82359" marR="0" lvl="0" indent="0" algn="l" defTabSz="931467"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2/27/2024 3:46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5276348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cs typeface="Calibri"/>
              </a:rPr>
              <a:t>Set v </a:t>
            </a:r>
            <a:r>
              <a:rPr lang="en-US" err="1">
                <a:cs typeface="Calibri"/>
              </a:rPr>
              <a:t>oplossingen</a:t>
            </a:r>
            <a:r>
              <a:rPr lang="en-US">
                <a:cs typeface="Calibri"/>
              </a:rPr>
              <a:t> die met </a:t>
            </a:r>
            <a:r>
              <a:rPr lang="en-US" err="1">
                <a:cs typeface="Calibri"/>
              </a:rPr>
              <a:t>elkaar</a:t>
            </a:r>
            <a:r>
              <a:rPr lang="en-US">
                <a:cs typeface="Calibri"/>
              </a:rPr>
              <a:t> </a:t>
            </a:r>
            <a:r>
              <a:rPr lang="en-US" err="1">
                <a:cs typeface="Calibri"/>
              </a:rPr>
              <a:t>samenwerken</a:t>
            </a:r>
            <a:r>
              <a:rPr lang="en-US">
                <a:cs typeface="Calibri"/>
              </a:rPr>
              <a:t> + </a:t>
            </a:r>
            <a:r>
              <a:rPr lang="en-US" err="1">
                <a:cs typeface="Calibri"/>
              </a:rPr>
              <a:t>versterken</a:t>
            </a:r>
            <a:r>
              <a:rPr lang="en-US">
                <a:cs typeface="Calibri"/>
              </a:rPr>
              <a:t>.</a:t>
            </a:r>
            <a:endParaRPr lang="en-US"/>
          </a:p>
          <a:p>
            <a:pPr>
              <a:defRPr/>
            </a:pPr>
            <a:r>
              <a:rPr lang="en-US">
                <a:cs typeface="Calibri"/>
              </a:rPr>
              <a:t>Info </a:t>
            </a:r>
            <a:r>
              <a:rPr lang="en-US" err="1">
                <a:cs typeface="Calibri" panose="020F0502020204030204"/>
              </a:rPr>
              <a:t>beveiliging</a:t>
            </a:r>
            <a:r>
              <a:rPr lang="en-US">
                <a:cs typeface="Calibri"/>
              </a:rPr>
              <a:t> + </a:t>
            </a:r>
            <a:r>
              <a:rPr lang="en-US" err="1">
                <a:cs typeface="Calibri" panose="020F0502020204030204"/>
              </a:rPr>
              <a:t>beheer</a:t>
            </a:r>
            <a:r>
              <a:rPr lang="en-US">
                <a:cs typeface="Calibri"/>
              </a:rPr>
              <a:t> in de basis M365, maar </a:t>
            </a:r>
            <a:r>
              <a:rPr lang="en-US" err="1">
                <a:cs typeface="Calibri" panose="020F0502020204030204"/>
              </a:rPr>
              <a:t>uit</a:t>
            </a:r>
            <a:r>
              <a:rPr lang="en-US">
                <a:cs typeface="Calibri"/>
              </a:rPr>
              <a:t> </a:t>
            </a:r>
            <a:r>
              <a:rPr lang="en-US" err="1">
                <a:cs typeface="Calibri" panose="020F0502020204030204"/>
              </a:rPr>
              <a:t>te</a:t>
            </a:r>
            <a:r>
              <a:rPr lang="en-US">
                <a:cs typeface="Calibri"/>
              </a:rPr>
              <a:t> </a:t>
            </a:r>
            <a:r>
              <a:rPr lang="en-US" err="1">
                <a:cs typeface="Calibri" panose="020F0502020204030204"/>
              </a:rPr>
              <a:t>breiden</a:t>
            </a:r>
            <a:r>
              <a:rPr lang="en-US">
                <a:cs typeface="Calibri"/>
              </a:rPr>
              <a:t> </a:t>
            </a:r>
            <a:r>
              <a:rPr lang="en-US" err="1">
                <a:cs typeface="Calibri" panose="020F0502020204030204"/>
              </a:rPr>
              <a:t>naar</a:t>
            </a:r>
            <a:r>
              <a:rPr lang="en-US">
                <a:cs typeface="Calibri"/>
              </a:rPr>
              <a:t>  </a:t>
            </a:r>
            <a:r>
              <a:rPr lang="en-US" err="1">
                <a:cs typeface="Calibri" panose="020F0502020204030204"/>
              </a:rPr>
              <a:t>andere</a:t>
            </a:r>
            <a:r>
              <a:rPr lang="en-US">
                <a:cs typeface="Calibri"/>
              </a:rPr>
              <a:t> </a:t>
            </a:r>
            <a:r>
              <a:rPr lang="en-US" err="1">
                <a:cs typeface="Calibri" panose="020F0502020204030204"/>
              </a:rPr>
              <a:t>systemen</a:t>
            </a:r>
            <a:r>
              <a:rPr lang="en-US">
                <a:cs typeface="Calibri"/>
              </a:rPr>
              <a:t> of data </a:t>
            </a:r>
            <a:r>
              <a:rPr lang="en-US" err="1">
                <a:cs typeface="Calibri" panose="020F0502020204030204"/>
              </a:rPr>
              <a:t>uit</a:t>
            </a:r>
            <a:r>
              <a:rPr lang="en-US">
                <a:cs typeface="Calibri"/>
              </a:rPr>
              <a:t> </a:t>
            </a:r>
            <a:r>
              <a:rPr lang="en-US" err="1">
                <a:cs typeface="Calibri" panose="020F0502020204030204"/>
              </a:rPr>
              <a:t>andere</a:t>
            </a:r>
            <a:r>
              <a:rPr lang="en-US">
                <a:cs typeface="Calibri"/>
              </a:rPr>
              <a:t> systemen.</a:t>
            </a:r>
          </a:p>
          <a:p>
            <a:pPr>
              <a:defRPr/>
            </a:pPr>
            <a:r>
              <a:rPr lang="en-US">
                <a:cs typeface="Calibri"/>
              </a:rPr>
              <a:t>En </a:t>
            </a:r>
            <a:r>
              <a:rPr lang="en-US" err="1">
                <a:cs typeface="Calibri" panose="020F0502020204030204"/>
              </a:rPr>
              <a:t>vanuit</a:t>
            </a:r>
            <a:r>
              <a:rPr lang="en-US">
                <a:cs typeface="Calibri"/>
              </a:rPr>
              <a:t> het </a:t>
            </a:r>
            <a:r>
              <a:rPr lang="en-US" err="1">
                <a:cs typeface="Calibri" panose="020F0502020204030204"/>
              </a:rPr>
              <a:t>portaal</a:t>
            </a:r>
            <a:r>
              <a:rPr lang="en-US">
                <a:cs typeface="Calibri"/>
              </a:rPr>
              <a:t>: </a:t>
            </a:r>
            <a:r>
              <a:rPr lang="en-US" err="1">
                <a:cs typeface="Calibri" panose="020F0502020204030204"/>
              </a:rPr>
              <a:t>Inzicht</a:t>
            </a:r>
            <a:r>
              <a:rPr lang="en-US">
                <a:cs typeface="Calibri"/>
              </a:rPr>
              <a:t> in de data </a:t>
            </a:r>
            <a:r>
              <a:rPr lang="en-US" err="1">
                <a:cs typeface="Calibri" panose="020F0502020204030204"/>
              </a:rPr>
              <a:t>en</a:t>
            </a:r>
            <a:r>
              <a:rPr lang="en-US">
                <a:cs typeface="Calibri"/>
              </a:rPr>
              <a:t> </a:t>
            </a:r>
            <a:r>
              <a:rPr lang="en-US" err="1">
                <a:cs typeface="Calibri" panose="020F0502020204030204"/>
              </a:rPr>
              <a:t>risicos</a:t>
            </a:r>
            <a:r>
              <a:rPr lang="en-US">
                <a:cs typeface="Calibri"/>
              </a:rPr>
              <a:t> + </a:t>
            </a:r>
            <a:r>
              <a:rPr lang="en-US" err="1">
                <a:cs typeface="Calibri" panose="020F0502020204030204"/>
              </a:rPr>
              <a:t>mitigeren</a:t>
            </a:r>
            <a:endParaRPr lang="en-US">
              <a:cs typeface="Calibri" panose="020F0502020204030204"/>
            </a:endParaRPr>
          </a:p>
          <a:p>
            <a:pPr>
              <a:defRPr/>
            </a:pPr>
            <a:endParaRPr lang="en-US"/>
          </a:p>
          <a:p>
            <a:pPr>
              <a:defRPr/>
            </a:pPr>
            <a:endParaRPr lang="en-US"/>
          </a:p>
          <a:p>
            <a:pPr marL="0" marR="0" lvl="0" indent="0" algn="l" defTabSz="914400">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Introducing Microsoft Purview!</a:t>
            </a:r>
            <a:endParaRPr lang="en-US">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To help organizations govern and protect data across their multi-cloud, multi-platform data environment, while meeting the compliance requirements they are subject to, we are announcing </a:t>
            </a:r>
            <a:r>
              <a:rPr lang="en-US" sz="1200" b="1" i="0" u="sng" kern="1200">
                <a:solidFill>
                  <a:schemeClr val="tx1"/>
                </a:solidFill>
                <a:effectLst/>
                <a:latin typeface="+mn-lt"/>
                <a:ea typeface="+mn-ea"/>
                <a:cs typeface="+mn-cs"/>
              </a:rPr>
              <a:t>Microsoft Purview. Microsoft Purview is a comprehensive set of solutions to help govern, protect, and manage your data estate.</a:t>
            </a:r>
            <a:endParaRPr lang="en-US"/>
          </a:p>
          <a:p>
            <a:endParaRPr lang="en-US"/>
          </a:p>
        </p:txBody>
      </p:sp>
      <p:sp>
        <p:nvSpPr>
          <p:cNvPr id="4" name="Slide Number Placeholder 3"/>
          <p:cNvSpPr>
            <a:spLocks noGrp="1"/>
          </p:cNvSpPr>
          <p:nvPr>
            <p:ph type="sldNum" sz="quarter" idx="5"/>
          </p:nvPr>
        </p:nvSpPr>
        <p:spPr/>
        <p:txBody>
          <a:bodyPr/>
          <a:lstStyle/>
          <a:p>
            <a:fld id="{FBDD5B9C-6F57-1948-B6BE-CC13F26EAC3E}" type="slidenum">
              <a:rPr lang="en-US" smtClean="0"/>
              <a:t>27</a:t>
            </a:fld>
            <a:endParaRPr lang="en-US"/>
          </a:p>
        </p:txBody>
      </p:sp>
    </p:spTree>
    <p:extLst>
      <p:ext uri="{BB962C8B-B14F-4D97-AF65-F5344CB8AC3E}">
        <p14:creationId xmlns:p14="http://schemas.microsoft.com/office/powerpoint/2010/main" val="21970918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67">
              <a:lnSpc>
                <a:spcPct val="90000"/>
              </a:lnSpc>
              <a:spcAft>
                <a:spcPts val="333"/>
              </a:spcAft>
              <a:defRPr/>
            </a:pPr>
            <a:endParaRPr lang="en-US" sz="1800"/>
          </a:p>
          <a:p>
            <a:pPr defTabSz="914367">
              <a:lnSpc>
                <a:spcPct val="90000"/>
              </a:lnSpc>
              <a:spcAft>
                <a:spcPts val="333"/>
              </a:spcAft>
              <a:defRPr/>
            </a:pPr>
            <a:endParaRPr lang="en-US" sz="1800"/>
          </a:p>
          <a:p>
            <a:pPr marL="0" marR="0" lvl="0" indent="0" algn="l" defTabSz="914367">
              <a:lnSpc>
                <a:spcPct val="90000"/>
              </a:lnSpc>
              <a:spcBef>
                <a:spcPts val="0"/>
              </a:spcBef>
              <a:spcAft>
                <a:spcPts val="333"/>
              </a:spcAft>
              <a:buClrTx/>
              <a:buSzTx/>
              <a:buFontTx/>
              <a:buNone/>
              <a:tabLst/>
              <a:defRPr/>
            </a:pPr>
            <a:r>
              <a:rPr lang="en-US" sz="1800"/>
              <a:t>Info </a:t>
            </a:r>
            <a:r>
              <a:rPr lang="en-US" sz="1800" err="1"/>
              <a:t>beheer</a:t>
            </a:r>
            <a:r>
              <a:rPr lang="en-US" sz="1800"/>
              <a:t> life cycle management</a:t>
            </a:r>
            <a:endParaRPr lang="en-US"/>
          </a:p>
          <a:p>
            <a:pPr marL="0" marR="0" lvl="0" indent="0" algn="l" defTabSz="914367" rtl="0" eaLnBrk="1" fontAlgn="auto" latinLnBrk="0" hangingPunct="1">
              <a:lnSpc>
                <a:spcPct val="90000"/>
              </a:lnSpc>
              <a:spcBef>
                <a:spcPts val="0"/>
              </a:spcBef>
              <a:spcAft>
                <a:spcPts val="333"/>
              </a:spcAft>
              <a:buClrTx/>
              <a:buSzTx/>
              <a:buFontTx/>
              <a:buNone/>
              <a:tabLst/>
              <a:defRPr/>
            </a:pPr>
            <a:r>
              <a:rPr lang="en-US" sz="1800" err="1"/>
              <a:t>Betreft</a:t>
            </a:r>
            <a:r>
              <a:rPr lang="en-US" sz="1800"/>
              <a:t> policies om info </a:t>
            </a:r>
            <a:r>
              <a:rPr lang="en-US" sz="1800" err="1"/>
              <a:t>te</a:t>
            </a:r>
            <a:r>
              <a:rPr lang="en-US" sz="1800"/>
              <a:t> </a:t>
            </a:r>
            <a:r>
              <a:rPr lang="en-US" sz="1800" err="1"/>
              <a:t>beheren</a:t>
            </a:r>
            <a:r>
              <a:rPr lang="en-US" sz="1800"/>
              <a:t>. </a:t>
            </a:r>
          </a:p>
          <a:p>
            <a:pPr marL="0" marR="0" lvl="0" indent="0" algn="l" defTabSz="914367" rtl="0" eaLnBrk="1" fontAlgn="auto" latinLnBrk="0" hangingPunct="1">
              <a:lnSpc>
                <a:spcPct val="90000"/>
              </a:lnSpc>
              <a:spcBef>
                <a:spcPts val="0"/>
              </a:spcBef>
              <a:spcAft>
                <a:spcPts val="333"/>
              </a:spcAft>
              <a:buClrTx/>
              <a:buSzTx/>
              <a:buFontTx/>
              <a:buNone/>
              <a:tabLst/>
              <a:defRPr/>
            </a:pPr>
            <a:r>
              <a:rPr lang="en-US" sz="1800"/>
              <a:t>In policies leg je vast </a:t>
            </a:r>
            <a:r>
              <a:rPr lang="en-US" sz="1800" err="1"/>
              <a:t>waarop</a:t>
            </a:r>
            <a:r>
              <a:rPr lang="en-US" sz="1800"/>
              <a:t> je </a:t>
            </a:r>
            <a:r>
              <a:rPr lang="en-US" sz="1800" err="1"/>
              <a:t>je</a:t>
            </a:r>
            <a:r>
              <a:rPr lang="en-US" sz="1800"/>
              <a:t> policies </a:t>
            </a:r>
            <a:r>
              <a:rPr lang="en-US" sz="1800" err="1"/>
              <a:t>baseert</a:t>
            </a:r>
            <a:endParaRPr lang="en-US" sz="1800"/>
          </a:p>
          <a:p>
            <a:pPr marL="171450" marR="0" lvl="0" indent="-171450" algn="l" defTabSz="914367" rtl="0" eaLnBrk="1" fontAlgn="auto" latinLnBrk="0" hangingPunct="1">
              <a:lnSpc>
                <a:spcPct val="90000"/>
              </a:lnSpc>
              <a:spcBef>
                <a:spcPts val="0"/>
              </a:spcBef>
              <a:spcAft>
                <a:spcPts val="333"/>
              </a:spcAft>
              <a:buClrTx/>
              <a:buSzTx/>
              <a:buFontTx/>
              <a:buChar char="-"/>
              <a:tabLst/>
              <a:defRPr/>
            </a:pPr>
            <a:r>
              <a:rPr lang="en-US" sz="1800"/>
              <a:t>Content</a:t>
            </a:r>
          </a:p>
          <a:p>
            <a:pPr marL="171450" marR="0" lvl="0" indent="-171450" algn="l" defTabSz="914367" rtl="0" eaLnBrk="1" fontAlgn="auto" latinLnBrk="0" hangingPunct="1">
              <a:lnSpc>
                <a:spcPct val="90000"/>
              </a:lnSpc>
              <a:spcBef>
                <a:spcPts val="0"/>
              </a:spcBef>
              <a:spcAft>
                <a:spcPts val="333"/>
              </a:spcAft>
              <a:buClrTx/>
              <a:buSzTx/>
              <a:buFontTx/>
              <a:buChar char="-"/>
              <a:tabLst/>
              <a:defRPr/>
            </a:pPr>
            <a:r>
              <a:rPr lang="en-US" sz="1800" err="1"/>
              <a:t>Locatie</a:t>
            </a:r>
            <a:r>
              <a:rPr lang="en-US" sz="1800"/>
              <a:t> </a:t>
            </a:r>
          </a:p>
          <a:p>
            <a:pPr marL="171450" marR="0" lvl="0" indent="-171450" algn="l" defTabSz="914367" rtl="0" eaLnBrk="1" fontAlgn="auto" latinLnBrk="0" hangingPunct="1">
              <a:lnSpc>
                <a:spcPct val="90000"/>
              </a:lnSpc>
              <a:spcBef>
                <a:spcPts val="0"/>
              </a:spcBef>
              <a:spcAft>
                <a:spcPts val="333"/>
              </a:spcAft>
              <a:buClrTx/>
              <a:buSzTx/>
              <a:buFontTx/>
              <a:buChar char="-"/>
              <a:tabLst/>
              <a:defRPr/>
            </a:pPr>
            <a:endParaRPr lang="en-US" sz="1800"/>
          </a:p>
          <a:p>
            <a:pPr marL="171450" marR="0" lvl="0" indent="-171450" algn="l" defTabSz="914367" rtl="0" eaLnBrk="1" fontAlgn="auto" latinLnBrk="0" hangingPunct="1">
              <a:lnSpc>
                <a:spcPct val="90000"/>
              </a:lnSpc>
              <a:spcBef>
                <a:spcPts val="0"/>
              </a:spcBef>
              <a:spcAft>
                <a:spcPts val="333"/>
              </a:spcAft>
              <a:buClrTx/>
              <a:buSzTx/>
              <a:buFontTx/>
              <a:buChar char="-"/>
              <a:tabLst/>
              <a:defRPr/>
            </a:pPr>
            <a:r>
              <a:rPr lang="en-US" sz="1800" err="1"/>
              <a:t>Infobeheer</a:t>
            </a:r>
            <a:r>
              <a:rPr lang="en-US" sz="1800"/>
              <a:t> in-place, </a:t>
            </a:r>
            <a:r>
              <a:rPr lang="en-US" sz="1800" err="1"/>
              <a:t>vereist</a:t>
            </a:r>
            <a:r>
              <a:rPr lang="en-US" sz="1800"/>
              <a:t> </a:t>
            </a:r>
            <a:r>
              <a:rPr lang="en-US" sz="1800" err="1"/>
              <a:t>geen</a:t>
            </a:r>
            <a:r>
              <a:rPr lang="en-US" sz="1800"/>
              <a:t> </a:t>
            </a:r>
            <a:r>
              <a:rPr lang="en-US" sz="1800" err="1"/>
              <a:t>additionele</a:t>
            </a:r>
            <a:r>
              <a:rPr lang="en-US" sz="1800"/>
              <a:t> </a:t>
            </a:r>
            <a:r>
              <a:rPr lang="en-US" sz="1800" err="1"/>
              <a:t>systemen</a:t>
            </a:r>
            <a:r>
              <a:rPr lang="en-US" sz="1800"/>
              <a:t> – workflows - </a:t>
            </a:r>
            <a:r>
              <a:rPr lang="en-US" sz="1800" err="1"/>
              <a:t>automatisch</a:t>
            </a:r>
            <a:r>
              <a:rPr lang="en-US" sz="1800"/>
              <a:t> </a:t>
            </a:r>
            <a:r>
              <a:rPr lang="en-US" sz="1800" err="1"/>
              <a:t>vernietigen</a:t>
            </a:r>
            <a:r>
              <a:rPr lang="en-US" sz="1800"/>
              <a:t> </a:t>
            </a:r>
          </a:p>
          <a:p>
            <a:pPr marL="171450" marR="0" lvl="0" indent="-171450" algn="l" defTabSz="914367" rtl="0" eaLnBrk="1" fontAlgn="auto" latinLnBrk="0" hangingPunct="1">
              <a:lnSpc>
                <a:spcPct val="90000"/>
              </a:lnSpc>
              <a:spcBef>
                <a:spcPts val="0"/>
              </a:spcBef>
              <a:spcAft>
                <a:spcPts val="333"/>
              </a:spcAft>
              <a:buClrTx/>
              <a:buSzTx/>
              <a:buFontTx/>
              <a:buChar char="-"/>
              <a:tabLst/>
              <a:defRPr/>
            </a:pPr>
            <a:endParaRPr lang="en-US" sz="1800"/>
          </a:p>
          <a:p>
            <a:pPr marL="171450" marR="0" lvl="0" indent="-171450" algn="l" defTabSz="914367" rtl="0" eaLnBrk="1" fontAlgn="auto" latinLnBrk="0" hangingPunct="1">
              <a:lnSpc>
                <a:spcPct val="90000"/>
              </a:lnSpc>
              <a:spcBef>
                <a:spcPts val="0"/>
              </a:spcBef>
              <a:spcAft>
                <a:spcPts val="333"/>
              </a:spcAft>
              <a:buClrTx/>
              <a:buSzTx/>
              <a:buFontTx/>
              <a:buChar char="-"/>
              <a:tabLst/>
              <a:defRPr/>
            </a:pPr>
            <a:r>
              <a:rPr lang="en-US" sz="1800"/>
              <a:t>Audit – </a:t>
            </a:r>
            <a:r>
              <a:rPr lang="en-US" sz="1800" err="1"/>
              <a:t>vindbaarheid</a:t>
            </a:r>
            <a:r>
              <a:rPr lang="en-US" sz="1800"/>
              <a:t> – </a:t>
            </a:r>
            <a:r>
              <a:rPr lang="en-US" sz="1800" err="1"/>
              <a:t>vernietigingslijsten</a:t>
            </a:r>
            <a:r>
              <a:rPr lang="en-US" sz="1800"/>
              <a:t> – </a:t>
            </a:r>
            <a:r>
              <a:rPr lang="en-US" sz="1800" err="1"/>
              <a:t>bewijs</a:t>
            </a:r>
            <a:r>
              <a:rPr lang="en-US" sz="1800"/>
              <a:t> </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en-US" sz="1800" b="1" kern="1200">
              <a:solidFill>
                <a:schemeClr val="tx1"/>
              </a:solidFill>
              <a:effectLst/>
              <a:latin typeface="+mn-lt"/>
              <a:ea typeface="+mn-ea"/>
              <a:cs typeface="+mn-cs"/>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lang="en-US" sz="1800" b="1" kern="1200">
              <a:solidFill>
                <a:schemeClr val="tx1"/>
              </a:solidFill>
              <a:effectLst/>
              <a:latin typeface="+mn-lt"/>
              <a:ea typeface="+mn-ea"/>
              <a:cs typeface="+mn-cs"/>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lang="en-US" sz="1800" b="1" kern="1200">
              <a:solidFill>
                <a:schemeClr val="tx1"/>
              </a:solidFill>
              <a:effectLst/>
              <a:latin typeface="+mn-lt"/>
              <a:ea typeface="+mn-ea"/>
              <a:cs typeface="+mn-cs"/>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US" sz="1800" b="1" kern="1200">
                <a:solidFill>
                  <a:schemeClr val="tx1"/>
                </a:solidFill>
                <a:effectLst/>
                <a:latin typeface="+mn-lt"/>
                <a:ea typeface="+mn-ea"/>
                <a:cs typeface="+mn-cs"/>
              </a:rPr>
              <a:t>Talk track:</a:t>
            </a:r>
          </a:p>
          <a:p>
            <a:r>
              <a:rPr lang="en-US" sz="1200" kern="1200">
                <a:solidFill>
                  <a:schemeClr val="tx1"/>
                </a:solidFill>
                <a:effectLst/>
                <a:latin typeface="+mn-lt"/>
                <a:ea typeface="+mn-ea"/>
                <a:cs typeface="+mn-cs"/>
              </a:rPr>
              <a:t>And finally, you can now put retention and deletion policies in place to help you manage information lifecycle and meet recordkeeping obligations for data in Microsoft 365 and beyond.</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Microsoft Information Governance helps classify and govern data at scale with the following capabilities:</a:t>
            </a:r>
          </a:p>
          <a:p>
            <a:pPr marL="171450" indent="-171450">
              <a:buFont typeface="Arial" panose="020B0604020202020204" pitchFamily="34" charset="0"/>
              <a:buChar char="•"/>
            </a:pPr>
            <a:r>
              <a:rPr lang="en-US" sz="1200" b="1" kern="1200">
                <a:solidFill>
                  <a:schemeClr val="tx1"/>
                </a:solidFill>
                <a:effectLst/>
                <a:latin typeface="+mn-lt"/>
                <a:ea typeface="+mn-ea"/>
                <a:cs typeface="+mn-cs"/>
              </a:rPr>
              <a:t>In-place management: </a:t>
            </a:r>
            <a:r>
              <a:rPr lang="en-US" sz="1200" kern="1200">
                <a:solidFill>
                  <a:schemeClr val="tx1"/>
                </a:solidFill>
                <a:effectLst/>
                <a:latin typeface="+mn-lt"/>
                <a:ea typeface="+mn-ea"/>
                <a:cs typeface="+mn-cs"/>
              </a:rPr>
              <a:t>On average, organizations are wrestling with five different content systems and repositories. Duplicate information across platforms not only causes productivity loss but also increases risks. In-place management enables companies to retain information and manage records where data is created to prevent productivity loss and reduce operational and legal risks.</a:t>
            </a:r>
          </a:p>
          <a:p>
            <a:pPr marL="171450" indent="-171450">
              <a:buFont typeface="Arial" panose="020B0604020202020204" pitchFamily="34" charset="0"/>
              <a:buChar char="•"/>
            </a:pPr>
            <a:r>
              <a:rPr lang="en-US" sz="1200" b="1" kern="1200">
                <a:solidFill>
                  <a:schemeClr val="tx1"/>
                </a:solidFill>
                <a:effectLst/>
                <a:latin typeface="+mn-lt"/>
                <a:ea typeface="+mn-ea"/>
                <a:cs typeface="+mn-cs"/>
              </a:rPr>
              <a:t>Automated policy: </a:t>
            </a:r>
            <a:r>
              <a:rPr lang="en-US" sz="1200" kern="1200">
                <a:solidFill>
                  <a:schemeClr val="tx1"/>
                </a:solidFill>
                <a:effectLst/>
                <a:latin typeface="+mn-lt"/>
                <a:ea typeface="+mn-ea"/>
                <a:cs typeface="+mn-cs"/>
              </a:rPr>
              <a:t>The volume of information is expected to grow 4.5 times over the next two years. Relying on manual classification is ineffective since users usually care the most about the value of the information, less about the risks it generates. It’s challenging to hold them accountable to classify and manage information accurately. By automating information governance, companies can leverage various auto-classification capabilities such as file properties (e.g., Content Type defined in SPO), pattern recognition, and machine-learning classifiers to classify and govern data at scale. </a:t>
            </a:r>
          </a:p>
          <a:p>
            <a:pPr marL="171450" indent="-171450">
              <a:buFont typeface="Arial" panose="020B0604020202020204" pitchFamily="34" charset="0"/>
              <a:buChar char="•"/>
            </a:pPr>
            <a:r>
              <a:rPr lang="en-US" sz="1200" b="1" kern="1200">
                <a:solidFill>
                  <a:schemeClr val="tx1"/>
                </a:solidFill>
                <a:effectLst/>
                <a:latin typeface="+mn-lt"/>
                <a:ea typeface="+mn-ea"/>
                <a:cs typeface="+mn-cs"/>
              </a:rPr>
              <a:t>Defensible process: </a:t>
            </a:r>
            <a:r>
              <a:rPr lang="en-US" sz="1200" kern="1200">
                <a:solidFill>
                  <a:schemeClr val="tx1"/>
                </a:solidFill>
                <a:effectLst/>
                <a:latin typeface="+mn-lt"/>
                <a:ea typeface="+mn-ea"/>
                <a:cs typeface="+mn-cs"/>
              </a:rPr>
              <a:t>Multiple regulations, such as SEC 17a-4 and FINRA, require companies to meet stringent information governance requirements like record immutability. Companies also need to demonstrate compliance by proving they follow a defensible process to dispose of content. Microsoft 365 provides transparent insights on how data is classified to help you audit and finetune classification and policies. Moreover, the records management capabilities within Microsoft Information Governance can help companies follow a defensible process to retain and dispose of information with proof of disposals that can be kept for 7 years, disposition reviews, and rich audit trails. </a:t>
            </a:r>
          </a:p>
          <a:p>
            <a:pPr marL="171450" indent="-171450">
              <a:buFont typeface="Arial" panose="020B0604020202020204" pitchFamily="34" charset="0"/>
              <a:buChar char="•"/>
            </a:pPr>
            <a:r>
              <a:rPr lang="en-US" sz="1200" b="1" kern="1200">
                <a:solidFill>
                  <a:schemeClr val="tx1"/>
                </a:solidFill>
                <a:effectLst/>
                <a:latin typeface="+mn-lt"/>
                <a:ea typeface="+mn-ea"/>
                <a:cs typeface="+mn-cs"/>
              </a:rPr>
              <a:t>Pre-built data connectors: </a:t>
            </a:r>
            <a:r>
              <a:rPr lang="en-US" sz="1200" kern="1200">
                <a:solidFill>
                  <a:schemeClr val="tx1"/>
                </a:solidFill>
                <a:effectLst/>
                <a:latin typeface="+mn-lt"/>
                <a:ea typeface="+mn-ea"/>
                <a:cs typeface="+mn-cs"/>
              </a:rPr>
              <a:t>To help companies leverage the capabilities above to govern data beyond Microsoft cloud, we provide pre-built data connectors for social media, text messages, chats, and collaboration data. Microsoft not only builds its own connectors but also works with hand-picked partners like </a:t>
            </a:r>
            <a:r>
              <a:rPr lang="en-US" sz="1200" kern="1200" err="1">
                <a:solidFill>
                  <a:schemeClr val="tx1"/>
                </a:solidFill>
                <a:effectLst/>
                <a:latin typeface="+mn-lt"/>
                <a:ea typeface="+mn-ea"/>
                <a:cs typeface="+mn-cs"/>
              </a:rPr>
              <a:t>TeleMessage</a:t>
            </a:r>
            <a:r>
              <a:rPr lang="en-US" sz="1200" kern="1200">
                <a:solidFill>
                  <a:schemeClr val="tx1"/>
                </a:solidFill>
                <a:effectLst/>
                <a:latin typeface="+mn-lt"/>
                <a:ea typeface="+mn-ea"/>
                <a:cs typeface="+mn-cs"/>
              </a:rPr>
              <a:t> and </a:t>
            </a:r>
            <a:r>
              <a:rPr lang="en-US" sz="1200" kern="1200" err="1">
                <a:solidFill>
                  <a:schemeClr val="tx1"/>
                </a:solidFill>
                <a:effectLst/>
                <a:latin typeface="+mn-lt"/>
                <a:ea typeface="+mn-ea"/>
                <a:cs typeface="+mn-cs"/>
              </a:rPr>
              <a:t>Globanet</a:t>
            </a:r>
            <a:r>
              <a:rPr lang="en-US" sz="1200" kern="1200">
                <a:solidFill>
                  <a:schemeClr val="tx1"/>
                </a:solidFill>
                <a:effectLst/>
                <a:latin typeface="+mn-lt"/>
                <a:ea typeface="+mn-ea"/>
                <a:cs typeface="+mn-cs"/>
              </a:rPr>
              <a:t> to enable ongoing and high-fidelity data import. In addition to the pre-built ones, customers and partners can build their own custom connectors to continuously ingest data into Microsoft 365.</a:t>
            </a:r>
          </a:p>
          <a:p>
            <a:pPr marL="171450" indent="-171450">
              <a:buFont typeface="Arial" panose="020B0604020202020204" pitchFamily="34" charset="0"/>
              <a:buChar char="•"/>
            </a:pPr>
            <a:endParaRPr lang="en-US" sz="1200" kern="1200">
              <a:solidFill>
                <a:schemeClr val="tx1"/>
              </a:solidFill>
              <a:effectLst/>
              <a:latin typeface="+mn-lt"/>
              <a:ea typeface="+mn-ea"/>
              <a:cs typeface="+mn-cs"/>
            </a:endParaRPr>
          </a:p>
          <a:p>
            <a:pPr marL="171450" indent="-171450">
              <a:buFont typeface="Arial" panose="020B0604020202020204" pitchFamily="34" charset="0"/>
              <a:buChar char="•"/>
            </a:pPr>
            <a:r>
              <a:rPr lang="en-US" sz="1200" kern="1200">
                <a:solidFill>
                  <a:schemeClr val="tx1"/>
                </a:solidFill>
                <a:effectLst/>
                <a:latin typeface="+mn-lt"/>
                <a:ea typeface="+mn-ea"/>
                <a:cs typeface="+mn-cs"/>
              </a:rPr>
              <a:t>You can leverage these four key capabilities to govern both the general and high-value information across various data sources:</a:t>
            </a:r>
          </a:p>
          <a:p>
            <a:pPr marL="628650" lvl="1" indent="-171450">
              <a:buFont typeface="Courier New" panose="02070309020205020404" pitchFamily="49" charset="0"/>
              <a:buChar char="o"/>
            </a:pPr>
            <a:r>
              <a:rPr lang="en-US" sz="1200" kern="1200">
                <a:solidFill>
                  <a:schemeClr val="tx1"/>
                </a:solidFill>
                <a:effectLst/>
                <a:latin typeface="+mn-lt"/>
                <a:ea typeface="+mn-ea"/>
                <a:cs typeface="+mn-cs"/>
              </a:rPr>
              <a:t>General information governance: Retain only what you need and delete what you don’t to reduce risks and liability.</a:t>
            </a:r>
          </a:p>
          <a:p>
            <a:pPr marL="628650" lvl="1" indent="-171450">
              <a:buFont typeface="Courier New" panose="02070309020205020404" pitchFamily="49" charset="0"/>
              <a:buChar char="o"/>
            </a:pPr>
            <a:r>
              <a:rPr lang="en-US" sz="1200" kern="1200">
                <a:solidFill>
                  <a:schemeClr val="tx1"/>
                </a:solidFill>
                <a:effectLst/>
                <a:latin typeface="+mn-lt"/>
                <a:ea typeface="+mn-ea"/>
                <a:cs typeface="+mn-cs"/>
              </a:rPr>
              <a:t>High-value information management:  Classify, retain, review, dispose, and manage records to meet recordkeeping obligations.</a:t>
            </a:r>
          </a:p>
          <a:p>
            <a:pPr marL="0" marR="0">
              <a:lnSpc>
                <a:spcPct val="107000"/>
              </a:lnSpc>
              <a:spcBef>
                <a:spcPts val="0"/>
              </a:spcBef>
              <a:spcAft>
                <a:spcPts val="800"/>
              </a:spcAft>
            </a:pPr>
            <a:endParaRPr lang="en-US" sz="1800">
              <a:effectLst/>
              <a:latin typeface="Calibri" panose="020F0502020204030204" pitchFamily="34" charset="0"/>
              <a:ea typeface="Calibri" panose="020F0502020204030204" pitchFamily="34" charset="0"/>
              <a:cs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21073EF0-0E1A-4F57-965C-15CCB8074890}"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9676960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err="1">
                <a:solidFill>
                  <a:schemeClr val="tx1"/>
                </a:solidFill>
                <a:effectLst/>
                <a:latin typeface="+mn-lt"/>
                <a:ea typeface="+mn-ea"/>
                <a:cs typeface="+mn-cs"/>
              </a:rPr>
              <a:t>onveranderlijk</a:t>
            </a:r>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148998-010F-4A83-B46A-8AA8E4A712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79970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i="1"/>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39086"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94137CCA-1DE2-48CC-8594-4DCB087C6822}" type="datetime8">
              <a:rPr lang="en-US" smtClean="0"/>
              <a:t>2/27/2024 3:46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30</a:t>
            </a:fld>
            <a:endParaRPr lang="en-US"/>
          </a:p>
        </p:txBody>
      </p:sp>
    </p:spTree>
    <p:extLst>
      <p:ext uri="{BB962C8B-B14F-4D97-AF65-F5344CB8AC3E}">
        <p14:creationId xmlns:p14="http://schemas.microsoft.com/office/powerpoint/2010/main" val="39334007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67">
              <a:lnSpc>
                <a:spcPct val="90000"/>
              </a:lnSpc>
              <a:spcAft>
                <a:spcPts val="333"/>
              </a:spcAft>
              <a:defRPr/>
            </a:pPr>
            <a:endParaRPr lang="en-US" sz="1800"/>
          </a:p>
          <a:p>
            <a:pPr defTabSz="914367">
              <a:lnSpc>
                <a:spcPct val="90000"/>
              </a:lnSpc>
              <a:spcAft>
                <a:spcPts val="333"/>
              </a:spcAft>
              <a:defRPr/>
            </a:pPr>
            <a:endParaRPr lang="en-US" sz="1800"/>
          </a:p>
          <a:p>
            <a:pPr marL="0" marR="0" lvl="0" indent="0" algn="l" defTabSz="914367">
              <a:lnSpc>
                <a:spcPct val="90000"/>
              </a:lnSpc>
              <a:spcBef>
                <a:spcPts val="0"/>
              </a:spcBef>
              <a:spcAft>
                <a:spcPts val="333"/>
              </a:spcAft>
              <a:buClrTx/>
              <a:buSzTx/>
              <a:buFontTx/>
              <a:buNone/>
              <a:tabLst/>
              <a:defRPr/>
            </a:pPr>
            <a:r>
              <a:rPr lang="en-US" sz="1800"/>
              <a:t>Info </a:t>
            </a:r>
            <a:r>
              <a:rPr lang="en-US" sz="1800" err="1"/>
              <a:t>beheer</a:t>
            </a:r>
            <a:r>
              <a:rPr lang="en-US" sz="1800"/>
              <a:t> life cycle management</a:t>
            </a:r>
            <a:endParaRPr lang="en-US"/>
          </a:p>
          <a:p>
            <a:pPr marL="0" marR="0" lvl="0" indent="0" algn="l" defTabSz="914367" rtl="0" eaLnBrk="1" fontAlgn="auto" latinLnBrk="0" hangingPunct="1">
              <a:lnSpc>
                <a:spcPct val="90000"/>
              </a:lnSpc>
              <a:spcBef>
                <a:spcPts val="0"/>
              </a:spcBef>
              <a:spcAft>
                <a:spcPts val="333"/>
              </a:spcAft>
              <a:buClrTx/>
              <a:buSzTx/>
              <a:buFontTx/>
              <a:buNone/>
              <a:tabLst/>
              <a:defRPr/>
            </a:pPr>
            <a:r>
              <a:rPr lang="en-US" sz="1800" err="1"/>
              <a:t>Betreft</a:t>
            </a:r>
            <a:r>
              <a:rPr lang="en-US" sz="1800"/>
              <a:t> policies om info </a:t>
            </a:r>
            <a:r>
              <a:rPr lang="en-US" sz="1800" err="1"/>
              <a:t>te</a:t>
            </a:r>
            <a:r>
              <a:rPr lang="en-US" sz="1800"/>
              <a:t> </a:t>
            </a:r>
            <a:r>
              <a:rPr lang="en-US" sz="1800" err="1"/>
              <a:t>beheren</a:t>
            </a:r>
            <a:r>
              <a:rPr lang="en-US" sz="1800"/>
              <a:t>. </a:t>
            </a:r>
          </a:p>
          <a:p>
            <a:pPr marL="0" marR="0" lvl="0" indent="0" algn="l" defTabSz="914367" rtl="0" eaLnBrk="1" fontAlgn="auto" latinLnBrk="0" hangingPunct="1">
              <a:lnSpc>
                <a:spcPct val="90000"/>
              </a:lnSpc>
              <a:spcBef>
                <a:spcPts val="0"/>
              </a:spcBef>
              <a:spcAft>
                <a:spcPts val="333"/>
              </a:spcAft>
              <a:buClrTx/>
              <a:buSzTx/>
              <a:buFontTx/>
              <a:buNone/>
              <a:tabLst/>
              <a:defRPr/>
            </a:pPr>
            <a:r>
              <a:rPr lang="en-US" sz="1800"/>
              <a:t>In policies leg je vast </a:t>
            </a:r>
            <a:r>
              <a:rPr lang="en-US" sz="1800" err="1"/>
              <a:t>waarop</a:t>
            </a:r>
            <a:r>
              <a:rPr lang="en-US" sz="1800"/>
              <a:t> je </a:t>
            </a:r>
            <a:r>
              <a:rPr lang="en-US" sz="1800" err="1"/>
              <a:t>je</a:t>
            </a:r>
            <a:r>
              <a:rPr lang="en-US" sz="1800"/>
              <a:t> policies </a:t>
            </a:r>
            <a:r>
              <a:rPr lang="en-US" sz="1800" err="1"/>
              <a:t>baseert</a:t>
            </a:r>
            <a:endParaRPr lang="en-US" sz="1800"/>
          </a:p>
          <a:p>
            <a:pPr marL="171450" marR="0" lvl="0" indent="-171450" algn="l" defTabSz="914367" rtl="0" eaLnBrk="1" fontAlgn="auto" latinLnBrk="0" hangingPunct="1">
              <a:lnSpc>
                <a:spcPct val="90000"/>
              </a:lnSpc>
              <a:spcBef>
                <a:spcPts val="0"/>
              </a:spcBef>
              <a:spcAft>
                <a:spcPts val="333"/>
              </a:spcAft>
              <a:buClrTx/>
              <a:buSzTx/>
              <a:buFontTx/>
              <a:buChar char="-"/>
              <a:tabLst/>
              <a:defRPr/>
            </a:pPr>
            <a:r>
              <a:rPr lang="en-US" sz="1800"/>
              <a:t>Content</a:t>
            </a:r>
          </a:p>
          <a:p>
            <a:pPr marL="171450" marR="0" lvl="0" indent="-171450" algn="l" defTabSz="914367" rtl="0" eaLnBrk="1" fontAlgn="auto" latinLnBrk="0" hangingPunct="1">
              <a:lnSpc>
                <a:spcPct val="90000"/>
              </a:lnSpc>
              <a:spcBef>
                <a:spcPts val="0"/>
              </a:spcBef>
              <a:spcAft>
                <a:spcPts val="333"/>
              </a:spcAft>
              <a:buClrTx/>
              <a:buSzTx/>
              <a:buFontTx/>
              <a:buChar char="-"/>
              <a:tabLst/>
              <a:defRPr/>
            </a:pPr>
            <a:r>
              <a:rPr lang="en-US" sz="1800" err="1"/>
              <a:t>Locatie</a:t>
            </a:r>
            <a:r>
              <a:rPr lang="en-US" sz="1800"/>
              <a:t> </a:t>
            </a:r>
          </a:p>
          <a:p>
            <a:pPr marL="171450" marR="0" lvl="0" indent="-171450" algn="l" defTabSz="914367" rtl="0" eaLnBrk="1" fontAlgn="auto" latinLnBrk="0" hangingPunct="1">
              <a:lnSpc>
                <a:spcPct val="90000"/>
              </a:lnSpc>
              <a:spcBef>
                <a:spcPts val="0"/>
              </a:spcBef>
              <a:spcAft>
                <a:spcPts val="333"/>
              </a:spcAft>
              <a:buClrTx/>
              <a:buSzTx/>
              <a:buFontTx/>
              <a:buChar char="-"/>
              <a:tabLst/>
              <a:defRPr/>
            </a:pPr>
            <a:endParaRPr lang="en-US" sz="1800"/>
          </a:p>
          <a:p>
            <a:pPr marL="171450" marR="0" lvl="0" indent="-171450" algn="l" defTabSz="914367" rtl="0" eaLnBrk="1" fontAlgn="auto" latinLnBrk="0" hangingPunct="1">
              <a:lnSpc>
                <a:spcPct val="90000"/>
              </a:lnSpc>
              <a:spcBef>
                <a:spcPts val="0"/>
              </a:spcBef>
              <a:spcAft>
                <a:spcPts val="333"/>
              </a:spcAft>
              <a:buClrTx/>
              <a:buSzTx/>
              <a:buFontTx/>
              <a:buChar char="-"/>
              <a:tabLst/>
              <a:defRPr/>
            </a:pPr>
            <a:r>
              <a:rPr lang="en-US" sz="1800" err="1"/>
              <a:t>Infobeheer</a:t>
            </a:r>
            <a:r>
              <a:rPr lang="en-US" sz="1800"/>
              <a:t> in-place, </a:t>
            </a:r>
            <a:r>
              <a:rPr lang="en-US" sz="1800" err="1"/>
              <a:t>vereist</a:t>
            </a:r>
            <a:r>
              <a:rPr lang="en-US" sz="1800"/>
              <a:t> </a:t>
            </a:r>
            <a:r>
              <a:rPr lang="en-US" sz="1800" err="1"/>
              <a:t>geen</a:t>
            </a:r>
            <a:r>
              <a:rPr lang="en-US" sz="1800"/>
              <a:t> </a:t>
            </a:r>
            <a:r>
              <a:rPr lang="en-US" sz="1800" err="1"/>
              <a:t>additionele</a:t>
            </a:r>
            <a:r>
              <a:rPr lang="en-US" sz="1800"/>
              <a:t> </a:t>
            </a:r>
            <a:r>
              <a:rPr lang="en-US" sz="1800" err="1"/>
              <a:t>systemen</a:t>
            </a:r>
            <a:r>
              <a:rPr lang="en-US" sz="1800"/>
              <a:t> – workflows - </a:t>
            </a:r>
            <a:r>
              <a:rPr lang="en-US" sz="1800" err="1"/>
              <a:t>automatisch</a:t>
            </a:r>
            <a:r>
              <a:rPr lang="en-US" sz="1800"/>
              <a:t> </a:t>
            </a:r>
            <a:r>
              <a:rPr lang="en-US" sz="1800" err="1"/>
              <a:t>vernietigen</a:t>
            </a:r>
            <a:r>
              <a:rPr lang="en-US" sz="1800"/>
              <a:t> </a:t>
            </a:r>
          </a:p>
          <a:p>
            <a:pPr marL="171450" marR="0" lvl="0" indent="-171450" algn="l" defTabSz="914367" rtl="0" eaLnBrk="1" fontAlgn="auto" latinLnBrk="0" hangingPunct="1">
              <a:lnSpc>
                <a:spcPct val="90000"/>
              </a:lnSpc>
              <a:spcBef>
                <a:spcPts val="0"/>
              </a:spcBef>
              <a:spcAft>
                <a:spcPts val="333"/>
              </a:spcAft>
              <a:buClrTx/>
              <a:buSzTx/>
              <a:buFontTx/>
              <a:buChar char="-"/>
              <a:tabLst/>
              <a:defRPr/>
            </a:pPr>
            <a:endParaRPr lang="en-US" sz="1800"/>
          </a:p>
          <a:p>
            <a:pPr marL="171450" marR="0" lvl="0" indent="-171450" algn="l" defTabSz="914367" rtl="0" eaLnBrk="1" fontAlgn="auto" latinLnBrk="0" hangingPunct="1">
              <a:lnSpc>
                <a:spcPct val="90000"/>
              </a:lnSpc>
              <a:spcBef>
                <a:spcPts val="0"/>
              </a:spcBef>
              <a:spcAft>
                <a:spcPts val="333"/>
              </a:spcAft>
              <a:buClrTx/>
              <a:buSzTx/>
              <a:buFontTx/>
              <a:buChar char="-"/>
              <a:tabLst/>
              <a:defRPr/>
            </a:pPr>
            <a:r>
              <a:rPr lang="en-US" sz="1800"/>
              <a:t>Audit – </a:t>
            </a:r>
            <a:r>
              <a:rPr lang="en-US" sz="1800" err="1"/>
              <a:t>vindbaarheid</a:t>
            </a:r>
            <a:r>
              <a:rPr lang="en-US" sz="1800"/>
              <a:t> – </a:t>
            </a:r>
            <a:r>
              <a:rPr lang="en-US" sz="1800" err="1"/>
              <a:t>vernietigingslijsten</a:t>
            </a:r>
            <a:r>
              <a:rPr lang="en-US" sz="1800"/>
              <a:t> – </a:t>
            </a:r>
            <a:r>
              <a:rPr lang="en-US" sz="1800" err="1"/>
              <a:t>bewijs</a:t>
            </a:r>
            <a:r>
              <a:rPr lang="en-US" sz="1800"/>
              <a:t> </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en-US" sz="1800" b="1" kern="1200">
              <a:solidFill>
                <a:schemeClr val="tx1"/>
              </a:solidFill>
              <a:effectLst/>
              <a:latin typeface="+mn-lt"/>
              <a:ea typeface="+mn-ea"/>
              <a:cs typeface="+mn-cs"/>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lang="en-US" sz="1800" b="1" kern="1200">
              <a:solidFill>
                <a:schemeClr val="tx1"/>
              </a:solidFill>
              <a:effectLst/>
              <a:latin typeface="+mn-lt"/>
              <a:ea typeface="+mn-ea"/>
              <a:cs typeface="+mn-cs"/>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lang="en-US" sz="1800" b="1" kern="1200">
              <a:solidFill>
                <a:schemeClr val="tx1"/>
              </a:solidFill>
              <a:effectLst/>
              <a:latin typeface="+mn-lt"/>
              <a:ea typeface="+mn-ea"/>
              <a:cs typeface="+mn-cs"/>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US" sz="1800" b="1" kern="1200">
                <a:solidFill>
                  <a:schemeClr val="tx1"/>
                </a:solidFill>
                <a:effectLst/>
                <a:latin typeface="+mn-lt"/>
                <a:ea typeface="+mn-ea"/>
                <a:cs typeface="+mn-cs"/>
              </a:rPr>
              <a:t>Talk track:</a:t>
            </a:r>
          </a:p>
          <a:p>
            <a:r>
              <a:rPr lang="en-US" sz="1200" kern="1200">
                <a:solidFill>
                  <a:schemeClr val="tx1"/>
                </a:solidFill>
                <a:effectLst/>
                <a:latin typeface="+mn-lt"/>
                <a:ea typeface="+mn-ea"/>
                <a:cs typeface="+mn-cs"/>
              </a:rPr>
              <a:t>And finally, you can now put retention and deletion policies in place to help you manage information lifecycle and meet recordkeeping obligations for data in Microsoft 365 and beyond.</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Microsoft Information Governance helps classify and govern data at scale with the following capabilities:</a:t>
            </a:r>
          </a:p>
          <a:p>
            <a:pPr marL="171450" indent="-171450">
              <a:buFont typeface="Arial" panose="020B0604020202020204" pitchFamily="34" charset="0"/>
              <a:buChar char="•"/>
            </a:pPr>
            <a:r>
              <a:rPr lang="en-US" sz="1200" b="1" kern="1200">
                <a:solidFill>
                  <a:schemeClr val="tx1"/>
                </a:solidFill>
                <a:effectLst/>
                <a:latin typeface="+mn-lt"/>
                <a:ea typeface="+mn-ea"/>
                <a:cs typeface="+mn-cs"/>
              </a:rPr>
              <a:t>In-place management: </a:t>
            </a:r>
            <a:r>
              <a:rPr lang="en-US" sz="1200" kern="1200">
                <a:solidFill>
                  <a:schemeClr val="tx1"/>
                </a:solidFill>
                <a:effectLst/>
                <a:latin typeface="+mn-lt"/>
                <a:ea typeface="+mn-ea"/>
                <a:cs typeface="+mn-cs"/>
              </a:rPr>
              <a:t>On average, organizations are wrestling with five different content systems and repositories. Duplicate information across platforms not only causes productivity loss but also increases risks. In-place management enables companies to retain information and manage records where data is created to prevent productivity loss and reduce operational and legal risks.</a:t>
            </a:r>
          </a:p>
          <a:p>
            <a:pPr marL="171450" indent="-171450">
              <a:buFont typeface="Arial" panose="020B0604020202020204" pitchFamily="34" charset="0"/>
              <a:buChar char="•"/>
            </a:pPr>
            <a:r>
              <a:rPr lang="en-US" sz="1200" b="1" kern="1200">
                <a:solidFill>
                  <a:schemeClr val="tx1"/>
                </a:solidFill>
                <a:effectLst/>
                <a:latin typeface="+mn-lt"/>
                <a:ea typeface="+mn-ea"/>
                <a:cs typeface="+mn-cs"/>
              </a:rPr>
              <a:t>Automated policy: </a:t>
            </a:r>
            <a:r>
              <a:rPr lang="en-US" sz="1200" kern="1200">
                <a:solidFill>
                  <a:schemeClr val="tx1"/>
                </a:solidFill>
                <a:effectLst/>
                <a:latin typeface="+mn-lt"/>
                <a:ea typeface="+mn-ea"/>
                <a:cs typeface="+mn-cs"/>
              </a:rPr>
              <a:t>The volume of information is expected to grow 4.5 times over the next two years. Relying on manual classification is ineffective since users usually care the most about the value of the information, less about the risks it generates. It’s challenging to hold them accountable to classify and manage information accurately. By automating information governance, companies can leverage various auto-classification capabilities such as file properties (e.g., Content Type defined in SPO), pattern recognition, and machine-learning classifiers to classify and govern data at scale. </a:t>
            </a:r>
          </a:p>
          <a:p>
            <a:pPr marL="171450" indent="-171450">
              <a:buFont typeface="Arial" panose="020B0604020202020204" pitchFamily="34" charset="0"/>
              <a:buChar char="•"/>
            </a:pPr>
            <a:r>
              <a:rPr lang="en-US" sz="1200" b="1" kern="1200">
                <a:solidFill>
                  <a:schemeClr val="tx1"/>
                </a:solidFill>
                <a:effectLst/>
                <a:latin typeface="+mn-lt"/>
                <a:ea typeface="+mn-ea"/>
                <a:cs typeface="+mn-cs"/>
              </a:rPr>
              <a:t>Defensible process: </a:t>
            </a:r>
            <a:r>
              <a:rPr lang="en-US" sz="1200" kern="1200">
                <a:solidFill>
                  <a:schemeClr val="tx1"/>
                </a:solidFill>
                <a:effectLst/>
                <a:latin typeface="+mn-lt"/>
                <a:ea typeface="+mn-ea"/>
                <a:cs typeface="+mn-cs"/>
              </a:rPr>
              <a:t>Multiple regulations, such as SEC 17a-4 and FINRA, require companies to meet stringent information governance requirements like record immutability. Companies also need to demonstrate compliance by proving they follow a defensible process to dispose of content. Microsoft 365 provides transparent insights on how data is classified to help you audit and finetune classification and policies. Moreover, the records management capabilities within Microsoft Information Governance can help companies follow a defensible process to retain and dispose of information with proof of disposals that can be kept for 7 years, disposition reviews, and rich audit trails. </a:t>
            </a:r>
          </a:p>
          <a:p>
            <a:pPr marL="171450" indent="-171450">
              <a:buFont typeface="Arial" panose="020B0604020202020204" pitchFamily="34" charset="0"/>
              <a:buChar char="•"/>
            </a:pPr>
            <a:r>
              <a:rPr lang="en-US" sz="1200" b="1" kern="1200">
                <a:solidFill>
                  <a:schemeClr val="tx1"/>
                </a:solidFill>
                <a:effectLst/>
                <a:latin typeface="+mn-lt"/>
                <a:ea typeface="+mn-ea"/>
                <a:cs typeface="+mn-cs"/>
              </a:rPr>
              <a:t>Pre-built data connectors: </a:t>
            </a:r>
            <a:r>
              <a:rPr lang="en-US" sz="1200" kern="1200">
                <a:solidFill>
                  <a:schemeClr val="tx1"/>
                </a:solidFill>
                <a:effectLst/>
                <a:latin typeface="+mn-lt"/>
                <a:ea typeface="+mn-ea"/>
                <a:cs typeface="+mn-cs"/>
              </a:rPr>
              <a:t>To help companies leverage the capabilities above to govern data beyond Microsoft cloud, we provide pre-built data connectors for social media, text messages, chats, and collaboration data. Microsoft not only builds its own connectors but also works with hand-picked partners like </a:t>
            </a:r>
            <a:r>
              <a:rPr lang="en-US" sz="1200" kern="1200" err="1">
                <a:solidFill>
                  <a:schemeClr val="tx1"/>
                </a:solidFill>
                <a:effectLst/>
                <a:latin typeface="+mn-lt"/>
                <a:ea typeface="+mn-ea"/>
                <a:cs typeface="+mn-cs"/>
              </a:rPr>
              <a:t>TeleMessage</a:t>
            </a:r>
            <a:r>
              <a:rPr lang="en-US" sz="1200" kern="1200">
                <a:solidFill>
                  <a:schemeClr val="tx1"/>
                </a:solidFill>
                <a:effectLst/>
                <a:latin typeface="+mn-lt"/>
                <a:ea typeface="+mn-ea"/>
                <a:cs typeface="+mn-cs"/>
              </a:rPr>
              <a:t> and </a:t>
            </a:r>
            <a:r>
              <a:rPr lang="en-US" sz="1200" kern="1200" err="1">
                <a:solidFill>
                  <a:schemeClr val="tx1"/>
                </a:solidFill>
                <a:effectLst/>
                <a:latin typeface="+mn-lt"/>
                <a:ea typeface="+mn-ea"/>
                <a:cs typeface="+mn-cs"/>
              </a:rPr>
              <a:t>Globanet</a:t>
            </a:r>
            <a:r>
              <a:rPr lang="en-US" sz="1200" kern="1200">
                <a:solidFill>
                  <a:schemeClr val="tx1"/>
                </a:solidFill>
                <a:effectLst/>
                <a:latin typeface="+mn-lt"/>
                <a:ea typeface="+mn-ea"/>
                <a:cs typeface="+mn-cs"/>
              </a:rPr>
              <a:t> to enable ongoing and high-fidelity data import. In addition to the pre-built ones, customers and partners can build their own custom connectors to continuously ingest data into Microsoft 365.</a:t>
            </a:r>
          </a:p>
          <a:p>
            <a:pPr marL="171450" indent="-171450">
              <a:buFont typeface="Arial" panose="020B0604020202020204" pitchFamily="34" charset="0"/>
              <a:buChar char="•"/>
            </a:pPr>
            <a:endParaRPr lang="en-US" sz="1200" kern="1200">
              <a:solidFill>
                <a:schemeClr val="tx1"/>
              </a:solidFill>
              <a:effectLst/>
              <a:latin typeface="+mn-lt"/>
              <a:ea typeface="+mn-ea"/>
              <a:cs typeface="+mn-cs"/>
            </a:endParaRPr>
          </a:p>
          <a:p>
            <a:pPr marL="171450" indent="-171450">
              <a:buFont typeface="Arial" panose="020B0604020202020204" pitchFamily="34" charset="0"/>
              <a:buChar char="•"/>
            </a:pPr>
            <a:r>
              <a:rPr lang="en-US" sz="1200" kern="1200">
                <a:solidFill>
                  <a:schemeClr val="tx1"/>
                </a:solidFill>
                <a:effectLst/>
                <a:latin typeface="+mn-lt"/>
                <a:ea typeface="+mn-ea"/>
                <a:cs typeface="+mn-cs"/>
              </a:rPr>
              <a:t>You can leverage these four key capabilities to govern both the general and high-value information across various data sources:</a:t>
            </a:r>
          </a:p>
          <a:p>
            <a:pPr marL="628650" lvl="1" indent="-171450">
              <a:buFont typeface="Courier New" panose="02070309020205020404" pitchFamily="49" charset="0"/>
              <a:buChar char="o"/>
            </a:pPr>
            <a:r>
              <a:rPr lang="en-US" sz="1200" kern="1200">
                <a:solidFill>
                  <a:schemeClr val="tx1"/>
                </a:solidFill>
                <a:effectLst/>
                <a:latin typeface="+mn-lt"/>
                <a:ea typeface="+mn-ea"/>
                <a:cs typeface="+mn-cs"/>
              </a:rPr>
              <a:t>General information governance: Retain only what you need and delete what you don’t to reduce risks and liability.</a:t>
            </a:r>
          </a:p>
          <a:p>
            <a:pPr marL="628650" lvl="1" indent="-171450">
              <a:buFont typeface="Courier New" panose="02070309020205020404" pitchFamily="49" charset="0"/>
              <a:buChar char="o"/>
            </a:pPr>
            <a:r>
              <a:rPr lang="en-US" sz="1200" kern="1200">
                <a:solidFill>
                  <a:schemeClr val="tx1"/>
                </a:solidFill>
                <a:effectLst/>
                <a:latin typeface="+mn-lt"/>
                <a:ea typeface="+mn-ea"/>
                <a:cs typeface="+mn-cs"/>
              </a:rPr>
              <a:t>High-value information management:  Classify, retain, review, dispose, and manage records to meet recordkeeping obligations.</a:t>
            </a:r>
          </a:p>
          <a:p>
            <a:pPr marL="0" marR="0">
              <a:lnSpc>
                <a:spcPct val="107000"/>
              </a:lnSpc>
              <a:spcBef>
                <a:spcPts val="0"/>
              </a:spcBef>
              <a:spcAft>
                <a:spcPts val="800"/>
              </a:spcAft>
            </a:pPr>
            <a:endParaRPr lang="en-US" sz="1800">
              <a:effectLst/>
              <a:latin typeface="Calibri" panose="020F0502020204030204" pitchFamily="34" charset="0"/>
              <a:ea typeface="Calibri" panose="020F0502020204030204" pitchFamily="34" charset="0"/>
              <a:cs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21073EF0-0E1A-4F57-965C-15CCB8074890}"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7880492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Even voorstellen wie ik ben.  Wat ik vertel is een tussenstand: waar staan we nu? Wat hebben we al gedaan en hoe zijn we tot bepaalde keuzes gekomen? En wat heb je nodig om e-mailarchivering voor elkaar te krijgen?</a:t>
            </a:r>
          </a:p>
        </p:txBody>
      </p:sp>
      <p:sp>
        <p:nvSpPr>
          <p:cNvPr id="4" name="Tijdelijke aanduiding voor dianummer 3"/>
          <p:cNvSpPr>
            <a:spLocks noGrp="1"/>
          </p:cNvSpPr>
          <p:nvPr>
            <p:ph type="sldNum" sz="quarter" idx="5"/>
          </p:nvPr>
        </p:nvSpPr>
        <p:spPr/>
        <p:txBody>
          <a:bodyPr/>
          <a:lstStyle/>
          <a:p>
            <a:pPr marL="0" marR="0" lvl="0" indent="0" algn="r" defTabSz="455613" rtl="0" eaLnBrk="1" fontAlgn="base" latinLnBrk="0" hangingPunct="1">
              <a:lnSpc>
                <a:spcPct val="100000"/>
              </a:lnSpc>
              <a:spcBef>
                <a:spcPct val="0"/>
              </a:spcBef>
              <a:spcAft>
                <a:spcPct val="0"/>
              </a:spcAft>
              <a:buClrTx/>
              <a:buSzTx/>
              <a:buFontTx/>
              <a:buNone/>
              <a:tabLst/>
              <a:defRPr/>
            </a:pPr>
            <a:fld id="{3E1776B1-755D-40F2-8CE4-0694924202C3}" type="slidenum">
              <a:rPr kumimoji="0" lang="nl-NL" altLang="nl-NL"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455613" rtl="0" eaLnBrk="1" fontAlgn="base" latinLnBrk="0" hangingPunct="1">
                <a:lnSpc>
                  <a:spcPct val="100000"/>
                </a:lnSpc>
                <a:spcBef>
                  <a:spcPct val="0"/>
                </a:spcBef>
                <a:spcAft>
                  <a:spcPct val="0"/>
                </a:spcAft>
                <a:buClrTx/>
                <a:buSzTx/>
                <a:buFontTx/>
                <a:buNone/>
                <a:tabLst/>
                <a:defRPr/>
              </a:pPr>
              <a:t>12</a:t>
            </a:fld>
            <a:endParaRPr kumimoji="0" lang="nl-NL" altLang="nl-NL"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2507785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2/27/2024 3:46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39</a:t>
            </a:fld>
            <a:endParaRPr lang="en-US"/>
          </a:p>
        </p:txBody>
      </p:sp>
    </p:spTree>
    <p:extLst>
      <p:ext uri="{BB962C8B-B14F-4D97-AF65-F5344CB8AC3E}">
        <p14:creationId xmlns:p14="http://schemas.microsoft.com/office/powerpoint/2010/main" val="24950211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62C61DAB-D93E-49CA-B245-379601CFE8D0}" type="datetime8">
              <a:rPr lang="en-US" smtClean="0"/>
              <a:t>2/27/2024 3:46 AM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40</a:t>
            </a:fld>
            <a:endParaRPr lang="en-US"/>
          </a:p>
        </p:txBody>
      </p:sp>
    </p:spTree>
    <p:extLst>
      <p:ext uri="{BB962C8B-B14F-4D97-AF65-F5344CB8AC3E}">
        <p14:creationId xmlns:p14="http://schemas.microsoft.com/office/powerpoint/2010/main" val="18011715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a:latin typeface="Calibri"/>
                <a:ea typeface="ＭＳ Ｐゴシック"/>
                <a:cs typeface="Calibri"/>
              </a:rPr>
              <a:t>Jeroen</a:t>
            </a:r>
            <a:endParaRPr lang="en-US">
              <a:latin typeface="Calibri"/>
              <a:cs typeface="Calibri"/>
            </a:endParaRPr>
          </a:p>
        </p:txBody>
      </p:sp>
      <p:sp>
        <p:nvSpPr>
          <p:cNvPr id="4" name="Tijdelijke aanduiding voor dianummer 3"/>
          <p:cNvSpPr>
            <a:spLocks noGrp="1"/>
          </p:cNvSpPr>
          <p:nvPr>
            <p:ph type="sldNum" sz="quarter" idx="5"/>
          </p:nvPr>
        </p:nvSpPr>
        <p:spPr/>
        <p:txBody>
          <a:bodyPr/>
          <a:lstStyle/>
          <a:p>
            <a:fld id="{3399720B-A57D-9C40-A75B-79A2C5AF5111}" type="slidenum">
              <a:rPr lang="nl-NL" altLang="en-US"/>
              <a:pPr/>
              <a:t>41</a:t>
            </a:fld>
            <a:endParaRPr lang="nl-NL" altLang="en-US"/>
          </a:p>
        </p:txBody>
      </p:sp>
    </p:spTree>
    <p:extLst>
      <p:ext uri="{BB962C8B-B14F-4D97-AF65-F5344CB8AC3E}">
        <p14:creationId xmlns:p14="http://schemas.microsoft.com/office/powerpoint/2010/main" val="12347742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a:latin typeface="Calibri"/>
                <a:ea typeface="ＭＳ Ｐゴシック"/>
                <a:cs typeface="Calibri"/>
              </a:rPr>
              <a:t>Jeroen</a:t>
            </a:r>
            <a:endParaRPr lang="en-US">
              <a:latin typeface="Calibri"/>
              <a:cs typeface="Calibri"/>
            </a:endParaRPr>
          </a:p>
        </p:txBody>
      </p:sp>
      <p:sp>
        <p:nvSpPr>
          <p:cNvPr id="4" name="Tijdelijke aanduiding voor dianummer 3"/>
          <p:cNvSpPr>
            <a:spLocks noGrp="1"/>
          </p:cNvSpPr>
          <p:nvPr>
            <p:ph type="sldNum" sz="quarter" idx="5"/>
          </p:nvPr>
        </p:nvSpPr>
        <p:spPr/>
        <p:txBody>
          <a:bodyPr/>
          <a:lstStyle/>
          <a:p>
            <a:fld id="{3399720B-A57D-9C40-A75B-79A2C5AF5111}" type="slidenum">
              <a:rPr lang="nl-NL" altLang="en-US"/>
              <a:pPr/>
              <a:t>42</a:t>
            </a:fld>
            <a:endParaRPr lang="nl-NL" altLang="en-US"/>
          </a:p>
        </p:txBody>
      </p:sp>
    </p:spTree>
    <p:extLst>
      <p:ext uri="{BB962C8B-B14F-4D97-AF65-F5344CB8AC3E}">
        <p14:creationId xmlns:p14="http://schemas.microsoft.com/office/powerpoint/2010/main" val="26461595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a:latin typeface="Calibri"/>
                <a:ea typeface="ＭＳ Ｐゴシック"/>
                <a:cs typeface="Calibri"/>
              </a:rPr>
              <a:t>Jeroen</a:t>
            </a:r>
            <a:endParaRPr lang="en-US">
              <a:latin typeface="Calibri"/>
              <a:cs typeface="Calibri"/>
            </a:endParaRPr>
          </a:p>
        </p:txBody>
      </p:sp>
      <p:sp>
        <p:nvSpPr>
          <p:cNvPr id="4" name="Tijdelijke aanduiding voor dianummer 3"/>
          <p:cNvSpPr>
            <a:spLocks noGrp="1"/>
          </p:cNvSpPr>
          <p:nvPr>
            <p:ph type="sldNum" sz="quarter" idx="5"/>
          </p:nvPr>
        </p:nvSpPr>
        <p:spPr/>
        <p:txBody>
          <a:bodyPr/>
          <a:lstStyle/>
          <a:p>
            <a:fld id="{3399720B-A57D-9C40-A75B-79A2C5AF5111}" type="slidenum">
              <a:rPr lang="nl-NL" altLang="en-US"/>
              <a:pPr/>
              <a:t>43</a:t>
            </a:fld>
            <a:endParaRPr lang="nl-NL" altLang="en-US"/>
          </a:p>
        </p:txBody>
      </p:sp>
    </p:spTree>
    <p:extLst>
      <p:ext uri="{BB962C8B-B14F-4D97-AF65-F5344CB8AC3E}">
        <p14:creationId xmlns:p14="http://schemas.microsoft.com/office/powerpoint/2010/main" val="40663828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a:latin typeface="Calibri"/>
                <a:ea typeface="ＭＳ Ｐゴシック"/>
                <a:cs typeface="Calibri"/>
              </a:rPr>
              <a:t>Jeroen</a:t>
            </a:r>
            <a:endParaRPr lang="en-US">
              <a:latin typeface="Calibri"/>
              <a:cs typeface="Calibri"/>
            </a:endParaRPr>
          </a:p>
        </p:txBody>
      </p:sp>
      <p:sp>
        <p:nvSpPr>
          <p:cNvPr id="4" name="Tijdelijke aanduiding voor dianummer 3"/>
          <p:cNvSpPr>
            <a:spLocks noGrp="1"/>
          </p:cNvSpPr>
          <p:nvPr>
            <p:ph type="sldNum" sz="quarter" idx="5"/>
          </p:nvPr>
        </p:nvSpPr>
        <p:spPr/>
        <p:txBody>
          <a:bodyPr/>
          <a:lstStyle/>
          <a:p>
            <a:fld id="{3399720B-A57D-9C40-A75B-79A2C5AF5111}" type="slidenum">
              <a:rPr lang="nl-NL" altLang="en-US"/>
              <a:pPr/>
              <a:t>44</a:t>
            </a:fld>
            <a:endParaRPr lang="nl-NL" altLang="en-US"/>
          </a:p>
        </p:txBody>
      </p:sp>
    </p:spTree>
    <p:extLst>
      <p:ext uri="{BB962C8B-B14F-4D97-AF65-F5344CB8AC3E}">
        <p14:creationId xmlns:p14="http://schemas.microsoft.com/office/powerpoint/2010/main" val="11116604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pPr marL="0" marR="0" lvl="0" indent="0" algn="r" defTabSz="455613" rtl="0" eaLnBrk="1" fontAlgn="base" latinLnBrk="0" hangingPunct="1">
              <a:lnSpc>
                <a:spcPct val="100000"/>
              </a:lnSpc>
              <a:spcBef>
                <a:spcPct val="0"/>
              </a:spcBef>
              <a:spcAft>
                <a:spcPct val="0"/>
              </a:spcAft>
              <a:buClrTx/>
              <a:buSzTx/>
              <a:buFontTx/>
              <a:buNone/>
              <a:tabLst/>
              <a:defRPr/>
            </a:pPr>
            <a:fld id="{3E1776B1-755D-40F2-8CE4-0694924202C3}" type="slidenum">
              <a:rPr kumimoji="0" lang="nl-NL" altLang="nl-NL"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455613" rtl="0" eaLnBrk="1" fontAlgn="base" latinLnBrk="0" hangingPunct="1">
                <a:lnSpc>
                  <a:spcPct val="100000"/>
                </a:lnSpc>
                <a:spcBef>
                  <a:spcPct val="0"/>
                </a:spcBef>
                <a:spcAft>
                  <a:spcPct val="0"/>
                </a:spcAft>
                <a:buClrTx/>
                <a:buSzTx/>
                <a:buFontTx/>
                <a:buNone/>
                <a:tabLst/>
                <a:defRPr/>
              </a:pPr>
              <a:t>13</a:t>
            </a:fld>
            <a:endParaRPr kumimoji="0" lang="nl-NL" altLang="nl-NL"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5259897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pPr marL="0" marR="0" lvl="0" indent="0" algn="r" defTabSz="455613" rtl="0" eaLnBrk="1" fontAlgn="base" latinLnBrk="0" hangingPunct="1">
              <a:lnSpc>
                <a:spcPct val="100000"/>
              </a:lnSpc>
              <a:spcBef>
                <a:spcPct val="0"/>
              </a:spcBef>
              <a:spcAft>
                <a:spcPct val="0"/>
              </a:spcAft>
              <a:buClrTx/>
              <a:buSzTx/>
              <a:buFontTx/>
              <a:buNone/>
              <a:tabLst/>
              <a:defRPr/>
            </a:pPr>
            <a:fld id="{3E1776B1-755D-40F2-8CE4-0694924202C3}" type="slidenum">
              <a:rPr kumimoji="0" lang="nl-NL" altLang="nl-NL"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455613" rtl="0" eaLnBrk="1" fontAlgn="base" latinLnBrk="0" hangingPunct="1">
                <a:lnSpc>
                  <a:spcPct val="100000"/>
                </a:lnSpc>
                <a:spcBef>
                  <a:spcPct val="0"/>
                </a:spcBef>
                <a:spcAft>
                  <a:spcPct val="0"/>
                </a:spcAft>
                <a:buClrTx/>
                <a:buSzTx/>
                <a:buFontTx/>
                <a:buNone/>
                <a:tabLst/>
                <a:defRPr/>
              </a:pPr>
              <a:t>14</a:t>
            </a:fld>
            <a:endParaRPr kumimoji="0" lang="nl-NL" altLang="nl-NL"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990315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Wat is de aanleiding: opdracht GMT in 2020. </a:t>
            </a:r>
          </a:p>
        </p:txBody>
      </p:sp>
      <p:sp>
        <p:nvSpPr>
          <p:cNvPr id="4" name="Tijdelijke aanduiding voor dianummer 3"/>
          <p:cNvSpPr>
            <a:spLocks noGrp="1"/>
          </p:cNvSpPr>
          <p:nvPr>
            <p:ph type="sldNum" sz="quarter" idx="5"/>
          </p:nvPr>
        </p:nvSpPr>
        <p:spPr/>
        <p:txBody>
          <a:bodyPr/>
          <a:lstStyle/>
          <a:p>
            <a:pPr marL="0" marR="0" lvl="0" indent="0" algn="r" defTabSz="455613" rtl="0" eaLnBrk="1" fontAlgn="base" latinLnBrk="0" hangingPunct="1">
              <a:lnSpc>
                <a:spcPct val="100000"/>
              </a:lnSpc>
              <a:spcBef>
                <a:spcPct val="0"/>
              </a:spcBef>
              <a:spcAft>
                <a:spcPct val="0"/>
              </a:spcAft>
              <a:buClrTx/>
              <a:buSzTx/>
              <a:buFontTx/>
              <a:buNone/>
              <a:tabLst/>
              <a:defRPr/>
            </a:pPr>
            <a:fld id="{3E1776B1-755D-40F2-8CE4-0694924202C3}" type="slidenum">
              <a:rPr kumimoji="0" lang="nl-NL" altLang="nl-NL"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455613" rtl="0" eaLnBrk="1" fontAlgn="base" latinLnBrk="0" hangingPunct="1">
                <a:lnSpc>
                  <a:spcPct val="100000"/>
                </a:lnSpc>
                <a:spcBef>
                  <a:spcPct val="0"/>
                </a:spcBef>
                <a:spcAft>
                  <a:spcPct val="0"/>
                </a:spcAft>
                <a:buClrTx/>
                <a:buSzTx/>
                <a:buFontTx/>
                <a:buNone/>
                <a:tabLst/>
                <a:defRPr/>
              </a:pPr>
              <a:t>15</a:t>
            </a:fld>
            <a:endParaRPr kumimoji="0" lang="nl-NL" altLang="nl-NL"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9386658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September 2023 keuze om met MS 365 en </a:t>
            </a:r>
            <a:r>
              <a:rPr lang="nl-NL" err="1"/>
              <a:t>purview</a:t>
            </a:r>
            <a:r>
              <a:rPr lang="nl-NL"/>
              <a:t> e-mailarchivering in te gaan voeren. Geen extra structurele kosten voor MS 365 </a:t>
            </a:r>
            <a:r>
              <a:rPr lang="nl-NL" err="1"/>
              <a:t>purview</a:t>
            </a:r>
            <a:r>
              <a:rPr lang="nl-NL"/>
              <a:t> zal niet voor iedereen gelden. Den Haag heeft al een passende licentie en MS 365 online omgeving. Wat voldoet er dan nog niet? Gearchiveerde e-mail kan in geval van een AVG verzoek niet meer verwijderd worden. En een medewerker kan mogelijk een bewaartermijn zelf wijzigen. Voor beide issues is aan Microsoft verzocht hiervoor een oplossing te vinden. </a:t>
            </a:r>
          </a:p>
        </p:txBody>
      </p:sp>
      <p:sp>
        <p:nvSpPr>
          <p:cNvPr id="4" name="Tijdelijke aanduiding voor dianummer 3"/>
          <p:cNvSpPr>
            <a:spLocks noGrp="1"/>
          </p:cNvSpPr>
          <p:nvPr>
            <p:ph type="sldNum" sz="quarter" idx="5"/>
          </p:nvPr>
        </p:nvSpPr>
        <p:spPr/>
        <p:txBody>
          <a:bodyPr/>
          <a:lstStyle/>
          <a:p>
            <a:pPr marL="0" marR="0" lvl="0" indent="0" algn="r" defTabSz="455613" rtl="0" eaLnBrk="1" fontAlgn="base" latinLnBrk="0" hangingPunct="1">
              <a:lnSpc>
                <a:spcPct val="100000"/>
              </a:lnSpc>
              <a:spcBef>
                <a:spcPct val="0"/>
              </a:spcBef>
              <a:spcAft>
                <a:spcPct val="0"/>
              </a:spcAft>
              <a:buClrTx/>
              <a:buSzTx/>
              <a:buFontTx/>
              <a:buNone/>
              <a:tabLst/>
              <a:defRPr/>
            </a:pPr>
            <a:fld id="{3E1776B1-755D-40F2-8CE4-0694924202C3}" type="slidenum">
              <a:rPr kumimoji="0" lang="nl-NL" altLang="nl-NL"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455613" rtl="0" eaLnBrk="1" fontAlgn="base" latinLnBrk="0" hangingPunct="1">
                <a:lnSpc>
                  <a:spcPct val="100000"/>
                </a:lnSpc>
                <a:spcBef>
                  <a:spcPct val="0"/>
                </a:spcBef>
                <a:spcAft>
                  <a:spcPct val="0"/>
                </a:spcAft>
                <a:buClrTx/>
                <a:buSzTx/>
                <a:buFontTx/>
                <a:buNone/>
                <a:tabLst/>
                <a:defRPr/>
              </a:pPr>
              <a:t>16</a:t>
            </a:fld>
            <a:endParaRPr kumimoji="0" lang="nl-NL" altLang="nl-NL"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3850358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pPr marL="0" marR="0" lvl="0" indent="0" algn="r" defTabSz="455613" rtl="0" eaLnBrk="1" fontAlgn="base" latinLnBrk="0" hangingPunct="1">
              <a:lnSpc>
                <a:spcPct val="100000"/>
              </a:lnSpc>
              <a:spcBef>
                <a:spcPct val="0"/>
              </a:spcBef>
              <a:spcAft>
                <a:spcPct val="0"/>
              </a:spcAft>
              <a:buClrTx/>
              <a:buSzTx/>
              <a:buFontTx/>
              <a:buNone/>
              <a:tabLst/>
              <a:defRPr/>
            </a:pPr>
            <a:fld id="{3E1776B1-755D-40F2-8CE4-0694924202C3}" type="slidenum">
              <a:rPr kumimoji="0" lang="nl-NL" altLang="nl-NL"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455613" rtl="0" eaLnBrk="1" fontAlgn="base" latinLnBrk="0" hangingPunct="1">
                <a:lnSpc>
                  <a:spcPct val="100000"/>
                </a:lnSpc>
                <a:spcBef>
                  <a:spcPct val="0"/>
                </a:spcBef>
                <a:spcAft>
                  <a:spcPct val="0"/>
                </a:spcAft>
                <a:buClrTx/>
                <a:buSzTx/>
                <a:buFontTx/>
                <a:buNone/>
                <a:tabLst/>
                <a:defRPr/>
              </a:pPr>
              <a:t>17</a:t>
            </a:fld>
            <a:endParaRPr kumimoji="0" lang="nl-NL" altLang="nl-NL"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1673529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pPr marL="0" marR="0" lvl="0" indent="0" algn="r" defTabSz="455613" rtl="0" eaLnBrk="1" fontAlgn="base" latinLnBrk="0" hangingPunct="1">
              <a:lnSpc>
                <a:spcPct val="100000"/>
              </a:lnSpc>
              <a:spcBef>
                <a:spcPct val="0"/>
              </a:spcBef>
              <a:spcAft>
                <a:spcPct val="0"/>
              </a:spcAft>
              <a:buClrTx/>
              <a:buSzTx/>
              <a:buFontTx/>
              <a:buNone/>
              <a:tabLst/>
              <a:defRPr/>
            </a:pPr>
            <a:fld id="{3E1776B1-755D-40F2-8CE4-0694924202C3}" type="slidenum">
              <a:rPr kumimoji="0" lang="nl-NL" altLang="nl-NL"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455613" rtl="0" eaLnBrk="1" fontAlgn="base" latinLnBrk="0" hangingPunct="1">
                <a:lnSpc>
                  <a:spcPct val="100000"/>
                </a:lnSpc>
                <a:spcBef>
                  <a:spcPct val="0"/>
                </a:spcBef>
                <a:spcAft>
                  <a:spcPct val="0"/>
                </a:spcAft>
                <a:buClrTx/>
                <a:buSzTx/>
                <a:buFontTx/>
                <a:buNone/>
                <a:tabLst/>
                <a:defRPr/>
              </a:pPr>
              <a:t>18</a:t>
            </a:fld>
            <a:endParaRPr kumimoji="0" lang="nl-NL" altLang="nl-NL"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0309873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Meer dan 10000 e-mailaccounts in de gemeente. Veel mutaties. Instroom, uitstroom en wijzigingen in functies. Niet te doen om dit handmatig te muteren. Daarom een koppeling met HR systeem maken. Groepen en wijzigingen daarin automatisch bijwerken. </a:t>
            </a:r>
          </a:p>
        </p:txBody>
      </p:sp>
      <p:sp>
        <p:nvSpPr>
          <p:cNvPr id="4" name="Tijdelijke aanduiding voor dianummer 3"/>
          <p:cNvSpPr>
            <a:spLocks noGrp="1"/>
          </p:cNvSpPr>
          <p:nvPr>
            <p:ph type="sldNum" sz="quarter" idx="5"/>
          </p:nvPr>
        </p:nvSpPr>
        <p:spPr/>
        <p:txBody>
          <a:bodyPr/>
          <a:lstStyle/>
          <a:p>
            <a:pPr marL="0" marR="0" lvl="0" indent="0" algn="r" defTabSz="455613" rtl="0" eaLnBrk="1" fontAlgn="base" latinLnBrk="0" hangingPunct="1">
              <a:lnSpc>
                <a:spcPct val="100000"/>
              </a:lnSpc>
              <a:spcBef>
                <a:spcPct val="0"/>
              </a:spcBef>
              <a:spcAft>
                <a:spcPct val="0"/>
              </a:spcAft>
              <a:buClrTx/>
              <a:buSzTx/>
              <a:buFontTx/>
              <a:buNone/>
              <a:tabLst/>
              <a:defRPr/>
            </a:pPr>
            <a:fld id="{3E1776B1-755D-40F2-8CE4-0694924202C3}" type="slidenum">
              <a:rPr kumimoji="0" lang="nl-NL" altLang="nl-NL"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455613" rtl="0" eaLnBrk="1" fontAlgn="base" latinLnBrk="0" hangingPunct="1">
                <a:lnSpc>
                  <a:spcPct val="100000"/>
                </a:lnSpc>
                <a:spcBef>
                  <a:spcPct val="0"/>
                </a:spcBef>
                <a:spcAft>
                  <a:spcPct val="0"/>
                </a:spcAft>
                <a:buClrTx/>
                <a:buSzTx/>
                <a:buFontTx/>
                <a:buNone/>
                <a:tabLst/>
                <a:defRPr/>
              </a:pPr>
              <a:t>19</a:t>
            </a:fld>
            <a:endParaRPr kumimoji="0" lang="nl-NL" altLang="nl-NL"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7678872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4.xml"/><Relationship Id="rId5" Type="http://schemas.openxmlformats.org/officeDocument/2006/relationships/image" Target="../media/image6.png"/><Relationship Id="rId4" Type="http://schemas.openxmlformats.org/officeDocument/2006/relationships/image" Target="../media/image5.jpeg"/></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emf"/><Relationship Id="rId1" Type="http://schemas.openxmlformats.org/officeDocument/2006/relationships/slideMaster" Target="../slideMasters/slideMaster4.xml"/><Relationship Id="rId4" Type="http://schemas.openxmlformats.org/officeDocument/2006/relationships/image" Target="../media/image11.sv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ekstdia: titel met tekst">
    <p:spTree>
      <p:nvGrpSpPr>
        <p:cNvPr id="1" name=""/>
        <p:cNvGrpSpPr/>
        <p:nvPr/>
      </p:nvGrpSpPr>
      <p:grpSpPr>
        <a:xfrm>
          <a:off x="0" y="0"/>
          <a:ext cx="0" cy="0"/>
          <a:chOff x="0" y="0"/>
          <a:chExt cx="0" cy="0"/>
        </a:xfrm>
      </p:grpSpPr>
      <p:sp>
        <p:nvSpPr>
          <p:cNvPr id="2" name="Titel 1"/>
          <p:cNvSpPr>
            <a:spLocks noGrp="1"/>
          </p:cNvSpPr>
          <p:nvPr>
            <p:ph type="title"/>
          </p:nvPr>
        </p:nvSpPr>
        <p:spPr>
          <a:xfrm>
            <a:off x="1080000" y="1080000"/>
            <a:ext cx="10033200" cy="720000"/>
          </a:xfrm>
        </p:spPr>
        <p:txBody>
          <a:bodyPr>
            <a:noAutofit/>
          </a:bodyPr>
          <a:lstStyle>
            <a:lvl1pPr>
              <a:defRPr sz="3200">
                <a:solidFill>
                  <a:srgbClr val="00A9F3"/>
                </a:solidFill>
              </a:defRPr>
            </a:lvl1pPr>
          </a:lstStyle>
          <a:p>
            <a:r>
              <a:rPr lang="nl-NL"/>
              <a:t>Klik om de stijl te bewerken</a:t>
            </a:r>
          </a:p>
        </p:txBody>
      </p:sp>
      <p:sp>
        <p:nvSpPr>
          <p:cNvPr id="3" name="Tijdelijke aanduiding voor inhoud 2"/>
          <p:cNvSpPr>
            <a:spLocks noGrp="1"/>
          </p:cNvSpPr>
          <p:nvPr>
            <p:ph idx="1"/>
          </p:nvPr>
        </p:nvSpPr>
        <p:spPr/>
        <p:txBody>
          <a:bodyPr>
            <a:noAutofit/>
          </a:bodyPr>
          <a:lstStyle>
            <a:lvl1pPr marL="268288" indent="-268288">
              <a:buClr>
                <a:srgbClr val="00A9F3"/>
              </a:buClr>
              <a:defRPr/>
            </a:lvl1pPr>
            <a:lvl2pPr>
              <a:buClr>
                <a:srgbClr val="00A9F3"/>
              </a:buClr>
              <a:defRPr/>
            </a:lvl2pPr>
            <a:lvl3pPr>
              <a:buClr>
                <a:srgbClr val="00A9F3"/>
              </a:buClr>
              <a:defRPr/>
            </a:lvl3pPr>
            <a:lvl4pPr>
              <a:buClr>
                <a:srgbClr val="00A9F3"/>
              </a:buClr>
              <a:defRPr/>
            </a:lvl4pPr>
            <a:lvl5pPr>
              <a:buClr>
                <a:srgbClr val="00A9F3"/>
              </a:buClr>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20903546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kstdia: titel ">
    <p:spTree>
      <p:nvGrpSpPr>
        <p:cNvPr id="1" name=""/>
        <p:cNvGrpSpPr/>
        <p:nvPr/>
      </p:nvGrpSpPr>
      <p:grpSpPr>
        <a:xfrm>
          <a:off x="0" y="0"/>
          <a:ext cx="0" cy="0"/>
          <a:chOff x="0" y="0"/>
          <a:chExt cx="0" cy="0"/>
        </a:xfrm>
      </p:grpSpPr>
      <p:sp>
        <p:nvSpPr>
          <p:cNvPr id="2" name="Titel 1"/>
          <p:cNvSpPr>
            <a:spLocks noGrp="1"/>
          </p:cNvSpPr>
          <p:nvPr>
            <p:ph type="title"/>
          </p:nvPr>
        </p:nvSpPr>
        <p:spPr>
          <a:xfrm>
            <a:off x="1080000" y="1080000"/>
            <a:ext cx="10033200" cy="720000"/>
          </a:xfrm>
        </p:spPr>
        <p:txBody>
          <a:bodyPr>
            <a:noAutofit/>
          </a:bodyPr>
          <a:lstStyle>
            <a:lvl1pPr>
              <a:defRPr sz="3200"/>
            </a:lvl1pPr>
          </a:lstStyle>
          <a:p>
            <a:r>
              <a:rPr lang="nl-NL"/>
              <a:t>Klik om de stijl te bewerken</a:t>
            </a:r>
          </a:p>
        </p:txBody>
      </p:sp>
    </p:spTree>
    <p:extLst>
      <p:ext uri="{BB962C8B-B14F-4D97-AF65-F5344CB8AC3E}">
        <p14:creationId xmlns:p14="http://schemas.microsoft.com/office/powerpoint/2010/main" val="33008303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kstdia: tekst">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1080000" y="1080000"/>
            <a:ext cx="10033200" cy="5220000"/>
          </a:xfrm>
        </p:spPr>
        <p:txBody>
          <a:bodyPr>
            <a:noAutofit/>
          </a:bodyPr>
          <a:lstStyle>
            <a:lvl1pPr>
              <a:buClr>
                <a:srgbClr val="00A9F3"/>
              </a:buClr>
              <a:defRPr/>
            </a:lvl1pPr>
            <a:lvl2pPr>
              <a:buClr>
                <a:srgbClr val="00A9F3"/>
              </a:buClr>
              <a:defRPr/>
            </a:lvl2pPr>
            <a:lvl3pPr>
              <a:buClr>
                <a:srgbClr val="00A9F3"/>
              </a:buClr>
              <a:defRPr/>
            </a:lvl3pPr>
            <a:lvl4pPr>
              <a:buClr>
                <a:srgbClr val="00A9F3"/>
              </a:buClr>
              <a:defRPr/>
            </a:lvl4pPr>
            <a:lvl5pPr>
              <a:buClr>
                <a:srgbClr val="00A9F3"/>
              </a:buClr>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17965618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kstdia: bee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92070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kstdia: aflopend bee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D015F57E-B597-4771-99E3-18231D3F85DD}"/>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p>
        </p:txBody>
      </p:sp>
      <p:grpSp>
        <p:nvGrpSpPr>
          <p:cNvPr id="3" name="Groep 1">
            <a:extLst>
              <a:ext uri="{FF2B5EF4-FFF2-40B4-BE49-F238E27FC236}">
                <a16:creationId xmlns:a16="http://schemas.microsoft.com/office/drawing/2014/main" id="{84DCBC87-76F7-40B9-92B3-E9F11307ABCB}"/>
              </a:ext>
            </a:extLst>
          </p:cNvPr>
          <p:cNvGrpSpPr/>
          <p:nvPr userDrawn="1"/>
        </p:nvGrpSpPr>
        <p:grpSpPr>
          <a:xfrm>
            <a:off x="-7374" y="6415994"/>
            <a:ext cx="4949825" cy="449261"/>
            <a:chOff x="0" y="6408737"/>
            <a:chExt cx="4949825" cy="449261"/>
          </a:xfrm>
          <a:solidFill>
            <a:schemeClr val="bg2"/>
          </a:solidFill>
        </p:grpSpPr>
        <p:sp>
          <p:nvSpPr>
            <p:cNvPr id="4" name="Freeform 5">
              <a:extLst>
                <a:ext uri="{FF2B5EF4-FFF2-40B4-BE49-F238E27FC236}">
                  <a16:creationId xmlns:a16="http://schemas.microsoft.com/office/drawing/2014/main" id="{39C7B100-257A-4D62-98AE-B90EF5E54BAD}"/>
                </a:ext>
              </a:extLst>
            </p:cNvPr>
            <p:cNvSpPr>
              <a:spLocks noChangeAspect="1"/>
            </p:cNvSpPr>
            <p:nvPr/>
          </p:nvSpPr>
          <p:spPr bwMode="auto">
            <a:xfrm>
              <a:off x="0" y="6408737"/>
              <a:ext cx="2692044" cy="449261"/>
            </a:xfrm>
            <a:custGeom>
              <a:avLst/>
              <a:gdLst>
                <a:gd name="T0" fmla="*/ 9702800 w 12672"/>
                <a:gd name="T1" fmla="*/ 1619250 h 2116"/>
                <a:gd name="T2" fmla="*/ 0 w 12672"/>
                <a:gd name="T3" fmla="*/ 1619250 h 2116"/>
                <a:gd name="T4" fmla="*/ 0 w 12672"/>
                <a:gd name="T5" fmla="*/ 0 h 2116"/>
                <a:gd name="T6" fmla="*/ 8082604 w 12672"/>
                <a:gd name="T7" fmla="*/ 0 h 2116"/>
                <a:gd name="T8" fmla="*/ 8166064 w 12672"/>
                <a:gd name="T9" fmla="*/ 2296 h 2116"/>
                <a:gd name="T10" fmla="*/ 8248758 w 12672"/>
                <a:gd name="T11" fmla="*/ 8418 h 2116"/>
                <a:gd name="T12" fmla="*/ 8329155 w 12672"/>
                <a:gd name="T13" fmla="*/ 19131 h 2116"/>
                <a:gd name="T14" fmla="*/ 8409553 w 12672"/>
                <a:gd name="T15" fmla="*/ 33671 h 2116"/>
                <a:gd name="T16" fmla="*/ 8487653 w 12672"/>
                <a:gd name="T17" fmla="*/ 51271 h 2116"/>
                <a:gd name="T18" fmla="*/ 8564222 w 12672"/>
                <a:gd name="T19" fmla="*/ 72698 h 2116"/>
                <a:gd name="T20" fmla="*/ 8640025 w 12672"/>
                <a:gd name="T21" fmla="*/ 98716 h 2116"/>
                <a:gd name="T22" fmla="*/ 8712765 w 12672"/>
                <a:gd name="T23" fmla="*/ 127030 h 2116"/>
                <a:gd name="T24" fmla="*/ 8785506 w 12672"/>
                <a:gd name="T25" fmla="*/ 159170 h 2116"/>
                <a:gd name="T26" fmla="*/ 8854418 w 12672"/>
                <a:gd name="T27" fmla="*/ 195136 h 2116"/>
                <a:gd name="T28" fmla="*/ 8922564 w 12672"/>
                <a:gd name="T29" fmla="*/ 234929 h 2116"/>
                <a:gd name="T30" fmla="*/ 8988413 w 12672"/>
                <a:gd name="T31" fmla="*/ 276252 h 2116"/>
                <a:gd name="T32" fmla="*/ 9052731 w 12672"/>
                <a:gd name="T33" fmla="*/ 321401 h 2116"/>
                <a:gd name="T34" fmla="*/ 9113220 w 12672"/>
                <a:gd name="T35" fmla="*/ 370377 h 2116"/>
                <a:gd name="T36" fmla="*/ 9172944 w 12672"/>
                <a:gd name="T37" fmla="*/ 420117 h 2116"/>
                <a:gd name="T38" fmla="*/ 9228839 w 12672"/>
                <a:gd name="T39" fmla="*/ 473684 h 2116"/>
                <a:gd name="T40" fmla="*/ 9282437 w 12672"/>
                <a:gd name="T41" fmla="*/ 531077 h 2116"/>
                <a:gd name="T42" fmla="*/ 9333738 w 12672"/>
                <a:gd name="T43" fmla="*/ 589236 h 2116"/>
                <a:gd name="T44" fmla="*/ 9381211 w 12672"/>
                <a:gd name="T45" fmla="*/ 650455 h 2116"/>
                <a:gd name="T46" fmla="*/ 9426387 w 12672"/>
                <a:gd name="T47" fmla="*/ 714735 h 2116"/>
                <a:gd name="T48" fmla="*/ 9468499 w 12672"/>
                <a:gd name="T49" fmla="*/ 779781 h 2116"/>
                <a:gd name="T50" fmla="*/ 9507550 w 12672"/>
                <a:gd name="T51" fmla="*/ 847887 h 2116"/>
                <a:gd name="T52" fmla="*/ 9543537 w 12672"/>
                <a:gd name="T53" fmla="*/ 918289 h 2116"/>
                <a:gd name="T54" fmla="*/ 9575696 w 12672"/>
                <a:gd name="T55" fmla="*/ 989457 h 2116"/>
                <a:gd name="T56" fmla="*/ 9604792 w 12672"/>
                <a:gd name="T57" fmla="*/ 1062920 h 2116"/>
                <a:gd name="T58" fmla="*/ 9630060 w 12672"/>
                <a:gd name="T59" fmla="*/ 1137913 h 2116"/>
                <a:gd name="T60" fmla="*/ 9651499 w 12672"/>
                <a:gd name="T61" fmla="*/ 1214438 h 2116"/>
                <a:gd name="T62" fmla="*/ 9670641 w 12672"/>
                <a:gd name="T63" fmla="*/ 1293257 h 2116"/>
                <a:gd name="T64" fmla="*/ 9685189 w 12672"/>
                <a:gd name="T65" fmla="*/ 1372842 h 2116"/>
                <a:gd name="T66" fmla="*/ 9694377 w 12672"/>
                <a:gd name="T67" fmla="*/ 1453958 h 2116"/>
                <a:gd name="T68" fmla="*/ 9700503 w 12672"/>
                <a:gd name="T69" fmla="*/ 1535839 h 2116"/>
                <a:gd name="T70" fmla="*/ 9702800 w 12672"/>
                <a:gd name="T71" fmla="*/ 1619250 h 211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2672" h="2116">
                  <a:moveTo>
                    <a:pt x="12672" y="2116"/>
                  </a:moveTo>
                  <a:lnTo>
                    <a:pt x="12672" y="2116"/>
                  </a:lnTo>
                  <a:lnTo>
                    <a:pt x="0" y="2116"/>
                  </a:lnTo>
                  <a:lnTo>
                    <a:pt x="0" y="0"/>
                  </a:lnTo>
                  <a:lnTo>
                    <a:pt x="10556" y="0"/>
                  </a:lnTo>
                  <a:lnTo>
                    <a:pt x="10611" y="0"/>
                  </a:lnTo>
                  <a:lnTo>
                    <a:pt x="10665" y="3"/>
                  </a:lnTo>
                  <a:lnTo>
                    <a:pt x="10720" y="6"/>
                  </a:lnTo>
                  <a:lnTo>
                    <a:pt x="10773" y="11"/>
                  </a:lnTo>
                  <a:lnTo>
                    <a:pt x="10825" y="17"/>
                  </a:lnTo>
                  <a:lnTo>
                    <a:pt x="10878" y="25"/>
                  </a:lnTo>
                  <a:lnTo>
                    <a:pt x="10931" y="33"/>
                  </a:lnTo>
                  <a:lnTo>
                    <a:pt x="10983" y="44"/>
                  </a:lnTo>
                  <a:lnTo>
                    <a:pt x="11034" y="54"/>
                  </a:lnTo>
                  <a:lnTo>
                    <a:pt x="11085" y="67"/>
                  </a:lnTo>
                  <a:lnTo>
                    <a:pt x="11135" y="81"/>
                  </a:lnTo>
                  <a:lnTo>
                    <a:pt x="11185" y="95"/>
                  </a:lnTo>
                  <a:lnTo>
                    <a:pt x="11235" y="110"/>
                  </a:lnTo>
                  <a:lnTo>
                    <a:pt x="11284" y="129"/>
                  </a:lnTo>
                  <a:lnTo>
                    <a:pt x="11333" y="146"/>
                  </a:lnTo>
                  <a:lnTo>
                    <a:pt x="11379" y="166"/>
                  </a:lnTo>
                  <a:lnTo>
                    <a:pt x="11428" y="187"/>
                  </a:lnTo>
                  <a:lnTo>
                    <a:pt x="11474" y="208"/>
                  </a:lnTo>
                  <a:lnTo>
                    <a:pt x="11519" y="232"/>
                  </a:lnTo>
                  <a:lnTo>
                    <a:pt x="11564" y="255"/>
                  </a:lnTo>
                  <a:lnTo>
                    <a:pt x="11610" y="280"/>
                  </a:lnTo>
                  <a:lnTo>
                    <a:pt x="11653" y="307"/>
                  </a:lnTo>
                  <a:lnTo>
                    <a:pt x="11697" y="333"/>
                  </a:lnTo>
                  <a:lnTo>
                    <a:pt x="11739" y="361"/>
                  </a:lnTo>
                  <a:lnTo>
                    <a:pt x="11781" y="391"/>
                  </a:lnTo>
                  <a:lnTo>
                    <a:pt x="11823" y="420"/>
                  </a:lnTo>
                  <a:lnTo>
                    <a:pt x="11863" y="451"/>
                  </a:lnTo>
                  <a:lnTo>
                    <a:pt x="11902" y="484"/>
                  </a:lnTo>
                  <a:lnTo>
                    <a:pt x="11941" y="517"/>
                  </a:lnTo>
                  <a:lnTo>
                    <a:pt x="11980" y="549"/>
                  </a:lnTo>
                  <a:lnTo>
                    <a:pt x="12016" y="585"/>
                  </a:lnTo>
                  <a:lnTo>
                    <a:pt x="12053" y="619"/>
                  </a:lnTo>
                  <a:lnTo>
                    <a:pt x="12089" y="657"/>
                  </a:lnTo>
                  <a:lnTo>
                    <a:pt x="12123" y="694"/>
                  </a:lnTo>
                  <a:lnTo>
                    <a:pt x="12157" y="731"/>
                  </a:lnTo>
                  <a:lnTo>
                    <a:pt x="12190" y="770"/>
                  </a:lnTo>
                  <a:lnTo>
                    <a:pt x="12221" y="809"/>
                  </a:lnTo>
                  <a:lnTo>
                    <a:pt x="12252" y="850"/>
                  </a:lnTo>
                  <a:lnTo>
                    <a:pt x="12282" y="892"/>
                  </a:lnTo>
                  <a:lnTo>
                    <a:pt x="12311" y="934"/>
                  </a:lnTo>
                  <a:lnTo>
                    <a:pt x="12339" y="976"/>
                  </a:lnTo>
                  <a:lnTo>
                    <a:pt x="12366" y="1019"/>
                  </a:lnTo>
                  <a:lnTo>
                    <a:pt x="12392" y="1063"/>
                  </a:lnTo>
                  <a:lnTo>
                    <a:pt x="12417" y="1108"/>
                  </a:lnTo>
                  <a:lnTo>
                    <a:pt x="12440" y="1153"/>
                  </a:lnTo>
                  <a:lnTo>
                    <a:pt x="12464" y="1200"/>
                  </a:lnTo>
                  <a:lnTo>
                    <a:pt x="12485" y="1245"/>
                  </a:lnTo>
                  <a:lnTo>
                    <a:pt x="12506" y="1293"/>
                  </a:lnTo>
                  <a:lnTo>
                    <a:pt x="12526" y="1341"/>
                  </a:lnTo>
                  <a:lnTo>
                    <a:pt x="12544" y="1389"/>
                  </a:lnTo>
                  <a:lnTo>
                    <a:pt x="12562" y="1438"/>
                  </a:lnTo>
                  <a:lnTo>
                    <a:pt x="12577" y="1487"/>
                  </a:lnTo>
                  <a:lnTo>
                    <a:pt x="12593" y="1537"/>
                  </a:lnTo>
                  <a:lnTo>
                    <a:pt x="12605" y="1587"/>
                  </a:lnTo>
                  <a:lnTo>
                    <a:pt x="12618" y="1638"/>
                  </a:lnTo>
                  <a:lnTo>
                    <a:pt x="12630" y="1690"/>
                  </a:lnTo>
                  <a:lnTo>
                    <a:pt x="12639" y="1741"/>
                  </a:lnTo>
                  <a:lnTo>
                    <a:pt x="12649" y="1794"/>
                  </a:lnTo>
                  <a:lnTo>
                    <a:pt x="12655" y="1847"/>
                  </a:lnTo>
                  <a:lnTo>
                    <a:pt x="12661" y="1900"/>
                  </a:lnTo>
                  <a:lnTo>
                    <a:pt x="12666" y="1954"/>
                  </a:lnTo>
                  <a:lnTo>
                    <a:pt x="12669" y="2007"/>
                  </a:lnTo>
                  <a:lnTo>
                    <a:pt x="12672" y="2062"/>
                  </a:lnTo>
                  <a:lnTo>
                    <a:pt x="12672" y="2116"/>
                  </a:lnTo>
                  <a:close/>
                </a:path>
              </a:pathLst>
            </a:custGeom>
            <a:grpFill/>
            <a:ln>
              <a:noFill/>
            </a:ln>
          </p:spPr>
          <p:txBody>
            <a:bodyPr/>
            <a:lstStyle/>
            <a:p>
              <a:pPr>
                <a:defRPr/>
              </a:pPr>
              <a:endParaRPr lang="en-US"/>
            </a:p>
          </p:txBody>
        </p:sp>
        <p:sp>
          <p:nvSpPr>
            <p:cNvPr id="5" name="Freeform 5">
              <a:extLst>
                <a:ext uri="{FF2B5EF4-FFF2-40B4-BE49-F238E27FC236}">
                  <a16:creationId xmlns:a16="http://schemas.microsoft.com/office/drawing/2014/main" id="{E21FA308-A453-4373-9855-A65A2DE95D59}"/>
                </a:ext>
              </a:extLst>
            </p:cNvPr>
            <p:cNvSpPr>
              <a:spLocks noChangeAspect="1"/>
            </p:cNvSpPr>
            <p:nvPr/>
          </p:nvSpPr>
          <p:spPr bwMode="auto">
            <a:xfrm>
              <a:off x="2257781" y="6408737"/>
              <a:ext cx="2692044" cy="449261"/>
            </a:xfrm>
            <a:custGeom>
              <a:avLst/>
              <a:gdLst>
                <a:gd name="T0" fmla="*/ 9702800 w 12672"/>
                <a:gd name="T1" fmla="*/ 1619250 h 2116"/>
                <a:gd name="T2" fmla="*/ 0 w 12672"/>
                <a:gd name="T3" fmla="*/ 1619250 h 2116"/>
                <a:gd name="T4" fmla="*/ 0 w 12672"/>
                <a:gd name="T5" fmla="*/ 0 h 2116"/>
                <a:gd name="T6" fmla="*/ 8082604 w 12672"/>
                <a:gd name="T7" fmla="*/ 0 h 2116"/>
                <a:gd name="T8" fmla="*/ 8166064 w 12672"/>
                <a:gd name="T9" fmla="*/ 2296 h 2116"/>
                <a:gd name="T10" fmla="*/ 8248758 w 12672"/>
                <a:gd name="T11" fmla="*/ 8418 h 2116"/>
                <a:gd name="T12" fmla="*/ 8329155 w 12672"/>
                <a:gd name="T13" fmla="*/ 19131 h 2116"/>
                <a:gd name="T14" fmla="*/ 8409553 w 12672"/>
                <a:gd name="T15" fmla="*/ 33671 h 2116"/>
                <a:gd name="T16" fmla="*/ 8487653 w 12672"/>
                <a:gd name="T17" fmla="*/ 51271 h 2116"/>
                <a:gd name="T18" fmla="*/ 8564222 w 12672"/>
                <a:gd name="T19" fmla="*/ 72698 h 2116"/>
                <a:gd name="T20" fmla="*/ 8640025 w 12672"/>
                <a:gd name="T21" fmla="*/ 98716 h 2116"/>
                <a:gd name="T22" fmla="*/ 8712765 w 12672"/>
                <a:gd name="T23" fmla="*/ 127030 h 2116"/>
                <a:gd name="T24" fmla="*/ 8785506 w 12672"/>
                <a:gd name="T25" fmla="*/ 159170 h 2116"/>
                <a:gd name="T26" fmla="*/ 8854418 w 12672"/>
                <a:gd name="T27" fmla="*/ 195136 h 2116"/>
                <a:gd name="T28" fmla="*/ 8922564 w 12672"/>
                <a:gd name="T29" fmla="*/ 234929 h 2116"/>
                <a:gd name="T30" fmla="*/ 8988413 w 12672"/>
                <a:gd name="T31" fmla="*/ 276252 h 2116"/>
                <a:gd name="T32" fmla="*/ 9052731 w 12672"/>
                <a:gd name="T33" fmla="*/ 321401 h 2116"/>
                <a:gd name="T34" fmla="*/ 9113220 w 12672"/>
                <a:gd name="T35" fmla="*/ 370377 h 2116"/>
                <a:gd name="T36" fmla="*/ 9172944 w 12672"/>
                <a:gd name="T37" fmla="*/ 420117 h 2116"/>
                <a:gd name="T38" fmla="*/ 9228839 w 12672"/>
                <a:gd name="T39" fmla="*/ 473684 h 2116"/>
                <a:gd name="T40" fmla="*/ 9282437 w 12672"/>
                <a:gd name="T41" fmla="*/ 531077 h 2116"/>
                <a:gd name="T42" fmla="*/ 9333738 w 12672"/>
                <a:gd name="T43" fmla="*/ 589236 h 2116"/>
                <a:gd name="T44" fmla="*/ 9381211 w 12672"/>
                <a:gd name="T45" fmla="*/ 650455 h 2116"/>
                <a:gd name="T46" fmla="*/ 9426387 w 12672"/>
                <a:gd name="T47" fmla="*/ 714735 h 2116"/>
                <a:gd name="T48" fmla="*/ 9468499 w 12672"/>
                <a:gd name="T49" fmla="*/ 779781 h 2116"/>
                <a:gd name="T50" fmla="*/ 9507550 w 12672"/>
                <a:gd name="T51" fmla="*/ 847887 h 2116"/>
                <a:gd name="T52" fmla="*/ 9543537 w 12672"/>
                <a:gd name="T53" fmla="*/ 918289 h 2116"/>
                <a:gd name="T54" fmla="*/ 9575696 w 12672"/>
                <a:gd name="T55" fmla="*/ 989457 h 2116"/>
                <a:gd name="T56" fmla="*/ 9604792 w 12672"/>
                <a:gd name="T57" fmla="*/ 1062920 h 2116"/>
                <a:gd name="T58" fmla="*/ 9630060 w 12672"/>
                <a:gd name="T59" fmla="*/ 1137913 h 2116"/>
                <a:gd name="T60" fmla="*/ 9651499 w 12672"/>
                <a:gd name="T61" fmla="*/ 1214438 h 2116"/>
                <a:gd name="T62" fmla="*/ 9670641 w 12672"/>
                <a:gd name="T63" fmla="*/ 1293257 h 2116"/>
                <a:gd name="T64" fmla="*/ 9685189 w 12672"/>
                <a:gd name="T65" fmla="*/ 1372842 h 2116"/>
                <a:gd name="T66" fmla="*/ 9694377 w 12672"/>
                <a:gd name="T67" fmla="*/ 1453958 h 2116"/>
                <a:gd name="T68" fmla="*/ 9700503 w 12672"/>
                <a:gd name="T69" fmla="*/ 1535839 h 2116"/>
                <a:gd name="T70" fmla="*/ 9702800 w 12672"/>
                <a:gd name="T71" fmla="*/ 1619250 h 211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2672" h="2116">
                  <a:moveTo>
                    <a:pt x="12672" y="2116"/>
                  </a:moveTo>
                  <a:lnTo>
                    <a:pt x="12672" y="2116"/>
                  </a:lnTo>
                  <a:lnTo>
                    <a:pt x="0" y="2116"/>
                  </a:lnTo>
                  <a:lnTo>
                    <a:pt x="0" y="0"/>
                  </a:lnTo>
                  <a:lnTo>
                    <a:pt x="10556" y="0"/>
                  </a:lnTo>
                  <a:lnTo>
                    <a:pt x="10611" y="0"/>
                  </a:lnTo>
                  <a:lnTo>
                    <a:pt x="10665" y="3"/>
                  </a:lnTo>
                  <a:lnTo>
                    <a:pt x="10720" y="6"/>
                  </a:lnTo>
                  <a:lnTo>
                    <a:pt x="10773" y="11"/>
                  </a:lnTo>
                  <a:lnTo>
                    <a:pt x="10825" y="17"/>
                  </a:lnTo>
                  <a:lnTo>
                    <a:pt x="10878" y="25"/>
                  </a:lnTo>
                  <a:lnTo>
                    <a:pt x="10931" y="33"/>
                  </a:lnTo>
                  <a:lnTo>
                    <a:pt x="10983" y="44"/>
                  </a:lnTo>
                  <a:lnTo>
                    <a:pt x="11034" y="54"/>
                  </a:lnTo>
                  <a:lnTo>
                    <a:pt x="11085" y="67"/>
                  </a:lnTo>
                  <a:lnTo>
                    <a:pt x="11135" y="81"/>
                  </a:lnTo>
                  <a:lnTo>
                    <a:pt x="11185" y="95"/>
                  </a:lnTo>
                  <a:lnTo>
                    <a:pt x="11235" y="110"/>
                  </a:lnTo>
                  <a:lnTo>
                    <a:pt x="11284" y="129"/>
                  </a:lnTo>
                  <a:lnTo>
                    <a:pt x="11333" y="146"/>
                  </a:lnTo>
                  <a:lnTo>
                    <a:pt x="11379" y="166"/>
                  </a:lnTo>
                  <a:lnTo>
                    <a:pt x="11428" y="187"/>
                  </a:lnTo>
                  <a:lnTo>
                    <a:pt x="11474" y="208"/>
                  </a:lnTo>
                  <a:lnTo>
                    <a:pt x="11519" y="232"/>
                  </a:lnTo>
                  <a:lnTo>
                    <a:pt x="11564" y="255"/>
                  </a:lnTo>
                  <a:lnTo>
                    <a:pt x="11610" y="280"/>
                  </a:lnTo>
                  <a:lnTo>
                    <a:pt x="11653" y="307"/>
                  </a:lnTo>
                  <a:lnTo>
                    <a:pt x="11697" y="333"/>
                  </a:lnTo>
                  <a:lnTo>
                    <a:pt x="11739" y="361"/>
                  </a:lnTo>
                  <a:lnTo>
                    <a:pt x="11781" y="391"/>
                  </a:lnTo>
                  <a:lnTo>
                    <a:pt x="11823" y="420"/>
                  </a:lnTo>
                  <a:lnTo>
                    <a:pt x="11863" y="451"/>
                  </a:lnTo>
                  <a:lnTo>
                    <a:pt x="11902" y="484"/>
                  </a:lnTo>
                  <a:lnTo>
                    <a:pt x="11941" y="517"/>
                  </a:lnTo>
                  <a:lnTo>
                    <a:pt x="11980" y="549"/>
                  </a:lnTo>
                  <a:lnTo>
                    <a:pt x="12016" y="585"/>
                  </a:lnTo>
                  <a:lnTo>
                    <a:pt x="12053" y="619"/>
                  </a:lnTo>
                  <a:lnTo>
                    <a:pt x="12089" y="657"/>
                  </a:lnTo>
                  <a:lnTo>
                    <a:pt x="12123" y="694"/>
                  </a:lnTo>
                  <a:lnTo>
                    <a:pt x="12157" y="731"/>
                  </a:lnTo>
                  <a:lnTo>
                    <a:pt x="12190" y="770"/>
                  </a:lnTo>
                  <a:lnTo>
                    <a:pt x="12221" y="809"/>
                  </a:lnTo>
                  <a:lnTo>
                    <a:pt x="12252" y="850"/>
                  </a:lnTo>
                  <a:lnTo>
                    <a:pt x="12282" y="892"/>
                  </a:lnTo>
                  <a:lnTo>
                    <a:pt x="12311" y="934"/>
                  </a:lnTo>
                  <a:lnTo>
                    <a:pt x="12339" y="976"/>
                  </a:lnTo>
                  <a:lnTo>
                    <a:pt x="12366" y="1019"/>
                  </a:lnTo>
                  <a:lnTo>
                    <a:pt x="12392" y="1063"/>
                  </a:lnTo>
                  <a:lnTo>
                    <a:pt x="12417" y="1108"/>
                  </a:lnTo>
                  <a:lnTo>
                    <a:pt x="12440" y="1153"/>
                  </a:lnTo>
                  <a:lnTo>
                    <a:pt x="12464" y="1200"/>
                  </a:lnTo>
                  <a:lnTo>
                    <a:pt x="12485" y="1245"/>
                  </a:lnTo>
                  <a:lnTo>
                    <a:pt x="12506" y="1293"/>
                  </a:lnTo>
                  <a:lnTo>
                    <a:pt x="12526" y="1341"/>
                  </a:lnTo>
                  <a:lnTo>
                    <a:pt x="12544" y="1389"/>
                  </a:lnTo>
                  <a:lnTo>
                    <a:pt x="12562" y="1438"/>
                  </a:lnTo>
                  <a:lnTo>
                    <a:pt x="12577" y="1487"/>
                  </a:lnTo>
                  <a:lnTo>
                    <a:pt x="12593" y="1537"/>
                  </a:lnTo>
                  <a:lnTo>
                    <a:pt x="12605" y="1587"/>
                  </a:lnTo>
                  <a:lnTo>
                    <a:pt x="12618" y="1638"/>
                  </a:lnTo>
                  <a:lnTo>
                    <a:pt x="12630" y="1690"/>
                  </a:lnTo>
                  <a:lnTo>
                    <a:pt x="12639" y="1741"/>
                  </a:lnTo>
                  <a:lnTo>
                    <a:pt x="12649" y="1794"/>
                  </a:lnTo>
                  <a:lnTo>
                    <a:pt x="12655" y="1847"/>
                  </a:lnTo>
                  <a:lnTo>
                    <a:pt x="12661" y="1900"/>
                  </a:lnTo>
                  <a:lnTo>
                    <a:pt x="12666" y="1954"/>
                  </a:lnTo>
                  <a:lnTo>
                    <a:pt x="12669" y="2007"/>
                  </a:lnTo>
                  <a:lnTo>
                    <a:pt x="12672" y="2062"/>
                  </a:lnTo>
                  <a:lnTo>
                    <a:pt x="12672" y="2116"/>
                  </a:lnTo>
                  <a:close/>
                </a:path>
              </a:pathLst>
            </a:custGeom>
            <a:grpFill/>
            <a:ln>
              <a:noFill/>
            </a:ln>
          </p:spPr>
          <p:txBody>
            <a:bodyPr/>
            <a:lstStyle/>
            <a:p>
              <a:pPr>
                <a:defRPr/>
              </a:pPr>
              <a:endParaRPr lang="en-US"/>
            </a:p>
          </p:txBody>
        </p:sp>
      </p:grpSp>
      <p:pic>
        <p:nvPicPr>
          <p:cNvPr id="6" name="Afbeelding 17">
            <a:extLst>
              <a:ext uri="{FF2B5EF4-FFF2-40B4-BE49-F238E27FC236}">
                <a16:creationId xmlns:a16="http://schemas.microsoft.com/office/drawing/2014/main" id="{14BD93E0-50AD-40B2-8DDC-14B6B9B9B50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85775" y="0"/>
            <a:ext cx="2149475" cy="122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671402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Titeldia: VNG">
    <p:spTree>
      <p:nvGrpSpPr>
        <p:cNvPr id="1" name=""/>
        <p:cNvGrpSpPr/>
        <p:nvPr/>
      </p:nvGrpSpPr>
      <p:grpSpPr>
        <a:xfrm>
          <a:off x="0" y="0"/>
          <a:ext cx="0" cy="0"/>
          <a:chOff x="0" y="0"/>
          <a:chExt cx="0" cy="0"/>
        </a:xfrm>
      </p:grpSpPr>
      <p:grpSp>
        <p:nvGrpSpPr>
          <p:cNvPr id="4" name="Groeperen 3">
            <a:extLst>
              <a:ext uri="{FF2B5EF4-FFF2-40B4-BE49-F238E27FC236}">
                <a16:creationId xmlns:a16="http://schemas.microsoft.com/office/drawing/2014/main" id="{9129434B-C66E-40A8-B4E3-A2D8357E68FD}"/>
              </a:ext>
            </a:extLst>
          </p:cNvPr>
          <p:cNvGrpSpPr>
            <a:grpSpLocks/>
          </p:cNvGrpSpPr>
          <p:nvPr userDrawn="1"/>
        </p:nvGrpSpPr>
        <p:grpSpPr bwMode="auto">
          <a:xfrm>
            <a:off x="7356475" y="1871663"/>
            <a:ext cx="4845040" cy="4319587"/>
            <a:chOff x="7222241" y="1800000"/>
            <a:chExt cx="4844271" cy="4320000"/>
          </a:xfrm>
          <a:solidFill>
            <a:schemeClr val="tx2"/>
          </a:solidFill>
        </p:grpSpPr>
        <p:sp>
          <p:nvSpPr>
            <p:cNvPr id="5" name="Uitstel 4">
              <a:extLst>
                <a:ext uri="{FF2B5EF4-FFF2-40B4-BE49-F238E27FC236}">
                  <a16:creationId xmlns:a16="http://schemas.microsoft.com/office/drawing/2014/main" id="{7187F0BE-EE93-4888-A4D9-36A331D0DA2D}"/>
                </a:ext>
              </a:extLst>
            </p:cNvPr>
            <p:cNvSpPr/>
            <p:nvPr/>
          </p:nvSpPr>
          <p:spPr>
            <a:xfrm rot="10800000">
              <a:off x="7222241" y="1800000"/>
              <a:ext cx="4320490" cy="4320000"/>
            </a:xfrm>
            <a:prstGeom prst="flowChartDelay">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912813" fontAlgn="base">
                <a:spcBef>
                  <a:spcPct val="0"/>
                </a:spcBef>
                <a:spcAft>
                  <a:spcPct val="0"/>
                </a:spcAft>
                <a:defRPr>
                  <a:solidFill>
                    <a:schemeClr val="tx1"/>
                  </a:solidFill>
                  <a:latin typeface="Calibri" pitchFamily="34" charset="0"/>
                </a:defRPr>
              </a:lvl6pPr>
              <a:lvl7pPr marL="2971800" indent="-228600" defTabSz="912813" fontAlgn="base">
                <a:spcBef>
                  <a:spcPct val="0"/>
                </a:spcBef>
                <a:spcAft>
                  <a:spcPct val="0"/>
                </a:spcAft>
                <a:defRPr>
                  <a:solidFill>
                    <a:schemeClr val="tx1"/>
                  </a:solidFill>
                  <a:latin typeface="Calibri" pitchFamily="34" charset="0"/>
                </a:defRPr>
              </a:lvl7pPr>
              <a:lvl8pPr marL="3429000" indent="-228600" defTabSz="912813" fontAlgn="base">
                <a:spcBef>
                  <a:spcPct val="0"/>
                </a:spcBef>
                <a:spcAft>
                  <a:spcPct val="0"/>
                </a:spcAft>
                <a:defRPr>
                  <a:solidFill>
                    <a:schemeClr val="tx1"/>
                  </a:solidFill>
                  <a:latin typeface="Calibri" pitchFamily="34" charset="0"/>
                </a:defRPr>
              </a:lvl8pPr>
              <a:lvl9pPr marL="3886200" indent="-228600" defTabSz="912813" fontAlgn="base">
                <a:spcBef>
                  <a:spcPct val="0"/>
                </a:spcBef>
                <a:spcAft>
                  <a:spcPct val="0"/>
                </a:spcAft>
                <a:defRPr>
                  <a:solidFill>
                    <a:schemeClr val="tx1"/>
                  </a:solidFill>
                  <a:latin typeface="Calibri" pitchFamily="34" charset="0"/>
                </a:defRPr>
              </a:lvl9pPr>
            </a:lstStyle>
            <a:p>
              <a:pPr algn="ctr">
                <a:defRPr/>
              </a:pPr>
              <a:endParaRPr lang="en-US" altLang="en-US">
                <a:solidFill>
                  <a:srgbClr val="FFFFFF"/>
                </a:solidFill>
                <a:latin typeface="Arial" panose="020B0604020202020204" pitchFamily="34" charset="0"/>
              </a:endParaRPr>
            </a:p>
          </p:txBody>
        </p:sp>
        <p:sp>
          <p:nvSpPr>
            <p:cNvPr id="6" name="Rechthoek 5">
              <a:extLst>
                <a:ext uri="{FF2B5EF4-FFF2-40B4-BE49-F238E27FC236}">
                  <a16:creationId xmlns:a16="http://schemas.microsoft.com/office/drawing/2014/main" id="{196680E1-F6A7-4330-830A-5EB98D73B661}"/>
                </a:ext>
              </a:extLst>
            </p:cNvPr>
            <p:cNvSpPr/>
            <p:nvPr/>
          </p:nvSpPr>
          <p:spPr>
            <a:xfrm>
              <a:off x="11490341" y="1800000"/>
              <a:ext cx="576171" cy="4320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912813" fontAlgn="base">
                <a:spcBef>
                  <a:spcPct val="0"/>
                </a:spcBef>
                <a:spcAft>
                  <a:spcPct val="0"/>
                </a:spcAft>
                <a:defRPr>
                  <a:solidFill>
                    <a:schemeClr val="tx1"/>
                  </a:solidFill>
                  <a:latin typeface="Calibri" pitchFamily="34" charset="0"/>
                </a:defRPr>
              </a:lvl6pPr>
              <a:lvl7pPr marL="2971800" indent="-228600" defTabSz="912813" fontAlgn="base">
                <a:spcBef>
                  <a:spcPct val="0"/>
                </a:spcBef>
                <a:spcAft>
                  <a:spcPct val="0"/>
                </a:spcAft>
                <a:defRPr>
                  <a:solidFill>
                    <a:schemeClr val="tx1"/>
                  </a:solidFill>
                  <a:latin typeface="Calibri" pitchFamily="34" charset="0"/>
                </a:defRPr>
              </a:lvl7pPr>
              <a:lvl8pPr marL="3429000" indent="-228600" defTabSz="912813" fontAlgn="base">
                <a:spcBef>
                  <a:spcPct val="0"/>
                </a:spcBef>
                <a:spcAft>
                  <a:spcPct val="0"/>
                </a:spcAft>
                <a:defRPr>
                  <a:solidFill>
                    <a:schemeClr val="tx1"/>
                  </a:solidFill>
                  <a:latin typeface="Calibri" pitchFamily="34" charset="0"/>
                </a:defRPr>
              </a:lvl8pPr>
              <a:lvl9pPr marL="3886200" indent="-228600" defTabSz="912813" fontAlgn="base">
                <a:spcBef>
                  <a:spcPct val="0"/>
                </a:spcBef>
                <a:spcAft>
                  <a:spcPct val="0"/>
                </a:spcAft>
                <a:defRPr>
                  <a:solidFill>
                    <a:schemeClr val="tx1"/>
                  </a:solidFill>
                  <a:latin typeface="Calibri" pitchFamily="34" charset="0"/>
                </a:defRPr>
              </a:lvl9pPr>
            </a:lstStyle>
            <a:p>
              <a:pPr algn="ctr">
                <a:defRPr/>
              </a:pPr>
              <a:endParaRPr lang="en-US" altLang="en-US">
                <a:solidFill>
                  <a:srgbClr val="FFFFFF"/>
                </a:solidFill>
                <a:latin typeface="Arial" panose="020B0604020202020204" pitchFamily="34" charset="0"/>
              </a:endParaRPr>
            </a:p>
          </p:txBody>
        </p:sp>
      </p:grpSp>
      <p:sp>
        <p:nvSpPr>
          <p:cNvPr id="7" name="Freeform 5">
            <a:extLst>
              <a:ext uri="{FF2B5EF4-FFF2-40B4-BE49-F238E27FC236}">
                <a16:creationId xmlns:a16="http://schemas.microsoft.com/office/drawing/2014/main" id="{A5C70AD3-86EC-4985-AE12-C37D0FC7321A}"/>
              </a:ext>
            </a:extLst>
          </p:cNvPr>
          <p:cNvSpPr>
            <a:spLocks/>
          </p:cNvSpPr>
          <p:nvPr userDrawn="1"/>
        </p:nvSpPr>
        <p:spPr bwMode="auto">
          <a:xfrm>
            <a:off x="0" y="5238750"/>
            <a:ext cx="9702800" cy="1619250"/>
          </a:xfrm>
          <a:custGeom>
            <a:avLst/>
            <a:gdLst>
              <a:gd name="T0" fmla="*/ 2147483646 w 12672"/>
              <a:gd name="T1" fmla="*/ 2147483646 h 2116"/>
              <a:gd name="T2" fmla="*/ 0 w 12672"/>
              <a:gd name="T3" fmla="*/ 2147483646 h 2116"/>
              <a:gd name="T4" fmla="*/ 0 w 12672"/>
              <a:gd name="T5" fmla="*/ 0 h 2116"/>
              <a:gd name="T6" fmla="*/ 2147483646 w 12672"/>
              <a:gd name="T7" fmla="*/ 0 h 2116"/>
              <a:gd name="T8" fmla="*/ 2147483646 w 12672"/>
              <a:gd name="T9" fmla="*/ 1344523117 h 2116"/>
              <a:gd name="T10" fmla="*/ 2147483646 w 12672"/>
              <a:gd name="T11" fmla="*/ 2147483646 h 2116"/>
              <a:gd name="T12" fmla="*/ 2147483646 w 12672"/>
              <a:gd name="T13" fmla="*/ 2147483646 h 2116"/>
              <a:gd name="T14" fmla="*/ 2147483646 w 12672"/>
              <a:gd name="T15" fmla="*/ 2147483646 h 2116"/>
              <a:gd name="T16" fmla="*/ 2147483646 w 12672"/>
              <a:gd name="T17" fmla="*/ 2147483646 h 2116"/>
              <a:gd name="T18" fmla="*/ 2147483646 w 12672"/>
              <a:gd name="T19" fmla="*/ 2147483646 h 2116"/>
              <a:gd name="T20" fmla="*/ 2147483646 w 12672"/>
              <a:gd name="T21" fmla="*/ 2147483646 h 2116"/>
              <a:gd name="T22" fmla="*/ 2147483646 w 12672"/>
              <a:gd name="T23" fmla="*/ 2147483646 h 2116"/>
              <a:gd name="T24" fmla="*/ 2147483646 w 12672"/>
              <a:gd name="T25" fmla="*/ 2147483646 h 2116"/>
              <a:gd name="T26" fmla="*/ 2147483646 w 12672"/>
              <a:gd name="T27" fmla="*/ 2147483646 h 2116"/>
              <a:gd name="T28" fmla="*/ 2147483646 w 12672"/>
              <a:gd name="T29" fmla="*/ 2147483646 h 2116"/>
              <a:gd name="T30" fmla="*/ 2147483646 w 12672"/>
              <a:gd name="T31" fmla="*/ 2147483646 h 2116"/>
              <a:gd name="T32" fmla="*/ 2147483646 w 12672"/>
              <a:gd name="T33" fmla="*/ 2147483646 h 2116"/>
              <a:gd name="T34" fmla="*/ 2147483646 w 12672"/>
              <a:gd name="T35" fmla="*/ 2147483646 h 2116"/>
              <a:gd name="T36" fmla="*/ 2147483646 w 12672"/>
              <a:gd name="T37" fmla="*/ 2147483646 h 2116"/>
              <a:gd name="T38" fmla="*/ 2147483646 w 12672"/>
              <a:gd name="T39" fmla="*/ 2147483646 h 2116"/>
              <a:gd name="T40" fmla="*/ 2147483646 w 12672"/>
              <a:gd name="T41" fmla="*/ 2147483646 h 2116"/>
              <a:gd name="T42" fmla="*/ 2147483646 w 12672"/>
              <a:gd name="T43" fmla="*/ 2147483646 h 2116"/>
              <a:gd name="T44" fmla="*/ 2147483646 w 12672"/>
              <a:gd name="T45" fmla="*/ 2147483646 h 2116"/>
              <a:gd name="T46" fmla="*/ 2147483646 w 12672"/>
              <a:gd name="T47" fmla="*/ 2147483646 h 2116"/>
              <a:gd name="T48" fmla="*/ 2147483646 w 12672"/>
              <a:gd name="T49" fmla="*/ 2147483646 h 2116"/>
              <a:gd name="T50" fmla="*/ 2147483646 w 12672"/>
              <a:gd name="T51" fmla="*/ 2147483646 h 2116"/>
              <a:gd name="T52" fmla="*/ 2147483646 w 12672"/>
              <a:gd name="T53" fmla="*/ 2147483646 h 2116"/>
              <a:gd name="T54" fmla="*/ 2147483646 w 12672"/>
              <a:gd name="T55" fmla="*/ 2147483646 h 2116"/>
              <a:gd name="T56" fmla="*/ 2147483646 w 12672"/>
              <a:gd name="T57" fmla="*/ 2147483646 h 2116"/>
              <a:gd name="T58" fmla="*/ 2147483646 w 12672"/>
              <a:gd name="T59" fmla="*/ 2147483646 h 2116"/>
              <a:gd name="T60" fmla="*/ 2147483646 w 12672"/>
              <a:gd name="T61" fmla="*/ 2147483646 h 2116"/>
              <a:gd name="T62" fmla="*/ 2147483646 w 12672"/>
              <a:gd name="T63" fmla="*/ 2147483646 h 2116"/>
              <a:gd name="T64" fmla="*/ 2147483646 w 12672"/>
              <a:gd name="T65" fmla="*/ 2147483646 h 2116"/>
              <a:gd name="T66" fmla="*/ 2147483646 w 12672"/>
              <a:gd name="T67" fmla="*/ 2147483646 h 2116"/>
              <a:gd name="T68" fmla="*/ 2147483646 w 12672"/>
              <a:gd name="T69" fmla="*/ 2147483646 h 2116"/>
              <a:gd name="T70" fmla="*/ 2147483646 w 12672"/>
              <a:gd name="T71" fmla="*/ 2147483646 h 211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2672" h="2116">
                <a:moveTo>
                  <a:pt x="12672" y="2116"/>
                </a:moveTo>
                <a:lnTo>
                  <a:pt x="12672" y="2116"/>
                </a:lnTo>
                <a:lnTo>
                  <a:pt x="0" y="2116"/>
                </a:lnTo>
                <a:lnTo>
                  <a:pt x="0" y="0"/>
                </a:lnTo>
                <a:lnTo>
                  <a:pt x="10556" y="0"/>
                </a:lnTo>
                <a:lnTo>
                  <a:pt x="10611" y="0"/>
                </a:lnTo>
                <a:lnTo>
                  <a:pt x="10665" y="3"/>
                </a:lnTo>
                <a:lnTo>
                  <a:pt x="10720" y="6"/>
                </a:lnTo>
                <a:lnTo>
                  <a:pt x="10773" y="11"/>
                </a:lnTo>
                <a:lnTo>
                  <a:pt x="10825" y="17"/>
                </a:lnTo>
                <a:lnTo>
                  <a:pt x="10878" y="25"/>
                </a:lnTo>
                <a:lnTo>
                  <a:pt x="10931" y="33"/>
                </a:lnTo>
                <a:lnTo>
                  <a:pt x="10983" y="44"/>
                </a:lnTo>
                <a:lnTo>
                  <a:pt x="11034" y="54"/>
                </a:lnTo>
                <a:lnTo>
                  <a:pt x="11085" y="67"/>
                </a:lnTo>
                <a:lnTo>
                  <a:pt x="11135" y="81"/>
                </a:lnTo>
                <a:lnTo>
                  <a:pt x="11185" y="95"/>
                </a:lnTo>
                <a:lnTo>
                  <a:pt x="11235" y="110"/>
                </a:lnTo>
                <a:lnTo>
                  <a:pt x="11284" y="129"/>
                </a:lnTo>
                <a:lnTo>
                  <a:pt x="11333" y="146"/>
                </a:lnTo>
                <a:lnTo>
                  <a:pt x="11379" y="166"/>
                </a:lnTo>
                <a:lnTo>
                  <a:pt x="11428" y="187"/>
                </a:lnTo>
                <a:lnTo>
                  <a:pt x="11474" y="208"/>
                </a:lnTo>
                <a:lnTo>
                  <a:pt x="11519" y="232"/>
                </a:lnTo>
                <a:lnTo>
                  <a:pt x="11564" y="255"/>
                </a:lnTo>
                <a:lnTo>
                  <a:pt x="11610" y="280"/>
                </a:lnTo>
                <a:lnTo>
                  <a:pt x="11653" y="307"/>
                </a:lnTo>
                <a:lnTo>
                  <a:pt x="11697" y="333"/>
                </a:lnTo>
                <a:lnTo>
                  <a:pt x="11739" y="361"/>
                </a:lnTo>
                <a:lnTo>
                  <a:pt x="11781" y="391"/>
                </a:lnTo>
                <a:lnTo>
                  <a:pt x="11823" y="420"/>
                </a:lnTo>
                <a:lnTo>
                  <a:pt x="11863" y="451"/>
                </a:lnTo>
                <a:lnTo>
                  <a:pt x="11902" y="484"/>
                </a:lnTo>
                <a:lnTo>
                  <a:pt x="11941" y="517"/>
                </a:lnTo>
                <a:lnTo>
                  <a:pt x="11980" y="549"/>
                </a:lnTo>
                <a:lnTo>
                  <a:pt x="12016" y="585"/>
                </a:lnTo>
                <a:lnTo>
                  <a:pt x="12053" y="619"/>
                </a:lnTo>
                <a:lnTo>
                  <a:pt x="12089" y="657"/>
                </a:lnTo>
                <a:lnTo>
                  <a:pt x="12123" y="694"/>
                </a:lnTo>
                <a:lnTo>
                  <a:pt x="12157" y="731"/>
                </a:lnTo>
                <a:lnTo>
                  <a:pt x="12190" y="770"/>
                </a:lnTo>
                <a:lnTo>
                  <a:pt x="12221" y="809"/>
                </a:lnTo>
                <a:lnTo>
                  <a:pt x="12252" y="850"/>
                </a:lnTo>
                <a:lnTo>
                  <a:pt x="12282" y="892"/>
                </a:lnTo>
                <a:lnTo>
                  <a:pt x="12311" y="934"/>
                </a:lnTo>
                <a:lnTo>
                  <a:pt x="12339" y="976"/>
                </a:lnTo>
                <a:lnTo>
                  <a:pt x="12366" y="1019"/>
                </a:lnTo>
                <a:lnTo>
                  <a:pt x="12392" y="1063"/>
                </a:lnTo>
                <a:lnTo>
                  <a:pt x="12417" y="1108"/>
                </a:lnTo>
                <a:lnTo>
                  <a:pt x="12440" y="1153"/>
                </a:lnTo>
                <a:lnTo>
                  <a:pt x="12464" y="1200"/>
                </a:lnTo>
                <a:lnTo>
                  <a:pt x="12485" y="1245"/>
                </a:lnTo>
                <a:lnTo>
                  <a:pt x="12506" y="1293"/>
                </a:lnTo>
                <a:lnTo>
                  <a:pt x="12526" y="1341"/>
                </a:lnTo>
                <a:lnTo>
                  <a:pt x="12544" y="1389"/>
                </a:lnTo>
                <a:lnTo>
                  <a:pt x="12562" y="1438"/>
                </a:lnTo>
                <a:lnTo>
                  <a:pt x="12577" y="1487"/>
                </a:lnTo>
                <a:lnTo>
                  <a:pt x="12593" y="1537"/>
                </a:lnTo>
                <a:lnTo>
                  <a:pt x="12605" y="1587"/>
                </a:lnTo>
                <a:lnTo>
                  <a:pt x="12618" y="1638"/>
                </a:lnTo>
                <a:lnTo>
                  <a:pt x="12630" y="1690"/>
                </a:lnTo>
                <a:lnTo>
                  <a:pt x="12639" y="1741"/>
                </a:lnTo>
                <a:lnTo>
                  <a:pt x="12649" y="1794"/>
                </a:lnTo>
                <a:lnTo>
                  <a:pt x="12655" y="1847"/>
                </a:lnTo>
                <a:lnTo>
                  <a:pt x="12661" y="1900"/>
                </a:lnTo>
                <a:lnTo>
                  <a:pt x="12666" y="1954"/>
                </a:lnTo>
                <a:lnTo>
                  <a:pt x="12669" y="2007"/>
                </a:lnTo>
                <a:lnTo>
                  <a:pt x="12672" y="2062"/>
                </a:lnTo>
                <a:lnTo>
                  <a:pt x="12672" y="21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nl-NL"/>
          </a:p>
        </p:txBody>
      </p:sp>
      <p:pic>
        <p:nvPicPr>
          <p:cNvPr id="8" name="Afbeelding 9">
            <a:extLst>
              <a:ext uri="{FF2B5EF4-FFF2-40B4-BE49-F238E27FC236}">
                <a16:creationId xmlns:a16="http://schemas.microsoft.com/office/drawing/2014/main" id="{5ACCE75D-E192-46EE-9FCD-ECABD2AEF55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1438" y="-71438"/>
            <a:ext cx="3571875" cy="203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ctrTitle"/>
          </p:nvPr>
        </p:nvSpPr>
        <p:spPr>
          <a:xfrm>
            <a:off x="1080000" y="2160000"/>
            <a:ext cx="6120000" cy="1440000"/>
          </a:xfrm>
          <a:prstGeom prst="rect">
            <a:avLst/>
          </a:prstGeom>
        </p:spPr>
        <p:txBody>
          <a:bodyPr anchor="b">
            <a:noAutofit/>
          </a:bodyPr>
          <a:lstStyle>
            <a:lvl1pPr algn="l">
              <a:lnSpc>
                <a:spcPct val="90000"/>
              </a:lnSpc>
              <a:defRPr sz="4800" b="1">
                <a:solidFill>
                  <a:schemeClr val="bg2"/>
                </a:solidFill>
              </a:defRPr>
            </a:lvl1pPr>
          </a:lstStyle>
          <a:p>
            <a:r>
              <a:rPr lang="nl-NL"/>
              <a:t>Klik om de stijl te bewerken</a:t>
            </a:r>
            <a:endParaRPr lang="en-US"/>
          </a:p>
        </p:txBody>
      </p:sp>
      <p:sp>
        <p:nvSpPr>
          <p:cNvPr id="3" name="Ondertitel 2"/>
          <p:cNvSpPr>
            <a:spLocks noGrp="1"/>
          </p:cNvSpPr>
          <p:nvPr>
            <p:ph type="subTitle" idx="1"/>
          </p:nvPr>
        </p:nvSpPr>
        <p:spPr>
          <a:xfrm>
            <a:off x="1080000" y="3959940"/>
            <a:ext cx="6120000" cy="1080000"/>
          </a:xfrm>
          <a:prstGeom prst="rect">
            <a:avLst/>
          </a:prstGeom>
        </p:spPr>
        <p:txBody>
          <a:bodyPr>
            <a:noAutofit/>
          </a:bodyPr>
          <a:lstStyle>
            <a:lvl1pPr marL="0" indent="0" algn="l">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de ondertitelstijl van het model te bewerken</a:t>
            </a:r>
            <a:endParaRPr lang="en-US"/>
          </a:p>
        </p:txBody>
      </p:sp>
      <p:sp>
        <p:nvSpPr>
          <p:cNvPr id="9" name="Tijdelijke aanduiding voor datum 3">
            <a:extLst>
              <a:ext uri="{FF2B5EF4-FFF2-40B4-BE49-F238E27FC236}">
                <a16:creationId xmlns:a16="http://schemas.microsoft.com/office/drawing/2014/main" id="{EBC71A29-9A9B-4F5F-9A8E-28D68779798B}"/>
              </a:ext>
            </a:extLst>
          </p:cNvPr>
          <p:cNvSpPr>
            <a:spLocks noGrp="1" noChangeAspect="1"/>
          </p:cNvSpPr>
          <p:nvPr>
            <p:ph type="dt" sz="half" idx="10"/>
          </p:nvPr>
        </p:nvSpPr>
        <p:spPr>
          <a:xfrm>
            <a:off x="1079500" y="6480175"/>
            <a:ext cx="4070350" cy="365125"/>
          </a:xfrm>
          <a:prstGeom prst="rect">
            <a:avLst/>
          </a:prstGeom>
        </p:spPr>
        <p:txBody>
          <a:bodyPr lIns="0" tIns="0" rIns="0" bIns="0" anchor="ctr" anchorCtr="0"/>
          <a:lstStyle>
            <a:lvl1pPr eaLnBrk="0" hangingPunct="0">
              <a:defRPr sz="1000" dirty="0">
                <a:solidFill>
                  <a:schemeClr val="bg1"/>
                </a:solidFill>
                <a:latin typeface="Arial" panose="020B0604020202020204" pitchFamily="34" charset="0"/>
                <a:ea typeface="+mn-ea"/>
              </a:defRPr>
            </a:lvl1pPr>
          </a:lstStyle>
          <a:p>
            <a:pPr>
              <a:defRPr/>
            </a:pPr>
            <a:endParaRPr lang="nl-NL"/>
          </a:p>
        </p:txBody>
      </p:sp>
    </p:spTree>
    <p:extLst>
      <p:ext uri="{BB962C8B-B14F-4D97-AF65-F5344CB8AC3E}">
        <p14:creationId xmlns:p14="http://schemas.microsoft.com/office/powerpoint/2010/main" val="35587609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8161068-C59F-4D41-3376-C4C164E019BA}"/>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5618544D-4A0B-F956-7E55-1F70843D6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14BD5669-0375-F440-3188-73807F18A15C}"/>
              </a:ext>
            </a:extLst>
          </p:cNvPr>
          <p:cNvSpPr>
            <a:spLocks noGrp="1"/>
          </p:cNvSpPr>
          <p:nvPr>
            <p:ph type="dt" sz="half" idx="10"/>
          </p:nvPr>
        </p:nvSpPr>
        <p:spPr/>
        <p:txBody>
          <a:bodyPr/>
          <a:lstStyle/>
          <a:p>
            <a:fld id="{50B34F16-9E37-469B-AB3A-7C90ED65EF18}" type="datetimeFigureOut">
              <a:rPr lang="nl-NL" smtClean="0"/>
              <a:t>27-2-2024</a:t>
            </a:fld>
            <a:endParaRPr lang="nl-NL"/>
          </a:p>
        </p:txBody>
      </p:sp>
      <p:sp>
        <p:nvSpPr>
          <p:cNvPr id="5" name="Tijdelijke aanduiding voor voettekst 4">
            <a:extLst>
              <a:ext uri="{FF2B5EF4-FFF2-40B4-BE49-F238E27FC236}">
                <a16:creationId xmlns:a16="http://schemas.microsoft.com/office/drawing/2014/main" id="{2D33A8F5-8EAC-C02F-712A-2198B7CD2E09}"/>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5F6AAD6C-633C-DBCD-1B13-52AA2C425F09}"/>
              </a:ext>
            </a:extLst>
          </p:cNvPr>
          <p:cNvSpPr>
            <a:spLocks noGrp="1"/>
          </p:cNvSpPr>
          <p:nvPr>
            <p:ph type="sldNum" sz="quarter" idx="12"/>
          </p:nvPr>
        </p:nvSpPr>
        <p:spPr/>
        <p:txBody>
          <a:bodyPr/>
          <a:lstStyle/>
          <a:p>
            <a:fld id="{5EAC1AF6-BEEB-4096-9CA5-547E09B82E04}" type="slidenum">
              <a:rPr lang="nl-NL" smtClean="0"/>
              <a:t>‹nr.›</a:t>
            </a:fld>
            <a:endParaRPr lang="nl-NL"/>
          </a:p>
        </p:txBody>
      </p:sp>
    </p:spTree>
    <p:extLst>
      <p:ext uri="{BB962C8B-B14F-4D97-AF65-F5344CB8AC3E}">
        <p14:creationId xmlns:p14="http://schemas.microsoft.com/office/powerpoint/2010/main" val="9133978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814F898-A1FB-9A40-5D81-BE0D5F2EE678}"/>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3B92A2D9-55CD-3CB2-0B26-98EECCF82B40}"/>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3C724412-A214-2892-386C-C0D45ADCE0B8}"/>
              </a:ext>
            </a:extLst>
          </p:cNvPr>
          <p:cNvSpPr>
            <a:spLocks noGrp="1"/>
          </p:cNvSpPr>
          <p:nvPr>
            <p:ph type="dt" sz="half" idx="10"/>
          </p:nvPr>
        </p:nvSpPr>
        <p:spPr/>
        <p:txBody>
          <a:bodyPr/>
          <a:lstStyle/>
          <a:p>
            <a:fld id="{50B34F16-9E37-469B-AB3A-7C90ED65EF18}" type="datetimeFigureOut">
              <a:rPr lang="nl-NL" smtClean="0"/>
              <a:t>27-2-2024</a:t>
            </a:fld>
            <a:endParaRPr lang="nl-NL"/>
          </a:p>
        </p:txBody>
      </p:sp>
      <p:sp>
        <p:nvSpPr>
          <p:cNvPr id="5" name="Tijdelijke aanduiding voor voettekst 4">
            <a:extLst>
              <a:ext uri="{FF2B5EF4-FFF2-40B4-BE49-F238E27FC236}">
                <a16:creationId xmlns:a16="http://schemas.microsoft.com/office/drawing/2014/main" id="{5A3E4E1E-FB30-A168-DABA-3FCD5EE166C3}"/>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F927F5B8-F23C-15BF-F40E-1FC248D07572}"/>
              </a:ext>
            </a:extLst>
          </p:cNvPr>
          <p:cNvSpPr>
            <a:spLocks noGrp="1"/>
          </p:cNvSpPr>
          <p:nvPr>
            <p:ph type="sldNum" sz="quarter" idx="12"/>
          </p:nvPr>
        </p:nvSpPr>
        <p:spPr/>
        <p:txBody>
          <a:bodyPr/>
          <a:lstStyle/>
          <a:p>
            <a:fld id="{5EAC1AF6-BEEB-4096-9CA5-547E09B82E04}" type="slidenum">
              <a:rPr lang="nl-NL" smtClean="0"/>
              <a:t>‹nr.›</a:t>
            </a:fld>
            <a:endParaRPr lang="nl-NL"/>
          </a:p>
        </p:txBody>
      </p:sp>
    </p:spTree>
    <p:extLst>
      <p:ext uri="{BB962C8B-B14F-4D97-AF65-F5344CB8AC3E}">
        <p14:creationId xmlns:p14="http://schemas.microsoft.com/office/powerpoint/2010/main" val="3668586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897AA59-55C0-081B-05CE-B6B52E709ADC}"/>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01BC90CD-3C12-B087-68B0-02AF930BCD0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933AE9E4-50EE-64D0-E0D4-EDBC48EFBD45}"/>
              </a:ext>
            </a:extLst>
          </p:cNvPr>
          <p:cNvSpPr>
            <a:spLocks noGrp="1"/>
          </p:cNvSpPr>
          <p:nvPr>
            <p:ph type="dt" sz="half" idx="10"/>
          </p:nvPr>
        </p:nvSpPr>
        <p:spPr/>
        <p:txBody>
          <a:bodyPr/>
          <a:lstStyle/>
          <a:p>
            <a:fld id="{50B34F16-9E37-469B-AB3A-7C90ED65EF18}" type="datetimeFigureOut">
              <a:rPr lang="nl-NL" smtClean="0"/>
              <a:t>27-2-2024</a:t>
            </a:fld>
            <a:endParaRPr lang="nl-NL"/>
          </a:p>
        </p:txBody>
      </p:sp>
      <p:sp>
        <p:nvSpPr>
          <p:cNvPr id="5" name="Tijdelijke aanduiding voor voettekst 4">
            <a:extLst>
              <a:ext uri="{FF2B5EF4-FFF2-40B4-BE49-F238E27FC236}">
                <a16:creationId xmlns:a16="http://schemas.microsoft.com/office/drawing/2014/main" id="{2BAA6744-8B02-6F92-26C3-6E99796286DE}"/>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311B408B-814B-0071-378E-66A0822FEDE2}"/>
              </a:ext>
            </a:extLst>
          </p:cNvPr>
          <p:cNvSpPr>
            <a:spLocks noGrp="1"/>
          </p:cNvSpPr>
          <p:nvPr>
            <p:ph type="sldNum" sz="quarter" idx="12"/>
          </p:nvPr>
        </p:nvSpPr>
        <p:spPr/>
        <p:txBody>
          <a:bodyPr/>
          <a:lstStyle/>
          <a:p>
            <a:fld id="{5EAC1AF6-BEEB-4096-9CA5-547E09B82E04}" type="slidenum">
              <a:rPr lang="nl-NL" smtClean="0"/>
              <a:t>‹nr.›</a:t>
            </a:fld>
            <a:endParaRPr lang="nl-NL"/>
          </a:p>
        </p:txBody>
      </p:sp>
    </p:spTree>
    <p:extLst>
      <p:ext uri="{BB962C8B-B14F-4D97-AF65-F5344CB8AC3E}">
        <p14:creationId xmlns:p14="http://schemas.microsoft.com/office/powerpoint/2010/main" val="20988963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A374BDA-6ACE-EBF5-E62F-DFE1C6AE3B32}"/>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955F5779-7165-CD06-653C-546611721652}"/>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065B4480-0BC0-ED81-AA31-5D88AE0F7DCF}"/>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DDDCDBCC-FEC2-0AC4-B4BB-3A99176B7E19}"/>
              </a:ext>
            </a:extLst>
          </p:cNvPr>
          <p:cNvSpPr>
            <a:spLocks noGrp="1"/>
          </p:cNvSpPr>
          <p:nvPr>
            <p:ph type="dt" sz="half" idx="10"/>
          </p:nvPr>
        </p:nvSpPr>
        <p:spPr/>
        <p:txBody>
          <a:bodyPr/>
          <a:lstStyle/>
          <a:p>
            <a:fld id="{50B34F16-9E37-469B-AB3A-7C90ED65EF18}" type="datetimeFigureOut">
              <a:rPr lang="nl-NL" smtClean="0"/>
              <a:t>27-2-2024</a:t>
            </a:fld>
            <a:endParaRPr lang="nl-NL"/>
          </a:p>
        </p:txBody>
      </p:sp>
      <p:sp>
        <p:nvSpPr>
          <p:cNvPr id="6" name="Tijdelijke aanduiding voor voettekst 5">
            <a:extLst>
              <a:ext uri="{FF2B5EF4-FFF2-40B4-BE49-F238E27FC236}">
                <a16:creationId xmlns:a16="http://schemas.microsoft.com/office/drawing/2014/main" id="{D923E943-C3BA-416C-D602-79A66BAF1579}"/>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DB3DDBB9-BE53-24E3-D138-DA27EA130BAF}"/>
              </a:ext>
            </a:extLst>
          </p:cNvPr>
          <p:cNvSpPr>
            <a:spLocks noGrp="1"/>
          </p:cNvSpPr>
          <p:nvPr>
            <p:ph type="sldNum" sz="quarter" idx="12"/>
          </p:nvPr>
        </p:nvSpPr>
        <p:spPr/>
        <p:txBody>
          <a:bodyPr/>
          <a:lstStyle/>
          <a:p>
            <a:fld id="{5EAC1AF6-BEEB-4096-9CA5-547E09B82E04}" type="slidenum">
              <a:rPr lang="nl-NL" smtClean="0"/>
              <a:t>‹nr.›</a:t>
            </a:fld>
            <a:endParaRPr lang="nl-NL"/>
          </a:p>
        </p:txBody>
      </p:sp>
    </p:spTree>
    <p:extLst>
      <p:ext uri="{BB962C8B-B14F-4D97-AF65-F5344CB8AC3E}">
        <p14:creationId xmlns:p14="http://schemas.microsoft.com/office/powerpoint/2010/main" val="29209877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BA6835-C911-8DFC-C83F-9A6DA0B7D6C7}"/>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9D3D2657-EC79-AD8E-4D57-AF51D6E683C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DF9CD83E-B69B-2E3F-49C8-AA6AB90AF4F6}"/>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0F86244E-2259-BF55-D41A-2F9B04C671D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21C83BF9-056D-68B9-177C-8622979D354F}"/>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B0E01556-14AA-FAD4-EB78-B9DFB7F88F48}"/>
              </a:ext>
            </a:extLst>
          </p:cNvPr>
          <p:cNvSpPr>
            <a:spLocks noGrp="1"/>
          </p:cNvSpPr>
          <p:nvPr>
            <p:ph type="dt" sz="half" idx="10"/>
          </p:nvPr>
        </p:nvSpPr>
        <p:spPr/>
        <p:txBody>
          <a:bodyPr/>
          <a:lstStyle/>
          <a:p>
            <a:fld id="{50B34F16-9E37-469B-AB3A-7C90ED65EF18}" type="datetimeFigureOut">
              <a:rPr lang="nl-NL" smtClean="0"/>
              <a:t>27-2-2024</a:t>
            </a:fld>
            <a:endParaRPr lang="nl-NL"/>
          </a:p>
        </p:txBody>
      </p:sp>
      <p:sp>
        <p:nvSpPr>
          <p:cNvPr id="8" name="Tijdelijke aanduiding voor voettekst 7">
            <a:extLst>
              <a:ext uri="{FF2B5EF4-FFF2-40B4-BE49-F238E27FC236}">
                <a16:creationId xmlns:a16="http://schemas.microsoft.com/office/drawing/2014/main" id="{B300ED29-8D6E-E8E4-EC6C-A6835EA55ECF}"/>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EABC8677-9085-B238-7232-4F0BA9BBC1F6}"/>
              </a:ext>
            </a:extLst>
          </p:cNvPr>
          <p:cNvSpPr>
            <a:spLocks noGrp="1"/>
          </p:cNvSpPr>
          <p:nvPr>
            <p:ph type="sldNum" sz="quarter" idx="12"/>
          </p:nvPr>
        </p:nvSpPr>
        <p:spPr/>
        <p:txBody>
          <a:bodyPr/>
          <a:lstStyle/>
          <a:p>
            <a:fld id="{5EAC1AF6-BEEB-4096-9CA5-547E09B82E04}" type="slidenum">
              <a:rPr lang="nl-NL" smtClean="0"/>
              <a:t>‹nr.›</a:t>
            </a:fld>
            <a:endParaRPr lang="nl-NL"/>
          </a:p>
        </p:txBody>
      </p:sp>
    </p:spTree>
    <p:extLst>
      <p:ext uri="{BB962C8B-B14F-4D97-AF65-F5344CB8AC3E}">
        <p14:creationId xmlns:p14="http://schemas.microsoft.com/office/powerpoint/2010/main" val="23061246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ekstdia: titel met tekst 2k">
    <p:spTree>
      <p:nvGrpSpPr>
        <p:cNvPr id="1" name=""/>
        <p:cNvGrpSpPr/>
        <p:nvPr/>
      </p:nvGrpSpPr>
      <p:grpSpPr>
        <a:xfrm>
          <a:off x="0" y="0"/>
          <a:ext cx="0" cy="0"/>
          <a:chOff x="0" y="0"/>
          <a:chExt cx="0" cy="0"/>
        </a:xfrm>
      </p:grpSpPr>
      <p:sp>
        <p:nvSpPr>
          <p:cNvPr id="2" name="Titel 1"/>
          <p:cNvSpPr>
            <a:spLocks noGrp="1"/>
          </p:cNvSpPr>
          <p:nvPr>
            <p:ph type="title"/>
          </p:nvPr>
        </p:nvSpPr>
        <p:spPr>
          <a:xfrm>
            <a:off x="1080000" y="1080000"/>
            <a:ext cx="10033200" cy="720000"/>
          </a:xfrm>
        </p:spPr>
        <p:txBody>
          <a:bodyPr>
            <a:noAutofit/>
          </a:bodyPr>
          <a:lstStyle>
            <a:lvl1pPr>
              <a:defRPr sz="3200"/>
            </a:lvl1pPr>
          </a:lstStyle>
          <a:p>
            <a:r>
              <a:rPr lang="nl-NL"/>
              <a:t>Klik om de stijl te bewerken</a:t>
            </a:r>
          </a:p>
        </p:txBody>
      </p:sp>
      <p:sp>
        <p:nvSpPr>
          <p:cNvPr id="3" name="Tijdelijke aanduiding voor inhoud 2"/>
          <p:cNvSpPr>
            <a:spLocks noGrp="1"/>
          </p:cNvSpPr>
          <p:nvPr>
            <p:ph idx="1"/>
          </p:nvPr>
        </p:nvSpPr>
        <p:spPr>
          <a:xfrm>
            <a:off x="1080000" y="1800000"/>
            <a:ext cx="4860000" cy="4500000"/>
          </a:xfrm>
        </p:spPr>
        <p:txBody>
          <a:bodyPr>
            <a:noAutofit/>
          </a:bodyPr>
          <a:lstStyle>
            <a:lvl1pPr>
              <a:buClr>
                <a:srgbClr val="00A9F3"/>
              </a:buClr>
              <a:defRPr/>
            </a:lvl1pPr>
            <a:lvl2pPr>
              <a:buClr>
                <a:srgbClr val="00A9F3"/>
              </a:buClr>
              <a:defRPr/>
            </a:lvl2pPr>
            <a:lvl3pPr>
              <a:buClr>
                <a:srgbClr val="00A9F3"/>
              </a:buClr>
              <a:defRPr/>
            </a:lvl3pPr>
            <a:lvl4pPr>
              <a:buClr>
                <a:srgbClr val="00A9F3"/>
              </a:buClr>
              <a:defRPr/>
            </a:lvl4pPr>
            <a:lvl5pPr>
              <a:buClr>
                <a:srgbClr val="00A9F3"/>
              </a:buClr>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8" name="Tijdelijke aanduiding voor inhoud 2"/>
          <p:cNvSpPr>
            <a:spLocks noGrp="1"/>
          </p:cNvSpPr>
          <p:nvPr>
            <p:ph idx="10"/>
          </p:nvPr>
        </p:nvSpPr>
        <p:spPr>
          <a:xfrm>
            <a:off x="6252000" y="1800000"/>
            <a:ext cx="4860000" cy="4500000"/>
          </a:xfrm>
        </p:spPr>
        <p:txBody>
          <a:bodyPr>
            <a:noAutofit/>
          </a:bodyPr>
          <a:lstStyle>
            <a:lvl1pPr>
              <a:buClr>
                <a:srgbClr val="00A9F3"/>
              </a:buClr>
              <a:defRPr/>
            </a:lvl1pPr>
            <a:lvl2pPr>
              <a:buClr>
                <a:srgbClr val="00A9F3"/>
              </a:buClr>
              <a:defRPr/>
            </a:lvl2pPr>
            <a:lvl3pPr>
              <a:buClr>
                <a:srgbClr val="00A9F3"/>
              </a:buClr>
              <a:defRPr/>
            </a:lvl3pPr>
            <a:lvl4pPr>
              <a:buClr>
                <a:srgbClr val="00A9F3"/>
              </a:buClr>
              <a:defRPr/>
            </a:lvl4pPr>
            <a:lvl5pPr>
              <a:buClr>
                <a:srgbClr val="00A9F3"/>
              </a:buClr>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19054195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2EBC61C-C933-9863-4B3C-339229788830}"/>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4A82EBD1-5BD1-D777-1C05-937DA4CB663B}"/>
              </a:ext>
            </a:extLst>
          </p:cNvPr>
          <p:cNvSpPr>
            <a:spLocks noGrp="1"/>
          </p:cNvSpPr>
          <p:nvPr>
            <p:ph type="dt" sz="half" idx="10"/>
          </p:nvPr>
        </p:nvSpPr>
        <p:spPr/>
        <p:txBody>
          <a:bodyPr/>
          <a:lstStyle/>
          <a:p>
            <a:fld id="{50B34F16-9E37-469B-AB3A-7C90ED65EF18}" type="datetimeFigureOut">
              <a:rPr lang="nl-NL" smtClean="0"/>
              <a:t>27-2-2024</a:t>
            </a:fld>
            <a:endParaRPr lang="nl-NL"/>
          </a:p>
        </p:txBody>
      </p:sp>
      <p:sp>
        <p:nvSpPr>
          <p:cNvPr id="4" name="Tijdelijke aanduiding voor voettekst 3">
            <a:extLst>
              <a:ext uri="{FF2B5EF4-FFF2-40B4-BE49-F238E27FC236}">
                <a16:creationId xmlns:a16="http://schemas.microsoft.com/office/drawing/2014/main" id="{2153A9DE-8F96-CF2B-12D9-95964C712CFA}"/>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59A57396-D6AE-58B9-51C1-5DD951467B54}"/>
              </a:ext>
            </a:extLst>
          </p:cNvPr>
          <p:cNvSpPr>
            <a:spLocks noGrp="1"/>
          </p:cNvSpPr>
          <p:nvPr>
            <p:ph type="sldNum" sz="quarter" idx="12"/>
          </p:nvPr>
        </p:nvSpPr>
        <p:spPr/>
        <p:txBody>
          <a:bodyPr/>
          <a:lstStyle/>
          <a:p>
            <a:fld id="{5EAC1AF6-BEEB-4096-9CA5-547E09B82E04}" type="slidenum">
              <a:rPr lang="nl-NL" smtClean="0"/>
              <a:t>‹nr.›</a:t>
            </a:fld>
            <a:endParaRPr lang="nl-NL"/>
          </a:p>
        </p:txBody>
      </p:sp>
    </p:spTree>
    <p:extLst>
      <p:ext uri="{BB962C8B-B14F-4D97-AF65-F5344CB8AC3E}">
        <p14:creationId xmlns:p14="http://schemas.microsoft.com/office/powerpoint/2010/main" val="42665900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F65295A8-DC67-E9DC-10AD-C9053F6ECAED}"/>
              </a:ext>
            </a:extLst>
          </p:cNvPr>
          <p:cNvSpPr>
            <a:spLocks noGrp="1"/>
          </p:cNvSpPr>
          <p:nvPr>
            <p:ph type="dt" sz="half" idx="10"/>
          </p:nvPr>
        </p:nvSpPr>
        <p:spPr/>
        <p:txBody>
          <a:bodyPr/>
          <a:lstStyle/>
          <a:p>
            <a:fld id="{50B34F16-9E37-469B-AB3A-7C90ED65EF18}" type="datetimeFigureOut">
              <a:rPr lang="nl-NL" smtClean="0"/>
              <a:t>27-2-2024</a:t>
            </a:fld>
            <a:endParaRPr lang="nl-NL"/>
          </a:p>
        </p:txBody>
      </p:sp>
      <p:sp>
        <p:nvSpPr>
          <p:cNvPr id="3" name="Tijdelijke aanduiding voor voettekst 2">
            <a:extLst>
              <a:ext uri="{FF2B5EF4-FFF2-40B4-BE49-F238E27FC236}">
                <a16:creationId xmlns:a16="http://schemas.microsoft.com/office/drawing/2014/main" id="{8F4AF301-AEAD-048E-EEBC-E289A54DF70F}"/>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B8697303-EBF8-2CA8-8D11-79000AF69738}"/>
              </a:ext>
            </a:extLst>
          </p:cNvPr>
          <p:cNvSpPr>
            <a:spLocks noGrp="1"/>
          </p:cNvSpPr>
          <p:nvPr>
            <p:ph type="sldNum" sz="quarter" idx="12"/>
          </p:nvPr>
        </p:nvSpPr>
        <p:spPr/>
        <p:txBody>
          <a:bodyPr/>
          <a:lstStyle/>
          <a:p>
            <a:fld id="{5EAC1AF6-BEEB-4096-9CA5-547E09B82E04}" type="slidenum">
              <a:rPr lang="nl-NL" smtClean="0"/>
              <a:t>‹nr.›</a:t>
            </a:fld>
            <a:endParaRPr lang="nl-NL"/>
          </a:p>
        </p:txBody>
      </p:sp>
    </p:spTree>
    <p:extLst>
      <p:ext uri="{BB962C8B-B14F-4D97-AF65-F5344CB8AC3E}">
        <p14:creationId xmlns:p14="http://schemas.microsoft.com/office/powerpoint/2010/main" val="36421987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F8248D3-2911-72C9-2B89-1BCE1328DB14}"/>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068E3AEB-E41B-1B64-7982-4AA45025246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7A33313D-34F3-CE12-04ED-DDACFEDD34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0B7B403C-412B-90E9-8789-18EE55DF861F}"/>
              </a:ext>
            </a:extLst>
          </p:cNvPr>
          <p:cNvSpPr>
            <a:spLocks noGrp="1"/>
          </p:cNvSpPr>
          <p:nvPr>
            <p:ph type="dt" sz="half" idx="10"/>
          </p:nvPr>
        </p:nvSpPr>
        <p:spPr/>
        <p:txBody>
          <a:bodyPr/>
          <a:lstStyle/>
          <a:p>
            <a:fld id="{50B34F16-9E37-469B-AB3A-7C90ED65EF18}" type="datetimeFigureOut">
              <a:rPr lang="nl-NL" smtClean="0"/>
              <a:t>27-2-2024</a:t>
            </a:fld>
            <a:endParaRPr lang="nl-NL"/>
          </a:p>
        </p:txBody>
      </p:sp>
      <p:sp>
        <p:nvSpPr>
          <p:cNvPr id="6" name="Tijdelijke aanduiding voor voettekst 5">
            <a:extLst>
              <a:ext uri="{FF2B5EF4-FFF2-40B4-BE49-F238E27FC236}">
                <a16:creationId xmlns:a16="http://schemas.microsoft.com/office/drawing/2014/main" id="{41F9F87D-A675-7767-03FD-DD86DC0516C2}"/>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7F4A35C3-B852-E0F9-D114-927D084A4A15}"/>
              </a:ext>
            </a:extLst>
          </p:cNvPr>
          <p:cNvSpPr>
            <a:spLocks noGrp="1"/>
          </p:cNvSpPr>
          <p:nvPr>
            <p:ph type="sldNum" sz="quarter" idx="12"/>
          </p:nvPr>
        </p:nvSpPr>
        <p:spPr/>
        <p:txBody>
          <a:bodyPr/>
          <a:lstStyle/>
          <a:p>
            <a:fld id="{5EAC1AF6-BEEB-4096-9CA5-547E09B82E04}" type="slidenum">
              <a:rPr lang="nl-NL" smtClean="0"/>
              <a:t>‹nr.›</a:t>
            </a:fld>
            <a:endParaRPr lang="nl-NL"/>
          </a:p>
        </p:txBody>
      </p:sp>
    </p:spTree>
    <p:extLst>
      <p:ext uri="{BB962C8B-B14F-4D97-AF65-F5344CB8AC3E}">
        <p14:creationId xmlns:p14="http://schemas.microsoft.com/office/powerpoint/2010/main" val="18511376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1F75B12-8214-DEF6-9AED-FAF984D57851}"/>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D74D85AD-32FF-262E-D55D-50EB5497B26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BDA7701E-5E2C-81C0-24FC-267C989FBC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8744CD04-4AE7-8BC8-07E2-2FD006891094}"/>
              </a:ext>
            </a:extLst>
          </p:cNvPr>
          <p:cNvSpPr>
            <a:spLocks noGrp="1"/>
          </p:cNvSpPr>
          <p:nvPr>
            <p:ph type="dt" sz="half" idx="10"/>
          </p:nvPr>
        </p:nvSpPr>
        <p:spPr/>
        <p:txBody>
          <a:bodyPr/>
          <a:lstStyle/>
          <a:p>
            <a:fld id="{50B34F16-9E37-469B-AB3A-7C90ED65EF18}" type="datetimeFigureOut">
              <a:rPr lang="nl-NL" smtClean="0"/>
              <a:t>27-2-2024</a:t>
            </a:fld>
            <a:endParaRPr lang="nl-NL"/>
          </a:p>
        </p:txBody>
      </p:sp>
      <p:sp>
        <p:nvSpPr>
          <p:cNvPr id="6" name="Tijdelijke aanduiding voor voettekst 5">
            <a:extLst>
              <a:ext uri="{FF2B5EF4-FFF2-40B4-BE49-F238E27FC236}">
                <a16:creationId xmlns:a16="http://schemas.microsoft.com/office/drawing/2014/main" id="{AB8A5543-D790-5781-BDBA-F7E10E7FEB81}"/>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93C40D96-47BA-32EC-37E3-586F8622258A}"/>
              </a:ext>
            </a:extLst>
          </p:cNvPr>
          <p:cNvSpPr>
            <a:spLocks noGrp="1"/>
          </p:cNvSpPr>
          <p:nvPr>
            <p:ph type="sldNum" sz="quarter" idx="12"/>
          </p:nvPr>
        </p:nvSpPr>
        <p:spPr/>
        <p:txBody>
          <a:bodyPr/>
          <a:lstStyle/>
          <a:p>
            <a:fld id="{5EAC1AF6-BEEB-4096-9CA5-547E09B82E04}" type="slidenum">
              <a:rPr lang="nl-NL" smtClean="0"/>
              <a:t>‹nr.›</a:t>
            </a:fld>
            <a:endParaRPr lang="nl-NL"/>
          </a:p>
        </p:txBody>
      </p:sp>
    </p:spTree>
    <p:extLst>
      <p:ext uri="{BB962C8B-B14F-4D97-AF65-F5344CB8AC3E}">
        <p14:creationId xmlns:p14="http://schemas.microsoft.com/office/powerpoint/2010/main" val="1168118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4A7698F-72DD-94ED-8610-BC176704B741}"/>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50595338-AA00-3AE2-E60F-117937579F76}"/>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C878A12C-ED09-B7C9-B090-EE5D91C1C2BF}"/>
              </a:ext>
            </a:extLst>
          </p:cNvPr>
          <p:cNvSpPr>
            <a:spLocks noGrp="1"/>
          </p:cNvSpPr>
          <p:nvPr>
            <p:ph type="dt" sz="half" idx="10"/>
          </p:nvPr>
        </p:nvSpPr>
        <p:spPr/>
        <p:txBody>
          <a:bodyPr/>
          <a:lstStyle/>
          <a:p>
            <a:fld id="{50B34F16-9E37-469B-AB3A-7C90ED65EF18}" type="datetimeFigureOut">
              <a:rPr lang="nl-NL" smtClean="0"/>
              <a:t>27-2-2024</a:t>
            </a:fld>
            <a:endParaRPr lang="nl-NL"/>
          </a:p>
        </p:txBody>
      </p:sp>
      <p:sp>
        <p:nvSpPr>
          <p:cNvPr id="5" name="Tijdelijke aanduiding voor voettekst 4">
            <a:extLst>
              <a:ext uri="{FF2B5EF4-FFF2-40B4-BE49-F238E27FC236}">
                <a16:creationId xmlns:a16="http://schemas.microsoft.com/office/drawing/2014/main" id="{8CBF6B61-B358-88B9-0827-2E4B0B0F23BC}"/>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09B4E823-3019-0148-103E-8E64017376F8}"/>
              </a:ext>
            </a:extLst>
          </p:cNvPr>
          <p:cNvSpPr>
            <a:spLocks noGrp="1"/>
          </p:cNvSpPr>
          <p:nvPr>
            <p:ph type="sldNum" sz="quarter" idx="12"/>
          </p:nvPr>
        </p:nvSpPr>
        <p:spPr/>
        <p:txBody>
          <a:bodyPr/>
          <a:lstStyle/>
          <a:p>
            <a:fld id="{5EAC1AF6-BEEB-4096-9CA5-547E09B82E04}" type="slidenum">
              <a:rPr lang="nl-NL" smtClean="0"/>
              <a:t>‹nr.›</a:t>
            </a:fld>
            <a:endParaRPr lang="nl-NL"/>
          </a:p>
        </p:txBody>
      </p:sp>
    </p:spTree>
    <p:extLst>
      <p:ext uri="{BB962C8B-B14F-4D97-AF65-F5344CB8AC3E}">
        <p14:creationId xmlns:p14="http://schemas.microsoft.com/office/powerpoint/2010/main" val="149155494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BA5D78BB-3352-9603-FC66-B6B8922A7013}"/>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1786C5DF-AF23-8F1E-7452-51976F24627A}"/>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24063661-4BFA-30D4-804E-14E69324E286}"/>
              </a:ext>
            </a:extLst>
          </p:cNvPr>
          <p:cNvSpPr>
            <a:spLocks noGrp="1"/>
          </p:cNvSpPr>
          <p:nvPr>
            <p:ph type="dt" sz="half" idx="10"/>
          </p:nvPr>
        </p:nvSpPr>
        <p:spPr/>
        <p:txBody>
          <a:bodyPr/>
          <a:lstStyle/>
          <a:p>
            <a:fld id="{50B34F16-9E37-469B-AB3A-7C90ED65EF18}" type="datetimeFigureOut">
              <a:rPr lang="nl-NL" smtClean="0"/>
              <a:t>27-2-2024</a:t>
            </a:fld>
            <a:endParaRPr lang="nl-NL"/>
          </a:p>
        </p:txBody>
      </p:sp>
      <p:sp>
        <p:nvSpPr>
          <p:cNvPr id="5" name="Tijdelijke aanduiding voor voettekst 4">
            <a:extLst>
              <a:ext uri="{FF2B5EF4-FFF2-40B4-BE49-F238E27FC236}">
                <a16:creationId xmlns:a16="http://schemas.microsoft.com/office/drawing/2014/main" id="{68B25BBF-C751-F445-DF8C-1D3A6A99D3C7}"/>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B4591AF7-E61C-5C92-7536-0D97BF54497E}"/>
              </a:ext>
            </a:extLst>
          </p:cNvPr>
          <p:cNvSpPr>
            <a:spLocks noGrp="1"/>
          </p:cNvSpPr>
          <p:nvPr>
            <p:ph type="sldNum" sz="quarter" idx="12"/>
          </p:nvPr>
        </p:nvSpPr>
        <p:spPr/>
        <p:txBody>
          <a:bodyPr/>
          <a:lstStyle/>
          <a:p>
            <a:fld id="{5EAC1AF6-BEEB-4096-9CA5-547E09B82E04}" type="slidenum">
              <a:rPr lang="nl-NL" smtClean="0"/>
              <a:t>‹nr.›</a:t>
            </a:fld>
            <a:endParaRPr lang="nl-NL"/>
          </a:p>
        </p:txBody>
      </p:sp>
    </p:spTree>
    <p:extLst>
      <p:ext uri="{BB962C8B-B14F-4D97-AF65-F5344CB8AC3E}">
        <p14:creationId xmlns:p14="http://schemas.microsoft.com/office/powerpoint/2010/main" val="394429038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Titeldia: Academie">
    <p:spTree>
      <p:nvGrpSpPr>
        <p:cNvPr id="1" name=""/>
        <p:cNvGrpSpPr/>
        <p:nvPr/>
      </p:nvGrpSpPr>
      <p:grpSpPr>
        <a:xfrm>
          <a:off x="0" y="0"/>
          <a:ext cx="0" cy="0"/>
          <a:chOff x="0" y="0"/>
          <a:chExt cx="0" cy="0"/>
        </a:xfrm>
      </p:grpSpPr>
      <p:grpSp>
        <p:nvGrpSpPr>
          <p:cNvPr id="11" name="Groeperen 3"/>
          <p:cNvGrpSpPr>
            <a:grpSpLocks/>
          </p:cNvGrpSpPr>
          <p:nvPr userDrawn="1"/>
        </p:nvGrpSpPr>
        <p:grpSpPr bwMode="auto">
          <a:xfrm>
            <a:off x="7346964" y="1871663"/>
            <a:ext cx="4845036" cy="4319587"/>
            <a:chOff x="7222241" y="1800000"/>
            <a:chExt cx="4844271" cy="4320000"/>
          </a:xfrm>
          <a:blipFill>
            <a:blip r:embed="rId2"/>
            <a:stretch>
              <a:fillRect/>
            </a:stretch>
          </a:blipFill>
        </p:grpSpPr>
        <p:sp>
          <p:nvSpPr>
            <p:cNvPr id="12" name="Uitstel 4"/>
            <p:cNvSpPr/>
            <p:nvPr userDrawn="1"/>
          </p:nvSpPr>
          <p:spPr>
            <a:xfrm rot="10800000">
              <a:off x="7222241" y="1800000"/>
              <a:ext cx="4320490" cy="4320000"/>
            </a:xfrm>
            <a:prstGeom prst="flowChartDelay">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912813" fontAlgn="base">
                <a:spcBef>
                  <a:spcPct val="0"/>
                </a:spcBef>
                <a:spcAft>
                  <a:spcPct val="0"/>
                </a:spcAft>
                <a:defRPr>
                  <a:solidFill>
                    <a:schemeClr val="tx1"/>
                  </a:solidFill>
                  <a:latin typeface="Calibri" pitchFamily="34" charset="0"/>
                </a:defRPr>
              </a:lvl6pPr>
              <a:lvl7pPr marL="2971800" indent="-228600" defTabSz="912813" fontAlgn="base">
                <a:spcBef>
                  <a:spcPct val="0"/>
                </a:spcBef>
                <a:spcAft>
                  <a:spcPct val="0"/>
                </a:spcAft>
                <a:defRPr>
                  <a:solidFill>
                    <a:schemeClr val="tx1"/>
                  </a:solidFill>
                  <a:latin typeface="Calibri" pitchFamily="34" charset="0"/>
                </a:defRPr>
              </a:lvl7pPr>
              <a:lvl8pPr marL="3429000" indent="-228600" defTabSz="912813" fontAlgn="base">
                <a:spcBef>
                  <a:spcPct val="0"/>
                </a:spcBef>
                <a:spcAft>
                  <a:spcPct val="0"/>
                </a:spcAft>
                <a:defRPr>
                  <a:solidFill>
                    <a:schemeClr val="tx1"/>
                  </a:solidFill>
                  <a:latin typeface="Calibri" pitchFamily="34" charset="0"/>
                </a:defRPr>
              </a:lvl8pPr>
              <a:lvl9pPr marL="3886200" indent="-228600" defTabSz="912813" fontAlgn="base">
                <a:spcBef>
                  <a:spcPct val="0"/>
                </a:spcBef>
                <a:spcAft>
                  <a:spcPct val="0"/>
                </a:spcAft>
                <a:defRPr>
                  <a:solidFill>
                    <a:schemeClr val="tx1"/>
                  </a:solidFill>
                  <a:latin typeface="Calibri" pitchFamily="34" charset="0"/>
                </a:defRPr>
              </a:lvl9pPr>
            </a:lstStyle>
            <a:p>
              <a:pPr algn="ctr">
                <a:defRPr/>
              </a:pPr>
              <a:endParaRPr lang="en-US" altLang="en-US" sz="1800">
                <a:solidFill>
                  <a:srgbClr val="FFFFFF"/>
                </a:solidFill>
                <a:latin typeface="Arial" panose="020B0604020202020204" pitchFamily="34" charset="0"/>
              </a:endParaRPr>
            </a:p>
          </p:txBody>
        </p:sp>
        <p:sp>
          <p:nvSpPr>
            <p:cNvPr id="14" name="Rechthoek 13"/>
            <p:cNvSpPr/>
            <p:nvPr/>
          </p:nvSpPr>
          <p:spPr>
            <a:xfrm>
              <a:off x="11490341" y="1800000"/>
              <a:ext cx="576171" cy="432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912813" fontAlgn="base">
                <a:spcBef>
                  <a:spcPct val="0"/>
                </a:spcBef>
                <a:spcAft>
                  <a:spcPct val="0"/>
                </a:spcAft>
                <a:defRPr>
                  <a:solidFill>
                    <a:schemeClr val="tx1"/>
                  </a:solidFill>
                  <a:latin typeface="Calibri" pitchFamily="34" charset="0"/>
                </a:defRPr>
              </a:lvl6pPr>
              <a:lvl7pPr marL="2971800" indent="-228600" defTabSz="912813" fontAlgn="base">
                <a:spcBef>
                  <a:spcPct val="0"/>
                </a:spcBef>
                <a:spcAft>
                  <a:spcPct val="0"/>
                </a:spcAft>
                <a:defRPr>
                  <a:solidFill>
                    <a:schemeClr val="tx1"/>
                  </a:solidFill>
                  <a:latin typeface="Calibri" pitchFamily="34" charset="0"/>
                </a:defRPr>
              </a:lvl7pPr>
              <a:lvl8pPr marL="3429000" indent="-228600" defTabSz="912813" fontAlgn="base">
                <a:spcBef>
                  <a:spcPct val="0"/>
                </a:spcBef>
                <a:spcAft>
                  <a:spcPct val="0"/>
                </a:spcAft>
                <a:defRPr>
                  <a:solidFill>
                    <a:schemeClr val="tx1"/>
                  </a:solidFill>
                  <a:latin typeface="Calibri" pitchFamily="34" charset="0"/>
                </a:defRPr>
              </a:lvl8pPr>
              <a:lvl9pPr marL="3886200" indent="-228600" defTabSz="912813" fontAlgn="base">
                <a:spcBef>
                  <a:spcPct val="0"/>
                </a:spcBef>
                <a:spcAft>
                  <a:spcPct val="0"/>
                </a:spcAft>
                <a:defRPr>
                  <a:solidFill>
                    <a:schemeClr val="tx1"/>
                  </a:solidFill>
                  <a:latin typeface="Calibri" pitchFamily="34" charset="0"/>
                </a:defRPr>
              </a:lvl9pPr>
            </a:lstStyle>
            <a:p>
              <a:pPr algn="ctr">
                <a:defRPr/>
              </a:pPr>
              <a:endParaRPr lang="en-US" altLang="en-US" sz="1800">
                <a:solidFill>
                  <a:srgbClr val="FFFFFF"/>
                </a:solidFill>
                <a:latin typeface="Arial" panose="020B0604020202020204" pitchFamily="34" charset="0"/>
              </a:endParaRPr>
            </a:p>
          </p:txBody>
        </p:sp>
      </p:grpSp>
      <p:sp>
        <p:nvSpPr>
          <p:cNvPr id="3" name="Ondertitel 2"/>
          <p:cNvSpPr>
            <a:spLocks noGrp="1"/>
          </p:cNvSpPr>
          <p:nvPr>
            <p:ph type="subTitle" idx="1" hasCustomPrompt="1"/>
          </p:nvPr>
        </p:nvSpPr>
        <p:spPr>
          <a:xfrm>
            <a:off x="1079999" y="1871662"/>
            <a:ext cx="5399999" cy="1557338"/>
          </a:xfrm>
          <a:prstGeom prst="rect">
            <a:avLst/>
          </a:prstGeom>
        </p:spPr>
        <p:txBody>
          <a:bodyPr lIns="0" tIns="0" rIns="0" bIns="0">
            <a:noAutofit/>
          </a:bodyPr>
          <a:lstStyle>
            <a:lvl1pPr marL="0" indent="0" algn="l">
              <a:buNone/>
              <a:defRPr sz="3200">
                <a:solidFill>
                  <a:schemeClr val="accent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de ondertitelstijl </a:t>
            </a:r>
            <a:br>
              <a:rPr lang="nl-NL"/>
            </a:br>
            <a:r>
              <a:rPr lang="nl-NL"/>
              <a:t>van het model te bewerken</a:t>
            </a:r>
            <a:endParaRPr lang="en-US"/>
          </a:p>
        </p:txBody>
      </p:sp>
      <p:sp>
        <p:nvSpPr>
          <p:cNvPr id="9" name="Tijdelijke aanduiding voor datum 3"/>
          <p:cNvSpPr>
            <a:spLocks noGrp="1" noChangeAspect="1"/>
          </p:cNvSpPr>
          <p:nvPr>
            <p:ph type="dt" sz="half" idx="10"/>
          </p:nvPr>
        </p:nvSpPr>
        <p:spPr>
          <a:xfrm>
            <a:off x="1080000" y="6480000"/>
            <a:ext cx="4070350" cy="365125"/>
          </a:xfrm>
          <a:prstGeom prst="rect">
            <a:avLst/>
          </a:prstGeom>
        </p:spPr>
        <p:txBody>
          <a:bodyPr lIns="0" tIns="0" rIns="0" bIns="0" anchor="ctr" anchorCtr="0"/>
          <a:lstStyle>
            <a:lvl1pPr eaLnBrk="0" hangingPunct="0">
              <a:defRPr sz="1000" baseline="0" dirty="0">
                <a:solidFill>
                  <a:schemeClr val="accent2"/>
                </a:solidFill>
                <a:latin typeface="Arial" panose="020B0604020202020204" pitchFamily="34" charset="0"/>
                <a:ea typeface="+mn-ea"/>
              </a:defRPr>
            </a:lvl1pPr>
          </a:lstStyle>
          <a:p>
            <a:pPr>
              <a:defRPr/>
            </a:pPr>
            <a:endParaRPr lang="nl-NL"/>
          </a:p>
        </p:txBody>
      </p:sp>
      <p:pic>
        <p:nvPicPr>
          <p:cNvPr id="10" name="Afbeelding 9"/>
          <p:cNvPicPr>
            <a:picLocks noChangeAspect="1"/>
          </p:cNvPicPr>
          <p:nvPr userDrawn="1"/>
        </p:nvPicPr>
        <p:blipFill>
          <a:blip r:embed="rId3">
            <a:alphaModFix/>
            <a:extLst>
              <a:ext uri="{28A0092B-C50C-407E-A947-70E740481C1C}">
                <a14:useLocalDpi xmlns:a14="http://schemas.microsoft.com/office/drawing/2010/main" val="0"/>
              </a:ext>
            </a:extLst>
          </a:blip>
          <a:stretch>
            <a:fillRect/>
          </a:stretch>
        </p:blipFill>
        <p:spPr>
          <a:xfrm>
            <a:off x="6172201" y="4334456"/>
            <a:ext cx="2634916" cy="2527974"/>
          </a:xfrm>
          <a:prstGeom prst="rect">
            <a:avLst/>
          </a:prstGeom>
        </p:spPr>
      </p:pic>
      <p:pic>
        <p:nvPicPr>
          <p:cNvPr id="13" name="Afbeelding 12"/>
          <p:cNvPicPr>
            <a:picLocks noChangeAspect="1"/>
          </p:cNvPicPr>
          <p:nvPr userDrawn="1"/>
        </p:nvPicPr>
        <p:blipFill rotWithShape="1">
          <a:blip r:embed="rId4">
            <a:extLst>
              <a:ext uri="{28A0092B-C50C-407E-A947-70E740481C1C}">
                <a14:useLocalDpi xmlns:a14="http://schemas.microsoft.com/office/drawing/2010/main" val="0"/>
              </a:ext>
            </a:extLst>
          </a:blip>
          <a:srcRect l="12048" t="21635" r="45369" b="22009"/>
          <a:stretch/>
        </p:blipFill>
        <p:spPr>
          <a:xfrm>
            <a:off x="516963" y="378862"/>
            <a:ext cx="1486713" cy="1125086"/>
          </a:xfrm>
          <a:prstGeom prst="rect">
            <a:avLst/>
          </a:prstGeom>
        </p:spPr>
      </p:pic>
      <p:pic>
        <p:nvPicPr>
          <p:cNvPr id="15" name="Afbeelding 14" descr="Afbeelding met donker&#10;&#10;Automatisch gegenereerde beschrijving">
            <a:extLst>
              <a:ext uri="{FF2B5EF4-FFF2-40B4-BE49-F238E27FC236}">
                <a16:creationId xmlns:a16="http://schemas.microsoft.com/office/drawing/2014/main" id="{52D617D7-695C-EC4E-BA5D-889980CAD86D}"/>
              </a:ext>
            </a:extLst>
          </p:cNvPr>
          <p:cNvPicPr>
            <a:picLocks noChangeAspect="1"/>
          </p:cNvPicPr>
          <p:nvPr userDrawn="1"/>
        </p:nvPicPr>
        <p:blipFill rotWithShape="1">
          <a:blip r:embed="rId5"/>
          <a:srcRect l="54343" t="4204" r="-10" b="-4204"/>
          <a:stretch/>
        </p:blipFill>
        <p:spPr>
          <a:xfrm>
            <a:off x="0" y="4640382"/>
            <a:ext cx="5400000" cy="1709176"/>
          </a:xfrm>
          <a:prstGeom prst="rect">
            <a:avLst/>
          </a:prstGeom>
        </p:spPr>
      </p:pic>
    </p:spTree>
    <p:extLst>
      <p:ext uri="{BB962C8B-B14F-4D97-AF65-F5344CB8AC3E}">
        <p14:creationId xmlns:p14="http://schemas.microsoft.com/office/powerpoint/2010/main" val="380657999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Voorbla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1247999" y="2879999"/>
            <a:ext cx="10272000" cy="1089600"/>
          </a:xfrm>
          <a:prstGeom prst="rect">
            <a:avLst/>
          </a:prstGeom>
        </p:spPr>
        <p:txBody>
          <a:bodyPr vert="horz" lIns="0" tIns="0" rIns="0" bIns="0"/>
          <a:lstStyle>
            <a:lvl1pPr>
              <a:defRPr sz="6667" b="1" i="0" baseline="0">
                <a:solidFill>
                  <a:srgbClr val="000000"/>
                </a:solidFill>
                <a:latin typeface="Arial"/>
                <a:cs typeface="Arial"/>
              </a:defRPr>
            </a:lvl1pPr>
          </a:lstStyle>
          <a:p>
            <a:r>
              <a:rPr lang="nl-NL"/>
              <a:t>Klik om de stijl te bewerken</a:t>
            </a:r>
          </a:p>
        </p:txBody>
      </p:sp>
      <p:sp>
        <p:nvSpPr>
          <p:cNvPr id="6" name="Tijdelijke aanduiding voor tekst 5"/>
          <p:cNvSpPr>
            <a:spLocks noGrp="1"/>
          </p:cNvSpPr>
          <p:nvPr>
            <p:ph type="body" sz="quarter" idx="10"/>
          </p:nvPr>
        </p:nvSpPr>
        <p:spPr>
          <a:xfrm>
            <a:off x="1247999" y="3969599"/>
            <a:ext cx="10272000" cy="1176000"/>
          </a:xfrm>
          <a:prstGeom prst="rect">
            <a:avLst/>
          </a:prstGeom>
        </p:spPr>
        <p:txBody>
          <a:bodyPr vert="horz" lIns="0" tIns="0" rIns="0" bIns="0"/>
          <a:lstStyle>
            <a:lvl1pPr marL="0" indent="0">
              <a:buFont typeface="Arial"/>
              <a:buNone/>
              <a:defRPr sz="4533" baseline="0">
                <a:solidFill>
                  <a:srgbClr val="000000"/>
                </a:solidFill>
              </a:defRPr>
            </a:lvl1pPr>
            <a:lvl2pPr marL="609523" indent="0">
              <a:buFont typeface="Arial"/>
              <a:buNone/>
              <a:defRPr/>
            </a:lvl2pPr>
            <a:lvl3pPr marL="1219050" indent="0">
              <a:buFont typeface="Arial"/>
              <a:buNone/>
              <a:defRPr/>
            </a:lvl3pPr>
            <a:lvl4pPr marL="1828573" indent="0">
              <a:buFont typeface="Arial"/>
              <a:buNone/>
              <a:defRPr/>
            </a:lvl4pPr>
            <a:lvl5pPr marL="2438098" indent="0">
              <a:buFont typeface="Arial"/>
              <a:buNone/>
              <a:defRPr/>
            </a:lvl5pPr>
          </a:lstStyle>
          <a:p>
            <a:pPr lvl="0"/>
            <a:r>
              <a:rPr lang="nl-NL"/>
              <a:t>Klik om de modelstijlen te bewerken</a:t>
            </a:r>
          </a:p>
        </p:txBody>
      </p:sp>
      <p:sp>
        <p:nvSpPr>
          <p:cNvPr id="4" name="Tijdelijke aanduiding voor datum 13">
            <a:extLst>
              <a:ext uri="{FF2B5EF4-FFF2-40B4-BE49-F238E27FC236}">
                <a16:creationId xmlns:a16="http://schemas.microsoft.com/office/drawing/2014/main" id="{4D568F0D-FE2E-47FA-ADE9-FD5193612EF3}"/>
              </a:ext>
            </a:extLst>
          </p:cNvPr>
          <p:cNvSpPr>
            <a:spLocks noGrp="1"/>
          </p:cNvSpPr>
          <p:nvPr>
            <p:ph type="dt" sz="half" idx="11"/>
          </p:nvPr>
        </p:nvSpPr>
        <p:spPr>
          <a:xfrm>
            <a:off x="1248834" y="6402917"/>
            <a:ext cx="1818217" cy="455083"/>
          </a:xfrm>
        </p:spPr>
        <p:txBody>
          <a:bodyPr lIns="0" tIns="0" rIns="0" bIns="0" anchor="t" anchorCtr="0"/>
          <a:lstStyle>
            <a:lvl1pPr>
              <a:defRPr sz="1467">
                <a:solidFill>
                  <a:srgbClr val="000000"/>
                </a:solidFill>
              </a:defRPr>
            </a:lvl1pPr>
          </a:lstStyle>
          <a:p>
            <a:pPr>
              <a:defRPr/>
            </a:pPr>
            <a:fld id="{D983EEFF-3892-466F-84A8-4F6E88CFE98F}" type="datetime1">
              <a:rPr lang="nl-NL"/>
              <a:pPr>
                <a:defRPr/>
              </a:pPr>
              <a:t>27-2-2024</a:t>
            </a:fld>
            <a:endParaRPr lang="nl-NL"/>
          </a:p>
        </p:txBody>
      </p:sp>
      <p:sp>
        <p:nvSpPr>
          <p:cNvPr id="5" name="Tijdelijke aanduiding voor voettekst 14">
            <a:extLst>
              <a:ext uri="{FF2B5EF4-FFF2-40B4-BE49-F238E27FC236}">
                <a16:creationId xmlns:a16="http://schemas.microsoft.com/office/drawing/2014/main" id="{39DE8418-42D2-4036-97D4-0FCAD06A2F4A}"/>
              </a:ext>
            </a:extLst>
          </p:cNvPr>
          <p:cNvSpPr>
            <a:spLocks noGrp="1"/>
          </p:cNvSpPr>
          <p:nvPr>
            <p:ph type="ftr" sz="quarter" idx="12"/>
          </p:nvPr>
        </p:nvSpPr>
        <p:spPr>
          <a:xfrm>
            <a:off x="9738785" y="6402917"/>
            <a:ext cx="1782233" cy="455083"/>
          </a:xfrm>
        </p:spPr>
        <p:txBody>
          <a:bodyPr lIns="0" tIns="0" rIns="0" bIns="0" anchor="t" anchorCtr="0"/>
          <a:lstStyle>
            <a:lvl1pPr algn="r">
              <a:defRPr sz="1467">
                <a:solidFill>
                  <a:srgbClr val="000000"/>
                </a:solidFill>
              </a:defRPr>
            </a:lvl1pPr>
          </a:lstStyle>
          <a:p>
            <a:pPr>
              <a:defRPr/>
            </a:pPr>
            <a:endParaRPr lang="nl-NL"/>
          </a:p>
        </p:txBody>
      </p:sp>
    </p:spTree>
    <p:extLst>
      <p:ext uri="{BB962C8B-B14F-4D97-AF65-F5344CB8AC3E}">
        <p14:creationId xmlns:p14="http://schemas.microsoft.com/office/powerpoint/2010/main" val="317236899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Vervolgblad 1 zonder foto">
    <p:spTree>
      <p:nvGrpSpPr>
        <p:cNvPr id="1" name=""/>
        <p:cNvGrpSpPr/>
        <p:nvPr/>
      </p:nvGrpSpPr>
      <p:grpSpPr>
        <a:xfrm>
          <a:off x="0" y="0"/>
          <a:ext cx="0" cy="0"/>
          <a:chOff x="0" y="0"/>
          <a:chExt cx="0" cy="0"/>
        </a:xfrm>
      </p:grpSpPr>
      <p:pic>
        <p:nvPicPr>
          <p:cNvPr id="4" name="Afbeelding 4">
            <a:extLst>
              <a:ext uri="{FF2B5EF4-FFF2-40B4-BE49-F238E27FC236}">
                <a16:creationId xmlns:a16="http://schemas.microsoft.com/office/drawing/2014/main" id="{DB8C92C9-88A5-457A-BE1C-F6A489A12F9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2117"/>
            <a:ext cx="12192000"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itel 1"/>
          <p:cNvSpPr>
            <a:spLocks noGrp="1"/>
          </p:cNvSpPr>
          <p:nvPr>
            <p:ph type="title"/>
          </p:nvPr>
        </p:nvSpPr>
        <p:spPr>
          <a:xfrm>
            <a:off x="1247999" y="480001"/>
            <a:ext cx="10272000" cy="1088347"/>
          </a:xfrm>
          <a:prstGeom prst="rect">
            <a:avLst/>
          </a:prstGeom>
        </p:spPr>
        <p:txBody>
          <a:bodyPr vert="horz" lIns="0" tIns="0" rIns="0" bIns="0"/>
          <a:lstStyle>
            <a:lvl1pPr>
              <a:defRPr sz="5600" b="1" i="0" baseline="0">
                <a:solidFill>
                  <a:srgbClr val="000000"/>
                </a:solidFill>
                <a:latin typeface="Arial"/>
                <a:cs typeface="Arial"/>
              </a:defRPr>
            </a:lvl1pPr>
          </a:lstStyle>
          <a:p>
            <a:r>
              <a:rPr lang="nl-NL"/>
              <a:t>Titel</a:t>
            </a:r>
          </a:p>
        </p:txBody>
      </p:sp>
      <p:sp>
        <p:nvSpPr>
          <p:cNvPr id="27" name="Tijdelijke aanduiding voor tekst 10"/>
          <p:cNvSpPr>
            <a:spLocks noGrp="1"/>
          </p:cNvSpPr>
          <p:nvPr>
            <p:ph type="body" sz="quarter" idx="13"/>
          </p:nvPr>
        </p:nvSpPr>
        <p:spPr>
          <a:xfrm>
            <a:off x="1248833" y="2148293"/>
            <a:ext cx="10272184" cy="4080000"/>
          </a:xfrm>
          <a:prstGeom prst="rect">
            <a:avLst/>
          </a:prstGeom>
        </p:spPr>
        <p:txBody>
          <a:bodyPr vert="horz" lIns="0" tIns="0" rIns="0" bIns="0"/>
          <a:lstStyle>
            <a:lvl1pPr marL="239971" indent="-239971">
              <a:lnSpc>
                <a:spcPts val="4000"/>
              </a:lnSpc>
              <a:spcBef>
                <a:spcPts val="0"/>
              </a:spcBef>
              <a:spcAft>
                <a:spcPts val="0"/>
              </a:spcAft>
              <a:buFont typeface="Arial"/>
              <a:buChar char="•"/>
              <a:defRPr sz="2400">
                <a:solidFill>
                  <a:srgbClr val="000000"/>
                </a:solidFill>
              </a:defRPr>
            </a:lvl1pPr>
            <a:lvl2pPr marL="479940" indent="-239971">
              <a:lnSpc>
                <a:spcPts val="4000"/>
              </a:lnSpc>
              <a:spcBef>
                <a:spcPts val="0"/>
              </a:spcBef>
              <a:spcAft>
                <a:spcPts val="0"/>
              </a:spcAft>
              <a:buFont typeface="Arial"/>
              <a:buChar char="•"/>
              <a:defRPr sz="2400">
                <a:solidFill>
                  <a:srgbClr val="000000"/>
                </a:solidFill>
              </a:defRPr>
            </a:lvl2pPr>
            <a:lvl3pPr marL="719911" indent="-239971">
              <a:lnSpc>
                <a:spcPts val="4000"/>
              </a:lnSpc>
              <a:spcBef>
                <a:spcPts val="0"/>
              </a:spcBef>
              <a:spcAft>
                <a:spcPts val="0"/>
              </a:spcAft>
              <a:buFont typeface="Arial"/>
              <a:buChar char="•"/>
              <a:defRPr sz="2400">
                <a:solidFill>
                  <a:srgbClr val="000000"/>
                </a:solidFill>
              </a:defRPr>
            </a:lvl3pPr>
            <a:lvl4pPr marL="959880" indent="-239971">
              <a:lnSpc>
                <a:spcPts val="4000"/>
              </a:lnSpc>
              <a:spcBef>
                <a:spcPts val="0"/>
              </a:spcBef>
              <a:spcAft>
                <a:spcPts val="0"/>
              </a:spcAft>
              <a:buFont typeface="Arial"/>
              <a:buChar char="•"/>
              <a:defRPr sz="2400">
                <a:solidFill>
                  <a:srgbClr val="000000"/>
                </a:solidFill>
              </a:defRPr>
            </a:lvl4pPr>
            <a:lvl5pPr marL="1199851" indent="-239971">
              <a:lnSpc>
                <a:spcPts val="4000"/>
              </a:lnSpc>
              <a:spcBef>
                <a:spcPts val="0"/>
              </a:spcBef>
              <a:spcAft>
                <a:spcPts val="0"/>
              </a:spcAft>
              <a:buFont typeface="Arial"/>
              <a:buChar char="•"/>
              <a:defRPr sz="2400">
                <a:solidFill>
                  <a:srgbClr val="000000"/>
                </a:solidFill>
              </a:defRPr>
            </a:lvl5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13">
            <a:extLst>
              <a:ext uri="{FF2B5EF4-FFF2-40B4-BE49-F238E27FC236}">
                <a16:creationId xmlns:a16="http://schemas.microsoft.com/office/drawing/2014/main" id="{6C5BFDCD-3072-4A76-9979-6D8E0D270DCB}"/>
              </a:ext>
            </a:extLst>
          </p:cNvPr>
          <p:cNvSpPr>
            <a:spLocks noGrp="1"/>
          </p:cNvSpPr>
          <p:nvPr>
            <p:ph type="dt" sz="half" idx="14"/>
          </p:nvPr>
        </p:nvSpPr>
        <p:spPr>
          <a:xfrm>
            <a:off x="1248834" y="6402917"/>
            <a:ext cx="1818217" cy="455083"/>
          </a:xfrm>
        </p:spPr>
        <p:txBody>
          <a:bodyPr lIns="0" tIns="0" rIns="0" bIns="0" anchor="t" anchorCtr="0"/>
          <a:lstStyle>
            <a:lvl1pPr>
              <a:defRPr sz="1467">
                <a:solidFill>
                  <a:schemeClr val="tx1"/>
                </a:solidFill>
              </a:defRPr>
            </a:lvl1pPr>
          </a:lstStyle>
          <a:p>
            <a:pPr>
              <a:defRPr/>
            </a:pPr>
            <a:fld id="{339E74D1-64D8-461A-A62F-C8890B611A03}" type="datetime1">
              <a:rPr lang="nl-NL"/>
              <a:pPr>
                <a:defRPr/>
              </a:pPr>
              <a:t>27-2-2024</a:t>
            </a:fld>
            <a:endParaRPr lang="nl-NL"/>
          </a:p>
        </p:txBody>
      </p:sp>
      <p:sp>
        <p:nvSpPr>
          <p:cNvPr id="6" name="Tijdelijke aanduiding voor voettekst 14">
            <a:extLst>
              <a:ext uri="{FF2B5EF4-FFF2-40B4-BE49-F238E27FC236}">
                <a16:creationId xmlns:a16="http://schemas.microsoft.com/office/drawing/2014/main" id="{31297D4D-6ABF-4698-85F9-288274EB5DDF}"/>
              </a:ext>
            </a:extLst>
          </p:cNvPr>
          <p:cNvSpPr>
            <a:spLocks noGrp="1"/>
          </p:cNvSpPr>
          <p:nvPr>
            <p:ph type="ftr" sz="quarter" idx="15"/>
          </p:nvPr>
        </p:nvSpPr>
        <p:spPr>
          <a:xfrm>
            <a:off x="9738785" y="6402917"/>
            <a:ext cx="1782233" cy="455083"/>
          </a:xfrm>
        </p:spPr>
        <p:txBody>
          <a:bodyPr lIns="0" tIns="0" rIns="0" bIns="0" anchor="t" anchorCtr="0"/>
          <a:lstStyle>
            <a:lvl1pPr algn="r">
              <a:defRPr sz="1467">
                <a:solidFill>
                  <a:srgbClr val="000000"/>
                </a:solidFill>
              </a:defRPr>
            </a:lvl1pPr>
          </a:lstStyle>
          <a:p>
            <a:pPr>
              <a:defRPr/>
            </a:pPr>
            <a:endParaRPr lang="nl-NL"/>
          </a:p>
        </p:txBody>
      </p:sp>
      <p:sp>
        <p:nvSpPr>
          <p:cNvPr id="7" name="Tijdelijke aanduiding voor dianummer 3">
            <a:extLst>
              <a:ext uri="{FF2B5EF4-FFF2-40B4-BE49-F238E27FC236}">
                <a16:creationId xmlns:a16="http://schemas.microsoft.com/office/drawing/2014/main" id="{3A251CA1-9F64-45B3-9EC7-A25261A94BFE}"/>
              </a:ext>
            </a:extLst>
          </p:cNvPr>
          <p:cNvSpPr>
            <a:spLocks noGrp="1"/>
          </p:cNvSpPr>
          <p:nvPr>
            <p:ph type="sldNum" sz="quarter" idx="16"/>
          </p:nvPr>
        </p:nvSpPr>
        <p:spPr>
          <a:xfrm>
            <a:off x="0" y="6402917"/>
            <a:ext cx="1018117" cy="455083"/>
          </a:xfrm>
        </p:spPr>
        <p:txBody>
          <a:bodyPr lIns="287972" tIns="0" rIns="0" bIns="0" anchor="t"/>
          <a:lstStyle>
            <a:lvl1pPr algn="l">
              <a:defRPr sz="1467">
                <a:solidFill>
                  <a:schemeClr val="tx1"/>
                </a:solidFill>
              </a:defRPr>
            </a:lvl1pPr>
          </a:lstStyle>
          <a:p>
            <a:pPr>
              <a:defRPr/>
            </a:pPr>
            <a:fld id="{6FFA0847-3EBD-4296-83AB-B601432684B1}" type="slidenum">
              <a:rPr lang="nl-NL" altLang="nl-NL"/>
              <a:pPr>
                <a:defRPr/>
              </a:pPr>
              <a:t>‹nr.›</a:t>
            </a:fld>
            <a:endParaRPr lang="nl-NL" altLang="nl-NL"/>
          </a:p>
        </p:txBody>
      </p:sp>
    </p:spTree>
    <p:extLst>
      <p:ext uri="{BB962C8B-B14F-4D97-AF65-F5344CB8AC3E}">
        <p14:creationId xmlns:p14="http://schemas.microsoft.com/office/powerpoint/2010/main" val="131903422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Vervolgblad 1 met foto">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A44764B4-8BDC-4EE6-AC48-B70A7CDE660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2117"/>
            <a:ext cx="12192000"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itel 1"/>
          <p:cNvSpPr>
            <a:spLocks noGrp="1"/>
          </p:cNvSpPr>
          <p:nvPr>
            <p:ph type="title"/>
          </p:nvPr>
        </p:nvSpPr>
        <p:spPr>
          <a:xfrm>
            <a:off x="1247999" y="480001"/>
            <a:ext cx="10272000" cy="1088347"/>
          </a:xfrm>
          <a:prstGeom prst="rect">
            <a:avLst/>
          </a:prstGeom>
        </p:spPr>
        <p:txBody>
          <a:bodyPr vert="horz" lIns="0" tIns="0" rIns="0" bIns="0"/>
          <a:lstStyle>
            <a:lvl1pPr>
              <a:defRPr sz="5600" b="1" i="0" baseline="0">
                <a:solidFill>
                  <a:srgbClr val="000000"/>
                </a:solidFill>
                <a:latin typeface="Arial"/>
                <a:cs typeface="Arial"/>
              </a:defRPr>
            </a:lvl1pPr>
          </a:lstStyle>
          <a:p>
            <a:r>
              <a:rPr lang="nl-NL"/>
              <a:t>Titel</a:t>
            </a:r>
          </a:p>
        </p:txBody>
      </p:sp>
      <p:sp>
        <p:nvSpPr>
          <p:cNvPr id="22" name="Tijdelijke aanduiding voor tekst 10"/>
          <p:cNvSpPr>
            <a:spLocks noGrp="1"/>
          </p:cNvSpPr>
          <p:nvPr>
            <p:ph type="body" sz="quarter" idx="13"/>
          </p:nvPr>
        </p:nvSpPr>
        <p:spPr>
          <a:xfrm>
            <a:off x="1248839" y="2148295"/>
            <a:ext cx="5457777" cy="4080000"/>
          </a:xfrm>
          <a:prstGeom prst="rect">
            <a:avLst/>
          </a:prstGeom>
        </p:spPr>
        <p:txBody>
          <a:bodyPr vert="horz" lIns="0" tIns="0" rIns="0" bIns="0"/>
          <a:lstStyle>
            <a:lvl1pPr marL="239971" indent="-239971">
              <a:lnSpc>
                <a:spcPts val="4000"/>
              </a:lnSpc>
              <a:spcBef>
                <a:spcPts val="0"/>
              </a:spcBef>
              <a:spcAft>
                <a:spcPts val="0"/>
              </a:spcAft>
              <a:buFont typeface="Arial"/>
              <a:buChar char="•"/>
              <a:defRPr sz="2400">
                <a:solidFill>
                  <a:srgbClr val="000000"/>
                </a:solidFill>
              </a:defRPr>
            </a:lvl1pPr>
            <a:lvl2pPr marL="479940" indent="-239971">
              <a:lnSpc>
                <a:spcPts val="4000"/>
              </a:lnSpc>
              <a:spcBef>
                <a:spcPts val="0"/>
              </a:spcBef>
              <a:spcAft>
                <a:spcPts val="0"/>
              </a:spcAft>
              <a:buFont typeface="Arial"/>
              <a:buChar char="•"/>
              <a:defRPr sz="2400">
                <a:solidFill>
                  <a:srgbClr val="000000"/>
                </a:solidFill>
              </a:defRPr>
            </a:lvl2pPr>
            <a:lvl3pPr marL="719911" indent="-239971">
              <a:lnSpc>
                <a:spcPts val="4000"/>
              </a:lnSpc>
              <a:spcBef>
                <a:spcPts val="0"/>
              </a:spcBef>
              <a:spcAft>
                <a:spcPts val="0"/>
              </a:spcAft>
              <a:buFont typeface="Arial"/>
              <a:buChar char="•"/>
              <a:defRPr sz="2400">
                <a:solidFill>
                  <a:srgbClr val="000000"/>
                </a:solidFill>
              </a:defRPr>
            </a:lvl3pPr>
            <a:lvl4pPr marL="959880" indent="-239971">
              <a:lnSpc>
                <a:spcPts val="4000"/>
              </a:lnSpc>
              <a:spcBef>
                <a:spcPts val="0"/>
              </a:spcBef>
              <a:spcAft>
                <a:spcPts val="0"/>
              </a:spcAft>
              <a:buFont typeface="Arial"/>
              <a:buChar char="•"/>
              <a:defRPr sz="2400">
                <a:solidFill>
                  <a:srgbClr val="000000"/>
                </a:solidFill>
              </a:defRPr>
            </a:lvl4pPr>
            <a:lvl5pPr marL="1199851" indent="-239971">
              <a:lnSpc>
                <a:spcPts val="4000"/>
              </a:lnSpc>
              <a:spcBef>
                <a:spcPts val="0"/>
              </a:spcBef>
              <a:spcAft>
                <a:spcPts val="0"/>
              </a:spcAft>
              <a:buFont typeface="Arial"/>
              <a:buChar char="•"/>
              <a:defRPr sz="2400">
                <a:solidFill>
                  <a:srgbClr val="000000"/>
                </a:solidFill>
              </a:defRPr>
            </a:lvl5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23" name="Tijdelijke aanduiding voor afbeelding 3"/>
          <p:cNvSpPr>
            <a:spLocks noGrp="1"/>
          </p:cNvSpPr>
          <p:nvPr>
            <p:ph type="pic" sz="quarter" idx="14"/>
          </p:nvPr>
        </p:nvSpPr>
        <p:spPr>
          <a:xfrm>
            <a:off x="7201289" y="2311565"/>
            <a:ext cx="4319735" cy="3848755"/>
          </a:xfrm>
          <a:prstGeom prst="rect">
            <a:avLst/>
          </a:prstGeom>
        </p:spPr>
        <p:txBody>
          <a:bodyPr vert="horz" lIns="91432" tIns="45716" rIns="91432" bIns="45716"/>
          <a:lstStyle>
            <a:lvl1pPr marL="0" indent="0">
              <a:buFont typeface="Arial"/>
              <a:buNone/>
              <a:defRPr sz="2400">
                <a:solidFill>
                  <a:srgbClr val="7F7F7F"/>
                </a:solidFill>
              </a:defRPr>
            </a:lvl1pPr>
          </a:lstStyle>
          <a:p>
            <a:pPr lvl="0"/>
            <a:endParaRPr lang="nl-NL" noProof="0"/>
          </a:p>
        </p:txBody>
      </p:sp>
      <p:sp>
        <p:nvSpPr>
          <p:cNvPr id="6" name="Tijdelijke aanduiding voor datum 13">
            <a:extLst>
              <a:ext uri="{FF2B5EF4-FFF2-40B4-BE49-F238E27FC236}">
                <a16:creationId xmlns:a16="http://schemas.microsoft.com/office/drawing/2014/main" id="{1DD3B6A6-4EC9-44C9-BE90-BD0504EF3B74}"/>
              </a:ext>
            </a:extLst>
          </p:cNvPr>
          <p:cNvSpPr>
            <a:spLocks noGrp="1"/>
          </p:cNvSpPr>
          <p:nvPr>
            <p:ph type="dt" sz="half" idx="15"/>
          </p:nvPr>
        </p:nvSpPr>
        <p:spPr>
          <a:xfrm>
            <a:off x="1248834" y="6402917"/>
            <a:ext cx="1818217" cy="455083"/>
          </a:xfrm>
        </p:spPr>
        <p:txBody>
          <a:bodyPr lIns="0" tIns="0" rIns="0" bIns="0" anchor="t" anchorCtr="0"/>
          <a:lstStyle>
            <a:lvl1pPr>
              <a:defRPr sz="1467">
                <a:solidFill>
                  <a:schemeClr val="tx1"/>
                </a:solidFill>
              </a:defRPr>
            </a:lvl1pPr>
          </a:lstStyle>
          <a:p>
            <a:pPr>
              <a:defRPr/>
            </a:pPr>
            <a:fld id="{2CF30070-9AA8-483F-B433-B99AC08C1F00}" type="datetime1">
              <a:rPr lang="nl-NL"/>
              <a:pPr>
                <a:defRPr/>
              </a:pPr>
              <a:t>27-2-2024</a:t>
            </a:fld>
            <a:endParaRPr lang="nl-NL"/>
          </a:p>
        </p:txBody>
      </p:sp>
      <p:sp>
        <p:nvSpPr>
          <p:cNvPr id="7" name="Tijdelijke aanduiding voor voettekst 14">
            <a:extLst>
              <a:ext uri="{FF2B5EF4-FFF2-40B4-BE49-F238E27FC236}">
                <a16:creationId xmlns:a16="http://schemas.microsoft.com/office/drawing/2014/main" id="{B3B59DD5-13C4-40C1-AD08-1EFB07E9D5CC}"/>
              </a:ext>
            </a:extLst>
          </p:cNvPr>
          <p:cNvSpPr>
            <a:spLocks noGrp="1"/>
          </p:cNvSpPr>
          <p:nvPr>
            <p:ph type="ftr" sz="quarter" idx="16"/>
          </p:nvPr>
        </p:nvSpPr>
        <p:spPr>
          <a:xfrm>
            <a:off x="9738785" y="6402917"/>
            <a:ext cx="1782233" cy="455083"/>
          </a:xfrm>
        </p:spPr>
        <p:txBody>
          <a:bodyPr lIns="0" tIns="0" rIns="0" bIns="0" anchor="t" anchorCtr="0"/>
          <a:lstStyle>
            <a:lvl1pPr algn="r">
              <a:defRPr sz="1467">
                <a:solidFill>
                  <a:srgbClr val="000000"/>
                </a:solidFill>
              </a:defRPr>
            </a:lvl1pPr>
          </a:lstStyle>
          <a:p>
            <a:pPr>
              <a:defRPr/>
            </a:pPr>
            <a:endParaRPr lang="nl-NL"/>
          </a:p>
        </p:txBody>
      </p:sp>
      <p:sp>
        <p:nvSpPr>
          <p:cNvPr id="8" name="Tijdelijke aanduiding voor dianummer 3">
            <a:extLst>
              <a:ext uri="{FF2B5EF4-FFF2-40B4-BE49-F238E27FC236}">
                <a16:creationId xmlns:a16="http://schemas.microsoft.com/office/drawing/2014/main" id="{503F434C-D7C0-48C0-9832-385B784E3948}"/>
              </a:ext>
            </a:extLst>
          </p:cNvPr>
          <p:cNvSpPr>
            <a:spLocks noGrp="1"/>
          </p:cNvSpPr>
          <p:nvPr>
            <p:ph type="sldNum" sz="quarter" idx="17"/>
          </p:nvPr>
        </p:nvSpPr>
        <p:spPr>
          <a:xfrm>
            <a:off x="0" y="6402917"/>
            <a:ext cx="1018117" cy="455083"/>
          </a:xfrm>
        </p:spPr>
        <p:txBody>
          <a:bodyPr lIns="287972" tIns="0" rIns="0" bIns="0" anchor="t"/>
          <a:lstStyle>
            <a:lvl1pPr algn="l">
              <a:defRPr sz="1467">
                <a:solidFill>
                  <a:schemeClr val="tx1"/>
                </a:solidFill>
              </a:defRPr>
            </a:lvl1pPr>
          </a:lstStyle>
          <a:p>
            <a:pPr>
              <a:defRPr/>
            </a:pPr>
            <a:fld id="{5EDCF959-0480-4CF0-9015-5C5588B1FE55}" type="slidenum">
              <a:rPr lang="nl-NL" altLang="nl-NL"/>
              <a:pPr>
                <a:defRPr/>
              </a:pPr>
              <a:t>‹nr.›</a:t>
            </a:fld>
            <a:endParaRPr lang="nl-NL" altLang="nl-NL"/>
          </a:p>
        </p:txBody>
      </p:sp>
    </p:spTree>
    <p:extLst>
      <p:ext uri="{BB962C8B-B14F-4D97-AF65-F5344CB8AC3E}">
        <p14:creationId xmlns:p14="http://schemas.microsoft.com/office/powerpoint/2010/main" val="30930671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kstdia: titel ">
    <p:spTree>
      <p:nvGrpSpPr>
        <p:cNvPr id="1" name=""/>
        <p:cNvGrpSpPr/>
        <p:nvPr/>
      </p:nvGrpSpPr>
      <p:grpSpPr>
        <a:xfrm>
          <a:off x="0" y="0"/>
          <a:ext cx="0" cy="0"/>
          <a:chOff x="0" y="0"/>
          <a:chExt cx="0" cy="0"/>
        </a:xfrm>
      </p:grpSpPr>
      <p:sp>
        <p:nvSpPr>
          <p:cNvPr id="2" name="Titel 1"/>
          <p:cNvSpPr>
            <a:spLocks noGrp="1"/>
          </p:cNvSpPr>
          <p:nvPr>
            <p:ph type="title"/>
          </p:nvPr>
        </p:nvSpPr>
        <p:spPr>
          <a:xfrm>
            <a:off x="1080000" y="1080000"/>
            <a:ext cx="10033200" cy="720000"/>
          </a:xfrm>
        </p:spPr>
        <p:txBody>
          <a:bodyPr>
            <a:noAutofit/>
          </a:bodyPr>
          <a:lstStyle>
            <a:lvl1pPr>
              <a:defRPr sz="3200"/>
            </a:lvl1pPr>
          </a:lstStyle>
          <a:p>
            <a:r>
              <a:rPr lang="nl-NL"/>
              <a:t>Klik om de stijl te bewerken</a:t>
            </a:r>
          </a:p>
        </p:txBody>
      </p:sp>
    </p:spTree>
    <p:extLst>
      <p:ext uri="{BB962C8B-B14F-4D97-AF65-F5344CB8AC3E}">
        <p14:creationId xmlns:p14="http://schemas.microsoft.com/office/powerpoint/2010/main" val="111095548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Identity and Access Management_Title Slide gray">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6495574" cy="553998"/>
          </a:xfrm>
          <a:prstGeom prst="rect">
            <a:avLst/>
          </a:prstGeom>
          <a:noFill/>
        </p:spPr>
        <p:txBody>
          <a:bodyPr wrap="square"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6495574"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Picture 6">
            <a:extLst>
              <a:ext uri="{FF2B5EF4-FFF2-40B4-BE49-F238E27FC236}">
                <a16:creationId xmlns:a16="http://schemas.microsoft.com/office/drawing/2014/main" id="{DCE321EF-5297-4BC8-853D-BAA6A1AF47EA}"/>
              </a:ext>
            </a:extLst>
          </p:cNvPr>
          <p:cNvPicPr>
            <a:picLocks noChangeAspect="1"/>
          </p:cNvPicPr>
          <p:nvPr userDrawn="1"/>
        </p:nvPicPr>
        <p:blipFill>
          <a:blip r:embed="rId2"/>
          <a:stretch>
            <a:fillRect/>
          </a:stretch>
        </p:blipFill>
        <p:spPr>
          <a:xfrm>
            <a:off x="582044" y="585789"/>
            <a:ext cx="2308795" cy="294139"/>
          </a:xfrm>
          <a:prstGeom prst="rect">
            <a:avLst/>
          </a:prstGeom>
        </p:spPr>
      </p:pic>
      <p:pic>
        <p:nvPicPr>
          <p:cNvPr id="6" name="Graphic 5">
            <a:extLst>
              <a:ext uri="{FF2B5EF4-FFF2-40B4-BE49-F238E27FC236}">
                <a16:creationId xmlns:a16="http://schemas.microsoft.com/office/drawing/2014/main" id="{E8C58369-026C-4974-B869-BE8D4ADCB870}"/>
              </a:ext>
              <a:ext uri="{C183D7F6-B498-43B3-948B-1728B52AA6E4}">
                <adec:decorative xmlns:adec="http://schemas.microsoft.com/office/drawing/2017/decorative" val="1"/>
              </a:ext>
            </a:extLst>
          </p:cNvPr>
          <p:cNvPicPr>
            <a:picLocks noChangeAspect="1"/>
          </p:cNvPicPr>
          <p:nvPr userDrawn="1"/>
        </p:nvPicPr>
        <p:blipFill rotWithShape="1">
          <a:blip r:embed="rId3" cstate="hqprint">
            <a:extLst>
              <a:ext uri="{28A0092B-C50C-407E-A947-70E740481C1C}">
                <a14:useLocalDpi xmlns:a14="http://schemas.microsoft.com/office/drawing/2010/main"/>
              </a:ext>
              <a:ext uri="{96DAC541-7B7A-43D3-8B79-37D633B846F1}">
                <asvg:svgBlip xmlns:asvg="http://schemas.microsoft.com/office/drawing/2016/SVG/main" r:embed="rId4"/>
              </a:ext>
            </a:extLst>
          </a:blip>
          <a:srcRect r="-18"/>
          <a:stretch/>
        </p:blipFill>
        <p:spPr bwMode="invGray">
          <a:xfrm>
            <a:off x="7076792" y="0"/>
            <a:ext cx="5115208" cy="6858000"/>
          </a:xfrm>
          <a:prstGeom prst="rect">
            <a:avLst/>
          </a:prstGeom>
        </p:spPr>
      </p:pic>
    </p:spTree>
    <p:extLst>
      <p:ext uri="{BB962C8B-B14F-4D97-AF65-F5344CB8AC3E}">
        <p14:creationId xmlns:p14="http://schemas.microsoft.com/office/powerpoint/2010/main" val="392059013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363037414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2412E95-101F-47D6-B2A1-859E0BA053CF}"/>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2611793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DBC305C-A9C3-4278-AFC0-C99DFD80A68A}"/>
              </a:ext>
            </a:extLst>
          </p:cNvPr>
          <p:cNvSpPr>
            <a:spLocks noGrp="1"/>
          </p:cNvSpPr>
          <p:nvPr>
            <p:ph type="title" hasCustomPrompt="1"/>
          </p:nvPr>
        </p:nvSpPr>
        <p:spPr>
          <a:xfrm>
            <a:off x="426424" y="440495"/>
            <a:ext cx="11336039" cy="758022"/>
          </a:xfrm>
          <a:prstGeom prst="rect">
            <a:avLst/>
          </a:prstGeom>
        </p:spPr>
        <p:txBody>
          <a:bodyPr vert="horz" wrap="square" lIns="0" tIns="164592" rIns="0" bIns="0" rtlCol="0" anchor="t">
            <a:noAutofit/>
          </a:bodyPr>
          <a:lstStyle>
            <a:lvl1pPr>
              <a:defRPr>
                <a:solidFill>
                  <a:srgbClr val="000000"/>
                </a:solidFill>
              </a:defRPr>
            </a:lvl1pPr>
          </a:lstStyle>
          <a:p>
            <a:r>
              <a:rPr lang="en-US"/>
              <a:t>Title</a:t>
            </a:r>
          </a:p>
        </p:txBody>
      </p:sp>
    </p:spTree>
    <p:extLst>
      <p:ext uri="{BB962C8B-B14F-4D97-AF65-F5344CB8AC3E}">
        <p14:creationId xmlns:p14="http://schemas.microsoft.com/office/powerpoint/2010/main" val="3719761111"/>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4164534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Header Background 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1109616-29F5-2A48-AD26-C036688E660A}"/>
              </a:ext>
            </a:extLst>
          </p:cNvPr>
          <p:cNvSpPr/>
          <p:nvPr userDrawn="1"/>
        </p:nvSpPr>
        <p:spPr bwMode="auto">
          <a:xfrm>
            <a:off x="1" y="0"/>
            <a:ext cx="12192000" cy="143969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457200"/>
            <a:ext cx="11018520" cy="553998"/>
          </a:xfrm>
        </p:spPr>
        <p:txBody>
          <a:bodyPr anchor="ctr"/>
          <a:lstStyle>
            <a:lvl1pPr>
              <a:defRPr>
                <a:solidFill>
                  <a:schemeClr val="accent3"/>
                </a:solidFill>
              </a:defRPr>
            </a:lvl1pPr>
          </a:lstStyle>
          <a:p>
            <a:r>
              <a:rPr lang="en-GB"/>
              <a:t>Click to edit Master title style</a:t>
            </a:r>
            <a:endParaRPr lang="en-US"/>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844675"/>
            <a:ext cx="11018838" cy="4424363"/>
          </a:xfrm>
        </p:spPr>
        <p:txBody>
          <a:bodyPr/>
          <a:lstStyle>
            <a:lvl1pPr marL="0" indent="0">
              <a:buNone/>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905709845"/>
      </p:ext>
    </p:extLst>
  </p:cSld>
  <p:clrMapOvr>
    <a:masterClrMapping/>
  </p:clrMapOvr>
  <p:transition>
    <p:fade/>
  </p:transition>
  <p:extLst>
    <p:ext uri="{DCECCB84-F9BA-43D5-87BE-67443E8EF086}">
      <p15:sldGuideLst xmlns:p15="http://schemas.microsoft.com/office/powerpoint/2012/main">
        <p15:guide id="2" orient="horz" pos="1162">
          <p15:clr>
            <a:srgbClr val="5ACBF0"/>
          </p15:clr>
        </p15:guide>
        <p15:guide id="3" orient="horz" pos="288">
          <p15:clr>
            <a:srgbClr val="5ACBF0"/>
          </p15:clr>
        </p15:guide>
        <p15:guide id="5" orient="horz" pos="904">
          <p15:clr>
            <a:srgbClr val="5ACBF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139328012"/>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Photo full bleed upp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585789"/>
            <a:ext cx="12192000" cy="1362282"/>
          </a:xfrm>
          <a:noFill/>
        </p:spPr>
        <p:txBody>
          <a:bodyPr lIns="585216" tIns="0" rIns="585216" bIns="586800" anchor="t" anchorCtr="0">
            <a:noAutofit/>
          </a:bodyPr>
          <a:lstStyle>
            <a:lvl1pPr>
              <a:defRPr sz="3600" spc="0">
                <a:solidFill>
                  <a:srgbClr val="FFFFFF"/>
                </a:solidFill>
              </a:defRPr>
            </a:lvl1pPr>
          </a:lstStyle>
          <a:p>
            <a:r>
              <a:rPr lang="en-GB"/>
              <a:t>Click to edit Master title style</a:t>
            </a:r>
            <a:endParaRPr lang="en-US"/>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845189209"/>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End Slide Black Bkg">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5715040"/>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Thank you</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230911147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6132">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kstdia: tekst">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1080000" y="1080000"/>
            <a:ext cx="10033200" cy="5220000"/>
          </a:xfrm>
        </p:spPr>
        <p:txBody>
          <a:bodyPr>
            <a:noAutofit/>
          </a:bodyPr>
          <a:lstStyle>
            <a:lvl1pPr>
              <a:buClr>
                <a:srgbClr val="00A9F3"/>
              </a:buClr>
              <a:defRPr/>
            </a:lvl1pPr>
            <a:lvl2pPr>
              <a:buClr>
                <a:srgbClr val="00A9F3"/>
              </a:buClr>
              <a:defRPr/>
            </a:lvl2pPr>
            <a:lvl3pPr>
              <a:buClr>
                <a:srgbClr val="00A9F3"/>
              </a:buClr>
              <a:defRPr/>
            </a:lvl3pPr>
            <a:lvl4pPr>
              <a:buClr>
                <a:srgbClr val="00A9F3"/>
              </a:buClr>
              <a:defRPr/>
            </a:lvl4pPr>
            <a:lvl5pPr>
              <a:buClr>
                <a:srgbClr val="00A9F3"/>
              </a:buClr>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16060429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kstdia: bee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25905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kstdia: aflopend beeld">
    <p:spTree>
      <p:nvGrpSpPr>
        <p:cNvPr id="1" name=""/>
        <p:cNvGrpSpPr/>
        <p:nvPr/>
      </p:nvGrpSpPr>
      <p:grpSpPr>
        <a:xfrm>
          <a:off x="0" y="0"/>
          <a:ext cx="0" cy="0"/>
          <a:chOff x="0" y="0"/>
          <a:chExt cx="0" cy="0"/>
        </a:xfrm>
      </p:grpSpPr>
      <p:sp>
        <p:nvSpPr>
          <p:cNvPr id="8" name="Rechthoek 7"/>
          <p:cNvSpPr/>
          <p:nvPr userDrawn="1"/>
        </p:nvSpPr>
        <p:spPr>
          <a:xfrm>
            <a:off x="1"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9" name="Groep 1"/>
          <p:cNvGrpSpPr/>
          <p:nvPr userDrawn="1"/>
        </p:nvGrpSpPr>
        <p:grpSpPr>
          <a:xfrm>
            <a:off x="-7374" y="6415994"/>
            <a:ext cx="4949825" cy="449261"/>
            <a:chOff x="0" y="6408737"/>
            <a:chExt cx="4949825" cy="449261"/>
          </a:xfrm>
          <a:solidFill>
            <a:schemeClr val="bg2"/>
          </a:solidFill>
        </p:grpSpPr>
        <p:sp>
          <p:nvSpPr>
            <p:cNvPr id="10" name="Freeform 5"/>
            <p:cNvSpPr>
              <a:spLocks noChangeAspect="1"/>
            </p:cNvSpPr>
            <p:nvPr/>
          </p:nvSpPr>
          <p:spPr bwMode="auto">
            <a:xfrm>
              <a:off x="0" y="6408737"/>
              <a:ext cx="2692044" cy="449261"/>
            </a:xfrm>
            <a:custGeom>
              <a:avLst/>
              <a:gdLst>
                <a:gd name="T0" fmla="*/ 9702800 w 12672"/>
                <a:gd name="T1" fmla="*/ 1619250 h 2116"/>
                <a:gd name="T2" fmla="*/ 0 w 12672"/>
                <a:gd name="T3" fmla="*/ 1619250 h 2116"/>
                <a:gd name="T4" fmla="*/ 0 w 12672"/>
                <a:gd name="T5" fmla="*/ 0 h 2116"/>
                <a:gd name="T6" fmla="*/ 8082604 w 12672"/>
                <a:gd name="T7" fmla="*/ 0 h 2116"/>
                <a:gd name="T8" fmla="*/ 8166064 w 12672"/>
                <a:gd name="T9" fmla="*/ 2296 h 2116"/>
                <a:gd name="T10" fmla="*/ 8248758 w 12672"/>
                <a:gd name="T11" fmla="*/ 8418 h 2116"/>
                <a:gd name="T12" fmla="*/ 8329155 w 12672"/>
                <a:gd name="T13" fmla="*/ 19131 h 2116"/>
                <a:gd name="T14" fmla="*/ 8409553 w 12672"/>
                <a:gd name="T15" fmla="*/ 33671 h 2116"/>
                <a:gd name="T16" fmla="*/ 8487653 w 12672"/>
                <a:gd name="T17" fmla="*/ 51271 h 2116"/>
                <a:gd name="T18" fmla="*/ 8564222 w 12672"/>
                <a:gd name="T19" fmla="*/ 72698 h 2116"/>
                <a:gd name="T20" fmla="*/ 8640025 w 12672"/>
                <a:gd name="T21" fmla="*/ 98716 h 2116"/>
                <a:gd name="T22" fmla="*/ 8712765 w 12672"/>
                <a:gd name="T23" fmla="*/ 127030 h 2116"/>
                <a:gd name="T24" fmla="*/ 8785506 w 12672"/>
                <a:gd name="T25" fmla="*/ 159170 h 2116"/>
                <a:gd name="T26" fmla="*/ 8854418 w 12672"/>
                <a:gd name="T27" fmla="*/ 195136 h 2116"/>
                <a:gd name="T28" fmla="*/ 8922564 w 12672"/>
                <a:gd name="T29" fmla="*/ 234929 h 2116"/>
                <a:gd name="T30" fmla="*/ 8988413 w 12672"/>
                <a:gd name="T31" fmla="*/ 276252 h 2116"/>
                <a:gd name="T32" fmla="*/ 9052731 w 12672"/>
                <a:gd name="T33" fmla="*/ 321401 h 2116"/>
                <a:gd name="T34" fmla="*/ 9113220 w 12672"/>
                <a:gd name="T35" fmla="*/ 370377 h 2116"/>
                <a:gd name="T36" fmla="*/ 9172944 w 12672"/>
                <a:gd name="T37" fmla="*/ 420117 h 2116"/>
                <a:gd name="T38" fmla="*/ 9228839 w 12672"/>
                <a:gd name="T39" fmla="*/ 473684 h 2116"/>
                <a:gd name="T40" fmla="*/ 9282437 w 12672"/>
                <a:gd name="T41" fmla="*/ 531077 h 2116"/>
                <a:gd name="T42" fmla="*/ 9333738 w 12672"/>
                <a:gd name="T43" fmla="*/ 589236 h 2116"/>
                <a:gd name="T44" fmla="*/ 9381211 w 12672"/>
                <a:gd name="T45" fmla="*/ 650455 h 2116"/>
                <a:gd name="T46" fmla="*/ 9426387 w 12672"/>
                <a:gd name="T47" fmla="*/ 714735 h 2116"/>
                <a:gd name="T48" fmla="*/ 9468499 w 12672"/>
                <a:gd name="T49" fmla="*/ 779781 h 2116"/>
                <a:gd name="T50" fmla="*/ 9507550 w 12672"/>
                <a:gd name="T51" fmla="*/ 847887 h 2116"/>
                <a:gd name="T52" fmla="*/ 9543537 w 12672"/>
                <a:gd name="T53" fmla="*/ 918289 h 2116"/>
                <a:gd name="T54" fmla="*/ 9575696 w 12672"/>
                <a:gd name="T55" fmla="*/ 989457 h 2116"/>
                <a:gd name="T56" fmla="*/ 9604792 w 12672"/>
                <a:gd name="T57" fmla="*/ 1062920 h 2116"/>
                <a:gd name="T58" fmla="*/ 9630060 w 12672"/>
                <a:gd name="T59" fmla="*/ 1137913 h 2116"/>
                <a:gd name="T60" fmla="*/ 9651499 w 12672"/>
                <a:gd name="T61" fmla="*/ 1214438 h 2116"/>
                <a:gd name="T62" fmla="*/ 9670641 w 12672"/>
                <a:gd name="T63" fmla="*/ 1293257 h 2116"/>
                <a:gd name="T64" fmla="*/ 9685189 w 12672"/>
                <a:gd name="T65" fmla="*/ 1372842 h 2116"/>
                <a:gd name="T66" fmla="*/ 9694377 w 12672"/>
                <a:gd name="T67" fmla="*/ 1453958 h 2116"/>
                <a:gd name="T68" fmla="*/ 9700503 w 12672"/>
                <a:gd name="T69" fmla="*/ 1535839 h 2116"/>
                <a:gd name="T70" fmla="*/ 9702800 w 12672"/>
                <a:gd name="T71" fmla="*/ 1619250 h 211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2672" h="2116">
                  <a:moveTo>
                    <a:pt x="12672" y="2116"/>
                  </a:moveTo>
                  <a:lnTo>
                    <a:pt x="12672" y="2116"/>
                  </a:lnTo>
                  <a:lnTo>
                    <a:pt x="0" y="2116"/>
                  </a:lnTo>
                  <a:lnTo>
                    <a:pt x="0" y="0"/>
                  </a:lnTo>
                  <a:lnTo>
                    <a:pt x="10556" y="0"/>
                  </a:lnTo>
                  <a:lnTo>
                    <a:pt x="10611" y="0"/>
                  </a:lnTo>
                  <a:lnTo>
                    <a:pt x="10665" y="3"/>
                  </a:lnTo>
                  <a:lnTo>
                    <a:pt x="10720" y="6"/>
                  </a:lnTo>
                  <a:lnTo>
                    <a:pt x="10773" y="11"/>
                  </a:lnTo>
                  <a:lnTo>
                    <a:pt x="10825" y="17"/>
                  </a:lnTo>
                  <a:lnTo>
                    <a:pt x="10878" y="25"/>
                  </a:lnTo>
                  <a:lnTo>
                    <a:pt x="10931" y="33"/>
                  </a:lnTo>
                  <a:lnTo>
                    <a:pt x="10983" y="44"/>
                  </a:lnTo>
                  <a:lnTo>
                    <a:pt x="11034" y="54"/>
                  </a:lnTo>
                  <a:lnTo>
                    <a:pt x="11085" y="67"/>
                  </a:lnTo>
                  <a:lnTo>
                    <a:pt x="11135" y="81"/>
                  </a:lnTo>
                  <a:lnTo>
                    <a:pt x="11185" y="95"/>
                  </a:lnTo>
                  <a:lnTo>
                    <a:pt x="11235" y="110"/>
                  </a:lnTo>
                  <a:lnTo>
                    <a:pt x="11284" y="129"/>
                  </a:lnTo>
                  <a:lnTo>
                    <a:pt x="11333" y="146"/>
                  </a:lnTo>
                  <a:lnTo>
                    <a:pt x="11379" y="166"/>
                  </a:lnTo>
                  <a:lnTo>
                    <a:pt x="11428" y="187"/>
                  </a:lnTo>
                  <a:lnTo>
                    <a:pt x="11474" y="208"/>
                  </a:lnTo>
                  <a:lnTo>
                    <a:pt x="11519" y="232"/>
                  </a:lnTo>
                  <a:lnTo>
                    <a:pt x="11564" y="255"/>
                  </a:lnTo>
                  <a:lnTo>
                    <a:pt x="11610" y="280"/>
                  </a:lnTo>
                  <a:lnTo>
                    <a:pt x="11653" y="307"/>
                  </a:lnTo>
                  <a:lnTo>
                    <a:pt x="11697" y="333"/>
                  </a:lnTo>
                  <a:lnTo>
                    <a:pt x="11739" y="361"/>
                  </a:lnTo>
                  <a:lnTo>
                    <a:pt x="11781" y="391"/>
                  </a:lnTo>
                  <a:lnTo>
                    <a:pt x="11823" y="420"/>
                  </a:lnTo>
                  <a:lnTo>
                    <a:pt x="11863" y="451"/>
                  </a:lnTo>
                  <a:lnTo>
                    <a:pt x="11902" y="484"/>
                  </a:lnTo>
                  <a:lnTo>
                    <a:pt x="11941" y="517"/>
                  </a:lnTo>
                  <a:lnTo>
                    <a:pt x="11980" y="549"/>
                  </a:lnTo>
                  <a:lnTo>
                    <a:pt x="12016" y="585"/>
                  </a:lnTo>
                  <a:lnTo>
                    <a:pt x="12053" y="619"/>
                  </a:lnTo>
                  <a:lnTo>
                    <a:pt x="12089" y="657"/>
                  </a:lnTo>
                  <a:lnTo>
                    <a:pt x="12123" y="694"/>
                  </a:lnTo>
                  <a:lnTo>
                    <a:pt x="12157" y="731"/>
                  </a:lnTo>
                  <a:lnTo>
                    <a:pt x="12190" y="770"/>
                  </a:lnTo>
                  <a:lnTo>
                    <a:pt x="12221" y="809"/>
                  </a:lnTo>
                  <a:lnTo>
                    <a:pt x="12252" y="850"/>
                  </a:lnTo>
                  <a:lnTo>
                    <a:pt x="12282" y="892"/>
                  </a:lnTo>
                  <a:lnTo>
                    <a:pt x="12311" y="934"/>
                  </a:lnTo>
                  <a:lnTo>
                    <a:pt x="12339" y="976"/>
                  </a:lnTo>
                  <a:lnTo>
                    <a:pt x="12366" y="1019"/>
                  </a:lnTo>
                  <a:lnTo>
                    <a:pt x="12392" y="1063"/>
                  </a:lnTo>
                  <a:lnTo>
                    <a:pt x="12417" y="1108"/>
                  </a:lnTo>
                  <a:lnTo>
                    <a:pt x="12440" y="1153"/>
                  </a:lnTo>
                  <a:lnTo>
                    <a:pt x="12464" y="1200"/>
                  </a:lnTo>
                  <a:lnTo>
                    <a:pt x="12485" y="1245"/>
                  </a:lnTo>
                  <a:lnTo>
                    <a:pt x="12506" y="1293"/>
                  </a:lnTo>
                  <a:lnTo>
                    <a:pt x="12526" y="1341"/>
                  </a:lnTo>
                  <a:lnTo>
                    <a:pt x="12544" y="1389"/>
                  </a:lnTo>
                  <a:lnTo>
                    <a:pt x="12562" y="1438"/>
                  </a:lnTo>
                  <a:lnTo>
                    <a:pt x="12577" y="1487"/>
                  </a:lnTo>
                  <a:lnTo>
                    <a:pt x="12593" y="1537"/>
                  </a:lnTo>
                  <a:lnTo>
                    <a:pt x="12605" y="1587"/>
                  </a:lnTo>
                  <a:lnTo>
                    <a:pt x="12618" y="1638"/>
                  </a:lnTo>
                  <a:lnTo>
                    <a:pt x="12630" y="1690"/>
                  </a:lnTo>
                  <a:lnTo>
                    <a:pt x="12639" y="1741"/>
                  </a:lnTo>
                  <a:lnTo>
                    <a:pt x="12649" y="1794"/>
                  </a:lnTo>
                  <a:lnTo>
                    <a:pt x="12655" y="1847"/>
                  </a:lnTo>
                  <a:lnTo>
                    <a:pt x="12661" y="1900"/>
                  </a:lnTo>
                  <a:lnTo>
                    <a:pt x="12666" y="1954"/>
                  </a:lnTo>
                  <a:lnTo>
                    <a:pt x="12669" y="2007"/>
                  </a:lnTo>
                  <a:lnTo>
                    <a:pt x="12672" y="2062"/>
                  </a:lnTo>
                  <a:lnTo>
                    <a:pt x="12672" y="2116"/>
                  </a:lnTo>
                  <a:close/>
                </a:path>
              </a:pathLst>
            </a:custGeom>
            <a:grpFill/>
            <a:ln>
              <a:noFill/>
            </a:ln>
          </p:spPr>
          <p:txBody>
            <a:bodyPr/>
            <a:lstStyle/>
            <a:p>
              <a:pPr eaLnBrk="0" hangingPunct="0">
                <a:defRPr/>
              </a:pPr>
              <a:endParaRPr lang="en-US" sz="1800">
                <a:latin typeface="Arial" panose="020B0604020202020204" pitchFamily="34" charset="0"/>
                <a:ea typeface="+mn-ea"/>
              </a:endParaRPr>
            </a:p>
          </p:txBody>
        </p:sp>
        <p:sp>
          <p:nvSpPr>
            <p:cNvPr id="11" name="Freeform 5"/>
            <p:cNvSpPr>
              <a:spLocks noChangeAspect="1"/>
            </p:cNvSpPr>
            <p:nvPr/>
          </p:nvSpPr>
          <p:spPr bwMode="auto">
            <a:xfrm>
              <a:off x="2257781" y="6408737"/>
              <a:ext cx="2692044" cy="449261"/>
            </a:xfrm>
            <a:custGeom>
              <a:avLst/>
              <a:gdLst>
                <a:gd name="T0" fmla="*/ 9702800 w 12672"/>
                <a:gd name="T1" fmla="*/ 1619250 h 2116"/>
                <a:gd name="T2" fmla="*/ 0 w 12672"/>
                <a:gd name="T3" fmla="*/ 1619250 h 2116"/>
                <a:gd name="T4" fmla="*/ 0 w 12672"/>
                <a:gd name="T5" fmla="*/ 0 h 2116"/>
                <a:gd name="T6" fmla="*/ 8082604 w 12672"/>
                <a:gd name="T7" fmla="*/ 0 h 2116"/>
                <a:gd name="T8" fmla="*/ 8166064 w 12672"/>
                <a:gd name="T9" fmla="*/ 2296 h 2116"/>
                <a:gd name="T10" fmla="*/ 8248758 w 12672"/>
                <a:gd name="T11" fmla="*/ 8418 h 2116"/>
                <a:gd name="T12" fmla="*/ 8329155 w 12672"/>
                <a:gd name="T13" fmla="*/ 19131 h 2116"/>
                <a:gd name="T14" fmla="*/ 8409553 w 12672"/>
                <a:gd name="T15" fmla="*/ 33671 h 2116"/>
                <a:gd name="T16" fmla="*/ 8487653 w 12672"/>
                <a:gd name="T17" fmla="*/ 51271 h 2116"/>
                <a:gd name="T18" fmla="*/ 8564222 w 12672"/>
                <a:gd name="T19" fmla="*/ 72698 h 2116"/>
                <a:gd name="T20" fmla="*/ 8640025 w 12672"/>
                <a:gd name="T21" fmla="*/ 98716 h 2116"/>
                <a:gd name="T22" fmla="*/ 8712765 w 12672"/>
                <a:gd name="T23" fmla="*/ 127030 h 2116"/>
                <a:gd name="T24" fmla="*/ 8785506 w 12672"/>
                <a:gd name="T25" fmla="*/ 159170 h 2116"/>
                <a:gd name="T26" fmla="*/ 8854418 w 12672"/>
                <a:gd name="T27" fmla="*/ 195136 h 2116"/>
                <a:gd name="T28" fmla="*/ 8922564 w 12672"/>
                <a:gd name="T29" fmla="*/ 234929 h 2116"/>
                <a:gd name="T30" fmla="*/ 8988413 w 12672"/>
                <a:gd name="T31" fmla="*/ 276252 h 2116"/>
                <a:gd name="T32" fmla="*/ 9052731 w 12672"/>
                <a:gd name="T33" fmla="*/ 321401 h 2116"/>
                <a:gd name="T34" fmla="*/ 9113220 w 12672"/>
                <a:gd name="T35" fmla="*/ 370377 h 2116"/>
                <a:gd name="T36" fmla="*/ 9172944 w 12672"/>
                <a:gd name="T37" fmla="*/ 420117 h 2116"/>
                <a:gd name="T38" fmla="*/ 9228839 w 12672"/>
                <a:gd name="T39" fmla="*/ 473684 h 2116"/>
                <a:gd name="T40" fmla="*/ 9282437 w 12672"/>
                <a:gd name="T41" fmla="*/ 531077 h 2116"/>
                <a:gd name="T42" fmla="*/ 9333738 w 12672"/>
                <a:gd name="T43" fmla="*/ 589236 h 2116"/>
                <a:gd name="T44" fmla="*/ 9381211 w 12672"/>
                <a:gd name="T45" fmla="*/ 650455 h 2116"/>
                <a:gd name="T46" fmla="*/ 9426387 w 12672"/>
                <a:gd name="T47" fmla="*/ 714735 h 2116"/>
                <a:gd name="T48" fmla="*/ 9468499 w 12672"/>
                <a:gd name="T49" fmla="*/ 779781 h 2116"/>
                <a:gd name="T50" fmla="*/ 9507550 w 12672"/>
                <a:gd name="T51" fmla="*/ 847887 h 2116"/>
                <a:gd name="T52" fmla="*/ 9543537 w 12672"/>
                <a:gd name="T53" fmla="*/ 918289 h 2116"/>
                <a:gd name="T54" fmla="*/ 9575696 w 12672"/>
                <a:gd name="T55" fmla="*/ 989457 h 2116"/>
                <a:gd name="T56" fmla="*/ 9604792 w 12672"/>
                <a:gd name="T57" fmla="*/ 1062920 h 2116"/>
                <a:gd name="T58" fmla="*/ 9630060 w 12672"/>
                <a:gd name="T59" fmla="*/ 1137913 h 2116"/>
                <a:gd name="T60" fmla="*/ 9651499 w 12672"/>
                <a:gd name="T61" fmla="*/ 1214438 h 2116"/>
                <a:gd name="T62" fmla="*/ 9670641 w 12672"/>
                <a:gd name="T63" fmla="*/ 1293257 h 2116"/>
                <a:gd name="T64" fmla="*/ 9685189 w 12672"/>
                <a:gd name="T65" fmla="*/ 1372842 h 2116"/>
                <a:gd name="T66" fmla="*/ 9694377 w 12672"/>
                <a:gd name="T67" fmla="*/ 1453958 h 2116"/>
                <a:gd name="T68" fmla="*/ 9700503 w 12672"/>
                <a:gd name="T69" fmla="*/ 1535839 h 2116"/>
                <a:gd name="T70" fmla="*/ 9702800 w 12672"/>
                <a:gd name="T71" fmla="*/ 1619250 h 211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2672" h="2116">
                  <a:moveTo>
                    <a:pt x="12672" y="2116"/>
                  </a:moveTo>
                  <a:lnTo>
                    <a:pt x="12672" y="2116"/>
                  </a:lnTo>
                  <a:lnTo>
                    <a:pt x="0" y="2116"/>
                  </a:lnTo>
                  <a:lnTo>
                    <a:pt x="0" y="0"/>
                  </a:lnTo>
                  <a:lnTo>
                    <a:pt x="10556" y="0"/>
                  </a:lnTo>
                  <a:lnTo>
                    <a:pt x="10611" y="0"/>
                  </a:lnTo>
                  <a:lnTo>
                    <a:pt x="10665" y="3"/>
                  </a:lnTo>
                  <a:lnTo>
                    <a:pt x="10720" y="6"/>
                  </a:lnTo>
                  <a:lnTo>
                    <a:pt x="10773" y="11"/>
                  </a:lnTo>
                  <a:lnTo>
                    <a:pt x="10825" y="17"/>
                  </a:lnTo>
                  <a:lnTo>
                    <a:pt x="10878" y="25"/>
                  </a:lnTo>
                  <a:lnTo>
                    <a:pt x="10931" y="33"/>
                  </a:lnTo>
                  <a:lnTo>
                    <a:pt x="10983" y="44"/>
                  </a:lnTo>
                  <a:lnTo>
                    <a:pt x="11034" y="54"/>
                  </a:lnTo>
                  <a:lnTo>
                    <a:pt x="11085" y="67"/>
                  </a:lnTo>
                  <a:lnTo>
                    <a:pt x="11135" y="81"/>
                  </a:lnTo>
                  <a:lnTo>
                    <a:pt x="11185" y="95"/>
                  </a:lnTo>
                  <a:lnTo>
                    <a:pt x="11235" y="110"/>
                  </a:lnTo>
                  <a:lnTo>
                    <a:pt x="11284" y="129"/>
                  </a:lnTo>
                  <a:lnTo>
                    <a:pt x="11333" y="146"/>
                  </a:lnTo>
                  <a:lnTo>
                    <a:pt x="11379" y="166"/>
                  </a:lnTo>
                  <a:lnTo>
                    <a:pt x="11428" y="187"/>
                  </a:lnTo>
                  <a:lnTo>
                    <a:pt x="11474" y="208"/>
                  </a:lnTo>
                  <a:lnTo>
                    <a:pt x="11519" y="232"/>
                  </a:lnTo>
                  <a:lnTo>
                    <a:pt x="11564" y="255"/>
                  </a:lnTo>
                  <a:lnTo>
                    <a:pt x="11610" y="280"/>
                  </a:lnTo>
                  <a:lnTo>
                    <a:pt x="11653" y="307"/>
                  </a:lnTo>
                  <a:lnTo>
                    <a:pt x="11697" y="333"/>
                  </a:lnTo>
                  <a:lnTo>
                    <a:pt x="11739" y="361"/>
                  </a:lnTo>
                  <a:lnTo>
                    <a:pt x="11781" y="391"/>
                  </a:lnTo>
                  <a:lnTo>
                    <a:pt x="11823" y="420"/>
                  </a:lnTo>
                  <a:lnTo>
                    <a:pt x="11863" y="451"/>
                  </a:lnTo>
                  <a:lnTo>
                    <a:pt x="11902" y="484"/>
                  </a:lnTo>
                  <a:lnTo>
                    <a:pt x="11941" y="517"/>
                  </a:lnTo>
                  <a:lnTo>
                    <a:pt x="11980" y="549"/>
                  </a:lnTo>
                  <a:lnTo>
                    <a:pt x="12016" y="585"/>
                  </a:lnTo>
                  <a:lnTo>
                    <a:pt x="12053" y="619"/>
                  </a:lnTo>
                  <a:lnTo>
                    <a:pt x="12089" y="657"/>
                  </a:lnTo>
                  <a:lnTo>
                    <a:pt x="12123" y="694"/>
                  </a:lnTo>
                  <a:lnTo>
                    <a:pt x="12157" y="731"/>
                  </a:lnTo>
                  <a:lnTo>
                    <a:pt x="12190" y="770"/>
                  </a:lnTo>
                  <a:lnTo>
                    <a:pt x="12221" y="809"/>
                  </a:lnTo>
                  <a:lnTo>
                    <a:pt x="12252" y="850"/>
                  </a:lnTo>
                  <a:lnTo>
                    <a:pt x="12282" y="892"/>
                  </a:lnTo>
                  <a:lnTo>
                    <a:pt x="12311" y="934"/>
                  </a:lnTo>
                  <a:lnTo>
                    <a:pt x="12339" y="976"/>
                  </a:lnTo>
                  <a:lnTo>
                    <a:pt x="12366" y="1019"/>
                  </a:lnTo>
                  <a:lnTo>
                    <a:pt x="12392" y="1063"/>
                  </a:lnTo>
                  <a:lnTo>
                    <a:pt x="12417" y="1108"/>
                  </a:lnTo>
                  <a:lnTo>
                    <a:pt x="12440" y="1153"/>
                  </a:lnTo>
                  <a:lnTo>
                    <a:pt x="12464" y="1200"/>
                  </a:lnTo>
                  <a:lnTo>
                    <a:pt x="12485" y="1245"/>
                  </a:lnTo>
                  <a:lnTo>
                    <a:pt x="12506" y="1293"/>
                  </a:lnTo>
                  <a:lnTo>
                    <a:pt x="12526" y="1341"/>
                  </a:lnTo>
                  <a:lnTo>
                    <a:pt x="12544" y="1389"/>
                  </a:lnTo>
                  <a:lnTo>
                    <a:pt x="12562" y="1438"/>
                  </a:lnTo>
                  <a:lnTo>
                    <a:pt x="12577" y="1487"/>
                  </a:lnTo>
                  <a:lnTo>
                    <a:pt x="12593" y="1537"/>
                  </a:lnTo>
                  <a:lnTo>
                    <a:pt x="12605" y="1587"/>
                  </a:lnTo>
                  <a:lnTo>
                    <a:pt x="12618" y="1638"/>
                  </a:lnTo>
                  <a:lnTo>
                    <a:pt x="12630" y="1690"/>
                  </a:lnTo>
                  <a:lnTo>
                    <a:pt x="12639" y="1741"/>
                  </a:lnTo>
                  <a:lnTo>
                    <a:pt x="12649" y="1794"/>
                  </a:lnTo>
                  <a:lnTo>
                    <a:pt x="12655" y="1847"/>
                  </a:lnTo>
                  <a:lnTo>
                    <a:pt x="12661" y="1900"/>
                  </a:lnTo>
                  <a:lnTo>
                    <a:pt x="12666" y="1954"/>
                  </a:lnTo>
                  <a:lnTo>
                    <a:pt x="12669" y="2007"/>
                  </a:lnTo>
                  <a:lnTo>
                    <a:pt x="12672" y="2062"/>
                  </a:lnTo>
                  <a:lnTo>
                    <a:pt x="12672" y="2116"/>
                  </a:lnTo>
                  <a:close/>
                </a:path>
              </a:pathLst>
            </a:custGeom>
            <a:grpFill/>
            <a:ln>
              <a:noFill/>
            </a:ln>
          </p:spPr>
          <p:txBody>
            <a:bodyPr/>
            <a:lstStyle/>
            <a:p>
              <a:pPr eaLnBrk="0" hangingPunct="0">
                <a:defRPr/>
              </a:pPr>
              <a:endParaRPr lang="en-US" sz="1800">
                <a:latin typeface="Arial" panose="020B0604020202020204" pitchFamily="34" charset="0"/>
                <a:ea typeface="+mn-ea"/>
              </a:endParaRPr>
            </a:p>
          </p:txBody>
        </p:sp>
      </p:grpSp>
      <p:pic>
        <p:nvPicPr>
          <p:cNvPr id="7" name="Afbeelding 1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85775" y="0"/>
            <a:ext cx="2149475" cy="122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010374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eldia: VNG">
    <p:spTree>
      <p:nvGrpSpPr>
        <p:cNvPr id="1" name=""/>
        <p:cNvGrpSpPr/>
        <p:nvPr/>
      </p:nvGrpSpPr>
      <p:grpSpPr>
        <a:xfrm>
          <a:off x="0" y="0"/>
          <a:ext cx="0" cy="0"/>
          <a:chOff x="0" y="0"/>
          <a:chExt cx="0" cy="0"/>
        </a:xfrm>
      </p:grpSpPr>
      <p:grpSp>
        <p:nvGrpSpPr>
          <p:cNvPr id="4" name="Groeperen 3"/>
          <p:cNvGrpSpPr>
            <a:grpSpLocks/>
          </p:cNvGrpSpPr>
          <p:nvPr userDrawn="1"/>
        </p:nvGrpSpPr>
        <p:grpSpPr bwMode="auto">
          <a:xfrm>
            <a:off x="7356475" y="1871663"/>
            <a:ext cx="4845040" cy="4319587"/>
            <a:chOff x="7222241" y="1800000"/>
            <a:chExt cx="4844271" cy="4320000"/>
          </a:xfrm>
          <a:solidFill>
            <a:schemeClr val="tx2"/>
          </a:solidFill>
        </p:grpSpPr>
        <p:sp>
          <p:nvSpPr>
            <p:cNvPr id="5" name="Uitstel 4"/>
            <p:cNvSpPr/>
            <p:nvPr/>
          </p:nvSpPr>
          <p:spPr>
            <a:xfrm rot="10800000">
              <a:off x="7222241" y="1800000"/>
              <a:ext cx="4320490" cy="4320000"/>
            </a:xfrm>
            <a:prstGeom prst="flowChartDelay">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912813" fontAlgn="base">
                <a:spcBef>
                  <a:spcPct val="0"/>
                </a:spcBef>
                <a:spcAft>
                  <a:spcPct val="0"/>
                </a:spcAft>
                <a:defRPr>
                  <a:solidFill>
                    <a:schemeClr val="tx1"/>
                  </a:solidFill>
                  <a:latin typeface="Calibri" pitchFamily="34" charset="0"/>
                </a:defRPr>
              </a:lvl6pPr>
              <a:lvl7pPr marL="2971800" indent="-228600" defTabSz="912813" fontAlgn="base">
                <a:spcBef>
                  <a:spcPct val="0"/>
                </a:spcBef>
                <a:spcAft>
                  <a:spcPct val="0"/>
                </a:spcAft>
                <a:defRPr>
                  <a:solidFill>
                    <a:schemeClr val="tx1"/>
                  </a:solidFill>
                  <a:latin typeface="Calibri" pitchFamily="34" charset="0"/>
                </a:defRPr>
              </a:lvl7pPr>
              <a:lvl8pPr marL="3429000" indent="-228600" defTabSz="912813" fontAlgn="base">
                <a:spcBef>
                  <a:spcPct val="0"/>
                </a:spcBef>
                <a:spcAft>
                  <a:spcPct val="0"/>
                </a:spcAft>
                <a:defRPr>
                  <a:solidFill>
                    <a:schemeClr val="tx1"/>
                  </a:solidFill>
                  <a:latin typeface="Calibri" pitchFamily="34" charset="0"/>
                </a:defRPr>
              </a:lvl8pPr>
              <a:lvl9pPr marL="3886200" indent="-228600" defTabSz="912813" fontAlgn="base">
                <a:spcBef>
                  <a:spcPct val="0"/>
                </a:spcBef>
                <a:spcAft>
                  <a:spcPct val="0"/>
                </a:spcAft>
                <a:defRPr>
                  <a:solidFill>
                    <a:schemeClr val="tx1"/>
                  </a:solidFill>
                  <a:latin typeface="Calibri" pitchFamily="34" charset="0"/>
                </a:defRPr>
              </a:lvl9pPr>
            </a:lstStyle>
            <a:p>
              <a:pPr algn="ctr">
                <a:defRPr/>
              </a:pPr>
              <a:endParaRPr lang="en-US" altLang="en-US" sz="1800">
                <a:solidFill>
                  <a:srgbClr val="FFFFFF"/>
                </a:solidFill>
                <a:latin typeface="Arial" panose="020B0604020202020204" pitchFamily="34" charset="0"/>
              </a:endParaRPr>
            </a:p>
          </p:txBody>
        </p:sp>
        <p:sp>
          <p:nvSpPr>
            <p:cNvPr id="6" name="Rechthoek 5"/>
            <p:cNvSpPr/>
            <p:nvPr/>
          </p:nvSpPr>
          <p:spPr>
            <a:xfrm>
              <a:off x="11490341" y="1800000"/>
              <a:ext cx="576171" cy="4320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912813" fontAlgn="base">
                <a:spcBef>
                  <a:spcPct val="0"/>
                </a:spcBef>
                <a:spcAft>
                  <a:spcPct val="0"/>
                </a:spcAft>
                <a:defRPr>
                  <a:solidFill>
                    <a:schemeClr val="tx1"/>
                  </a:solidFill>
                  <a:latin typeface="Calibri" pitchFamily="34" charset="0"/>
                </a:defRPr>
              </a:lvl6pPr>
              <a:lvl7pPr marL="2971800" indent="-228600" defTabSz="912813" fontAlgn="base">
                <a:spcBef>
                  <a:spcPct val="0"/>
                </a:spcBef>
                <a:spcAft>
                  <a:spcPct val="0"/>
                </a:spcAft>
                <a:defRPr>
                  <a:solidFill>
                    <a:schemeClr val="tx1"/>
                  </a:solidFill>
                  <a:latin typeface="Calibri" pitchFamily="34" charset="0"/>
                </a:defRPr>
              </a:lvl7pPr>
              <a:lvl8pPr marL="3429000" indent="-228600" defTabSz="912813" fontAlgn="base">
                <a:spcBef>
                  <a:spcPct val="0"/>
                </a:spcBef>
                <a:spcAft>
                  <a:spcPct val="0"/>
                </a:spcAft>
                <a:defRPr>
                  <a:solidFill>
                    <a:schemeClr val="tx1"/>
                  </a:solidFill>
                  <a:latin typeface="Calibri" pitchFamily="34" charset="0"/>
                </a:defRPr>
              </a:lvl8pPr>
              <a:lvl9pPr marL="3886200" indent="-228600" defTabSz="912813" fontAlgn="base">
                <a:spcBef>
                  <a:spcPct val="0"/>
                </a:spcBef>
                <a:spcAft>
                  <a:spcPct val="0"/>
                </a:spcAft>
                <a:defRPr>
                  <a:solidFill>
                    <a:schemeClr val="tx1"/>
                  </a:solidFill>
                  <a:latin typeface="Calibri" pitchFamily="34" charset="0"/>
                </a:defRPr>
              </a:lvl9pPr>
            </a:lstStyle>
            <a:p>
              <a:pPr algn="ctr">
                <a:defRPr/>
              </a:pPr>
              <a:endParaRPr lang="en-US" altLang="en-US" sz="1800">
                <a:solidFill>
                  <a:srgbClr val="FFFFFF"/>
                </a:solidFill>
                <a:latin typeface="Arial" panose="020B0604020202020204" pitchFamily="34" charset="0"/>
              </a:endParaRPr>
            </a:p>
          </p:txBody>
        </p:sp>
      </p:grpSp>
      <p:sp>
        <p:nvSpPr>
          <p:cNvPr id="7" name="Freeform 5"/>
          <p:cNvSpPr>
            <a:spLocks/>
          </p:cNvSpPr>
          <p:nvPr userDrawn="1"/>
        </p:nvSpPr>
        <p:spPr bwMode="auto">
          <a:xfrm>
            <a:off x="0" y="5238750"/>
            <a:ext cx="9702800" cy="1619250"/>
          </a:xfrm>
          <a:custGeom>
            <a:avLst/>
            <a:gdLst>
              <a:gd name="T0" fmla="*/ 2147483647 w 12672"/>
              <a:gd name="T1" fmla="*/ 1239116523 h 2116"/>
              <a:gd name="T2" fmla="*/ 0 w 12672"/>
              <a:gd name="T3" fmla="*/ 1239116523 h 2116"/>
              <a:gd name="T4" fmla="*/ 0 w 12672"/>
              <a:gd name="T5" fmla="*/ 0 h 2116"/>
              <a:gd name="T6" fmla="*/ 2147483647 w 12672"/>
              <a:gd name="T7" fmla="*/ 0 h 2116"/>
              <a:gd name="T8" fmla="*/ 2147483647 w 12672"/>
              <a:gd name="T9" fmla="*/ 1756993 h 2116"/>
              <a:gd name="T10" fmla="*/ 2147483647 w 12672"/>
              <a:gd name="T11" fmla="*/ 6441799 h 2116"/>
              <a:gd name="T12" fmla="*/ 2147483647 w 12672"/>
              <a:gd name="T13" fmla="*/ 14639826 h 2116"/>
              <a:gd name="T14" fmla="*/ 2147483647 w 12672"/>
              <a:gd name="T15" fmla="*/ 25766430 h 2116"/>
              <a:gd name="T16" fmla="*/ 2147483647 w 12672"/>
              <a:gd name="T17" fmla="*/ 39234672 h 2116"/>
              <a:gd name="T18" fmla="*/ 2147483647 w 12672"/>
              <a:gd name="T19" fmla="*/ 55631492 h 2116"/>
              <a:gd name="T20" fmla="*/ 2147483647 w 12672"/>
              <a:gd name="T21" fmla="*/ 75541533 h 2116"/>
              <a:gd name="T22" fmla="*/ 2147483647 w 12672"/>
              <a:gd name="T23" fmla="*/ 97208567 h 2116"/>
              <a:gd name="T24" fmla="*/ 2147483647 w 12672"/>
              <a:gd name="T25" fmla="*/ 121803413 h 2116"/>
              <a:gd name="T26" fmla="*/ 2147483647 w 12672"/>
              <a:gd name="T27" fmla="*/ 149326072 h 2116"/>
              <a:gd name="T28" fmla="*/ 2147483647 w 12672"/>
              <a:gd name="T29" fmla="*/ 179777308 h 2116"/>
              <a:gd name="T30" fmla="*/ 2147483647 w 12672"/>
              <a:gd name="T31" fmla="*/ 211399362 h 2116"/>
              <a:gd name="T32" fmla="*/ 2147483647 w 12672"/>
              <a:gd name="T33" fmla="*/ 245949229 h 2116"/>
              <a:gd name="T34" fmla="*/ 2147483647 w 12672"/>
              <a:gd name="T35" fmla="*/ 283427674 h 2116"/>
              <a:gd name="T36" fmla="*/ 2147483647 w 12672"/>
              <a:gd name="T37" fmla="*/ 321490762 h 2116"/>
              <a:gd name="T38" fmla="*/ 2147483647 w 12672"/>
              <a:gd name="T39" fmla="*/ 362482428 h 2116"/>
              <a:gd name="T40" fmla="*/ 2147483647 w 12672"/>
              <a:gd name="T41" fmla="*/ 406401906 h 2116"/>
              <a:gd name="T42" fmla="*/ 2147483647 w 12672"/>
              <a:gd name="T43" fmla="*/ 450907558 h 2116"/>
              <a:gd name="T44" fmla="*/ 2147483647 w 12672"/>
              <a:gd name="T45" fmla="*/ 497754848 h 2116"/>
              <a:gd name="T46" fmla="*/ 2147483647 w 12672"/>
              <a:gd name="T47" fmla="*/ 546944541 h 2116"/>
              <a:gd name="T48" fmla="*/ 2147483647 w 12672"/>
              <a:gd name="T49" fmla="*/ 596720408 h 2116"/>
              <a:gd name="T50" fmla="*/ 2147483647 w 12672"/>
              <a:gd name="T51" fmla="*/ 648837913 h 2116"/>
              <a:gd name="T52" fmla="*/ 2147483647 w 12672"/>
              <a:gd name="T53" fmla="*/ 702712412 h 2116"/>
              <a:gd name="T54" fmla="*/ 2147483647 w 12672"/>
              <a:gd name="T55" fmla="*/ 757173085 h 2116"/>
              <a:gd name="T56" fmla="*/ 2147483647 w 12672"/>
              <a:gd name="T57" fmla="*/ 813389986 h 2116"/>
              <a:gd name="T58" fmla="*/ 2147483647 w 12672"/>
              <a:gd name="T59" fmla="*/ 870777706 h 2116"/>
              <a:gd name="T60" fmla="*/ 2147483647 w 12672"/>
              <a:gd name="T61" fmla="*/ 929337775 h 2116"/>
              <a:gd name="T62" fmla="*/ 2147483647 w 12672"/>
              <a:gd name="T63" fmla="*/ 989653307 h 2116"/>
              <a:gd name="T64" fmla="*/ 2147483647 w 12672"/>
              <a:gd name="T65" fmla="*/ 1050555013 h 2116"/>
              <a:gd name="T66" fmla="*/ 2147483647 w 12672"/>
              <a:gd name="T67" fmla="*/ 1112628304 h 2116"/>
              <a:gd name="T68" fmla="*/ 2147483647 w 12672"/>
              <a:gd name="T69" fmla="*/ 1175287004 h 2116"/>
              <a:gd name="T70" fmla="*/ 2147483647 w 12672"/>
              <a:gd name="T71" fmla="*/ 1239116523 h 211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2672" h="2116">
                <a:moveTo>
                  <a:pt x="12672" y="2116"/>
                </a:moveTo>
                <a:lnTo>
                  <a:pt x="12672" y="2116"/>
                </a:lnTo>
                <a:lnTo>
                  <a:pt x="0" y="2116"/>
                </a:lnTo>
                <a:lnTo>
                  <a:pt x="0" y="0"/>
                </a:lnTo>
                <a:lnTo>
                  <a:pt x="10556" y="0"/>
                </a:lnTo>
                <a:lnTo>
                  <a:pt x="10611" y="0"/>
                </a:lnTo>
                <a:lnTo>
                  <a:pt x="10665" y="3"/>
                </a:lnTo>
                <a:lnTo>
                  <a:pt x="10720" y="6"/>
                </a:lnTo>
                <a:lnTo>
                  <a:pt x="10773" y="11"/>
                </a:lnTo>
                <a:lnTo>
                  <a:pt x="10825" y="17"/>
                </a:lnTo>
                <a:lnTo>
                  <a:pt x="10878" y="25"/>
                </a:lnTo>
                <a:lnTo>
                  <a:pt x="10931" y="33"/>
                </a:lnTo>
                <a:lnTo>
                  <a:pt x="10983" y="44"/>
                </a:lnTo>
                <a:lnTo>
                  <a:pt x="11034" y="54"/>
                </a:lnTo>
                <a:lnTo>
                  <a:pt x="11085" y="67"/>
                </a:lnTo>
                <a:lnTo>
                  <a:pt x="11135" y="81"/>
                </a:lnTo>
                <a:lnTo>
                  <a:pt x="11185" y="95"/>
                </a:lnTo>
                <a:lnTo>
                  <a:pt x="11235" y="110"/>
                </a:lnTo>
                <a:lnTo>
                  <a:pt x="11284" y="129"/>
                </a:lnTo>
                <a:lnTo>
                  <a:pt x="11333" y="146"/>
                </a:lnTo>
                <a:lnTo>
                  <a:pt x="11379" y="166"/>
                </a:lnTo>
                <a:lnTo>
                  <a:pt x="11428" y="187"/>
                </a:lnTo>
                <a:lnTo>
                  <a:pt x="11474" y="208"/>
                </a:lnTo>
                <a:lnTo>
                  <a:pt x="11519" y="232"/>
                </a:lnTo>
                <a:lnTo>
                  <a:pt x="11564" y="255"/>
                </a:lnTo>
                <a:lnTo>
                  <a:pt x="11610" y="280"/>
                </a:lnTo>
                <a:lnTo>
                  <a:pt x="11653" y="307"/>
                </a:lnTo>
                <a:lnTo>
                  <a:pt x="11697" y="333"/>
                </a:lnTo>
                <a:lnTo>
                  <a:pt x="11739" y="361"/>
                </a:lnTo>
                <a:lnTo>
                  <a:pt x="11781" y="391"/>
                </a:lnTo>
                <a:lnTo>
                  <a:pt x="11823" y="420"/>
                </a:lnTo>
                <a:lnTo>
                  <a:pt x="11863" y="451"/>
                </a:lnTo>
                <a:lnTo>
                  <a:pt x="11902" y="484"/>
                </a:lnTo>
                <a:lnTo>
                  <a:pt x="11941" y="517"/>
                </a:lnTo>
                <a:lnTo>
                  <a:pt x="11980" y="549"/>
                </a:lnTo>
                <a:lnTo>
                  <a:pt x="12016" y="585"/>
                </a:lnTo>
                <a:lnTo>
                  <a:pt x="12053" y="619"/>
                </a:lnTo>
                <a:lnTo>
                  <a:pt x="12089" y="657"/>
                </a:lnTo>
                <a:lnTo>
                  <a:pt x="12123" y="694"/>
                </a:lnTo>
                <a:lnTo>
                  <a:pt x="12157" y="731"/>
                </a:lnTo>
                <a:lnTo>
                  <a:pt x="12190" y="770"/>
                </a:lnTo>
                <a:lnTo>
                  <a:pt x="12221" y="809"/>
                </a:lnTo>
                <a:lnTo>
                  <a:pt x="12252" y="850"/>
                </a:lnTo>
                <a:lnTo>
                  <a:pt x="12282" y="892"/>
                </a:lnTo>
                <a:lnTo>
                  <a:pt x="12311" y="934"/>
                </a:lnTo>
                <a:lnTo>
                  <a:pt x="12339" y="976"/>
                </a:lnTo>
                <a:lnTo>
                  <a:pt x="12366" y="1019"/>
                </a:lnTo>
                <a:lnTo>
                  <a:pt x="12392" y="1063"/>
                </a:lnTo>
                <a:lnTo>
                  <a:pt x="12417" y="1108"/>
                </a:lnTo>
                <a:lnTo>
                  <a:pt x="12440" y="1153"/>
                </a:lnTo>
                <a:lnTo>
                  <a:pt x="12464" y="1200"/>
                </a:lnTo>
                <a:lnTo>
                  <a:pt x="12485" y="1245"/>
                </a:lnTo>
                <a:lnTo>
                  <a:pt x="12506" y="1293"/>
                </a:lnTo>
                <a:lnTo>
                  <a:pt x="12526" y="1341"/>
                </a:lnTo>
                <a:lnTo>
                  <a:pt x="12544" y="1389"/>
                </a:lnTo>
                <a:lnTo>
                  <a:pt x="12562" y="1438"/>
                </a:lnTo>
                <a:lnTo>
                  <a:pt x="12577" y="1487"/>
                </a:lnTo>
                <a:lnTo>
                  <a:pt x="12593" y="1537"/>
                </a:lnTo>
                <a:lnTo>
                  <a:pt x="12605" y="1587"/>
                </a:lnTo>
                <a:lnTo>
                  <a:pt x="12618" y="1638"/>
                </a:lnTo>
                <a:lnTo>
                  <a:pt x="12630" y="1690"/>
                </a:lnTo>
                <a:lnTo>
                  <a:pt x="12639" y="1741"/>
                </a:lnTo>
                <a:lnTo>
                  <a:pt x="12649" y="1794"/>
                </a:lnTo>
                <a:lnTo>
                  <a:pt x="12655" y="1847"/>
                </a:lnTo>
                <a:lnTo>
                  <a:pt x="12661" y="1900"/>
                </a:lnTo>
                <a:lnTo>
                  <a:pt x="12666" y="1954"/>
                </a:lnTo>
                <a:lnTo>
                  <a:pt x="12669" y="2007"/>
                </a:lnTo>
                <a:lnTo>
                  <a:pt x="12672" y="2062"/>
                </a:lnTo>
                <a:lnTo>
                  <a:pt x="12672" y="21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nl-NL"/>
          </a:p>
        </p:txBody>
      </p:sp>
      <p:pic>
        <p:nvPicPr>
          <p:cNvPr id="8" name="Afbeelding 9"/>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1438" y="-71438"/>
            <a:ext cx="3571875" cy="203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ctrTitle"/>
          </p:nvPr>
        </p:nvSpPr>
        <p:spPr>
          <a:xfrm>
            <a:off x="1080000" y="2160000"/>
            <a:ext cx="6120000" cy="1440000"/>
          </a:xfrm>
          <a:prstGeom prst="rect">
            <a:avLst/>
          </a:prstGeom>
        </p:spPr>
        <p:txBody>
          <a:bodyPr lIns="0" tIns="0" rIns="0" bIns="0" anchor="b" anchorCtr="0">
            <a:noAutofit/>
          </a:bodyPr>
          <a:lstStyle>
            <a:lvl1pPr algn="l">
              <a:lnSpc>
                <a:spcPct val="90000"/>
              </a:lnSpc>
              <a:defRPr sz="4800" b="1">
                <a:solidFill>
                  <a:schemeClr val="bg2"/>
                </a:solidFill>
              </a:defRPr>
            </a:lvl1pPr>
          </a:lstStyle>
          <a:p>
            <a:r>
              <a:rPr lang="nl-NL"/>
              <a:t>Klik om de stijl te bewerken</a:t>
            </a:r>
            <a:endParaRPr lang="en-US"/>
          </a:p>
        </p:txBody>
      </p:sp>
      <p:sp>
        <p:nvSpPr>
          <p:cNvPr id="3" name="Ondertitel 2"/>
          <p:cNvSpPr>
            <a:spLocks noGrp="1"/>
          </p:cNvSpPr>
          <p:nvPr>
            <p:ph type="subTitle" idx="1"/>
          </p:nvPr>
        </p:nvSpPr>
        <p:spPr>
          <a:xfrm>
            <a:off x="1080000" y="3959940"/>
            <a:ext cx="6120000" cy="1080000"/>
          </a:xfrm>
          <a:prstGeom prst="rect">
            <a:avLst/>
          </a:prstGeom>
        </p:spPr>
        <p:txBody>
          <a:bodyPr lIns="0" tIns="0" rIns="0" bIns="0">
            <a:noAutofit/>
          </a:bodyPr>
          <a:lstStyle>
            <a:lvl1pPr marL="0" indent="0" algn="l">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de ondertitelstijl van het model te bewerken</a:t>
            </a:r>
            <a:endParaRPr lang="en-US"/>
          </a:p>
        </p:txBody>
      </p:sp>
      <p:sp>
        <p:nvSpPr>
          <p:cNvPr id="9" name="Tijdelijke aanduiding voor datum 3"/>
          <p:cNvSpPr>
            <a:spLocks noGrp="1" noChangeAspect="1"/>
          </p:cNvSpPr>
          <p:nvPr>
            <p:ph type="dt" sz="half" idx="10"/>
          </p:nvPr>
        </p:nvSpPr>
        <p:spPr>
          <a:xfrm>
            <a:off x="1080000" y="6480000"/>
            <a:ext cx="4070350" cy="365125"/>
          </a:xfrm>
          <a:prstGeom prst="rect">
            <a:avLst/>
          </a:prstGeom>
        </p:spPr>
        <p:txBody>
          <a:bodyPr lIns="0" tIns="0" rIns="0" bIns="0" anchor="ctr" anchorCtr="0"/>
          <a:lstStyle>
            <a:lvl1pPr eaLnBrk="0" hangingPunct="0">
              <a:defRPr sz="1000" dirty="0">
                <a:solidFill>
                  <a:schemeClr val="bg1"/>
                </a:solidFill>
                <a:latin typeface="Arial" panose="020B0604020202020204" pitchFamily="34" charset="0"/>
                <a:ea typeface="+mn-ea"/>
              </a:defRPr>
            </a:lvl1pPr>
          </a:lstStyle>
          <a:p>
            <a:pPr>
              <a:defRPr/>
            </a:pPr>
            <a:endParaRPr lang="nl-NL"/>
          </a:p>
        </p:txBody>
      </p:sp>
    </p:spTree>
    <p:extLst>
      <p:ext uri="{BB962C8B-B14F-4D97-AF65-F5344CB8AC3E}">
        <p14:creationId xmlns:p14="http://schemas.microsoft.com/office/powerpoint/2010/main" val="14466090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ekstdia: titel met tekst">
    <p:spTree>
      <p:nvGrpSpPr>
        <p:cNvPr id="1" name=""/>
        <p:cNvGrpSpPr/>
        <p:nvPr/>
      </p:nvGrpSpPr>
      <p:grpSpPr>
        <a:xfrm>
          <a:off x="0" y="0"/>
          <a:ext cx="0" cy="0"/>
          <a:chOff x="0" y="0"/>
          <a:chExt cx="0" cy="0"/>
        </a:xfrm>
      </p:grpSpPr>
      <p:sp>
        <p:nvSpPr>
          <p:cNvPr id="2" name="Titel 1"/>
          <p:cNvSpPr>
            <a:spLocks noGrp="1"/>
          </p:cNvSpPr>
          <p:nvPr>
            <p:ph type="title"/>
          </p:nvPr>
        </p:nvSpPr>
        <p:spPr>
          <a:xfrm>
            <a:off x="1080000" y="1080000"/>
            <a:ext cx="10033200" cy="720000"/>
          </a:xfrm>
        </p:spPr>
        <p:txBody>
          <a:bodyPr>
            <a:noAutofit/>
          </a:bodyPr>
          <a:lstStyle>
            <a:lvl1pPr>
              <a:defRPr sz="3200">
                <a:solidFill>
                  <a:srgbClr val="00A9F3"/>
                </a:solidFill>
              </a:defRPr>
            </a:lvl1pPr>
          </a:lstStyle>
          <a:p>
            <a:r>
              <a:rPr lang="nl-NL"/>
              <a:t>Klik om de stijl te bewerken</a:t>
            </a:r>
          </a:p>
        </p:txBody>
      </p:sp>
      <p:sp>
        <p:nvSpPr>
          <p:cNvPr id="3" name="Tijdelijke aanduiding voor inhoud 2"/>
          <p:cNvSpPr>
            <a:spLocks noGrp="1"/>
          </p:cNvSpPr>
          <p:nvPr>
            <p:ph idx="1"/>
          </p:nvPr>
        </p:nvSpPr>
        <p:spPr/>
        <p:txBody>
          <a:bodyPr>
            <a:noAutofit/>
          </a:bodyPr>
          <a:lstStyle>
            <a:lvl1pPr marL="268288" indent="-268288">
              <a:buClr>
                <a:srgbClr val="00A9F3"/>
              </a:buClr>
              <a:defRPr/>
            </a:lvl1pPr>
            <a:lvl2pPr>
              <a:buClr>
                <a:srgbClr val="00A9F3"/>
              </a:buClr>
              <a:defRPr/>
            </a:lvl2pPr>
            <a:lvl3pPr>
              <a:buClr>
                <a:srgbClr val="00A9F3"/>
              </a:buClr>
              <a:defRPr/>
            </a:lvl3pPr>
            <a:lvl4pPr>
              <a:buClr>
                <a:srgbClr val="00A9F3"/>
              </a:buClr>
              <a:defRPr/>
            </a:lvl4pPr>
            <a:lvl5pPr>
              <a:buClr>
                <a:srgbClr val="00A9F3"/>
              </a:buClr>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11406814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ekstdia: titel met tekst 2k">
    <p:spTree>
      <p:nvGrpSpPr>
        <p:cNvPr id="1" name=""/>
        <p:cNvGrpSpPr/>
        <p:nvPr/>
      </p:nvGrpSpPr>
      <p:grpSpPr>
        <a:xfrm>
          <a:off x="0" y="0"/>
          <a:ext cx="0" cy="0"/>
          <a:chOff x="0" y="0"/>
          <a:chExt cx="0" cy="0"/>
        </a:xfrm>
      </p:grpSpPr>
      <p:sp>
        <p:nvSpPr>
          <p:cNvPr id="2" name="Titel 1"/>
          <p:cNvSpPr>
            <a:spLocks noGrp="1"/>
          </p:cNvSpPr>
          <p:nvPr>
            <p:ph type="title"/>
          </p:nvPr>
        </p:nvSpPr>
        <p:spPr>
          <a:xfrm>
            <a:off x="1080000" y="1080000"/>
            <a:ext cx="10033200" cy="720000"/>
          </a:xfrm>
        </p:spPr>
        <p:txBody>
          <a:bodyPr>
            <a:noAutofit/>
          </a:bodyPr>
          <a:lstStyle>
            <a:lvl1pPr>
              <a:defRPr sz="3200"/>
            </a:lvl1pPr>
          </a:lstStyle>
          <a:p>
            <a:r>
              <a:rPr lang="nl-NL"/>
              <a:t>Klik om de stijl te bewerken</a:t>
            </a:r>
          </a:p>
        </p:txBody>
      </p:sp>
      <p:sp>
        <p:nvSpPr>
          <p:cNvPr id="3" name="Tijdelijke aanduiding voor inhoud 2"/>
          <p:cNvSpPr>
            <a:spLocks noGrp="1"/>
          </p:cNvSpPr>
          <p:nvPr>
            <p:ph idx="1"/>
          </p:nvPr>
        </p:nvSpPr>
        <p:spPr>
          <a:xfrm>
            <a:off x="1080000" y="1800000"/>
            <a:ext cx="4860000" cy="4500000"/>
          </a:xfrm>
        </p:spPr>
        <p:txBody>
          <a:bodyPr>
            <a:noAutofit/>
          </a:bodyPr>
          <a:lstStyle>
            <a:lvl1pPr>
              <a:buClr>
                <a:srgbClr val="00A9F3"/>
              </a:buClr>
              <a:defRPr/>
            </a:lvl1pPr>
            <a:lvl2pPr>
              <a:buClr>
                <a:srgbClr val="00A9F3"/>
              </a:buClr>
              <a:defRPr/>
            </a:lvl2pPr>
            <a:lvl3pPr>
              <a:buClr>
                <a:srgbClr val="00A9F3"/>
              </a:buClr>
              <a:defRPr/>
            </a:lvl3pPr>
            <a:lvl4pPr>
              <a:buClr>
                <a:srgbClr val="00A9F3"/>
              </a:buClr>
              <a:defRPr/>
            </a:lvl4pPr>
            <a:lvl5pPr>
              <a:buClr>
                <a:srgbClr val="00A9F3"/>
              </a:buClr>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8" name="Tijdelijke aanduiding voor inhoud 2"/>
          <p:cNvSpPr>
            <a:spLocks noGrp="1"/>
          </p:cNvSpPr>
          <p:nvPr>
            <p:ph idx="10"/>
          </p:nvPr>
        </p:nvSpPr>
        <p:spPr>
          <a:xfrm>
            <a:off x="6252000" y="1800000"/>
            <a:ext cx="4860000" cy="4500000"/>
          </a:xfrm>
        </p:spPr>
        <p:txBody>
          <a:bodyPr>
            <a:noAutofit/>
          </a:bodyPr>
          <a:lstStyle>
            <a:lvl1pPr>
              <a:buClr>
                <a:srgbClr val="00A9F3"/>
              </a:buClr>
              <a:defRPr/>
            </a:lvl1pPr>
            <a:lvl2pPr>
              <a:buClr>
                <a:srgbClr val="00A9F3"/>
              </a:buClr>
              <a:defRPr/>
            </a:lvl2pPr>
            <a:lvl3pPr>
              <a:buClr>
                <a:srgbClr val="00A9F3"/>
              </a:buClr>
              <a:defRPr/>
            </a:lvl3pPr>
            <a:lvl4pPr>
              <a:buClr>
                <a:srgbClr val="00A9F3"/>
              </a:buClr>
              <a:defRPr/>
            </a:lvl4pPr>
            <a:lvl5pPr>
              <a:buClr>
                <a:srgbClr val="00A9F3"/>
              </a:buClr>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16721507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7.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10.xml"/><Relationship Id="rId7" Type="http://schemas.openxmlformats.org/officeDocument/2006/relationships/slideLayout" Target="../slideLayouts/slideLayout14.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4" Type="http://schemas.openxmlformats.org/officeDocument/2006/relationships/slideLayout" Target="../slideLayouts/slideLayout11.xml"/><Relationship Id="rId9"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slideLayout" Target="../slideLayouts/slideLayout32.xml"/><Relationship Id="rId3" Type="http://schemas.openxmlformats.org/officeDocument/2006/relationships/slideLayout" Target="../slideLayouts/slideLayout17.xml"/><Relationship Id="rId21" Type="http://schemas.openxmlformats.org/officeDocument/2006/relationships/slideLayout" Target="../slideLayouts/slideLayout35.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5" Type="http://schemas.openxmlformats.org/officeDocument/2006/relationships/theme" Target="../theme/theme4.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20" Type="http://schemas.openxmlformats.org/officeDocument/2006/relationships/slideLayout" Target="../slideLayouts/slideLayout34.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24" Type="http://schemas.openxmlformats.org/officeDocument/2006/relationships/slideLayout" Target="../slideLayouts/slideLayout38.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23" Type="http://schemas.openxmlformats.org/officeDocument/2006/relationships/slideLayout" Target="../slideLayouts/slideLayout37.xml"/><Relationship Id="rId10" Type="http://schemas.openxmlformats.org/officeDocument/2006/relationships/slideLayout" Target="../slideLayouts/slideLayout24.xml"/><Relationship Id="rId19" Type="http://schemas.openxmlformats.org/officeDocument/2006/relationships/slideLayout" Target="../slideLayouts/slideLayout33.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 Id="rId22"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1" name="Afbeelding 13"/>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85775" y="0"/>
            <a:ext cx="2149475" cy="122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ep 1"/>
          <p:cNvGrpSpPr/>
          <p:nvPr/>
        </p:nvGrpSpPr>
        <p:grpSpPr>
          <a:xfrm>
            <a:off x="-7374" y="6415994"/>
            <a:ext cx="4949825" cy="449261"/>
            <a:chOff x="0" y="6408737"/>
            <a:chExt cx="4949825" cy="449261"/>
          </a:xfrm>
          <a:solidFill>
            <a:schemeClr val="bg2"/>
          </a:solidFill>
        </p:grpSpPr>
        <p:sp>
          <p:nvSpPr>
            <p:cNvPr id="13" name="Freeform 5"/>
            <p:cNvSpPr>
              <a:spLocks noChangeAspect="1"/>
            </p:cNvSpPr>
            <p:nvPr/>
          </p:nvSpPr>
          <p:spPr bwMode="auto">
            <a:xfrm>
              <a:off x="0" y="6408737"/>
              <a:ext cx="2692044" cy="449261"/>
            </a:xfrm>
            <a:custGeom>
              <a:avLst/>
              <a:gdLst>
                <a:gd name="T0" fmla="*/ 9702800 w 12672"/>
                <a:gd name="T1" fmla="*/ 1619250 h 2116"/>
                <a:gd name="T2" fmla="*/ 0 w 12672"/>
                <a:gd name="T3" fmla="*/ 1619250 h 2116"/>
                <a:gd name="T4" fmla="*/ 0 w 12672"/>
                <a:gd name="T5" fmla="*/ 0 h 2116"/>
                <a:gd name="T6" fmla="*/ 8082604 w 12672"/>
                <a:gd name="T7" fmla="*/ 0 h 2116"/>
                <a:gd name="T8" fmla="*/ 8166064 w 12672"/>
                <a:gd name="T9" fmla="*/ 2296 h 2116"/>
                <a:gd name="T10" fmla="*/ 8248758 w 12672"/>
                <a:gd name="T11" fmla="*/ 8418 h 2116"/>
                <a:gd name="T12" fmla="*/ 8329155 w 12672"/>
                <a:gd name="T13" fmla="*/ 19131 h 2116"/>
                <a:gd name="T14" fmla="*/ 8409553 w 12672"/>
                <a:gd name="T15" fmla="*/ 33671 h 2116"/>
                <a:gd name="T16" fmla="*/ 8487653 w 12672"/>
                <a:gd name="T17" fmla="*/ 51271 h 2116"/>
                <a:gd name="T18" fmla="*/ 8564222 w 12672"/>
                <a:gd name="T19" fmla="*/ 72698 h 2116"/>
                <a:gd name="T20" fmla="*/ 8640025 w 12672"/>
                <a:gd name="T21" fmla="*/ 98716 h 2116"/>
                <a:gd name="T22" fmla="*/ 8712765 w 12672"/>
                <a:gd name="T23" fmla="*/ 127030 h 2116"/>
                <a:gd name="T24" fmla="*/ 8785506 w 12672"/>
                <a:gd name="T25" fmla="*/ 159170 h 2116"/>
                <a:gd name="T26" fmla="*/ 8854418 w 12672"/>
                <a:gd name="T27" fmla="*/ 195136 h 2116"/>
                <a:gd name="T28" fmla="*/ 8922564 w 12672"/>
                <a:gd name="T29" fmla="*/ 234929 h 2116"/>
                <a:gd name="T30" fmla="*/ 8988413 w 12672"/>
                <a:gd name="T31" fmla="*/ 276252 h 2116"/>
                <a:gd name="T32" fmla="*/ 9052731 w 12672"/>
                <a:gd name="T33" fmla="*/ 321401 h 2116"/>
                <a:gd name="T34" fmla="*/ 9113220 w 12672"/>
                <a:gd name="T35" fmla="*/ 370377 h 2116"/>
                <a:gd name="T36" fmla="*/ 9172944 w 12672"/>
                <a:gd name="T37" fmla="*/ 420117 h 2116"/>
                <a:gd name="T38" fmla="*/ 9228839 w 12672"/>
                <a:gd name="T39" fmla="*/ 473684 h 2116"/>
                <a:gd name="T40" fmla="*/ 9282437 w 12672"/>
                <a:gd name="T41" fmla="*/ 531077 h 2116"/>
                <a:gd name="T42" fmla="*/ 9333738 w 12672"/>
                <a:gd name="T43" fmla="*/ 589236 h 2116"/>
                <a:gd name="T44" fmla="*/ 9381211 w 12672"/>
                <a:gd name="T45" fmla="*/ 650455 h 2116"/>
                <a:gd name="T46" fmla="*/ 9426387 w 12672"/>
                <a:gd name="T47" fmla="*/ 714735 h 2116"/>
                <a:gd name="T48" fmla="*/ 9468499 w 12672"/>
                <a:gd name="T49" fmla="*/ 779781 h 2116"/>
                <a:gd name="T50" fmla="*/ 9507550 w 12672"/>
                <a:gd name="T51" fmla="*/ 847887 h 2116"/>
                <a:gd name="T52" fmla="*/ 9543537 w 12672"/>
                <a:gd name="T53" fmla="*/ 918289 h 2116"/>
                <a:gd name="T54" fmla="*/ 9575696 w 12672"/>
                <a:gd name="T55" fmla="*/ 989457 h 2116"/>
                <a:gd name="T56" fmla="*/ 9604792 w 12672"/>
                <a:gd name="T57" fmla="*/ 1062920 h 2116"/>
                <a:gd name="T58" fmla="*/ 9630060 w 12672"/>
                <a:gd name="T59" fmla="*/ 1137913 h 2116"/>
                <a:gd name="T60" fmla="*/ 9651499 w 12672"/>
                <a:gd name="T61" fmla="*/ 1214438 h 2116"/>
                <a:gd name="T62" fmla="*/ 9670641 w 12672"/>
                <a:gd name="T63" fmla="*/ 1293257 h 2116"/>
                <a:gd name="T64" fmla="*/ 9685189 w 12672"/>
                <a:gd name="T65" fmla="*/ 1372842 h 2116"/>
                <a:gd name="T66" fmla="*/ 9694377 w 12672"/>
                <a:gd name="T67" fmla="*/ 1453958 h 2116"/>
                <a:gd name="T68" fmla="*/ 9700503 w 12672"/>
                <a:gd name="T69" fmla="*/ 1535839 h 2116"/>
                <a:gd name="T70" fmla="*/ 9702800 w 12672"/>
                <a:gd name="T71" fmla="*/ 1619250 h 211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2672" h="2116">
                  <a:moveTo>
                    <a:pt x="12672" y="2116"/>
                  </a:moveTo>
                  <a:lnTo>
                    <a:pt x="12672" y="2116"/>
                  </a:lnTo>
                  <a:lnTo>
                    <a:pt x="0" y="2116"/>
                  </a:lnTo>
                  <a:lnTo>
                    <a:pt x="0" y="0"/>
                  </a:lnTo>
                  <a:lnTo>
                    <a:pt x="10556" y="0"/>
                  </a:lnTo>
                  <a:lnTo>
                    <a:pt x="10611" y="0"/>
                  </a:lnTo>
                  <a:lnTo>
                    <a:pt x="10665" y="3"/>
                  </a:lnTo>
                  <a:lnTo>
                    <a:pt x="10720" y="6"/>
                  </a:lnTo>
                  <a:lnTo>
                    <a:pt x="10773" y="11"/>
                  </a:lnTo>
                  <a:lnTo>
                    <a:pt x="10825" y="17"/>
                  </a:lnTo>
                  <a:lnTo>
                    <a:pt x="10878" y="25"/>
                  </a:lnTo>
                  <a:lnTo>
                    <a:pt x="10931" y="33"/>
                  </a:lnTo>
                  <a:lnTo>
                    <a:pt x="10983" y="44"/>
                  </a:lnTo>
                  <a:lnTo>
                    <a:pt x="11034" y="54"/>
                  </a:lnTo>
                  <a:lnTo>
                    <a:pt x="11085" y="67"/>
                  </a:lnTo>
                  <a:lnTo>
                    <a:pt x="11135" y="81"/>
                  </a:lnTo>
                  <a:lnTo>
                    <a:pt x="11185" y="95"/>
                  </a:lnTo>
                  <a:lnTo>
                    <a:pt x="11235" y="110"/>
                  </a:lnTo>
                  <a:lnTo>
                    <a:pt x="11284" y="129"/>
                  </a:lnTo>
                  <a:lnTo>
                    <a:pt x="11333" y="146"/>
                  </a:lnTo>
                  <a:lnTo>
                    <a:pt x="11379" y="166"/>
                  </a:lnTo>
                  <a:lnTo>
                    <a:pt x="11428" y="187"/>
                  </a:lnTo>
                  <a:lnTo>
                    <a:pt x="11474" y="208"/>
                  </a:lnTo>
                  <a:lnTo>
                    <a:pt x="11519" y="232"/>
                  </a:lnTo>
                  <a:lnTo>
                    <a:pt x="11564" y="255"/>
                  </a:lnTo>
                  <a:lnTo>
                    <a:pt x="11610" y="280"/>
                  </a:lnTo>
                  <a:lnTo>
                    <a:pt x="11653" y="307"/>
                  </a:lnTo>
                  <a:lnTo>
                    <a:pt x="11697" y="333"/>
                  </a:lnTo>
                  <a:lnTo>
                    <a:pt x="11739" y="361"/>
                  </a:lnTo>
                  <a:lnTo>
                    <a:pt x="11781" y="391"/>
                  </a:lnTo>
                  <a:lnTo>
                    <a:pt x="11823" y="420"/>
                  </a:lnTo>
                  <a:lnTo>
                    <a:pt x="11863" y="451"/>
                  </a:lnTo>
                  <a:lnTo>
                    <a:pt x="11902" y="484"/>
                  </a:lnTo>
                  <a:lnTo>
                    <a:pt x="11941" y="517"/>
                  </a:lnTo>
                  <a:lnTo>
                    <a:pt x="11980" y="549"/>
                  </a:lnTo>
                  <a:lnTo>
                    <a:pt x="12016" y="585"/>
                  </a:lnTo>
                  <a:lnTo>
                    <a:pt x="12053" y="619"/>
                  </a:lnTo>
                  <a:lnTo>
                    <a:pt x="12089" y="657"/>
                  </a:lnTo>
                  <a:lnTo>
                    <a:pt x="12123" y="694"/>
                  </a:lnTo>
                  <a:lnTo>
                    <a:pt x="12157" y="731"/>
                  </a:lnTo>
                  <a:lnTo>
                    <a:pt x="12190" y="770"/>
                  </a:lnTo>
                  <a:lnTo>
                    <a:pt x="12221" y="809"/>
                  </a:lnTo>
                  <a:lnTo>
                    <a:pt x="12252" y="850"/>
                  </a:lnTo>
                  <a:lnTo>
                    <a:pt x="12282" y="892"/>
                  </a:lnTo>
                  <a:lnTo>
                    <a:pt x="12311" y="934"/>
                  </a:lnTo>
                  <a:lnTo>
                    <a:pt x="12339" y="976"/>
                  </a:lnTo>
                  <a:lnTo>
                    <a:pt x="12366" y="1019"/>
                  </a:lnTo>
                  <a:lnTo>
                    <a:pt x="12392" y="1063"/>
                  </a:lnTo>
                  <a:lnTo>
                    <a:pt x="12417" y="1108"/>
                  </a:lnTo>
                  <a:lnTo>
                    <a:pt x="12440" y="1153"/>
                  </a:lnTo>
                  <a:lnTo>
                    <a:pt x="12464" y="1200"/>
                  </a:lnTo>
                  <a:lnTo>
                    <a:pt x="12485" y="1245"/>
                  </a:lnTo>
                  <a:lnTo>
                    <a:pt x="12506" y="1293"/>
                  </a:lnTo>
                  <a:lnTo>
                    <a:pt x="12526" y="1341"/>
                  </a:lnTo>
                  <a:lnTo>
                    <a:pt x="12544" y="1389"/>
                  </a:lnTo>
                  <a:lnTo>
                    <a:pt x="12562" y="1438"/>
                  </a:lnTo>
                  <a:lnTo>
                    <a:pt x="12577" y="1487"/>
                  </a:lnTo>
                  <a:lnTo>
                    <a:pt x="12593" y="1537"/>
                  </a:lnTo>
                  <a:lnTo>
                    <a:pt x="12605" y="1587"/>
                  </a:lnTo>
                  <a:lnTo>
                    <a:pt x="12618" y="1638"/>
                  </a:lnTo>
                  <a:lnTo>
                    <a:pt x="12630" y="1690"/>
                  </a:lnTo>
                  <a:lnTo>
                    <a:pt x="12639" y="1741"/>
                  </a:lnTo>
                  <a:lnTo>
                    <a:pt x="12649" y="1794"/>
                  </a:lnTo>
                  <a:lnTo>
                    <a:pt x="12655" y="1847"/>
                  </a:lnTo>
                  <a:lnTo>
                    <a:pt x="12661" y="1900"/>
                  </a:lnTo>
                  <a:lnTo>
                    <a:pt x="12666" y="1954"/>
                  </a:lnTo>
                  <a:lnTo>
                    <a:pt x="12669" y="2007"/>
                  </a:lnTo>
                  <a:lnTo>
                    <a:pt x="12672" y="2062"/>
                  </a:lnTo>
                  <a:lnTo>
                    <a:pt x="12672" y="2116"/>
                  </a:lnTo>
                  <a:close/>
                </a:path>
              </a:pathLst>
            </a:custGeom>
            <a:grpFill/>
            <a:ln>
              <a:noFill/>
            </a:ln>
          </p:spPr>
          <p:txBody>
            <a:bodyPr/>
            <a:lstStyle/>
            <a:p>
              <a:pPr eaLnBrk="0" hangingPunct="0">
                <a:defRPr/>
              </a:pPr>
              <a:endParaRPr lang="en-US" sz="1800">
                <a:latin typeface="Arial" panose="020B0604020202020204" pitchFamily="34" charset="0"/>
                <a:ea typeface="+mn-ea"/>
              </a:endParaRPr>
            </a:p>
          </p:txBody>
        </p:sp>
        <p:sp>
          <p:nvSpPr>
            <p:cNvPr id="12" name="Freeform 5"/>
            <p:cNvSpPr>
              <a:spLocks noChangeAspect="1"/>
            </p:cNvSpPr>
            <p:nvPr/>
          </p:nvSpPr>
          <p:spPr bwMode="auto">
            <a:xfrm>
              <a:off x="2257781" y="6408737"/>
              <a:ext cx="2692044" cy="449261"/>
            </a:xfrm>
            <a:custGeom>
              <a:avLst/>
              <a:gdLst>
                <a:gd name="T0" fmla="*/ 9702800 w 12672"/>
                <a:gd name="T1" fmla="*/ 1619250 h 2116"/>
                <a:gd name="T2" fmla="*/ 0 w 12672"/>
                <a:gd name="T3" fmla="*/ 1619250 h 2116"/>
                <a:gd name="T4" fmla="*/ 0 w 12672"/>
                <a:gd name="T5" fmla="*/ 0 h 2116"/>
                <a:gd name="T6" fmla="*/ 8082604 w 12672"/>
                <a:gd name="T7" fmla="*/ 0 h 2116"/>
                <a:gd name="T8" fmla="*/ 8166064 w 12672"/>
                <a:gd name="T9" fmla="*/ 2296 h 2116"/>
                <a:gd name="T10" fmla="*/ 8248758 w 12672"/>
                <a:gd name="T11" fmla="*/ 8418 h 2116"/>
                <a:gd name="T12" fmla="*/ 8329155 w 12672"/>
                <a:gd name="T13" fmla="*/ 19131 h 2116"/>
                <a:gd name="T14" fmla="*/ 8409553 w 12672"/>
                <a:gd name="T15" fmla="*/ 33671 h 2116"/>
                <a:gd name="T16" fmla="*/ 8487653 w 12672"/>
                <a:gd name="T17" fmla="*/ 51271 h 2116"/>
                <a:gd name="T18" fmla="*/ 8564222 w 12672"/>
                <a:gd name="T19" fmla="*/ 72698 h 2116"/>
                <a:gd name="T20" fmla="*/ 8640025 w 12672"/>
                <a:gd name="T21" fmla="*/ 98716 h 2116"/>
                <a:gd name="T22" fmla="*/ 8712765 w 12672"/>
                <a:gd name="T23" fmla="*/ 127030 h 2116"/>
                <a:gd name="T24" fmla="*/ 8785506 w 12672"/>
                <a:gd name="T25" fmla="*/ 159170 h 2116"/>
                <a:gd name="T26" fmla="*/ 8854418 w 12672"/>
                <a:gd name="T27" fmla="*/ 195136 h 2116"/>
                <a:gd name="T28" fmla="*/ 8922564 w 12672"/>
                <a:gd name="T29" fmla="*/ 234929 h 2116"/>
                <a:gd name="T30" fmla="*/ 8988413 w 12672"/>
                <a:gd name="T31" fmla="*/ 276252 h 2116"/>
                <a:gd name="T32" fmla="*/ 9052731 w 12672"/>
                <a:gd name="T33" fmla="*/ 321401 h 2116"/>
                <a:gd name="T34" fmla="*/ 9113220 w 12672"/>
                <a:gd name="T35" fmla="*/ 370377 h 2116"/>
                <a:gd name="T36" fmla="*/ 9172944 w 12672"/>
                <a:gd name="T37" fmla="*/ 420117 h 2116"/>
                <a:gd name="T38" fmla="*/ 9228839 w 12672"/>
                <a:gd name="T39" fmla="*/ 473684 h 2116"/>
                <a:gd name="T40" fmla="*/ 9282437 w 12672"/>
                <a:gd name="T41" fmla="*/ 531077 h 2116"/>
                <a:gd name="T42" fmla="*/ 9333738 w 12672"/>
                <a:gd name="T43" fmla="*/ 589236 h 2116"/>
                <a:gd name="T44" fmla="*/ 9381211 w 12672"/>
                <a:gd name="T45" fmla="*/ 650455 h 2116"/>
                <a:gd name="T46" fmla="*/ 9426387 w 12672"/>
                <a:gd name="T47" fmla="*/ 714735 h 2116"/>
                <a:gd name="T48" fmla="*/ 9468499 w 12672"/>
                <a:gd name="T49" fmla="*/ 779781 h 2116"/>
                <a:gd name="T50" fmla="*/ 9507550 w 12672"/>
                <a:gd name="T51" fmla="*/ 847887 h 2116"/>
                <a:gd name="T52" fmla="*/ 9543537 w 12672"/>
                <a:gd name="T53" fmla="*/ 918289 h 2116"/>
                <a:gd name="T54" fmla="*/ 9575696 w 12672"/>
                <a:gd name="T55" fmla="*/ 989457 h 2116"/>
                <a:gd name="T56" fmla="*/ 9604792 w 12672"/>
                <a:gd name="T57" fmla="*/ 1062920 h 2116"/>
                <a:gd name="T58" fmla="*/ 9630060 w 12672"/>
                <a:gd name="T59" fmla="*/ 1137913 h 2116"/>
                <a:gd name="T60" fmla="*/ 9651499 w 12672"/>
                <a:gd name="T61" fmla="*/ 1214438 h 2116"/>
                <a:gd name="T62" fmla="*/ 9670641 w 12672"/>
                <a:gd name="T63" fmla="*/ 1293257 h 2116"/>
                <a:gd name="T64" fmla="*/ 9685189 w 12672"/>
                <a:gd name="T65" fmla="*/ 1372842 h 2116"/>
                <a:gd name="T66" fmla="*/ 9694377 w 12672"/>
                <a:gd name="T67" fmla="*/ 1453958 h 2116"/>
                <a:gd name="T68" fmla="*/ 9700503 w 12672"/>
                <a:gd name="T69" fmla="*/ 1535839 h 2116"/>
                <a:gd name="T70" fmla="*/ 9702800 w 12672"/>
                <a:gd name="T71" fmla="*/ 1619250 h 211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2672" h="2116">
                  <a:moveTo>
                    <a:pt x="12672" y="2116"/>
                  </a:moveTo>
                  <a:lnTo>
                    <a:pt x="12672" y="2116"/>
                  </a:lnTo>
                  <a:lnTo>
                    <a:pt x="0" y="2116"/>
                  </a:lnTo>
                  <a:lnTo>
                    <a:pt x="0" y="0"/>
                  </a:lnTo>
                  <a:lnTo>
                    <a:pt x="10556" y="0"/>
                  </a:lnTo>
                  <a:lnTo>
                    <a:pt x="10611" y="0"/>
                  </a:lnTo>
                  <a:lnTo>
                    <a:pt x="10665" y="3"/>
                  </a:lnTo>
                  <a:lnTo>
                    <a:pt x="10720" y="6"/>
                  </a:lnTo>
                  <a:lnTo>
                    <a:pt x="10773" y="11"/>
                  </a:lnTo>
                  <a:lnTo>
                    <a:pt x="10825" y="17"/>
                  </a:lnTo>
                  <a:lnTo>
                    <a:pt x="10878" y="25"/>
                  </a:lnTo>
                  <a:lnTo>
                    <a:pt x="10931" y="33"/>
                  </a:lnTo>
                  <a:lnTo>
                    <a:pt x="10983" y="44"/>
                  </a:lnTo>
                  <a:lnTo>
                    <a:pt x="11034" y="54"/>
                  </a:lnTo>
                  <a:lnTo>
                    <a:pt x="11085" y="67"/>
                  </a:lnTo>
                  <a:lnTo>
                    <a:pt x="11135" y="81"/>
                  </a:lnTo>
                  <a:lnTo>
                    <a:pt x="11185" y="95"/>
                  </a:lnTo>
                  <a:lnTo>
                    <a:pt x="11235" y="110"/>
                  </a:lnTo>
                  <a:lnTo>
                    <a:pt x="11284" y="129"/>
                  </a:lnTo>
                  <a:lnTo>
                    <a:pt x="11333" y="146"/>
                  </a:lnTo>
                  <a:lnTo>
                    <a:pt x="11379" y="166"/>
                  </a:lnTo>
                  <a:lnTo>
                    <a:pt x="11428" y="187"/>
                  </a:lnTo>
                  <a:lnTo>
                    <a:pt x="11474" y="208"/>
                  </a:lnTo>
                  <a:lnTo>
                    <a:pt x="11519" y="232"/>
                  </a:lnTo>
                  <a:lnTo>
                    <a:pt x="11564" y="255"/>
                  </a:lnTo>
                  <a:lnTo>
                    <a:pt x="11610" y="280"/>
                  </a:lnTo>
                  <a:lnTo>
                    <a:pt x="11653" y="307"/>
                  </a:lnTo>
                  <a:lnTo>
                    <a:pt x="11697" y="333"/>
                  </a:lnTo>
                  <a:lnTo>
                    <a:pt x="11739" y="361"/>
                  </a:lnTo>
                  <a:lnTo>
                    <a:pt x="11781" y="391"/>
                  </a:lnTo>
                  <a:lnTo>
                    <a:pt x="11823" y="420"/>
                  </a:lnTo>
                  <a:lnTo>
                    <a:pt x="11863" y="451"/>
                  </a:lnTo>
                  <a:lnTo>
                    <a:pt x="11902" y="484"/>
                  </a:lnTo>
                  <a:lnTo>
                    <a:pt x="11941" y="517"/>
                  </a:lnTo>
                  <a:lnTo>
                    <a:pt x="11980" y="549"/>
                  </a:lnTo>
                  <a:lnTo>
                    <a:pt x="12016" y="585"/>
                  </a:lnTo>
                  <a:lnTo>
                    <a:pt x="12053" y="619"/>
                  </a:lnTo>
                  <a:lnTo>
                    <a:pt x="12089" y="657"/>
                  </a:lnTo>
                  <a:lnTo>
                    <a:pt x="12123" y="694"/>
                  </a:lnTo>
                  <a:lnTo>
                    <a:pt x="12157" y="731"/>
                  </a:lnTo>
                  <a:lnTo>
                    <a:pt x="12190" y="770"/>
                  </a:lnTo>
                  <a:lnTo>
                    <a:pt x="12221" y="809"/>
                  </a:lnTo>
                  <a:lnTo>
                    <a:pt x="12252" y="850"/>
                  </a:lnTo>
                  <a:lnTo>
                    <a:pt x="12282" y="892"/>
                  </a:lnTo>
                  <a:lnTo>
                    <a:pt x="12311" y="934"/>
                  </a:lnTo>
                  <a:lnTo>
                    <a:pt x="12339" y="976"/>
                  </a:lnTo>
                  <a:lnTo>
                    <a:pt x="12366" y="1019"/>
                  </a:lnTo>
                  <a:lnTo>
                    <a:pt x="12392" y="1063"/>
                  </a:lnTo>
                  <a:lnTo>
                    <a:pt x="12417" y="1108"/>
                  </a:lnTo>
                  <a:lnTo>
                    <a:pt x="12440" y="1153"/>
                  </a:lnTo>
                  <a:lnTo>
                    <a:pt x="12464" y="1200"/>
                  </a:lnTo>
                  <a:lnTo>
                    <a:pt x="12485" y="1245"/>
                  </a:lnTo>
                  <a:lnTo>
                    <a:pt x="12506" y="1293"/>
                  </a:lnTo>
                  <a:lnTo>
                    <a:pt x="12526" y="1341"/>
                  </a:lnTo>
                  <a:lnTo>
                    <a:pt x="12544" y="1389"/>
                  </a:lnTo>
                  <a:lnTo>
                    <a:pt x="12562" y="1438"/>
                  </a:lnTo>
                  <a:lnTo>
                    <a:pt x="12577" y="1487"/>
                  </a:lnTo>
                  <a:lnTo>
                    <a:pt x="12593" y="1537"/>
                  </a:lnTo>
                  <a:lnTo>
                    <a:pt x="12605" y="1587"/>
                  </a:lnTo>
                  <a:lnTo>
                    <a:pt x="12618" y="1638"/>
                  </a:lnTo>
                  <a:lnTo>
                    <a:pt x="12630" y="1690"/>
                  </a:lnTo>
                  <a:lnTo>
                    <a:pt x="12639" y="1741"/>
                  </a:lnTo>
                  <a:lnTo>
                    <a:pt x="12649" y="1794"/>
                  </a:lnTo>
                  <a:lnTo>
                    <a:pt x="12655" y="1847"/>
                  </a:lnTo>
                  <a:lnTo>
                    <a:pt x="12661" y="1900"/>
                  </a:lnTo>
                  <a:lnTo>
                    <a:pt x="12666" y="1954"/>
                  </a:lnTo>
                  <a:lnTo>
                    <a:pt x="12669" y="2007"/>
                  </a:lnTo>
                  <a:lnTo>
                    <a:pt x="12672" y="2062"/>
                  </a:lnTo>
                  <a:lnTo>
                    <a:pt x="12672" y="2116"/>
                  </a:lnTo>
                  <a:close/>
                </a:path>
              </a:pathLst>
            </a:custGeom>
            <a:grpFill/>
            <a:ln>
              <a:noFill/>
            </a:ln>
          </p:spPr>
          <p:txBody>
            <a:bodyPr/>
            <a:lstStyle/>
            <a:p>
              <a:pPr eaLnBrk="0" hangingPunct="0">
                <a:defRPr/>
              </a:pPr>
              <a:endParaRPr lang="en-US" sz="1800">
                <a:latin typeface="Arial" panose="020B0604020202020204" pitchFamily="34" charset="0"/>
                <a:ea typeface="+mn-ea"/>
              </a:endParaRPr>
            </a:p>
          </p:txBody>
        </p:sp>
      </p:grpSp>
      <p:sp>
        <p:nvSpPr>
          <p:cNvPr id="1027" name="Tijdelijke aanduiding voor titel 1"/>
          <p:cNvSpPr>
            <a:spLocks noGrp="1"/>
          </p:cNvSpPr>
          <p:nvPr>
            <p:ph type="title"/>
          </p:nvPr>
        </p:nvSpPr>
        <p:spPr bwMode="auto">
          <a:xfrm>
            <a:off x="1079500" y="1079500"/>
            <a:ext cx="100330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nl-NL" altLang="en-US"/>
              <a:t>Titelstijl van model bewerken</a:t>
            </a:r>
          </a:p>
        </p:txBody>
      </p:sp>
      <p:sp>
        <p:nvSpPr>
          <p:cNvPr id="1028" name="Tijdelijke aanduiding voor tekst 2"/>
          <p:cNvSpPr>
            <a:spLocks noGrp="1"/>
          </p:cNvSpPr>
          <p:nvPr>
            <p:ph type="body" idx="1"/>
          </p:nvPr>
        </p:nvSpPr>
        <p:spPr bwMode="auto">
          <a:xfrm>
            <a:off x="1079500" y="1800225"/>
            <a:ext cx="10033000" cy="450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nl-NL" altLang="en-US"/>
              <a:t>Klik om de tekststijl van het model te bewerken</a:t>
            </a:r>
          </a:p>
          <a:p>
            <a:pPr lvl="1"/>
            <a:r>
              <a:rPr lang="nl-NL" altLang="en-US"/>
              <a:t>Tweede niveau</a:t>
            </a:r>
          </a:p>
          <a:p>
            <a:pPr lvl="2"/>
            <a:r>
              <a:rPr lang="nl-NL" altLang="en-US"/>
              <a:t>Derde niveau</a:t>
            </a:r>
          </a:p>
          <a:p>
            <a:pPr lvl="3"/>
            <a:r>
              <a:rPr lang="nl-NL" altLang="en-US"/>
              <a:t>Vierde niveau</a:t>
            </a:r>
          </a:p>
          <a:p>
            <a:pPr lvl="4"/>
            <a:r>
              <a:rPr lang="nl-NL" altLang="en-US"/>
              <a:t>Vijfde niveau</a:t>
            </a:r>
          </a:p>
        </p:txBody>
      </p:sp>
    </p:spTree>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Lst>
  <p:hf sldNum="0" hdr="0"/>
  <p:txStyles>
    <p:titleStyle>
      <a:lvl1pPr algn="l" defTabSz="912813" rtl="0" eaLnBrk="1" fontAlgn="base" hangingPunct="1">
        <a:lnSpc>
          <a:spcPct val="90000"/>
        </a:lnSpc>
        <a:spcBef>
          <a:spcPct val="0"/>
        </a:spcBef>
        <a:spcAft>
          <a:spcPct val="0"/>
        </a:spcAft>
        <a:defRPr lang="de-DE" sz="3200" b="1" kern="1200">
          <a:solidFill>
            <a:srgbClr val="00A9F3"/>
          </a:solidFill>
          <a:latin typeface="Arial" charset="0"/>
          <a:ea typeface="Arial" charset="0"/>
          <a:cs typeface="Arial" charset="0"/>
        </a:defRPr>
      </a:lvl1pPr>
      <a:lvl2pPr algn="l" defTabSz="912813" rtl="0" eaLnBrk="1" fontAlgn="base" hangingPunct="1">
        <a:lnSpc>
          <a:spcPct val="90000"/>
        </a:lnSpc>
        <a:spcBef>
          <a:spcPct val="0"/>
        </a:spcBef>
        <a:spcAft>
          <a:spcPct val="0"/>
        </a:spcAft>
        <a:defRPr sz="3200" b="1">
          <a:solidFill>
            <a:srgbClr val="00A9F3"/>
          </a:solidFill>
          <a:latin typeface="Arial" pitchFamily="34" charset="0"/>
          <a:ea typeface="Arial" charset="0"/>
          <a:cs typeface="Arial" pitchFamily="34" charset="0"/>
        </a:defRPr>
      </a:lvl2pPr>
      <a:lvl3pPr algn="l" defTabSz="912813" rtl="0" eaLnBrk="1" fontAlgn="base" hangingPunct="1">
        <a:lnSpc>
          <a:spcPct val="90000"/>
        </a:lnSpc>
        <a:spcBef>
          <a:spcPct val="0"/>
        </a:spcBef>
        <a:spcAft>
          <a:spcPct val="0"/>
        </a:spcAft>
        <a:defRPr sz="3200" b="1">
          <a:solidFill>
            <a:srgbClr val="00A9F3"/>
          </a:solidFill>
          <a:latin typeface="Arial" pitchFamily="34" charset="0"/>
          <a:ea typeface="Arial" charset="0"/>
          <a:cs typeface="Arial" pitchFamily="34" charset="0"/>
        </a:defRPr>
      </a:lvl3pPr>
      <a:lvl4pPr algn="l" defTabSz="912813" rtl="0" eaLnBrk="1" fontAlgn="base" hangingPunct="1">
        <a:lnSpc>
          <a:spcPct val="90000"/>
        </a:lnSpc>
        <a:spcBef>
          <a:spcPct val="0"/>
        </a:spcBef>
        <a:spcAft>
          <a:spcPct val="0"/>
        </a:spcAft>
        <a:defRPr sz="3200" b="1">
          <a:solidFill>
            <a:srgbClr val="00A9F3"/>
          </a:solidFill>
          <a:latin typeface="Arial" pitchFamily="34" charset="0"/>
          <a:ea typeface="Arial" charset="0"/>
          <a:cs typeface="Arial" pitchFamily="34" charset="0"/>
        </a:defRPr>
      </a:lvl4pPr>
      <a:lvl5pPr algn="l" defTabSz="912813" rtl="0" eaLnBrk="1" fontAlgn="base" hangingPunct="1">
        <a:lnSpc>
          <a:spcPct val="90000"/>
        </a:lnSpc>
        <a:spcBef>
          <a:spcPct val="0"/>
        </a:spcBef>
        <a:spcAft>
          <a:spcPct val="0"/>
        </a:spcAft>
        <a:defRPr sz="3200" b="1">
          <a:solidFill>
            <a:srgbClr val="00A9F3"/>
          </a:solidFill>
          <a:latin typeface="Arial" pitchFamily="34" charset="0"/>
          <a:ea typeface="Arial" charset="0"/>
          <a:cs typeface="Arial" pitchFamily="34" charset="0"/>
        </a:defRPr>
      </a:lvl5pPr>
      <a:lvl6pPr marL="457200" algn="l" defTabSz="912813" rtl="0" eaLnBrk="1" fontAlgn="base" hangingPunct="1">
        <a:lnSpc>
          <a:spcPct val="90000"/>
        </a:lnSpc>
        <a:spcBef>
          <a:spcPct val="0"/>
        </a:spcBef>
        <a:spcAft>
          <a:spcPct val="0"/>
        </a:spcAft>
        <a:defRPr sz="3200" b="1">
          <a:solidFill>
            <a:srgbClr val="00A9F3"/>
          </a:solidFill>
          <a:latin typeface="Arial" pitchFamily="34" charset="0"/>
          <a:cs typeface="Arial" pitchFamily="34" charset="0"/>
        </a:defRPr>
      </a:lvl6pPr>
      <a:lvl7pPr marL="914400" algn="l" defTabSz="912813" rtl="0" eaLnBrk="1" fontAlgn="base" hangingPunct="1">
        <a:lnSpc>
          <a:spcPct val="90000"/>
        </a:lnSpc>
        <a:spcBef>
          <a:spcPct val="0"/>
        </a:spcBef>
        <a:spcAft>
          <a:spcPct val="0"/>
        </a:spcAft>
        <a:defRPr sz="3200" b="1">
          <a:solidFill>
            <a:srgbClr val="00A9F3"/>
          </a:solidFill>
          <a:latin typeface="Arial" pitchFamily="34" charset="0"/>
          <a:cs typeface="Arial" pitchFamily="34" charset="0"/>
        </a:defRPr>
      </a:lvl7pPr>
      <a:lvl8pPr marL="1371600" algn="l" defTabSz="912813" rtl="0" eaLnBrk="1" fontAlgn="base" hangingPunct="1">
        <a:lnSpc>
          <a:spcPct val="90000"/>
        </a:lnSpc>
        <a:spcBef>
          <a:spcPct val="0"/>
        </a:spcBef>
        <a:spcAft>
          <a:spcPct val="0"/>
        </a:spcAft>
        <a:defRPr sz="3200" b="1">
          <a:solidFill>
            <a:srgbClr val="00A9F3"/>
          </a:solidFill>
          <a:latin typeface="Arial" pitchFamily="34" charset="0"/>
          <a:cs typeface="Arial" pitchFamily="34" charset="0"/>
        </a:defRPr>
      </a:lvl8pPr>
      <a:lvl9pPr marL="1828800" algn="l" defTabSz="912813" rtl="0" eaLnBrk="1" fontAlgn="base" hangingPunct="1">
        <a:lnSpc>
          <a:spcPct val="90000"/>
        </a:lnSpc>
        <a:spcBef>
          <a:spcPct val="0"/>
        </a:spcBef>
        <a:spcAft>
          <a:spcPct val="0"/>
        </a:spcAft>
        <a:defRPr sz="3200" b="1">
          <a:solidFill>
            <a:srgbClr val="00A9F3"/>
          </a:solidFill>
          <a:latin typeface="Arial" pitchFamily="34" charset="0"/>
          <a:cs typeface="Arial" pitchFamily="34" charset="0"/>
        </a:defRPr>
      </a:lvl9pPr>
    </p:titleStyle>
    <p:bodyStyle>
      <a:lvl1pPr marL="268288" indent="-268288" algn="l" defTabSz="912813" rtl="0" eaLnBrk="1" fontAlgn="base" hangingPunct="1">
        <a:lnSpc>
          <a:spcPct val="90000"/>
        </a:lnSpc>
        <a:spcBef>
          <a:spcPts val="475"/>
        </a:spcBef>
        <a:spcAft>
          <a:spcPct val="0"/>
        </a:spcAft>
        <a:buClr>
          <a:srgbClr val="00A9F3"/>
        </a:buClr>
        <a:buSzPct val="80000"/>
        <a:buFont typeface="Arial" charset="0"/>
        <a:buChar char="•"/>
        <a:defRPr sz="2400" kern="1200">
          <a:solidFill>
            <a:schemeClr val="tx1"/>
          </a:solidFill>
          <a:latin typeface="Arial" charset="0"/>
          <a:ea typeface="Arial" charset="0"/>
          <a:cs typeface="Arial" charset="0"/>
        </a:defRPr>
      </a:lvl1pPr>
      <a:lvl2pPr marL="539750" indent="-269875" algn="l" defTabSz="912813" rtl="0" eaLnBrk="1" fontAlgn="base" hangingPunct="1">
        <a:lnSpc>
          <a:spcPct val="90000"/>
        </a:lnSpc>
        <a:spcBef>
          <a:spcPts val="438"/>
        </a:spcBef>
        <a:spcAft>
          <a:spcPct val="0"/>
        </a:spcAft>
        <a:buClr>
          <a:srgbClr val="00A9F3"/>
        </a:buClr>
        <a:buSzPct val="80000"/>
        <a:buFont typeface="Arial" charset="0"/>
        <a:buChar char="•"/>
        <a:defRPr sz="2200" kern="1200">
          <a:solidFill>
            <a:schemeClr val="tx1"/>
          </a:solidFill>
          <a:latin typeface="Arial" charset="0"/>
          <a:ea typeface="Arial" charset="0"/>
          <a:cs typeface="Arial" charset="0"/>
        </a:defRPr>
      </a:lvl2pPr>
      <a:lvl3pPr marL="809625" indent="-269875" algn="l" defTabSz="912813" rtl="0" eaLnBrk="1" fontAlgn="base" hangingPunct="1">
        <a:lnSpc>
          <a:spcPct val="90000"/>
        </a:lnSpc>
        <a:spcBef>
          <a:spcPts val="400"/>
        </a:spcBef>
        <a:spcAft>
          <a:spcPct val="0"/>
        </a:spcAft>
        <a:buClr>
          <a:srgbClr val="00A9F3"/>
        </a:buClr>
        <a:buSzPct val="80000"/>
        <a:buFont typeface="Arial" charset="0"/>
        <a:buChar char="•"/>
        <a:defRPr sz="2000" kern="1200">
          <a:solidFill>
            <a:schemeClr val="tx1"/>
          </a:solidFill>
          <a:latin typeface="Arial" charset="0"/>
          <a:ea typeface="Arial" charset="0"/>
          <a:cs typeface="Arial" charset="0"/>
        </a:defRPr>
      </a:lvl3pPr>
      <a:lvl4pPr marL="1079500" indent="-269875" algn="l" defTabSz="912813" rtl="0" eaLnBrk="1" fontAlgn="base" hangingPunct="1">
        <a:lnSpc>
          <a:spcPct val="90000"/>
        </a:lnSpc>
        <a:spcBef>
          <a:spcPts val="363"/>
        </a:spcBef>
        <a:spcAft>
          <a:spcPct val="0"/>
        </a:spcAft>
        <a:buClr>
          <a:srgbClr val="00A9F3"/>
        </a:buClr>
        <a:buSzPct val="80000"/>
        <a:buFont typeface="Arial" charset="0"/>
        <a:buChar char="•"/>
        <a:defRPr kern="1200">
          <a:solidFill>
            <a:schemeClr val="tx1"/>
          </a:solidFill>
          <a:latin typeface="Arial" charset="0"/>
          <a:ea typeface="Arial" charset="0"/>
          <a:cs typeface="Arial" charset="0"/>
        </a:defRPr>
      </a:lvl4pPr>
      <a:lvl5pPr marL="1349375" indent="-268288" algn="l" defTabSz="912813" rtl="0" eaLnBrk="1" fontAlgn="base" hangingPunct="1">
        <a:lnSpc>
          <a:spcPct val="90000"/>
        </a:lnSpc>
        <a:spcBef>
          <a:spcPts val="325"/>
        </a:spcBef>
        <a:spcAft>
          <a:spcPct val="0"/>
        </a:spcAft>
        <a:buClr>
          <a:srgbClr val="00A9F3"/>
        </a:buClr>
        <a:buSzPct val="80000"/>
        <a:buFont typeface="Arial" charset="0"/>
        <a:buChar char="•"/>
        <a:defRPr sz="1600" kern="1200">
          <a:solidFill>
            <a:schemeClr val="tx1"/>
          </a:solidFill>
          <a:latin typeface="Arial" charset="0"/>
          <a:ea typeface="Arial" charset="0"/>
          <a:cs typeface="Arial" charset="0"/>
        </a:defRPr>
      </a:lvl5pPr>
      <a:lvl6pPr marL="2514474"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nl-NL"/>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52" r:id="rId1"/>
  </p:sldLayoutIdLst>
  <p:hf sldNum="0" hdr="0"/>
  <p:txStyles>
    <p:titleStyle>
      <a:lvl1pPr algn="l" rtl="0" fontAlgn="base">
        <a:spcBef>
          <a:spcPct val="0"/>
        </a:spcBef>
        <a:spcAft>
          <a:spcPct val="0"/>
        </a:spcAft>
        <a:defRPr sz="3200" b="1" kern="1200">
          <a:solidFill>
            <a:schemeClr val="bg2"/>
          </a:solidFill>
          <a:latin typeface="+mj-lt"/>
          <a:ea typeface="ＭＳ Ｐゴシック" charset="-128"/>
          <a:cs typeface="+mj-cs"/>
        </a:defRPr>
      </a:lvl1pPr>
      <a:lvl2pPr algn="l" rtl="0" fontAlgn="base">
        <a:spcBef>
          <a:spcPct val="0"/>
        </a:spcBef>
        <a:spcAft>
          <a:spcPct val="0"/>
        </a:spcAft>
        <a:defRPr sz="3200" b="1">
          <a:solidFill>
            <a:schemeClr val="bg2"/>
          </a:solidFill>
          <a:latin typeface="Arial" charset="0"/>
          <a:ea typeface="ＭＳ Ｐゴシック" charset="-128"/>
        </a:defRPr>
      </a:lvl2pPr>
      <a:lvl3pPr algn="l" rtl="0" fontAlgn="base">
        <a:spcBef>
          <a:spcPct val="0"/>
        </a:spcBef>
        <a:spcAft>
          <a:spcPct val="0"/>
        </a:spcAft>
        <a:defRPr sz="3200" b="1">
          <a:solidFill>
            <a:schemeClr val="bg2"/>
          </a:solidFill>
          <a:latin typeface="Arial" charset="0"/>
          <a:ea typeface="ＭＳ Ｐゴシック" charset="-128"/>
        </a:defRPr>
      </a:lvl3pPr>
      <a:lvl4pPr algn="l" rtl="0" fontAlgn="base">
        <a:spcBef>
          <a:spcPct val="0"/>
        </a:spcBef>
        <a:spcAft>
          <a:spcPct val="0"/>
        </a:spcAft>
        <a:defRPr sz="3200" b="1">
          <a:solidFill>
            <a:schemeClr val="bg2"/>
          </a:solidFill>
          <a:latin typeface="Arial" charset="0"/>
          <a:ea typeface="ＭＳ Ｐゴシック" charset="-128"/>
        </a:defRPr>
      </a:lvl4pPr>
      <a:lvl5pPr algn="l" rtl="0" fontAlgn="base">
        <a:spcBef>
          <a:spcPct val="0"/>
        </a:spcBef>
        <a:spcAft>
          <a:spcPct val="0"/>
        </a:spcAft>
        <a:defRPr sz="3200" b="1">
          <a:solidFill>
            <a:schemeClr val="bg2"/>
          </a:solidFill>
          <a:latin typeface="Arial" charset="0"/>
          <a:ea typeface="ＭＳ Ｐゴシック" charset="-128"/>
        </a:defRPr>
      </a:lvl5pPr>
      <a:lvl6pPr marL="457200" algn="l" rtl="0" fontAlgn="base">
        <a:spcBef>
          <a:spcPct val="0"/>
        </a:spcBef>
        <a:spcAft>
          <a:spcPct val="0"/>
        </a:spcAft>
        <a:defRPr sz="3200" b="1">
          <a:solidFill>
            <a:schemeClr val="bg2"/>
          </a:solidFill>
          <a:latin typeface="Arial" charset="0"/>
          <a:ea typeface="ＭＳ Ｐゴシック" charset="-128"/>
        </a:defRPr>
      </a:lvl6pPr>
      <a:lvl7pPr marL="914400" algn="l" rtl="0" fontAlgn="base">
        <a:spcBef>
          <a:spcPct val="0"/>
        </a:spcBef>
        <a:spcAft>
          <a:spcPct val="0"/>
        </a:spcAft>
        <a:defRPr sz="3200" b="1">
          <a:solidFill>
            <a:schemeClr val="bg2"/>
          </a:solidFill>
          <a:latin typeface="Arial" charset="0"/>
          <a:ea typeface="ＭＳ Ｐゴシック" charset="-128"/>
        </a:defRPr>
      </a:lvl7pPr>
      <a:lvl8pPr marL="1371600" algn="l" rtl="0" fontAlgn="base">
        <a:spcBef>
          <a:spcPct val="0"/>
        </a:spcBef>
        <a:spcAft>
          <a:spcPct val="0"/>
        </a:spcAft>
        <a:defRPr sz="3200" b="1">
          <a:solidFill>
            <a:schemeClr val="bg2"/>
          </a:solidFill>
          <a:latin typeface="Arial" charset="0"/>
          <a:ea typeface="ＭＳ Ｐゴシック" charset="-128"/>
        </a:defRPr>
      </a:lvl8pPr>
      <a:lvl9pPr marL="1828800" algn="l" rtl="0" fontAlgn="base">
        <a:spcBef>
          <a:spcPct val="0"/>
        </a:spcBef>
        <a:spcAft>
          <a:spcPct val="0"/>
        </a:spcAft>
        <a:defRPr sz="3200" b="1">
          <a:solidFill>
            <a:schemeClr val="bg2"/>
          </a:solidFill>
          <a:latin typeface="Arial" charset="0"/>
          <a:ea typeface="ＭＳ Ｐゴシック" charset="-128"/>
        </a:defRPr>
      </a:lvl9pPr>
    </p:titleStyle>
    <p:bodyStyle>
      <a:lvl1pPr marL="265113" indent="-265113" algn="l" rtl="0" fontAlgn="base">
        <a:lnSpc>
          <a:spcPct val="90000"/>
        </a:lnSpc>
        <a:spcBef>
          <a:spcPct val="20000"/>
        </a:spcBef>
        <a:spcAft>
          <a:spcPct val="0"/>
        </a:spcAft>
        <a:buClr>
          <a:schemeClr val="bg2"/>
        </a:buClr>
        <a:buSzPct val="80000"/>
        <a:buFont typeface="Arial" charset="0"/>
        <a:buChar char="•"/>
        <a:defRPr sz="2400" kern="1200">
          <a:solidFill>
            <a:schemeClr val="tx1"/>
          </a:solidFill>
          <a:latin typeface="+mn-lt"/>
          <a:ea typeface="ＭＳ Ｐゴシック" charset="-128"/>
          <a:cs typeface="+mn-cs"/>
        </a:defRPr>
      </a:lvl1pPr>
      <a:lvl2pPr marL="538163" indent="-273050" algn="l" rtl="0" fontAlgn="base">
        <a:lnSpc>
          <a:spcPct val="90000"/>
        </a:lnSpc>
        <a:spcBef>
          <a:spcPct val="20000"/>
        </a:spcBef>
        <a:spcAft>
          <a:spcPct val="0"/>
        </a:spcAft>
        <a:buClr>
          <a:schemeClr val="bg2"/>
        </a:buClr>
        <a:buSzPct val="80000"/>
        <a:buFont typeface="Arial" charset="0"/>
        <a:buChar char="•"/>
        <a:defRPr sz="2000" kern="1200">
          <a:solidFill>
            <a:schemeClr val="tx1"/>
          </a:solidFill>
          <a:latin typeface="+mn-lt"/>
          <a:ea typeface="ＭＳ Ｐゴシック" charset="-128"/>
          <a:cs typeface="+mn-cs"/>
        </a:defRPr>
      </a:lvl2pPr>
      <a:lvl3pPr marL="803275" indent="-265113" algn="l" rtl="0" fontAlgn="base">
        <a:lnSpc>
          <a:spcPct val="90000"/>
        </a:lnSpc>
        <a:spcBef>
          <a:spcPct val="20000"/>
        </a:spcBef>
        <a:spcAft>
          <a:spcPct val="0"/>
        </a:spcAft>
        <a:buClr>
          <a:schemeClr val="bg2"/>
        </a:buClr>
        <a:buSzPct val="80000"/>
        <a:buFont typeface="Arial" charset="0"/>
        <a:buChar char="•"/>
        <a:defRPr kern="1200">
          <a:solidFill>
            <a:schemeClr val="tx1"/>
          </a:solidFill>
          <a:latin typeface="+mn-lt"/>
          <a:ea typeface="ＭＳ Ｐゴシック" charset="-128"/>
          <a:cs typeface="+mn-cs"/>
        </a:defRPr>
      </a:lvl3pPr>
      <a:lvl4pPr marL="1076325" indent="-273050" algn="l" rtl="0" fontAlgn="base">
        <a:lnSpc>
          <a:spcPct val="90000"/>
        </a:lnSpc>
        <a:spcBef>
          <a:spcPct val="20000"/>
        </a:spcBef>
        <a:spcAft>
          <a:spcPct val="0"/>
        </a:spcAft>
        <a:buClr>
          <a:schemeClr val="bg2"/>
        </a:buClr>
        <a:buSzPct val="80000"/>
        <a:buFont typeface="Arial" charset="0"/>
        <a:buChar char="•"/>
        <a:tabLst>
          <a:tab pos="1792288" algn="l"/>
        </a:tabLst>
        <a:defRPr sz="1600" kern="1200">
          <a:solidFill>
            <a:schemeClr val="tx1"/>
          </a:solidFill>
          <a:latin typeface="+mn-lt"/>
          <a:ea typeface="ＭＳ Ｐゴシック" charset="-128"/>
          <a:cs typeface="+mn-cs"/>
        </a:defRPr>
      </a:lvl4pPr>
      <a:lvl5pPr marL="1341438" indent="-265113" algn="l" rtl="0" fontAlgn="base">
        <a:lnSpc>
          <a:spcPct val="90000"/>
        </a:lnSpc>
        <a:spcBef>
          <a:spcPct val="20000"/>
        </a:spcBef>
        <a:spcAft>
          <a:spcPct val="0"/>
        </a:spcAft>
        <a:buClr>
          <a:schemeClr val="bg2"/>
        </a:buClr>
        <a:buSzPct val="80000"/>
        <a:buFont typeface="Arial" charset="0"/>
        <a:buChar char="•"/>
        <a:defRPr sz="1600" kern="1200">
          <a:solidFill>
            <a:schemeClr val="tx1"/>
          </a:solidFill>
          <a:latin typeface="+mn-lt"/>
          <a:ea typeface="ＭＳ Ｐゴシック" charset="-128"/>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Afbeelding 13">
            <a:extLst>
              <a:ext uri="{FF2B5EF4-FFF2-40B4-BE49-F238E27FC236}">
                <a16:creationId xmlns:a16="http://schemas.microsoft.com/office/drawing/2014/main" id="{039622F9-D497-49DB-8CFE-070580DDDF77}"/>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85775" y="0"/>
            <a:ext cx="2149475" cy="122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ep 1">
            <a:extLst>
              <a:ext uri="{FF2B5EF4-FFF2-40B4-BE49-F238E27FC236}">
                <a16:creationId xmlns:a16="http://schemas.microsoft.com/office/drawing/2014/main" id="{CE070F58-9B94-40B4-AC94-38830ED4BEFB}"/>
              </a:ext>
            </a:extLst>
          </p:cNvPr>
          <p:cNvGrpSpPr/>
          <p:nvPr/>
        </p:nvGrpSpPr>
        <p:grpSpPr>
          <a:xfrm>
            <a:off x="-7374" y="6415994"/>
            <a:ext cx="4949825" cy="449261"/>
            <a:chOff x="0" y="6408737"/>
            <a:chExt cx="4949825" cy="449261"/>
          </a:xfrm>
          <a:solidFill>
            <a:schemeClr val="bg2"/>
          </a:solidFill>
        </p:grpSpPr>
        <p:sp>
          <p:nvSpPr>
            <p:cNvPr id="13" name="Freeform 5">
              <a:extLst>
                <a:ext uri="{FF2B5EF4-FFF2-40B4-BE49-F238E27FC236}">
                  <a16:creationId xmlns:a16="http://schemas.microsoft.com/office/drawing/2014/main" id="{2CFF5A74-4F80-4A00-B616-CAC036CCD92C}"/>
                </a:ext>
              </a:extLst>
            </p:cNvPr>
            <p:cNvSpPr>
              <a:spLocks noChangeAspect="1"/>
            </p:cNvSpPr>
            <p:nvPr/>
          </p:nvSpPr>
          <p:spPr bwMode="auto">
            <a:xfrm>
              <a:off x="0" y="6408737"/>
              <a:ext cx="2692044" cy="449261"/>
            </a:xfrm>
            <a:custGeom>
              <a:avLst/>
              <a:gdLst>
                <a:gd name="T0" fmla="*/ 9702800 w 12672"/>
                <a:gd name="T1" fmla="*/ 1619250 h 2116"/>
                <a:gd name="T2" fmla="*/ 0 w 12672"/>
                <a:gd name="T3" fmla="*/ 1619250 h 2116"/>
                <a:gd name="T4" fmla="*/ 0 w 12672"/>
                <a:gd name="T5" fmla="*/ 0 h 2116"/>
                <a:gd name="T6" fmla="*/ 8082604 w 12672"/>
                <a:gd name="T7" fmla="*/ 0 h 2116"/>
                <a:gd name="T8" fmla="*/ 8166064 w 12672"/>
                <a:gd name="T9" fmla="*/ 2296 h 2116"/>
                <a:gd name="T10" fmla="*/ 8248758 w 12672"/>
                <a:gd name="T11" fmla="*/ 8418 h 2116"/>
                <a:gd name="T12" fmla="*/ 8329155 w 12672"/>
                <a:gd name="T13" fmla="*/ 19131 h 2116"/>
                <a:gd name="T14" fmla="*/ 8409553 w 12672"/>
                <a:gd name="T15" fmla="*/ 33671 h 2116"/>
                <a:gd name="T16" fmla="*/ 8487653 w 12672"/>
                <a:gd name="T17" fmla="*/ 51271 h 2116"/>
                <a:gd name="T18" fmla="*/ 8564222 w 12672"/>
                <a:gd name="T19" fmla="*/ 72698 h 2116"/>
                <a:gd name="T20" fmla="*/ 8640025 w 12672"/>
                <a:gd name="T21" fmla="*/ 98716 h 2116"/>
                <a:gd name="T22" fmla="*/ 8712765 w 12672"/>
                <a:gd name="T23" fmla="*/ 127030 h 2116"/>
                <a:gd name="T24" fmla="*/ 8785506 w 12672"/>
                <a:gd name="T25" fmla="*/ 159170 h 2116"/>
                <a:gd name="T26" fmla="*/ 8854418 w 12672"/>
                <a:gd name="T27" fmla="*/ 195136 h 2116"/>
                <a:gd name="T28" fmla="*/ 8922564 w 12672"/>
                <a:gd name="T29" fmla="*/ 234929 h 2116"/>
                <a:gd name="T30" fmla="*/ 8988413 w 12672"/>
                <a:gd name="T31" fmla="*/ 276252 h 2116"/>
                <a:gd name="T32" fmla="*/ 9052731 w 12672"/>
                <a:gd name="T33" fmla="*/ 321401 h 2116"/>
                <a:gd name="T34" fmla="*/ 9113220 w 12672"/>
                <a:gd name="T35" fmla="*/ 370377 h 2116"/>
                <a:gd name="T36" fmla="*/ 9172944 w 12672"/>
                <a:gd name="T37" fmla="*/ 420117 h 2116"/>
                <a:gd name="T38" fmla="*/ 9228839 w 12672"/>
                <a:gd name="T39" fmla="*/ 473684 h 2116"/>
                <a:gd name="T40" fmla="*/ 9282437 w 12672"/>
                <a:gd name="T41" fmla="*/ 531077 h 2116"/>
                <a:gd name="T42" fmla="*/ 9333738 w 12672"/>
                <a:gd name="T43" fmla="*/ 589236 h 2116"/>
                <a:gd name="T44" fmla="*/ 9381211 w 12672"/>
                <a:gd name="T45" fmla="*/ 650455 h 2116"/>
                <a:gd name="T46" fmla="*/ 9426387 w 12672"/>
                <a:gd name="T47" fmla="*/ 714735 h 2116"/>
                <a:gd name="T48" fmla="*/ 9468499 w 12672"/>
                <a:gd name="T49" fmla="*/ 779781 h 2116"/>
                <a:gd name="T50" fmla="*/ 9507550 w 12672"/>
                <a:gd name="T51" fmla="*/ 847887 h 2116"/>
                <a:gd name="T52" fmla="*/ 9543537 w 12672"/>
                <a:gd name="T53" fmla="*/ 918289 h 2116"/>
                <a:gd name="T54" fmla="*/ 9575696 w 12672"/>
                <a:gd name="T55" fmla="*/ 989457 h 2116"/>
                <a:gd name="T56" fmla="*/ 9604792 w 12672"/>
                <a:gd name="T57" fmla="*/ 1062920 h 2116"/>
                <a:gd name="T58" fmla="*/ 9630060 w 12672"/>
                <a:gd name="T59" fmla="*/ 1137913 h 2116"/>
                <a:gd name="T60" fmla="*/ 9651499 w 12672"/>
                <a:gd name="T61" fmla="*/ 1214438 h 2116"/>
                <a:gd name="T62" fmla="*/ 9670641 w 12672"/>
                <a:gd name="T63" fmla="*/ 1293257 h 2116"/>
                <a:gd name="T64" fmla="*/ 9685189 w 12672"/>
                <a:gd name="T65" fmla="*/ 1372842 h 2116"/>
                <a:gd name="T66" fmla="*/ 9694377 w 12672"/>
                <a:gd name="T67" fmla="*/ 1453958 h 2116"/>
                <a:gd name="T68" fmla="*/ 9700503 w 12672"/>
                <a:gd name="T69" fmla="*/ 1535839 h 2116"/>
                <a:gd name="T70" fmla="*/ 9702800 w 12672"/>
                <a:gd name="T71" fmla="*/ 1619250 h 211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2672" h="2116">
                  <a:moveTo>
                    <a:pt x="12672" y="2116"/>
                  </a:moveTo>
                  <a:lnTo>
                    <a:pt x="12672" y="2116"/>
                  </a:lnTo>
                  <a:lnTo>
                    <a:pt x="0" y="2116"/>
                  </a:lnTo>
                  <a:lnTo>
                    <a:pt x="0" y="0"/>
                  </a:lnTo>
                  <a:lnTo>
                    <a:pt x="10556" y="0"/>
                  </a:lnTo>
                  <a:lnTo>
                    <a:pt x="10611" y="0"/>
                  </a:lnTo>
                  <a:lnTo>
                    <a:pt x="10665" y="3"/>
                  </a:lnTo>
                  <a:lnTo>
                    <a:pt x="10720" y="6"/>
                  </a:lnTo>
                  <a:lnTo>
                    <a:pt x="10773" y="11"/>
                  </a:lnTo>
                  <a:lnTo>
                    <a:pt x="10825" y="17"/>
                  </a:lnTo>
                  <a:lnTo>
                    <a:pt x="10878" y="25"/>
                  </a:lnTo>
                  <a:lnTo>
                    <a:pt x="10931" y="33"/>
                  </a:lnTo>
                  <a:lnTo>
                    <a:pt x="10983" y="44"/>
                  </a:lnTo>
                  <a:lnTo>
                    <a:pt x="11034" y="54"/>
                  </a:lnTo>
                  <a:lnTo>
                    <a:pt x="11085" y="67"/>
                  </a:lnTo>
                  <a:lnTo>
                    <a:pt x="11135" y="81"/>
                  </a:lnTo>
                  <a:lnTo>
                    <a:pt x="11185" y="95"/>
                  </a:lnTo>
                  <a:lnTo>
                    <a:pt x="11235" y="110"/>
                  </a:lnTo>
                  <a:lnTo>
                    <a:pt x="11284" y="129"/>
                  </a:lnTo>
                  <a:lnTo>
                    <a:pt x="11333" y="146"/>
                  </a:lnTo>
                  <a:lnTo>
                    <a:pt x="11379" y="166"/>
                  </a:lnTo>
                  <a:lnTo>
                    <a:pt x="11428" y="187"/>
                  </a:lnTo>
                  <a:lnTo>
                    <a:pt x="11474" y="208"/>
                  </a:lnTo>
                  <a:lnTo>
                    <a:pt x="11519" y="232"/>
                  </a:lnTo>
                  <a:lnTo>
                    <a:pt x="11564" y="255"/>
                  </a:lnTo>
                  <a:lnTo>
                    <a:pt x="11610" y="280"/>
                  </a:lnTo>
                  <a:lnTo>
                    <a:pt x="11653" y="307"/>
                  </a:lnTo>
                  <a:lnTo>
                    <a:pt x="11697" y="333"/>
                  </a:lnTo>
                  <a:lnTo>
                    <a:pt x="11739" y="361"/>
                  </a:lnTo>
                  <a:lnTo>
                    <a:pt x="11781" y="391"/>
                  </a:lnTo>
                  <a:lnTo>
                    <a:pt x="11823" y="420"/>
                  </a:lnTo>
                  <a:lnTo>
                    <a:pt x="11863" y="451"/>
                  </a:lnTo>
                  <a:lnTo>
                    <a:pt x="11902" y="484"/>
                  </a:lnTo>
                  <a:lnTo>
                    <a:pt x="11941" y="517"/>
                  </a:lnTo>
                  <a:lnTo>
                    <a:pt x="11980" y="549"/>
                  </a:lnTo>
                  <a:lnTo>
                    <a:pt x="12016" y="585"/>
                  </a:lnTo>
                  <a:lnTo>
                    <a:pt x="12053" y="619"/>
                  </a:lnTo>
                  <a:lnTo>
                    <a:pt x="12089" y="657"/>
                  </a:lnTo>
                  <a:lnTo>
                    <a:pt x="12123" y="694"/>
                  </a:lnTo>
                  <a:lnTo>
                    <a:pt x="12157" y="731"/>
                  </a:lnTo>
                  <a:lnTo>
                    <a:pt x="12190" y="770"/>
                  </a:lnTo>
                  <a:lnTo>
                    <a:pt x="12221" y="809"/>
                  </a:lnTo>
                  <a:lnTo>
                    <a:pt x="12252" y="850"/>
                  </a:lnTo>
                  <a:lnTo>
                    <a:pt x="12282" y="892"/>
                  </a:lnTo>
                  <a:lnTo>
                    <a:pt x="12311" y="934"/>
                  </a:lnTo>
                  <a:lnTo>
                    <a:pt x="12339" y="976"/>
                  </a:lnTo>
                  <a:lnTo>
                    <a:pt x="12366" y="1019"/>
                  </a:lnTo>
                  <a:lnTo>
                    <a:pt x="12392" y="1063"/>
                  </a:lnTo>
                  <a:lnTo>
                    <a:pt x="12417" y="1108"/>
                  </a:lnTo>
                  <a:lnTo>
                    <a:pt x="12440" y="1153"/>
                  </a:lnTo>
                  <a:lnTo>
                    <a:pt x="12464" y="1200"/>
                  </a:lnTo>
                  <a:lnTo>
                    <a:pt x="12485" y="1245"/>
                  </a:lnTo>
                  <a:lnTo>
                    <a:pt x="12506" y="1293"/>
                  </a:lnTo>
                  <a:lnTo>
                    <a:pt x="12526" y="1341"/>
                  </a:lnTo>
                  <a:lnTo>
                    <a:pt x="12544" y="1389"/>
                  </a:lnTo>
                  <a:lnTo>
                    <a:pt x="12562" y="1438"/>
                  </a:lnTo>
                  <a:lnTo>
                    <a:pt x="12577" y="1487"/>
                  </a:lnTo>
                  <a:lnTo>
                    <a:pt x="12593" y="1537"/>
                  </a:lnTo>
                  <a:lnTo>
                    <a:pt x="12605" y="1587"/>
                  </a:lnTo>
                  <a:lnTo>
                    <a:pt x="12618" y="1638"/>
                  </a:lnTo>
                  <a:lnTo>
                    <a:pt x="12630" y="1690"/>
                  </a:lnTo>
                  <a:lnTo>
                    <a:pt x="12639" y="1741"/>
                  </a:lnTo>
                  <a:lnTo>
                    <a:pt x="12649" y="1794"/>
                  </a:lnTo>
                  <a:lnTo>
                    <a:pt x="12655" y="1847"/>
                  </a:lnTo>
                  <a:lnTo>
                    <a:pt x="12661" y="1900"/>
                  </a:lnTo>
                  <a:lnTo>
                    <a:pt x="12666" y="1954"/>
                  </a:lnTo>
                  <a:lnTo>
                    <a:pt x="12669" y="2007"/>
                  </a:lnTo>
                  <a:lnTo>
                    <a:pt x="12672" y="2062"/>
                  </a:lnTo>
                  <a:lnTo>
                    <a:pt x="12672" y="2116"/>
                  </a:lnTo>
                  <a:close/>
                </a:path>
              </a:pathLst>
            </a:custGeom>
            <a:grpFill/>
            <a:ln>
              <a:noFill/>
            </a:ln>
          </p:spPr>
          <p:txBody>
            <a:bodyPr/>
            <a:lstStyle/>
            <a:p>
              <a:pPr>
                <a:defRPr/>
              </a:pPr>
              <a:endParaRPr lang="en-US"/>
            </a:p>
          </p:txBody>
        </p:sp>
        <p:sp>
          <p:nvSpPr>
            <p:cNvPr id="12" name="Freeform 5">
              <a:extLst>
                <a:ext uri="{FF2B5EF4-FFF2-40B4-BE49-F238E27FC236}">
                  <a16:creationId xmlns:a16="http://schemas.microsoft.com/office/drawing/2014/main" id="{F78025EF-F1DF-4568-A002-C06F32D35B24}"/>
                </a:ext>
              </a:extLst>
            </p:cNvPr>
            <p:cNvSpPr>
              <a:spLocks noChangeAspect="1"/>
            </p:cNvSpPr>
            <p:nvPr/>
          </p:nvSpPr>
          <p:spPr bwMode="auto">
            <a:xfrm>
              <a:off x="2257781" y="6408737"/>
              <a:ext cx="2692044" cy="449261"/>
            </a:xfrm>
            <a:custGeom>
              <a:avLst/>
              <a:gdLst>
                <a:gd name="T0" fmla="*/ 9702800 w 12672"/>
                <a:gd name="T1" fmla="*/ 1619250 h 2116"/>
                <a:gd name="T2" fmla="*/ 0 w 12672"/>
                <a:gd name="T3" fmla="*/ 1619250 h 2116"/>
                <a:gd name="T4" fmla="*/ 0 w 12672"/>
                <a:gd name="T5" fmla="*/ 0 h 2116"/>
                <a:gd name="T6" fmla="*/ 8082604 w 12672"/>
                <a:gd name="T7" fmla="*/ 0 h 2116"/>
                <a:gd name="T8" fmla="*/ 8166064 w 12672"/>
                <a:gd name="T9" fmla="*/ 2296 h 2116"/>
                <a:gd name="T10" fmla="*/ 8248758 w 12672"/>
                <a:gd name="T11" fmla="*/ 8418 h 2116"/>
                <a:gd name="T12" fmla="*/ 8329155 w 12672"/>
                <a:gd name="T13" fmla="*/ 19131 h 2116"/>
                <a:gd name="T14" fmla="*/ 8409553 w 12672"/>
                <a:gd name="T15" fmla="*/ 33671 h 2116"/>
                <a:gd name="T16" fmla="*/ 8487653 w 12672"/>
                <a:gd name="T17" fmla="*/ 51271 h 2116"/>
                <a:gd name="T18" fmla="*/ 8564222 w 12672"/>
                <a:gd name="T19" fmla="*/ 72698 h 2116"/>
                <a:gd name="T20" fmla="*/ 8640025 w 12672"/>
                <a:gd name="T21" fmla="*/ 98716 h 2116"/>
                <a:gd name="T22" fmla="*/ 8712765 w 12672"/>
                <a:gd name="T23" fmla="*/ 127030 h 2116"/>
                <a:gd name="T24" fmla="*/ 8785506 w 12672"/>
                <a:gd name="T25" fmla="*/ 159170 h 2116"/>
                <a:gd name="T26" fmla="*/ 8854418 w 12672"/>
                <a:gd name="T27" fmla="*/ 195136 h 2116"/>
                <a:gd name="T28" fmla="*/ 8922564 w 12672"/>
                <a:gd name="T29" fmla="*/ 234929 h 2116"/>
                <a:gd name="T30" fmla="*/ 8988413 w 12672"/>
                <a:gd name="T31" fmla="*/ 276252 h 2116"/>
                <a:gd name="T32" fmla="*/ 9052731 w 12672"/>
                <a:gd name="T33" fmla="*/ 321401 h 2116"/>
                <a:gd name="T34" fmla="*/ 9113220 w 12672"/>
                <a:gd name="T35" fmla="*/ 370377 h 2116"/>
                <a:gd name="T36" fmla="*/ 9172944 w 12672"/>
                <a:gd name="T37" fmla="*/ 420117 h 2116"/>
                <a:gd name="T38" fmla="*/ 9228839 w 12672"/>
                <a:gd name="T39" fmla="*/ 473684 h 2116"/>
                <a:gd name="T40" fmla="*/ 9282437 w 12672"/>
                <a:gd name="T41" fmla="*/ 531077 h 2116"/>
                <a:gd name="T42" fmla="*/ 9333738 w 12672"/>
                <a:gd name="T43" fmla="*/ 589236 h 2116"/>
                <a:gd name="T44" fmla="*/ 9381211 w 12672"/>
                <a:gd name="T45" fmla="*/ 650455 h 2116"/>
                <a:gd name="T46" fmla="*/ 9426387 w 12672"/>
                <a:gd name="T47" fmla="*/ 714735 h 2116"/>
                <a:gd name="T48" fmla="*/ 9468499 w 12672"/>
                <a:gd name="T49" fmla="*/ 779781 h 2116"/>
                <a:gd name="T50" fmla="*/ 9507550 w 12672"/>
                <a:gd name="T51" fmla="*/ 847887 h 2116"/>
                <a:gd name="T52" fmla="*/ 9543537 w 12672"/>
                <a:gd name="T53" fmla="*/ 918289 h 2116"/>
                <a:gd name="T54" fmla="*/ 9575696 w 12672"/>
                <a:gd name="T55" fmla="*/ 989457 h 2116"/>
                <a:gd name="T56" fmla="*/ 9604792 w 12672"/>
                <a:gd name="T57" fmla="*/ 1062920 h 2116"/>
                <a:gd name="T58" fmla="*/ 9630060 w 12672"/>
                <a:gd name="T59" fmla="*/ 1137913 h 2116"/>
                <a:gd name="T60" fmla="*/ 9651499 w 12672"/>
                <a:gd name="T61" fmla="*/ 1214438 h 2116"/>
                <a:gd name="T62" fmla="*/ 9670641 w 12672"/>
                <a:gd name="T63" fmla="*/ 1293257 h 2116"/>
                <a:gd name="T64" fmla="*/ 9685189 w 12672"/>
                <a:gd name="T65" fmla="*/ 1372842 h 2116"/>
                <a:gd name="T66" fmla="*/ 9694377 w 12672"/>
                <a:gd name="T67" fmla="*/ 1453958 h 2116"/>
                <a:gd name="T68" fmla="*/ 9700503 w 12672"/>
                <a:gd name="T69" fmla="*/ 1535839 h 2116"/>
                <a:gd name="T70" fmla="*/ 9702800 w 12672"/>
                <a:gd name="T71" fmla="*/ 1619250 h 211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2672" h="2116">
                  <a:moveTo>
                    <a:pt x="12672" y="2116"/>
                  </a:moveTo>
                  <a:lnTo>
                    <a:pt x="12672" y="2116"/>
                  </a:lnTo>
                  <a:lnTo>
                    <a:pt x="0" y="2116"/>
                  </a:lnTo>
                  <a:lnTo>
                    <a:pt x="0" y="0"/>
                  </a:lnTo>
                  <a:lnTo>
                    <a:pt x="10556" y="0"/>
                  </a:lnTo>
                  <a:lnTo>
                    <a:pt x="10611" y="0"/>
                  </a:lnTo>
                  <a:lnTo>
                    <a:pt x="10665" y="3"/>
                  </a:lnTo>
                  <a:lnTo>
                    <a:pt x="10720" y="6"/>
                  </a:lnTo>
                  <a:lnTo>
                    <a:pt x="10773" y="11"/>
                  </a:lnTo>
                  <a:lnTo>
                    <a:pt x="10825" y="17"/>
                  </a:lnTo>
                  <a:lnTo>
                    <a:pt x="10878" y="25"/>
                  </a:lnTo>
                  <a:lnTo>
                    <a:pt x="10931" y="33"/>
                  </a:lnTo>
                  <a:lnTo>
                    <a:pt x="10983" y="44"/>
                  </a:lnTo>
                  <a:lnTo>
                    <a:pt x="11034" y="54"/>
                  </a:lnTo>
                  <a:lnTo>
                    <a:pt x="11085" y="67"/>
                  </a:lnTo>
                  <a:lnTo>
                    <a:pt x="11135" y="81"/>
                  </a:lnTo>
                  <a:lnTo>
                    <a:pt x="11185" y="95"/>
                  </a:lnTo>
                  <a:lnTo>
                    <a:pt x="11235" y="110"/>
                  </a:lnTo>
                  <a:lnTo>
                    <a:pt x="11284" y="129"/>
                  </a:lnTo>
                  <a:lnTo>
                    <a:pt x="11333" y="146"/>
                  </a:lnTo>
                  <a:lnTo>
                    <a:pt x="11379" y="166"/>
                  </a:lnTo>
                  <a:lnTo>
                    <a:pt x="11428" y="187"/>
                  </a:lnTo>
                  <a:lnTo>
                    <a:pt x="11474" y="208"/>
                  </a:lnTo>
                  <a:lnTo>
                    <a:pt x="11519" y="232"/>
                  </a:lnTo>
                  <a:lnTo>
                    <a:pt x="11564" y="255"/>
                  </a:lnTo>
                  <a:lnTo>
                    <a:pt x="11610" y="280"/>
                  </a:lnTo>
                  <a:lnTo>
                    <a:pt x="11653" y="307"/>
                  </a:lnTo>
                  <a:lnTo>
                    <a:pt x="11697" y="333"/>
                  </a:lnTo>
                  <a:lnTo>
                    <a:pt x="11739" y="361"/>
                  </a:lnTo>
                  <a:lnTo>
                    <a:pt x="11781" y="391"/>
                  </a:lnTo>
                  <a:lnTo>
                    <a:pt x="11823" y="420"/>
                  </a:lnTo>
                  <a:lnTo>
                    <a:pt x="11863" y="451"/>
                  </a:lnTo>
                  <a:lnTo>
                    <a:pt x="11902" y="484"/>
                  </a:lnTo>
                  <a:lnTo>
                    <a:pt x="11941" y="517"/>
                  </a:lnTo>
                  <a:lnTo>
                    <a:pt x="11980" y="549"/>
                  </a:lnTo>
                  <a:lnTo>
                    <a:pt x="12016" y="585"/>
                  </a:lnTo>
                  <a:lnTo>
                    <a:pt x="12053" y="619"/>
                  </a:lnTo>
                  <a:lnTo>
                    <a:pt x="12089" y="657"/>
                  </a:lnTo>
                  <a:lnTo>
                    <a:pt x="12123" y="694"/>
                  </a:lnTo>
                  <a:lnTo>
                    <a:pt x="12157" y="731"/>
                  </a:lnTo>
                  <a:lnTo>
                    <a:pt x="12190" y="770"/>
                  </a:lnTo>
                  <a:lnTo>
                    <a:pt x="12221" y="809"/>
                  </a:lnTo>
                  <a:lnTo>
                    <a:pt x="12252" y="850"/>
                  </a:lnTo>
                  <a:lnTo>
                    <a:pt x="12282" y="892"/>
                  </a:lnTo>
                  <a:lnTo>
                    <a:pt x="12311" y="934"/>
                  </a:lnTo>
                  <a:lnTo>
                    <a:pt x="12339" y="976"/>
                  </a:lnTo>
                  <a:lnTo>
                    <a:pt x="12366" y="1019"/>
                  </a:lnTo>
                  <a:lnTo>
                    <a:pt x="12392" y="1063"/>
                  </a:lnTo>
                  <a:lnTo>
                    <a:pt x="12417" y="1108"/>
                  </a:lnTo>
                  <a:lnTo>
                    <a:pt x="12440" y="1153"/>
                  </a:lnTo>
                  <a:lnTo>
                    <a:pt x="12464" y="1200"/>
                  </a:lnTo>
                  <a:lnTo>
                    <a:pt x="12485" y="1245"/>
                  </a:lnTo>
                  <a:lnTo>
                    <a:pt x="12506" y="1293"/>
                  </a:lnTo>
                  <a:lnTo>
                    <a:pt x="12526" y="1341"/>
                  </a:lnTo>
                  <a:lnTo>
                    <a:pt x="12544" y="1389"/>
                  </a:lnTo>
                  <a:lnTo>
                    <a:pt x="12562" y="1438"/>
                  </a:lnTo>
                  <a:lnTo>
                    <a:pt x="12577" y="1487"/>
                  </a:lnTo>
                  <a:lnTo>
                    <a:pt x="12593" y="1537"/>
                  </a:lnTo>
                  <a:lnTo>
                    <a:pt x="12605" y="1587"/>
                  </a:lnTo>
                  <a:lnTo>
                    <a:pt x="12618" y="1638"/>
                  </a:lnTo>
                  <a:lnTo>
                    <a:pt x="12630" y="1690"/>
                  </a:lnTo>
                  <a:lnTo>
                    <a:pt x="12639" y="1741"/>
                  </a:lnTo>
                  <a:lnTo>
                    <a:pt x="12649" y="1794"/>
                  </a:lnTo>
                  <a:lnTo>
                    <a:pt x="12655" y="1847"/>
                  </a:lnTo>
                  <a:lnTo>
                    <a:pt x="12661" y="1900"/>
                  </a:lnTo>
                  <a:lnTo>
                    <a:pt x="12666" y="1954"/>
                  </a:lnTo>
                  <a:lnTo>
                    <a:pt x="12669" y="2007"/>
                  </a:lnTo>
                  <a:lnTo>
                    <a:pt x="12672" y="2062"/>
                  </a:lnTo>
                  <a:lnTo>
                    <a:pt x="12672" y="2116"/>
                  </a:lnTo>
                  <a:close/>
                </a:path>
              </a:pathLst>
            </a:custGeom>
            <a:grpFill/>
            <a:ln>
              <a:noFill/>
            </a:ln>
          </p:spPr>
          <p:txBody>
            <a:bodyPr/>
            <a:lstStyle/>
            <a:p>
              <a:pPr>
                <a:defRPr/>
              </a:pPr>
              <a:endParaRPr lang="en-US"/>
            </a:p>
          </p:txBody>
        </p:sp>
      </p:grpSp>
      <p:sp>
        <p:nvSpPr>
          <p:cNvPr id="2052" name="Tijdelijke aanduiding voor titel 1">
            <a:extLst>
              <a:ext uri="{FF2B5EF4-FFF2-40B4-BE49-F238E27FC236}">
                <a16:creationId xmlns:a16="http://schemas.microsoft.com/office/drawing/2014/main" id="{471C8483-FB49-48D2-8D1B-546D349FF5F9}"/>
              </a:ext>
            </a:extLst>
          </p:cNvPr>
          <p:cNvSpPr>
            <a:spLocks noGrp="1"/>
          </p:cNvSpPr>
          <p:nvPr>
            <p:ph type="title"/>
          </p:nvPr>
        </p:nvSpPr>
        <p:spPr bwMode="auto">
          <a:xfrm>
            <a:off x="1079500" y="1079500"/>
            <a:ext cx="100330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nl-NL" altLang="en-US"/>
              <a:t>Titelstijl van model bewerken</a:t>
            </a:r>
          </a:p>
        </p:txBody>
      </p:sp>
      <p:sp>
        <p:nvSpPr>
          <p:cNvPr id="2053" name="Tijdelijke aanduiding voor tekst 2">
            <a:extLst>
              <a:ext uri="{FF2B5EF4-FFF2-40B4-BE49-F238E27FC236}">
                <a16:creationId xmlns:a16="http://schemas.microsoft.com/office/drawing/2014/main" id="{4A14276A-8C9A-43FC-8090-7C2E9588FC44}"/>
              </a:ext>
            </a:extLst>
          </p:cNvPr>
          <p:cNvSpPr>
            <a:spLocks noGrp="1"/>
          </p:cNvSpPr>
          <p:nvPr>
            <p:ph type="body" idx="1"/>
          </p:nvPr>
        </p:nvSpPr>
        <p:spPr bwMode="auto">
          <a:xfrm>
            <a:off x="1079500" y="1800225"/>
            <a:ext cx="10033000" cy="450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nl-NL" altLang="en-US"/>
              <a:t>Klik om de tekststijl van het model te bewerken</a:t>
            </a:r>
          </a:p>
          <a:p>
            <a:pPr lvl="1"/>
            <a:r>
              <a:rPr lang="nl-NL" altLang="en-US"/>
              <a:t>Tweede niveau</a:t>
            </a:r>
          </a:p>
          <a:p>
            <a:pPr lvl="2"/>
            <a:r>
              <a:rPr lang="nl-NL" altLang="en-US"/>
              <a:t>Derde niveau</a:t>
            </a:r>
          </a:p>
          <a:p>
            <a:pPr lvl="3"/>
            <a:r>
              <a:rPr lang="nl-NL" altLang="en-US"/>
              <a:t>Vierde niveau</a:t>
            </a:r>
          </a:p>
          <a:p>
            <a:pPr lvl="4"/>
            <a:r>
              <a:rPr lang="nl-NL" altLang="en-US"/>
              <a:t>Vijfde niveau</a:t>
            </a:r>
          </a:p>
        </p:txBody>
      </p:sp>
    </p:spTree>
    <p:extLst>
      <p:ext uri="{BB962C8B-B14F-4D97-AF65-F5344CB8AC3E}">
        <p14:creationId xmlns:p14="http://schemas.microsoft.com/office/powerpoint/2010/main" val="1413206650"/>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Lst>
  <p:hf sldNum="0" hdr="0"/>
  <p:txStyles>
    <p:titleStyle>
      <a:lvl1pPr algn="l" defTabSz="912813" rtl="0" fontAlgn="base">
        <a:lnSpc>
          <a:spcPct val="90000"/>
        </a:lnSpc>
        <a:spcBef>
          <a:spcPct val="0"/>
        </a:spcBef>
        <a:spcAft>
          <a:spcPct val="0"/>
        </a:spcAft>
        <a:defRPr lang="de-DE" sz="3200" b="1" kern="1200">
          <a:solidFill>
            <a:srgbClr val="00A9F3"/>
          </a:solidFill>
          <a:latin typeface="Arial" charset="0"/>
          <a:ea typeface="Arial" charset="0"/>
          <a:cs typeface="Arial" charset="0"/>
        </a:defRPr>
      </a:lvl1pPr>
      <a:lvl2pPr algn="l" defTabSz="912813" rtl="0" fontAlgn="base">
        <a:lnSpc>
          <a:spcPct val="90000"/>
        </a:lnSpc>
        <a:spcBef>
          <a:spcPct val="0"/>
        </a:spcBef>
        <a:spcAft>
          <a:spcPct val="0"/>
        </a:spcAft>
        <a:defRPr sz="3200" b="1">
          <a:solidFill>
            <a:srgbClr val="00A9F3"/>
          </a:solidFill>
          <a:latin typeface="Arial" pitchFamily="34" charset="0"/>
          <a:ea typeface="Arial" charset="0"/>
          <a:cs typeface="Arial" pitchFamily="34" charset="0"/>
        </a:defRPr>
      </a:lvl2pPr>
      <a:lvl3pPr algn="l" defTabSz="912813" rtl="0" fontAlgn="base">
        <a:lnSpc>
          <a:spcPct val="90000"/>
        </a:lnSpc>
        <a:spcBef>
          <a:spcPct val="0"/>
        </a:spcBef>
        <a:spcAft>
          <a:spcPct val="0"/>
        </a:spcAft>
        <a:defRPr sz="3200" b="1">
          <a:solidFill>
            <a:srgbClr val="00A9F3"/>
          </a:solidFill>
          <a:latin typeface="Arial" pitchFamily="34" charset="0"/>
          <a:ea typeface="Arial" charset="0"/>
          <a:cs typeface="Arial" pitchFamily="34" charset="0"/>
        </a:defRPr>
      </a:lvl3pPr>
      <a:lvl4pPr algn="l" defTabSz="912813" rtl="0" fontAlgn="base">
        <a:lnSpc>
          <a:spcPct val="90000"/>
        </a:lnSpc>
        <a:spcBef>
          <a:spcPct val="0"/>
        </a:spcBef>
        <a:spcAft>
          <a:spcPct val="0"/>
        </a:spcAft>
        <a:defRPr sz="3200" b="1">
          <a:solidFill>
            <a:srgbClr val="00A9F3"/>
          </a:solidFill>
          <a:latin typeface="Arial" pitchFamily="34" charset="0"/>
          <a:ea typeface="Arial" charset="0"/>
          <a:cs typeface="Arial" pitchFamily="34" charset="0"/>
        </a:defRPr>
      </a:lvl4pPr>
      <a:lvl5pPr algn="l" defTabSz="912813" rtl="0" fontAlgn="base">
        <a:lnSpc>
          <a:spcPct val="90000"/>
        </a:lnSpc>
        <a:spcBef>
          <a:spcPct val="0"/>
        </a:spcBef>
        <a:spcAft>
          <a:spcPct val="0"/>
        </a:spcAft>
        <a:defRPr sz="3200" b="1">
          <a:solidFill>
            <a:srgbClr val="00A9F3"/>
          </a:solidFill>
          <a:latin typeface="Arial" pitchFamily="34" charset="0"/>
          <a:ea typeface="Arial" charset="0"/>
          <a:cs typeface="Arial" pitchFamily="34" charset="0"/>
        </a:defRPr>
      </a:lvl5pPr>
      <a:lvl6pPr marL="457200" algn="l" defTabSz="912813" rtl="0" eaLnBrk="1" fontAlgn="base" hangingPunct="1">
        <a:lnSpc>
          <a:spcPct val="90000"/>
        </a:lnSpc>
        <a:spcBef>
          <a:spcPct val="0"/>
        </a:spcBef>
        <a:spcAft>
          <a:spcPct val="0"/>
        </a:spcAft>
        <a:defRPr sz="3200" b="1">
          <a:solidFill>
            <a:srgbClr val="00A9F3"/>
          </a:solidFill>
          <a:latin typeface="Arial" pitchFamily="34" charset="0"/>
          <a:cs typeface="Arial" pitchFamily="34" charset="0"/>
        </a:defRPr>
      </a:lvl6pPr>
      <a:lvl7pPr marL="914400" algn="l" defTabSz="912813" rtl="0" eaLnBrk="1" fontAlgn="base" hangingPunct="1">
        <a:lnSpc>
          <a:spcPct val="90000"/>
        </a:lnSpc>
        <a:spcBef>
          <a:spcPct val="0"/>
        </a:spcBef>
        <a:spcAft>
          <a:spcPct val="0"/>
        </a:spcAft>
        <a:defRPr sz="3200" b="1">
          <a:solidFill>
            <a:srgbClr val="00A9F3"/>
          </a:solidFill>
          <a:latin typeface="Arial" pitchFamily="34" charset="0"/>
          <a:cs typeface="Arial" pitchFamily="34" charset="0"/>
        </a:defRPr>
      </a:lvl7pPr>
      <a:lvl8pPr marL="1371600" algn="l" defTabSz="912813" rtl="0" eaLnBrk="1" fontAlgn="base" hangingPunct="1">
        <a:lnSpc>
          <a:spcPct val="90000"/>
        </a:lnSpc>
        <a:spcBef>
          <a:spcPct val="0"/>
        </a:spcBef>
        <a:spcAft>
          <a:spcPct val="0"/>
        </a:spcAft>
        <a:defRPr sz="3200" b="1">
          <a:solidFill>
            <a:srgbClr val="00A9F3"/>
          </a:solidFill>
          <a:latin typeface="Arial" pitchFamily="34" charset="0"/>
          <a:cs typeface="Arial" pitchFamily="34" charset="0"/>
        </a:defRPr>
      </a:lvl8pPr>
      <a:lvl9pPr marL="1828800" algn="l" defTabSz="912813" rtl="0" eaLnBrk="1" fontAlgn="base" hangingPunct="1">
        <a:lnSpc>
          <a:spcPct val="90000"/>
        </a:lnSpc>
        <a:spcBef>
          <a:spcPct val="0"/>
        </a:spcBef>
        <a:spcAft>
          <a:spcPct val="0"/>
        </a:spcAft>
        <a:defRPr sz="3200" b="1">
          <a:solidFill>
            <a:srgbClr val="00A9F3"/>
          </a:solidFill>
          <a:latin typeface="Arial" pitchFamily="34" charset="0"/>
          <a:cs typeface="Arial" pitchFamily="34" charset="0"/>
        </a:defRPr>
      </a:lvl9pPr>
    </p:titleStyle>
    <p:bodyStyle>
      <a:lvl1pPr marL="268288" indent="-268288" algn="l" defTabSz="912813" rtl="0" fontAlgn="base">
        <a:lnSpc>
          <a:spcPct val="90000"/>
        </a:lnSpc>
        <a:spcBef>
          <a:spcPts val="475"/>
        </a:spcBef>
        <a:spcAft>
          <a:spcPct val="0"/>
        </a:spcAft>
        <a:buClr>
          <a:srgbClr val="00A9F3"/>
        </a:buClr>
        <a:buSzPct val="80000"/>
        <a:buFont typeface="Arial" panose="020B0604020202020204" pitchFamily="34" charset="0"/>
        <a:buChar char="•"/>
        <a:defRPr sz="2400" kern="1200">
          <a:solidFill>
            <a:schemeClr val="tx1"/>
          </a:solidFill>
          <a:latin typeface="Arial" charset="0"/>
          <a:ea typeface="Arial" charset="0"/>
          <a:cs typeface="Arial" charset="0"/>
        </a:defRPr>
      </a:lvl1pPr>
      <a:lvl2pPr marL="539750" indent="-269875" algn="l" defTabSz="912813" rtl="0" fontAlgn="base">
        <a:lnSpc>
          <a:spcPct val="90000"/>
        </a:lnSpc>
        <a:spcBef>
          <a:spcPts val="438"/>
        </a:spcBef>
        <a:spcAft>
          <a:spcPct val="0"/>
        </a:spcAft>
        <a:buClr>
          <a:srgbClr val="00A9F3"/>
        </a:buClr>
        <a:buSzPct val="80000"/>
        <a:buFont typeface="Arial" panose="020B0604020202020204" pitchFamily="34" charset="0"/>
        <a:buChar char="•"/>
        <a:defRPr sz="2200" kern="1200">
          <a:solidFill>
            <a:schemeClr val="tx1"/>
          </a:solidFill>
          <a:latin typeface="Arial" charset="0"/>
          <a:ea typeface="Arial" charset="0"/>
          <a:cs typeface="Arial" charset="0"/>
        </a:defRPr>
      </a:lvl2pPr>
      <a:lvl3pPr marL="809625" indent="-269875" algn="l" defTabSz="912813" rtl="0" fontAlgn="base">
        <a:lnSpc>
          <a:spcPct val="90000"/>
        </a:lnSpc>
        <a:spcBef>
          <a:spcPts val="400"/>
        </a:spcBef>
        <a:spcAft>
          <a:spcPct val="0"/>
        </a:spcAft>
        <a:buClr>
          <a:srgbClr val="00A9F3"/>
        </a:buClr>
        <a:buSzPct val="80000"/>
        <a:buFont typeface="Arial" panose="020B0604020202020204" pitchFamily="34" charset="0"/>
        <a:buChar char="•"/>
        <a:defRPr sz="2000" kern="1200">
          <a:solidFill>
            <a:schemeClr val="tx1"/>
          </a:solidFill>
          <a:latin typeface="Arial" charset="0"/>
          <a:ea typeface="Arial" charset="0"/>
          <a:cs typeface="Arial" charset="0"/>
        </a:defRPr>
      </a:lvl3pPr>
      <a:lvl4pPr marL="1079500" indent="-269875" algn="l" defTabSz="912813" rtl="0" fontAlgn="base">
        <a:lnSpc>
          <a:spcPct val="90000"/>
        </a:lnSpc>
        <a:spcBef>
          <a:spcPts val="363"/>
        </a:spcBef>
        <a:spcAft>
          <a:spcPct val="0"/>
        </a:spcAft>
        <a:buClr>
          <a:srgbClr val="00A9F3"/>
        </a:buClr>
        <a:buSzPct val="80000"/>
        <a:buFont typeface="Arial" panose="020B0604020202020204" pitchFamily="34" charset="0"/>
        <a:buChar char="•"/>
        <a:defRPr kern="1200">
          <a:solidFill>
            <a:schemeClr val="tx1"/>
          </a:solidFill>
          <a:latin typeface="Arial" charset="0"/>
          <a:ea typeface="Arial" charset="0"/>
          <a:cs typeface="Arial" charset="0"/>
        </a:defRPr>
      </a:lvl4pPr>
      <a:lvl5pPr marL="1349375" indent="-268288" algn="l" defTabSz="912813" rtl="0" fontAlgn="base">
        <a:lnSpc>
          <a:spcPct val="90000"/>
        </a:lnSpc>
        <a:spcBef>
          <a:spcPts val="325"/>
        </a:spcBef>
        <a:spcAft>
          <a:spcPct val="0"/>
        </a:spcAft>
        <a:buClr>
          <a:srgbClr val="00A9F3"/>
        </a:buClr>
        <a:buSzPct val="80000"/>
        <a:buFont typeface="Arial" panose="020B0604020202020204" pitchFamily="34" charset="0"/>
        <a:buChar char="•"/>
        <a:defRPr sz="1600" kern="1200">
          <a:solidFill>
            <a:schemeClr val="tx1"/>
          </a:solidFill>
          <a:latin typeface="Arial" charset="0"/>
          <a:ea typeface="Arial" charset="0"/>
          <a:cs typeface="Arial" charset="0"/>
        </a:defRPr>
      </a:lvl5pPr>
      <a:lvl6pPr marL="2514474"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nl-NL"/>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A698308E-387E-3AA3-FD90-9E7D7F6277E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CB8329DA-B7A4-21F8-8DEC-816C5DC94B7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7607901C-A635-5284-75AB-A91AA302945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B34F16-9E37-469B-AB3A-7C90ED65EF18}" type="datetimeFigureOut">
              <a:rPr lang="nl-NL" smtClean="0"/>
              <a:t>27-2-2024</a:t>
            </a:fld>
            <a:endParaRPr lang="nl-NL"/>
          </a:p>
        </p:txBody>
      </p:sp>
      <p:sp>
        <p:nvSpPr>
          <p:cNvPr id="5" name="Tijdelijke aanduiding voor voettekst 4">
            <a:extLst>
              <a:ext uri="{FF2B5EF4-FFF2-40B4-BE49-F238E27FC236}">
                <a16:creationId xmlns:a16="http://schemas.microsoft.com/office/drawing/2014/main" id="{13B0E61D-2E7A-E79F-CC60-4511EEBBA34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0209D6D6-8E7B-8597-857C-79DC62715B7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AC1AF6-BEEB-4096-9CA5-547E09B82E04}" type="slidenum">
              <a:rPr lang="nl-NL" smtClean="0"/>
              <a:t>‹nr.›</a:t>
            </a:fld>
            <a:endParaRPr lang="nl-NL"/>
          </a:p>
        </p:txBody>
      </p:sp>
    </p:spTree>
    <p:extLst>
      <p:ext uri="{BB962C8B-B14F-4D97-AF65-F5344CB8AC3E}">
        <p14:creationId xmlns:p14="http://schemas.microsoft.com/office/powerpoint/2010/main" val="18535588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762" r:id="rId13"/>
    <p:sldLayoutId id="2147483763" r:id="rId14"/>
    <p:sldLayoutId id="2147483764" r:id="rId15"/>
    <p:sldLayoutId id="2147483765" r:id="rId16"/>
    <p:sldLayoutId id="2147483766" r:id="rId17"/>
    <p:sldLayoutId id="2147483767" r:id="rId18"/>
    <p:sldLayoutId id="2147483768" r:id="rId19"/>
    <p:sldLayoutId id="2147483769" r:id="rId20"/>
    <p:sldLayoutId id="2147483770" r:id="rId21"/>
    <p:sldLayoutId id="2147483771" r:id="rId22"/>
    <p:sldLayoutId id="2147483772" r:id="rId23"/>
    <p:sldLayoutId id="2147483773" r:id="rId2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hyperlink" Target="https://www.youtube.com/watch?v=YVIqpoerqdc" TargetMode="Externa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2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8.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28.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8.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2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28.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8.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0.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0.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1.xml"/></Relationships>
</file>

<file path=ppt/slides/_rels/slide28.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jpe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32.xml"/><Relationship Id="rId6" Type="http://schemas.openxmlformats.org/officeDocument/2006/relationships/image" Target="../media/image25.jpeg"/><Relationship Id="rId11" Type="http://schemas.openxmlformats.org/officeDocument/2006/relationships/image" Target="../media/image30.jpeg"/><Relationship Id="rId5" Type="http://schemas.openxmlformats.org/officeDocument/2006/relationships/image" Target="../media/image24.png"/><Relationship Id="rId10" Type="http://schemas.openxmlformats.org/officeDocument/2006/relationships/image" Target="../media/image29.jpeg"/><Relationship Id="rId4" Type="http://schemas.openxmlformats.org/officeDocument/2006/relationships/image" Target="../media/image23.png"/><Relationship Id="rId9" Type="http://schemas.openxmlformats.org/officeDocument/2006/relationships/image" Target="../media/image28.svg"/><Relationship Id="rId14" Type="http://schemas.openxmlformats.org/officeDocument/2006/relationships/image" Target="../media/image33.png"/></Relationships>
</file>

<file path=ppt/slides/_rels/slide29.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17.xml"/><Relationship Id="rId1" Type="http://schemas.openxmlformats.org/officeDocument/2006/relationships/slideLayout" Target="../slideLayouts/slideLayout33.xml"/><Relationship Id="rId4" Type="http://schemas.openxmlformats.org/officeDocument/2006/relationships/image" Target="../media/image35.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6.xml"/></Relationships>
</file>

<file path=ppt/slides/_rels/slide3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6.xml"/></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36.xml"/></Relationships>
</file>

<file path=ppt/slides/_rels/slide3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9.xml"/><Relationship Id="rId1" Type="http://schemas.openxmlformats.org/officeDocument/2006/relationships/slideLayout" Target="../slideLayouts/slideLayout32.xml"/><Relationship Id="rId4" Type="http://schemas.openxmlformats.org/officeDocument/2006/relationships/image" Target="../media/image22.png"/></Relationships>
</file>

<file path=ppt/slides/_rels/slide3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7.xml"/></Relationships>
</file>

<file path=ppt/slides/_rels/slide39.xml.rels><?xml version="1.0" encoding="UTF-8" standalone="yes"?>
<Relationships xmlns="http://schemas.openxmlformats.org/package/2006/relationships"><Relationship Id="rId3" Type="http://schemas.openxmlformats.org/officeDocument/2006/relationships/hyperlink" Target="https://www.linkedin.com/pulse/e-mail-archivering-en-de-capstone-methode-robuuste-anela-jaganjac%3FtrackingId=1wztvvrLQ8q3aEuc3k07xg%253D%253D/?trackingId=1wztvvrLQ8q3aEuc3k07xg%3D%3D" TargetMode="External"/><Relationship Id="rId2" Type="http://schemas.openxmlformats.org/officeDocument/2006/relationships/notesSlide" Target="../notesSlides/notesSlide20.xml"/><Relationship Id="rId1" Type="http://schemas.openxmlformats.org/officeDocument/2006/relationships/slideLayout" Target="../slideLayouts/slideLayout36.xml"/><Relationship Id="rId5" Type="http://schemas.openxmlformats.org/officeDocument/2006/relationships/hyperlink" Target="https://www.linkedin.com/pulse/purview-records-management-inzetten-tbv-de-dennis-hogewoning-apeye%3FtrackingId=bswD9XO0SeGZJg4FOv61PQ%253D%253D/?trackingId=bswD9XO0SeGZJg4FOv61PQ%3D%3D" TargetMode="External"/><Relationship Id="rId4" Type="http://schemas.openxmlformats.org/officeDocument/2006/relationships/hyperlink" Target="https://www.linkedin.com/pulse/purview-records-management-inzetten-tbv-de-dennis-hogewoning-apeye%3FtrackingId=inSn8Bw%252BQvmoeLVicdOnpA%253D%253D/?trackingId=inSn8Bw%2BQvmoeLVicdOnpA%3D%3D"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1.xml"/><Relationship Id="rId1" Type="http://schemas.openxmlformats.org/officeDocument/2006/relationships/slideLayout" Target="../slideLayouts/slideLayout38.xml"/><Relationship Id="rId4" Type="http://schemas.openxmlformats.org/officeDocument/2006/relationships/image" Target="../media/image13.emf"/></Relationships>
</file>

<file path=ppt/slides/_rels/slide41.xml.rels><?xml version="1.0" encoding="UTF-8" standalone="yes"?>
<Relationships xmlns="http://schemas.openxmlformats.org/package/2006/relationships"><Relationship Id="rId3" Type="http://schemas.openxmlformats.org/officeDocument/2006/relationships/hyperlink" Target="https://kia.pleio.nl/gripopinformatie" TargetMode="External"/><Relationship Id="rId2" Type="http://schemas.openxmlformats.org/officeDocument/2006/relationships/notesSlide" Target="../notesSlides/notesSlide22.xml"/><Relationship Id="rId1" Type="http://schemas.openxmlformats.org/officeDocument/2006/relationships/slideLayout" Target="../slideLayouts/slideLayout9.xml"/><Relationship Id="rId4" Type="http://schemas.openxmlformats.org/officeDocument/2006/relationships/image" Target="../media/image44.png"/></Relationships>
</file>

<file path=ppt/slides/_rels/slide4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3.xml"/><Relationship Id="rId1" Type="http://schemas.openxmlformats.org/officeDocument/2006/relationships/slideLayout" Target="../slideLayouts/slideLayout9.xml"/><Relationship Id="rId5" Type="http://schemas.openxmlformats.org/officeDocument/2006/relationships/image" Target="../media/image47.png"/><Relationship Id="rId4" Type="http://schemas.openxmlformats.org/officeDocument/2006/relationships/image" Target="../media/image46.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el 1">
            <a:extLst>
              <a:ext uri="{FF2B5EF4-FFF2-40B4-BE49-F238E27FC236}">
                <a16:creationId xmlns:a16="http://schemas.microsoft.com/office/drawing/2014/main" id="{8F6927D8-A016-4293-9B53-A7E3F3FFDFDE}"/>
              </a:ext>
            </a:extLst>
          </p:cNvPr>
          <p:cNvSpPr>
            <a:spLocks noGrp="1" noChangeArrowheads="1"/>
          </p:cNvSpPr>
          <p:nvPr>
            <p:ph type="ctrTitle"/>
          </p:nvPr>
        </p:nvSpPr>
        <p:spPr bwMode="auto">
          <a:xfrm>
            <a:off x="1079500" y="2160588"/>
            <a:ext cx="6119813" cy="14398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r>
              <a:rPr lang="nl-NL" altLang="nl-NL">
                <a:ea typeface="ＭＳ Ｐゴシック" panose="020B0600070205080204" pitchFamily="34" charset="-128"/>
              </a:rPr>
              <a:t>Het </a:t>
            </a:r>
            <a:r>
              <a:rPr lang="nl-NL" altLang="nl-NL" err="1">
                <a:ea typeface="ＭＳ Ｐゴシック" panose="020B0600070205080204" pitchFamily="34" charset="-128"/>
              </a:rPr>
              <a:t>webinar</a:t>
            </a:r>
            <a:r>
              <a:rPr lang="nl-NL" altLang="nl-NL">
                <a:ea typeface="ＭＳ Ｐゴシック" panose="020B0600070205080204" pitchFamily="34" charset="-128"/>
              </a:rPr>
              <a:t> begint over 60 seconden</a:t>
            </a:r>
          </a:p>
        </p:txBody>
      </p:sp>
      <p:sp>
        <p:nvSpPr>
          <p:cNvPr id="3" name="Ondertitel 2">
            <a:extLst>
              <a:ext uri="{FF2B5EF4-FFF2-40B4-BE49-F238E27FC236}">
                <a16:creationId xmlns:a16="http://schemas.microsoft.com/office/drawing/2014/main" id="{22031467-14F4-4174-B89B-D6C92E35F34A}"/>
              </a:ext>
            </a:extLst>
          </p:cNvPr>
          <p:cNvSpPr>
            <a:spLocks noGrp="1"/>
          </p:cNvSpPr>
          <p:nvPr>
            <p:ph type="subTitle" idx="1"/>
          </p:nvPr>
        </p:nvSpPr>
        <p:spPr>
          <a:xfrm>
            <a:off x="1079500" y="3959225"/>
            <a:ext cx="6119813" cy="1081088"/>
          </a:xfrm>
        </p:spPr>
        <p:txBody>
          <a:bodyPr/>
          <a:lstStyle/>
          <a:p>
            <a:pPr eaLnBrk="1" hangingPunct="1">
              <a:buFont typeface="Arial" charset="0"/>
              <a:buNone/>
              <a:defRPr/>
            </a:pPr>
            <a:r>
              <a:rPr lang="nl-NL">
                <a:solidFill>
                  <a:schemeClr val="accent3">
                    <a:lumMod val="75000"/>
                    <a:lumOff val="25000"/>
                  </a:schemeClr>
                </a:solidFill>
              </a:rPr>
              <a:t>#wvgrip</a:t>
            </a:r>
            <a:br>
              <a:rPr lang="nl-NL">
                <a:solidFill>
                  <a:schemeClr val="accent3">
                    <a:lumMod val="75000"/>
                    <a:lumOff val="25000"/>
                  </a:schemeClr>
                </a:solidFill>
              </a:rPr>
            </a:br>
            <a:endParaRPr lang="nl-NL">
              <a:solidFill>
                <a:schemeClr val="accent3">
                  <a:lumMod val="75000"/>
                  <a:lumOff val="25000"/>
                </a:schemeClr>
              </a:solidFill>
            </a:endParaRPr>
          </a:p>
          <a:p>
            <a:pPr eaLnBrk="1" hangingPunct="1">
              <a:buFont typeface="Arial" charset="0"/>
              <a:buNone/>
              <a:defRPr/>
            </a:pPr>
            <a:endParaRPr lang="nl-NL"/>
          </a:p>
        </p:txBody>
      </p:sp>
      <p:sp>
        <p:nvSpPr>
          <p:cNvPr id="5124" name="Tijdelijke aanduiding voor datum 3">
            <a:extLst>
              <a:ext uri="{FF2B5EF4-FFF2-40B4-BE49-F238E27FC236}">
                <a16:creationId xmlns:a16="http://schemas.microsoft.com/office/drawing/2014/main" id="{21F0A641-D9AE-4FF5-9326-3E2F6EB41707}"/>
              </a:ext>
            </a:extLst>
          </p:cNvPr>
          <p:cNvSpPr>
            <a:spLocks noGrp="1" noChangeArrowheads="1"/>
          </p:cNvSpPr>
          <p:nvPr>
            <p:ph type="dt" sz="quarter" idx="10"/>
          </p:nvPr>
        </p:nvSpPr>
        <p:spPr bwMode="auto">
          <a:xfrm>
            <a:off x="1079500" y="6524941"/>
            <a:ext cx="407035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lvl1pPr defTabSz="912813">
              <a:defRPr>
                <a:solidFill>
                  <a:schemeClr val="tx1"/>
                </a:solidFill>
                <a:latin typeface="Arial" panose="020B0604020202020204" pitchFamily="34" charset="0"/>
              </a:defRPr>
            </a:lvl1pPr>
            <a:lvl2pPr marL="742950" indent="-285750" defTabSz="912813">
              <a:defRPr>
                <a:solidFill>
                  <a:schemeClr val="tx1"/>
                </a:solidFill>
                <a:latin typeface="Arial" panose="020B0604020202020204" pitchFamily="34" charset="0"/>
              </a:defRPr>
            </a:lvl2pPr>
            <a:lvl3pPr marL="1143000" indent="-228600" defTabSz="912813">
              <a:defRPr>
                <a:solidFill>
                  <a:schemeClr val="tx1"/>
                </a:solidFill>
                <a:latin typeface="Arial" panose="020B0604020202020204" pitchFamily="34" charset="0"/>
              </a:defRPr>
            </a:lvl3pPr>
            <a:lvl4pPr marL="1600200" indent="-228600" defTabSz="912813">
              <a:defRPr>
                <a:solidFill>
                  <a:schemeClr val="tx1"/>
                </a:solidFill>
                <a:latin typeface="Arial" panose="020B0604020202020204" pitchFamily="34" charset="0"/>
              </a:defRPr>
            </a:lvl4pPr>
            <a:lvl5pPr marL="2057400" indent="-228600" defTabSz="912813">
              <a:defRPr>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2813" rtl="0" eaLnBrk="0" fontAlgn="base" latinLnBrk="0" hangingPunct="0">
              <a:lnSpc>
                <a:spcPct val="100000"/>
              </a:lnSpc>
              <a:spcBef>
                <a:spcPct val="0"/>
              </a:spcBef>
              <a:spcAft>
                <a:spcPct val="0"/>
              </a:spcAft>
              <a:buClrTx/>
              <a:buSzTx/>
              <a:buFontTx/>
              <a:buNone/>
              <a:tabLst/>
              <a:defRPr/>
            </a:pPr>
            <a:endParaRPr kumimoji="0" lang="nl-NL" altLang="nl-NL" sz="10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p14:dur="10" advClick="0" advTm="30000"/>
    </mc:Choice>
    <mc:Fallback xmlns="">
      <p:transition advClick="0" advTm="3000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1E3EDAE-A273-6709-E593-77F0C2EFAAD9}"/>
              </a:ext>
            </a:extLst>
          </p:cNvPr>
          <p:cNvSpPr>
            <a:spLocks noGrp="1"/>
          </p:cNvSpPr>
          <p:nvPr>
            <p:ph type="title"/>
          </p:nvPr>
        </p:nvSpPr>
        <p:spPr/>
        <p:txBody>
          <a:bodyPr/>
          <a:lstStyle/>
          <a:p>
            <a:r>
              <a:rPr lang="nl-NL">
                <a:latin typeface="Arial"/>
                <a:cs typeface="Arial"/>
              </a:rPr>
              <a:t>Welke opties zijn er bekend?</a:t>
            </a:r>
            <a:endParaRPr lang="nl-NL"/>
          </a:p>
        </p:txBody>
      </p:sp>
      <p:sp>
        <p:nvSpPr>
          <p:cNvPr id="3" name="Tijdelijke aanduiding voor inhoud 2">
            <a:extLst>
              <a:ext uri="{FF2B5EF4-FFF2-40B4-BE49-F238E27FC236}">
                <a16:creationId xmlns:a16="http://schemas.microsoft.com/office/drawing/2014/main" id="{B933ECE3-9D0D-E876-9D59-0953811B1105}"/>
              </a:ext>
            </a:extLst>
          </p:cNvPr>
          <p:cNvSpPr>
            <a:spLocks noGrp="1"/>
          </p:cNvSpPr>
          <p:nvPr>
            <p:ph idx="1"/>
          </p:nvPr>
        </p:nvSpPr>
        <p:spPr>
          <a:xfrm>
            <a:off x="1080000" y="1598295"/>
            <a:ext cx="4860000" cy="4701705"/>
          </a:xfrm>
        </p:spPr>
        <p:txBody>
          <a:bodyPr/>
          <a:lstStyle/>
          <a:p>
            <a:pPr marL="267970" indent="-267970"/>
            <a:r>
              <a:rPr lang="nl-NL" err="1">
                <a:latin typeface="Arial"/>
                <a:cs typeface="Arial"/>
              </a:rPr>
              <a:t>OneFox</a:t>
            </a:r>
            <a:r>
              <a:rPr lang="nl-NL">
                <a:latin typeface="Arial"/>
                <a:cs typeface="Arial"/>
              </a:rPr>
              <a:t> (met Open </a:t>
            </a:r>
            <a:r>
              <a:rPr lang="nl-NL" err="1">
                <a:latin typeface="Arial"/>
                <a:cs typeface="Arial"/>
              </a:rPr>
              <a:t>Text</a:t>
            </a:r>
            <a:r>
              <a:rPr lang="nl-NL">
                <a:latin typeface="Arial"/>
                <a:cs typeface="Arial"/>
              </a:rPr>
              <a:t>) - beproefd</a:t>
            </a:r>
          </a:p>
          <a:p>
            <a:pPr marL="267970" indent="-267970"/>
            <a:endParaRPr lang="nl-NL"/>
          </a:p>
          <a:p>
            <a:pPr marL="267970" indent="-267970"/>
            <a:r>
              <a:rPr lang="nl-NL">
                <a:latin typeface="Arial"/>
                <a:cs typeface="Arial"/>
              </a:rPr>
              <a:t>Microsoft</a:t>
            </a:r>
            <a:endParaRPr lang="nl-NL"/>
          </a:p>
          <a:p>
            <a:pPr marL="267970" indent="-267970"/>
            <a:endParaRPr lang="nl-NL"/>
          </a:p>
          <a:p>
            <a:pPr marL="267970" indent="-267970"/>
            <a:r>
              <a:rPr lang="nl-NL">
                <a:latin typeface="Arial"/>
                <a:cs typeface="Arial"/>
              </a:rPr>
              <a:t>POC met ICC koppeling</a:t>
            </a:r>
            <a:endParaRPr lang="nl-NL"/>
          </a:p>
          <a:p>
            <a:pPr marL="267970" indent="-267970"/>
            <a:endParaRPr lang="nl-NL"/>
          </a:p>
          <a:p>
            <a:pPr marL="267970" indent="-267970"/>
            <a:endParaRPr lang="nl-NL"/>
          </a:p>
          <a:p>
            <a:pPr marL="267970" indent="-267970"/>
            <a:r>
              <a:rPr lang="nl-NL">
                <a:latin typeface="Arial"/>
                <a:cs typeface="Arial"/>
              </a:rPr>
              <a:t>POC met Corsa koppeling</a:t>
            </a:r>
          </a:p>
          <a:p>
            <a:pPr marL="267970" indent="-267970"/>
            <a:endParaRPr lang="nl-NL"/>
          </a:p>
          <a:p>
            <a:pPr marL="267970" indent="-267970"/>
            <a:endParaRPr lang="nl-NL"/>
          </a:p>
          <a:p>
            <a:pPr marL="267970" indent="-267970"/>
            <a:r>
              <a:rPr lang="nl-NL" err="1">
                <a:latin typeface="Arial"/>
                <a:cs typeface="Arial"/>
              </a:rPr>
              <a:t>OneFox</a:t>
            </a:r>
            <a:r>
              <a:rPr lang="nl-NL">
                <a:latin typeface="Arial"/>
                <a:cs typeface="Arial"/>
              </a:rPr>
              <a:t> / Microsoft Cloud</a:t>
            </a:r>
            <a:endParaRPr lang="nl-NL"/>
          </a:p>
        </p:txBody>
      </p:sp>
      <p:sp>
        <p:nvSpPr>
          <p:cNvPr id="4" name="Tijdelijke aanduiding voor inhoud 3">
            <a:extLst>
              <a:ext uri="{FF2B5EF4-FFF2-40B4-BE49-F238E27FC236}">
                <a16:creationId xmlns:a16="http://schemas.microsoft.com/office/drawing/2014/main" id="{B30460F9-7264-F875-AB8C-5F06633D4E93}"/>
              </a:ext>
            </a:extLst>
          </p:cNvPr>
          <p:cNvSpPr>
            <a:spLocks noGrp="1"/>
          </p:cNvSpPr>
          <p:nvPr>
            <p:ph idx="10"/>
          </p:nvPr>
        </p:nvSpPr>
        <p:spPr>
          <a:xfrm>
            <a:off x="5310706" y="1598294"/>
            <a:ext cx="6641734" cy="4836176"/>
          </a:xfrm>
        </p:spPr>
        <p:txBody>
          <a:bodyPr/>
          <a:lstStyle/>
          <a:p>
            <a:pPr marL="267970" indent="-267970"/>
            <a:r>
              <a:rPr lang="nl-NL" dirty="0">
                <a:solidFill>
                  <a:srgbClr val="00A9F3"/>
                </a:solidFill>
                <a:latin typeface="Arial"/>
                <a:cs typeface="Arial"/>
                <a:hlinkClick r:id="rId2">
                  <a:extLst>
                    <a:ext uri="{A12FA001-AC4F-418D-AE19-62706E023703}">
                      <ahyp:hlinkClr xmlns:ahyp="http://schemas.microsoft.com/office/drawing/2018/hyperlinkcolor" val="tx"/>
                    </a:ext>
                  </a:extLst>
                </a:hlinkClick>
              </a:rPr>
              <a:t>Webinar uitleg voorkant OneFox</a:t>
            </a:r>
            <a:endParaRPr lang="nl-NL" dirty="0">
              <a:solidFill>
                <a:srgbClr val="00A9F3"/>
              </a:solidFill>
              <a:hlinkClick r:id="rId2">
                <a:extLst>
                  <a:ext uri="{A12FA001-AC4F-418D-AE19-62706E023703}">
                    <ahyp:hlinkClr xmlns:ahyp="http://schemas.microsoft.com/office/drawing/2018/hyperlinkcolor" val="tx"/>
                  </a:ext>
                </a:extLst>
              </a:hlinkClick>
            </a:endParaRPr>
          </a:p>
          <a:p>
            <a:pPr marL="0" indent="0">
              <a:buNone/>
            </a:pPr>
            <a:endParaRPr lang="nl-NL" dirty="0">
              <a:latin typeface="Arial"/>
              <a:cs typeface="Arial"/>
            </a:endParaRPr>
          </a:p>
          <a:p>
            <a:pPr marL="0" indent="0">
              <a:buNone/>
            </a:pPr>
            <a:endParaRPr lang="nl-NL" dirty="0">
              <a:latin typeface="Arial"/>
              <a:cs typeface="Arial"/>
            </a:endParaRPr>
          </a:p>
          <a:p>
            <a:pPr marL="267970" indent="-267970"/>
            <a:r>
              <a:rPr lang="nl-NL" dirty="0">
                <a:latin typeface="Arial"/>
                <a:cs typeface="Arial"/>
              </a:rPr>
              <a:t>Dit </a:t>
            </a:r>
            <a:r>
              <a:rPr lang="nl-NL" dirty="0" err="1">
                <a:latin typeface="Arial"/>
                <a:cs typeface="Arial"/>
              </a:rPr>
              <a:t>webinar</a:t>
            </a:r>
            <a:endParaRPr lang="nl-NL" dirty="0">
              <a:cs typeface="Arial"/>
            </a:endParaRPr>
          </a:p>
          <a:p>
            <a:pPr marL="267970" indent="-267970"/>
            <a:endParaRPr lang="nl-NL" dirty="0">
              <a:latin typeface="Arial"/>
              <a:cs typeface="Arial"/>
            </a:endParaRPr>
          </a:p>
          <a:p>
            <a:pPr marL="267970" indent="-267970"/>
            <a:r>
              <a:rPr lang="nl-NL" dirty="0">
                <a:latin typeface="Arial"/>
                <a:cs typeface="Arial"/>
              </a:rPr>
              <a:t>Nu: 3 gemeenten geïnteresseerd in mogelijk POC - uitkomsten komen uiterlijk januari 2024</a:t>
            </a:r>
          </a:p>
          <a:p>
            <a:pPr marL="267970" indent="-267970"/>
            <a:endParaRPr lang="nl-NL" dirty="0">
              <a:latin typeface="Arial"/>
              <a:cs typeface="Arial"/>
            </a:endParaRPr>
          </a:p>
          <a:p>
            <a:pPr marL="267970" indent="-267970"/>
            <a:r>
              <a:rPr lang="nl-NL" dirty="0">
                <a:latin typeface="Arial"/>
                <a:cs typeface="Arial"/>
              </a:rPr>
              <a:t>Nu: 1 gemeente geïnteresseerd in mogelijk POC - uitkomsten komen uiterlijk januari 2024</a:t>
            </a:r>
          </a:p>
          <a:p>
            <a:pPr marL="267970" indent="-267970"/>
            <a:endParaRPr lang="nl-NL" dirty="0"/>
          </a:p>
          <a:p>
            <a:pPr marL="267970" indent="-267970"/>
            <a:r>
              <a:rPr lang="nl-NL" dirty="0">
                <a:latin typeface="Arial"/>
                <a:cs typeface="Arial"/>
              </a:rPr>
              <a:t>Nu: ? gemeenten geïnteresseerd, komt een POC - uitkomsten komen uiterlijk februari 2024</a:t>
            </a:r>
            <a:endParaRPr lang="nl-NL" dirty="0"/>
          </a:p>
        </p:txBody>
      </p:sp>
    </p:spTree>
    <p:extLst>
      <p:ext uri="{BB962C8B-B14F-4D97-AF65-F5344CB8AC3E}">
        <p14:creationId xmlns:p14="http://schemas.microsoft.com/office/powerpoint/2010/main" val="12243645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49230A4-FFBF-346E-9EF5-81E7308B3E92}"/>
              </a:ext>
            </a:extLst>
          </p:cNvPr>
          <p:cNvSpPr>
            <a:spLocks noGrp="1"/>
          </p:cNvSpPr>
          <p:nvPr>
            <p:ph type="title"/>
          </p:nvPr>
        </p:nvSpPr>
        <p:spPr/>
        <p:txBody>
          <a:bodyPr/>
          <a:lstStyle/>
          <a:p>
            <a:r>
              <a:rPr lang="nl-NL">
                <a:latin typeface="Arial"/>
                <a:cs typeface="Arial"/>
              </a:rPr>
              <a:t>Invoering en kosten</a:t>
            </a:r>
            <a:endParaRPr lang="nl-NL"/>
          </a:p>
        </p:txBody>
      </p:sp>
      <p:graphicFrame>
        <p:nvGraphicFramePr>
          <p:cNvPr id="5" name="Tijdelijke aanduiding voor inhoud 4">
            <a:extLst>
              <a:ext uri="{FF2B5EF4-FFF2-40B4-BE49-F238E27FC236}">
                <a16:creationId xmlns:a16="http://schemas.microsoft.com/office/drawing/2014/main" id="{C7E8A348-000C-796E-F002-E386F60A25A4}"/>
              </a:ext>
            </a:extLst>
          </p:cNvPr>
          <p:cNvGraphicFramePr>
            <a:graphicFrameLocks noGrp="1"/>
          </p:cNvGraphicFramePr>
          <p:nvPr>
            <p:ph idx="1"/>
            <p:extLst>
              <p:ext uri="{D42A27DB-BD31-4B8C-83A1-F6EECF244321}">
                <p14:modId xmlns:p14="http://schemas.microsoft.com/office/powerpoint/2010/main" val="4045948451"/>
              </p:ext>
            </p:extLst>
          </p:nvPr>
        </p:nvGraphicFramePr>
        <p:xfrm>
          <a:off x="1079500" y="1800225"/>
          <a:ext cx="10040579" cy="3830284"/>
        </p:xfrm>
        <a:graphic>
          <a:graphicData uri="http://schemas.openxmlformats.org/drawingml/2006/table">
            <a:tbl>
              <a:tblPr firstRow="1" bandRow="1">
                <a:tableStyleId>{5C22544A-7EE6-4342-B048-85BDC9FD1C3A}</a:tableStyleId>
              </a:tblPr>
              <a:tblGrid>
                <a:gridCol w="2279064">
                  <a:extLst>
                    <a:ext uri="{9D8B030D-6E8A-4147-A177-3AD203B41FA5}">
                      <a16:colId xmlns:a16="http://schemas.microsoft.com/office/drawing/2014/main" val="1293226365"/>
                    </a:ext>
                  </a:extLst>
                </a:gridCol>
                <a:gridCol w="1411940">
                  <a:extLst>
                    <a:ext uri="{9D8B030D-6E8A-4147-A177-3AD203B41FA5}">
                      <a16:colId xmlns:a16="http://schemas.microsoft.com/office/drawing/2014/main" val="438077391"/>
                    </a:ext>
                  </a:extLst>
                </a:gridCol>
                <a:gridCol w="1456761">
                  <a:extLst>
                    <a:ext uri="{9D8B030D-6E8A-4147-A177-3AD203B41FA5}">
                      <a16:colId xmlns:a16="http://schemas.microsoft.com/office/drawing/2014/main" val="1344863493"/>
                    </a:ext>
                  </a:extLst>
                </a:gridCol>
                <a:gridCol w="2111114">
                  <a:extLst>
                    <a:ext uri="{9D8B030D-6E8A-4147-A177-3AD203B41FA5}">
                      <a16:colId xmlns:a16="http://schemas.microsoft.com/office/drawing/2014/main" val="2460201904"/>
                    </a:ext>
                  </a:extLst>
                </a:gridCol>
                <a:gridCol w="2781700">
                  <a:extLst>
                    <a:ext uri="{9D8B030D-6E8A-4147-A177-3AD203B41FA5}">
                      <a16:colId xmlns:a16="http://schemas.microsoft.com/office/drawing/2014/main" val="726690048"/>
                    </a:ext>
                  </a:extLst>
                </a:gridCol>
              </a:tblGrid>
              <a:tr h="370840">
                <a:tc>
                  <a:txBody>
                    <a:bodyPr/>
                    <a:lstStyle/>
                    <a:p>
                      <a:r>
                        <a:rPr lang="nl-NL" dirty="0"/>
                        <a:t>Oplossing</a:t>
                      </a:r>
                    </a:p>
                  </a:txBody>
                  <a:tcPr/>
                </a:tc>
                <a:tc>
                  <a:txBody>
                    <a:bodyPr/>
                    <a:lstStyle/>
                    <a:p>
                      <a:r>
                        <a:rPr lang="nl-NL" dirty="0"/>
                        <a:t>Realisatie snelheid</a:t>
                      </a:r>
                    </a:p>
                  </a:txBody>
                  <a:tcPr/>
                </a:tc>
                <a:tc>
                  <a:txBody>
                    <a:bodyPr/>
                    <a:lstStyle/>
                    <a:p>
                      <a:r>
                        <a:rPr lang="nl-NL" dirty="0"/>
                        <a:t>Kosten</a:t>
                      </a:r>
                    </a:p>
                  </a:txBody>
                  <a:tcPr/>
                </a:tc>
                <a:tc>
                  <a:txBody>
                    <a:bodyPr/>
                    <a:lstStyle/>
                    <a:p>
                      <a:pPr lvl="0">
                        <a:buNone/>
                      </a:pPr>
                      <a:r>
                        <a:rPr lang="nl-NL" dirty="0"/>
                        <a:t>Ontzorgen</a:t>
                      </a:r>
                    </a:p>
                  </a:txBody>
                  <a:tcPr/>
                </a:tc>
                <a:tc>
                  <a:txBody>
                    <a:bodyPr/>
                    <a:lstStyle/>
                    <a:p>
                      <a:r>
                        <a:rPr lang="nl-NL" dirty="0"/>
                        <a:t>Organisatie grootte</a:t>
                      </a:r>
                    </a:p>
                  </a:txBody>
                  <a:tcPr/>
                </a:tc>
                <a:extLst>
                  <a:ext uri="{0D108BD9-81ED-4DB2-BD59-A6C34878D82A}">
                    <a16:rowId xmlns:a16="http://schemas.microsoft.com/office/drawing/2014/main" val="3610340097"/>
                  </a:ext>
                </a:extLst>
              </a:tr>
              <a:tr h="369791">
                <a:tc>
                  <a:txBody>
                    <a:bodyPr/>
                    <a:lstStyle/>
                    <a:p>
                      <a:pPr lvl="0">
                        <a:buNone/>
                      </a:pPr>
                      <a:r>
                        <a:rPr lang="nl-NL" dirty="0" err="1"/>
                        <a:t>OneFox</a:t>
                      </a:r>
                      <a:r>
                        <a:rPr lang="nl-NL" dirty="0"/>
                        <a:t> / Open </a:t>
                      </a:r>
                      <a:r>
                        <a:rPr lang="nl-NL" dirty="0" err="1"/>
                        <a:t>Text</a:t>
                      </a:r>
                    </a:p>
                  </a:txBody>
                  <a:tcPr/>
                </a:tc>
                <a:tc>
                  <a:txBody>
                    <a:bodyPr/>
                    <a:lstStyle/>
                    <a:p>
                      <a:pPr lvl="0">
                        <a:buNone/>
                      </a:pPr>
                      <a:r>
                        <a:rPr lang="nl-NL" dirty="0"/>
                        <a:t>Snel</a:t>
                      </a:r>
                    </a:p>
                  </a:txBody>
                  <a:tcPr/>
                </a:tc>
                <a:tc>
                  <a:txBody>
                    <a:bodyPr/>
                    <a:lstStyle/>
                    <a:p>
                      <a:pPr lvl="0">
                        <a:buNone/>
                      </a:pPr>
                      <a:r>
                        <a:rPr lang="nl-NL" sz="1800" b="0" i="0" u="none" strike="noStrike" noProof="0" dirty="0">
                          <a:solidFill>
                            <a:srgbClr val="000000"/>
                          </a:solidFill>
                          <a:latin typeface="Arial"/>
                        </a:rPr>
                        <a:t>€€€</a:t>
                      </a:r>
                      <a:endParaRPr lang="nl-NL" sz="1800" dirty="0"/>
                    </a:p>
                  </a:txBody>
                  <a:tcPr/>
                </a:tc>
                <a:tc>
                  <a:txBody>
                    <a:bodyPr/>
                    <a:lstStyle/>
                    <a:p>
                      <a:pPr lvl="0">
                        <a:buNone/>
                      </a:pPr>
                      <a:r>
                        <a:rPr lang="nl-NL" dirty="0"/>
                        <a:t>Hoog</a:t>
                      </a:r>
                    </a:p>
                  </a:txBody>
                  <a:tcPr/>
                </a:tc>
                <a:tc>
                  <a:txBody>
                    <a:bodyPr/>
                    <a:lstStyle/>
                    <a:p>
                      <a:pPr lvl="0">
                        <a:buNone/>
                      </a:pPr>
                      <a:r>
                        <a:rPr lang="nl-NL" dirty="0"/>
                        <a:t>Groot</a:t>
                      </a:r>
                    </a:p>
                  </a:txBody>
                  <a:tcPr/>
                </a:tc>
                <a:extLst>
                  <a:ext uri="{0D108BD9-81ED-4DB2-BD59-A6C34878D82A}">
                    <a16:rowId xmlns:a16="http://schemas.microsoft.com/office/drawing/2014/main" val="265854382"/>
                  </a:ext>
                </a:extLst>
              </a:tr>
              <a:tr h="370840">
                <a:tc>
                  <a:txBody>
                    <a:bodyPr/>
                    <a:lstStyle/>
                    <a:p>
                      <a:pPr marL="0" marR="0" lvl="0" indent="0" algn="l">
                        <a:lnSpc>
                          <a:spcPct val="90000"/>
                        </a:lnSpc>
                        <a:spcBef>
                          <a:spcPts val="475"/>
                        </a:spcBef>
                        <a:spcAft>
                          <a:spcPct val="0"/>
                        </a:spcAft>
                        <a:buNone/>
                      </a:pPr>
                      <a:r>
                        <a:rPr lang="nl-NL" sz="1800" b="0" i="0" u="none" strike="noStrike" noProof="0" dirty="0">
                          <a:solidFill>
                            <a:srgbClr val="000000"/>
                          </a:solidFill>
                          <a:latin typeface="Arial"/>
                        </a:rPr>
                        <a:t>Microsoft Outlook / </a:t>
                      </a:r>
                      <a:r>
                        <a:rPr lang="nl-NL" sz="1800" b="0" i="0" u="none" strike="noStrike" noProof="0" dirty="0" err="1">
                          <a:solidFill>
                            <a:srgbClr val="000000"/>
                          </a:solidFill>
                          <a:latin typeface="Arial"/>
                        </a:rPr>
                        <a:t>Purview</a:t>
                      </a:r>
                    </a:p>
                    <a:p>
                      <a:pPr marL="0" lvl="0" indent="0">
                        <a:buNone/>
                      </a:pPr>
                      <a:endParaRPr lang="nl-NL"/>
                    </a:p>
                  </a:txBody>
                  <a:tcPr/>
                </a:tc>
                <a:tc>
                  <a:txBody>
                    <a:bodyPr/>
                    <a:lstStyle/>
                    <a:p>
                      <a:r>
                        <a:rPr lang="nl-NL" dirty="0"/>
                        <a:t>Snel</a:t>
                      </a:r>
                    </a:p>
                  </a:txBody>
                  <a:tcPr/>
                </a:tc>
                <a:tc>
                  <a:txBody>
                    <a:bodyPr/>
                    <a:lstStyle/>
                    <a:p>
                      <a:r>
                        <a:rPr lang="nl-NL" dirty="0"/>
                        <a:t>?</a:t>
                      </a:r>
                      <a:r>
                        <a:rPr lang="nl-NL" sz="1100" dirty="0"/>
                        <a:t> </a:t>
                      </a:r>
                      <a:r>
                        <a:rPr lang="nl-NL" sz="1400" b="0" i="0" u="none" strike="noStrike" noProof="0" dirty="0">
                          <a:solidFill>
                            <a:srgbClr val="000000"/>
                          </a:solidFill>
                          <a:latin typeface="Arial"/>
                        </a:rPr>
                        <a:t>(minimaal E5 licenties)</a:t>
                      </a:r>
                      <a:endParaRPr lang="nl-NL" sz="1800" dirty="0"/>
                    </a:p>
                  </a:txBody>
                  <a:tcPr/>
                </a:tc>
                <a:tc>
                  <a:txBody>
                    <a:bodyPr/>
                    <a:lstStyle/>
                    <a:p>
                      <a:pPr lvl="0">
                        <a:buNone/>
                      </a:pPr>
                      <a:r>
                        <a:rPr lang="nl-NL" dirty="0"/>
                        <a:t>Laag</a:t>
                      </a:r>
                    </a:p>
                  </a:txBody>
                  <a:tcPr/>
                </a:tc>
                <a:tc>
                  <a:txBody>
                    <a:bodyPr/>
                    <a:lstStyle/>
                    <a:p>
                      <a:r>
                        <a:rPr lang="nl-NL" dirty="0"/>
                        <a:t>Groot</a:t>
                      </a:r>
                    </a:p>
                  </a:txBody>
                  <a:tcPr/>
                </a:tc>
                <a:extLst>
                  <a:ext uri="{0D108BD9-81ED-4DB2-BD59-A6C34878D82A}">
                    <a16:rowId xmlns:a16="http://schemas.microsoft.com/office/drawing/2014/main" val="1643336632"/>
                  </a:ext>
                </a:extLst>
              </a:tr>
              <a:tr h="370839">
                <a:tc>
                  <a:txBody>
                    <a:bodyPr/>
                    <a:lstStyle/>
                    <a:p>
                      <a:pPr marL="0" lvl="0" indent="0">
                        <a:buNone/>
                      </a:pPr>
                      <a:r>
                        <a:rPr lang="nl-NL" sz="1800" b="0" i="0" u="none" strike="noStrike" noProof="0" dirty="0">
                          <a:solidFill>
                            <a:srgbClr val="000000"/>
                          </a:solidFill>
                          <a:latin typeface="Arial"/>
                        </a:rPr>
                        <a:t>ICC koppeling</a:t>
                      </a:r>
                      <a:endParaRPr lang="nl-NL" sz="1800" dirty="0"/>
                    </a:p>
                  </a:txBody>
                  <a:tcPr/>
                </a:tc>
                <a:tc>
                  <a:txBody>
                    <a:bodyPr/>
                    <a:lstStyle/>
                    <a:p>
                      <a:pPr lvl="0">
                        <a:buNone/>
                      </a:pPr>
                      <a:r>
                        <a:rPr lang="nl-NL" dirty="0"/>
                        <a:t>Snel</a:t>
                      </a:r>
                    </a:p>
                  </a:txBody>
                  <a:tcPr/>
                </a:tc>
                <a:tc>
                  <a:txBody>
                    <a:bodyPr/>
                    <a:lstStyle/>
                    <a:p>
                      <a:pPr lvl="0">
                        <a:buNone/>
                      </a:pPr>
                      <a:r>
                        <a:rPr lang="nl-NL" sz="1800" b="0" i="0" u="none" strike="noStrike" noProof="0" dirty="0">
                          <a:solidFill>
                            <a:srgbClr val="000000"/>
                          </a:solidFill>
                          <a:latin typeface="Arial"/>
                        </a:rPr>
                        <a:t>€</a:t>
                      </a:r>
                      <a:endParaRPr lang="nl-NL" dirty="0"/>
                    </a:p>
                  </a:txBody>
                  <a:tcPr/>
                </a:tc>
                <a:tc>
                  <a:txBody>
                    <a:bodyPr/>
                    <a:lstStyle/>
                    <a:p>
                      <a:pPr lvl="0">
                        <a:buNone/>
                      </a:pPr>
                      <a:r>
                        <a:rPr lang="nl-NL" dirty="0"/>
                        <a:t>?</a:t>
                      </a:r>
                    </a:p>
                  </a:txBody>
                  <a:tcPr/>
                </a:tc>
                <a:tc>
                  <a:txBody>
                    <a:bodyPr/>
                    <a:lstStyle/>
                    <a:p>
                      <a:pPr lvl="0">
                        <a:buNone/>
                      </a:pPr>
                      <a:r>
                        <a:rPr lang="nl-NL" dirty="0"/>
                        <a:t>Klein, Middel en Groot</a:t>
                      </a:r>
                    </a:p>
                  </a:txBody>
                  <a:tcPr/>
                </a:tc>
                <a:extLst>
                  <a:ext uri="{0D108BD9-81ED-4DB2-BD59-A6C34878D82A}">
                    <a16:rowId xmlns:a16="http://schemas.microsoft.com/office/drawing/2014/main" val="238088304"/>
                  </a:ext>
                </a:extLst>
              </a:tr>
              <a:tr h="370838">
                <a:tc>
                  <a:txBody>
                    <a:bodyPr/>
                    <a:lstStyle/>
                    <a:p>
                      <a:pPr marL="0" lvl="0" indent="0">
                        <a:buNone/>
                      </a:pPr>
                      <a:r>
                        <a:rPr lang="nl-NL" sz="1800" b="0" i="0" u="none" strike="noStrike" noProof="0" dirty="0">
                          <a:solidFill>
                            <a:srgbClr val="000000"/>
                          </a:solidFill>
                          <a:latin typeface="Arial"/>
                        </a:rPr>
                        <a:t>Corsa koppeling</a:t>
                      </a:r>
                      <a:endParaRPr lang="nl-NL" sz="1800" dirty="0"/>
                    </a:p>
                  </a:txBody>
                  <a:tcPr/>
                </a:tc>
                <a:tc>
                  <a:txBody>
                    <a:bodyPr/>
                    <a:lstStyle/>
                    <a:p>
                      <a:pPr lvl="0">
                        <a:buNone/>
                      </a:pPr>
                      <a:r>
                        <a:rPr lang="nl-NL" dirty="0"/>
                        <a:t>Snel</a:t>
                      </a:r>
                    </a:p>
                  </a:txBody>
                  <a:tcPr/>
                </a:tc>
                <a:tc>
                  <a:txBody>
                    <a:bodyPr/>
                    <a:lstStyle/>
                    <a:p>
                      <a:pPr lvl="0">
                        <a:buNone/>
                      </a:pPr>
                      <a:r>
                        <a:rPr lang="nl-NL" sz="1800" b="0" i="0" u="none" strike="noStrike" noProof="0" dirty="0">
                          <a:solidFill>
                            <a:srgbClr val="000000"/>
                          </a:solidFill>
                          <a:latin typeface="Arial"/>
                        </a:rPr>
                        <a:t>? </a:t>
                      </a:r>
                      <a:r>
                        <a:rPr lang="nl-NL" sz="1400" b="0" i="0" u="none" strike="noStrike" kern="1200" noProof="0" dirty="0">
                          <a:solidFill>
                            <a:srgbClr val="000000"/>
                          </a:solidFill>
                          <a:latin typeface="Arial"/>
                          <a:ea typeface="+mn-ea"/>
                          <a:cs typeface="+mn-cs"/>
                        </a:rPr>
                        <a:t>(minimaal Corsa hebben)</a:t>
                      </a:r>
                    </a:p>
                  </a:txBody>
                  <a:tcPr/>
                </a:tc>
                <a:tc>
                  <a:txBody>
                    <a:bodyPr/>
                    <a:lstStyle/>
                    <a:p>
                      <a:pPr lvl="0">
                        <a:buNone/>
                      </a:pPr>
                      <a:r>
                        <a:rPr lang="nl-NL" dirty="0"/>
                        <a:t>?</a:t>
                      </a:r>
                    </a:p>
                  </a:txBody>
                  <a:tcPr/>
                </a:tc>
                <a:tc>
                  <a:txBody>
                    <a:bodyPr/>
                    <a:lstStyle/>
                    <a:p>
                      <a:pPr lvl="0" algn="l">
                        <a:lnSpc>
                          <a:spcPct val="100000"/>
                        </a:lnSpc>
                        <a:spcBef>
                          <a:spcPts val="0"/>
                        </a:spcBef>
                        <a:spcAft>
                          <a:spcPts val="0"/>
                        </a:spcAft>
                        <a:buNone/>
                      </a:pPr>
                      <a:r>
                        <a:rPr lang="nl-NL" sz="1800" b="0" i="0" u="none" strike="noStrike" noProof="0" dirty="0">
                          <a:solidFill>
                            <a:srgbClr val="000000"/>
                          </a:solidFill>
                          <a:latin typeface="Arial"/>
                        </a:rPr>
                        <a:t>Klein, Middel en Groot</a:t>
                      </a:r>
                    </a:p>
                  </a:txBody>
                  <a:tcPr/>
                </a:tc>
                <a:extLst>
                  <a:ext uri="{0D108BD9-81ED-4DB2-BD59-A6C34878D82A}">
                    <a16:rowId xmlns:a16="http://schemas.microsoft.com/office/drawing/2014/main" val="2593983254"/>
                  </a:ext>
                </a:extLst>
              </a:tr>
              <a:tr h="370838">
                <a:tc>
                  <a:txBody>
                    <a:bodyPr/>
                    <a:lstStyle/>
                    <a:p>
                      <a:pPr marL="0" lvl="0" indent="0">
                        <a:buNone/>
                      </a:pPr>
                      <a:r>
                        <a:rPr lang="nl-NL" sz="1800" b="0" i="0" u="none" strike="noStrike" noProof="0" dirty="0" err="1">
                          <a:solidFill>
                            <a:srgbClr val="000000"/>
                          </a:solidFill>
                          <a:latin typeface="Arial"/>
                        </a:rPr>
                        <a:t>OneFox</a:t>
                      </a:r>
                      <a:r>
                        <a:rPr lang="nl-NL" sz="1800" b="0" i="0" u="none" strike="noStrike" noProof="0" dirty="0">
                          <a:solidFill>
                            <a:srgbClr val="000000"/>
                          </a:solidFill>
                          <a:latin typeface="Arial"/>
                        </a:rPr>
                        <a:t> / Microsoft Cloud</a:t>
                      </a:r>
                    </a:p>
                  </a:txBody>
                  <a:tcPr/>
                </a:tc>
                <a:tc>
                  <a:txBody>
                    <a:bodyPr/>
                    <a:lstStyle/>
                    <a:p>
                      <a:pPr lvl="0">
                        <a:buNone/>
                      </a:pPr>
                      <a:r>
                        <a:rPr lang="nl-NL" dirty="0"/>
                        <a:t>Snel</a:t>
                      </a:r>
                    </a:p>
                  </a:txBody>
                  <a:tcPr/>
                </a:tc>
                <a:tc>
                  <a:txBody>
                    <a:bodyPr/>
                    <a:lstStyle/>
                    <a:p>
                      <a:pPr lvl="0">
                        <a:buNone/>
                      </a:pPr>
                      <a:r>
                        <a:rPr lang="nl-NL" sz="1400" b="0" i="0" u="none" strike="noStrike" kern="1200" noProof="0" dirty="0">
                          <a:solidFill>
                            <a:srgbClr val="000000"/>
                          </a:solidFill>
                          <a:latin typeface="Arial"/>
                          <a:ea typeface="+mn-ea"/>
                          <a:cs typeface="+mn-cs"/>
                        </a:rPr>
                        <a:t>?</a:t>
                      </a:r>
                    </a:p>
                  </a:txBody>
                  <a:tcPr/>
                </a:tc>
                <a:tc>
                  <a:txBody>
                    <a:bodyPr/>
                    <a:lstStyle/>
                    <a:p>
                      <a:pPr lvl="0">
                        <a:buNone/>
                      </a:pPr>
                      <a:r>
                        <a:rPr lang="nl-NL" dirty="0"/>
                        <a:t>?</a:t>
                      </a:r>
                    </a:p>
                  </a:txBody>
                  <a:tcPr/>
                </a:tc>
                <a:tc>
                  <a:txBody>
                    <a:bodyPr/>
                    <a:lstStyle/>
                    <a:p>
                      <a:pPr lvl="0" algn="l">
                        <a:lnSpc>
                          <a:spcPct val="100000"/>
                        </a:lnSpc>
                        <a:spcBef>
                          <a:spcPts val="0"/>
                        </a:spcBef>
                        <a:spcAft>
                          <a:spcPts val="0"/>
                        </a:spcAft>
                        <a:buNone/>
                      </a:pPr>
                      <a:r>
                        <a:rPr lang="nl-NL" sz="1800" b="0" i="0" u="none" strike="noStrike" noProof="0" dirty="0">
                          <a:solidFill>
                            <a:srgbClr val="000000"/>
                          </a:solidFill>
                          <a:latin typeface="Arial"/>
                        </a:rPr>
                        <a:t>Klein, Middel en Groot</a:t>
                      </a:r>
                      <a:endParaRPr lang="nl-NL" dirty="0"/>
                    </a:p>
                  </a:txBody>
                  <a:tcPr/>
                </a:tc>
                <a:extLst>
                  <a:ext uri="{0D108BD9-81ED-4DB2-BD59-A6C34878D82A}">
                    <a16:rowId xmlns:a16="http://schemas.microsoft.com/office/drawing/2014/main" val="3413038714"/>
                  </a:ext>
                </a:extLst>
              </a:tr>
              <a:tr h="370838">
                <a:tc>
                  <a:txBody>
                    <a:bodyPr/>
                    <a:lstStyle/>
                    <a:p>
                      <a:pPr marL="0" lvl="0" indent="0">
                        <a:buNone/>
                      </a:pPr>
                      <a:r>
                        <a:rPr lang="nl-NL" sz="1800" b="1" i="0" u="none" strike="noStrike" noProof="0" dirty="0">
                          <a:solidFill>
                            <a:srgbClr val="002060"/>
                          </a:solidFill>
                          <a:latin typeface="Arial"/>
                        </a:rPr>
                        <a:t>Meer oplossingen?</a:t>
                      </a:r>
                    </a:p>
                  </a:txBody>
                  <a:tcPr/>
                </a:tc>
                <a:tc>
                  <a:txBody>
                    <a:bodyPr/>
                    <a:lstStyle/>
                    <a:p>
                      <a:pPr lvl="0" algn="r">
                        <a:buNone/>
                      </a:pPr>
                      <a:r>
                        <a:rPr lang="nl-NL" b="1" dirty="0">
                          <a:solidFill>
                            <a:srgbClr val="002060"/>
                          </a:solidFill>
                        </a:rPr>
                        <a:t>Geef </a:t>
                      </a:r>
                    </a:p>
                  </a:txBody>
                  <a:tcPr/>
                </a:tc>
                <a:tc>
                  <a:txBody>
                    <a:bodyPr/>
                    <a:lstStyle/>
                    <a:p>
                      <a:pPr lvl="0">
                        <a:buNone/>
                      </a:pPr>
                      <a:r>
                        <a:rPr lang="nl-NL" sz="1800" b="1" kern="1200" noProof="0" dirty="0">
                          <a:solidFill>
                            <a:srgbClr val="002060"/>
                          </a:solidFill>
                          <a:latin typeface="+mn-lt"/>
                          <a:ea typeface="+mn-ea"/>
                          <a:cs typeface="+mn-cs"/>
                        </a:rPr>
                        <a:t>ze door via</a:t>
                      </a:r>
                    </a:p>
                  </a:txBody>
                  <a:tcPr/>
                </a:tc>
                <a:tc>
                  <a:txBody>
                    <a:bodyPr/>
                    <a:lstStyle/>
                    <a:p>
                      <a:pPr lvl="0" algn="r">
                        <a:buNone/>
                      </a:pPr>
                      <a:r>
                        <a:rPr lang="nl-NL" b="1" err="1">
                          <a:solidFill>
                            <a:srgbClr val="002060"/>
                          </a:solidFill>
                        </a:rPr>
                        <a:t>Gripopinformatie</a:t>
                      </a:r>
                      <a:endParaRPr lang="nl-NL" b="1">
                        <a:solidFill>
                          <a:srgbClr val="002060"/>
                        </a:solidFill>
                      </a:endParaRPr>
                    </a:p>
                  </a:txBody>
                  <a:tcPr/>
                </a:tc>
                <a:tc>
                  <a:txBody>
                    <a:bodyPr/>
                    <a:lstStyle/>
                    <a:p>
                      <a:pPr lvl="0" algn="l">
                        <a:lnSpc>
                          <a:spcPct val="100000"/>
                        </a:lnSpc>
                        <a:spcBef>
                          <a:spcPts val="0"/>
                        </a:spcBef>
                        <a:spcAft>
                          <a:spcPts val="0"/>
                        </a:spcAft>
                        <a:buNone/>
                      </a:pPr>
                      <a:r>
                        <a:rPr lang="nl-NL" sz="1800" b="1" i="0" u="none" strike="noStrike" noProof="0" dirty="0">
                          <a:solidFill>
                            <a:srgbClr val="002060"/>
                          </a:solidFill>
                          <a:latin typeface="Arial"/>
                        </a:rPr>
                        <a:t>@VNG.nl</a:t>
                      </a:r>
                    </a:p>
                  </a:txBody>
                  <a:tcPr/>
                </a:tc>
                <a:extLst>
                  <a:ext uri="{0D108BD9-81ED-4DB2-BD59-A6C34878D82A}">
                    <a16:rowId xmlns:a16="http://schemas.microsoft.com/office/drawing/2014/main" val="3202937030"/>
                  </a:ext>
                </a:extLst>
              </a:tr>
            </a:tbl>
          </a:graphicData>
        </a:graphic>
      </p:graphicFrame>
    </p:spTree>
    <p:extLst>
      <p:ext uri="{BB962C8B-B14F-4D97-AF65-F5344CB8AC3E}">
        <p14:creationId xmlns:p14="http://schemas.microsoft.com/office/powerpoint/2010/main" val="27314209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82C8B9D-975F-5348-355C-2E3ABBF5B521}"/>
              </a:ext>
            </a:extLst>
          </p:cNvPr>
          <p:cNvSpPr>
            <a:spLocks noGrp="1"/>
          </p:cNvSpPr>
          <p:nvPr>
            <p:ph type="title"/>
          </p:nvPr>
        </p:nvSpPr>
        <p:spPr>
          <a:xfrm>
            <a:off x="501009" y="2437521"/>
            <a:ext cx="6173361" cy="3491055"/>
          </a:xfrm>
        </p:spPr>
        <p:txBody>
          <a:bodyPr vert="horz" lIns="0" tIns="0" rIns="0" bIns="0" anchor="t"/>
          <a:lstStyle/>
          <a:p>
            <a:r>
              <a:rPr lang="en-US" sz="3700">
                <a:solidFill>
                  <a:schemeClr val="bg1"/>
                </a:solidFill>
              </a:rPr>
              <a:t>E-</a:t>
            </a:r>
            <a:r>
              <a:rPr lang="en-US" sz="3700" err="1">
                <a:solidFill>
                  <a:schemeClr val="bg1"/>
                </a:solidFill>
              </a:rPr>
              <a:t>mailarchivering</a:t>
            </a:r>
            <a:r>
              <a:rPr lang="en-US" sz="3700">
                <a:solidFill>
                  <a:schemeClr val="bg1"/>
                </a:solidFill>
              </a:rPr>
              <a:t> </a:t>
            </a:r>
            <a:r>
              <a:rPr lang="en-US" sz="3700" err="1">
                <a:solidFill>
                  <a:schemeClr val="bg1"/>
                </a:solidFill>
              </a:rPr>
              <a:t>bij</a:t>
            </a:r>
            <a:r>
              <a:rPr lang="en-US" sz="3700">
                <a:solidFill>
                  <a:schemeClr val="bg1"/>
                </a:solidFill>
              </a:rPr>
              <a:t> de </a:t>
            </a:r>
            <a:r>
              <a:rPr lang="en-US" sz="3700" err="1">
                <a:solidFill>
                  <a:schemeClr val="bg1"/>
                </a:solidFill>
              </a:rPr>
              <a:t>gemeente</a:t>
            </a:r>
            <a:r>
              <a:rPr lang="en-US" sz="3700">
                <a:solidFill>
                  <a:schemeClr val="bg1"/>
                </a:solidFill>
              </a:rPr>
              <a:t> Den Haag</a:t>
            </a:r>
            <a:br>
              <a:rPr lang="en-US" sz="5600">
                <a:solidFill>
                  <a:schemeClr val="bg1"/>
                </a:solidFill>
              </a:rPr>
            </a:br>
            <a:br>
              <a:rPr lang="en-US" sz="5600">
                <a:solidFill>
                  <a:schemeClr val="bg1"/>
                </a:solidFill>
              </a:rPr>
            </a:br>
            <a:r>
              <a:rPr lang="en-US" sz="2650">
                <a:solidFill>
                  <a:schemeClr val="bg1"/>
                </a:solidFill>
              </a:rPr>
              <a:t>Emiel Mettes (Den Haag)</a:t>
            </a:r>
            <a:br>
              <a:rPr lang="en-US" sz="2650"/>
            </a:br>
            <a:r>
              <a:rPr lang="en-US" sz="2650">
                <a:solidFill>
                  <a:schemeClr val="bg1"/>
                </a:solidFill>
              </a:rPr>
              <a:t>Anela </a:t>
            </a:r>
            <a:r>
              <a:rPr lang="en-US" sz="2650" err="1">
                <a:solidFill>
                  <a:schemeClr val="bg1"/>
                </a:solidFill>
              </a:rPr>
              <a:t>Jaganjac</a:t>
            </a:r>
            <a:r>
              <a:rPr lang="en-US" sz="2650">
                <a:solidFill>
                  <a:schemeClr val="bg1"/>
                </a:solidFill>
              </a:rPr>
              <a:t> (Microsoft)</a:t>
            </a:r>
            <a:br>
              <a:rPr lang="en-US" sz="2650"/>
            </a:br>
            <a:r>
              <a:rPr lang="en-US" sz="2650">
                <a:solidFill>
                  <a:schemeClr val="bg1"/>
                </a:solidFill>
              </a:rPr>
              <a:t>Dennis Hogewoning (Microsoft)</a:t>
            </a:r>
            <a:br>
              <a:rPr lang="en-US" sz="3200">
                <a:solidFill>
                  <a:schemeClr val="bg1"/>
                </a:solidFill>
              </a:rPr>
            </a:br>
            <a:endParaRPr lang="nl-NL" sz="3200">
              <a:solidFill>
                <a:schemeClr val="bg1"/>
              </a:solidFill>
            </a:endParaRPr>
          </a:p>
        </p:txBody>
      </p:sp>
      <p:pic>
        <p:nvPicPr>
          <p:cNvPr id="4" name="Afbeelding 3" descr="Afbeelding met lade, ontwerp">
            <a:extLst>
              <a:ext uri="{FF2B5EF4-FFF2-40B4-BE49-F238E27FC236}">
                <a16:creationId xmlns:a16="http://schemas.microsoft.com/office/drawing/2014/main" id="{AAC7B5CD-767C-3A56-CD33-1D2EB69376F4}"/>
              </a:ext>
            </a:extLst>
          </p:cNvPr>
          <p:cNvPicPr>
            <a:picLocks noChangeAspect="1"/>
          </p:cNvPicPr>
          <p:nvPr/>
        </p:nvPicPr>
        <p:blipFill>
          <a:blip r:embed="rId3"/>
          <a:stretch>
            <a:fillRect/>
          </a:stretch>
        </p:blipFill>
        <p:spPr>
          <a:xfrm>
            <a:off x="6961619" y="2723670"/>
            <a:ext cx="4617605" cy="2909932"/>
          </a:xfrm>
          <a:prstGeom prst="rect">
            <a:avLst/>
          </a:prstGeom>
        </p:spPr>
      </p:pic>
    </p:spTree>
    <p:extLst>
      <p:ext uri="{BB962C8B-B14F-4D97-AF65-F5344CB8AC3E}">
        <p14:creationId xmlns:p14="http://schemas.microsoft.com/office/powerpoint/2010/main" val="4564564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E32FF48-0CE0-0998-F142-9BBB9FBD6B1D}"/>
              </a:ext>
            </a:extLst>
          </p:cNvPr>
          <p:cNvSpPr>
            <a:spLocks noGrp="1"/>
          </p:cNvSpPr>
          <p:nvPr>
            <p:ph type="title"/>
          </p:nvPr>
        </p:nvSpPr>
        <p:spPr/>
        <p:txBody>
          <a:bodyPr/>
          <a:lstStyle/>
          <a:p>
            <a:r>
              <a:rPr lang="nl-NL" sz="4267"/>
              <a:t>Agenda</a:t>
            </a:r>
          </a:p>
        </p:txBody>
      </p:sp>
      <p:sp>
        <p:nvSpPr>
          <p:cNvPr id="3" name="Tijdelijke aanduiding voor tekst 2">
            <a:extLst>
              <a:ext uri="{FF2B5EF4-FFF2-40B4-BE49-F238E27FC236}">
                <a16:creationId xmlns:a16="http://schemas.microsoft.com/office/drawing/2014/main" id="{A66A7CA9-C8FC-BF21-6F7F-FF0BF465BFCA}"/>
              </a:ext>
            </a:extLst>
          </p:cNvPr>
          <p:cNvSpPr>
            <a:spLocks noGrp="1"/>
          </p:cNvSpPr>
          <p:nvPr>
            <p:ph type="body" sz="quarter" idx="13"/>
          </p:nvPr>
        </p:nvSpPr>
        <p:spPr>
          <a:xfrm>
            <a:off x="688660" y="2115343"/>
            <a:ext cx="10272184" cy="4080000"/>
          </a:xfrm>
        </p:spPr>
        <p:txBody>
          <a:bodyPr/>
          <a:lstStyle/>
          <a:p>
            <a:pPr marL="457189" indent="-457189">
              <a:buFont typeface="Arial" panose="020B0604020202020204" pitchFamily="34" charset="0"/>
              <a:buChar char="•"/>
            </a:pPr>
            <a:r>
              <a:rPr lang="en-US" err="1">
                <a:latin typeface="Segoe UI"/>
                <a:cs typeface="Segoe UI"/>
              </a:rPr>
              <a:t>Opdracht</a:t>
            </a:r>
            <a:r>
              <a:rPr lang="en-US">
                <a:latin typeface="Segoe UI"/>
                <a:cs typeface="Segoe UI"/>
              </a:rPr>
              <a:t> &amp; </a:t>
            </a:r>
            <a:r>
              <a:rPr lang="en-US" err="1">
                <a:latin typeface="Segoe UI"/>
                <a:cs typeface="Segoe UI"/>
              </a:rPr>
              <a:t>ambitie</a:t>
            </a:r>
            <a:endParaRPr lang="en-US">
              <a:latin typeface="Segoe UI"/>
              <a:cs typeface="Segoe UI"/>
            </a:endParaRPr>
          </a:p>
          <a:p>
            <a:pPr marL="457189" indent="-457189">
              <a:buFont typeface="Arial" panose="020B0604020202020204" pitchFamily="34" charset="0"/>
              <a:buChar char="•"/>
            </a:pPr>
            <a:r>
              <a:rPr lang="en-US" err="1">
                <a:latin typeface="Segoe UI"/>
                <a:cs typeface="Segoe UI"/>
              </a:rPr>
              <a:t>Waarom</a:t>
            </a:r>
            <a:r>
              <a:rPr lang="en-US">
                <a:latin typeface="Segoe UI"/>
                <a:cs typeface="Segoe UI"/>
              </a:rPr>
              <a:t> is er </a:t>
            </a:r>
            <a:r>
              <a:rPr lang="en-US" err="1">
                <a:latin typeface="Segoe UI"/>
                <a:cs typeface="Segoe UI"/>
              </a:rPr>
              <a:t>gekozen</a:t>
            </a:r>
            <a:r>
              <a:rPr lang="en-US">
                <a:latin typeface="Segoe UI"/>
                <a:cs typeface="Segoe UI"/>
              </a:rPr>
              <a:t> </a:t>
            </a:r>
            <a:r>
              <a:rPr lang="en-US" err="1">
                <a:latin typeface="Segoe UI"/>
                <a:cs typeface="Segoe UI"/>
              </a:rPr>
              <a:t>voor</a:t>
            </a:r>
            <a:r>
              <a:rPr lang="en-US">
                <a:latin typeface="Segoe UI"/>
                <a:cs typeface="Segoe UI"/>
              </a:rPr>
              <a:t> Microsoft?</a:t>
            </a:r>
          </a:p>
          <a:p>
            <a:pPr marL="457189" indent="-457189">
              <a:buFont typeface="Arial" panose="020B0604020202020204" pitchFamily="34" charset="0"/>
              <a:buChar char="•"/>
            </a:pPr>
            <a:r>
              <a:rPr lang="en-US">
                <a:latin typeface="Segoe UI"/>
                <a:cs typeface="Segoe UI"/>
              </a:rPr>
              <a:t>Taken </a:t>
            </a:r>
            <a:r>
              <a:rPr lang="en-US" err="1">
                <a:latin typeface="Segoe UI"/>
                <a:cs typeface="Segoe UI"/>
              </a:rPr>
              <a:t>t.b.v</a:t>
            </a:r>
            <a:r>
              <a:rPr lang="en-US">
                <a:latin typeface="Segoe UI"/>
                <a:cs typeface="Segoe UI"/>
              </a:rPr>
              <a:t>. </a:t>
            </a:r>
            <a:r>
              <a:rPr lang="en-US" err="1">
                <a:latin typeface="Segoe UI"/>
                <a:cs typeface="Segoe UI"/>
              </a:rPr>
              <a:t>implementatie</a:t>
            </a:r>
            <a:endParaRPr lang="en-US">
              <a:latin typeface="Segoe UI"/>
              <a:cs typeface="Segoe UI"/>
            </a:endParaRPr>
          </a:p>
          <a:p>
            <a:pPr marL="457189" indent="-457189">
              <a:buFont typeface="Arial" panose="020B0604020202020204" pitchFamily="34" charset="0"/>
              <a:buChar char="•"/>
            </a:pPr>
            <a:r>
              <a:rPr lang="en-US">
                <a:latin typeface="Segoe UI"/>
                <a:cs typeface="Segoe UI"/>
              </a:rPr>
              <a:t>Capstone </a:t>
            </a:r>
            <a:r>
              <a:rPr lang="en-US" err="1">
                <a:latin typeface="Segoe UI"/>
                <a:cs typeface="Segoe UI"/>
              </a:rPr>
              <a:t>methodiek</a:t>
            </a:r>
            <a:r>
              <a:rPr lang="en-US">
                <a:latin typeface="Segoe UI"/>
                <a:cs typeface="Segoe UI"/>
              </a:rPr>
              <a:t> </a:t>
            </a:r>
            <a:r>
              <a:rPr lang="en-US" err="1">
                <a:latin typeface="Segoe UI"/>
                <a:cs typeface="Segoe UI"/>
              </a:rPr>
              <a:t>m.b.v</a:t>
            </a:r>
            <a:r>
              <a:rPr lang="en-US">
                <a:latin typeface="Segoe UI"/>
                <a:cs typeface="Segoe UI"/>
              </a:rPr>
              <a:t>. Microsoft </a:t>
            </a:r>
            <a:r>
              <a:rPr lang="en-US" err="1">
                <a:latin typeface="Segoe UI"/>
                <a:cs typeface="Segoe UI"/>
              </a:rPr>
              <a:t>technologie</a:t>
            </a:r>
            <a:r>
              <a:rPr lang="en-US">
                <a:latin typeface="Segoe UI"/>
                <a:cs typeface="Segoe UI"/>
              </a:rPr>
              <a:t> </a:t>
            </a:r>
          </a:p>
          <a:p>
            <a:pPr marL="457189" indent="-457189">
              <a:buFont typeface="Arial" panose="020B0604020202020204" pitchFamily="34" charset="0"/>
              <a:buChar char="•"/>
            </a:pPr>
            <a:r>
              <a:rPr lang="en-US">
                <a:latin typeface="Segoe UI"/>
                <a:cs typeface="Segoe UI"/>
              </a:rPr>
              <a:t>Microsoft Data Lifecycle Management/Records Management</a:t>
            </a:r>
            <a:endParaRPr lang="en-US"/>
          </a:p>
          <a:p>
            <a:pPr marL="457189" indent="-457189">
              <a:buFont typeface="Arial" panose="020B0604020202020204" pitchFamily="34" charset="0"/>
              <a:buChar char="•"/>
            </a:pPr>
            <a:r>
              <a:rPr lang="en-US">
                <a:latin typeface="Segoe UI"/>
                <a:cs typeface="Segoe UI"/>
              </a:rPr>
              <a:t>Hoe </a:t>
            </a:r>
            <a:r>
              <a:rPr lang="en-US" err="1">
                <a:latin typeface="Segoe UI"/>
                <a:cs typeface="Segoe UI"/>
              </a:rPr>
              <a:t>ziet</a:t>
            </a:r>
            <a:r>
              <a:rPr lang="en-US">
                <a:latin typeface="Segoe UI"/>
                <a:cs typeface="Segoe UI"/>
              </a:rPr>
              <a:t> de </a:t>
            </a:r>
            <a:r>
              <a:rPr lang="en-US" err="1">
                <a:latin typeface="Segoe UI"/>
                <a:cs typeface="Segoe UI"/>
              </a:rPr>
              <a:t>oplossing</a:t>
            </a:r>
            <a:r>
              <a:rPr lang="en-US">
                <a:latin typeface="Segoe UI"/>
                <a:cs typeface="Segoe UI"/>
              </a:rPr>
              <a:t> </a:t>
            </a:r>
            <a:r>
              <a:rPr lang="en-US" err="1">
                <a:latin typeface="Segoe UI"/>
                <a:cs typeface="Segoe UI"/>
              </a:rPr>
              <a:t>eruit</a:t>
            </a:r>
            <a:r>
              <a:rPr lang="en-US">
                <a:latin typeface="Segoe UI"/>
                <a:cs typeface="Segoe UI"/>
              </a:rPr>
              <a:t> </a:t>
            </a:r>
            <a:r>
              <a:rPr lang="en-US" err="1">
                <a:latin typeface="Segoe UI"/>
                <a:cs typeface="Segoe UI"/>
              </a:rPr>
              <a:t>voor</a:t>
            </a:r>
            <a:r>
              <a:rPr lang="en-US">
                <a:latin typeface="Segoe UI"/>
                <a:cs typeface="Segoe UI"/>
              </a:rPr>
              <a:t> </a:t>
            </a:r>
            <a:r>
              <a:rPr lang="en-US" err="1">
                <a:latin typeface="Segoe UI"/>
                <a:cs typeface="Segoe UI"/>
              </a:rPr>
              <a:t>een</a:t>
            </a:r>
            <a:r>
              <a:rPr lang="en-US">
                <a:latin typeface="Segoe UI"/>
                <a:cs typeface="Segoe UI"/>
              </a:rPr>
              <a:t> </a:t>
            </a:r>
            <a:r>
              <a:rPr lang="en-US" err="1">
                <a:latin typeface="Segoe UI"/>
                <a:cs typeface="Segoe UI"/>
              </a:rPr>
              <a:t>gebruiker</a:t>
            </a:r>
            <a:r>
              <a:rPr lang="en-US">
                <a:latin typeface="Segoe UI"/>
                <a:cs typeface="Segoe UI"/>
              </a:rPr>
              <a:t>?</a:t>
            </a:r>
          </a:p>
          <a:p>
            <a:pPr marL="457189" indent="-457189">
              <a:buFont typeface="Arial" panose="020B0604020202020204" pitchFamily="34" charset="0"/>
              <a:buChar char="•"/>
            </a:pPr>
            <a:r>
              <a:rPr lang="en-US">
                <a:latin typeface="Segoe UI"/>
                <a:cs typeface="Segoe UI"/>
              </a:rPr>
              <a:t>Hoe </a:t>
            </a:r>
            <a:r>
              <a:rPr lang="en-US" err="1">
                <a:latin typeface="Segoe UI"/>
                <a:cs typeface="Segoe UI"/>
              </a:rPr>
              <a:t>zoek</a:t>
            </a:r>
            <a:r>
              <a:rPr lang="en-US">
                <a:latin typeface="Segoe UI"/>
                <a:cs typeface="Segoe UI"/>
              </a:rPr>
              <a:t> </a:t>
            </a:r>
            <a:r>
              <a:rPr lang="en-US" err="1">
                <a:latin typeface="Segoe UI"/>
                <a:cs typeface="Segoe UI"/>
              </a:rPr>
              <a:t>ik</a:t>
            </a:r>
            <a:r>
              <a:rPr lang="en-US">
                <a:latin typeface="Segoe UI"/>
                <a:cs typeface="Segoe UI"/>
              </a:rPr>
              <a:t> </a:t>
            </a:r>
            <a:r>
              <a:rPr lang="en-US" err="1">
                <a:latin typeface="Segoe UI"/>
                <a:cs typeface="Segoe UI"/>
              </a:rPr>
              <a:t>als</a:t>
            </a:r>
            <a:r>
              <a:rPr lang="en-US">
                <a:latin typeface="Segoe UI"/>
                <a:cs typeface="Segoe UI"/>
              </a:rPr>
              <a:t> jurist of </a:t>
            </a:r>
            <a:r>
              <a:rPr lang="en-US" err="1">
                <a:latin typeface="Segoe UI"/>
                <a:cs typeface="Segoe UI"/>
              </a:rPr>
              <a:t>beheerder</a:t>
            </a:r>
            <a:r>
              <a:rPr lang="en-US">
                <a:latin typeface="Segoe UI"/>
                <a:cs typeface="Segoe UI"/>
              </a:rPr>
              <a:t> </a:t>
            </a:r>
            <a:r>
              <a:rPr lang="en-US" err="1">
                <a:latin typeface="Segoe UI"/>
                <a:cs typeface="Segoe UI"/>
              </a:rPr>
              <a:t>naar</a:t>
            </a:r>
            <a:r>
              <a:rPr lang="en-US">
                <a:latin typeface="Segoe UI"/>
                <a:cs typeface="Segoe UI"/>
              </a:rPr>
              <a:t> </a:t>
            </a:r>
            <a:r>
              <a:rPr lang="en-US" err="1">
                <a:latin typeface="Segoe UI"/>
                <a:cs typeface="Segoe UI"/>
              </a:rPr>
              <a:t>informatie</a:t>
            </a:r>
            <a:r>
              <a:rPr lang="en-US">
                <a:latin typeface="Segoe UI"/>
                <a:cs typeface="Segoe UI"/>
              </a:rPr>
              <a:t>?</a:t>
            </a:r>
          </a:p>
          <a:p>
            <a:pPr marL="457189" indent="-457189">
              <a:buFont typeface="Arial" panose="020B0604020202020204" pitchFamily="34" charset="0"/>
              <a:buChar char="•"/>
            </a:pPr>
            <a:r>
              <a:rPr lang="en-US">
                <a:latin typeface="Segoe UI"/>
                <a:cs typeface="Segoe UI"/>
              </a:rPr>
              <a:t>Lessons learned &amp; </a:t>
            </a:r>
            <a:r>
              <a:rPr lang="en-US" err="1">
                <a:latin typeface="Segoe UI"/>
                <a:cs typeface="Segoe UI"/>
              </a:rPr>
              <a:t>volgende</a:t>
            </a:r>
            <a:r>
              <a:rPr lang="en-US">
                <a:latin typeface="Segoe UI"/>
                <a:cs typeface="Segoe UI"/>
              </a:rPr>
              <a:t> </a:t>
            </a:r>
            <a:r>
              <a:rPr lang="en-US" err="1">
                <a:latin typeface="Segoe UI"/>
                <a:cs typeface="Segoe UI"/>
              </a:rPr>
              <a:t>stappen</a:t>
            </a:r>
            <a:endParaRPr lang="en-US">
              <a:latin typeface="Segoe UI"/>
              <a:cs typeface="Segoe UI"/>
            </a:endParaRPr>
          </a:p>
        </p:txBody>
      </p:sp>
      <p:sp>
        <p:nvSpPr>
          <p:cNvPr id="4" name="Tijdelijke aanduiding voor dianummer 3">
            <a:extLst>
              <a:ext uri="{FF2B5EF4-FFF2-40B4-BE49-F238E27FC236}">
                <a16:creationId xmlns:a16="http://schemas.microsoft.com/office/drawing/2014/main" id="{C9B1530E-11A7-6043-2438-AEB81332B573}"/>
              </a:ext>
            </a:extLst>
          </p:cNvPr>
          <p:cNvSpPr>
            <a:spLocks noGrp="1"/>
          </p:cNvSpPr>
          <p:nvPr>
            <p:ph type="sldNum" sz="quarter" idx="16"/>
          </p:nvPr>
        </p:nvSpPr>
        <p:spPr/>
        <p:txBody>
          <a:bodyPr/>
          <a:lstStyle/>
          <a:p>
            <a:pPr defTabSz="607469" fontAlgn="base">
              <a:spcBef>
                <a:spcPct val="0"/>
              </a:spcBef>
              <a:spcAft>
                <a:spcPct val="0"/>
              </a:spcAft>
              <a:defRPr/>
            </a:pPr>
            <a:fld id="{6FFA0847-3EBD-4296-83AB-B601432684B1}" type="slidenum">
              <a:rPr lang="nl-NL" altLang="nl-NL">
                <a:solidFill>
                  <a:srgbClr val="000000"/>
                </a:solidFill>
                <a:latin typeface="Arial" panose="020B0604020202020204" pitchFamily="34" charset="0"/>
                <a:cs typeface="Arial" panose="020B0604020202020204" pitchFamily="34" charset="0"/>
              </a:rPr>
              <a:pPr defTabSz="607469" fontAlgn="base">
                <a:spcBef>
                  <a:spcPct val="0"/>
                </a:spcBef>
                <a:spcAft>
                  <a:spcPct val="0"/>
                </a:spcAft>
                <a:defRPr/>
              </a:pPr>
              <a:t>13</a:t>
            </a:fld>
            <a:endParaRPr lang="nl-NL" altLang="nl-NL">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537274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E32FF48-0CE0-0998-F142-9BBB9FBD6B1D}"/>
              </a:ext>
            </a:extLst>
          </p:cNvPr>
          <p:cNvSpPr>
            <a:spLocks noGrp="1"/>
          </p:cNvSpPr>
          <p:nvPr>
            <p:ph type="title"/>
          </p:nvPr>
        </p:nvSpPr>
        <p:spPr/>
        <p:txBody>
          <a:bodyPr/>
          <a:lstStyle/>
          <a:p>
            <a:r>
              <a:rPr lang="nl-NL" sz="4267"/>
              <a:t>Huishoudelijke mededeling</a:t>
            </a:r>
          </a:p>
        </p:txBody>
      </p:sp>
      <p:sp>
        <p:nvSpPr>
          <p:cNvPr id="3" name="Tijdelijke aanduiding voor tekst 2">
            <a:extLst>
              <a:ext uri="{FF2B5EF4-FFF2-40B4-BE49-F238E27FC236}">
                <a16:creationId xmlns:a16="http://schemas.microsoft.com/office/drawing/2014/main" id="{A66A7CA9-C8FC-BF21-6F7F-FF0BF465BFCA}"/>
              </a:ext>
            </a:extLst>
          </p:cNvPr>
          <p:cNvSpPr>
            <a:spLocks noGrp="1"/>
          </p:cNvSpPr>
          <p:nvPr>
            <p:ph type="body" sz="quarter" idx="13"/>
          </p:nvPr>
        </p:nvSpPr>
        <p:spPr>
          <a:xfrm>
            <a:off x="1248834" y="2148293"/>
            <a:ext cx="4847167" cy="1088347"/>
          </a:xfrm>
        </p:spPr>
        <p:txBody>
          <a:bodyPr/>
          <a:lstStyle/>
          <a:p>
            <a:pPr marL="0" indent="0">
              <a:buNone/>
            </a:pPr>
            <a:r>
              <a:rPr lang="nl-NL"/>
              <a:t>Vragen stellen moedigen we aan!</a:t>
            </a:r>
          </a:p>
          <a:p>
            <a:pPr marL="0" indent="0">
              <a:buNone/>
            </a:pPr>
            <a:r>
              <a:rPr lang="nl-NL"/>
              <a:t>Gebruik de Q&amp;A in de chat</a:t>
            </a:r>
          </a:p>
          <a:p>
            <a:pPr marL="0" indent="0">
              <a:buNone/>
            </a:pPr>
            <a:endParaRPr lang="nl-NL"/>
          </a:p>
          <a:p>
            <a:pPr marL="0" indent="0">
              <a:buNone/>
            </a:pPr>
            <a:endParaRPr lang="nl-NL"/>
          </a:p>
        </p:txBody>
      </p:sp>
      <p:sp>
        <p:nvSpPr>
          <p:cNvPr id="4" name="Tijdelijke aanduiding voor dianummer 3">
            <a:extLst>
              <a:ext uri="{FF2B5EF4-FFF2-40B4-BE49-F238E27FC236}">
                <a16:creationId xmlns:a16="http://schemas.microsoft.com/office/drawing/2014/main" id="{C9B1530E-11A7-6043-2438-AEB81332B573}"/>
              </a:ext>
            </a:extLst>
          </p:cNvPr>
          <p:cNvSpPr>
            <a:spLocks noGrp="1"/>
          </p:cNvSpPr>
          <p:nvPr>
            <p:ph type="sldNum" sz="quarter" idx="16"/>
          </p:nvPr>
        </p:nvSpPr>
        <p:spPr/>
        <p:txBody>
          <a:bodyPr/>
          <a:lstStyle/>
          <a:p>
            <a:pPr defTabSz="607469" fontAlgn="base">
              <a:spcBef>
                <a:spcPct val="0"/>
              </a:spcBef>
              <a:spcAft>
                <a:spcPct val="0"/>
              </a:spcAft>
              <a:defRPr/>
            </a:pPr>
            <a:fld id="{6FFA0847-3EBD-4296-83AB-B601432684B1}" type="slidenum">
              <a:rPr lang="nl-NL" altLang="nl-NL">
                <a:solidFill>
                  <a:srgbClr val="000000"/>
                </a:solidFill>
                <a:latin typeface="Arial" panose="020B0604020202020204" pitchFamily="34" charset="0"/>
                <a:cs typeface="Arial" panose="020B0604020202020204" pitchFamily="34" charset="0"/>
              </a:rPr>
              <a:pPr defTabSz="607469" fontAlgn="base">
                <a:spcBef>
                  <a:spcPct val="0"/>
                </a:spcBef>
                <a:spcAft>
                  <a:spcPct val="0"/>
                </a:spcAft>
                <a:defRPr/>
              </a:pPr>
              <a:t>14</a:t>
            </a:fld>
            <a:endParaRPr lang="nl-NL" altLang="nl-NL">
              <a:solidFill>
                <a:srgbClr val="000000"/>
              </a:solidFill>
              <a:latin typeface="Arial" panose="020B0604020202020204" pitchFamily="34" charset="0"/>
              <a:cs typeface="Arial" panose="020B0604020202020204" pitchFamily="34" charset="0"/>
            </a:endParaRPr>
          </a:p>
        </p:txBody>
      </p:sp>
      <p:pic>
        <p:nvPicPr>
          <p:cNvPr id="1030" name="Picture 6" descr="Ask Jim: A Service Focused Q&amp;A | Digital Dealer">
            <a:extLst>
              <a:ext uri="{FF2B5EF4-FFF2-40B4-BE49-F238E27FC236}">
                <a16:creationId xmlns:a16="http://schemas.microsoft.com/office/drawing/2014/main" id="{08398CF9-16A6-83F0-1EA0-C0543E3817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7999" y="3429001"/>
            <a:ext cx="5502876" cy="27514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08057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99D373E-3DF4-14F6-BB5C-E5AD96CF5A07}"/>
              </a:ext>
            </a:extLst>
          </p:cNvPr>
          <p:cNvSpPr>
            <a:spLocks noGrp="1"/>
          </p:cNvSpPr>
          <p:nvPr>
            <p:ph type="title"/>
          </p:nvPr>
        </p:nvSpPr>
        <p:spPr/>
        <p:txBody>
          <a:bodyPr/>
          <a:lstStyle/>
          <a:p>
            <a:r>
              <a:rPr lang="nl-NL"/>
              <a:t>Opdracht en ambitie</a:t>
            </a:r>
          </a:p>
        </p:txBody>
      </p:sp>
      <p:sp>
        <p:nvSpPr>
          <p:cNvPr id="3" name="Tijdelijke aanduiding voor tekst 2">
            <a:extLst>
              <a:ext uri="{FF2B5EF4-FFF2-40B4-BE49-F238E27FC236}">
                <a16:creationId xmlns:a16="http://schemas.microsoft.com/office/drawing/2014/main" id="{DD6C5955-9C67-5DB0-AB26-FF9D7648A88C}"/>
              </a:ext>
            </a:extLst>
          </p:cNvPr>
          <p:cNvSpPr>
            <a:spLocks noGrp="1"/>
          </p:cNvSpPr>
          <p:nvPr>
            <p:ph type="body" sz="quarter" idx="13"/>
          </p:nvPr>
        </p:nvSpPr>
        <p:spPr/>
        <p:txBody>
          <a:bodyPr/>
          <a:lstStyle/>
          <a:p>
            <a:r>
              <a:rPr lang="nl-NL"/>
              <a:t>2020: opdracht GMT, binnen bestaande kaders en de gemeentelijke IV- en ICT-infrastructuur e-mail e-mailarchivering </a:t>
            </a:r>
            <a:r>
              <a:rPr lang="nl-NL" b="1"/>
              <a:t>gebruiksvriendelijk</a:t>
            </a:r>
            <a:r>
              <a:rPr lang="nl-NL"/>
              <a:t> en </a:t>
            </a:r>
            <a:r>
              <a:rPr lang="nl-NL" b="1"/>
              <a:t>simpel</a:t>
            </a:r>
            <a:r>
              <a:rPr lang="nl-NL"/>
              <a:t> in te voeren</a:t>
            </a:r>
          </a:p>
          <a:p>
            <a:r>
              <a:rPr lang="nl-NL"/>
              <a:t>2021: collegebesluit: mailboxen sleutelfunctionarissen bij vertrek bewaard</a:t>
            </a:r>
          </a:p>
          <a:p>
            <a:r>
              <a:rPr lang="nl-NL"/>
              <a:t>September 2023 keuze voor MS </a:t>
            </a:r>
            <a:r>
              <a:rPr lang="nl-NL" err="1"/>
              <a:t>Purview</a:t>
            </a:r>
            <a:endParaRPr lang="nl-NL"/>
          </a:p>
          <a:p>
            <a:r>
              <a:rPr lang="nl-NL"/>
              <a:t>Streven: januari 2024 implementatie e-mailarchivering afgerond </a:t>
            </a:r>
          </a:p>
          <a:p>
            <a:pPr marL="0" indent="0">
              <a:buNone/>
            </a:pPr>
            <a:endParaRPr lang="nl-NL"/>
          </a:p>
        </p:txBody>
      </p:sp>
      <p:sp>
        <p:nvSpPr>
          <p:cNvPr id="4" name="Tijdelijke aanduiding voor dianummer 3">
            <a:extLst>
              <a:ext uri="{FF2B5EF4-FFF2-40B4-BE49-F238E27FC236}">
                <a16:creationId xmlns:a16="http://schemas.microsoft.com/office/drawing/2014/main" id="{DAE55722-A12F-7073-EED4-46D63F762CB0}"/>
              </a:ext>
            </a:extLst>
          </p:cNvPr>
          <p:cNvSpPr>
            <a:spLocks noGrp="1"/>
          </p:cNvSpPr>
          <p:nvPr>
            <p:ph type="sldNum" sz="quarter" idx="16"/>
          </p:nvPr>
        </p:nvSpPr>
        <p:spPr/>
        <p:txBody>
          <a:bodyPr/>
          <a:lstStyle/>
          <a:p>
            <a:pPr defTabSz="607469" fontAlgn="base">
              <a:spcBef>
                <a:spcPct val="0"/>
              </a:spcBef>
              <a:spcAft>
                <a:spcPct val="0"/>
              </a:spcAft>
              <a:defRPr/>
            </a:pPr>
            <a:fld id="{6FFA0847-3EBD-4296-83AB-B601432684B1}" type="slidenum">
              <a:rPr lang="nl-NL" altLang="nl-NL">
                <a:solidFill>
                  <a:srgbClr val="000000"/>
                </a:solidFill>
                <a:latin typeface="Arial" panose="020B0604020202020204" pitchFamily="34" charset="0"/>
                <a:cs typeface="Arial" panose="020B0604020202020204" pitchFamily="34" charset="0"/>
              </a:rPr>
              <a:pPr defTabSz="607469" fontAlgn="base">
                <a:spcBef>
                  <a:spcPct val="0"/>
                </a:spcBef>
                <a:spcAft>
                  <a:spcPct val="0"/>
                </a:spcAft>
                <a:defRPr/>
              </a:pPr>
              <a:t>15</a:t>
            </a:fld>
            <a:endParaRPr lang="nl-NL" altLang="nl-NL">
              <a:solidFill>
                <a:srgbClr val="000000"/>
              </a:solidFill>
              <a:latin typeface="Arial" panose="020B0604020202020204" pitchFamily="34" charset="0"/>
              <a:cs typeface="Arial" panose="020B0604020202020204" pitchFamily="34" charset="0"/>
            </a:endParaRPr>
          </a:p>
        </p:txBody>
      </p:sp>
      <p:pic>
        <p:nvPicPr>
          <p:cNvPr id="5" name="Afbeelding 4">
            <a:extLst>
              <a:ext uri="{FF2B5EF4-FFF2-40B4-BE49-F238E27FC236}">
                <a16:creationId xmlns:a16="http://schemas.microsoft.com/office/drawing/2014/main" id="{6EBA6550-93D7-24ED-7CFA-EAFD5572FA82}"/>
              </a:ext>
            </a:extLst>
          </p:cNvPr>
          <p:cNvPicPr>
            <a:picLocks noChangeAspect="1"/>
          </p:cNvPicPr>
          <p:nvPr/>
        </p:nvPicPr>
        <p:blipFill>
          <a:blip r:embed="rId3"/>
          <a:stretch>
            <a:fillRect/>
          </a:stretch>
        </p:blipFill>
        <p:spPr>
          <a:xfrm>
            <a:off x="10312824" y="0"/>
            <a:ext cx="1879176" cy="1727200"/>
          </a:xfrm>
          <a:prstGeom prst="rect">
            <a:avLst/>
          </a:prstGeom>
        </p:spPr>
      </p:pic>
    </p:spTree>
    <p:extLst>
      <p:ext uri="{BB962C8B-B14F-4D97-AF65-F5344CB8AC3E}">
        <p14:creationId xmlns:p14="http://schemas.microsoft.com/office/powerpoint/2010/main" val="1240025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E32FF48-0CE0-0998-F142-9BBB9FBD6B1D}"/>
              </a:ext>
            </a:extLst>
          </p:cNvPr>
          <p:cNvSpPr>
            <a:spLocks noGrp="1"/>
          </p:cNvSpPr>
          <p:nvPr>
            <p:ph type="title"/>
          </p:nvPr>
        </p:nvSpPr>
        <p:spPr/>
        <p:txBody>
          <a:bodyPr/>
          <a:lstStyle/>
          <a:p>
            <a:r>
              <a:rPr lang="nl-NL" sz="4267"/>
              <a:t>Afwegingskader keuze systeem</a:t>
            </a:r>
          </a:p>
        </p:txBody>
      </p:sp>
      <p:sp>
        <p:nvSpPr>
          <p:cNvPr id="3" name="Tijdelijke aanduiding voor tekst 2">
            <a:extLst>
              <a:ext uri="{FF2B5EF4-FFF2-40B4-BE49-F238E27FC236}">
                <a16:creationId xmlns:a16="http://schemas.microsoft.com/office/drawing/2014/main" id="{A66A7CA9-C8FC-BF21-6F7F-FF0BF465BFCA}"/>
              </a:ext>
            </a:extLst>
          </p:cNvPr>
          <p:cNvSpPr>
            <a:spLocks noGrp="1"/>
          </p:cNvSpPr>
          <p:nvPr>
            <p:ph type="body" sz="quarter" idx="13"/>
          </p:nvPr>
        </p:nvSpPr>
        <p:spPr/>
        <p:txBody>
          <a:bodyPr/>
          <a:lstStyle/>
          <a:p>
            <a:endParaRPr lang="nl-NL"/>
          </a:p>
        </p:txBody>
      </p:sp>
      <p:sp>
        <p:nvSpPr>
          <p:cNvPr id="4" name="Tijdelijke aanduiding voor dianummer 3">
            <a:extLst>
              <a:ext uri="{FF2B5EF4-FFF2-40B4-BE49-F238E27FC236}">
                <a16:creationId xmlns:a16="http://schemas.microsoft.com/office/drawing/2014/main" id="{C9B1530E-11A7-6043-2438-AEB81332B573}"/>
              </a:ext>
            </a:extLst>
          </p:cNvPr>
          <p:cNvSpPr>
            <a:spLocks noGrp="1"/>
          </p:cNvSpPr>
          <p:nvPr>
            <p:ph type="sldNum" sz="quarter" idx="16"/>
          </p:nvPr>
        </p:nvSpPr>
        <p:spPr/>
        <p:txBody>
          <a:bodyPr/>
          <a:lstStyle/>
          <a:p>
            <a:pPr defTabSz="607469" fontAlgn="base">
              <a:spcBef>
                <a:spcPct val="0"/>
              </a:spcBef>
              <a:spcAft>
                <a:spcPct val="0"/>
              </a:spcAft>
              <a:defRPr/>
            </a:pPr>
            <a:fld id="{6FFA0847-3EBD-4296-83AB-B601432684B1}" type="slidenum">
              <a:rPr lang="nl-NL" altLang="nl-NL">
                <a:solidFill>
                  <a:srgbClr val="000000"/>
                </a:solidFill>
                <a:latin typeface="Arial" panose="020B0604020202020204" pitchFamily="34" charset="0"/>
                <a:cs typeface="Arial" panose="020B0604020202020204" pitchFamily="34" charset="0"/>
              </a:rPr>
              <a:pPr defTabSz="607469" fontAlgn="base">
                <a:spcBef>
                  <a:spcPct val="0"/>
                </a:spcBef>
                <a:spcAft>
                  <a:spcPct val="0"/>
                </a:spcAft>
                <a:defRPr/>
              </a:pPr>
              <a:t>16</a:t>
            </a:fld>
            <a:endParaRPr lang="nl-NL" altLang="nl-NL">
              <a:solidFill>
                <a:srgbClr val="000000"/>
              </a:solidFill>
              <a:latin typeface="Arial" panose="020B0604020202020204" pitchFamily="34" charset="0"/>
              <a:cs typeface="Arial" panose="020B0604020202020204" pitchFamily="34" charset="0"/>
            </a:endParaRPr>
          </a:p>
        </p:txBody>
      </p:sp>
      <p:graphicFrame>
        <p:nvGraphicFramePr>
          <p:cNvPr id="5" name="Tabel 4">
            <a:extLst>
              <a:ext uri="{FF2B5EF4-FFF2-40B4-BE49-F238E27FC236}">
                <a16:creationId xmlns:a16="http://schemas.microsoft.com/office/drawing/2014/main" id="{A8EF9459-9594-B184-E5D8-8E18A3C18D50}"/>
              </a:ext>
            </a:extLst>
          </p:cNvPr>
          <p:cNvGraphicFramePr>
            <a:graphicFrameLocks noGrp="1"/>
          </p:cNvGraphicFramePr>
          <p:nvPr>
            <p:extLst>
              <p:ext uri="{D42A27DB-BD31-4B8C-83A1-F6EECF244321}">
                <p14:modId xmlns:p14="http://schemas.microsoft.com/office/powerpoint/2010/main" val="1107749748"/>
              </p:ext>
            </p:extLst>
          </p:nvPr>
        </p:nvGraphicFramePr>
        <p:xfrm>
          <a:off x="824459" y="2148590"/>
          <a:ext cx="10695587" cy="3819068"/>
        </p:xfrm>
        <a:graphic>
          <a:graphicData uri="http://schemas.openxmlformats.org/drawingml/2006/table">
            <a:tbl>
              <a:tblPr firstRow="1" firstCol="1" bandRow="1">
                <a:tableStyleId>{7DF18680-E054-41AD-8BC1-D1AEF772440D}</a:tableStyleId>
              </a:tblPr>
              <a:tblGrid>
                <a:gridCol w="5209081">
                  <a:extLst>
                    <a:ext uri="{9D8B030D-6E8A-4147-A177-3AD203B41FA5}">
                      <a16:colId xmlns:a16="http://schemas.microsoft.com/office/drawing/2014/main" val="2644269832"/>
                    </a:ext>
                  </a:extLst>
                </a:gridCol>
                <a:gridCol w="2885604">
                  <a:extLst>
                    <a:ext uri="{9D8B030D-6E8A-4147-A177-3AD203B41FA5}">
                      <a16:colId xmlns:a16="http://schemas.microsoft.com/office/drawing/2014/main" val="2073951160"/>
                    </a:ext>
                  </a:extLst>
                </a:gridCol>
                <a:gridCol w="2600902">
                  <a:extLst>
                    <a:ext uri="{9D8B030D-6E8A-4147-A177-3AD203B41FA5}">
                      <a16:colId xmlns:a16="http://schemas.microsoft.com/office/drawing/2014/main" val="3206845288"/>
                    </a:ext>
                  </a:extLst>
                </a:gridCol>
              </a:tblGrid>
              <a:tr h="629283">
                <a:tc>
                  <a:txBody>
                    <a:bodyPr/>
                    <a:lstStyle/>
                    <a:p>
                      <a:pPr>
                        <a:lnSpc>
                          <a:spcPts val="1300"/>
                        </a:lnSpc>
                      </a:pPr>
                      <a:endParaRPr lang="nl-NL" sz="1300">
                        <a:effectLst/>
                        <a:latin typeface="Georgia" panose="02040502050405020303" pitchFamily="18" charset="0"/>
                        <a:ea typeface="Georgia" panose="02040502050405020303" pitchFamily="18" charset="0"/>
                        <a:cs typeface="Times New Roman" panose="02020603050405020304" pitchFamily="18" charset="0"/>
                      </a:endParaRPr>
                    </a:p>
                  </a:txBody>
                  <a:tcPr marT="0" marB="0">
                    <a:solidFill>
                      <a:srgbClr val="FFC000"/>
                    </a:solidFill>
                  </a:tcPr>
                </a:tc>
                <a:tc>
                  <a:txBody>
                    <a:bodyPr/>
                    <a:lstStyle/>
                    <a:p>
                      <a:pPr>
                        <a:lnSpc>
                          <a:spcPts val="1300"/>
                        </a:lnSpc>
                      </a:pPr>
                      <a:endParaRPr lang="nl-NL" sz="2400">
                        <a:solidFill>
                          <a:schemeClr val="tx1"/>
                        </a:solidFill>
                        <a:effectLst/>
                        <a:latin typeface="Arial"/>
                      </a:endParaRPr>
                    </a:p>
                    <a:p>
                      <a:pPr lvl="0">
                        <a:lnSpc>
                          <a:spcPts val="1300"/>
                        </a:lnSpc>
                        <a:buNone/>
                      </a:pPr>
                      <a:r>
                        <a:rPr lang="nl-NL" sz="2400">
                          <a:solidFill>
                            <a:schemeClr val="tx1"/>
                          </a:solidFill>
                          <a:effectLst/>
                          <a:latin typeface="Arial"/>
                        </a:rPr>
                        <a:t>Andere systemen</a:t>
                      </a:r>
                      <a:endParaRPr lang="nl-NL" sz="2400">
                        <a:solidFill>
                          <a:schemeClr val="tx1"/>
                        </a:solidFill>
                        <a:effectLst/>
                        <a:latin typeface="Arial"/>
                        <a:ea typeface="Georgia" panose="02040502050405020303" pitchFamily="18" charset="0"/>
                        <a:cs typeface="Times New Roman"/>
                      </a:endParaRPr>
                    </a:p>
                  </a:txBody>
                  <a:tcPr marT="0" marB="0">
                    <a:solidFill>
                      <a:srgbClr val="FFC000"/>
                    </a:solidFill>
                  </a:tcPr>
                </a:tc>
                <a:tc>
                  <a:txBody>
                    <a:bodyPr/>
                    <a:lstStyle/>
                    <a:p>
                      <a:pPr>
                        <a:lnSpc>
                          <a:spcPts val="1300"/>
                        </a:lnSpc>
                      </a:pPr>
                      <a:endParaRPr lang="nl-NL" sz="2400">
                        <a:solidFill>
                          <a:schemeClr val="tx1"/>
                        </a:solidFill>
                        <a:effectLst/>
                        <a:latin typeface="Arial"/>
                      </a:endParaRPr>
                    </a:p>
                    <a:p>
                      <a:pPr lvl="0">
                        <a:lnSpc>
                          <a:spcPts val="1300"/>
                        </a:lnSpc>
                        <a:buNone/>
                      </a:pPr>
                      <a:r>
                        <a:rPr lang="nl-NL" sz="2400">
                          <a:solidFill>
                            <a:schemeClr val="tx1"/>
                          </a:solidFill>
                          <a:effectLst/>
                          <a:latin typeface="Arial"/>
                        </a:rPr>
                        <a:t>MS 365 </a:t>
                      </a:r>
                      <a:r>
                        <a:rPr lang="nl-NL" sz="2400" err="1">
                          <a:solidFill>
                            <a:schemeClr val="tx1"/>
                          </a:solidFill>
                          <a:effectLst/>
                          <a:latin typeface="Arial"/>
                        </a:rPr>
                        <a:t>Purview</a:t>
                      </a:r>
                      <a:endParaRPr lang="nl-NL" sz="2400">
                        <a:solidFill>
                          <a:schemeClr val="tx1"/>
                        </a:solidFill>
                        <a:effectLst/>
                        <a:latin typeface="Arial"/>
                        <a:ea typeface="Georgia" panose="02040502050405020303" pitchFamily="18" charset="0"/>
                        <a:cs typeface="Times New Roman"/>
                      </a:endParaRPr>
                    </a:p>
                  </a:txBody>
                  <a:tcPr marT="0" marB="0">
                    <a:solidFill>
                      <a:srgbClr val="FFC000"/>
                    </a:solidFill>
                  </a:tcPr>
                </a:tc>
                <a:extLst>
                  <a:ext uri="{0D108BD9-81ED-4DB2-BD59-A6C34878D82A}">
                    <a16:rowId xmlns:a16="http://schemas.microsoft.com/office/drawing/2014/main" val="3633814643"/>
                  </a:ext>
                </a:extLst>
              </a:tr>
              <a:tr h="629283">
                <a:tc>
                  <a:txBody>
                    <a:bodyPr/>
                    <a:lstStyle/>
                    <a:p>
                      <a:pPr>
                        <a:lnSpc>
                          <a:spcPts val="1300"/>
                        </a:lnSpc>
                      </a:pPr>
                      <a:endParaRPr lang="nl-NL" sz="2000" b="0">
                        <a:solidFill>
                          <a:schemeClr val="tx1"/>
                        </a:solidFill>
                        <a:effectLst/>
                        <a:latin typeface="Arial"/>
                      </a:endParaRPr>
                    </a:p>
                    <a:p>
                      <a:pPr lvl="0">
                        <a:lnSpc>
                          <a:spcPts val="1300"/>
                        </a:lnSpc>
                        <a:buNone/>
                      </a:pPr>
                      <a:r>
                        <a:rPr lang="nl-NL" sz="2000" b="0">
                          <a:solidFill>
                            <a:schemeClr val="tx1"/>
                          </a:solidFill>
                          <a:effectLst/>
                          <a:latin typeface="Arial"/>
                        </a:rPr>
                        <a:t>Europese aanbesteding verplicht</a:t>
                      </a:r>
                      <a:endParaRPr lang="nl-NL" sz="2000" b="0">
                        <a:solidFill>
                          <a:schemeClr val="tx1"/>
                        </a:solidFill>
                        <a:effectLst/>
                        <a:latin typeface="Arial"/>
                        <a:ea typeface="Georgia" panose="02040502050405020303" pitchFamily="18" charset="0"/>
                        <a:cs typeface="Times New Roman"/>
                      </a:endParaRPr>
                    </a:p>
                  </a:txBody>
                  <a:tcPr marT="0" marB="0">
                    <a:solidFill>
                      <a:srgbClr val="FFE100"/>
                    </a:solidFill>
                  </a:tcPr>
                </a:tc>
                <a:tc>
                  <a:txBody>
                    <a:bodyPr/>
                    <a:lstStyle/>
                    <a:p>
                      <a:pPr>
                        <a:lnSpc>
                          <a:spcPts val="1300"/>
                        </a:lnSpc>
                      </a:pPr>
                      <a:endParaRPr lang="nl-NL" sz="2000" b="0">
                        <a:solidFill>
                          <a:srgbClr val="FF0000"/>
                        </a:solidFill>
                        <a:effectLst/>
                        <a:latin typeface="Arial"/>
                      </a:endParaRPr>
                    </a:p>
                    <a:p>
                      <a:pPr lvl="0">
                        <a:lnSpc>
                          <a:spcPts val="1300"/>
                        </a:lnSpc>
                        <a:buNone/>
                      </a:pPr>
                      <a:r>
                        <a:rPr lang="nl-NL" sz="2000" b="0">
                          <a:solidFill>
                            <a:srgbClr val="FF0000"/>
                          </a:solidFill>
                          <a:effectLst/>
                          <a:latin typeface="Arial"/>
                        </a:rPr>
                        <a:t>Ja</a:t>
                      </a:r>
                      <a:endParaRPr lang="nl-NL" sz="2000" b="0">
                        <a:solidFill>
                          <a:srgbClr val="FF0000"/>
                        </a:solidFill>
                        <a:effectLst/>
                        <a:latin typeface="Arial"/>
                        <a:ea typeface="Georgia" panose="02040502050405020303" pitchFamily="18" charset="0"/>
                        <a:cs typeface="Times New Roman"/>
                      </a:endParaRPr>
                    </a:p>
                  </a:txBody>
                  <a:tcPr marT="0" marB="0"/>
                </a:tc>
                <a:tc>
                  <a:txBody>
                    <a:bodyPr/>
                    <a:lstStyle/>
                    <a:p>
                      <a:pPr>
                        <a:lnSpc>
                          <a:spcPts val="1300"/>
                        </a:lnSpc>
                      </a:pPr>
                      <a:endParaRPr lang="nl-NL" sz="2000" b="0">
                        <a:solidFill>
                          <a:srgbClr val="00B050"/>
                        </a:solidFill>
                        <a:effectLst/>
                        <a:latin typeface="Arial"/>
                      </a:endParaRPr>
                    </a:p>
                    <a:p>
                      <a:pPr lvl="0">
                        <a:lnSpc>
                          <a:spcPts val="1300"/>
                        </a:lnSpc>
                        <a:buNone/>
                      </a:pPr>
                      <a:r>
                        <a:rPr lang="nl-NL" sz="2000" b="0">
                          <a:solidFill>
                            <a:srgbClr val="00B050"/>
                          </a:solidFill>
                          <a:effectLst/>
                          <a:latin typeface="Arial"/>
                        </a:rPr>
                        <a:t>Nee</a:t>
                      </a:r>
                      <a:endParaRPr lang="nl-NL" sz="2000" b="0">
                        <a:solidFill>
                          <a:srgbClr val="00B050"/>
                        </a:solidFill>
                        <a:effectLst/>
                        <a:latin typeface="Arial"/>
                        <a:ea typeface="Georgia" panose="02040502050405020303" pitchFamily="18" charset="0"/>
                        <a:cs typeface="Times New Roman"/>
                      </a:endParaRPr>
                    </a:p>
                  </a:txBody>
                  <a:tcPr marT="0" marB="0"/>
                </a:tc>
                <a:extLst>
                  <a:ext uri="{0D108BD9-81ED-4DB2-BD59-A6C34878D82A}">
                    <a16:rowId xmlns:a16="http://schemas.microsoft.com/office/drawing/2014/main" val="3641141459"/>
                  </a:ext>
                </a:extLst>
              </a:tr>
              <a:tr h="629283">
                <a:tc>
                  <a:txBody>
                    <a:bodyPr/>
                    <a:lstStyle/>
                    <a:p>
                      <a:pPr>
                        <a:lnSpc>
                          <a:spcPts val="1300"/>
                        </a:lnSpc>
                      </a:pPr>
                      <a:endParaRPr lang="nl-NL" sz="2000" b="0">
                        <a:solidFill>
                          <a:schemeClr val="tx1"/>
                        </a:solidFill>
                        <a:effectLst/>
                        <a:latin typeface="Arial"/>
                      </a:endParaRPr>
                    </a:p>
                    <a:p>
                      <a:pPr lvl="0">
                        <a:lnSpc>
                          <a:spcPts val="1300"/>
                        </a:lnSpc>
                        <a:buNone/>
                      </a:pPr>
                      <a:r>
                        <a:rPr lang="nl-NL" sz="2000" b="0">
                          <a:solidFill>
                            <a:schemeClr val="tx1"/>
                          </a:solidFill>
                          <a:effectLst/>
                          <a:latin typeface="Arial"/>
                        </a:rPr>
                        <a:t>Voldoet aan technische en functionele eisen</a:t>
                      </a:r>
                      <a:endParaRPr lang="nl-NL" sz="2000" b="0">
                        <a:solidFill>
                          <a:schemeClr val="tx1"/>
                        </a:solidFill>
                        <a:effectLst/>
                        <a:latin typeface="Arial"/>
                        <a:ea typeface="Georgia" panose="02040502050405020303" pitchFamily="18" charset="0"/>
                        <a:cs typeface="Times New Roman"/>
                      </a:endParaRPr>
                    </a:p>
                  </a:txBody>
                  <a:tcPr marT="0" marB="0">
                    <a:solidFill>
                      <a:srgbClr val="FFE100"/>
                    </a:solidFill>
                  </a:tcPr>
                </a:tc>
                <a:tc>
                  <a:txBody>
                    <a:bodyPr/>
                    <a:lstStyle/>
                    <a:p>
                      <a:pPr>
                        <a:lnSpc>
                          <a:spcPts val="1300"/>
                        </a:lnSpc>
                      </a:pPr>
                      <a:endParaRPr lang="nl-NL" sz="2000" b="0">
                        <a:solidFill>
                          <a:srgbClr val="00B050"/>
                        </a:solidFill>
                        <a:effectLst/>
                        <a:latin typeface="Arial"/>
                        <a:ea typeface="Georgia" panose="02040502050405020303" pitchFamily="18" charset="0"/>
                        <a:cs typeface="Times New Roman"/>
                      </a:endParaRPr>
                    </a:p>
                    <a:p>
                      <a:pPr lvl="0">
                        <a:lnSpc>
                          <a:spcPts val="1300"/>
                        </a:lnSpc>
                        <a:buNone/>
                      </a:pPr>
                      <a:r>
                        <a:rPr lang="nl-NL" sz="2000" b="0">
                          <a:solidFill>
                            <a:srgbClr val="00B050"/>
                          </a:solidFill>
                          <a:effectLst/>
                          <a:latin typeface="Arial"/>
                          <a:ea typeface="Georgia" panose="02040502050405020303" pitchFamily="18" charset="0"/>
                          <a:cs typeface="Times New Roman"/>
                        </a:rPr>
                        <a:t>1 systeem ja</a:t>
                      </a:r>
                    </a:p>
                  </a:txBody>
                  <a:tcPr marT="0" marB="0"/>
                </a:tc>
                <a:tc>
                  <a:txBody>
                    <a:bodyPr/>
                    <a:lstStyle/>
                    <a:p>
                      <a:pPr>
                        <a:lnSpc>
                          <a:spcPts val="1300"/>
                        </a:lnSpc>
                      </a:pPr>
                      <a:endParaRPr lang="nl-NL" sz="2000" b="0">
                        <a:solidFill>
                          <a:srgbClr val="FFC000"/>
                        </a:solidFill>
                        <a:effectLst/>
                        <a:latin typeface="Arial"/>
                      </a:endParaRPr>
                    </a:p>
                    <a:p>
                      <a:pPr lvl="0">
                        <a:lnSpc>
                          <a:spcPts val="1300"/>
                        </a:lnSpc>
                        <a:buNone/>
                      </a:pPr>
                      <a:r>
                        <a:rPr lang="nl-NL" sz="2000" b="0">
                          <a:solidFill>
                            <a:srgbClr val="FFC000"/>
                          </a:solidFill>
                          <a:effectLst/>
                          <a:latin typeface="Arial"/>
                        </a:rPr>
                        <a:t>Op 2 punten na OK</a:t>
                      </a:r>
                      <a:r>
                        <a:rPr lang="nl-NL" sz="2000" b="0">
                          <a:effectLst/>
                          <a:latin typeface="Arial"/>
                        </a:rPr>
                        <a:t> </a:t>
                      </a:r>
                      <a:endParaRPr lang="nl-NL" sz="2000" b="0">
                        <a:effectLst/>
                        <a:latin typeface="Arial"/>
                        <a:ea typeface="Georgia" panose="02040502050405020303" pitchFamily="18" charset="0"/>
                        <a:cs typeface="Times New Roman"/>
                      </a:endParaRPr>
                    </a:p>
                  </a:txBody>
                  <a:tcPr marT="0" marB="0"/>
                </a:tc>
                <a:extLst>
                  <a:ext uri="{0D108BD9-81ED-4DB2-BD59-A6C34878D82A}">
                    <a16:rowId xmlns:a16="http://schemas.microsoft.com/office/drawing/2014/main" val="2197781189"/>
                  </a:ext>
                </a:extLst>
              </a:tr>
              <a:tr h="314642">
                <a:tc>
                  <a:txBody>
                    <a:bodyPr/>
                    <a:lstStyle/>
                    <a:p>
                      <a:pPr>
                        <a:lnSpc>
                          <a:spcPts val="1300"/>
                        </a:lnSpc>
                      </a:pPr>
                      <a:endParaRPr lang="nl-NL" sz="2000" b="0">
                        <a:solidFill>
                          <a:schemeClr val="tx1"/>
                        </a:solidFill>
                        <a:effectLst/>
                        <a:latin typeface="Arial"/>
                      </a:endParaRPr>
                    </a:p>
                    <a:p>
                      <a:pPr lvl="0">
                        <a:lnSpc>
                          <a:spcPts val="1300"/>
                        </a:lnSpc>
                        <a:buNone/>
                      </a:pPr>
                      <a:r>
                        <a:rPr lang="nl-NL" sz="2000" b="0">
                          <a:solidFill>
                            <a:schemeClr val="tx1"/>
                          </a:solidFill>
                          <a:effectLst/>
                          <a:latin typeface="Arial"/>
                        </a:rPr>
                        <a:t>Licenties al in huis</a:t>
                      </a:r>
                      <a:endParaRPr lang="nl-NL" sz="2000" b="0">
                        <a:solidFill>
                          <a:schemeClr val="tx1"/>
                        </a:solidFill>
                        <a:effectLst/>
                        <a:latin typeface="Arial"/>
                        <a:ea typeface="Georgia" panose="02040502050405020303" pitchFamily="18" charset="0"/>
                        <a:cs typeface="Times New Roman"/>
                      </a:endParaRPr>
                    </a:p>
                  </a:txBody>
                  <a:tcPr marT="0" marB="0">
                    <a:solidFill>
                      <a:srgbClr val="FFE100"/>
                    </a:solidFill>
                  </a:tcPr>
                </a:tc>
                <a:tc>
                  <a:txBody>
                    <a:bodyPr/>
                    <a:lstStyle/>
                    <a:p>
                      <a:pPr>
                        <a:lnSpc>
                          <a:spcPts val="1300"/>
                        </a:lnSpc>
                      </a:pPr>
                      <a:endParaRPr lang="nl-NL" sz="2000" b="0">
                        <a:solidFill>
                          <a:srgbClr val="FF0000"/>
                        </a:solidFill>
                        <a:effectLst/>
                        <a:latin typeface="Arial"/>
                      </a:endParaRPr>
                    </a:p>
                    <a:p>
                      <a:pPr lvl="0">
                        <a:lnSpc>
                          <a:spcPts val="1300"/>
                        </a:lnSpc>
                        <a:buNone/>
                      </a:pPr>
                      <a:r>
                        <a:rPr lang="nl-NL" sz="2000" b="0">
                          <a:solidFill>
                            <a:srgbClr val="FF0000"/>
                          </a:solidFill>
                          <a:effectLst/>
                          <a:latin typeface="Arial"/>
                        </a:rPr>
                        <a:t>Nee</a:t>
                      </a:r>
                      <a:endParaRPr lang="nl-NL" sz="2000" b="0">
                        <a:solidFill>
                          <a:srgbClr val="FF0000"/>
                        </a:solidFill>
                        <a:effectLst/>
                        <a:latin typeface="Arial"/>
                        <a:ea typeface="Georgia" panose="02040502050405020303" pitchFamily="18" charset="0"/>
                        <a:cs typeface="Times New Roman"/>
                      </a:endParaRPr>
                    </a:p>
                  </a:txBody>
                  <a:tcPr marT="0" marB="0"/>
                </a:tc>
                <a:tc>
                  <a:txBody>
                    <a:bodyPr/>
                    <a:lstStyle/>
                    <a:p>
                      <a:pPr>
                        <a:lnSpc>
                          <a:spcPts val="1300"/>
                        </a:lnSpc>
                      </a:pPr>
                      <a:endParaRPr lang="nl-NL" sz="2000" b="0">
                        <a:solidFill>
                          <a:srgbClr val="00B050"/>
                        </a:solidFill>
                        <a:effectLst/>
                        <a:latin typeface="Arial"/>
                      </a:endParaRPr>
                    </a:p>
                    <a:p>
                      <a:pPr lvl="0">
                        <a:lnSpc>
                          <a:spcPts val="1300"/>
                        </a:lnSpc>
                        <a:buNone/>
                      </a:pPr>
                      <a:r>
                        <a:rPr lang="nl-NL" sz="2000" b="0">
                          <a:solidFill>
                            <a:srgbClr val="00B050"/>
                          </a:solidFill>
                          <a:effectLst/>
                          <a:latin typeface="Arial"/>
                        </a:rPr>
                        <a:t>Ja</a:t>
                      </a:r>
                      <a:endParaRPr lang="nl-NL" sz="2000" b="0">
                        <a:solidFill>
                          <a:srgbClr val="00B050"/>
                        </a:solidFill>
                        <a:effectLst/>
                        <a:latin typeface="Arial"/>
                        <a:ea typeface="Georgia" panose="02040502050405020303" pitchFamily="18" charset="0"/>
                        <a:cs typeface="Times New Roman"/>
                      </a:endParaRPr>
                    </a:p>
                  </a:txBody>
                  <a:tcPr marT="0" marB="0"/>
                </a:tc>
                <a:extLst>
                  <a:ext uri="{0D108BD9-81ED-4DB2-BD59-A6C34878D82A}">
                    <a16:rowId xmlns:a16="http://schemas.microsoft.com/office/drawing/2014/main" val="877856034"/>
                  </a:ext>
                </a:extLst>
              </a:tr>
              <a:tr h="629283">
                <a:tc>
                  <a:txBody>
                    <a:bodyPr/>
                    <a:lstStyle/>
                    <a:p>
                      <a:pPr>
                        <a:lnSpc>
                          <a:spcPts val="1300"/>
                        </a:lnSpc>
                      </a:pPr>
                      <a:endParaRPr lang="nl-NL" sz="2000" b="0">
                        <a:solidFill>
                          <a:schemeClr val="tx1"/>
                        </a:solidFill>
                        <a:effectLst/>
                        <a:latin typeface="Arial"/>
                      </a:endParaRPr>
                    </a:p>
                    <a:p>
                      <a:pPr lvl="0">
                        <a:lnSpc>
                          <a:spcPts val="1300"/>
                        </a:lnSpc>
                        <a:buNone/>
                      </a:pPr>
                      <a:r>
                        <a:rPr lang="nl-NL" sz="2000" b="0">
                          <a:solidFill>
                            <a:schemeClr val="tx1"/>
                          </a:solidFill>
                          <a:effectLst/>
                          <a:latin typeface="Arial"/>
                        </a:rPr>
                        <a:t>Kosten implementatie incidenteel</a:t>
                      </a:r>
                      <a:endParaRPr lang="nl-NL" sz="2000" b="0">
                        <a:solidFill>
                          <a:schemeClr val="tx1"/>
                        </a:solidFill>
                        <a:effectLst/>
                        <a:latin typeface="Arial"/>
                        <a:ea typeface="Georgia" panose="02040502050405020303" pitchFamily="18" charset="0"/>
                        <a:cs typeface="Times New Roman"/>
                      </a:endParaRPr>
                    </a:p>
                  </a:txBody>
                  <a:tcPr marT="0" marB="0">
                    <a:solidFill>
                      <a:srgbClr val="FFE100"/>
                    </a:solidFill>
                  </a:tcPr>
                </a:tc>
                <a:tc>
                  <a:txBody>
                    <a:bodyPr/>
                    <a:lstStyle/>
                    <a:p>
                      <a:pPr>
                        <a:lnSpc>
                          <a:spcPts val="1300"/>
                        </a:lnSpc>
                      </a:pPr>
                      <a:endParaRPr lang="nl-NL" sz="2000" b="0">
                        <a:solidFill>
                          <a:srgbClr val="FF0000"/>
                        </a:solidFill>
                        <a:effectLst/>
                        <a:latin typeface="Arial"/>
                        <a:ea typeface="Georgia" panose="02040502050405020303" pitchFamily="18" charset="0"/>
                        <a:cs typeface="Times New Roman"/>
                      </a:endParaRPr>
                    </a:p>
                    <a:p>
                      <a:pPr lvl="0">
                        <a:lnSpc>
                          <a:spcPts val="1300"/>
                        </a:lnSpc>
                        <a:buNone/>
                      </a:pPr>
                      <a:r>
                        <a:rPr lang="nl-NL" sz="2000" b="0">
                          <a:solidFill>
                            <a:srgbClr val="FF0000"/>
                          </a:solidFill>
                          <a:effectLst/>
                          <a:latin typeface="Arial"/>
                          <a:ea typeface="Georgia" panose="02040502050405020303" pitchFamily="18" charset="0"/>
                          <a:cs typeface="Times New Roman"/>
                        </a:rPr>
                        <a:t>Hoger</a:t>
                      </a:r>
                    </a:p>
                  </a:txBody>
                  <a:tcPr marT="0" marB="0"/>
                </a:tc>
                <a:tc>
                  <a:txBody>
                    <a:bodyPr/>
                    <a:lstStyle/>
                    <a:p>
                      <a:pPr>
                        <a:lnSpc>
                          <a:spcPts val="1300"/>
                        </a:lnSpc>
                      </a:pPr>
                      <a:endParaRPr lang="nl-NL" sz="2000" b="0">
                        <a:solidFill>
                          <a:srgbClr val="00B050"/>
                        </a:solidFill>
                        <a:effectLst/>
                        <a:latin typeface="Arial"/>
                        <a:ea typeface="Georgia" panose="02040502050405020303" pitchFamily="18" charset="0"/>
                        <a:cs typeface="Times New Roman"/>
                      </a:endParaRPr>
                    </a:p>
                    <a:p>
                      <a:pPr lvl="0">
                        <a:lnSpc>
                          <a:spcPts val="1300"/>
                        </a:lnSpc>
                        <a:buNone/>
                      </a:pPr>
                      <a:r>
                        <a:rPr lang="nl-NL" sz="2000" b="0">
                          <a:solidFill>
                            <a:srgbClr val="00B050"/>
                          </a:solidFill>
                          <a:effectLst/>
                          <a:latin typeface="Arial"/>
                          <a:ea typeface="Georgia" panose="02040502050405020303" pitchFamily="18" charset="0"/>
                          <a:cs typeface="Times New Roman"/>
                        </a:rPr>
                        <a:t>Lager</a:t>
                      </a:r>
                    </a:p>
                  </a:txBody>
                  <a:tcPr marT="0" marB="0"/>
                </a:tc>
                <a:extLst>
                  <a:ext uri="{0D108BD9-81ED-4DB2-BD59-A6C34878D82A}">
                    <a16:rowId xmlns:a16="http://schemas.microsoft.com/office/drawing/2014/main" val="1109352875"/>
                  </a:ext>
                </a:extLst>
              </a:tr>
              <a:tr h="955162">
                <a:tc>
                  <a:txBody>
                    <a:bodyPr/>
                    <a:lstStyle/>
                    <a:p>
                      <a:pPr>
                        <a:lnSpc>
                          <a:spcPts val="1300"/>
                        </a:lnSpc>
                      </a:pPr>
                      <a:endParaRPr lang="nl-NL" sz="2000" b="0">
                        <a:solidFill>
                          <a:schemeClr val="tx1"/>
                        </a:solidFill>
                        <a:effectLst/>
                        <a:latin typeface="Arial"/>
                      </a:endParaRPr>
                    </a:p>
                    <a:p>
                      <a:pPr lvl="0">
                        <a:lnSpc>
                          <a:spcPts val="1300"/>
                        </a:lnSpc>
                        <a:buNone/>
                      </a:pPr>
                      <a:r>
                        <a:rPr lang="nl-NL" sz="2000" b="0">
                          <a:solidFill>
                            <a:schemeClr val="tx1"/>
                          </a:solidFill>
                          <a:effectLst/>
                          <a:latin typeface="Arial"/>
                        </a:rPr>
                        <a:t>Kosten structureel: licenties</a:t>
                      </a:r>
                      <a:endParaRPr lang="nl-NL" sz="2000" b="0">
                        <a:solidFill>
                          <a:schemeClr val="tx1"/>
                        </a:solidFill>
                        <a:effectLst/>
                        <a:latin typeface="Arial"/>
                        <a:ea typeface="Georgia" panose="02040502050405020303" pitchFamily="18" charset="0"/>
                        <a:cs typeface="Times New Roman"/>
                      </a:endParaRPr>
                    </a:p>
                  </a:txBody>
                  <a:tcPr marT="0" marB="0">
                    <a:solidFill>
                      <a:srgbClr val="FFE100"/>
                    </a:solidFill>
                  </a:tcPr>
                </a:tc>
                <a:tc>
                  <a:txBody>
                    <a:bodyPr/>
                    <a:lstStyle/>
                    <a:p>
                      <a:pPr>
                        <a:lnSpc>
                          <a:spcPts val="1300"/>
                        </a:lnSpc>
                      </a:pPr>
                      <a:endParaRPr lang="nl-NL" sz="2000" b="0">
                        <a:solidFill>
                          <a:srgbClr val="FF0000"/>
                        </a:solidFill>
                        <a:effectLst/>
                        <a:latin typeface="Arial"/>
                      </a:endParaRPr>
                    </a:p>
                    <a:p>
                      <a:pPr lvl="0">
                        <a:lnSpc>
                          <a:spcPts val="1300"/>
                        </a:lnSpc>
                        <a:buNone/>
                      </a:pPr>
                      <a:r>
                        <a:rPr lang="nl-NL" sz="2000" b="0">
                          <a:solidFill>
                            <a:srgbClr val="FF0000"/>
                          </a:solidFill>
                          <a:effectLst/>
                          <a:latin typeface="Arial"/>
                        </a:rPr>
                        <a:t>Hoog</a:t>
                      </a:r>
                      <a:endParaRPr lang="nl-NL" sz="2000" b="0">
                        <a:solidFill>
                          <a:srgbClr val="FF0000"/>
                        </a:solidFill>
                        <a:effectLst/>
                        <a:latin typeface="Arial"/>
                        <a:ea typeface="Georgia" panose="02040502050405020303" pitchFamily="18" charset="0"/>
                        <a:cs typeface="Times New Roman"/>
                      </a:endParaRPr>
                    </a:p>
                  </a:txBody>
                  <a:tcPr marT="0" marB="0"/>
                </a:tc>
                <a:tc>
                  <a:txBody>
                    <a:bodyPr/>
                    <a:lstStyle/>
                    <a:p>
                      <a:pPr>
                        <a:lnSpc>
                          <a:spcPts val="1300"/>
                        </a:lnSpc>
                      </a:pPr>
                      <a:endParaRPr lang="nl-NL" sz="2000" b="0">
                        <a:solidFill>
                          <a:srgbClr val="00B050"/>
                        </a:solidFill>
                        <a:effectLst/>
                        <a:latin typeface="Arial"/>
                      </a:endParaRPr>
                    </a:p>
                    <a:p>
                      <a:pPr lvl="0">
                        <a:lnSpc>
                          <a:spcPts val="1300"/>
                        </a:lnSpc>
                        <a:buNone/>
                      </a:pPr>
                      <a:r>
                        <a:rPr lang="nl-NL" sz="2000" b="0">
                          <a:solidFill>
                            <a:srgbClr val="00B050"/>
                          </a:solidFill>
                          <a:effectLst/>
                          <a:latin typeface="Arial"/>
                        </a:rPr>
                        <a:t>Geen extra kosten</a:t>
                      </a:r>
                      <a:endParaRPr lang="nl-NL" sz="2000" b="0">
                        <a:solidFill>
                          <a:srgbClr val="00B050"/>
                        </a:solidFill>
                        <a:effectLst/>
                        <a:latin typeface="Arial"/>
                        <a:ea typeface="Georgia" panose="02040502050405020303" pitchFamily="18" charset="0"/>
                        <a:cs typeface="Times New Roman"/>
                      </a:endParaRPr>
                    </a:p>
                  </a:txBody>
                  <a:tcPr marT="0" marB="0"/>
                </a:tc>
                <a:extLst>
                  <a:ext uri="{0D108BD9-81ED-4DB2-BD59-A6C34878D82A}">
                    <a16:rowId xmlns:a16="http://schemas.microsoft.com/office/drawing/2014/main" val="4151348364"/>
                  </a:ext>
                </a:extLst>
              </a:tr>
            </a:tbl>
          </a:graphicData>
        </a:graphic>
      </p:graphicFrame>
    </p:spTree>
    <p:extLst>
      <p:ext uri="{BB962C8B-B14F-4D97-AF65-F5344CB8AC3E}">
        <p14:creationId xmlns:p14="http://schemas.microsoft.com/office/powerpoint/2010/main" val="39105258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A45A5F4-BC3F-6D17-7E20-B55E469A0052}"/>
              </a:ext>
            </a:extLst>
          </p:cNvPr>
          <p:cNvSpPr>
            <a:spLocks noGrp="1"/>
          </p:cNvSpPr>
          <p:nvPr>
            <p:ph type="title"/>
          </p:nvPr>
        </p:nvSpPr>
        <p:spPr/>
        <p:txBody>
          <a:bodyPr/>
          <a:lstStyle/>
          <a:p>
            <a:r>
              <a:rPr lang="nl-NL"/>
              <a:t>Implementatie: taken</a:t>
            </a:r>
          </a:p>
        </p:txBody>
      </p:sp>
      <p:sp>
        <p:nvSpPr>
          <p:cNvPr id="4" name="Tijdelijke aanduiding voor dianummer 3">
            <a:extLst>
              <a:ext uri="{FF2B5EF4-FFF2-40B4-BE49-F238E27FC236}">
                <a16:creationId xmlns:a16="http://schemas.microsoft.com/office/drawing/2014/main" id="{B8B6968B-14C0-AC49-5C2B-8BF028824562}"/>
              </a:ext>
            </a:extLst>
          </p:cNvPr>
          <p:cNvSpPr>
            <a:spLocks noGrp="1"/>
          </p:cNvSpPr>
          <p:nvPr>
            <p:ph type="sldNum" sz="quarter" idx="16"/>
          </p:nvPr>
        </p:nvSpPr>
        <p:spPr/>
        <p:txBody>
          <a:bodyPr/>
          <a:lstStyle/>
          <a:p>
            <a:pPr defTabSz="607469" fontAlgn="base">
              <a:spcBef>
                <a:spcPct val="0"/>
              </a:spcBef>
              <a:spcAft>
                <a:spcPct val="0"/>
              </a:spcAft>
              <a:defRPr/>
            </a:pPr>
            <a:fld id="{6FFA0847-3EBD-4296-83AB-B601432684B1}" type="slidenum">
              <a:rPr lang="nl-NL" altLang="nl-NL">
                <a:solidFill>
                  <a:srgbClr val="000000"/>
                </a:solidFill>
                <a:latin typeface="Arial" panose="020B0604020202020204" pitchFamily="34" charset="0"/>
                <a:cs typeface="Arial" panose="020B0604020202020204" pitchFamily="34" charset="0"/>
              </a:rPr>
              <a:pPr defTabSz="607469" fontAlgn="base">
                <a:spcBef>
                  <a:spcPct val="0"/>
                </a:spcBef>
                <a:spcAft>
                  <a:spcPct val="0"/>
                </a:spcAft>
                <a:defRPr/>
              </a:pPr>
              <a:t>17</a:t>
            </a:fld>
            <a:endParaRPr lang="nl-NL" altLang="nl-NL">
              <a:solidFill>
                <a:srgbClr val="000000"/>
              </a:solidFill>
              <a:latin typeface="Arial" panose="020B0604020202020204" pitchFamily="34" charset="0"/>
              <a:cs typeface="Arial" panose="020B0604020202020204" pitchFamily="34" charset="0"/>
            </a:endParaRPr>
          </a:p>
        </p:txBody>
      </p:sp>
      <p:graphicFrame>
        <p:nvGraphicFramePr>
          <p:cNvPr id="3" name="Tabel 2">
            <a:extLst>
              <a:ext uri="{FF2B5EF4-FFF2-40B4-BE49-F238E27FC236}">
                <a16:creationId xmlns:a16="http://schemas.microsoft.com/office/drawing/2014/main" id="{CCD0C757-4ACC-43D8-3291-975DE5124754}"/>
              </a:ext>
            </a:extLst>
          </p:cNvPr>
          <p:cNvGraphicFramePr>
            <a:graphicFrameLocks noGrp="1"/>
          </p:cNvGraphicFramePr>
          <p:nvPr>
            <p:extLst>
              <p:ext uri="{D42A27DB-BD31-4B8C-83A1-F6EECF244321}">
                <p14:modId xmlns:p14="http://schemas.microsoft.com/office/powerpoint/2010/main" val="4160257587"/>
              </p:ext>
            </p:extLst>
          </p:nvPr>
        </p:nvGraphicFramePr>
        <p:xfrm>
          <a:off x="838200" y="2509284"/>
          <a:ext cx="10515600" cy="3263672"/>
        </p:xfrm>
        <a:graphic>
          <a:graphicData uri="http://schemas.openxmlformats.org/drawingml/2006/table">
            <a:tbl>
              <a:tblPr firstRow="1" firstCol="1" bandRow="1">
                <a:tableStyleId>{16D9F66E-5EB9-4882-86FB-DCBF35E3C3E4}</a:tableStyleId>
              </a:tblPr>
              <a:tblGrid>
                <a:gridCol w="10515600">
                  <a:extLst>
                    <a:ext uri="{9D8B030D-6E8A-4147-A177-3AD203B41FA5}">
                      <a16:colId xmlns:a16="http://schemas.microsoft.com/office/drawing/2014/main" val="3664163846"/>
                    </a:ext>
                  </a:extLst>
                </a:gridCol>
              </a:tblGrid>
              <a:tr h="589752">
                <a:tc>
                  <a:txBody>
                    <a:bodyPr/>
                    <a:lstStyle/>
                    <a:p>
                      <a:pPr>
                        <a:lnSpc>
                          <a:spcPct val="115000"/>
                        </a:lnSpc>
                        <a:spcAft>
                          <a:spcPts val="1000"/>
                        </a:spcAft>
                      </a:pPr>
                      <a:r>
                        <a:rPr lang="en-US" sz="2400" b="0" err="1">
                          <a:effectLst/>
                        </a:rPr>
                        <a:t>Configureren</a:t>
                      </a:r>
                      <a:r>
                        <a:rPr lang="en-US" sz="2400" b="0">
                          <a:effectLst/>
                        </a:rPr>
                        <a:t> record management</a:t>
                      </a:r>
                      <a:endParaRPr lang="nl-NL" sz="2400" b="0">
                        <a:effectLst/>
                        <a:latin typeface="Calibri"/>
                        <a:ea typeface="Calibri" panose="020F0502020204030204" pitchFamily="34" charset="0"/>
                        <a:cs typeface="Arial"/>
                      </a:endParaRPr>
                    </a:p>
                  </a:txBody>
                  <a:tcPr marL="76328" marR="76328" marT="0" marB="0">
                    <a:solidFill>
                      <a:srgbClr val="FFC000">
                        <a:alpha val="20000"/>
                      </a:srgbClr>
                    </a:solidFill>
                  </a:tcPr>
                </a:tc>
                <a:extLst>
                  <a:ext uri="{0D108BD9-81ED-4DB2-BD59-A6C34878D82A}">
                    <a16:rowId xmlns:a16="http://schemas.microsoft.com/office/drawing/2014/main" val="2306376541"/>
                  </a:ext>
                </a:extLst>
              </a:tr>
              <a:tr h="904664">
                <a:tc>
                  <a:txBody>
                    <a:bodyPr/>
                    <a:lstStyle/>
                    <a:p>
                      <a:pPr marL="0" algn="l" defTabSz="914400" rtl="0" eaLnBrk="1" latinLnBrk="0" hangingPunct="1">
                        <a:lnSpc>
                          <a:spcPct val="115000"/>
                        </a:lnSpc>
                        <a:spcAft>
                          <a:spcPts val="1000"/>
                        </a:spcAft>
                      </a:pPr>
                      <a:r>
                        <a:rPr lang="nl-NL" sz="2400" b="0" kern="1200">
                          <a:solidFill>
                            <a:schemeClr val="dk1"/>
                          </a:solidFill>
                          <a:effectLst/>
                          <a:latin typeface="+mn-lt"/>
                          <a:ea typeface="+mn-ea"/>
                          <a:cs typeface="+mn-cs"/>
                        </a:rPr>
                        <a:t>Implementeren Identity management (beheer gebruikersgroepen)</a:t>
                      </a:r>
                    </a:p>
                  </a:txBody>
                  <a:tcPr marL="76328" marR="76328" marT="0" marB="0">
                    <a:solidFill>
                      <a:srgbClr val="FFE100">
                        <a:alpha val="20000"/>
                      </a:srgbClr>
                    </a:solidFill>
                  </a:tcPr>
                </a:tc>
                <a:extLst>
                  <a:ext uri="{0D108BD9-81ED-4DB2-BD59-A6C34878D82A}">
                    <a16:rowId xmlns:a16="http://schemas.microsoft.com/office/drawing/2014/main" val="1317019226"/>
                  </a:ext>
                </a:extLst>
              </a:tr>
              <a:tr h="589752">
                <a:tc>
                  <a:txBody>
                    <a:bodyPr/>
                    <a:lstStyle/>
                    <a:p>
                      <a:pPr>
                        <a:lnSpc>
                          <a:spcPct val="115000"/>
                        </a:lnSpc>
                        <a:spcAft>
                          <a:spcPts val="1000"/>
                        </a:spcAft>
                      </a:pPr>
                      <a:r>
                        <a:rPr lang="nl-NL" sz="2400" b="0">
                          <a:effectLst/>
                        </a:rPr>
                        <a:t>Communicatietraject zodat gebruikers weten hoe te handelen</a:t>
                      </a:r>
                      <a:endParaRPr lang="nl-NL" sz="2400" b="0">
                        <a:effectLst/>
                        <a:latin typeface="Calibri"/>
                        <a:ea typeface="Calibri" panose="020F0502020204030204" pitchFamily="34" charset="0"/>
                        <a:cs typeface="Arial"/>
                      </a:endParaRPr>
                    </a:p>
                  </a:txBody>
                  <a:tcPr marL="76328" marR="76328" marT="0" marB="0">
                    <a:solidFill>
                      <a:srgbClr val="FFC000">
                        <a:alpha val="21000"/>
                      </a:srgbClr>
                    </a:solidFill>
                  </a:tcPr>
                </a:tc>
                <a:extLst>
                  <a:ext uri="{0D108BD9-81ED-4DB2-BD59-A6C34878D82A}">
                    <a16:rowId xmlns:a16="http://schemas.microsoft.com/office/drawing/2014/main" val="3744495864"/>
                  </a:ext>
                </a:extLst>
              </a:tr>
              <a:tr h="589752">
                <a:tc>
                  <a:txBody>
                    <a:bodyPr/>
                    <a:lstStyle/>
                    <a:p>
                      <a:pPr>
                        <a:lnSpc>
                          <a:spcPct val="115000"/>
                        </a:lnSpc>
                        <a:spcAft>
                          <a:spcPts val="1000"/>
                        </a:spcAft>
                      </a:pPr>
                      <a:r>
                        <a:rPr lang="nl-NL" sz="2400" b="0">
                          <a:effectLst/>
                        </a:rPr>
                        <a:t>Aanvullende DPIA</a:t>
                      </a:r>
                      <a:endParaRPr lang="nl-NL" sz="2400" b="0">
                        <a:effectLst/>
                        <a:latin typeface="Calibri"/>
                        <a:ea typeface="Calibri" panose="020F0502020204030204" pitchFamily="34" charset="0"/>
                        <a:cs typeface="Arial"/>
                      </a:endParaRPr>
                    </a:p>
                  </a:txBody>
                  <a:tcPr marL="76328" marR="76328" marT="0" marB="0">
                    <a:solidFill>
                      <a:srgbClr val="FFE100">
                        <a:alpha val="20000"/>
                      </a:srgbClr>
                    </a:solidFill>
                  </a:tcPr>
                </a:tc>
                <a:extLst>
                  <a:ext uri="{0D108BD9-81ED-4DB2-BD59-A6C34878D82A}">
                    <a16:rowId xmlns:a16="http://schemas.microsoft.com/office/drawing/2014/main" val="230784357"/>
                  </a:ext>
                </a:extLst>
              </a:tr>
              <a:tr h="589752">
                <a:tc>
                  <a:txBody>
                    <a:bodyPr/>
                    <a:lstStyle/>
                    <a:p>
                      <a:pPr>
                        <a:lnSpc>
                          <a:spcPct val="115000"/>
                        </a:lnSpc>
                        <a:spcAft>
                          <a:spcPts val="1000"/>
                        </a:spcAft>
                      </a:pPr>
                      <a:r>
                        <a:rPr lang="nl-NL" sz="2400" b="0" err="1">
                          <a:effectLst/>
                        </a:rPr>
                        <a:t>Inbeheername</a:t>
                      </a:r>
                      <a:r>
                        <a:rPr lang="nl-NL" sz="2400" b="0">
                          <a:effectLst/>
                        </a:rPr>
                        <a:t> regelen (documentatie)</a:t>
                      </a:r>
                      <a:endParaRPr lang="nl-NL" sz="2400" b="0">
                        <a:effectLst/>
                        <a:latin typeface="Calibri"/>
                        <a:ea typeface="Calibri" panose="020F0502020204030204" pitchFamily="34" charset="0"/>
                        <a:cs typeface="Arial"/>
                      </a:endParaRPr>
                    </a:p>
                  </a:txBody>
                  <a:tcPr marL="76328" marR="76328" marT="0" marB="0">
                    <a:solidFill>
                      <a:srgbClr val="FFC000">
                        <a:alpha val="20000"/>
                      </a:srgbClr>
                    </a:solidFill>
                  </a:tcPr>
                </a:tc>
                <a:extLst>
                  <a:ext uri="{0D108BD9-81ED-4DB2-BD59-A6C34878D82A}">
                    <a16:rowId xmlns:a16="http://schemas.microsoft.com/office/drawing/2014/main" val="302816352"/>
                  </a:ext>
                </a:extLst>
              </a:tr>
            </a:tbl>
          </a:graphicData>
        </a:graphic>
      </p:graphicFrame>
    </p:spTree>
    <p:extLst>
      <p:ext uri="{BB962C8B-B14F-4D97-AF65-F5344CB8AC3E}">
        <p14:creationId xmlns:p14="http://schemas.microsoft.com/office/powerpoint/2010/main" val="33548982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C536FE8-E7F6-7F4B-F4C0-1EB7E3289387}"/>
              </a:ext>
            </a:extLst>
          </p:cNvPr>
          <p:cNvSpPr>
            <a:spLocks noGrp="1"/>
          </p:cNvSpPr>
          <p:nvPr>
            <p:ph type="title"/>
          </p:nvPr>
        </p:nvSpPr>
        <p:spPr/>
        <p:txBody>
          <a:bodyPr/>
          <a:lstStyle/>
          <a:p>
            <a:r>
              <a:rPr lang="nl-NL" sz="4800"/>
              <a:t>Projectteam</a:t>
            </a:r>
          </a:p>
        </p:txBody>
      </p:sp>
      <p:sp>
        <p:nvSpPr>
          <p:cNvPr id="3" name="Tijdelijke aanduiding voor tekst 2">
            <a:extLst>
              <a:ext uri="{FF2B5EF4-FFF2-40B4-BE49-F238E27FC236}">
                <a16:creationId xmlns:a16="http://schemas.microsoft.com/office/drawing/2014/main" id="{8B5AF7BB-1818-10B2-A05B-A41500B6D6AA}"/>
              </a:ext>
            </a:extLst>
          </p:cNvPr>
          <p:cNvSpPr>
            <a:spLocks noGrp="1"/>
          </p:cNvSpPr>
          <p:nvPr>
            <p:ph type="body" sz="quarter" idx="13"/>
          </p:nvPr>
        </p:nvSpPr>
        <p:spPr>
          <a:xfrm>
            <a:off x="1338480" y="2148293"/>
            <a:ext cx="10182537" cy="4080000"/>
          </a:xfrm>
        </p:spPr>
        <p:txBody>
          <a:bodyPr vert="horz" lIns="0" tIns="0" rIns="0" bIns="0" rtlCol="0" anchor="t">
            <a:noAutofit/>
          </a:bodyPr>
          <a:lstStyle/>
          <a:p>
            <a:pPr marL="239395" indent="-239395"/>
            <a:r>
              <a:rPr lang="nl-NL"/>
              <a:t>Benodigde expertise (minimaal):</a:t>
            </a:r>
            <a:endParaRPr lang="nl-NL">
              <a:cs typeface="Calibri"/>
            </a:endParaRPr>
          </a:p>
          <a:p>
            <a:pPr marL="479425" lvl="1" indent="-239395"/>
            <a:r>
              <a:rPr lang="nl-NL"/>
              <a:t>Projectmanager</a:t>
            </a:r>
            <a:endParaRPr lang="nl-NL">
              <a:cs typeface="Calibri"/>
            </a:endParaRPr>
          </a:p>
          <a:p>
            <a:pPr marL="479425" lvl="1" indent="-239395"/>
            <a:r>
              <a:rPr lang="nl-NL"/>
              <a:t>IT (MS365/</a:t>
            </a:r>
            <a:r>
              <a:rPr lang="nl-NL" err="1"/>
              <a:t>purview</a:t>
            </a:r>
            <a:r>
              <a:rPr lang="nl-NL"/>
              <a:t>/exchange)</a:t>
            </a:r>
            <a:endParaRPr lang="nl-NL">
              <a:cs typeface="Calibri"/>
            </a:endParaRPr>
          </a:p>
          <a:p>
            <a:pPr marL="479425" lvl="1" indent="-239395"/>
            <a:r>
              <a:rPr lang="nl-NL"/>
              <a:t>IAM </a:t>
            </a:r>
            <a:endParaRPr lang="nl-NL">
              <a:cs typeface="Calibri"/>
            </a:endParaRPr>
          </a:p>
          <a:p>
            <a:pPr marL="479425" lvl="1" indent="-239395"/>
            <a:r>
              <a:rPr lang="nl-NL"/>
              <a:t>Security</a:t>
            </a:r>
            <a:endParaRPr lang="nl-NL">
              <a:cs typeface="Calibri"/>
            </a:endParaRPr>
          </a:p>
          <a:p>
            <a:pPr marL="479425" lvl="1" indent="-239395"/>
            <a:r>
              <a:rPr lang="nl-NL"/>
              <a:t>Privacy</a:t>
            </a:r>
            <a:endParaRPr lang="nl-NL">
              <a:cs typeface="Calibri"/>
            </a:endParaRPr>
          </a:p>
          <a:p>
            <a:pPr marL="479425" lvl="1" indent="-239395"/>
            <a:r>
              <a:rPr lang="nl-NL"/>
              <a:t>Informatiebeheer</a:t>
            </a:r>
            <a:endParaRPr lang="nl-NL">
              <a:cs typeface="Calibri"/>
            </a:endParaRPr>
          </a:p>
          <a:p>
            <a:pPr marL="479425" lvl="1" indent="-239395"/>
            <a:r>
              <a:rPr lang="nl-NL"/>
              <a:t>Communicatie</a:t>
            </a:r>
            <a:endParaRPr lang="nl-NL">
              <a:cs typeface="Calibri"/>
            </a:endParaRPr>
          </a:p>
          <a:p>
            <a:pPr marL="479425" lvl="1" indent="-239395"/>
            <a:r>
              <a:rPr lang="nl-NL"/>
              <a:t>Ondersteuning vanuit Microsoft!</a:t>
            </a:r>
            <a:endParaRPr lang="nl-NL">
              <a:cs typeface="Calibri"/>
            </a:endParaRPr>
          </a:p>
        </p:txBody>
      </p:sp>
      <p:sp>
        <p:nvSpPr>
          <p:cNvPr id="4" name="Tijdelijke aanduiding voor dianummer 3">
            <a:extLst>
              <a:ext uri="{FF2B5EF4-FFF2-40B4-BE49-F238E27FC236}">
                <a16:creationId xmlns:a16="http://schemas.microsoft.com/office/drawing/2014/main" id="{B284E6A0-75C5-E8C8-1A6C-A2DC7E85086E}"/>
              </a:ext>
            </a:extLst>
          </p:cNvPr>
          <p:cNvSpPr>
            <a:spLocks noGrp="1"/>
          </p:cNvSpPr>
          <p:nvPr>
            <p:ph type="sldNum" sz="quarter" idx="16"/>
          </p:nvPr>
        </p:nvSpPr>
        <p:spPr/>
        <p:txBody>
          <a:bodyPr/>
          <a:lstStyle/>
          <a:p>
            <a:pPr defTabSz="607469" fontAlgn="base">
              <a:spcBef>
                <a:spcPct val="0"/>
              </a:spcBef>
              <a:spcAft>
                <a:spcPct val="0"/>
              </a:spcAft>
              <a:defRPr/>
            </a:pPr>
            <a:fld id="{6FFA0847-3EBD-4296-83AB-B601432684B1}" type="slidenum">
              <a:rPr lang="nl-NL" altLang="nl-NL">
                <a:solidFill>
                  <a:srgbClr val="000000"/>
                </a:solidFill>
                <a:latin typeface="Arial" panose="020B0604020202020204" pitchFamily="34" charset="0"/>
                <a:cs typeface="Arial" panose="020B0604020202020204" pitchFamily="34" charset="0"/>
              </a:rPr>
              <a:pPr defTabSz="607469" fontAlgn="base">
                <a:spcBef>
                  <a:spcPct val="0"/>
                </a:spcBef>
                <a:spcAft>
                  <a:spcPct val="0"/>
                </a:spcAft>
                <a:defRPr/>
              </a:pPr>
              <a:t>18</a:t>
            </a:fld>
            <a:endParaRPr lang="nl-NL" altLang="nl-NL">
              <a:solidFill>
                <a:srgbClr val="000000"/>
              </a:solidFill>
              <a:latin typeface="Arial" panose="020B0604020202020204" pitchFamily="34" charset="0"/>
              <a:cs typeface="Arial" panose="020B0604020202020204" pitchFamily="34" charset="0"/>
            </a:endParaRPr>
          </a:p>
        </p:txBody>
      </p:sp>
      <p:pic>
        <p:nvPicPr>
          <p:cNvPr id="5" name="Afbeelding 4">
            <a:extLst>
              <a:ext uri="{FF2B5EF4-FFF2-40B4-BE49-F238E27FC236}">
                <a16:creationId xmlns:a16="http://schemas.microsoft.com/office/drawing/2014/main" id="{93165BD6-6493-DA2F-0547-E629672CC36A}"/>
              </a:ext>
            </a:extLst>
          </p:cNvPr>
          <p:cNvPicPr>
            <a:picLocks noChangeAspect="1"/>
          </p:cNvPicPr>
          <p:nvPr/>
        </p:nvPicPr>
        <p:blipFill>
          <a:blip r:embed="rId3"/>
          <a:stretch>
            <a:fillRect/>
          </a:stretch>
        </p:blipFill>
        <p:spPr>
          <a:xfrm>
            <a:off x="8195310" y="1805940"/>
            <a:ext cx="3848100" cy="3429000"/>
          </a:xfrm>
          <a:prstGeom prst="rect">
            <a:avLst/>
          </a:prstGeom>
        </p:spPr>
      </p:pic>
    </p:spTree>
    <p:extLst>
      <p:ext uri="{BB962C8B-B14F-4D97-AF65-F5344CB8AC3E}">
        <p14:creationId xmlns:p14="http://schemas.microsoft.com/office/powerpoint/2010/main" val="40520718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6CF85EC-A977-3091-9561-8DAA1A5F1F18}"/>
              </a:ext>
            </a:extLst>
          </p:cNvPr>
          <p:cNvSpPr>
            <a:spLocks noGrp="1"/>
          </p:cNvSpPr>
          <p:nvPr>
            <p:ph type="title"/>
          </p:nvPr>
        </p:nvSpPr>
        <p:spPr/>
        <p:txBody>
          <a:bodyPr/>
          <a:lstStyle/>
          <a:p>
            <a:r>
              <a:rPr lang="nl-NL"/>
              <a:t>Gebruikersgroepen</a:t>
            </a:r>
          </a:p>
        </p:txBody>
      </p:sp>
      <p:sp>
        <p:nvSpPr>
          <p:cNvPr id="3" name="Tijdelijke aanduiding voor tekst 2">
            <a:extLst>
              <a:ext uri="{FF2B5EF4-FFF2-40B4-BE49-F238E27FC236}">
                <a16:creationId xmlns:a16="http://schemas.microsoft.com/office/drawing/2014/main" id="{E5C08EC7-E26B-FCE9-7BB2-4BF96B8304C5}"/>
              </a:ext>
            </a:extLst>
          </p:cNvPr>
          <p:cNvSpPr>
            <a:spLocks noGrp="1"/>
          </p:cNvSpPr>
          <p:nvPr>
            <p:ph type="body" sz="quarter" idx="13"/>
          </p:nvPr>
        </p:nvSpPr>
        <p:spPr/>
        <p:txBody>
          <a:bodyPr/>
          <a:lstStyle/>
          <a:p>
            <a:r>
              <a:rPr lang="nl-NL"/>
              <a:t>Sleutelfunctionarissen</a:t>
            </a:r>
          </a:p>
          <a:p>
            <a:r>
              <a:rPr lang="nl-NL"/>
              <a:t>Niet sleutelfunctionarissen</a:t>
            </a:r>
          </a:p>
          <a:p>
            <a:r>
              <a:rPr lang="nl-NL"/>
              <a:t>Gedeelde e-mailboxen</a:t>
            </a:r>
          </a:p>
          <a:p>
            <a:r>
              <a:rPr lang="nl-NL">
                <a:solidFill>
                  <a:srgbClr val="FF0000"/>
                </a:solidFill>
              </a:rPr>
              <a:t>Raadsleden, fractieondersteuners en geen @denhaag.nl account!!</a:t>
            </a:r>
          </a:p>
        </p:txBody>
      </p:sp>
      <p:sp>
        <p:nvSpPr>
          <p:cNvPr id="4" name="Tijdelijke aanduiding voor dianummer 3">
            <a:extLst>
              <a:ext uri="{FF2B5EF4-FFF2-40B4-BE49-F238E27FC236}">
                <a16:creationId xmlns:a16="http://schemas.microsoft.com/office/drawing/2014/main" id="{E412C73C-9C3B-BFBD-00C7-953D1F2D3647}"/>
              </a:ext>
            </a:extLst>
          </p:cNvPr>
          <p:cNvSpPr>
            <a:spLocks noGrp="1"/>
          </p:cNvSpPr>
          <p:nvPr>
            <p:ph type="sldNum" sz="quarter" idx="16"/>
          </p:nvPr>
        </p:nvSpPr>
        <p:spPr/>
        <p:txBody>
          <a:bodyPr/>
          <a:lstStyle/>
          <a:p>
            <a:pPr defTabSz="607469" fontAlgn="base">
              <a:spcBef>
                <a:spcPct val="0"/>
              </a:spcBef>
              <a:spcAft>
                <a:spcPct val="0"/>
              </a:spcAft>
              <a:defRPr/>
            </a:pPr>
            <a:fld id="{6FFA0847-3EBD-4296-83AB-B601432684B1}" type="slidenum">
              <a:rPr lang="nl-NL" altLang="nl-NL">
                <a:solidFill>
                  <a:srgbClr val="000000"/>
                </a:solidFill>
                <a:latin typeface="Arial" panose="020B0604020202020204" pitchFamily="34" charset="0"/>
                <a:cs typeface="Arial" panose="020B0604020202020204" pitchFamily="34" charset="0"/>
              </a:rPr>
              <a:pPr defTabSz="607469" fontAlgn="base">
                <a:spcBef>
                  <a:spcPct val="0"/>
                </a:spcBef>
                <a:spcAft>
                  <a:spcPct val="0"/>
                </a:spcAft>
                <a:defRPr/>
              </a:pPr>
              <a:t>19</a:t>
            </a:fld>
            <a:endParaRPr lang="nl-NL" altLang="nl-NL">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882126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el 1">
            <a:extLst>
              <a:ext uri="{FF2B5EF4-FFF2-40B4-BE49-F238E27FC236}">
                <a16:creationId xmlns:a16="http://schemas.microsoft.com/office/drawing/2014/main" id="{8F6927D8-A016-4293-9B53-A7E3F3FFDFDE}"/>
              </a:ext>
            </a:extLst>
          </p:cNvPr>
          <p:cNvSpPr>
            <a:spLocks noGrp="1" noChangeArrowheads="1"/>
          </p:cNvSpPr>
          <p:nvPr>
            <p:ph type="ctrTitle"/>
          </p:nvPr>
        </p:nvSpPr>
        <p:spPr bwMode="auto">
          <a:xfrm>
            <a:off x="1079500" y="2160588"/>
            <a:ext cx="6119813" cy="14398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r>
              <a:rPr lang="nl-NL" altLang="nl-NL">
                <a:ea typeface="ＭＳ Ｐゴシック" panose="020B0600070205080204" pitchFamily="34" charset="-128"/>
              </a:rPr>
              <a:t>Het </a:t>
            </a:r>
            <a:r>
              <a:rPr lang="nl-NL" altLang="nl-NL" err="1">
                <a:ea typeface="ＭＳ Ｐゴシック" panose="020B0600070205080204" pitchFamily="34" charset="-128"/>
              </a:rPr>
              <a:t>webinar</a:t>
            </a:r>
            <a:r>
              <a:rPr lang="nl-NL" altLang="nl-NL">
                <a:ea typeface="ＭＳ Ｐゴシック" panose="020B0600070205080204" pitchFamily="34" charset="-128"/>
              </a:rPr>
              <a:t> begint over 30 seconden</a:t>
            </a:r>
          </a:p>
        </p:txBody>
      </p:sp>
      <p:sp>
        <p:nvSpPr>
          <p:cNvPr id="3" name="Ondertitel 2">
            <a:extLst>
              <a:ext uri="{FF2B5EF4-FFF2-40B4-BE49-F238E27FC236}">
                <a16:creationId xmlns:a16="http://schemas.microsoft.com/office/drawing/2014/main" id="{22031467-14F4-4174-B89B-D6C92E35F34A}"/>
              </a:ext>
            </a:extLst>
          </p:cNvPr>
          <p:cNvSpPr>
            <a:spLocks noGrp="1"/>
          </p:cNvSpPr>
          <p:nvPr>
            <p:ph type="subTitle" idx="1"/>
          </p:nvPr>
        </p:nvSpPr>
        <p:spPr>
          <a:xfrm>
            <a:off x="1079500" y="3959225"/>
            <a:ext cx="6119813" cy="1081088"/>
          </a:xfrm>
        </p:spPr>
        <p:txBody>
          <a:bodyPr/>
          <a:lstStyle/>
          <a:p>
            <a:pPr eaLnBrk="1" hangingPunct="1">
              <a:buFont typeface="Arial" charset="0"/>
              <a:buNone/>
              <a:defRPr/>
            </a:pPr>
            <a:r>
              <a:rPr lang="nl-NL">
                <a:solidFill>
                  <a:schemeClr val="accent3">
                    <a:lumMod val="75000"/>
                    <a:lumOff val="25000"/>
                  </a:schemeClr>
                </a:solidFill>
              </a:rPr>
              <a:t>#</a:t>
            </a:r>
            <a:r>
              <a:rPr lang="nl-NL" err="1">
                <a:solidFill>
                  <a:schemeClr val="accent3">
                    <a:lumMod val="75000"/>
                    <a:lumOff val="25000"/>
                  </a:schemeClr>
                </a:solidFill>
              </a:rPr>
              <a:t>wvgrip</a:t>
            </a:r>
            <a:endParaRPr lang="nl-NL">
              <a:solidFill>
                <a:schemeClr val="accent3">
                  <a:lumMod val="75000"/>
                  <a:lumOff val="25000"/>
                </a:schemeClr>
              </a:solidFill>
            </a:endParaRPr>
          </a:p>
          <a:p>
            <a:pPr eaLnBrk="1" hangingPunct="1">
              <a:buFont typeface="Arial" charset="0"/>
              <a:buNone/>
              <a:defRPr/>
            </a:pPr>
            <a:endParaRPr lang="nl-NL"/>
          </a:p>
        </p:txBody>
      </p:sp>
      <p:sp>
        <p:nvSpPr>
          <p:cNvPr id="5124" name="Tijdelijke aanduiding voor datum 3">
            <a:extLst>
              <a:ext uri="{FF2B5EF4-FFF2-40B4-BE49-F238E27FC236}">
                <a16:creationId xmlns:a16="http://schemas.microsoft.com/office/drawing/2014/main" id="{21F0A641-D9AE-4FF5-9326-3E2F6EB41707}"/>
              </a:ext>
            </a:extLst>
          </p:cNvPr>
          <p:cNvSpPr>
            <a:spLocks noGrp="1" noChangeArrowheads="1"/>
          </p:cNvSpPr>
          <p:nvPr>
            <p:ph type="dt" sz="quarter" idx="10"/>
          </p:nvPr>
        </p:nvSpPr>
        <p:spPr bwMode="auto">
          <a:xfrm>
            <a:off x="1079500" y="6524941"/>
            <a:ext cx="407035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lvl1pPr defTabSz="912813">
              <a:defRPr>
                <a:solidFill>
                  <a:schemeClr val="tx1"/>
                </a:solidFill>
                <a:latin typeface="Arial" panose="020B0604020202020204" pitchFamily="34" charset="0"/>
              </a:defRPr>
            </a:lvl1pPr>
            <a:lvl2pPr marL="742950" indent="-285750" defTabSz="912813">
              <a:defRPr>
                <a:solidFill>
                  <a:schemeClr val="tx1"/>
                </a:solidFill>
                <a:latin typeface="Arial" panose="020B0604020202020204" pitchFamily="34" charset="0"/>
              </a:defRPr>
            </a:lvl2pPr>
            <a:lvl3pPr marL="1143000" indent="-228600" defTabSz="912813">
              <a:defRPr>
                <a:solidFill>
                  <a:schemeClr val="tx1"/>
                </a:solidFill>
                <a:latin typeface="Arial" panose="020B0604020202020204" pitchFamily="34" charset="0"/>
              </a:defRPr>
            </a:lvl3pPr>
            <a:lvl4pPr marL="1600200" indent="-228600" defTabSz="912813">
              <a:defRPr>
                <a:solidFill>
                  <a:schemeClr val="tx1"/>
                </a:solidFill>
                <a:latin typeface="Arial" panose="020B0604020202020204" pitchFamily="34" charset="0"/>
              </a:defRPr>
            </a:lvl4pPr>
            <a:lvl5pPr marL="2057400" indent="-228600" defTabSz="912813">
              <a:defRPr>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2813" rtl="0" eaLnBrk="0" fontAlgn="base" latinLnBrk="0" hangingPunct="0">
              <a:lnSpc>
                <a:spcPct val="100000"/>
              </a:lnSpc>
              <a:spcBef>
                <a:spcPct val="0"/>
              </a:spcBef>
              <a:spcAft>
                <a:spcPct val="0"/>
              </a:spcAft>
              <a:buClrTx/>
              <a:buSzTx/>
              <a:buFontTx/>
              <a:buNone/>
              <a:tabLst/>
              <a:defRPr/>
            </a:pPr>
            <a:endParaRPr kumimoji="0" lang="nl-NL" altLang="nl-NL" sz="10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62330908"/>
      </p:ext>
    </p:extLst>
  </p:cSld>
  <p:clrMapOvr>
    <a:masterClrMapping/>
  </p:clrMapOvr>
  <p:transition spd="slow" advClick="0" advTm="18000">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D88CC3-2A13-E1B7-F601-8B49D7D5CD04}"/>
              </a:ext>
            </a:extLst>
          </p:cNvPr>
          <p:cNvSpPr>
            <a:spLocks noGrp="1"/>
          </p:cNvSpPr>
          <p:nvPr>
            <p:ph type="title"/>
          </p:nvPr>
        </p:nvSpPr>
        <p:spPr/>
        <p:txBody>
          <a:bodyPr/>
          <a:lstStyle/>
          <a:p>
            <a:r>
              <a:rPr lang="nl-NL"/>
              <a:t>Record management</a:t>
            </a:r>
          </a:p>
        </p:txBody>
      </p:sp>
      <p:sp>
        <p:nvSpPr>
          <p:cNvPr id="3" name="Tijdelijke aanduiding voor tekst 2">
            <a:extLst>
              <a:ext uri="{FF2B5EF4-FFF2-40B4-BE49-F238E27FC236}">
                <a16:creationId xmlns:a16="http://schemas.microsoft.com/office/drawing/2014/main" id="{816AB7C0-FD4F-32E5-CA9C-134DCDE90301}"/>
              </a:ext>
            </a:extLst>
          </p:cNvPr>
          <p:cNvSpPr>
            <a:spLocks noGrp="1"/>
          </p:cNvSpPr>
          <p:nvPr>
            <p:ph type="body" sz="quarter" idx="13"/>
          </p:nvPr>
        </p:nvSpPr>
        <p:spPr/>
        <p:txBody>
          <a:bodyPr/>
          <a:lstStyle/>
          <a:p>
            <a:endParaRPr lang="nl-NL"/>
          </a:p>
        </p:txBody>
      </p:sp>
      <p:sp>
        <p:nvSpPr>
          <p:cNvPr id="4" name="Tijdelijke aanduiding voor dianummer 3">
            <a:extLst>
              <a:ext uri="{FF2B5EF4-FFF2-40B4-BE49-F238E27FC236}">
                <a16:creationId xmlns:a16="http://schemas.microsoft.com/office/drawing/2014/main" id="{30BD130A-536E-F2F8-9C4E-8D34D61CCE9F}"/>
              </a:ext>
            </a:extLst>
          </p:cNvPr>
          <p:cNvSpPr>
            <a:spLocks noGrp="1"/>
          </p:cNvSpPr>
          <p:nvPr>
            <p:ph type="sldNum" sz="quarter" idx="16"/>
          </p:nvPr>
        </p:nvSpPr>
        <p:spPr/>
        <p:txBody>
          <a:bodyPr/>
          <a:lstStyle/>
          <a:p>
            <a:pPr defTabSz="607469" fontAlgn="base">
              <a:spcBef>
                <a:spcPct val="0"/>
              </a:spcBef>
              <a:spcAft>
                <a:spcPct val="0"/>
              </a:spcAft>
              <a:defRPr/>
            </a:pPr>
            <a:fld id="{6FFA0847-3EBD-4296-83AB-B601432684B1}" type="slidenum">
              <a:rPr lang="nl-NL" altLang="nl-NL">
                <a:solidFill>
                  <a:srgbClr val="000000"/>
                </a:solidFill>
                <a:latin typeface="Arial" panose="020B0604020202020204" pitchFamily="34" charset="0"/>
                <a:cs typeface="Arial" panose="020B0604020202020204" pitchFamily="34" charset="0"/>
              </a:rPr>
              <a:pPr defTabSz="607469" fontAlgn="base">
                <a:spcBef>
                  <a:spcPct val="0"/>
                </a:spcBef>
                <a:spcAft>
                  <a:spcPct val="0"/>
                </a:spcAft>
                <a:defRPr/>
              </a:pPr>
              <a:t>20</a:t>
            </a:fld>
            <a:endParaRPr lang="nl-NL" altLang="nl-NL">
              <a:solidFill>
                <a:srgbClr val="000000"/>
              </a:solidFill>
              <a:latin typeface="Arial" panose="020B0604020202020204" pitchFamily="34" charset="0"/>
              <a:cs typeface="Arial" panose="020B0604020202020204" pitchFamily="34" charset="0"/>
            </a:endParaRPr>
          </a:p>
        </p:txBody>
      </p:sp>
      <p:pic>
        <p:nvPicPr>
          <p:cNvPr id="6" name="Afbeelding 5" descr="Afbeelding met tekst, schermopname, diagram, Lettertype&#10;&#10;Automatisch gegenereerde beschrijving">
            <a:extLst>
              <a:ext uri="{FF2B5EF4-FFF2-40B4-BE49-F238E27FC236}">
                <a16:creationId xmlns:a16="http://schemas.microsoft.com/office/drawing/2014/main" id="{71CCD7E5-A7FD-FDD3-EB73-C68FF6DEE016}"/>
              </a:ext>
            </a:extLst>
          </p:cNvPr>
          <p:cNvPicPr>
            <a:picLocks noChangeAspect="1"/>
          </p:cNvPicPr>
          <p:nvPr/>
        </p:nvPicPr>
        <p:blipFill>
          <a:blip r:embed="rId3"/>
          <a:stretch>
            <a:fillRect/>
          </a:stretch>
        </p:blipFill>
        <p:spPr>
          <a:xfrm>
            <a:off x="1084788" y="1788701"/>
            <a:ext cx="9083040" cy="5109209"/>
          </a:xfrm>
          <a:prstGeom prst="rect">
            <a:avLst/>
          </a:prstGeom>
        </p:spPr>
      </p:pic>
    </p:spTree>
    <p:extLst>
      <p:ext uri="{BB962C8B-B14F-4D97-AF65-F5344CB8AC3E}">
        <p14:creationId xmlns:p14="http://schemas.microsoft.com/office/powerpoint/2010/main" val="42511766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3D359C5-EDFF-8CE4-6D16-7CA9B5E6CBA8}"/>
              </a:ext>
            </a:extLst>
          </p:cNvPr>
          <p:cNvSpPr>
            <a:spLocks noGrp="1"/>
          </p:cNvSpPr>
          <p:nvPr>
            <p:ph type="title"/>
          </p:nvPr>
        </p:nvSpPr>
        <p:spPr/>
        <p:txBody>
          <a:bodyPr/>
          <a:lstStyle/>
          <a:p>
            <a:r>
              <a:rPr lang="nl-NL"/>
              <a:t>Communicatie</a:t>
            </a:r>
          </a:p>
        </p:txBody>
      </p:sp>
      <p:sp>
        <p:nvSpPr>
          <p:cNvPr id="3" name="Tijdelijke aanduiding voor tekst 2">
            <a:extLst>
              <a:ext uri="{FF2B5EF4-FFF2-40B4-BE49-F238E27FC236}">
                <a16:creationId xmlns:a16="http://schemas.microsoft.com/office/drawing/2014/main" id="{E6705D24-8BC2-2A7A-65D7-2FAC90266FC5}"/>
              </a:ext>
            </a:extLst>
          </p:cNvPr>
          <p:cNvSpPr>
            <a:spLocks noGrp="1"/>
          </p:cNvSpPr>
          <p:nvPr>
            <p:ph type="body" sz="quarter" idx="13"/>
          </p:nvPr>
        </p:nvSpPr>
        <p:spPr/>
        <p:txBody>
          <a:bodyPr/>
          <a:lstStyle/>
          <a:p>
            <a:endParaRPr lang="nl-NL" b="1"/>
          </a:p>
          <a:p>
            <a:endParaRPr lang="nl-NL" b="1"/>
          </a:p>
          <a:p>
            <a:endParaRPr lang="nl-NL" b="1"/>
          </a:p>
          <a:p>
            <a:endParaRPr lang="nl-NL" b="1"/>
          </a:p>
          <a:p>
            <a:r>
              <a:rPr lang="nl-NL" b="1" err="1"/>
              <a:t>Verandertraject</a:t>
            </a:r>
            <a:r>
              <a:rPr lang="nl-NL" b="1" err="1">
                <a:sym typeface="Wingdings" panose="05000000000000000000" pitchFamily="2" charset="2"/>
              </a:rPr>
              <a:t>weerstand</a:t>
            </a:r>
            <a:endParaRPr lang="nl-NL" b="1">
              <a:sym typeface="Wingdings" panose="05000000000000000000" pitchFamily="2" charset="2"/>
            </a:endParaRPr>
          </a:p>
          <a:p>
            <a:endParaRPr lang="nl-NL">
              <a:sym typeface="Wingdings" panose="05000000000000000000" pitchFamily="2" charset="2"/>
            </a:endParaRPr>
          </a:p>
          <a:p>
            <a:pPr lvl="1"/>
            <a:endParaRPr lang="nl-NL"/>
          </a:p>
        </p:txBody>
      </p:sp>
      <p:sp>
        <p:nvSpPr>
          <p:cNvPr id="4" name="Tijdelijke aanduiding voor dianummer 3">
            <a:extLst>
              <a:ext uri="{FF2B5EF4-FFF2-40B4-BE49-F238E27FC236}">
                <a16:creationId xmlns:a16="http://schemas.microsoft.com/office/drawing/2014/main" id="{5830EDEE-18DC-0E3B-40B6-AF2A1AED2D6E}"/>
              </a:ext>
            </a:extLst>
          </p:cNvPr>
          <p:cNvSpPr>
            <a:spLocks noGrp="1"/>
          </p:cNvSpPr>
          <p:nvPr>
            <p:ph type="sldNum" sz="quarter" idx="16"/>
          </p:nvPr>
        </p:nvSpPr>
        <p:spPr/>
        <p:txBody>
          <a:bodyPr/>
          <a:lstStyle/>
          <a:p>
            <a:pPr defTabSz="607469" fontAlgn="base">
              <a:spcBef>
                <a:spcPct val="0"/>
              </a:spcBef>
              <a:spcAft>
                <a:spcPct val="0"/>
              </a:spcAft>
              <a:defRPr/>
            </a:pPr>
            <a:fld id="{6FFA0847-3EBD-4296-83AB-B601432684B1}" type="slidenum">
              <a:rPr lang="nl-NL" altLang="nl-NL">
                <a:solidFill>
                  <a:srgbClr val="000000"/>
                </a:solidFill>
                <a:latin typeface="Arial" panose="020B0604020202020204" pitchFamily="34" charset="0"/>
                <a:cs typeface="Arial" panose="020B0604020202020204" pitchFamily="34" charset="0"/>
              </a:rPr>
              <a:pPr defTabSz="607469" fontAlgn="base">
                <a:spcBef>
                  <a:spcPct val="0"/>
                </a:spcBef>
                <a:spcAft>
                  <a:spcPct val="0"/>
                </a:spcAft>
                <a:defRPr/>
              </a:pPr>
              <a:t>21</a:t>
            </a:fld>
            <a:endParaRPr lang="nl-NL" altLang="nl-NL">
              <a:solidFill>
                <a:srgbClr val="000000"/>
              </a:solidFill>
              <a:latin typeface="Arial" panose="020B0604020202020204" pitchFamily="34" charset="0"/>
              <a:cs typeface="Arial" panose="020B0604020202020204" pitchFamily="34" charset="0"/>
            </a:endParaRPr>
          </a:p>
        </p:txBody>
      </p:sp>
      <p:pic>
        <p:nvPicPr>
          <p:cNvPr id="5" name="Afbeelding 4">
            <a:extLst>
              <a:ext uri="{FF2B5EF4-FFF2-40B4-BE49-F238E27FC236}">
                <a16:creationId xmlns:a16="http://schemas.microsoft.com/office/drawing/2014/main" id="{E25B1CFA-A56C-D69D-591F-A0868F96704D}"/>
              </a:ext>
            </a:extLst>
          </p:cNvPr>
          <p:cNvPicPr>
            <a:picLocks noChangeAspect="1"/>
          </p:cNvPicPr>
          <p:nvPr/>
        </p:nvPicPr>
        <p:blipFill>
          <a:blip r:embed="rId3"/>
          <a:stretch>
            <a:fillRect/>
          </a:stretch>
        </p:blipFill>
        <p:spPr>
          <a:xfrm>
            <a:off x="7305040" y="1991360"/>
            <a:ext cx="4556461" cy="2651760"/>
          </a:xfrm>
          <a:prstGeom prst="rect">
            <a:avLst/>
          </a:prstGeom>
        </p:spPr>
      </p:pic>
    </p:spTree>
    <p:extLst>
      <p:ext uri="{BB962C8B-B14F-4D97-AF65-F5344CB8AC3E}">
        <p14:creationId xmlns:p14="http://schemas.microsoft.com/office/powerpoint/2010/main" val="31599833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5303141-FCEE-6027-9E11-98DB86536829}"/>
              </a:ext>
            </a:extLst>
          </p:cNvPr>
          <p:cNvSpPr>
            <a:spLocks noGrp="1"/>
          </p:cNvSpPr>
          <p:nvPr>
            <p:ph type="title"/>
          </p:nvPr>
        </p:nvSpPr>
        <p:spPr/>
        <p:txBody>
          <a:bodyPr/>
          <a:lstStyle/>
          <a:p>
            <a:r>
              <a:rPr lang="nl-NL"/>
              <a:t>Boodschap</a:t>
            </a:r>
          </a:p>
        </p:txBody>
      </p:sp>
      <p:sp>
        <p:nvSpPr>
          <p:cNvPr id="3" name="Tijdelijke aanduiding voor tekst 2">
            <a:extLst>
              <a:ext uri="{FF2B5EF4-FFF2-40B4-BE49-F238E27FC236}">
                <a16:creationId xmlns:a16="http://schemas.microsoft.com/office/drawing/2014/main" id="{6251AF13-73B8-485C-966F-B102E08C1FC3}"/>
              </a:ext>
            </a:extLst>
          </p:cNvPr>
          <p:cNvSpPr>
            <a:spLocks noGrp="1"/>
          </p:cNvSpPr>
          <p:nvPr>
            <p:ph type="body" sz="quarter" idx="13"/>
          </p:nvPr>
        </p:nvSpPr>
        <p:spPr/>
        <p:txBody>
          <a:bodyPr/>
          <a:lstStyle/>
          <a:p>
            <a:pPr marL="0" indent="0">
              <a:buNone/>
            </a:pPr>
            <a:endParaRPr lang="nl-NL"/>
          </a:p>
          <a:p>
            <a:pPr marL="0" indent="0">
              <a:buNone/>
            </a:pPr>
            <a:endParaRPr lang="nl-NL"/>
          </a:p>
          <a:p>
            <a:pPr marL="0" indent="0">
              <a:buNone/>
            </a:pPr>
            <a:endParaRPr lang="nl-NL"/>
          </a:p>
          <a:p>
            <a:pPr marL="0" indent="0">
              <a:buNone/>
            </a:pPr>
            <a:endParaRPr lang="nl-NL"/>
          </a:p>
          <a:p>
            <a:pPr marL="0" indent="0">
              <a:buNone/>
            </a:pPr>
            <a:endParaRPr lang="nl-NL"/>
          </a:p>
        </p:txBody>
      </p:sp>
      <p:sp>
        <p:nvSpPr>
          <p:cNvPr id="5" name="Tijdelijke aanduiding voor dianummer 4">
            <a:extLst>
              <a:ext uri="{FF2B5EF4-FFF2-40B4-BE49-F238E27FC236}">
                <a16:creationId xmlns:a16="http://schemas.microsoft.com/office/drawing/2014/main" id="{BCCD86D1-6329-DF8D-83D2-8164D2B2780B}"/>
              </a:ext>
            </a:extLst>
          </p:cNvPr>
          <p:cNvSpPr>
            <a:spLocks noGrp="1"/>
          </p:cNvSpPr>
          <p:nvPr>
            <p:ph type="sldNum" sz="quarter" idx="17"/>
          </p:nvPr>
        </p:nvSpPr>
        <p:spPr/>
        <p:txBody>
          <a:bodyPr/>
          <a:lstStyle/>
          <a:p>
            <a:pPr defTabSz="607469" fontAlgn="base">
              <a:spcBef>
                <a:spcPct val="0"/>
              </a:spcBef>
              <a:spcAft>
                <a:spcPct val="0"/>
              </a:spcAft>
              <a:defRPr/>
            </a:pPr>
            <a:fld id="{5EDCF959-0480-4CF0-9015-5C5588B1FE55}" type="slidenum">
              <a:rPr lang="nl-NL" altLang="nl-NL">
                <a:solidFill>
                  <a:srgbClr val="000000"/>
                </a:solidFill>
                <a:latin typeface="Arial" panose="020B0604020202020204" pitchFamily="34" charset="0"/>
                <a:cs typeface="Arial" panose="020B0604020202020204" pitchFamily="34" charset="0"/>
              </a:rPr>
              <a:pPr defTabSz="607469" fontAlgn="base">
                <a:spcBef>
                  <a:spcPct val="0"/>
                </a:spcBef>
                <a:spcAft>
                  <a:spcPct val="0"/>
                </a:spcAft>
                <a:defRPr/>
              </a:pPr>
              <a:t>22</a:t>
            </a:fld>
            <a:endParaRPr lang="nl-NL" altLang="nl-NL">
              <a:solidFill>
                <a:srgbClr val="000000"/>
              </a:solidFill>
              <a:latin typeface="Arial" panose="020B0604020202020204" pitchFamily="34" charset="0"/>
              <a:cs typeface="Arial" panose="020B0604020202020204" pitchFamily="34" charset="0"/>
            </a:endParaRPr>
          </a:p>
        </p:txBody>
      </p:sp>
      <p:sp>
        <p:nvSpPr>
          <p:cNvPr id="6" name="Stroomdiagram: Verbindingslijn 5">
            <a:extLst>
              <a:ext uri="{FF2B5EF4-FFF2-40B4-BE49-F238E27FC236}">
                <a16:creationId xmlns:a16="http://schemas.microsoft.com/office/drawing/2014/main" id="{71F61E47-E37B-7B9E-14C7-04F29BCBCEB4}"/>
              </a:ext>
            </a:extLst>
          </p:cNvPr>
          <p:cNvSpPr/>
          <p:nvPr/>
        </p:nvSpPr>
        <p:spPr>
          <a:xfrm>
            <a:off x="4863102" y="2756762"/>
            <a:ext cx="2219217" cy="2161135"/>
          </a:xfrm>
          <a:prstGeom prst="flowChartConnector">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defTabSz="607469" eaLnBrk="0" fontAlgn="base" hangingPunct="0">
              <a:spcBef>
                <a:spcPct val="0"/>
              </a:spcBef>
              <a:spcAft>
                <a:spcPct val="0"/>
              </a:spcAft>
            </a:pPr>
            <a:r>
              <a:rPr lang="nl-NL" sz="2400">
                <a:solidFill>
                  <a:srgbClr val="000000"/>
                </a:solidFill>
                <a:latin typeface="Arial"/>
              </a:rPr>
              <a:t>      Waarom</a:t>
            </a:r>
          </a:p>
        </p:txBody>
      </p:sp>
      <p:sp>
        <p:nvSpPr>
          <p:cNvPr id="7" name="Stroomdiagram: Verbindingslijn 6">
            <a:extLst>
              <a:ext uri="{FF2B5EF4-FFF2-40B4-BE49-F238E27FC236}">
                <a16:creationId xmlns:a16="http://schemas.microsoft.com/office/drawing/2014/main" id="{67725761-2FE0-8526-FF1F-477BF4783AC2}"/>
              </a:ext>
            </a:extLst>
          </p:cNvPr>
          <p:cNvSpPr/>
          <p:nvPr/>
        </p:nvSpPr>
        <p:spPr>
          <a:xfrm>
            <a:off x="4417887" y="2610252"/>
            <a:ext cx="3109645" cy="3156085"/>
          </a:xfrm>
          <a:prstGeom prst="flowChartConnector">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defTabSz="607469" eaLnBrk="0" fontAlgn="base" hangingPunct="0">
              <a:spcBef>
                <a:spcPct val="0"/>
              </a:spcBef>
              <a:spcAft>
                <a:spcPct val="0"/>
              </a:spcAft>
            </a:pPr>
            <a:endParaRPr lang="nl-NL" sz="2400">
              <a:solidFill>
                <a:srgbClr val="000000"/>
              </a:solidFill>
              <a:latin typeface="Arial"/>
            </a:endParaRPr>
          </a:p>
          <a:p>
            <a:pPr algn="ctr" defTabSz="607469" eaLnBrk="0" fontAlgn="base" hangingPunct="0">
              <a:spcBef>
                <a:spcPct val="0"/>
              </a:spcBef>
              <a:spcAft>
                <a:spcPct val="0"/>
              </a:spcAft>
            </a:pPr>
            <a:endParaRPr lang="nl-NL" sz="2400">
              <a:solidFill>
                <a:srgbClr val="000000"/>
              </a:solidFill>
              <a:latin typeface="Arial"/>
            </a:endParaRPr>
          </a:p>
          <a:p>
            <a:pPr algn="ctr" defTabSz="607469" eaLnBrk="0" fontAlgn="base" hangingPunct="0">
              <a:spcBef>
                <a:spcPct val="0"/>
              </a:spcBef>
              <a:spcAft>
                <a:spcPct val="0"/>
              </a:spcAft>
            </a:pPr>
            <a:endParaRPr lang="nl-NL" sz="2400">
              <a:solidFill>
                <a:srgbClr val="000000"/>
              </a:solidFill>
              <a:latin typeface="Arial"/>
            </a:endParaRPr>
          </a:p>
          <a:p>
            <a:pPr algn="ctr" defTabSz="607469" eaLnBrk="0" fontAlgn="base" hangingPunct="0">
              <a:spcBef>
                <a:spcPct val="0"/>
              </a:spcBef>
              <a:spcAft>
                <a:spcPct val="0"/>
              </a:spcAft>
            </a:pPr>
            <a:endParaRPr lang="nl-NL" sz="2400">
              <a:solidFill>
                <a:srgbClr val="000000"/>
              </a:solidFill>
              <a:latin typeface="Arial"/>
            </a:endParaRPr>
          </a:p>
          <a:p>
            <a:pPr algn="ctr" defTabSz="607469" eaLnBrk="0" fontAlgn="base" hangingPunct="0">
              <a:spcBef>
                <a:spcPct val="0"/>
              </a:spcBef>
              <a:spcAft>
                <a:spcPct val="0"/>
              </a:spcAft>
            </a:pPr>
            <a:endParaRPr lang="nl-NL" sz="2400">
              <a:solidFill>
                <a:srgbClr val="000000"/>
              </a:solidFill>
              <a:latin typeface="Arial"/>
            </a:endParaRPr>
          </a:p>
          <a:p>
            <a:pPr algn="ctr" defTabSz="607469" eaLnBrk="0" fontAlgn="base" hangingPunct="0">
              <a:spcBef>
                <a:spcPct val="0"/>
              </a:spcBef>
              <a:spcAft>
                <a:spcPct val="0"/>
              </a:spcAft>
            </a:pPr>
            <a:r>
              <a:rPr lang="nl-NL" sz="2400">
                <a:solidFill>
                  <a:srgbClr val="000000"/>
                </a:solidFill>
                <a:latin typeface="Arial"/>
              </a:rPr>
              <a:t>Hoe</a:t>
            </a:r>
          </a:p>
        </p:txBody>
      </p:sp>
      <p:sp>
        <p:nvSpPr>
          <p:cNvPr id="8" name="Stroomdiagram: Verbindingslijn 7">
            <a:extLst>
              <a:ext uri="{FF2B5EF4-FFF2-40B4-BE49-F238E27FC236}">
                <a16:creationId xmlns:a16="http://schemas.microsoft.com/office/drawing/2014/main" id="{CC616A04-21C5-45C8-E303-79B489FE51E4}"/>
              </a:ext>
            </a:extLst>
          </p:cNvPr>
          <p:cNvSpPr/>
          <p:nvPr/>
        </p:nvSpPr>
        <p:spPr>
          <a:xfrm>
            <a:off x="3812843" y="2311566"/>
            <a:ext cx="4319733" cy="4214751"/>
          </a:xfrm>
          <a:prstGeom prst="flowChartConnector">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defTabSz="607469" eaLnBrk="0" fontAlgn="base" hangingPunct="0">
              <a:spcBef>
                <a:spcPct val="0"/>
              </a:spcBef>
              <a:spcAft>
                <a:spcPct val="0"/>
              </a:spcAft>
            </a:pPr>
            <a:endParaRPr lang="nl-NL" sz="2400">
              <a:solidFill>
                <a:srgbClr val="000000"/>
              </a:solidFill>
              <a:latin typeface="Arial"/>
            </a:endParaRPr>
          </a:p>
          <a:p>
            <a:pPr algn="ctr" defTabSz="607469" eaLnBrk="0" fontAlgn="base" hangingPunct="0">
              <a:spcBef>
                <a:spcPct val="0"/>
              </a:spcBef>
              <a:spcAft>
                <a:spcPct val="0"/>
              </a:spcAft>
            </a:pPr>
            <a:endParaRPr lang="nl-NL" sz="2400">
              <a:solidFill>
                <a:srgbClr val="000000"/>
              </a:solidFill>
              <a:latin typeface="Arial"/>
            </a:endParaRPr>
          </a:p>
          <a:p>
            <a:pPr algn="ctr" defTabSz="607469" eaLnBrk="0" fontAlgn="base" hangingPunct="0">
              <a:spcBef>
                <a:spcPct val="0"/>
              </a:spcBef>
              <a:spcAft>
                <a:spcPct val="0"/>
              </a:spcAft>
            </a:pPr>
            <a:endParaRPr lang="nl-NL" sz="2400">
              <a:solidFill>
                <a:srgbClr val="000000"/>
              </a:solidFill>
              <a:latin typeface="Arial"/>
            </a:endParaRPr>
          </a:p>
          <a:p>
            <a:pPr algn="ctr" defTabSz="607469" eaLnBrk="0" fontAlgn="base" hangingPunct="0">
              <a:spcBef>
                <a:spcPct val="0"/>
              </a:spcBef>
              <a:spcAft>
                <a:spcPct val="0"/>
              </a:spcAft>
            </a:pPr>
            <a:endParaRPr lang="nl-NL" sz="2400">
              <a:solidFill>
                <a:srgbClr val="000000"/>
              </a:solidFill>
              <a:latin typeface="Arial"/>
            </a:endParaRPr>
          </a:p>
          <a:p>
            <a:pPr algn="ctr" defTabSz="607469" eaLnBrk="0" fontAlgn="base" hangingPunct="0">
              <a:spcBef>
                <a:spcPct val="0"/>
              </a:spcBef>
              <a:spcAft>
                <a:spcPct val="0"/>
              </a:spcAft>
            </a:pPr>
            <a:endParaRPr lang="nl-NL" sz="2400">
              <a:solidFill>
                <a:srgbClr val="000000"/>
              </a:solidFill>
              <a:latin typeface="Arial"/>
            </a:endParaRPr>
          </a:p>
          <a:p>
            <a:pPr algn="ctr" defTabSz="607469" eaLnBrk="0" fontAlgn="base" hangingPunct="0">
              <a:spcBef>
                <a:spcPct val="0"/>
              </a:spcBef>
              <a:spcAft>
                <a:spcPct val="0"/>
              </a:spcAft>
            </a:pPr>
            <a:endParaRPr lang="nl-NL" sz="2400">
              <a:solidFill>
                <a:srgbClr val="000000"/>
              </a:solidFill>
              <a:latin typeface="Arial"/>
            </a:endParaRPr>
          </a:p>
          <a:p>
            <a:pPr algn="ctr" defTabSz="607469" eaLnBrk="0" fontAlgn="base" hangingPunct="0">
              <a:spcBef>
                <a:spcPct val="0"/>
              </a:spcBef>
              <a:spcAft>
                <a:spcPct val="0"/>
              </a:spcAft>
            </a:pPr>
            <a:endParaRPr lang="nl-NL" sz="2400">
              <a:solidFill>
                <a:srgbClr val="000000"/>
              </a:solidFill>
              <a:latin typeface="Arial"/>
            </a:endParaRPr>
          </a:p>
          <a:p>
            <a:pPr algn="ctr" defTabSz="607469" eaLnBrk="0" fontAlgn="base" hangingPunct="0">
              <a:spcBef>
                <a:spcPct val="0"/>
              </a:spcBef>
              <a:spcAft>
                <a:spcPct val="0"/>
              </a:spcAft>
            </a:pPr>
            <a:endParaRPr lang="nl-NL" sz="2400">
              <a:solidFill>
                <a:srgbClr val="000000"/>
              </a:solidFill>
              <a:latin typeface="Arial"/>
            </a:endParaRPr>
          </a:p>
          <a:p>
            <a:pPr algn="ctr" defTabSz="607469" eaLnBrk="0" fontAlgn="base" hangingPunct="0">
              <a:spcBef>
                <a:spcPct val="0"/>
              </a:spcBef>
              <a:spcAft>
                <a:spcPct val="0"/>
              </a:spcAft>
            </a:pPr>
            <a:endParaRPr lang="nl-NL" sz="2400">
              <a:solidFill>
                <a:srgbClr val="000000"/>
              </a:solidFill>
              <a:latin typeface="Arial"/>
            </a:endParaRPr>
          </a:p>
          <a:p>
            <a:pPr algn="ctr" defTabSz="607469" eaLnBrk="0" fontAlgn="base" hangingPunct="0">
              <a:spcBef>
                <a:spcPct val="0"/>
              </a:spcBef>
              <a:spcAft>
                <a:spcPct val="0"/>
              </a:spcAft>
            </a:pPr>
            <a:r>
              <a:rPr lang="nl-NL" sz="2400">
                <a:solidFill>
                  <a:srgbClr val="000000"/>
                </a:solidFill>
                <a:latin typeface="Arial"/>
              </a:rPr>
              <a:t>  Wat</a:t>
            </a:r>
            <a:r>
              <a:rPr lang="nl-NL" sz="2400">
                <a:solidFill>
                  <a:srgbClr val="FFFFFF"/>
                </a:solidFill>
                <a:latin typeface="Arial"/>
              </a:rPr>
              <a:t>?</a:t>
            </a:r>
          </a:p>
        </p:txBody>
      </p:sp>
    </p:spTree>
    <p:extLst>
      <p:ext uri="{BB962C8B-B14F-4D97-AF65-F5344CB8AC3E}">
        <p14:creationId xmlns:p14="http://schemas.microsoft.com/office/powerpoint/2010/main" val="25379814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AA54ACE-6E82-4837-C4B6-CE7FC2B830F2}"/>
              </a:ext>
            </a:extLst>
          </p:cNvPr>
          <p:cNvSpPr>
            <a:spLocks noGrp="1"/>
          </p:cNvSpPr>
          <p:nvPr>
            <p:ph type="title"/>
          </p:nvPr>
        </p:nvSpPr>
        <p:spPr/>
        <p:txBody>
          <a:bodyPr/>
          <a:lstStyle/>
          <a:p>
            <a:r>
              <a:rPr lang="nl-NL"/>
              <a:t>Voorbeeld communicatie</a:t>
            </a:r>
          </a:p>
        </p:txBody>
      </p:sp>
      <p:sp>
        <p:nvSpPr>
          <p:cNvPr id="4" name="Tijdelijke aanduiding voor dianummer 3">
            <a:extLst>
              <a:ext uri="{FF2B5EF4-FFF2-40B4-BE49-F238E27FC236}">
                <a16:creationId xmlns:a16="http://schemas.microsoft.com/office/drawing/2014/main" id="{61B8EF9E-BBCC-2BCE-C872-5FEED4313FFF}"/>
              </a:ext>
            </a:extLst>
          </p:cNvPr>
          <p:cNvSpPr>
            <a:spLocks noGrp="1"/>
          </p:cNvSpPr>
          <p:nvPr>
            <p:ph type="sldNum" sz="quarter" idx="16"/>
          </p:nvPr>
        </p:nvSpPr>
        <p:spPr/>
        <p:txBody>
          <a:bodyPr/>
          <a:lstStyle/>
          <a:p>
            <a:pPr defTabSz="607469" fontAlgn="base">
              <a:spcBef>
                <a:spcPct val="0"/>
              </a:spcBef>
              <a:spcAft>
                <a:spcPct val="0"/>
              </a:spcAft>
              <a:defRPr/>
            </a:pPr>
            <a:fld id="{6FFA0847-3EBD-4296-83AB-B601432684B1}" type="slidenum">
              <a:rPr lang="nl-NL" altLang="nl-NL">
                <a:solidFill>
                  <a:srgbClr val="000000"/>
                </a:solidFill>
                <a:latin typeface="Arial" panose="020B0604020202020204" pitchFamily="34" charset="0"/>
                <a:cs typeface="Arial" panose="020B0604020202020204" pitchFamily="34" charset="0"/>
              </a:rPr>
              <a:pPr defTabSz="607469" fontAlgn="base">
                <a:spcBef>
                  <a:spcPct val="0"/>
                </a:spcBef>
                <a:spcAft>
                  <a:spcPct val="0"/>
                </a:spcAft>
                <a:defRPr/>
              </a:pPr>
              <a:t>23</a:t>
            </a:fld>
            <a:endParaRPr lang="nl-NL" altLang="nl-NL">
              <a:solidFill>
                <a:srgbClr val="000000"/>
              </a:solidFill>
              <a:latin typeface="Arial" panose="020B0604020202020204" pitchFamily="34" charset="0"/>
              <a:cs typeface="Arial" panose="020B0604020202020204" pitchFamily="34" charset="0"/>
            </a:endParaRPr>
          </a:p>
        </p:txBody>
      </p:sp>
      <p:sp>
        <p:nvSpPr>
          <p:cNvPr id="6" name="Tijdelijke aanduiding voor tekst 5">
            <a:extLst>
              <a:ext uri="{FF2B5EF4-FFF2-40B4-BE49-F238E27FC236}">
                <a16:creationId xmlns:a16="http://schemas.microsoft.com/office/drawing/2014/main" id="{6EBC0DF2-F957-2E45-F804-B19BF3A61B00}"/>
              </a:ext>
            </a:extLst>
          </p:cNvPr>
          <p:cNvSpPr>
            <a:spLocks noGrp="1"/>
          </p:cNvSpPr>
          <p:nvPr>
            <p:ph type="body" sz="quarter" idx="13"/>
          </p:nvPr>
        </p:nvSpPr>
        <p:spPr/>
        <p:txBody>
          <a:bodyPr vert="horz" lIns="0" tIns="0" rIns="0" bIns="0" rtlCol="0" anchor="t">
            <a:normAutofit/>
          </a:bodyPr>
          <a:lstStyle/>
          <a:p>
            <a:pPr marL="239395" indent="-239395"/>
            <a:r>
              <a:rPr lang="nl-NL">
                <a:cs typeface="Calibri"/>
              </a:rPr>
              <a:t>Filmpje wordt mogelijk pas in 2024 gedeeld op verzoek van de gemeente Den Haag</a:t>
            </a:r>
          </a:p>
        </p:txBody>
      </p:sp>
    </p:spTree>
    <p:extLst>
      <p:ext uri="{BB962C8B-B14F-4D97-AF65-F5344CB8AC3E}">
        <p14:creationId xmlns:p14="http://schemas.microsoft.com/office/powerpoint/2010/main" val="5067751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3D359C5-EDFF-8CE4-6D16-7CA9B5E6CBA8}"/>
              </a:ext>
            </a:extLst>
          </p:cNvPr>
          <p:cNvSpPr>
            <a:spLocks noGrp="1"/>
          </p:cNvSpPr>
          <p:nvPr>
            <p:ph type="title"/>
          </p:nvPr>
        </p:nvSpPr>
        <p:spPr/>
        <p:txBody>
          <a:bodyPr/>
          <a:lstStyle/>
          <a:p>
            <a:r>
              <a:rPr lang="nl-NL"/>
              <a:t>Bewaren e-mails</a:t>
            </a:r>
          </a:p>
        </p:txBody>
      </p:sp>
      <p:sp>
        <p:nvSpPr>
          <p:cNvPr id="3" name="Tijdelijke aanduiding voor tekst 2">
            <a:extLst>
              <a:ext uri="{FF2B5EF4-FFF2-40B4-BE49-F238E27FC236}">
                <a16:creationId xmlns:a16="http://schemas.microsoft.com/office/drawing/2014/main" id="{E6705D24-8BC2-2A7A-65D7-2FAC90266FC5}"/>
              </a:ext>
            </a:extLst>
          </p:cNvPr>
          <p:cNvSpPr>
            <a:spLocks noGrp="1"/>
          </p:cNvSpPr>
          <p:nvPr>
            <p:ph type="body" sz="quarter" idx="13"/>
          </p:nvPr>
        </p:nvSpPr>
        <p:spPr/>
        <p:txBody>
          <a:bodyPr vert="horz" lIns="0" tIns="0" rIns="0" bIns="0" rtlCol="0" anchor="t">
            <a:normAutofit/>
          </a:bodyPr>
          <a:lstStyle/>
          <a:p>
            <a:endParaRPr lang="nl-NL" b="1"/>
          </a:p>
          <a:p>
            <a:endParaRPr lang="nl-NL" b="1"/>
          </a:p>
          <a:p>
            <a:pPr marL="239395" indent="-239395"/>
            <a:endParaRPr lang="nl-NL" b="1">
              <a:ea typeface="Calibri" panose="020F0502020204030204"/>
              <a:cs typeface="Calibri" panose="020F0502020204030204"/>
            </a:endParaRPr>
          </a:p>
          <a:p>
            <a:pPr marL="239395" indent="-239395"/>
            <a:r>
              <a:rPr lang="nl-NL" b="1">
                <a:sym typeface="Wingdings" panose="05000000000000000000" pitchFamily="2" charset="2"/>
              </a:rPr>
              <a:t>Vragen? Mail naar emiel.mettes@denhaag.nl</a:t>
            </a:r>
            <a:endParaRPr lang="nl-NL" b="1">
              <a:ea typeface="Calibri" panose="020F0502020204030204"/>
              <a:cs typeface="Calibri" panose="020F0502020204030204"/>
            </a:endParaRPr>
          </a:p>
          <a:p>
            <a:endParaRPr lang="nl-NL">
              <a:sym typeface="Wingdings" panose="05000000000000000000" pitchFamily="2" charset="2"/>
            </a:endParaRPr>
          </a:p>
          <a:p>
            <a:pPr lvl="1"/>
            <a:endParaRPr lang="nl-NL"/>
          </a:p>
        </p:txBody>
      </p:sp>
      <p:sp>
        <p:nvSpPr>
          <p:cNvPr id="4" name="Tijdelijke aanduiding voor dianummer 3">
            <a:extLst>
              <a:ext uri="{FF2B5EF4-FFF2-40B4-BE49-F238E27FC236}">
                <a16:creationId xmlns:a16="http://schemas.microsoft.com/office/drawing/2014/main" id="{5830EDEE-18DC-0E3B-40B6-AF2A1AED2D6E}"/>
              </a:ext>
            </a:extLst>
          </p:cNvPr>
          <p:cNvSpPr>
            <a:spLocks noGrp="1"/>
          </p:cNvSpPr>
          <p:nvPr>
            <p:ph type="sldNum" sz="quarter" idx="16"/>
          </p:nvPr>
        </p:nvSpPr>
        <p:spPr/>
        <p:txBody>
          <a:bodyPr/>
          <a:lstStyle/>
          <a:p>
            <a:pPr defTabSz="607469" fontAlgn="base">
              <a:spcBef>
                <a:spcPct val="0"/>
              </a:spcBef>
              <a:spcAft>
                <a:spcPct val="0"/>
              </a:spcAft>
              <a:defRPr/>
            </a:pPr>
            <a:fld id="{6FFA0847-3EBD-4296-83AB-B601432684B1}" type="slidenum">
              <a:rPr lang="nl-NL" altLang="nl-NL">
                <a:solidFill>
                  <a:srgbClr val="000000"/>
                </a:solidFill>
                <a:latin typeface="Arial" panose="020B0604020202020204" pitchFamily="34" charset="0"/>
                <a:cs typeface="Arial" panose="020B0604020202020204" pitchFamily="34" charset="0"/>
              </a:rPr>
              <a:pPr defTabSz="607469" fontAlgn="base">
                <a:spcBef>
                  <a:spcPct val="0"/>
                </a:spcBef>
                <a:spcAft>
                  <a:spcPct val="0"/>
                </a:spcAft>
                <a:defRPr/>
              </a:pPr>
              <a:t>24</a:t>
            </a:fld>
            <a:endParaRPr lang="nl-NL" altLang="nl-NL">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822366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itle 35">
            <a:extLst>
              <a:ext uri="{FF2B5EF4-FFF2-40B4-BE49-F238E27FC236}">
                <a16:creationId xmlns:a16="http://schemas.microsoft.com/office/drawing/2014/main" id="{44A04144-769B-4D53-97DE-3E7EE75CB30C}"/>
              </a:ext>
            </a:extLst>
          </p:cNvPr>
          <p:cNvSpPr>
            <a:spLocks noGrp="1"/>
          </p:cNvSpPr>
          <p:nvPr>
            <p:ph type="title"/>
          </p:nvPr>
        </p:nvSpPr>
        <p:spPr>
          <a:xfrm>
            <a:off x="584200" y="2672002"/>
            <a:ext cx="5866363" cy="1169551"/>
          </a:xfrm>
        </p:spPr>
        <p:txBody>
          <a:bodyPr anchor="ctr"/>
          <a:lstStyle/>
          <a:p>
            <a:r>
              <a:rPr lang="en-US" sz="3800" spc="0">
                <a:cs typeface="Segoe UI"/>
              </a:rPr>
              <a:t>E-</a:t>
            </a:r>
            <a:r>
              <a:rPr lang="en-US" sz="3800" spc="0" err="1">
                <a:cs typeface="Segoe UI"/>
              </a:rPr>
              <a:t>mailarchivering</a:t>
            </a:r>
            <a:r>
              <a:rPr lang="en-US" sz="3800" spc="0">
                <a:cs typeface="Segoe UI"/>
              </a:rPr>
              <a:t> met Microsoft Purview</a:t>
            </a:r>
            <a:endParaRPr lang="en-US" sz="3800" spc="0">
              <a:solidFill>
                <a:srgbClr val="000000"/>
              </a:solidFill>
            </a:endParaRPr>
          </a:p>
        </p:txBody>
      </p:sp>
      <p:sp>
        <p:nvSpPr>
          <p:cNvPr id="3" name="Text Placeholder 2">
            <a:extLst>
              <a:ext uri="{FF2B5EF4-FFF2-40B4-BE49-F238E27FC236}">
                <a16:creationId xmlns:a16="http://schemas.microsoft.com/office/drawing/2014/main" id="{C05DCE7F-2FA2-43A6-BE8B-666384AC9C1C}"/>
              </a:ext>
            </a:extLst>
          </p:cNvPr>
          <p:cNvSpPr>
            <a:spLocks noGrp="1"/>
          </p:cNvSpPr>
          <p:nvPr>
            <p:ph type="body" sz="quarter" idx="12"/>
          </p:nvPr>
        </p:nvSpPr>
        <p:spPr>
          <a:xfrm>
            <a:off x="584200" y="4452905"/>
            <a:ext cx="6495574" cy="338554"/>
          </a:xfrm>
        </p:spPr>
        <p:txBody>
          <a:bodyPr vert="horz" wrap="square" lIns="0" tIns="0" rIns="0" bIns="0" rtlCol="0" anchor="t">
            <a:spAutoFit/>
          </a:bodyPr>
          <a:lstStyle/>
          <a:p>
            <a:r>
              <a:rPr lang="en-US" err="1">
                <a:cs typeface="Segoe UI"/>
              </a:rPr>
              <a:t>Gemeente</a:t>
            </a:r>
            <a:r>
              <a:rPr lang="en-US">
                <a:cs typeface="Segoe UI"/>
              </a:rPr>
              <a:t> Den Haag </a:t>
            </a:r>
            <a:endParaRPr lang="en-US"/>
          </a:p>
        </p:txBody>
      </p:sp>
    </p:spTree>
    <p:extLst>
      <p:ext uri="{BB962C8B-B14F-4D97-AF65-F5344CB8AC3E}">
        <p14:creationId xmlns:p14="http://schemas.microsoft.com/office/powerpoint/2010/main" val="3769692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itle 35">
            <a:extLst>
              <a:ext uri="{FF2B5EF4-FFF2-40B4-BE49-F238E27FC236}">
                <a16:creationId xmlns:a16="http://schemas.microsoft.com/office/drawing/2014/main" id="{44A04144-769B-4D53-97DE-3E7EE75CB30C}"/>
              </a:ext>
            </a:extLst>
          </p:cNvPr>
          <p:cNvSpPr>
            <a:spLocks noGrp="1"/>
          </p:cNvSpPr>
          <p:nvPr>
            <p:ph type="title"/>
          </p:nvPr>
        </p:nvSpPr>
        <p:spPr>
          <a:xfrm>
            <a:off x="489793" y="1598254"/>
            <a:ext cx="5866363" cy="430887"/>
          </a:xfrm>
        </p:spPr>
        <p:txBody>
          <a:bodyPr anchor="ctr"/>
          <a:lstStyle/>
          <a:p>
            <a:r>
              <a:rPr lang="en-US" sz="2800" b="1" baseline="0">
                <a:latin typeface="Segoe Pro Display"/>
              </a:rPr>
              <a:t>Wat zijn de vereisten om te starten?</a:t>
            </a:r>
            <a:r>
              <a:rPr lang="en-US" sz="2800">
                <a:latin typeface="Segoe Pro Display"/>
                <a:ea typeface="Segoe Pro Display"/>
                <a:cs typeface="Segoe Pro Display"/>
              </a:rPr>
              <a:t>​</a:t>
            </a:r>
            <a:endParaRPr lang="en-US" sz="3800" spc="0">
              <a:solidFill>
                <a:srgbClr val="000000"/>
              </a:solidFill>
            </a:endParaRPr>
          </a:p>
        </p:txBody>
      </p:sp>
      <p:sp>
        <p:nvSpPr>
          <p:cNvPr id="4" name="TextBox 3">
            <a:extLst>
              <a:ext uri="{FF2B5EF4-FFF2-40B4-BE49-F238E27FC236}">
                <a16:creationId xmlns:a16="http://schemas.microsoft.com/office/drawing/2014/main" id="{6D07DDD9-BC83-B464-4F16-E58B85BC0CD4}"/>
              </a:ext>
            </a:extLst>
          </p:cNvPr>
          <p:cNvSpPr txBox="1"/>
          <p:nvPr/>
        </p:nvSpPr>
        <p:spPr>
          <a:xfrm>
            <a:off x="491770" y="2787844"/>
            <a:ext cx="6295053" cy="2769989"/>
          </a:xfrm>
          <a:prstGeom prst="rect">
            <a:avLst/>
          </a:prstGeom>
          <a:noFill/>
        </p:spPr>
        <p:txBody>
          <a:bodyPr wrap="square" lIns="0" tIns="0" rIns="0" bIns="0" rtlCol="0" anchor="t">
            <a:spAutoFit/>
          </a:bodyPr>
          <a:lstStyle/>
          <a:p>
            <a:pPr marL="342900" indent="-342900">
              <a:buFont typeface="Arial" panose="020B0604020202020204" pitchFamily="34" charset="0"/>
              <a:buChar char="•"/>
            </a:pPr>
            <a:r>
              <a:rPr lang="en-NL" sz="2000" err="1"/>
              <a:t>Licentie</a:t>
            </a:r>
            <a:r>
              <a:rPr lang="en-NL" sz="2000"/>
              <a:t> (onderscheid in </a:t>
            </a:r>
            <a:r>
              <a:rPr lang="en-NL" sz="2000" err="1"/>
              <a:t>beleid</a:t>
            </a:r>
            <a:r>
              <a:rPr lang="en-NL" sz="2000"/>
              <a:t> </a:t>
            </a:r>
            <a:r>
              <a:rPr lang="en-NL" sz="2000" err="1"/>
              <a:t>dmv</a:t>
            </a:r>
            <a:r>
              <a:rPr lang="en-NL" sz="2000"/>
              <a:t> </a:t>
            </a:r>
            <a:r>
              <a:rPr lang="en-NL" sz="2000" err="1"/>
              <a:t>Adaptieve</a:t>
            </a:r>
            <a:r>
              <a:rPr lang="en-NL" sz="2000"/>
              <a:t> </a:t>
            </a:r>
            <a:r>
              <a:rPr lang="en-NL" sz="2000" err="1"/>
              <a:t>groepen</a:t>
            </a:r>
            <a:r>
              <a:rPr lang="en-NL" sz="2000"/>
              <a:t>)</a:t>
            </a:r>
          </a:p>
          <a:p>
            <a:pPr marL="342900" indent="-342900" algn="l">
              <a:buFont typeface="Arial" panose="020B0604020202020204" pitchFamily="34" charset="0"/>
              <a:buChar char="•"/>
            </a:pPr>
            <a:r>
              <a:rPr lang="en-NL" sz="2000"/>
              <a:t>Exchange Online</a:t>
            </a:r>
            <a:endParaRPr lang="en-NL" sz="2000">
              <a:cs typeface="Segoe UI"/>
            </a:endParaRPr>
          </a:p>
          <a:p>
            <a:pPr marL="342900" indent="-342900" algn="l">
              <a:buFont typeface="Arial" panose="020B0604020202020204" pitchFamily="34" charset="0"/>
              <a:buChar char="•"/>
            </a:pPr>
            <a:r>
              <a:rPr lang="en-NL" sz="2000"/>
              <a:t>Kan via webmail </a:t>
            </a:r>
            <a:r>
              <a:rPr lang="en-NL" sz="2000" err="1"/>
              <a:t>en</a:t>
            </a:r>
            <a:r>
              <a:rPr lang="en-NL" sz="2000"/>
              <a:t> desktop</a:t>
            </a:r>
            <a:endParaRPr lang="en-NL" sz="2000">
              <a:cs typeface="Segoe UI"/>
            </a:endParaRPr>
          </a:p>
          <a:p>
            <a:pPr marL="342900" indent="-342900">
              <a:buFont typeface="Arial" panose="020B0604020202020204" pitchFamily="34" charset="0"/>
              <a:buChar char="•"/>
            </a:pPr>
            <a:r>
              <a:rPr lang="en-NL" sz="2000">
                <a:cs typeface="Segoe UI"/>
              </a:rPr>
              <a:t>Beheer </a:t>
            </a:r>
            <a:r>
              <a:rPr lang="en-NL" sz="2000" err="1">
                <a:cs typeface="Segoe UI"/>
              </a:rPr>
              <a:t>attributen</a:t>
            </a:r>
            <a:r>
              <a:rPr lang="en-NL" sz="2000">
                <a:cs typeface="Segoe UI"/>
              </a:rPr>
              <a:t> --&gt; Wie is </a:t>
            </a:r>
            <a:r>
              <a:rPr lang="en-NL" sz="2000" err="1">
                <a:cs typeface="Segoe UI"/>
              </a:rPr>
              <a:t>sleutelfiguur</a:t>
            </a:r>
            <a:r>
              <a:rPr lang="en-NL" sz="2000">
                <a:cs typeface="Segoe UI"/>
              </a:rPr>
              <a:t>?</a:t>
            </a:r>
          </a:p>
          <a:p>
            <a:pPr marL="342900" indent="-342900">
              <a:buFont typeface="Arial" panose="020B0604020202020204" pitchFamily="34" charset="0"/>
              <a:buChar char="•"/>
            </a:pPr>
            <a:r>
              <a:rPr lang="en-NL" sz="2000" err="1">
                <a:cs typeface="Segoe UI"/>
              </a:rPr>
              <a:t>Duidelijke</a:t>
            </a:r>
            <a:r>
              <a:rPr lang="en-NL" sz="2000">
                <a:cs typeface="Segoe UI"/>
              </a:rPr>
              <a:t> </a:t>
            </a:r>
            <a:r>
              <a:rPr lang="en-NL" sz="2000" err="1">
                <a:cs typeface="Segoe UI"/>
              </a:rPr>
              <a:t>richtlijnen</a:t>
            </a:r>
            <a:r>
              <a:rPr lang="en-NL" sz="2000">
                <a:cs typeface="Segoe UI"/>
              </a:rPr>
              <a:t>: hoe lang </a:t>
            </a:r>
            <a:r>
              <a:rPr lang="en-NL" sz="2000" err="1">
                <a:cs typeface="Segoe UI"/>
              </a:rPr>
              <a:t>bewaren</a:t>
            </a:r>
            <a:r>
              <a:rPr lang="en-NL" sz="2000">
                <a:cs typeface="Segoe UI"/>
              </a:rPr>
              <a:t> </a:t>
            </a:r>
            <a:r>
              <a:rPr lang="en-NL" sz="2000" err="1">
                <a:cs typeface="Segoe UI"/>
              </a:rPr>
              <a:t>en</a:t>
            </a:r>
            <a:r>
              <a:rPr lang="en-NL" sz="2000">
                <a:cs typeface="Segoe UI"/>
              </a:rPr>
              <a:t> wat </a:t>
            </a:r>
            <a:r>
              <a:rPr lang="en-NL" sz="2000" err="1">
                <a:cs typeface="Segoe UI"/>
              </a:rPr>
              <a:t>doen</a:t>
            </a:r>
            <a:r>
              <a:rPr lang="en-NL" sz="2000">
                <a:cs typeface="Segoe UI"/>
              </a:rPr>
              <a:t> we </a:t>
            </a:r>
            <a:r>
              <a:rPr lang="en-NL" sz="2000" err="1">
                <a:cs typeface="Segoe UI"/>
              </a:rPr>
              <a:t>daarna</a:t>
            </a:r>
            <a:r>
              <a:rPr lang="en-NL" sz="2000">
                <a:cs typeface="Segoe UI"/>
              </a:rPr>
              <a:t>?</a:t>
            </a:r>
          </a:p>
          <a:p>
            <a:pPr marL="342900" indent="-342900">
              <a:buFont typeface="Arial" panose="020B0604020202020204" pitchFamily="34" charset="0"/>
              <a:buChar char="•"/>
            </a:pPr>
            <a:endParaRPr lang="en-NL" sz="2000">
              <a:cs typeface="Segoe UI"/>
            </a:endParaRPr>
          </a:p>
          <a:p>
            <a:pPr marL="342900" indent="-342900">
              <a:buFont typeface="Arial" panose="020B0604020202020204" pitchFamily="34" charset="0"/>
              <a:buChar char="•"/>
            </a:pPr>
            <a:endParaRPr lang="en-NL" sz="2000">
              <a:cs typeface="Segoe UI"/>
            </a:endParaRPr>
          </a:p>
          <a:p>
            <a:pPr marL="342900" indent="-342900">
              <a:buFont typeface="Arial" panose="020B0604020202020204" pitchFamily="34" charset="0"/>
              <a:buChar char="•"/>
            </a:pPr>
            <a:endParaRPr lang="en-NL" sz="2000" err="1">
              <a:cs typeface="Segoe UI"/>
            </a:endParaRPr>
          </a:p>
        </p:txBody>
      </p:sp>
    </p:spTree>
    <p:extLst>
      <p:ext uri="{BB962C8B-B14F-4D97-AF65-F5344CB8AC3E}">
        <p14:creationId xmlns:p14="http://schemas.microsoft.com/office/powerpoint/2010/main" val="3726794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CC1DD38-7260-CA43-93B2-47A999F7229E}"/>
              </a:ext>
            </a:extLst>
          </p:cNvPr>
          <p:cNvSpPr>
            <a:spLocks noGrp="1"/>
          </p:cNvSpPr>
          <p:nvPr>
            <p:ph type="title"/>
          </p:nvPr>
        </p:nvSpPr>
        <p:spPr>
          <a:xfrm>
            <a:off x="6663945" y="1767007"/>
            <a:ext cx="4127692" cy="3323987"/>
          </a:xfrm>
        </p:spPr>
        <p:txBody>
          <a:bodyPr/>
          <a:lstStyle/>
          <a:p>
            <a:r>
              <a:rPr lang="en-US" err="1">
                <a:cs typeface="Segoe UI"/>
              </a:rPr>
              <a:t>Helpt</a:t>
            </a:r>
            <a:r>
              <a:rPr lang="en-US">
                <a:cs typeface="Segoe UI"/>
              </a:rPr>
              <a:t> </a:t>
            </a:r>
            <a:r>
              <a:rPr lang="en-US" err="1">
                <a:cs typeface="Segoe UI"/>
              </a:rPr>
              <a:t>organisaties</a:t>
            </a:r>
            <a:r>
              <a:rPr lang="en-US">
                <a:cs typeface="Segoe UI"/>
              </a:rPr>
              <a:t> om </a:t>
            </a:r>
            <a:r>
              <a:rPr lang="en-US" err="1">
                <a:cs typeface="Segoe UI"/>
              </a:rPr>
              <a:t>informatie</a:t>
            </a:r>
            <a:r>
              <a:rPr lang="en-US">
                <a:cs typeface="Segoe UI"/>
              </a:rPr>
              <a:t> </a:t>
            </a:r>
            <a:r>
              <a:rPr lang="en-US" err="1">
                <a:cs typeface="Segoe UI"/>
              </a:rPr>
              <a:t>te</a:t>
            </a:r>
            <a:r>
              <a:rPr lang="en-US">
                <a:cs typeface="Segoe UI"/>
              </a:rPr>
              <a:t> </a:t>
            </a:r>
            <a:r>
              <a:rPr lang="en-US" err="1">
                <a:cs typeface="Segoe UI"/>
              </a:rPr>
              <a:t>beheren</a:t>
            </a:r>
            <a:r>
              <a:rPr lang="en-US">
                <a:cs typeface="Segoe UI"/>
              </a:rPr>
              <a:t>, </a:t>
            </a:r>
            <a:r>
              <a:rPr lang="en-US" err="1">
                <a:cs typeface="Segoe UI"/>
              </a:rPr>
              <a:t>te</a:t>
            </a:r>
            <a:r>
              <a:rPr lang="en-US">
                <a:cs typeface="Segoe UI"/>
              </a:rPr>
              <a:t> </a:t>
            </a:r>
            <a:r>
              <a:rPr lang="en-US" err="1">
                <a:cs typeface="Segoe UI"/>
              </a:rPr>
              <a:t>beveiligen</a:t>
            </a:r>
            <a:r>
              <a:rPr lang="en-US">
                <a:cs typeface="Segoe UI"/>
              </a:rPr>
              <a:t> </a:t>
            </a:r>
            <a:r>
              <a:rPr lang="en-US" err="1">
                <a:cs typeface="Segoe UI"/>
              </a:rPr>
              <a:t>en</a:t>
            </a:r>
            <a:r>
              <a:rPr lang="en-US">
                <a:cs typeface="Segoe UI"/>
              </a:rPr>
              <a:t> </a:t>
            </a:r>
            <a:r>
              <a:rPr lang="en-US" err="1">
                <a:cs typeface="Segoe UI"/>
              </a:rPr>
              <a:t>risicos</a:t>
            </a:r>
            <a:r>
              <a:rPr lang="en-US">
                <a:cs typeface="Segoe UI"/>
              </a:rPr>
              <a:t> </a:t>
            </a:r>
            <a:r>
              <a:rPr lang="en-US" err="1">
                <a:cs typeface="Segoe UI"/>
              </a:rPr>
              <a:t>te</a:t>
            </a:r>
            <a:r>
              <a:rPr lang="en-US">
                <a:cs typeface="Segoe UI"/>
              </a:rPr>
              <a:t> </a:t>
            </a:r>
            <a:r>
              <a:rPr lang="en-US" err="1">
                <a:cs typeface="Segoe UI"/>
              </a:rPr>
              <a:t>managen</a:t>
            </a:r>
            <a:r>
              <a:rPr lang="en-US">
                <a:cs typeface="Segoe UI"/>
              </a:rPr>
              <a:t>. </a:t>
            </a:r>
            <a:br>
              <a:rPr lang="en-US">
                <a:cs typeface="Segoe UI"/>
              </a:rPr>
            </a:br>
            <a:endParaRPr lang="en-US">
              <a:cs typeface="Segoe UI"/>
            </a:endParaRPr>
          </a:p>
        </p:txBody>
      </p:sp>
      <p:sp>
        <p:nvSpPr>
          <p:cNvPr id="4" name="!! Azure Sentinel">
            <a:extLst>
              <a:ext uri="{FF2B5EF4-FFF2-40B4-BE49-F238E27FC236}">
                <a16:creationId xmlns:a16="http://schemas.microsoft.com/office/drawing/2014/main" id="{22E5F418-4D7A-867B-4D7E-4E61D6C81D6D}"/>
              </a:ext>
              <a:ext uri="{C183D7F6-B498-43B3-948B-1728B52AA6E4}">
                <adec:decorative xmlns:adec="http://schemas.microsoft.com/office/drawing/2017/decorative" val="1"/>
              </a:ext>
            </a:extLst>
          </p:cNvPr>
          <p:cNvSpPr/>
          <p:nvPr/>
        </p:nvSpPr>
        <p:spPr bwMode="auto">
          <a:xfrm>
            <a:off x="1902844" y="2849721"/>
            <a:ext cx="2560049" cy="579279"/>
          </a:xfrm>
          <a:prstGeom prst="rect">
            <a:avLst/>
          </a:prstGeom>
          <a:noFill/>
        </p:spPr>
        <p:txBody>
          <a:bodyPr wrap="square" lIns="0" tIns="0" rIns="0" bIns="0" anchor="t" anchorCtr="0">
            <a:noAutofit/>
          </a:bodyPr>
          <a:lstStyle/>
          <a:p>
            <a:pPr marL="0" marR="0" lvl="0" indent="0" algn="ctr" defTabSz="878527" rtl="0" eaLnBrk="1" fontAlgn="auto" latinLnBrk="0" hangingPunct="1">
              <a:lnSpc>
                <a:spcPct val="100000"/>
              </a:lnSpc>
              <a:spcBef>
                <a:spcPts val="0"/>
              </a:spcBef>
              <a:spcAft>
                <a:spcPts val="0"/>
              </a:spcAft>
              <a:buClrTx/>
              <a:buSzTx/>
              <a:buFontTx/>
              <a:buNone/>
              <a:tabLst/>
              <a:defRPr/>
            </a:pPr>
            <a:r>
              <a:rPr kumimoji="0" lang="en-US" sz="4400" b="1" i="0" u="none" strike="noStrike" kern="0" cap="none" spc="-49" normalizeH="0" baseline="0" noProof="0">
                <a:ln w="3175">
                  <a:noFill/>
                </a:ln>
                <a:solidFill>
                  <a:srgbClr val="2296EB"/>
                </a:solidFill>
                <a:effectLst/>
                <a:uLnTx/>
                <a:uFillTx/>
                <a:latin typeface="Segoe Pro Display" panose="020B0502040504020203"/>
                <a:cs typeface="Segoe UI" pitchFamily="34" charset="0"/>
              </a:rPr>
              <a:t>Microsoft Purview</a:t>
            </a:r>
          </a:p>
        </p:txBody>
      </p:sp>
    </p:spTree>
    <p:extLst>
      <p:ext uri="{BB962C8B-B14F-4D97-AF65-F5344CB8AC3E}">
        <p14:creationId xmlns:p14="http://schemas.microsoft.com/office/powerpoint/2010/main" val="42146317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accel="50000" decel="5000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63" presetClass="path" presetSubtype="0" accel="50000" decel="50000" fill="hold" grpId="1" nodeType="withEffect">
                                  <p:stCondLst>
                                    <p:cond delay="0"/>
                                  </p:stCondLst>
                                  <p:childTnLst>
                                    <p:animMotion origin="layout" path="M 0.01562 -3.7037E-6 L 3.54167E-6 -3.7037E-6 " pathEditMode="relative" rAng="0" ptsTypes="AA">
                                      <p:cBhvr>
                                        <p:cTn id="9" dur="750" fill="hold"/>
                                        <p:tgtEl>
                                          <p:spTgt spid="3"/>
                                        </p:tgtEl>
                                        <p:attrNameLst>
                                          <p:attrName>ppt_x</p:attrName>
                                          <p:attrName>ppt_y</p:attrName>
                                        </p:attrNameLst>
                                      </p:cBhvr>
                                      <p:rCtr x="-781" y="0"/>
                                    </p:animMotion>
                                  </p:childTnLst>
                                </p:cTn>
                              </p:par>
                              <p:par>
                                <p:cTn id="10" presetID="10" presetClass="entr" presetSubtype="0" fill="hold" grpId="0" nodeType="withEffect">
                                  <p:stCondLst>
                                    <p:cond delay="5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9B116C-C542-4D0E-ADE7-3F455DBA41F8}"/>
              </a:ext>
            </a:extLst>
          </p:cNvPr>
          <p:cNvSpPr>
            <a:spLocks noGrp="1"/>
          </p:cNvSpPr>
          <p:nvPr>
            <p:ph type="title"/>
          </p:nvPr>
        </p:nvSpPr>
        <p:spPr>
          <a:xfrm>
            <a:off x="588263" y="457622"/>
            <a:ext cx="11018520" cy="732508"/>
          </a:xfrm>
        </p:spPr>
        <p:txBody>
          <a:bodyPr>
            <a:normAutofit fontScale="90000"/>
          </a:bodyPr>
          <a:lstStyle/>
          <a:p>
            <a:r>
              <a:rPr lang="en-US" sz="2800" b="1">
                <a:latin typeface="Segoe Pro Display" panose="020B0502040504020203"/>
                <a:cs typeface="Segoe UI"/>
              </a:rPr>
              <a:t>Microsoft Purview Data Lifecycle Management</a:t>
            </a:r>
            <a:br>
              <a:rPr lang="en-US"/>
            </a:br>
            <a:r>
              <a:rPr lang="en-US" sz="1950">
                <a:solidFill>
                  <a:srgbClr val="2296EB"/>
                </a:solidFill>
                <a:cs typeface="Segoe UI"/>
              </a:rPr>
              <a:t>In place – </a:t>
            </a:r>
            <a:r>
              <a:rPr lang="en-US" sz="1950" err="1">
                <a:solidFill>
                  <a:srgbClr val="2296EB"/>
                </a:solidFill>
                <a:cs typeface="Segoe UI"/>
              </a:rPr>
              <a:t>classificatie</a:t>
            </a:r>
            <a:r>
              <a:rPr lang="en-US" sz="1950">
                <a:solidFill>
                  <a:srgbClr val="2296EB"/>
                </a:solidFill>
                <a:cs typeface="Segoe UI"/>
              </a:rPr>
              <a:t> </a:t>
            </a:r>
            <a:r>
              <a:rPr lang="en-US" sz="1950" err="1">
                <a:solidFill>
                  <a:srgbClr val="2296EB"/>
                </a:solidFill>
                <a:cs typeface="Segoe UI"/>
              </a:rPr>
              <a:t>en</a:t>
            </a:r>
            <a:r>
              <a:rPr lang="en-US" sz="1950">
                <a:solidFill>
                  <a:srgbClr val="2296EB"/>
                </a:solidFill>
                <a:cs typeface="Segoe UI"/>
              </a:rPr>
              <a:t> </a:t>
            </a:r>
            <a:r>
              <a:rPr lang="en-US" sz="1950" err="1">
                <a:solidFill>
                  <a:srgbClr val="2296EB"/>
                </a:solidFill>
                <a:cs typeface="Segoe UI"/>
              </a:rPr>
              <a:t>beheer</a:t>
            </a:r>
            <a:r>
              <a:rPr lang="en-US" sz="1950">
                <a:solidFill>
                  <a:srgbClr val="2296EB"/>
                </a:solidFill>
                <a:cs typeface="Segoe UI"/>
              </a:rPr>
              <a:t> van data </a:t>
            </a:r>
            <a:endParaRPr lang="en-US" sz="1950" noProof="0">
              <a:solidFill>
                <a:srgbClr val="2296EB"/>
              </a:solidFill>
              <a:cs typeface="Segoe UI"/>
            </a:endParaRPr>
          </a:p>
        </p:txBody>
      </p:sp>
      <p:sp>
        <p:nvSpPr>
          <p:cNvPr id="85" name="Rectangle 84">
            <a:extLst>
              <a:ext uri="{FF2B5EF4-FFF2-40B4-BE49-F238E27FC236}">
                <a16:creationId xmlns:a16="http://schemas.microsoft.com/office/drawing/2014/main" id="{E4E4CE34-E514-4830-94D2-1EB769518B34}"/>
              </a:ext>
            </a:extLst>
          </p:cNvPr>
          <p:cNvSpPr/>
          <p:nvPr/>
        </p:nvSpPr>
        <p:spPr>
          <a:xfrm>
            <a:off x="5551065" y="1913117"/>
            <a:ext cx="6187539" cy="2567369"/>
          </a:xfrm>
          <a:prstGeom prst="rect">
            <a:avLst/>
          </a:prstGeom>
        </p:spPr>
        <p:txBody>
          <a:bodyPr wrap="square" lIns="0" tIns="45720" rIns="91440" bIns="45720" anchor="t">
            <a:spAutoFit/>
          </a:bodyPr>
          <a:lstStyle/>
          <a:p>
            <a:pPr marL="396240" indent="-396240" defTabSz="913874">
              <a:spcAft>
                <a:spcPts val="2341"/>
              </a:spcAft>
              <a:buSzPct val="120000"/>
              <a:buBlip>
                <a:blip r:embed="rId3"/>
              </a:buBlip>
              <a:defRPr/>
            </a:pPr>
            <a:r>
              <a:rPr lang="en-US" sz="1750" err="1">
                <a:ln w="3175">
                  <a:noFill/>
                </a:ln>
                <a:gradFill>
                  <a:gsLst>
                    <a:gs pos="0">
                      <a:srgbClr val="000000"/>
                    </a:gs>
                    <a:gs pos="100000">
                      <a:srgbClr val="000000"/>
                    </a:gs>
                  </a:gsLst>
                  <a:lin ang="0" scaled="1"/>
                </a:gradFill>
                <a:latin typeface="Segoe UI"/>
                <a:cs typeface="Segoe UI"/>
              </a:rPr>
              <a:t>Behoud</a:t>
            </a:r>
            <a:r>
              <a:rPr lang="en-US" sz="1750">
                <a:ln w="3175">
                  <a:noFill/>
                </a:ln>
                <a:gradFill>
                  <a:gsLst>
                    <a:gs pos="0">
                      <a:srgbClr val="000000"/>
                    </a:gs>
                    <a:gs pos="100000">
                      <a:srgbClr val="000000"/>
                    </a:gs>
                  </a:gsLst>
                  <a:lin ang="0" scaled="1"/>
                </a:gradFill>
                <a:latin typeface="Segoe UI"/>
                <a:cs typeface="Segoe UI"/>
              </a:rPr>
              <a:t> of </a:t>
            </a:r>
            <a:r>
              <a:rPr lang="en-US" sz="1750" err="1">
                <a:ln w="3175">
                  <a:noFill/>
                </a:ln>
                <a:gradFill>
                  <a:gsLst>
                    <a:gs pos="0">
                      <a:srgbClr val="000000"/>
                    </a:gs>
                    <a:gs pos="100000">
                      <a:srgbClr val="000000"/>
                    </a:gs>
                  </a:gsLst>
                  <a:lin ang="0" scaled="1"/>
                </a:gradFill>
                <a:latin typeface="Segoe UI"/>
                <a:cs typeface="Segoe UI"/>
              </a:rPr>
              <a:t>vernietig</a:t>
            </a:r>
            <a:r>
              <a:rPr lang="en-US" sz="1750">
                <a:ln w="3175">
                  <a:noFill/>
                </a:ln>
                <a:gradFill>
                  <a:gsLst>
                    <a:gs pos="0">
                      <a:srgbClr val="000000"/>
                    </a:gs>
                    <a:gs pos="100000">
                      <a:srgbClr val="000000"/>
                    </a:gs>
                  </a:gsLst>
                  <a:lin ang="0" scaled="1"/>
                </a:gradFill>
                <a:latin typeface="Segoe UI"/>
                <a:cs typeface="Segoe UI"/>
              </a:rPr>
              <a:t> data </a:t>
            </a:r>
            <a:r>
              <a:rPr lang="en-US" sz="1750" err="1">
                <a:ln w="3175">
                  <a:noFill/>
                </a:ln>
                <a:gradFill>
                  <a:gsLst>
                    <a:gs pos="0">
                      <a:srgbClr val="000000"/>
                    </a:gs>
                    <a:gs pos="100000">
                      <a:srgbClr val="000000"/>
                    </a:gs>
                  </a:gsLst>
                  <a:lin ang="0" scaled="1"/>
                </a:gradFill>
                <a:latin typeface="Segoe UI"/>
                <a:cs typeface="Segoe UI"/>
              </a:rPr>
              <a:t>en</a:t>
            </a:r>
            <a:r>
              <a:rPr lang="en-US" sz="1750">
                <a:ln w="3175">
                  <a:noFill/>
                </a:ln>
                <a:gradFill>
                  <a:gsLst>
                    <a:gs pos="0">
                      <a:srgbClr val="000000"/>
                    </a:gs>
                    <a:gs pos="100000">
                      <a:srgbClr val="000000"/>
                    </a:gs>
                  </a:gsLst>
                  <a:lin ang="0" scaled="1"/>
                </a:gradFill>
                <a:latin typeface="Segoe UI"/>
                <a:cs typeface="Segoe UI"/>
              </a:rPr>
              <a:t> manage records op de </a:t>
            </a:r>
            <a:r>
              <a:rPr lang="en-US" sz="1750" err="1">
                <a:ln w="3175">
                  <a:noFill/>
                </a:ln>
                <a:gradFill>
                  <a:gsLst>
                    <a:gs pos="0">
                      <a:srgbClr val="000000"/>
                    </a:gs>
                    <a:gs pos="100000">
                      <a:srgbClr val="000000"/>
                    </a:gs>
                  </a:gsLst>
                  <a:lin ang="0" scaled="1"/>
                </a:gradFill>
                <a:latin typeface="Segoe UI"/>
                <a:cs typeface="Segoe UI"/>
              </a:rPr>
              <a:t>plek</a:t>
            </a:r>
            <a:r>
              <a:rPr lang="en-US" sz="1750">
                <a:ln w="3175">
                  <a:noFill/>
                </a:ln>
                <a:gradFill>
                  <a:gsLst>
                    <a:gs pos="0">
                      <a:srgbClr val="000000"/>
                    </a:gs>
                    <a:gs pos="100000">
                      <a:srgbClr val="000000"/>
                    </a:gs>
                  </a:gsLst>
                  <a:lin ang="0" scaled="1"/>
                </a:gradFill>
                <a:latin typeface="Segoe UI"/>
                <a:cs typeface="Segoe UI"/>
              </a:rPr>
              <a:t> </a:t>
            </a:r>
            <a:r>
              <a:rPr lang="en-US" sz="1750" err="1">
                <a:ln w="3175">
                  <a:noFill/>
                </a:ln>
                <a:gradFill>
                  <a:gsLst>
                    <a:gs pos="0">
                      <a:srgbClr val="000000"/>
                    </a:gs>
                    <a:gs pos="100000">
                      <a:srgbClr val="000000"/>
                    </a:gs>
                  </a:gsLst>
                  <a:lin ang="0" scaled="1"/>
                </a:gradFill>
                <a:latin typeface="Segoe UI"/>
                <a:cs typeface="Segoe UI"/>
              </a:rPr>
              <a:t>waar</a:t>
            </a:r>
            <a:r>
              <a:rPr lang="en-US" sz="1750">
                <a:ln w="3175">
                  <a:noFill/>
                </a:ln>
                <a:gradFill>
                  <a:gsLst>
                    <a:gs pos="0">
                      <a:srgbClr val="000000"/>
                    </a:gs>
                    <a:gs pos="100000">
                      <a:srgbClr val="000000"/>
                    </a:gs>
                  </a:gsLst>
                  <a:lin ang="0" scaled="1"/>
                </a:gradFill>
                <a:latin typeface="Segoe UI"/>
                <a:cs typeface="Segoe UI"/>
              </a:rPr>
              <a:t> </a:t>
            </a:r>
            <a:r>
              <a:rPr lang="en-US" sz="1750" err="1">
                <a:ln w="3175">
                  <a:noFill/>
                </a:ln>
                <a:gradFill>
                  <a:gsLst>
                    <a:gs pos="0">
                      <a:srgbClr val="000000"/>
                    </a:gs>
                    <a:gs pos="100000">
                      <a:srgbClr val="000000"/>
                    </a:gs>
                  </a:gsLst>
                  <a:lin ang="0" scaled="1"/>
                </a:gradFill>
                <a:latin typeface="Segoe UI"/>
                <a:cs typeface="Segoe UI"/>
              </a:rPr>
              <a:t>eindgebruikers</a:t>
            </a:r>
            <a:r>
              <a:rPr lang="en-US" sz="1750">
                <a:ln w="3175">
                  <a:noFill/>
                </a:ln>
                <a:gradFill>
                  <a:gsLst>
                    <a:gs pos="0">
                      <a:srgbClr val="000000"/>
                    </a:gs>
                    <a:gs pos="100000">
                      <a:srgbClr val="000000"/>
                    </a:gs>
                  </a:gsLst>
                  <a:lin ang="0" scaled="1"/>
                </a:gradFill>
                <a:latin typeface="Segoe UI"/>
                <a:cs typeface="Segoe UI"/>
              </a:rPr>
              <a:t> met </a:t>
            </a:r>
            <a:r>
              <a:rPr lang="en-US" sz="1750" err="1">
                <a:ln w="3175">
                  <a:noFill/>
                </a:ln>
                <a:gradFill>
                  <a:gsLst>
                    <a:gs pos="0">
                      <a:srgbClr val="000000"/>
                    </a:gs>
                    <a:gs pos="100000">
                      <a:srgbClr val="000000"/>
                    </a:gs>
                  </a:gsLst>
                  <a:lin ang="0" scaled="1"/>
                </a:gradFill>
                <a:latin typeface="Segoe UI"/>
                <a:cs typeface="Segoe UI"/>
              </a:rPr>
              <a:t>elkaar</a:t>
            </a:r>
            <a:r>
              <a:rPr lang="en-US" sz="1750">
                <a:ln w="3175">
                  <a:noFill/>
                </a:ln>
                <a:gradFill>
                  <a:gsLst>
                    <a:gs pos="0">
                      <a:srgbClr val="000000"/>
                    </a:gs>
                    <a:gs pos="100000">
                      <a:srgbClr val="000000"/>
                    </a:gs>
                  </a:gsLst>
                  <a:lin ang="0" scaled="1"/>
                </a:gradFill>
                <a:latin typeface="Segoe UI"/>
                <a:cs typeface="Segoe UI"/>
              </a:rPr>
              <a:t> </a:t>
            </a:r>
            <a:r>
              <a:rPr lang="en-US" sz="1750" err="1">
                <a:ln w="3175">
                  <a:noFill/>
                </a:ln>
                <a:gradFill>
                  <a:gsLst>
                    <a:gs pos="0">
                      <a:srgbClr val="000000"/>
                    </a:gs>
                    <a:gs pos="100000">
                      <a:srgbClr val="000000"/>
                    </a:gs>
                  </a:gsLst>
                  <a:lin ang="0" scaled="1"/>
                </a:gradFill>
                <a:latin typeface="Segoe UI"/>
                <a:cs typeface="Segoe UI"/>
              </a:rPr>
              <a:t>samenwerken</a:t>
            </a:r>
            <a:r>
              <a:rPr lang="en-US" sz="1750">
                <a:ln w="3175">
                  <a:noFill/>
                </a:ln>
                <a:gradFill>
                  <a:gsLst>
                    <a:gs pos="0">
                      <a:srgbClr val="000000"/>
                    </a:gs>
                    <a:gs pos="100000">
                      <a:srgbClr val="000000"/>
                    </a:gs>
                  </a:gsLst>
                  <a:lin ang="0" scaled="1"/>
                </a:gradFill>
                <a:latin typeface="Segoe UI"/>
                <a:cs typeface="Segoe UI"/>
              </a:rPr>
              <a:t> --&gt; manage </a:t>
            </a:r>
            <a:r>
              <a:rPr lang="en-US" sz="1750" err="1">
                <a:ln w="3175">
                  <a:noFill/>
                </a:ln>
                <a:gradFill>
                  <a:gsLst>
                    <a:gs pos="0">
                      <a:srgbClr val="000000"/>
                    </a:gs>
                    <a:gs pos="100000">
                      <a:srgbClr val="000000"/>
                    </a:gs>
                  </a:gsLst>
                  <a:lin ang="0" scaled="1"/>
                </a:gradFill>
                <a:latin typeface="Segoe UI"/>
                <a:cs typeface="Segoe UI"/>
              </a:rPr>
              <a:t>risico</a:t>
            </a:r>
            <a:r>
              <a:rPr lang="en-US" sz="1750">
                <a:ln w="3175">
                  <a:noFill/>
                </a:ln>
                <a:gradFill>
                  <a:gsLst>
                    <a:gs pos="0">
                      <a:srgbClr val="000000"/>
                    </a:gs>
                    <a:gs pos="100000">
                      <a:srgbClr val="000000"/>
                    </a:gs>
                  </a:gsLst>
                  <a:lin ang="0" scaled="1"/>
                </a:gradFill>
                <a:latin typeface="Segoe UI"/>
                <a:cs typeface="Segoe UI"/>
              </a:rPr>
              <a:t> </a:t>
            </a:r>
            <a:r>
              <a:rPr lang="en-US" sz="1750" err="1">
                <a:ln w="3175">
                  <a:noFill/>
                </a:ln>
                <a:gradFill>
                  <a:gsLst>
                    <a:gs pos="0">
                      <a:srgbClr val="000000"/>
                    </a:gs>
                    <a:gs pos="100000">
                      <a:srgbClr val="000000"/>
                    </a:gs>
                  </a:gsLst>
                  <a:lin ang="0" scaled="1"/>
                </a:gradFill>
                <a:latin typeface="Segoe UI"/>
                <a:cs typeface="Segoe UI"/>
              </a:rPr>
              <a:t>en</a:t>
            </a:r>
            <a:r>
              <a:rPr lang="en-US" sz="1750">
                <a:ln w="3175">
                  <a:noFill/>
                </a:ln>
                <a:gradFill>
                  <a:gsLst>
                    <a:gs pos="0">
                      <a:srgbClr val="000000"/>
                    </a:gs>
                    <a:gs pos="100000">
                      <a:srgbClr val="000000"/>
                    </a:gs>
                  </a:gsLst>
                  <a:lin ang="0" scaled="1"/>
                </a:gradFill>
                <a:latin typeface="Segoe UI"/>
                <a:cs typeface="Segoe UI"/>
              </a:rPr>
              <a:t> </a:t>
            </a:r>
            <a:r>
              <a:rPr lang="en-US" sz="1750" err="1">
                <a:ln w="3175">
                  <a:noFill/>
                </a:ln>
                <a:gradFill>
                  <a:gsLst>
                    <a:gs pos="0">
                      <a:srgbClr val="000000"/>
                    </a:gs>
                    <a:gs pos="100000">
                      <a:srgbClr val="000000"/>
                    </a:gs>
                  </a:gsLst>
                  <a:lin ang="0" scaled="1"/>
                </a:gradFill>
                <a:latin typeface="Segoe UI"/>
                <a:cs typeface="Segoe UI"/>
              </a:rPr>
              <a:t>voorkom</a:t>
            </a:r>
            <a:r>
              <a:rPr lang="en-US" sz="1750">
                <a:ln w="3175">
                  <a:noFill/>
                </a:ln>
                <a:gradFill>
                  <a:gsLst>
                    <a:gs pos="0">
                      <a:srgbClr val="000000"/>
                    </a:gs>
                    <a:gs pos="100000">
                      <a:srgbClr val="000000"/>
                    </a:gs>
                  </a:gsLst>
                  <a:lin ang="0" scaled="1"/>
                </a:gradFill>
                <a:latin typeface="Segoe UI"/>
                <a:cs typeface="Segoe UI"/>
              </a:rPr>
              <a:t> </a:t>
            </a:r>
            <a:r>
              <a:rPr lang="en-US" sz="1750" err="1">
                <a:ln w="3175">
                  <a:noFill/>
                </a:ln>
                <a:gradFill>
                  <a:gsLst>
                    <a:gs pos="0">
                      <a:srgbClr val="000000"/>
                    </a:gs>
                    <a:gs pos="100000">
                      <a:srgbClr val="000000"/>
                    </a:gs>
                  </a:gsLst>
                  <a:lin ang="0" scaled="1"/>
                </a:gradFill>
                <a:latin typeface="Segoe UI"/>
                <a:cs typeface="Segoe UI"/>
              </a:rPr>
              <a:t>verlies</a:t>
            </a:r>
            <a:r>
              <a:rPr lang="en-US" sz="1750">
                <a:ln w="3175">
                  <a:noFill/>
                </a:ln>
                <a:gradFill>
                  <a:gsLst>
                    <a:gs pos="0">
                      <a:srgbClr val="000000"/>
                    </a:gs>
                    <a:gs pos="100000">
                      <a:srgbClr val="000000"/>
                    </a:gs>
                  </a:gsLst>
                  <a:lin ang="0" scaled="1"/>
                </a:gradFill>
                <a:latin typeface="Segoe UI"/>
                <a:cs typeface="Segoe UI"/>
              </a:rPr>
              <a:t> van </a:t>
            </a:r>
            <a:r>
              <a:rPr lang="en-US" sz="1750" err="1">
                <a:ln w="3175">
                  <a:noFill/>
                </a:ln>
                <a:gradFill>
                  <a:gsLst>
                    <a:gs pos="0">
                      <a:srgbClr val="000000"/>
                    </a:gs>
                    <a:gs pos="100000">
                      <a:srgbClr val="000000"/>
                    </a:gs>
                  </a:gsLst>
                  <a:lin ang="0" scaled="1"/>
                </a:gradFill>
                <a:latin typeface="Segoe UI"/>
                <a:cs typeface="Segoe UI"/>
              </a:rPr>
              <a:t>productiviteit</a:t>
            </a:r>
            <a:endParaRPr lang="en-US" sz="1750">
              <a:ln w="3175">
                <a:noFill/>
              </a:ln>
              <a:gradFill>
                <a:gsLst>
                  <a:gs pos="0">
                    <a:srgbClr val="000000"/>
                  </a:gs>
                  <a:gs pos="100000">
                    <a:srgbClr val="000000"/>
                  </a:gs>
                </a:gsLst>
                <a:lin ang="0" scaled="1"/>
              </a:gradFill>
              <a:cs typeface="Segoe UI"/>
            </a:endParaRPr>
          </a:p>
          <a:p>
            <a:pPr marL="396240" indent="-396240" defTabSz="913874">
              <a:spcAft>
                <a:spcPts val="2341"/>
              </a:spcAft>
              <a:buSzPct val="120000"/>
              <a:buBlip>
                <a:blip r:embed="rId3"/>
              </a:buBlip>
              <a:defRPr/>
            </a:pPr>
            <a:r>
              <a:rPr lang="en-US" sz="1750" err="1">
                <a:ln w="3175">
                  <a:noFill/>
                </a:ln>
                <a:gradFill>
                  <a:gsLst>
                    <a:gs pos="0">
                      <a:srgbClr val="000000"/>
                    </a:gs>
                    <a:gs pos="100000">
                      <a:srgbClr val="000000"/>
                    </a:gs>
                  </a:gsLst>
                  <a:lin ang="0" scaled="1"/>
                </a:gradFill>
                <a:latin typeface="Segoe UI"/>
                <a:cs typeface="Segoe UI"/>
              </a:rPr>
              <a:t>Aantoonbaar</a:t>
            </a:r>
            <a:r>
              <a:rPr lang="en-US" sz="1750">
                <a:ln w="3175">
                  <a:noFill/>
                </a:ln>
                <a:gradFill>
                  <a:gsLst>
                    <a:gs pos="0">
                      <a:srgbClr val="000000"/>
                    </a:gs>
                    <a:gs pos="100000">
                      <a:srgbClr val="000000"/>
                    </a:gs>
                  </a:gsLst>
                  <a:lin ang="0" scaled="1"/>
                </a:gradFill>
                <a:latin typeface="Segoe UI"/>
                <a:cs typeface="Segoe UI"/>
              </a:rPr>
              <a:t> compliant --&gt; </a:t>
            </a:r>
            <a:r>
              <a:rPr lang="en-US" sz="1750" err="1">
                <a:ln w="3175">
                  <a:noFill/>
                </a:ln>
                <a:gradFill>
                  <a:gsLst>
                    <a:gs pos="0">
                      <a:srgbClr val="000000"/>
                    </a:gs>
                    <a:gs pos="100000">
                      <a:srgbClr val="000000"/>
                    </a:gs>
                  </a:gsLst>
                  <a:lin ang="0" scaled="1"/>
                </a:gradFill>
                <a:latin typeface="Segoe UI"/>
                <a:cs typeface="Segoe UI"/>
              </a:rPr>
              <a:t>bewijs</a:t>
            </a:r>
            <a:r>
              <a:rPr lang="en-US" sz="1750">
                <a:ln w="3175">
                  <a:noFill/>
                </a:ln>
                <a:gradFill>
                  <a:gsLst>
                    <a:gs pos="0">
                      <a:srgbClr val="000000"/>
                    </a:gs>
                    <a:gs pos="100000">
                      <a:srgbClr val="000000"/>
                    </a:gs>
                  </a:gsLst>
                  <a:lin ang="0" scaled="1"/>
                </a:gradFill>
                <a:latin typeface="Segoe UI"/>
                <a:cs typeface="Segoe UI"/>
              </a:rPr>
              <a:t> van </a:t>
            </a:r>
            <a:r>
              <a:rPr lang="en-US" sz="1750" err="1">
                <a:ln w="3175">
                  <a:noFill/>
                </a:ln>
                <a:gradFill>
                  <a:gsLst>
                    <a:gs pos="0">
                      <a:srgbClr val="000000"/>
                    </a:gs>
                    <a:gs pos="100000">
                      <a:srgbClr val="000000"/>
                    </a:gs>
                  </a:gsLst>
                  <a:lin ang="0" scaled="1"/>
                </a:gradFill>
                <a:latin typeface="Segoe UI"/>
                <a:cs typeface="Segoe UI"/>
              </a:rPr>
              <a:t>vernietiging</a:t>
            </a:r>
            <a:r>
              <a:rPr lang="en-US" sz="1750">
                <a:ln w="3175">
                  <a:noFill/>
                </a:ln>
                <a:gradFill>
                  <a:gsLst>
                    <a:gs pos="0">
                      <a:srgbClr val="000000"/>
                    </a:gs>
                    <a:gs pos="100000">
                      <a:srgbClr val="000000"/>
                    </a:gs>
                  </a:gsLst>
                  <a:lin ang="0" scaled="1"/>
                </a:gradFill>
                <a:latin typeface="Segoe UI"/>
                <a:cs typeface="Segoe UI"/>
              </a:rPr>
              <a:t> </a:t>
            </a:r>
            <a:r>
              <a:rPr lang="en-US" sz="1750" err="1">
                <a:ln w="3175">
                  <a:noFill/>
                </a:ln>
                <a:gradFill>
                  <a:gsLst>
                    <a:gs pos="0">
                      <a:srgbClr val="000000"/>
                    </a:gs>
                    <a:gs pos="100000">
                      <a:srgbClr val="000000"/>
                    </a:gs>
                  </a:gsLst>
                  <a:lin ang="0" scaled="1"/>
                </a:gradFill>
                <a:latin typeface="Segoe UI"/>
                <a:cs typeface="Segoe UI"/>
              </a:rPr>
              <a:t>en</a:t>
            </a:r>
            <a:r>
              <a:rPr lang="en-US" sz="1750">
                <a:ln w="3175">
                  <a:noFill/>
                </a:ln>
                <a:gradFill>
                  <a:gsLst>
                    <a:gs pos="0">
                      <a:srgbClr val="000000"/>
                    </a:gs>
                    <a:gs pos="100000">
                      <a:srgbClr val="000000"/>
                    </a:gs>
                  </a:gsLst>
                  <a:lin ang="0" scaled="1"/>
                </a:gradFill>
                <a:latin typeface="Segoe UI"/>
                <a:cs typeface="Segoe UI"/>
              </a:rPr>
              <a:t> audit trails</a:t>
            </a:r>
          </a:p>
          <a:p>
            <a:pPr marL="396240" indent="-396240" defTabSz="913874">
              <a:spcAft>
                <a:spcPts val="2341"/>
              </a:spcAft>
              <a:buSzPct val="120000"/>
              <a:buBlip>
                <a:blip r:embed="rId3"/>
              </a:buBlip>
              <a:defRPr/>
            </a:pPr>
            <a:r>
              <a:rPr lang="en-US" sz="1750">
                <a:ln w="3175">
                  <a:noFill/>
                </a:ln>
                <a:gradFill>
                  <a:gsLst>
                    <a:gs pos="0">
                      <a:srgbClr val="000000"/>
                    </a:gs>
                    <a:gs pos="100000">
                      <a:srgbClr val="000000"/>
                    </a:gs>
                  </a:gsLst>
                  <a:lin ang="0" scaled="1"/>
                </a:gradFill>
                <a:latin typeface="Segoe UI"/>
                <a:cs typeface="Segoe UI"/>
              </a:rPr>
              <a:t>Manage non-Microsoft data import met </a:t>
            </a:r>
            <a:r>
              <a:rPr lang="en-US" sz="1750" err="1">
                <a:ln w="3175">
                  <a:noFill/>
                </a:ln>
                <a:gradFill>
                  <a:gsLst>
                    <a:gs pos="0">
                      <a:srgbClr val="000000"/>
                    </a:gs>
                    <a:gs pos="100000">
                      <a:srgbClr val="000000"/>
                    </a:gs>
                  </a:gsLst>
                  <a:lin ang="0" scaled="1"/>
                </a:gradFill>
                <a:latin typeface="Segoe UI"/>
                <a:cs typeface="Segoe UI"/>
              </a:rPr>
              <a:t>ingebouwde</a:t>
            </a:r>
            <a:r>
              <a:rPr lang="en-US" sz="1750">
                <a:ln w="3175">
                  <a:noFill/>
                </a:ln>
                <a:gradFill>
                  <a:gsLst>
                    <a:gs pos="0">
                      <a:srgbClr val="000000"/>
                    </a:gs>
                    <a:gs pos="100000">
                      <a:srgbClr val="000000"/>
                    </a:gs>
                  </a:gsLst>
                  <a:lin ang="0" scaled="1"/>
                </a:gradFill>
                <a:latin typeface="Segoe UI"/>
                <a:cs typeface="Segoe UI"/>
              </a:rPr>
              <a:t> data connectors* --&gt; uniform </a:t>
            </a:r>
            <a:r>
              <a:rPr lang="en-US" sz="1750" err="1">
                <a:ln w="3175">
                  <a:noFill/>
                </a:ln>
                <a:gradFill>
                  <a:gsLst>
                    <a:gs pos="0">
                      <a:srgbClr val="000000"/>
                    </a:gs>
                    <a:gs pos="100000">
                      <a:srgbClr val="000000"/>
                    </a:gs>
                  </a:gsLst>
                  <a:lin ang="0" scaled="1"/>
                </a:gradFill>
                <a:latin typeface="Segoe UI"/>
                <a:cs typeface="Segoe UI"/>
              </a:rPr>
              <a:t>beheer</a:t>
            </a:r>
            <a:r>
              <a:rPr lang="en-US" sz="1750">
                <a:ln w="3175">
                  <a:noFill/>
                </a:ln>
                <a:gradFill>
                  <a:gsLst>
                    <a:gs pos="0">
                      <a:srgbClr val="000000"/>
                    </a:gs>
                    <a:gs pos="100000">
                      <a:srgbClr val="000000"/>
                    </a:gs>
                  </a:gsLst>
                  <a:lin ang="0" scaled="1"/>
                </a:gradFill>
                <a:latin typeface="Segoe UI"/>
                <a:cs typeface="Segoe UI"/>
              </a:rPr>
              <a:t> </a:t>
            </a:r>
            <a:r>
              <a:rPr lang="en-US" sz="1750" err="1">
                <a:ln w="3175">
                  <a:noFill/>
                </a:ln>
                <a:gradFill>
                  <a:gsLst>
                    <a:gs pos="0">
                      <a:srgbClr val="000000"/>
                    </a:gs>
                    <a:gs pos="100000">
                      <a:srgbClr val="000000"/>
                    </a:gs>
                  </a:gsLst>
                  <a:lin ang="0" scaled="1"/>
                </a:gradFill>
                <a:latin typeface="Segoe UI"/>
                <a:cs typeface="Segoe UI"/>
              </a:rPr>
              <a:t>vanuit</a:t>
            </a:r>
            <a:r>
              <a:rPr lang="en-US" sz="1750">
                <a:ln w="3175">
                  <a:noFill/>
                </a:ln>
                <a:gradFill>
                  <a:gsLst>
                    <a:gs pos="0">
                      <a:srgbClr val="000000"/>
                    </a:gs>
                    <a:gs pos="100000">
                      <a:srgbClr val="000000"/>
                    </a:gs>
                  </a:gsLst>
                  <a:lin ang="0" scaled="1"/>
                </a:gradFill>
                <a:latin typeface="Segoe UI"/>
                <a:cs typeface="Segoe UI"/>
              </a:rPr>
              <a:t> 1 </a:t>
            </a:r>
            <a:r>
              <a:rPr lang="en-US" sz="1750" err="1">
                <a:ln w="3175">
                  <a:noFill/>
                </a:ln>
                <a:gradFill>
                  <a:gsLst>
                    <a:gs pos="0">
                      <a:srgbClr val="000000"/>
                    </a:gs>
                    <a:gs pos="100000">
                      <a:srgbClr val="000000"/>
                    </a:gs>
                  </a:gsLst>
                  <a:lin ang="0" scaled="1"/>
                </a:gradFill>
                <a:latin typeface="Segoe UI"/>
                <a:cs typeface="Segoe UI"/>
              </a:rPr>
              <a:t>centraal</a:t>
            </a:r>
            <a:r>
              <a:rPr lang="en-US" sz="1750">
                <a:ln w="3175">
                  <a:noFill/>
                </a:ln>
                <a:gradFill>
                  <a:gsLst>
                    <a:gs pos="0">
                      <a:srgbClr val="000000"/>
                    </a:gs>
                    <a:gs pos="100000">
                      <a:srgbClr val="000000"/>
                    </a:gs>
                  </a:gsLst>
                  <a:lin ang="0" scaled="1"/>
                </a:gradFill>
                <a:latin typeface="Segoe UI"/>
                <a:cs typeface="Segoe UI"/>
              </a:rPr>
              <a:t> punt</a:t>
            </a:r>
          </a:p>
        </p:txBody>
      </p:sp>
      <p:sp>
        <p:nvSpPr>
          <p:cNvPr id="110" name="TextBox 109">
            <a:extLst>
              <a:ext uri="{FF2B5EF4-FFF2-40B4-BE49-F238E27FC236}">
                <a16:creationId xmlns:a16="http://schemas.microsoft.com/office/drawing/2014/main" id="{0F334CA8-C772-4499-B57F-7D0D66D2B628}"/>
              </a:ext>
            </a:extLst>
          </p:cNvPr>
          <p:cNvSpPr txBox="1"/>
          <p:nvPr/>
        </p:nvSpPr>
        <p:spPr>
          <a:xfrm>
            <a:off x="4352313" y="6354444"/>
            <a:ext cx="7758067" cy="499560"/>
          </a:xfrm>
          <a:prstGeom prst="rect">
            <a:avLst/>
          </a:prstGeom>
          <a:noFill/>
        </p:spPr>
        <p:txBody>
          <a:bodyPr wrap="square" lIns="0" rtlCol="0">
            <a:spAutoFit/>
          </a:bodyPr>
          <a:lstStyle/>
          <a:p>
            <a:pPr defTabSz="914367">
              <a:defRPr/>
            </a:pPr>
            <a:r>
              <a:rPr lang="en-US" sz="882">
                <a:gradFill>
                  <a:gsLst>
                    <a:gs pos="83000">
                      <a:srgbClr val="000000"/>
                    </a:gs>
                    <a:gs pos="100000">
                      <a:srgbClr val="000000"/>
                    </a:gs>
                  </a:gsLst>
                  <a:lin ang="5400000" scaled="1"/>
                </a:gradFill>
                <a:latin typeface="Segoe UI" panose="020B0502040204020203" pitchFamily="34" charset="0"/>
              </a:rPr>
              <a:t>*Pre-built data connectors include connectors built by Microsoft and by partners – Veritas, Telemessage, CellTrust and 17a-4 LLC. Except for Veritas, Telemessage, CellTrust and 17a-4 LLC, Microsoft does not have direct relationships with the data source companies in bringing these data connectors to the platform.</a:t>
            </a:r>
          </a:p>
        </p:txBody>
      </p:sp>
      <p:grpSp>
        <p:nvGrpSpPr>
          <p:cNvPr id="5" name="Group 4">
            <a:extLst>
              <a:ext uri="{FF2B5EF4-FFF2-40B4-BE49-F238E27FC236}">
                <a16:creationId xmlns:a16="http://schemas.microsoft.com/office/drawing/2014/main" id="{0BA1473D-E70C-4F0E-A90C-2D92F166A56A}"/>
              </a:ext>
              <a:ext uri="{C183D7F6-B498-43B3-948B-1728B52AA6E4}">
                <adec:decorative xmlns:adec="http://schemas.microsoft.com/office/drawing/2017/decorative" val="1"/>
              </a:ext>
            </a:extLst>
          </p:cNvPr>
          <p:cNvGrpSpPr/>
          <p:nvPr/>
        </p:nvGrpSpPr>
        <p:grpSpPr>
          <a:xfrm>
            <a:off x="588264" y="1527406"/>
            <a:ext cx="4192670" cy="4947313"/>
            <a:chOff x="600059" y="1557539"/>
            <a:chExt cx="4276741" cy="5046522"/>
          </a:xfrm>
        </p:grpSpPr>
        <p:sp>
          <p:nvSpPr>
            <p:cNvPr id="105" name="Freeform: Shape 104">
              <a:extLst>
                <a:ext uri="{FF2B5EF4-FFF2-40B4-BE49-F238E27FC236}">
                  <a16:creationId xmlns:a16="http://schemas.microsoft.com/office/drawing/2014/main" id="{0193B0B0-2261-47C5-92A9-CFC68E2DE782}"/>
                </a:ext>
              </a:extLst>
            </p:cNvPr>
            <p:cNvSpPr/>
            <p:nvPr/>
          </p:nvSpPr>
          <p:spPr>
            <a:xfrm>
              <a:off x="1185012" y="6108813"/>
              <a:ext cx="3106834" cy="495248"/>
            </a:xfrm>
            <a:custGeom>
              <a:avLst/>
              <a:gdLst>
                <a:gd name="connsiteX0" fmla="*/ 0 w 4266339"/>
                <a:gd name="connsiteY0" fmla="*/ 0 h 389437"/>
                <a:gd name="connsiteX1" fmla="*/ 4266339 w 4266339"/>
                <a:gd name="connsiteY1" fmla="*/ 0 h 389437"/>
                <a:gd name="connsiteX2" fmla="*/ 4200943 w 4266339"/>
                <a:gd name="connsiteY2" fmla="*/ 71953 h 389437"/>
                <a:gd name="connsiteX3" fmla="*/ 3993279 w 4266339"/>
                <a:gd name="connsiteY3" fmla="*/ 260691 h 389437"/>
                <a:gd name="connsiteX4" fmla="*/ 3821109 w 4266339"/>
                <a:gd name="connsiteY4" fmla="*/ 389437 h 389437"/>
                <a:gd name="connsiteX5" fmla="*/ 445230 w 4266339"/>
                <a:gd name="connsiteY5" fmla="*/ 389437 h 389437"/>
                <a:gd name="connsiteX6" fmla="*/ 273059 w 4266339"/>
                <a:gd name="connsiteY6" fmla="*/ 260691 h 389437"/>
                <a:gd name="connsiteX7" fmla="*/ 65395 w 4266339"/>
                <a:gd name="connsiteY7" fmla="*/ 71953 h 389437"/>
                <a:gd name="connsiteX8" fmla="*/ 0 w 4266339"/>
                <a:gd name="connsiteY8" fmla="*/ 0 h 389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66339" h="389437">
                  <a:moveTo>
                    <a:pt x="0" y="0"/>
                  </a:moveTo>
                  <a:lnTo>
                    <a:pt x="4266339" y="0"/>
                  </a:lnTo>
                  <a:lnTo>
                    <a:pt x="4200943" y="71953"/>
                  </a:lnTo>
                  <a:cubicBezTo>
                    <a:pt x="4134795" y="138102"/>
                    <a:pt x="4065491" y="201096"/>
                    <a:pt x="3993279" y="260691"/>
                  </a:cubicBezTo>
                  <a:lnTo>
                    <a:pt x="3821109" y="389437"/>
                  </a:lnTo>
                  <a:lnTo>
                    <a:pt x="445230" y="389437"/>
                  </a:lnTo>
                  <a:lnTo>
                    <a:pt x="273059" y="260691"/>
                  </a:lnTo>
                  <a:cubicBezTo>
                    <a:pt x="200847" y="201096"/>
                    <a:pt x="131544" y="138102"/>
                    <a:pt x="65395" y="71953"/>
                  </a:cubicBezTo>
                  <a:lnTo>
                    <a:pt x="0" y="0"/>
                  </a:lnTo>
                  <a:close/>
                </a:path>
              </a:pathLst>
            </a:cu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89642" tIns="146284" rIns="182854" bIns="146284" numCol="1" spcCol="0" rtlCol="0" fromWordArt="0" anchor="ctr" anchorCtr="0" forceAA="0" compatLnSpc="1">
              <a:prstTxWarp prst="textNoShape">
                <a:avLst/>
              </a:prstTxWarp>
              <a:spAutoFit/>
            </a:bodyPr>
            <a:lstStyle/>
            <a:p>
              <a:pPr algn="ctr" defTabSz="914367">
                <a:lnSpc>
                  <a:spcPct val="90000"/>
                </a:lnSpc>
                <a:defRPr/>
              </a:pPr>
              <a:r>
                <a:rPr lang="en-US" sz="1372" b="1">
                  <a:gradFill>
                    <a:gsLst>
                      <a:gs pos="83000">
                        <a:srgbClr val="0078D4"/>
                      </a:gs>
                      <a:gs pos="100000">
                        <a:srgbClr val="0078D4"/>
                      </a:gs>
                    </a:gsLst>
                    <a:lin ang="5400000" scaled="1"/>
                  </a:gradFill>
                  <a:latin typeface="Segoe UI Semibold"/>
                  <a:cs typeface="Segoe UI Semilight" panose="020B0402040204020203" pitchFamily="34" charset="0"/>
                </a:rPr>
                <a:t>Powered by an intelligent platform</a:t>
              </a:r>
            </a:p>
          </p:txBody>
        </p:sp>
        <p:cxnSp>
          <p:nvCxnSpPr>
            <p:cNvPr id="11" name="Straight Connector 10">
              <a:extLst>
                <a:ext uri="{FF2B5EF4-FFF2-40B4-BE49-F238E27FC236}">
                  <a16:creationId xmlns:a16="http://schemas.microsoft.com/office/drawing/2014/main" id="{7C77236C-D1CE-4C24-A62E-C12A92A1EE89}"/>
                </a:ext>
              </a:extLst>
            </p:cNvPr>
            <p:cNvCxnSpPr>
              <a:cxnSpLocks/>
            </p:cNvCxnSpPr>
            <p:nvPr/>
          </p:nvCxnSpPr>
          <p:spPr>
            <a:xfrm>
              <a:off x="1774922" y="2394550"/>
              <a:ext cx="195540" cy="355285"/>
            </a:xfrm>
            <a:prstGeom prst="line">
              <a:avLst/>
            </a:prstGeom>
            <a:ln w="635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6E1F86E-5550-4785-B8C7-5E16106F059A}"/>
                </a:ext>
              </a:extLst>
            </p:cNvPr>
            <p:cNvCxnSpPr>
              <a:cxnSpLocks/>
            </p:cNvCxnSpPr>
            <p:nvPr/>
          </p:nvCxnSpPr>
          <p:spPr>
            <a:xfrm>
              <a:off x="1301665" y="2930960"/>
              <a:ext cx="668797" cy="95816"/>
            </a:xfrm>
            <a:prstGeom prst="line">
              <a:avLst/>
            </a:prstGeom>
            <a:ln w="635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76FC03C4-3AAD-4916-B610-79E13B70FC6F}"/>
                </a:ext>
              </a:extLst>
            </p:cNvPr>
            <p:cNvCxnSpPr>
              <a:cxnSpLocks/>
            </p:cNvCxnSpPr>
            <p:nvPr/>
          </p:nvCxnSpPr>
          <p:spPr>
            <a:xfrm>
              <a:off x="2247403" y="3026777"/>
              <a:ext cx="744725" cy="821563"/>
            </a:xfrm>
            <a:prstGeom prst="line">
              <a:avLst/>
            </a:prstGeom>
            <a:ln w="635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864F6AA-2AD1-4A07-A862-9B9F52387F07}"/>
                </a:ext>
              </a:extLst>
            </p:cNvPr>
            <p:cNvCxnSpPr>
              <a:cxnSpLocks/>
            </p:cNvCxnSpPr>
            <p:nvPr/>
          </p:nvCxnSpPr>
          <p:spPr>
            <a:xfrm flipV="1">
              <a:off x="2247403" y="2347699"/>
              <a:ext cx="422854" cy="402136"/>
            </a:xfrm>
            <a:prstGeom prst="line">
              <a:avLst/>
            </a:prstGeom>
            <a:ln w="635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8C60C2EE-88B3-4A85-AACD-F6524AB401D2}"/>
                </a:ext>
              </a:extLst>
            </p:cNvPr>
            <p:cNvCxnSpPr>
              <a:cxnSpLocks/>
              <a:stCxn id="221" idx="0"/>
              <a:endCxn id="125" idx="5"/>
            </p:cNvCxnSpPr>
            <p:nvPr/>
          </p:nvCxnSpPr>
          <p:spPr>
            <a:xfrm flipH="1" flipV="1">
              <a:off x="4316821" y="3085850"/>
              <a:ext cx="178257" cy="572953"/>
            </a:xfrm>
            <a:prstGeom prst="line">
              <a:avLst/>
            </a:prstGeom>
            <a:ln w="635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019F206-5295-448F-AE27-F2A0D3558BE2}"/>
                </a:ext>
              </a:extLst>
            </p:cNvPr>
            <p:cNvCxnSpPr>
              <a:cxnSpLocks/>
              <a:stCxn id="124" idx="7"/>
            </p:cNvCxnSpPr>
            <p:nvPr/>
          </p:nvCxnSpPr>
          <p:spPr>
            <a:xfrm flipV="1">
              <a:off x="1504731" y="3589192"/>
              <a:ext cx="318212" cy="576373"/>
            </a:xfrm>
            <a:prstGeom prst="line">
              <a:avLst/>
            </a:prstGeom>
            <a:ln w="635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5EC4D9C9-A050-4684-9AF9-0B43EFC6972A}"/>
                </a:ext>
              </a:extLst>
            </p:cNvPr>
            <p:cNvCxnSpPr>
              <a:cxnSpLocks/>
            </p:cNvCxnSpPr>
            <p:nvPr/>
          </p:nvCxnSpPr>
          <p:spPr>
            <a:xfrm flipV="1">
              <a:off x="1987754" y="3084134"/>
              <a:ext cx="121179" cy="700742"/>
            </a:xfrm>
            <a:prstGeom prst="line">
              <a:avLst/>
            </a:prstGeom>
            <a:ln w="635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E1B21616-C0CC-4F29-8BBB-E40E47FC72F4}"/>
                </a:ext>
              </a:extLst>
            </p:cNvPr>
            <p:cNvCxnSpPr>
              <a:cxnSpLocks/>
              <a:stCxn id="124" idx="6"/>
            </p:cNvCxnSpPr>
            <p:nvPr/>
          </p:nvCxnSpPr>
          <p:spPr>
            <a:xfrm>
              <a:off x="1537153" y="4243839"/>
              <a:ext cx="1031061" cy="136561"/>
            </a:xfrm>
            <a:prstGeom prst="line">
              <a:avLst/>
            </a:prstGeom>
            <a:ln w="635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983117ED-5FAB-4C74-8073-78FCBECAA72B}"/>
                </a:ext>
              </a:extLst>
            </p:cNvPr>
            <p:cNvCxnSpPr>
              <a:cxnSpLocks/>
              <a:stCxn id="124" idx="5"/>
              <a:endCxn id="127" idx="0"/>
            </p:cNvCxnSpPr>
            <p:nvPr/>
          </p:nvCxnSpPr>
          <p:spPr>
            <a:xfrm>
              <a:off x="1504731" y="4322111"/>
              <a:ext cx="376052" cy="656356"/>
            </a:xfrm>
            <a:prstGeom prst="line">
              <a:avLst/>
            </a:prstGeom>
            <a:ln w="635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15213CFC-DCD2-4637-8268-E5C6C7923310}"/>
                </a:ext>
              </a:extLst>
            </p:cNvPr>
            <p:cNvCxnSpPr>
              <a:cxnSpLocks/>
              <a:endCxn id="127" idx="6"/>
            </p:cNvCxnSpPr>
            <p:nvPr/>
          </p:nvCxnSpPr>
          <p:spPr>
            <a:xfrm flipH="1">
              <a:off x="1944565" y="4995424"/>
              <a:ext cx="857880" cy="46827"/>
            </a:xfrm>
            <a:prstGeom prst="line">
              <a:avLst/>
            </a:prstGeom>
            <a:ln w="635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F852120B-D742-4732-BAAC-22AF63C4AB35}"/>
                </a:ext>
              </a:extLst>
            </p:cNvPr>
            <p:cNvCxnSpPr>
              <a:cxnSpLocks/>
              <a:stCxn id="125" idx="3"/>
            </p:cNvCxnSpPr>
            <p:nvPr/>
          </p:nvCxnSpPr>
          <p:spPr>
            <a:xfrm flipH="1">
              <a:off x="3737400" y="3085850"/>
              <a:ext cx="448566" cy="675737"/>
            </a:xfrm>
            <a:prstGeom prst="line">
              <a:avLst/>
            </a:prstGeom>
            <a:ln w="635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944694F4-3843-48BA-9A10-A054BD1B1D72}"/>
                </a:ext>
              </a:extLst>
            </p:cNvPr>
            <p:cNvCxnSpPr>
              <a:cxnSpLocks/>
              <a:stCxn id="128" idx="3"/>
            </p:cNvCxnSpPr>
            <p:nvPr/>
          </p:nvCxnSpPr>
          <p:spPr>
            <a:xfrm flipH="1">
              <a:off x="2760647" y="2316388"/>
              <a:ext cx="427600" cy="436715"/>
            </a:xfrm>
            <a:prstGeom prst="line">
              <a:avLst/>
            </a:prstGeom>
            <a:ln w="635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68C71993-3295-45C2-9EA6-117B9A26E354}"/>
                </a:ext>
              </a:extLst>
            </p:cNvPr>
            <p:cNvCxnSpPr>
              <a:cxnSpLocks/>
              <a:stCxn id="128" idx="4"/>
            </p:cNvCxnSpPr>
            <p:nvPr/>
          </p:nvCxnSpPr>
          <p:spPr>
            <a:xfrm>
              <a:off x="3269851" y="2350189"/>
              <a:ext cx="98075" cy="1280042"/>
            </a:xfrm>
            <a:prstGeom prst="line">
              <a:avLst/>
            </a:prstGeom>
            <a:ln w="635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7" name="Straight Connector 156">
              <a:extLst>
                <a:ext uri="{FF2B5EF4-FFF2-40B4-BE49-F238E27FC236}">
                  <a16:creationId xmlns:a16="http://schemas.microsoft.com/office/drawing/2014/main" id="{DF2C9014-EEB3-4DA1-ABEF-ACEE66DD739E}"/>
                </a:ext>
              </a:extLst>
            </p:cNvPr>
            <p:cNvCxnSpPr>
              <a:cxnSpLocks/>
            </p:cNvCxnSpPr>
            <p:nvPr/>
          </p:nvCxnSpPr>
          <p:spPr>
            <a:xfrm flipH="1" flipV="1">
              <a:off x="787336" y="2782052"/>
              <a:ext cx="521886" cy="179824"/>
            </a:xfrm>
            <a:prstGeom prst="line">
              <a:avLst/>
            </a:prstGeom>
            <a:ln w="635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8" name="Straight Connector 157">
              <a:extLst>
                <a:ext uri="{FF2B5EF4-FFF2-40B4-BE49-F238E27FC236}">
                  <a16:creationId xmlns:a16="http://schemas.microsoft.com/office/drawing/2014/main" id="{F0246E5D-E38C-443F-AE11-B0D3F3D4D08D}"/>
                </a:ext>
              </a:extLst>
            </p:cNvPr>
            <p:cNvCxnSpPr>
              <a:cxnSpLocks/>
            </p:cNvCxnSpPr>
            <p:nvPr/>
          </p:nvCxnSpPr>
          <p:spPr>
            <a:xfrm flipH="1" flipV="1">
              <a:off x="3933407" y="4995424"/>
              <a:ext cx="410515" cy="177070"/>
            </a:xfrm>
            <a:prstGeom prst="line">
              <a:avLst/>
            </a:prstGeom>
            <a:ln w="635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9" name="Straight Connector 158">
              <a:extLst>
                <a:ext uri="{FF2B5EF4-FFF2-40B4-BE49-F238E27FC236}">
                  <a16:creationId xmlns:a16="http://schemas.microsoft.com/office/drawing/2014/main" id="{B6B9D3BF-EB3C-41BB-84CB-6547352FD778}"/>
                </a:ext>
              </a:extLst>
            </p:cNvPr>
            <p:cNvCxnSpPr>
              <a:cxnSpLocks/>
              <a:endCxn id="125" idx="7"/>
            </p:cNvCxnSpPr>
            <p:nvPr/>
          </p:nvCxnSpPr>
          <p:spPr>
            <a:xfrm flipH="1">
              <a:off x="4316821" y="2625001"/>
              <a:ext cx="245527" cy="329994"/>
            </a:xfrm>
            <a:prstGeom prst="line">
              <a:avLst/>
            </a:prstGeom>
            <a:ln w="635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2" name="Straight Connector 161">
              <a:extLst>
                <a:ext uri="{FF2B5EF4-FFF2-40B4-BE49-F238E27FC236}">
                  <a16:creationId xmlns:a16="http://schemas.microsoft.com/office/drawing/2014/main" id="{24B04F3D-10A9-4543-992A-9699A6E69317}"/>
                </a:ext>
              </a:extLst>
            </p:cNvPr>
            <p:cNvCxnSpPr>
              <a:cxnSpLocks/>
              <a:stCxn id="115" idx="0"/>
              <a:endCxn id="128" idx="1"/>
            </p:cNvCxnSpPr>
            <p:nvPr/>
          </p:nvCxnSpPr>
          <p:spPr>
            <a:xfrm>
              <a:off x="2738430" y="1557539"/>
              <a:ext cx="449818" cy="595642"/>
            </a:xfrm>
            <a:prstGeom prst="line">
              <a:avLst/>
            </a:prstGeom>
            <a:ln w="635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6" name="Straight Connector 165">
              <a:extLst>
                <a:ext uri="{FF2B5EF4-FFF2-40B4-BE49-F238E27FC236}">
                  <a16:creationId xmlns:a16="http://schemas.microsoft.com/office/drawing/2014/main" id="{93B8A8A0-F1C4-434B-91DF-3C13EAEF27A7}"/>
                </a:ext>
              </a:extLst>
            </p:cNvPr>
            <p:cNvCxnSpPr>
              <a:cxnSpLocks/>
              <a:endCxn id="128" idx="7"/>
            </p:cNvCxnSpPr>
            <p:nvPr/>
          </p:nvCxnSpPr>
          <p:spPr>
            <a:xfrm flipH="1">
              <a:off x="3351454" y="1831133"/>
              <a:ext cx="449818" cy="322048"/>
            </a:xfrm>
            <a:prstGeom prst="line">
              <a:avLst/>
            </a:prstGeom>
            <a:ln w="635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15" name="!! Outer cirle">
              <a:extLst>
                <a:ext uri="{FF2B5EF4-FFF2-40B4-BE49-F238E27FC236}">
                  <a16:creationId xmlns:a16="http://schemas.microsoft.com/office/drawing/2014/main" id="{D5A04D90-E5AD-49A9-B955-B17621281D28}"/>
                </a:ext>
                <a:ext uri="{C183D7F6-B498-43B3-948B-1728B52AA6E4}">
                  <adec:decorative xmlns:adec="http://schemas.microsoft.com/office/drawing/2017/decorative" val="1"/>
                </a:ext>
              </a:extLst>
            </p:cNvPr>
            <p:cNvSpPr/>
            <p:nvPr/>
          </p:nvSpPr>
          <p:spPr bwMode="auto">
            <a:xfrm>
              <a:off x="600059" y="1557539"/>
              <a:ext cx="4276741" cy="4276740"/>
            </a:xfrm>
            <a:prstGeom prst="ellipse">
              <a:avLst/>
            </a:prstGeom>
            <a:noFill/>
            <a:ln w="149225" cap="rnd" cmpd="sng" algn="ctr">
              <a:solidFill>
                <a:schemeClr val="bg1">
                  <a:lumMod val="85000"/>
                </a:schemeClr>
              </a:solidFill>
              <a:prstDash val="solid"/>
              <a:headEnd type="none" w="med" len="med"/>
              <a:tailEnd type="none" w="med" len="med"/>
            </a:ln>
            <a:effectLst/>
          </p:spPr>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defTabSz="932293" fontAlgn="base">
                <a:spcBef>
                  <a:spcPct val="0"/>
                </a:spcBef>
                <a:spcAft>
                  <a:spcPct val="0"/>
                </a:spcAft>
                <a:defRPr/>
              </a:pPr>
              <a:endParaRPr lang="en-US" sz="2353" kern="0">
                <a:solidFill>
                  <a:srgbClr val="000000"/>
                </a:solidFill>
                <a:latin typeface="Segoe UI"/>
                <a:cs typeface="Segoe UI" pitchFamily="34" charset="0"/>
              </a:endParaRPr>
            </a:p>
          </p:txBody>
        </p:sp>
        <p:sp>
          <p:nvSpPr>
            <p:cNvPr id="124" name="Oval 123">
              <a:extLst>
                <a:ext uri="{FF2B5EF4-FFF2-40B4-BE49-F238E27FC236}">
                  <a16:creationId xmlns:a16="http://schemas.microsoft.com/office/drawing/2014/main" id="{EE5129E8-4780-43CF-8757-E071A6B628DC}"/>
                </a:ext>
              </a:extLst>
            </p:cNvPr>
            <p:cNvSpPr/>
            <p:nvPr/>
          </p:nvSpPr>
          <p:spPr bwMode="auto">
            <a:xfrm>
              <a:off x="1315762" y="4133143"/>
              <a:ext cx="221391" cy="221391"/>
            </a:xfrm>
            <a:prstGeom prst="ellipse">
              <a:avLst/>
            </a:prstGeom>
            <a:solidFill>
              <a:schemeClr val="accent4"/>
            </a:solidFill>
            <a:ln>
              <a:solidFill>
                <a:srgbClr val="F2F2F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defTabSz="914102" fontAlgn="base">
                <a:spcBef>
                  <a:spcPct val="0"/>
                </a:spcBef>
                <a:spcAft>
                  <a:spcPct val="0"/>
                </a:spcAft>
                <a:defRPr/>
              </a:pPr>
              <a:endParaRPr lang="en-US" sz="1961" err="1">
                <a:solidFill>
                  <a:srgbClr val="FFFFFF"/>
                </a:solidFill>
                <a:latin typeface="Segoe UI"/>
                <a:ea typeface="Segoe UI" pitchFamily="34" charset="0"/>
                <a:cs typeface="Segoe UI" pitchFamily="34" charset="0"/>
              </a:endParaRPr>
            </a:p>
          </p:txBody>
        </p:sp>
        <p:sp>
          <p:nvSpPr>
            <p:cNvPr id="125" name="Oval 124">
              <a:extLst>
                <a:ext uri="{FF2B5EF4-FFF2-40B4-BE49-F238E27FC236}">
                  <a16:creationId xmlns:a16="http://schemas.microsoft.com/office/drawing/2014/main" id="{38FF0583-BD08-4CBB-A009-9ED48E2C033C}"/>
                </a:ext>
              </a:extLst>
            </p:cNvPr>
            <p:cNvSpPr/>
            <p:nvPr/>
          </p:nvSpPr>
          <p:spPr bwMode="auto">
            <a:xfrm>
              <a:off x="4158864" y="2927893"/>
              <a:ext cx="185058" cy="185058"/>
            </a:xfrm>
            <a:prstGeom prst="ellipse">
              <a:avLst/>
            </a:prstGeom>
            <a:solidFill>
              <a:schemeClr val="accent1"/>
            </a:solidFill>
            <a:ln>
              <a:solidFill>
                <a:srgbClr val="F2F2F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defTabSz="914102" fontAlgn="base">
                <a:spcBef>
                  <a:spcPct val="0"/>
                </a:spcBef>
                <a:spcAft>
                  <a:spcPct val="0"/>
                </a:spcAft>
                <a:defRPr/>
              </a:pPr>
              <a:endParaRPr lang="en-US" sz="1961" err="1">
                <a:solidFill>
                  <a:srgbClr val="FFFFFF"/>
                </a:solidFill>
                <a:latin typeface="Segoe UI"/>
                <a:ea typeface="Segoe UI" pitchFamily="34" charset="0"/>
                <a:cs typeface="Segoe UI" pitchFamily="34" charset="0"/>
              </a:endParaRPr>
            </a:p>
          </p:txBody>
        </p:sp>
        <p:sp>
          <p:nvSpPr>
            <p:cNvPr id="127" name="Oval 126">
              <a:extLst>
                <a:ext uri="{FF2B5EF4-FFF2-40B4-BE49-F238E27FC236}">
                  <a16:creationId xmlns:a16="http://schemas.microsoft.com/office/drawing/2014/main" id="{FB296184-D935-4D9E-88F2-B1AE707866A5}"/>
                </a:ext>
              </a:extLst>
            </p:cNvPr>
            <p:cNvSpPr/>
            <p:nvPr/>
          </p:nvSpPr>
          <p:spPr bwMode="auto">
            <a:xfrm>
              <a:off x="1816999" y="4978467"/>
              <a:ext cx="127566" cy="127566"/>
            </a:xfrm>
            <a:prstGeom prst="ellipse">
              <a:avLst/>
            </a:prstGeom>
            <a:solidFill>
              <a:schemeClr val="accent1"/>
            </a:solidFill>
            <a:ln>
              <a:solidFill>
                <a:srgbClr val="F2F2F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defTabSz="914102" fontAlgn="base">
                <a:spcBef>
                  <a:spcPct val="0"/>
                </a:spcBef>
                <a:spcAft>
                  <a:spcPct val="0"/>
                </a:spcAft>
                <a:defRPr/>
              </a:pPr>
              <a:endParaRPr lang="en-US" sz="1961" err="1">
                <a:solidFill>
                  <a:srgbClr val="FFFFFF"/>
                </a:solidFill>
                <a:latin typeface="Segoe UI"/>
                <a:cs typeface="Segoe UI" pitchFamily="34" charset="0"/>
              </a:endParaRPr>
            </a:p>
          </p:txBody>
        </p:sp>
        <p:sp>
          <p:nvSpPr>
            <p:cNvPr id="128" name="Oval 127">
              <a:extLst>
                <a:ext uri="{FF2B5EF4-FFF2-40B4-BE49-F238E27FC236}">
                  <a16:creationId xmlns:a16="http://schemas.microsoft.com/office/drawing/2014/main" id="{34554F1A-4125-4449-B074-51C59227D9EC}"/>
                </a:ext>
              </a:extLst>
            </p:cNvPr>
            <p:cNvSpPr/>
            <p:nvPr/>
          </p:nvSpPr>
          <p:spPr bwMode="auto">
            <a:xfrm>
              <a:off x="3154447" y="2119380"/>
              <a:ext cx="230809" cy="230809"/>
            </a:xfrm>
            <a:prstGeom prst="ellipse">
              <a:avLst/>
            </a:prstGeom>
            <a:solidFill>
              <a:schemeClr val="accent2"/>
            </a:solidFill>
            <a:ln>
              <a:solidFill>
                <a:srgbClr val="F2F2F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defTabSz="914102" fontAlgn="base">
                <a:spcBef>
                  <a:spcPct val="0"/>
                </a:spcBef>
                <a:spcAft>
                  <a:spcPct val="0"/>
                </a:spcAft>
                <a:defRPr/>
              </a:pPr>
              <a:endParaRPr lang="en-US" sz="1961" err="1">
                <a:solidFill>
                  <a:srgbClr val="FFFFFF"/>
                </a:solidFill>
                <a:latin typeface="Segoe UI"/>
                <a:ea typeface="Segoe UI" pitchFamily="34" charset="0"/>
                <a:cs typeface="Segoe UI" pitchFamily="34" charset="0"/>
              </a:endParaRPr>
            </a:p>
          </p:txBody>
        </p:sp>
        <p:sp>
          <p:nvSpPr>
            <p:cNvPr id="79" name="Oval 78">
              <a:extLst>
                <a:ext uri="{FF2B5EF4-FFF2-40B4-BE49-F238E27FC236}">
                  <a16:creationId xmlns:a16="http://schemas.microsoft.com/office/drawing/2014/main" id="{DE216835-ED8F-4009-8D8B-C09A75B641DD}"/>
                </a:ext>
              </a:extLst>
            </p:cNvPr>
            <p:cNvSpPr/>
            <p:nvPr/>
          </p:nvSpPr>
          <p:spPr bwMode="auto">
            <a:xfrm>
              <a:off x="2343842" y="5426145"/>
              <a:ext cx="789174" cy="789174"/>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defTabSz="914102" fontAlgn="base">
                <a:spcBef>
                  <a:spcPct val="0"/>
                </a:spcBef>
                <a:spcAft>
                  <a:spcPct val="0"/>
                </a:spcAft>
                <a:defRPr/>
              </a:pPr>
              <a:endParaRPr lang="en-US" sz="1961" err="1">
                <a:solidFill>
                  <a:srgbClr val="FFFFFF"/>
                </a:solidFill>
                <a:latin typeface="Segoe UI"/>
                <a:ea typeface="Segoe UI" pitchFamily="34" charset="0"/>
                <a:cs typeface="Segoe UI" pitchFamily="34" charset="0"/>
              </a:endParaRPr>
            </a:p>
          </p:txBody>
        </p:sp>
        <p:grpSp>
          <p:nvGrpSpPr>
            <p:cNvPr id="78" name="Group 77">
              <a:extLst>
                <a:ext uri="{FF2B5EF4-FFF2-40B4-BE49-F238E27FC236}">
                  <a16:creationId xmlns:a16="http://schemas.microsoft.com/office/drawing/2014/main" id="{F8FD858F-4F6C-4A62-9FDE-76B1A8A19EF9}"/>
                </a:ext>
              </a:extLst>
            </p:cNvPr>
            <p:cNvGrpSpPr/>
            <p:nvPr/>
          </p:nvGrpSpPr>
          <p:grpSpPr>
            <a:xfrm>
              <a:off x="2472000" y="5554303"/>
              <a:ext cx="532859" cy="532859"/>
              <a:chOff x="8891554" y="5478624"/>
              <a:chExt cx="546165" cy="546165"/>
            </a:xfrm>
          </p:grpSpPr>
          <p:sp>
            <p:nvSpPr>
              <p:cNvPr id="77" name="Oval 76">
                <a:extLst>
                  <a:ext uri="{FF2B5EF4-FFF2-40B4-BE49-F238E27FC236}">
                    <a16:creationId xmlns:a16="http://schemas.microsoft.com/office/drawing/2014/main" id="{31545485-FFBC-44E3-A15F-26D4D685B392}"/>
                  </a:ext>
                </a:extLst>
              </p:cNvPr>
              <p:cNvSpPr/>
              <p:nvPr/>
            </p:nvSpPr>
            <p:spPr bwMode="auto">
              <a:xfrm>
                <a:off x="8891554" y="5478624"/>
                <a:ext cx="546165" cy="546165"/>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defTabSz="914102" fontAlgn="base">
                  <a:spcBef>
                    <a:spcPct val="0"/>
                  </a:spcBef>
                  <a:spcAft>
                    <a:spcPct val="0"/>
                  </a:spcAft>
                  <a:defRPr/>
                </a:pPr>
                <a:endParaRPr lang="en-US" sz="1961" err="1">
                  <a:solidFill>
                    <a:srgbClr val="FFFFFF"/>
                  </a:solidFill>
                  <a:latin typeface="Segoe UI"/>
                  <a:ea typeface="Segoe UI" pitchFamily="34" charset="0"/>
                  <a:cs typeface="Segoe UI" pitchFamily="34" charset="0"/>
                </a:endParaRPr>
              </a:p>
            </p:txBody>
          </p:sp>
          <p:sp>
            <p:nvSpPr>
              <p:cNvPr id="116" name="Intelligence">
                <a:extLst>
                  <a:ext uri="{FF2B5EF4-FFF2-40B4-BE49-F238E27FC236}">
                    <a16:creationId xmlns:a16="http://schemas.microsoft.com/office/drawing/2014/main" id="{566E6553-6079-4C85-A5FF-7C9B49DABCCF}"/>
                  </a:ext>
                </a:extLst>
              </p:cNvPr>
              <p:cNvSpPr>
                <a:spLocks noChangeAspect="1" noEditPoints="1"/>
              </p:cNvSpPr>
              <p:nvPr/>
            </p:nvSpPr>
            <p:spPr bwMode="auto">
              <a:xfrm>
                <a:off x="9019520" y="5612262"/>
                <a:ext cx="290233" cy="278889"/>
              </a:xfrm>
              <a:custGeom>
                <a:avLst/>
                <a:gdLst>
                  <a:gd name="T0" fmla="*/ 90 w 347"/>
                  <a:gd name="T1" fmla="*/ 24 h 333"/>
                  <a:gd name="T2" fmla="*/ 114 w 347"/>
                  <a:gd name="T3" fmla="*/ 0 h 333"/>
                  <a:gd name="T4" fmla="*/ 138 w 347"/>
                  <a:gd name="T5" fmla="*/ 24 h 333"/>
                  <a:gd name="T6" fmla="*/ 114 w 347"/>
                  <a:gd name="T7" fmla="*/ 49 h 333"/>
                  <a:gd name="T8" fmla="*/ 90 w 347"/>
                  <a:gd name="T9" fmla="*/ 24 h 333"/>
                  <a:gd name="T10" fmla="*/ 0 w 347"/>
                  <a:gd name="T11" fmla="*/ 146 h 333"/>
                  <a:gd name="T12" fmla="*/ 37 w 347"/>
                  <a:gd name="T13" fmla="*/ 183 h 333"/>
                  <a:gd name="T14" fmla="*/ 75 w 347"/>
                  <a:gd name="T15" fmla="*/ 146 h 333"/>
                  <a:gd name="T16" fmla="*/ 37 w 347"/>
                  <a:gd name="T17" fmla="*/ 108 h 333"/>
                  <a:gd name="T18" fmla="*/ 0 w 347"/>
                  <a:gd name="T19" fmla="*/ 146 h 333"/>
                  <a:gd name="T20" fmla="*/ 60 w 347"/>
                  <a:gd name="T21" fmla="*/ 273 h 333"/>
                  <a:gd name="T22" fmla="*/ 119 w 347"/>
                  <a:gd name="T23" fmla="*/ 333 h 333"/>
                  <a:gd name="T24" fmla="*/ 179 w 347"/>
                  <a:gd name="T25" fmla="*/ 273 h 333"/>
                  <a:gd name="T26" fmla="*/ 119 w 347"/>
                  <a:gd name="T27" fmla="*/ 213 h 333"/>
                  <a:gd name="T28" fmla="*/ 60 w 347"/>
                  <a:gd name="T29" fmla="*/ 273 h 333"/>
                  <a:gd name="T30" fmla="*/ 134 w 347"/>
                  <a:gd name="T31" fmla="*/ 110 h 333"/>
                  <a:gd name="T32" fmla="*/ 174 w 347"/>
                  <a:gd name="T33" fmla="*/ 149 h 333"/>
                  <a:gd name="T34" fmla="*/ 213 w 347"/>
                  <a:gd name="T35" fmla="*/ 110 h 333"/>
                  <a:gd name="T36" fmla="*/ 174 w 347"/>
                  <a:gd name="T37" fmla="*/ 71 h 333"/>
                  <a:gd name="T38" fmla="*/ 134 w 347"/>
                  <a:gd name="T39" fmla="*/ 110 h 333"/>
                  <a:gd name="T40" fmla="*/ 228 w 347"/>
                  <a:gd name="T41" fmla="*/ 241 h 333"/>
                  <a:gd name="T42" fmla="*/ 287 w 347"/>
                  <a:gd name="T43" fmla="*/ 303 h 333"/>
                  <a:gd name="T44" fmla="*/ 347 w 347"/>
                  <a:gd name="T45" fmla="*/ 241 h 333"/>
                  <a:gd name="T46" fmla="*/ 287 w 347"/>
                  <a:gd name="T47" fmla="*/ 179 h 333"/>
                  <a:gd name="T48" fmla="*/ 228 w 347"/>
                  <a:gd name="T49" fmla="*/ 241 h 333"/>
                  <a:gd name="T50" fmla="*/ 228 w 347"/>
                  <a:gd name="T51" fmla="*/ 250 h 333"/>
                  <a:gd name="T52" fmla="*/ 178 w 347"/>
                  <a:gd name="T53" fmla="*/ 262 h 333"/>
                  <a:gd name="T54" fmla="*/ 74 w 347"/>
                  <a:gd name="T55" fmla="*/ 139 h 333"/>
                  <a:gd name="T56" fmla="*/ 136 w 347"/>
                  <a:gd name="T57" fmla="*/ 120 h 333"/>
                  <a:gd name="T58" fmla="*/ 137 w 347"/>
                  <a:gd name="T59" fmla="*/ 216 h 333"/>
                  <a:gd name="T60" fmla="*/ 162 w 347"/>
                  <a:gd name="T61" fmla="*/ 148 h 333"/>
                  <a:gd name="T62" fmla="*/ 86 w 347"/>
                  <a:gd name="T63" fmla="*/ 223 h 333"/>
                  <a:gd name="T64" fmla="*/ 57 w 347"/>
                  <a:gd name="T65" fmla="*/ 177 h 333"/>
                  <a:gd name="T66" fmla="*/ 232 w 347"/>
                  <a:gd name="T67" fmla="*/ 217 h 333"/>
                  <a:gd name="T68" fmla="*/ 71 w 347"/>
                  <a:gd name="T69" fmla="*/ 161 h 333"/>
                  <a:gd name="T70" fmla="*/ 102 w 347"/>
                  <a:gd name="T71" fmla="*/ 46 h 333"/>
                  <a:gd name="T72" fmla="*/ 58 w 347"/>
                  <a:gd name="T73" fmla="*/ 115 h 333"/>
                  <a:gd name="T74" fmla="*/ 249 w 347"/>
                  <a:gd name="T75" fmla="*/ 194 h 333"/>
                  <a:gd name="T76" fmla="*/ 200 w 347"/>
                  <a:gd name="T77" fmla="*/ 139 h 333"/>
                  <a:gd name="T78" fmla="*/ 112 w 347"/>
                  <a:gd name="T79" fmla="*/ 213 h 333"/>
                  <a:gd name="T80" fmla="*/ 114 w 347"/>
                  <a:gd name="T81" fmla="*/ 49 h 333"/>
                  <a:gd name="T82" fmla="*/ 126 w 347"/>
                  <a:gd name="T83" fmla="*/ 45 h 333"/>
                  <a:gd name="T84" fmla="*/ 151 w 347"/>
                  <a:gd name="T85" fmla="*/ 78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47" h="333">
                    <a:moveTo>
                      <a:pt x="90" y="24"/>
                    </a:moveTo>
                    <a:cubicBezTo>
                      <a:pt x="90" y="11"/>
                      <a:pt x="100" y="0"/>
                      <a:pt x="114" y="0"/>
                    </a:cubicBezTo>
                    <a:cubicBezTo>
                      <a:pt x="127" y="0"/>
                      <a:pt x="138" y="11"/>
                      <a:pt x="138" y="24"/>
                    </a:cubicBezTo>
                    <a:cubicBezTo>
                      <a:pt x="138" y="38"/>
                      <a:pt x="127" y="49"/>
                      <a:pt x="114" y="49"/>
                    </a:cubicBezTo>
                    <a:cubicBezTo>
                      <a:pt x="100" y="49"/>
                      <a:pt x="90" y="38"/>
                      <a:pt x="90" y="24"/>
                    </a:cubicBezTo>
                    <a:close/>
                    <a:moveTo>
                      <a:pt x="0" y="146"/>
                    </a:moveTo>
                    <a:cubicBezTo>
                      <a:pt x="0" y="166"/>
                      <a:pt x="17" y="183"/>
                      <a:pt x="37" y="183"/>
                    </a:cubicBezTo>
                    <a:cubicBezTo>
                      <a:pt x="58" y="183"/>
                      <a:pt x="75" y="166"/>
                      <a:pt x="75" y="146"/>
                    </a:cubicBezTo>
                    <a:cubicBezTo>
                      <a:pt x="75" y="125"/>
                      <a:pt x="58" y="108"/>
                      <a:pt x="37" y="108"/>
                    </a:cubicBezTo>
                    <a:cubicBezTo>
                      <a:pt x="17" y="108"/>
                      <a:pt x="0" y="125"/>
                      <a:pt x="0" y="146"/>
                    </a:cubicBezTo>
                    <a:close/>
                    <a:moveTo>
                      <a:pt x="60" y="273"/>
                    </a:moveTo>
                    <a:cubicBezTo>
                      <a:pt x="60" y="306"/>
                      <a:pt x="86" y="333"/>
                      <a:pt x="119" y="333"/>
                    </a:cubicBezTo>
                    <a:cubicBezTo>
                      <a:pt x="152" y="333"/>
                      <a:pt x="179" y="306"/>
                      <a:pt x="179" y="273"/>
                    </a:cubicBezTo>
                    <a:cubicBezTo>
                      <a:pt x="179" y="240"/>
                      <a:pt x="152" y="213"/>
                      <a:pt x="119" y="213"/>
                    </a:cubicBezTo>
                    <a:cubicBezTo>
                      <a:pt x="86" y="213"/>
                      <a:pt x="60" y="240"/>
                      <a:pt x="60" y="273"/>
                    </a:cubicBezTo>
                    <a:close/>
                    <a:moveTo>
                      <a:pt x="134" y="110"/>
                    </a:moveTo>
                    <a:cubicBezTo>
                      <a:pt x="134" y="132"/>
                      <a:pt x="152" y="149"/>
                      <a:pt x="174" y="149"/>
                    </a:cubicBezTo>
                    <a:cubicBezTo>
                      <a:pt x="195" y="149"/>
                      <a:pt x="213" y="132"/>
                      <a:pt x="213" y="110"/>
                    </a:cubicBezTo>
                    <a:cubicBezTo>
                      <a:pt x="213" y="89"/>
                      <a:pt x="195" y="71"/>
                      <a:pt x="174" y="71"/>
                    </a:cubicBezTo>
                    <a:cubicBezTo>
                      <a:pt x="152" y="71"/>
                      <a:pt x="134" y="89"/>
                      <a:pt x="134" y="110"/>
                    </a:cubicBezTo>
                    <a:close/>
                    <a:moveTo>
                      <a:pt x="228" y="241"/>
                    </a:moveTo>
                    <a:cubicBezTo>
                      <a:pt x="228" y="275"/>
                      <a:pt x="254" y="303"/>
                      <a:pt x="287" y="303"/>
                    </a:cubicBezTo>
                    <a:cubicBezTo>
                      <a:pt x="320" y="303"/>
                      <a:pt x="347" y="275"/>
                      <a:pt x="347" y="241"/>
                    </a:cubicBezTo>
                    <a:cubicBezTo>
                      <a:pt x="347" y="207"/>
                      <a:pt x="320" y="179"/>
                      <a:pt x="287" y="179"/>
                    </a:cubicBezTo>
                    <a:cubicBezTo>
                      <a:pt x="254" y="179"/>
                      <a:pt x="228" y="207"/>
                      <a:pt x="228" y="241"/>
                    </a:cubicBezTo>
                    <a:close/>
                    <a:moveTo>
                      <a:pt x="228" y="250"/>
                    </a:moveTo>
                    <a:cubicBezTo>
                      <a:pt x="178" y="262"/>
                      <a:pt x="178" y="262"/>
                      <a:pt x="178" y="262"/>
                    </a:cubicBezTo>
                    <a:moveTo>
                      <a:pt x="74" y="139"/>
                    </a:moveTo>
                    <a:cubicBezTo>
                      <a:pt x="136" y="120"/>
                      <a:pt x="136" y="120"/>
                      <a:pt x="136" y="120"/>
                    </a:cubicBezTo>
                    <a:moveTo>
                      <a:pt x="137" y="216"/>
                    </a:moveTo>
                    <a:cubicBezTo>
                      <a:pt x="162" y="148"/>
                      <a:pt x="162" y="148"/>
                      <a:pt x="162" y="148"/>
                    </a:cubicBezTo>
                    <a:moveTo>
                      <a:pt x="86" y="223"/>
                    </a:moveTo>
                    <a:cubicBezTo>
                      <a:pt x="57" y="177"/>
                      <a:pt x="57" y="177"/>
                      <a:pt x="57" y="177"/>
                    </a:cubicBezTo>
                    <a:moveTo>
                      <a:pt x="232" y="217"/>
                    </a:moveTo>
                    <a:cubicBezTo>
                      <a:pt x="71" y="161"/>
                      <a:pt x="71" y="161"/>
                      <a:pt x="71" y="161"/>
                    </a:cubicBezTo>
                    <a:moveTo>
                      <a:pt x="102" y="46"/>
                    </a:moveTo>
                    <a:cubicBezTo>
                      <a:pt x="58" y="115"/>
                      <a:pt x="58" y="115"/>
                      <a:pt x="58" y="115"/>
                    </a:cubicBezTo>
                    <a:moveTo>
                      <a:pt x="249" y="194"/>
                    </a:moveTo>
                    <a:cubicBezTo>
                      <a:pt x="200" y="139"/>
                      <a:pt x="200" y="139"/>
                      <a:pt x="200" y="139"/>
                    </a:cubicBezTo>
                    <a:moveTo>
                      <a:pt x="112" y="213"/>
                    </a:moveTo>
                    <a:cubicBezTo>
                      <a:pt x="114" y="49"/>
                      <a:pt x="114" y="49"/>
                      <a:pt x="114" y="49"/>
                    </a:cubicBezTo>
                    <a:moveTo>
                      <a:pt x="126" y="45"/>
                    </a:moveTo>
                    <a:cubicBezTo>
                      <a:pt x="151" y="78"/>
                      <a:pt x="151" y="78"/>
                      <a:pt x="151" y="78"/>
                    </a:cubicBezTo>
                  </a:path>
                </a:pathLst>
              </a:custGeom>
              <a:noFill/>
              <a:ln w="1270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7880" tIns="43940" rIns="87880" bIns="43940" numCol="1" anchor="t" anchorCtr="0" compatLnSpc="1">
                <a:prstTxWarp prst="textNoShape">
                  <a:avLst/>
                </a:prstTxWarp>
              </a:bodyPr>
              <a:lstStyle/>
              <a:p>
                <a:pPr defTabSz="914367">
                  <a:defRPr/>
                </a:pPr>
                <a:endParaRPr lang="en-US" sz="865">
                  <a:gradFill>
                    <a:gsLst>
                      <a:gs pos="0">
                        <a:srgbClr val="505050"/>
                      </a:gs>
                      <a:gs pos="100000">
                        <a:srgbClr val="505050"/>
                      </a:gs>
                    </a:gsLst>
                    <a:lin ang="5400000" scaled="1"/>
                  </a:gradFill>
                  <a:latin typeface="Segoe UI"/>
                </a:endParaRPr>
              </a:p>
            </p:txBody>
          </p:sp>
        </p:grpSp>
        <p:cxnSp>
          <p:nvCxnSpPr>
            <p:cNvPr id="171" name="Straight Connector 170">
              <a:extLst>
                <a:ext uri="{FF2B5EF4-FFF2-40B4-BE49-F238E27FC236}">
                  <a16:creationId xmlns:a16="http://schemas.microsoft.com/office/drawing/2014/main" id="{141770D7-51D1-452D-A408-22D61E375B42}"/>
                </a:ext>
              </a:extLst>
            </p:cNvPr>
            <p:cNvCxnSpPr>
              <a:cxnSpLocks/>
              <a:stCxn id="124" idx="3"/>
            </p:cNvCxnSpPr>
            <p:nvPr/>
          </p:nvCxnSpPr>
          <p:spPr>
            <a:xfrm flipH="1">
              <a:off x="796963" y="4322111"/>
              <a:ext cx="551222" cy="264896"/>
            </a:xfrm>
            <a:prstGeom prst="line">
              <a:avLst/>
            </a:prstGeom>
            <a:ln w="635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1" name="Straight Connector 210">
              <a:extLst>
                <a:ext uri="{FF2B5EF4-FFF2-40B4-BE49-F238E27FC236}">
                  <a16:creationId xmlns:a16="http://schemas.microsoft.com/office/drawing/2014/main" id="{BE48C94D-9A7B-487A-94FA-AFD1A666FA80}"/>
                </a:ext>
              </a:extLst>
            </p:cNvPr>
            <p:cNvCxnSpPr>
              <a:cxnSpLocks/>
              <a:stCxn id="125" idx="1"/>
              <a:endCxn id="128" idx="5"/>
            </p:cNvCxnSpPr>
            <p:nvPr/>
          </p:nvCxnSpPr>
          <p:spPr>
            <a:xfrm flipH="1" flipV="1">
              <a:off x="3351454" y="2316388"/>
              <a:ext cx="834512" cy="638606"/>
            </a:xfrm>
            <a:prstGeom prst="line">
              <a:avLst/>
            </a:prstGeom>
            <a:ln w="635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6" name="Straight Connector 215">
              <a:extLst>
                <a:ext uri="{FF2B5EF4-FFF2-40B4-BE49-F238E27FC236}">
                  <a16:creationId xmlns:a16="http://schemas.microsoft.com/office/drawing/2014/main" id="{BF3E0671-118A-473B-B136-39829DF43F86}"/>
                </a:ext>
              </a:extLst>
            </p:cNvPr>
            <p:cNvCxnSpPr>
              <a:cxnSpLocks/>
              <a:stCxn id="221" idx="3"/>
            </p:cNvCxnSpPr>
            <p:nvPr/>
          </p:nvCxnSpPr>
          <p:spPr>
            <a:xfrm flipH="1">
              <a:off x="3994219" y="3922443"/>
              <a:ext cx="391655" cy="243122"/>
            </a:xfrm>
            <a:prstGeom prst="line">
              <a:avLst/>
            </a:prstGeom>
            <a:ln w="635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221" name="Oval 220">
              <a:extLst>
                <a:ext uri="{FF2B5EF4-FFF2-40B4-BE49-F238E27FC236}">
                  <a16:creationId xmlns:a16="http://schemas.microsoft.com/office/drawing/2014/main" id="{98E9AB2C-0209-450B-B4C0-0C3644E77763}"/>
                </a:ext>
              </a:extLst>
            </p:cNvPr>
            <p:cNvSpPr/>
            <p:nvPr/>
          </p:nvSpPr>
          <p:spPr bwMode="auto">
            <a:xfrm>
              <a:off x="4340640" y="3658803"/>
              <a:ext cx="308874" cy="308874"/>
            </a:xfrm>
            <a:prstGeom prst="ellipse">
              <a:avLst/>
            </a:prstGeom>
            <a:solidFill>
              <a:schemeClr val="accent3"/>
            </a:solidFill>
            <a:ln>
              <a:solidFill>
                <a:srgbClr val="F2F2F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defTabSz="914102" fontAlgn="base">
                <a:spcBef>
                  <a:spcPct val="0"/>
                </a:spcBef>
                <a:spcAft>
                  <a:spcPct val="0"/>
                </a:spcAft>
                <a:defRPr/>
              </a:pPr>
              <a:endParaRPr lang="en-US" sz="1961" err="1">
                <a:solidFill>
                  <a:srgbClr val="FFFFFF"/>
                </a:solidFill>
                <a:latin typeface="Segoe UI"/>
                <a:ea typeface="Segoe UI" pitchFamily="34" charset="0"/>
                <a:cs typeface="Segoe UI" pitchFamily="34" charset="0"/>
              </a:endParaRPr>
            </a:p>
          </p:txBody>
        </p:sp>
        <p:cxnSp>
          <p:nvCxnSpPr>
            <p:cNvPr id="226" name="Straight Connector 225">
              <a:extLst>
                <a:ext uri="{FF2B5EF4-FFF2-40B4-BE49-F238E27FC236}">
                  <a16:creationId xmlns:a16="http://schemas.microsoft.com/office/drawing/2014/main" id="{4A3F8746-EA05-48D5-AE38-0BEF810321D4}"/>
                </a:ext>
              </a:extLst>
            </p:cNvPr>
            <p:cNvCxnSpPr>
              <a:cxnSpLocks/>
            </p:cNvCxnSpPr>
            <p:nvPr/>
          </p:nvCxnSpPr>
          <p:spPr>
            <a:xfrm flipH="1">
              <a:off x="1097014" y="3280150"/>
              <a:ext cx="360063" cy="153775"/>
            </a:xfrm>
            <a:prstGeom prst="line">
              <a:avLst/>
            </a:prstGeom>
            <a:ln w="635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225" name="Oval 224">
              <a:extLst>
                <a:ext uri="{FF2B5EF4-FFF2-40B4-BE49-F238E27FC236}">
                  <a16:creationId xmlns:a16="http://schemas.microsoft.com/office/drawing/2014/main" id="{CEB43CB7-E1CB-43BF-82BA-6F5C270E8E31}"/>
                </a:ext>
              </a:extLst>
            </p:cNvPr>
            <p:cNvSpPr/>
            <p:nvPr/>
          </p:nvSpPr>
          <p:spPr bwMode="auto">
            <a:xfrm>
              <a:off x="967737" y="3397021"/>
              <a:ext cx="116618" cy="116618"/>
            </a:xfrm>
            <a:prstGeom prst="ellipse">
              <a:avLst/>
            </a:prstGeom>
            <a:solidFill>
              <a:schemeClr val="accent2"/>
            </a:solidFill>
            <a:ln>
              <a:solidFill>
                <a:srgbClr val="F2F2F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defTabSz="914102" fontAlgn="base">
                <a:spcBef>
                  <a:spcPct val="0"/>
                </a:spcBef>
                <a:spcAft>
                  <a:spcPct val="0"/>
                </a:spcAft>
                <a:defRPr/>
              </a:pPr>
              <a:endParaRPr lang="en-US" sz="1961" err="1">
                <a:solidFill>
                  <a:srgbClr val="FFFFFF"/>
                </a:solidFill>
                <a:latin typeface="Segoe UI"/>
                <a:ea typeface="Segoe UI" pitchFamily="34" charset="0"/>
                <a:cs typeface="Segoe UI" pitchFamily="34" charset="0"/>
              </a:endParaRPr>
            </a:p>
          </p:txBody>
        </p:sp>
        <p:sp>
          <p:nvSpPr>
            <p:cNvPr id="70" name="Oval 69">
              <a:extLst>
                <a:ext uri="{FF2B5EF4-FFF2-40B4-BE49-F238E27FC236}">
                  <a16:creationId xmlns:a16="http://schemas.microsoft.com/office/drawing/2014/main" id="{B7FE9F12-E102-4799-AFB7-617D597234CE}"/>
                </a:ext>
              </a:extLst>
            </p:cNvPr>
            <p:cNvSpPr/>
            <p:nvPr/>
          </p:nvSpPr>
          <p:spPr bwMode="auto">
            <a:xfrm>
              <a:off x="2354490" y="2692479"/>
              <a:ext cx="391655" cy="391655"/>
            </a:xfrm>
            <a:prstGeom prst="ellipse">
              <a:avLst/>
            </a:prstGeom>
            <a:solidFill>
              <a:schemeClr val="bg1"/>
            </a:solidFill>
            <a:ln>
              <a:noFill/>
            </a:ln>
            <a:effectLst/>
          </p:spPr>
          <p:style>
            <a:lnRef idx="1">
              <a:schemeClr val="accent2"/>
            </a:lnRef>
            <a:fillRef idx="3">
              <a:schemeClr val="accent2"/>
            </a:fillRef>
            <a:effectRef idx="2">
              <a:schemeClr val="accent2"/>
            </a:effectRef>
            <a:fontRef idx="minor">
              <a:schemeClr val="lt1"/>
            </a:fontRef>
          </p:style>
          <p:txBody>
            <a:bodyPr rot="0" spcFirstLastPara="0" vert="horz" wrap="none" lIns="0" tIns="0" rIns="0" bIns="0" numCol="1" spcCol="0" rtlCol="0" fromWordArt="0" anchor="ctr" anchorCtr="0" forceAA="0" compatLnSpc="1">
              <a:prstTxWarp prst="textNoShape">
                <a:avLst/>
              </a:prstTxWarp>
              <a:noAutofit/>
            </a:bodyPr>
            <a:lstStyle/>
            <a:p>
              <a:pPr algn="ctr" defTabSz="932114" fontAlgn="base">
                <a:spcBef>
                  <a:spcPct val="0"/>
                </a:spcBef>
                <a:spcAft>
                  <a:spcPct val="0"/>
                </a:spcAft>
                <a:defRPr/>
              </a:pPr>
              <a:endParaRPr lang="en-US" sz="1100">
                <a:solidFill>
                  <a:srgbClr val="0078D4"/>
                </a:solidFill>
                <a:latin typeface="Segoe UI Semibold"/>
                <a:cs typeface="Segoe UI" pitchFamily="34" charset="0"/>
              </a:endParaRPr>
            </a:p>
          </p:txBody>
        </p:sp>
        <p:sp>
          <p:nvSpPr>
            <p:cNvPr id="236" name="Oval 235">
              <a:extLst>
                <a:ext uri="{FF2B5EF4-FFF2-40B4-BE49-F238E27FC236}">
                  <a16:creationId xmlns:a16="http://schemas.microsoft.com/office/drawing/2014/main" id="{7B9798FE-FA50-4DB3-8315-2DC193EF6EF0}"/>
                </a:ext>
              </a:extLst>
            </p:cNvPr>
            <p:cNvSpPr/>
            <p:nvPr/>
          </p:nvSpPr>
          <p:spPr bwMode="auto">
            <a:xfrm>
              <a:off x="3298377" y="5398035"/>
              <a:ext cx="139099" cy="139099"/>
            </a:xfrm>
            <a:prstGeom prst="ellipse">
              <a:avLst/>
            </a:prstGeom>
            <a:solidFill>
              <a:schemeClr val="accent4"/>
            </a:solidFill>
            <a:ln>
              <a:solidFill>
                <a:srgbClr val="F2F2F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defTabSz="914102" fontAlgn="base">
                <a:spcBef>
                  <a:spcPct val="0"/>
                </a:spcBef>
                <a:spcAft>
                  <a:spcPct val="0"/>
                </a:spcAft>
                <a:defRPr/>
              </a:pPr>
              <a:endParaRPr lang="en-US" sz="1961" err="1">
                <a:solidFill>
                  <a:srgbClr val="FFFFFF"/>
                </a:solidFill>
                <a:latin typeface="Segoe UI"/>
                <a:ea typeface="Segoe UI" pitchFamily="34" charset="0"/>
                <a:cs typeface="Segoe UI" pitchFamily="34" charset="0"/>
              </a:endParaRPr>
            </a:p>
          </p:txBody>
        </p:sp>
        <p:cxnSp>
          <p:nvCxnSpPr>
            <p:cNvPr id="237" name="Straight Connector 236">
              <a:extLst>
                <a:ext uri="{FF2B5EF4-FFF2-40B4-BE49-F238E27FC236}">
                  <a16:creationId xmlns:a16="http://schemas.microsoft.com/office/drawing/2014/main" id="{AD1957D7-D3EE-40E6-9F75-288AEB3E5160}"/>
                </a:ext>
              </a:extLst>
            </p:cNvPr>
            <p:cNvCxnSpPr>
              <a:cxnSpLocks/>
              <a:endCxn id="236" idx="0"/>
            </p:cNvCxnSpPr>
            <p:nvPr/>
          </p:nvCxnSpPr>
          <p:spPr>
            <a:xfrm>
              <a:off x="3367926" y="5229654"/>
              <a:ext cx="0" cy="168381"/>
            </a:xfrm>
            <a:prstGeom prst="line">
              <a:avLst/>
            </a:prstGeom>
            <a:ln w="635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1" name="Straight Connector 270">
              <a:extLst>
                <a:ext uri="{FF2B5EF4-FFF2-40B4-BE49-F238E27FC236}">
                  <a16:creationId xmlns:a16="http://schemas.microsoft.com/office/drawing/2014/main" id="{AB4A5D6B-B7C1-400E-9C67-01AF95B80426}"/>
                </a:ext>
              </a:extLst>
            </p:cNvPr>
            <p:cNvCxnSpPr>
              <a:cxnSpLocks/>
              <a:endCxn id="221" idx="5"/>
            </p:cNvCxnSpPr>
            <p:nvPr/>
          </p:nvCxnSpPr>
          <p:spPr>
            <a:xfrm flipH="1" flipV="1">
              <a:off x="4604281" y="3922443"/>
              <a:ext cx="146689" cy="555095"/>
            </a:xfrm>
            <a:prstGeom prst="line">
              <a:avLst/>
            </a:prstGeom>
            <a:ln w="635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4" name="Straight Connector 273">
              <a:extLst>
                <a:ext uri="{FF2B5EF4-FFF2-40B4-BE49-F238E27FC236}">
                  <a16:creationId xmlns:a16="http://schemas.microsoft.com/office/drawing/2014/main" id="{B7BFE91E-44EA-4256-AB37-0AEA533CD76E}"/>
                </a:ext>
              </a:extLst>
            </p:cNvPr>
            <p:cNvCxnSpPr>
              <a:cxnSpLocks/>
              <a:stCxn id="124" idx="1"/>
            </p:cNvCxnSpPr>
            <p:nvPr/>
          </p:nvCxnSpPr>
          <p:spPr>
            <a:xfrm flipH="1" flipV="1">
              <a:off x="697782" y="4000070"/>
              <a:ext cx="650403" cy="165495"/>
            </a:xfrm>
            <a:prstGeom prst="line">
              <a:avLst/>
            </a:prstGeom>
            <a:ln w="635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7" name="Straight Connector 276">
              <a:extLst>
                <a:ext uri="{FF2B5EF4-FFF2-40B4-BE49-F238E27FC236}">
                  <a16:creationId xmlns:a16="http://schemas.microsoft.com/office/drawing/2014/main" id="{74EA70E6-AAF1-4EEF-AA4A-30C6ED5800BC}"/>
                </a:ext>
              </a:extLst>
            </p:cNvPr>
            <p:cNvCxnSpPr>
              <a:cxnSpLocks/>
              <a:endCxn id="127" idx="3"/>
            </p:cNvCxnSpPr>
            <p:nvPr/>
          </p:nvCxnSpPr>
          <p:spPr>
            <a:xfrm flipV="1">
              <a:off x="1649281" y="5087351"/>
              <a:ext cx="186399" cy="380233"/>
            </a:xfrm>
            <a:prstGeom prst="line">
              <a:avLst/>
            </a:prstGeom>
            <a:ln w="635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8" name="Oval 87">
              <a:extLst>
                <a:ext uri="{FF2B5EF4-FFF2-40B4-BE49-F238E27FC236}">
                  <a16:creationId xmlns:a16="http://schemas.microsoft.com/office/drawing/2014/main" id="{328F7B70-9325-4776-A4CB-107681DEF637}"/>
                </a:ext>
              </a:extLst>
            </p:cNvPr>
            <p:cNvSpPr/>
            <p:nvPr/>
          </p:nvSpPr>
          <p:spPr bwMode="auto">
            <a:xfrm>
              <a:off x="3486282" y="3084133"/>
              <a:ext cx="241762" cy="241762"/>
            </a:xfrm>
            <a:prstGeom prst="ellipse">
              <a:avLst/>
            </a:prstGeom>
            <a:solidFill>
              <a:schemeClr val="accent2"/>
            </a:solidFill>
            <a:ln>
              <a:solidFill>
                <a:srgbClr val="F2F2F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defTabSz="914102" fontAlgn="base">
                <a:spcBef>
                  <a:spcPct val="0"/>
                </a:spcBef>
                <a:spcAft>
                  <a:spcPct val="0"/>
                </a:spcAft>
                <a:defRPr/>
              </a:pPr>
              <a:endParaRPr lang="en-US" sz="1961" err="1">
                <a:solidFill>
                  <a:srgbClr val="FFFFFF"/>
                </a:solidFill>
                <a:latin typeface="Segoe UI"/>
                <a:ea typeface="Segoe UI" pitchFamily="34" charset="0"/>
                <a:cs typeface="Segoe UI" pitchFamily="34" charset="0"/>
              </a:endParaRPr>
            </a:p>
          </p:txBody>
        </p:sp>
        <p:sp>
          <p:nvSpPr>
            <p:cNvPr id="89" name="Oval 88">
              <a:extLst>
                <a:ext uri="{FF2B5EF4-FFF2-40B4-BE49-F238E27FC236}">
                  <a16:creationId xmlns:a16="http://schemas.microsoft.com/office/drawing/2014/main" id="{8E60C752-12E8-495E-BFE7-EC81E04A5403}"/>
                </a:ext>
              </a:extLst>
            </p:cNvPr>
            <p:cNvSpPr/>
            <p:nvPr/>
          </p:nvSpPr>
          <p:spPr bwMode="auto">
            <a:xfrm>
              <a:off x="2270243" y="5170408"/>
              <a:ext cx="225722" cy="225722"/>
            </a:xfrm>
            <a:prstGeom prst="ellipse">
              <a:avLst/>
            </a:prstGeom>
            <a:solidFill>
              <a:schemeClr val="accent3"/>
            </a:solidFill>
            <a:ln>
              <a:solidFill>
                <a:srgbClr val="F2F2F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defTabSz="914102" fontAlgn="base">
                <a:spcBef>
                  <a:spcPct val="0"/>
                </a:spcBef>
                <a:spcAft>
                  <a:spcPct val="0"/>
                </a:spcAft>
                <a:defRPr/>
              </a:pPr>
              <a:endParaRPr lang="en-US" sz="1961" err="1">
                <a:solidFill>
                  <a:srgbClr val="FFFFFF"/>
                </a:solidFill>
                <a:latin typeface="Segoe UI"/>
                <a:ea typeface="Segoe UI" pitchFamily="34" charset="0"/>
                <a:cs typeface="Segoe UI" pitchFamily="34" charset="0"/>
              </a:endParaRPr>
            </a:p>
          </p:txBody>
        </p:sp>
        <p:sp>
          <p:nvSpPr>
            <p:cNvPr id="90" name="Oval 89">
              <a:extLst>
                <a:ext uri="{FF2B5EF4-FFF2-40B4-BE49-F238E27FC236}">
                  <a16:creationId xmlns:a16="http://schemas.microsoft.com/office/drawing/2014/main" id="{8E8E44EF-325F-441A-BDD0-38FF7CC703F7}"/>
                </a:ext>
              </a:extLst>
            </p:cNvPr>
            <p:cNvSpPr/>
            <p:nvPr/>
          </p:nvSpPr>
          <p:spPr bwMode="auto">
            <a:xfrm>
              <a:off x="2143152" y="1815151"/>
              <a:ext cx="225722" cy="225722"/>
            </a:xfrm>
            <a:prstGeom prst="ellipse">
              <a:avLst/>
            </a:prstGeom>
            <a:solidFill>
              <a:schemeClr val="accent1"/>
            </a:solidFill>
            <a:ln>
              <a:solidFill>
                <a:srgbClr val="F2F2F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defTabSz="914102" fontAlgn="base">
                <a:spcBef>
                  <a:spcPct val="0"/>
                </a:spcBef>
                <a:spcAft>
                  <a:spcPct val="0"/>
                </a:spcAft>
                <a:defRPr/>
              </a:pPr>
              <a:endParaRPr lang="en-US" sz="1961" err="1">
                <a:solidFill>
                  <a:srgbClr val="FFFFFF"/>
                </a:solidFill>
                <a:latin typeface="Segoe UI"/>
                <a:ea typeface="Segoe UI" pitchFamily="34" charset="0"/>
                <a:cs typeface="Segoe UI" pitchFamily="34" charset="0"/>
              </a:endParaRPr>
            </a:p>
          </p:txBody>
        </p:sp>
        <p:sp>
          <p:nvSpPr>
            <p:cNvPr id="91" name="Oval 90">
              <a:extLst>
                <a:ext uri="{FF2B5EF4-FFF2-40B4-BE49-F238E27FC236}">
                  <a16:creationId xmlns:a16="http://schemas.microsoft.com/office/drawing/2014/main" id="{61297E46-DE9E-4FC6-BC87-8DDF5783E3E6}"/>
                </a:ext>
              </a:extLst>
            </p:cNvPr>
            <p:cNvSpPr/>
            <p:nvPr/>
          </p:nvSpPr>
          <p:spPr bwMode="auto">
            <a:xfrm>
              <a:off x="3887339" y="2358373"/>
              <a:ext cx="148687" cy="148687"/>
            </a:xfrm>
            <a:prstGeom prst="ellipse">
              <a:avLst/>
            </a:prstGeom>
            <a:solidFill>
              <a:schemeClr val="accent4"/>
            </a:solidFill>
            <a:ln>
              <a:solidFill>
                <a:srgbClr val="F2F2F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defTabSz="914102" fontAlgn="base">
                <a:spcBef>
                  <a:spcPct val="0"/>
                </a:spcBef>
                <a:spcAft>
                  <a:spcPct val="0"/>
                </a:spcAft>
                <a:defRPr/>
              </a:pPr>
              <a:endParaRPr lang="en-US" sz="1961" err="1">
                <a:solidFill>
                  <a:srgbClr val="FFFFFF"/>
                </a:solidFill>
                <a:latin typeface="Segoe UI"/>
                <a:ea typeface="Segoe UI" pitchFamily="34" charset="0"/>
                <a:cs typeface="Segoe UI" pitchFamily="34" charset="0"/>
              </a:endParaRPr>
            </a:p>
          </p:txBody>
        </p:sp>
        <p:sp>
          <p:nvSpPr>
            <p:cNvPr id="92" name="Oval 91">
              <a:extLst>
                <a:ext uri="{FF2B5EF4-FFF2-40B4-BE49-F238E27FC236}">
                  <a16:creationId xmlns:a16="http://schemas.microsoft.com/office/drawing/2014/main" id="{E8AF4969-838D-4028-96CC-AE7F5F72DDD8}"/>
                </a:ext>
              </a:extLst>
            </p:cNvPr>
            <p:cNvSpPr/>
            <p:nvPr/>
          </p:nvSpPr>
          <p:spPr bwMode="auto">
            <a:xfrm>
              <a:off x="2075810" y="3981624"/>
              <a:ext cx="193876" cy="193876"/>
            </a:xfrm>
            <a:prstGeom prst="ellipse">
              <a:avLst/>
            </a:prstGeom>
            <a:solidFill>
              <a:schemeClr val="accent1"/>
            </a:solidFill>
            <a:ln>
              <a:solidFill>
                <a:srgbClr val="F2F2F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defTabSz="914102" fontAlgn="base">
                <a:spcBef>
                  <a:spcPct val="0"/>
                </a:spcBef>
                <a:spcAft>
                  <a:spcPct val="0"/>
                </a:spcAft>
                <a:defRPr/>
              </a:pPr>
              <a:endParaRPr lang="en-US" sz="1961" err="1">
                <a:solidFill>
                  <a:srgbClr val="FFFFFF"/>
                </a:solidFill>
                <a:latin typeface="Segoe UI"/>
                <a:ea typeface="Segoe UI" pitchFamily="34" charset="0"/>
                <a:cs typeface="Segoe UI" pitchFamily="34" charset="0"/>
              </a:endParaRPr>
            </a:p>
          </p:txBody>
        </p:sp>
        <p:sp>
          <p:nvSpPr>
            <p:cNvPr id="93" name="Oval 92">
              <a:extLst>
                <a:ext uri="{FF2B5EF4-FFF2-40B4-BE49-F238E27FC236}">
                  <a16:creationId xmlns:a16="http://schemas.microsoft.com/office/drawing/2014/main" id="{02DC01D9-EDA1-4607-BE1D-465AEEE9B0EE}"/>
                </a:ext>
              </a:extLst>
            </p:cNvPr>
            <p:cNvSpPr/>
            <p:nvPr/>
          </p:nvSpPr>
          <p:spPr bwMode="auto">
            <a:xfrm>
              <a:off x="4374101" y="4374720"/>
              <a:ext cx="138808" cy="138808"/>
            </a:xfrm>
            <a:prstGeom prst="ellipse">
              <a:avLst/>
            </a:prstGeom>
            <a:solidFill>
              <a:schemeClr val="accent1"/>
            </a:solidFill>
            <a:ln>
              <a:solidFill>
                <a:srgbClr val="F2F2F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defTabSz="914102" fontAlgn="base">
                <a:spcBef>
                  <a:spcPct val="0"/>
                </a:spcBef>
                <a:spcAft>
                  <a:spcPct val="0"/>
                </a:spcAft>
                <a:defRPr/>
              </a:pPr>
              <a:endParaRPr lang="en-US" sz="1961" err="1">
                <a:solidFill>
                  <a:srgbClr val="FFFFFF"/>
                </a:solidFill>
                <a:latin typeface="Segoe UI"/>
                <a:ea typeface="Segoe UI" pitchFamily="34" charset="0"/>
                <a:cs typeface="Segoe UI" pitchFamily="34" charset="0"/>
              </a:endParaRPr>
            </a:p>
          </p:txBody>
        </p:sp>
        <p:cxnSp>
          <p:nvCxnSpPr>
            <p:cNvPr id="94" name="Straight Connector 93">
              <a:extLst>
                <a:ext uri="{FF2B5EF4-FFF2-40B4-BE49-F238E27FC236}">
                  <a16:creationId xmlns:a16="http://schemas.microsoft.com/office/drawing/2014/main" id="{EEEF057E-4A52-4EB0-82B8-7B9D8B13461E}"/>
                </a:ext>
              </a:extLst>
            </p:cNvPr>
            <p:cNvCxnSpPr>
              <a:cxnSpLocks/>
              <a:stCxn id="128" idx="2"/>
              <a:endCxn id="90" idx="6"/>
            </p:cNvCxnSpPr>
            <p:nvPr/>
          </p:nvCxnSpPr>
          <p:spPr>
            <a:xfrm flipH="1" flipV="1">
              <a:off x="2368873" y="1928012"/>
              <a:ext cx="785574" cy="306773"/>
            </a:xfrm>
            <a:prstGeom prst="line">
              <a:avLst/>
            </a:prstGeom>
            <a:ln w="635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B19FF836-FFBA-4202-8FB6-84B4BA4E511D}"/>
                </a:ext>
              </a:extLst>
            </p:cNvPr>
            <p:cNvCxnSpPr>
              <a:cxnSpLocks/>
              <a:endCxn id="90" idx="3"/>
            </p:cNvCxnSpPr>
            <p:nvPr/>
          </p:nvCxnSpPr>
          <p:spPr>
            <a:xfrm flipV="1">
              <a:off x="2108933" y="2007816"/>
              <a:ext cx="67275" cy="154348"/>
            </a:xfrm>
            <a:prstGeom prst="line">
              <a:avLst/>
            </a:prstGeom>
            <a:ln w="635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7B0BFFF6-B6DC-4DA2-874F-D2D25F802BE6}"/>
                </a:ext>
              </a:extLst>
            </p:cNvPr>
            <p:cNvCxnSpPr>
              <a:cxnSpLocks/>
              <a:endCxn id="90" idx="1"/>
            </p:cNvCxnSpPr>
            <p:nvPr/>
          </p:nvCxnSpPr>
          <p:spPr>
            <a:xfrm>
              <a:off x="2077720" y="1693860"/>
              <a:ext cx="98489" cy="154348"/>
            </a:xfrm>
            <a:prstGeom prst="line">
              <a:avLst/>
            </a:prstGeom>
            <a:ln w="635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C79CAA31-0919-4026-B5F0-DE09AADCB371}"/>
                </a:ext>
              </a:extLst>
            </p:cNvPr>
            <p:cNvCxnSpPr>
              <a:cxnSpLocks/>
              <a:stCxn id="124" idx="1"/>
              <a:endCxn id="225" idx="4"/>
            </p:cNvCxnSpPr>
            <p:nvPr/>
          </p:nvCxnSpPr>
          <p:spPr>
            <a:xfrm flipH="1" flipV="1">
              <a:off x="1026046" y="3513639"/>
              <a:ext cx="322139" cy="651926"/>
            </a:xfrm>
            <a:prstGeom prst="line">
              <a:avLst/>
            </a:prstGeom>
            <a:ln w="635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F9B89D1A-9F9B-471F-9E7D-FF7FD4DE4D6B}"/>
                </a:ext>
              </a:extLst>
            </p:cNvPr>
            <p:cNvCxnSpPr>
              <a:cxnSpLocks/>
              <a:stCxn id="92" idx="1"/>
              <a:endCxn id="225" idx="6"/>
            </p:cNvCxnSpPr>
            <p:nvPr/>
          </p:nvCxnSpPr>
          <p:spPr>
            <a:xfrm flipH="1" flipV="1">
              <a:off x="1084355" y="3455330"/>
              <a:ext cx="1019848" cy="554686"/>
            </a:xfrm>
            <a:prstGeom prst="line">
              <a:avLst/>
            </a:prstGeom>
            <a:ln w="635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8208DBAA-DD43-4D34-A3B3-5556484E2DD1}"/>
                </a:ext>
              </a:extLst>
            </p:cNvPr>
            <p:cNvCxnSpPr>
              <a:cxnSpLocks/>
              <a:stCxn id="115" idx="2"/>
              <a:endCxn id="225" idx="3"/>
            </p:cNvCxnSpPr>
            <p:nvPr/>
          </p:nvCxnSpPr>
          <p:spPr>
            <a:xfrm flipV="1">
              <a:off x="600059" y="3496561"/>
              <a:ext cx="384756" cy="199348"/>
            </a:xfrm>
            <a:prstGeom prst="line">
              <a:avLst/>
            </a:prstGeom>
            <a:ln w="635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1BCD4001-19BA-4C4F-BFB1-BFBD213ECC96}"/>
                </a:ext>
              </a:extLst>
            </p:cNvPr>
            <p:cNvCxnSpPr>
              <a:cxnSpLocks/>
              <a:stCxn id="127" idx="7"/>
              <a:endCxn id="92" idx="4"/>
            </p:cNvCxnSpPr>
            <p:nvPr/>
          </p:nvCxnSpPr>
          <p:spPr>
            <a:xfrm flipV="1">
              <a:off x="1925883" y="4175500"/>
              <a:ext cx="246866" cy="821649"/>
            </a:xfrm>
            <a:prstGeom prst="line">
              <a:avLst/>
            </a:prstGeom>
            <a:ln w="635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84626243-8259-450D-B9E9-CE4F58BEE7D0}"/>
                </a:ext>
              </a:extLst>
            </p:cNvPr>
            <p:cNvCxnSpPr>
              <a:cxnSpLocks/>
              <a:stCxn id="92" idx="5"/>
              <a:endCxn id="89" idx="0"/>
            </p:cNvCxnSpPr>
            <p:nvPr/>
          </p:nvCxnSpPr>
          <p:spPr>
            <a:xfrm>
              <a:off x="2241294" y="4147108"/>
              <a:ext cx="141810" cy="1023300"/>
            </a:xfrm>
            <a:prstGeom prst="line">
              <a:avLst/>
            </a:prstGeom>
            <a:ln w="635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58236F3A-BC25-499C-8972-14CFBD9D8E8F}"/>
                </a:ext>
              </a:extLst>
            </p:cNvPr>
            <p:cNvCxnSpPr>
              <a:cxnSpLocks/>
              <a:stCxn id="221" idx="1"/>
              <a:endCxn id="88" idx="5"/>
            </p:cNvCxnSpPr>
            <p:nvPr/>
          </p:nvCxnSpPr>
          <p:spPr>
            <a:xfrm flipH="1" flipV="1">
              <a:off x="3692640" y="3290490"/>
              <a:ext cx="693234" cy="413546"/>
            </a:xfrm>
            <a:prstGeom prst="line">
              <a:avLst/>
            </a:prstGeom>
            <a:ln w="635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E7E28B00-FA9B-46D5-BD70-173D6A23A002}"/>
                </a:ext>
              </a:extLst>
            </p:cNvPr>
            <p:cNvCxnSpPr>
              <a:cxnSpLocks/>
              <a:stCxn id="91" idx="1"/>
              <a:endCxn id="128" idx="6"/>
            </p:cNvCxnSpPr>
            <p:nvPr/>
          </p:nvCxnSpPr>
          <p:spPr>
            <a:xfrm flipH="1" flipV="1">
              <a:off x="3385255" y="2234785"/>
              <a:ext cx="523858" cy="145363"/>
            </a:xfrm>
            <a:prstGeom prst="line">
              <a:avLst/>
            </a:prstGeom>
            <a:ln w="635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A43DB1C0-123E-4429-ABD2-D9469B919CB1}"/>
                </a:ext>
              </a:extLst>
            </p:cNvPr>
            <p:cNvCxnSpPr>
              <a:cxnSpLocks/>
              <a:endCxn id="133" idx="0"/>
            </p:cNvCxnSpPr>
            <p:nvPr/>
          </p:nvCxnSpPr>
          <p:spPr>
            <a:xfrm flipH="1" flipV="1">
              <a:off x="3102233" y="3336212"/>
              <a:ext cx="86014" cy="420814"/>
            </a:xfrm>
            <a:prstGeom prst="line">
              <a:avLst/>
            </a:prstGeom>
            <a:ln w="635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33" name="Oval 132">
              <a:extLst>
                <a:ext uri="{FF2B5EF4-FFF2-40B4-BE49-F238E27FC236}">
                  <a16:creationId xmlns:a16="http://schemas.microsoft.com/office/drawing/2014/main" id="{644FF9C2-2613-43DA-BBA7-A0CCAF85B73B}"/>
                </a:ext>
              </a:extLst>
            </p:cNvPr>
            <p:cNvSpPr/>
            <p:nvPr/>
          </p:nvSpPr>
          <p:spPr bwMode="auto">
            <a:xfrm>
              <a:off x="3047115" y="3336212"/>
              <a:ext cx="110237" cy="110237"/>
            </a:xfrm>
            <a:prstGeom prst="ellipse">
              <a:avLst/>
            </a:prstGeom>
            <a:solidFill>
              <a:schemeClr val="accent4"/>
            </a:solidFill>
            <a:ln>
              <a:solidFill>
                <a:srgbClr val="F2F2F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defTabSz="914102" fontAlgn="base">
                <a:spcBef>
                  <a:spcPct val="0"/>
                </a:spcBef>
                <a:spcAft>
                  <a:spcPct val="0"/>
                </a:spcAft>
                <a:defRPr/>
              </a:pPr>
              <a:endParaRPr lang="en-US" sz="1961" err="1">
                <a:solidFill>
                  <a:srgbClr val="FFFFFF"/>
                </a:solidFill>
                <a:latin typeface="Segoe UI"/>
                <a:ea typeface="Segoe UI" pitchFamily="34" charset="0"/>
                <a:cs typeface="Segoe UI" pitchFamily="34" charset="0"/>
              </a:endParaRPr>
            </a:p>
          </p:txBody>
        </p:sp>
        <p:cxnSp>
          <p:nvCxnSpPr>
            <p:cNvPr id="142" name="Straight Connector 141">
              <a:extLst>
                <a:ext uri="{FF2B5EF4-FFF2-40B4-BE49-F238E27FC236}">
                  <a16:creationId xmlns:a16="http://schemas.microsoft.com/office/drawing/2014/main" id="{73A9F131-C22F-4F52-BD39-D4B4B357B6D1}"/>
                </a:ext>
              </a:extLst>
            </p:cNvPr>
            <p:cNvCxnSpPr>
              <a:cxnSpLocks/>
            </p:cNvCxnSpPr>
            <p:nvPr/>
          </p:nvCxnSpPr>
          <p:spPr>
            <a:xfrm flipH="1" flipV="1">
              <a:off x="1398212" y="2099183"/>
              <a:ext cx="264689" cy="233710"/>
            </a:xfrm>
            <a:prstGeom prst="line">
              <a:avLst/>
            </a:prstGeom>
            <a:ln w="635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1FD7B8D7-09D5-4E8C-A7FE-D60EE06668C0}"/>
                </a:ext>
              </a:extLst>
            </p:cNvPr>
            <p:cNvCxnSpPr>
              <a:cxnSpLocks/>
              <a:stCxn id="91" idx="3"/>
              <a:endCxn id="88" idx="7"/>
            </p:cNvCxnSpPr>
            <p:nvPr/>
          </p:nvCxnSpPr>
          <p:spPr>
            <a:xfrm flipH="1">
              <a:off x="3692640" y="2485286"/>
              <a:ext cx="216473" cy="634251"/>
            </a:xfrm>
            <a:prstGeom prst="line">
              <a:avLst/>
            </a:prstGeom>
            <a:ln w="635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C6359B73-8958-456F-842A-1054A1986EEB}"/>
                </a:ext>
              </a:extLst>
            </p:cNvPr>
            <p:cNvCxnSpPr>
              <a:cxnSpLocks/>
              <a:stCxn id="93" idx="1"/>
              <a:endCxn id="88" idx="5"/>
            </p:cNvCxnSpPr>
            <p:nvPr/>
          </p:nvCxnSpPr>
          <p:spPr>
            <a:xfrm flipH="1" flipV="1">
              <a:off x="3692640" y="3290490"/>
              <a:ext cx="701790" cy="1104559"/>
            </a:xfrm>
            <a:prstGeom prst="line">
              <a:avLst/>
            </a:prstGeom>
            <a:ln w="635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99FF5A1A-B1DD-4198-9B5F-47C3F21720CD}"/>
                </a:ext>
              </a:extLst>
            </p:cNvPr>
            <p:cNvCxnSpPr>
              <a:cxnSpLocks/>
              <a:stCxn id="93" idx="4"/>
            </p:cNvCxnSpPr>
            <p:nvPr/>
          </p:nvCxnSpPr>
          <p:spPr>
            <a:xfrm flipH="1">
              <a:off x="4358970" y="4513528"/>
              <a:ext cx="84535" cy="573823"/>
            </a:xfrm>
            <a:prstGeom prst="line">
              <a:avLst/>
            </a:prstGeom>
            <a:ln w="635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0" name="Straight Connector 159">
              <a:extLst>
                <a:ext uri="{FF2B5EF4-FFF2-40B4-BE49-F238E27FC236}">
                  <a16:creationId xmlns:a16="http://schemas.microsoft.com/office/drawing/2014/main" id="{608E0350-2CBC-4B56-9141-4957E28DE036}"/>
                </a:ext>
              </a:extLst>
            </p:cNvPr>
            <p:cNvCxnSpPr>
              <a:cxnSpLocks/>
              <a:stCxn id="115" idx="3"/>
              <a:endCxn id="124" idx="4"/>
            </p:cNvCxnSpPr>
            <p:nvPr/>
          </p:nvCxnSpPr>
          <p:spPr>
            <a:xfrm flipV="1">
              <a:off x="1226373" y="4354534"/>
              <a:ext cx="200085" cy="853431"/>
            </a:xfrm>
            <a:prstGeom prst="line">
              <a:avLst/>
            </a:prstGeom>
            <a:ln w="635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3" name="Straight Connector 162">
              <a:extLst>
                <a:ext uri="{FF2B5EF4-FFF2-40B4-BE49-F238E27FC236}">
                  <a16:creationId xmlns:a16="http://schemas.microsoft.com/office/drawing/2014/main" id="{BF180E4E-D48C-4DC0-8455-E4A4C3BC3F2D}"/>
                </a:ext>
              </a:extLst>
            </p:cNvPr>
            <p:cNvCxnSpPr>
              <a:cxnSpLocks/>
              <a:stCxn id="91" idx="3"/>
            </p:cNvCxnSpPr>
            <p:nvPr/>
          </p:nvCxnSpPr>
          <p:spPr>
            <a:xfrm flipH="1">
              <a:off x="2908645" y="2485286"/>
              <a:ext cx="1000468" cy="476589"/>
            </a:xfrm>
            <a:prstGeom prst="line">
              <a:avLst/>
            </a:prstGeom>
            <a:ln w="635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5" name="Straight Connector 164">
              <a:extLst>
                <a:ext uri="{FF2B5EF4-FFF2-40B4-BE49-F238E27FC236}">
                  <a16:creationId xmlns:a16="http://schemas.microsoft.com/office/drawing/2014/main" id="{6F4BB198-5D89-4E33-8A31-9F77A7FE4CEE}"/>
                </a:ext>
              </a:extLst>
            </p:cNvPr>
            <p:cNvCxnSpPr>
              <a:cxnSpLocks/>
              <a:stCxn id="90" idx="2"/>
            </p:cNvCxnSpPr>
            <p:nvPr/>
          </p:nvCxnSpPr>
          <p:spPr>
            <a:xfrm flipH="1">
              <a:off x="1048280" y="1928012"/>
              <a:ext cx="1094872" cy="558020"/>
            </a:xfrm>
            <a:prstGeom prst="line">
              <a:avLst/>
            </a:prstGeom>
            <a:ln w="635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8" name="Straight Connector 167">
              <a:extLst>
                <a:ext uri="{FF2B5EF4-FFF2-40B4-BE49-F238E27FC236}">
                  <a16:creationId xmlns:a16="http://schemas.microsoft.com/office/drawing/2014/main" id="{F4B43EA0-1842-4F58-B233-8A90ECFA7E03}"/>
                </a:ext>
              </a:extLst>
            </p:cNvPr>
            <p:cNvCxnSpPr>
              <a:cxnSpLocks/>
              <a:stCxn id="133" idx="3"/>
              <a:endCxn id="92" idx="7"/>
            </p:cNvCxnSpPr>
            <p:nvPr/>
          </p:nvCxnSpPr>
          <p:spPr>
            <a:xfrm flipH="1">
              <a:off x="2241294" y="3430305"/>
              <a:ext cx="821965" cy="579711"/>
            </a:xfrm>
            <a:prstGeom prst="line">
              <a:avLst/>
            </a:prstGeom>
            <a:ln w="635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1" name="Straight Connector 180">
              <a:extLst>
                <a:ext uri="{FF2B5EF4-FFF2-40B4-BE49-F238E27FC236}">
                  <a16:creationId xmlns:a16="http://schemas.microsoft.com/office/drawing/2014/main" id="{6930816D-B08C-4E80-ABCE-437ECF3A2552}"/>
                </a:ext>
              </a:extLst>
            </p:cNvPr>
            <p:cNvCxnSpPr>
              <a:cxnSpLocks/>
              <a:stCxn id="89" idx="3"/>
            </p:cNvCxnSpPr>
            <p:nvPr/>
          </p:nvCxnSpPr>
          <p:spPr>
            <a:xfrm flipH="1">
              <a:off x="2132883" y="5363073"/>
              <a:ext cx="170417" cy="356956"/>
            </a:xfrm>
            <a:prstGeom prst="line">
              <a:avLst/>
            </a:prstGeom>
            <a:ln w="635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5" name="Straight Connector 184">
              <a:extLst>
                <a:ext uri="{FF2B5EF4-FFF2-40B4-BE49-F238E27FC236}">
                  <a16:creationId xmlns:a16="http://schemas.microsoft.com/office/drawing/2014/main" id="{D36DF729-5CB8-497A-9579-3240B15E670C}"/>
                </a:ext>
              </a:extLst>
            </p:cNvPr>
            <p:cNvCxnSpPr>
              <a:cxnSpLocks/>
              <a:stCxn id="91" idx="6"/>
            </p:cNvCxnSpPr>
            <p:nvPr/>
          </p:nvCxnSpPr>
          <p:spPr>
            <a:xfrm>
              <a:off x="4036026" y="2432717"/>
              <a:ext cx="462571" cy="43198"/>
            </a:xfrm>
            <a:prstGeom prst="line">
              <a:avLst/>
            </a:prstGeom>
            <a:ln w="635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nvGrpSpPr>
            <p:cNvPr id="188" name="Group 187">
              <a:extLst>
                <a:ext uri="{FF2B5EF4-FFF2-40B4-BE49-F238E27FC236}">
                  <a16:creationId xmlns:a16="http://schemas.microsoft.com/office/drawing/2014/main" id="{5DA309BF-742A-40DF-AF1E-95995B854870}"/>
                </a:ext>
              </a:extLst>
            </p:cNvPr>
            <p:cNvGrpSpPr/>
            <p:nvPr/>
          </p:nvGrpSpPr>
          <p:grpSpPr>
            <a:xfrm>
              <a:off x="1309222" y="2162164"/>
              <a:ext cx="1599423" cy="1599423"/>
              <a:chOff x="1309222" y="2162164"/>
              <a:chExt cx="1599423" cy="1599423"/>
            </a:xfrm>
          </p:grpSpPr>
          <p:sp>
            <p:nvSpPr>
              <p:cNvPr id="189" name="Oval 188">
                <a:extLst>
                  <a:ext uri="{FF2B5EF4-FFF2-40B4-BE49-F238E27FC236}">
                    <a16:creationId xmlns:a16="http://schemas.microsoft.com/office/drawing/2014/main" id="{4C8A8DB6-B955-4488-8DDE-F3DEEC5F18B7}"/>
                  </a:ext>
                </a:extLst>
              </p:cNvPr>
              <p:cNvSpPr/>
              <p:nvPr/>
            </p:nvSpPr>
            <p:spPr bwMode="auto">
              <a:xfrm>
                <a:off x="1309222" y="2162164"/>
                <a:ext cx="1599423" cy="1599423"/>
              </a:xfrm>
              <a:prstGeom prst="ellipse">
                <a:avLst/>
              </a:prstGeom>
              <a:solidFill>
                <a:srgbClr val="E6E6E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defTabSz="914102" fontAlgn="base">
                  <a:spcBef>
                    <a:spcPct val="0"/>
                  </a:spcBef>
                  <a:spcAft>
                    <a:spcPct val="0"/>
                  </a:spcAft>
                  <a:defRPr/>
                </a:pPr>
                <a:endParaRPr lang="en-US" sz="1961" err="1">
                  <a:solidFill>
                    <a:srgbClr val="FFFFFF"/>
                  </a:solidFill>
                  <a:latin typeface="Segoe UI"/>
                  <a:ea typeface="Segoe UI" pitchFamily="34" charset="0"/>
                  <a:cs typeface="Segoe UI" pitchFamily="34" charset="0"/>
                </a:endParaRPr>
              </a:p>
            </p:txBody>
          </p:sp>
          <p:sp>
            <p:nvSpPr>
              <p:cNvPr id="190" name="Freeform: Shape 189">
                <a:extLst>
                  <a:ext uri="{FF2B5EF4-FFF2-40B4-BE49-F238E27FC236}">
                    <a16:creationId xmlns:a16="http://schemas.microsoft.com/office/drawing/2014/main" id="{761139F7-7B41-4EB2-9F58-632F39D2EC34}"/>
                  </a:ext>
                </a:extLst>
              </p:cNvPr>
              <p:cNvSpPr/>
              <p:nvPr/>
            </p:nvSpPr>
            <p:spPr>
              <a:xfrm>
                <a:off x="1522786" y="2216015"/>
                <a:ext cx="1172294" cy="489718"/>
              </a:xfrm>
              <a:custGeom>
                <a:avLst/>
                <a:gdLst>
                  <a:gd name="connsiteX0" fmla="*/ 0 w 4266339"/>
                  <a:gd name="connsiteY0" fmla="*/ 0 h 389437"/>
                  <a:gd name="connsiteX1" fmla="*/ 4266339 w 4266339"/>
                  <a:gd name="connsiteY1" fmla="*/ 0 h 389437"/>
                  <a:gd name="connsiteX2" fmla="*/ 4200943 w 4266339"/>
                  <a:gd name="connsiteY2" fmla="*/ 71953 h 389437"/>
                  <a:gd name="connsiteX3" fmla="*/ 3993279 w 4266339"/>
                  <a:gd name="connsiteY3" fmla="*/ 260691 h 389437"/>
                  <a:gd name="connsiteX4" fmla="*/ 3821109 w 4266339"/>
                  <a:gd name="connsiteY4" fmla="*/ 389437 h 389437"/>
                  <a:gd name="connsiteX5" fmla="*/ 445230 w 4266339"/>
                  <a:gd name="connsiteY5" fmla="*/ 389437 h 389437"/>
                  <a:gd name="connsiteX6" fmla="*/ 273059 w 4266339"/>
                  <a:gd name="connsiteY6" fmla="*/ 260691 h 389437"/>
                  <a:gd name="connsiteX7" fmla="*/ 65395 w 4266339"/>
                  <a:gd name="connsiteY7" fmla="*/ 71953 h 389437"/>
                  <a:gd name="connsiteX8" fmla="*/ 0 w 4266339"/>
                  <a:gd name="connsiteY8" fmla="*/ 0 h 389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66339" h="389437">
                    <a:moveTo>
                      <a:pt x="0" y="0"/>
                    </a:moveTo>
                    <a:lnTo>
                      <a:pt x="4266339" y="0"/>
                    </a:lnTo>
                    <a:lnTo>
                      <a:pt x="4200943" y="71953"/>
                    </a:lnTo>
                    <a:cubicBezTo>
                      <a:pt x="4134795" y="138102"/>
                      <a:pt x="4065491" y="201096"/>
                      <a:pt x="3993279" y="260691"/>
                    </a:cubicBezTo>
                    <a:lnTo>
                      <a:pt x="3821109" y="389437"/>
                    </a:lnTo>
                    <a:lnTo>
                      <a:pt x="445230" y="389437"/>
                    </a:lnTo>
                    <a:lnTo>
                      <a:pt x="273059" y="260691"/>
                    </a:lnTo>
                    <a:cubicBezTo>
                      <a:pt x="200847" y="201096"/>
                      <a:pt x="131544" y="138102"/>
                      <a:pt x="65395" y="71953"/>
                    </a:cubicBezTo>
                    <a:lnTo>
                      <a:pt x="0" y="0"/>
                    </a:lnTo>
                    <a:close/>
                  </a:path>
                </a:pathLst>
              </a:cu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89642" tIns="146284" rIns="89642" bIns="146284" numCol="1" spcCol="0" rtlCol="0" fromWordArt="0" anchor="ctr" anchorCtr="0" forceAA="0" compatLnSpc="1">
                <a:prstTxWarp prst="textNoShape">
                  <a:avLst/>
                </a:prstTxWarp>
                <a:spAutoFit/>
              </a:bodyPr>
              <a:lstStyle/>
              <a:p>
                <a:pPr algn="ctr" defTabSz="932116">
                  <a:spcAft>
                    <a:spcPts val="2400"/>
                  </a:spcAft>
                  <a:defRPr sz="1800" b="0" i="0" u="none" strike="noStrike" kern="0" cap="none" spc="0" baseline="0">
                    <a:solidFill>
                      <a:srgbClr val="000000"/>
                    </a:solidFill>
                    <a:uFillTx/>
                  </a:defRPr>
                </a:pPr>
                <a:r>
                  <a:rPr lang="en-US" sz="1200" kern="0">
                    <a:ln w="3175">
                      <a:noFill/>
                    </a:ln>
                    <a:gradFill>
                      <a:gsLst>
                        <a:gs pos="0">
                          <a:srgbClr val="000000"/>
                        </a:gs>
                        <a:gs pos="100000">
                          <a:srgbClr val="000000"/>
                        </a:gs>
                      </a:gsLst>
                      <a:lin ang="0" scaled="1"/>
                    </a:gradFill>
                    <a:latin typeface="Segoe UI Semibold"/>
                    <a:cs typeface="Segoe UI Semibold" panose="020B0702040204020203" pitchFamily="34" charset="0"/>
                  </a:rPr>
                  <a:t>Microsoft 365</a:t>
                </a:r>
                <a:endParaRPr lang="en-US" sz="1200" kern="0">
                  <a:gradFill>
                    <a:gsLst>
                      <a:gs pos="0">
                        <a:srgbClr val="000000"/>
                      </a:gs>
                      <a:gs pos="100000">
                        <a:srgbClr val="000000"/>
                      </a:gs>
                    </a:gsLst>
                    <a:lin ang="0" scaled="1"/>
                  </a:gradFill>
                  <a:latin typeface="Segoe UI Semibold"/>
                </a:endParaRPr>
              </a:p>
            </p:txBody>
          </p:sp>
          <p:grpSp>
            <p:nvGrpSpPr>
              <p:cNvPr id="191" name="Group 190">
                <a:extLst>
                  <a:ext uri="{FF2B5EF4-FFF2-40B4-BE49-F238E27FC236}">
                    <a16:creationId xmlns:a16="http://schemas.microsoft.com/office/drawing/2014/main" id="{AE35FA02-AB63-41F3-9E8E-4B3FB4D19681}"/>
                  </a:ext>
                </a:extLst>
              </p:cNvPr>
              <p:cNvGrpSpPr/>
              <p:nvPr/>
            </p:nvGrpSpPr>
            <p:grpSpPr>
              <a:xfrm>
                <a:off x="2133797" y="3101397"/>
                <a:ext cx="391655" cy="391655"/>
                <a:chOff x="8746147" y="2795565"/>
                <a:chExt cx="461374" cy="461374"/>
              </a:xfrm>
            </p:grpSpPr>
            <p:sp>
              <p:nvSpPr>
                <p:cNvPr id="204" name="Oval 203">
                  <a:extLst>
                    <a:ext uri="{FF2B5EF4-FFF2-40B4-BE49-F238E27FC236}">
                      <a16:creationId xmlns:a16="http://schemas.microsoft.com/office/drawing/2014/main" id="{5AAB5340-9078-4895-9E1A-7AA77BE412CA}"/>
                    </a:ext>
                  </a:extLst>
                </p:cNvPr>
                <p:cNvSpPr/>
                <p:nvPr/>
              </p:nvSpPr>
              <p:spPr bwMode="auto">
                <a:xfrm>
                  <a:off x="8746147" y="2795565"/>
                  <a:ext cx="461374" cy="461374"/>
                </a:xfrm>
                <a:prstGeom prst="ellipse">
                  <a:avLst/>
                </a:prstGeom>
                <a:solidFill>
                  <a:schemeClr val="bg1"/>
                </a:solidFill>
                <a:ln>
                  <a:noFill/>
                </a:ln>
                <a:effectLst/>
              </p:spPr>
              <p:style>
                <a:lnRef idx="1">
                  <a:schemeClr val="accent2"/>
                </a:lnRef>
                <a:fillRef idx="3">
                  <a:schemeClr val="accent2"/>
                </a:fillRef>
                <a:effectRef idx="2">
                  <a:schemeClr val="accent2"/>
                </a:effectRef>
                <a:fontRef idx="minor">
                  <a:schemeClr val="lt1"/>
                </a:fontRef>
              </p:style>
              <p:txBody>
                <a:bodyPr rot="0" spcFirstLastPara="0" vert="horz" wrap="none" lIns="0" tIns="0" rIns="0" bIns="0" numCol="1" spcCol="0" rtlCol="0" fromWordArt="0" anchor="ctr" anchorCtr="0" forceAA="0" compatLnSpc="1">
                  <a:prstTxWarp prst="textNoShape">
                    <a:avLst/>
                  </a:prstTxWarp>
                  <a:noAutofit/>
                </a:bodyPr>
                <a:lstStyle/>
                <a:p>
                  <a:pPr algn="ctr" defTabSz="932114" fontAlgn="base">
                    <a:spcBef>
                      <a:spcPct val="0"/>
                    </a:spcBef>
                    <a:spcAft>
                      <a:spcPct val="0"/>
                    </a:spcAft>
                    <a:defRPr/>
                  </a:pPr>
                  <a:endParaRPr lang="en-US" sz="1100">
                    <a:solidFill>
                      <a:srgbClr val="0078D4"/>
                    </a:solidFill>
                    <a:latin typeface="Segoe UI Semibold"/>
                    <a:cs typeface="Segoe UI" pitchFamily="34" charset="0"/>
                  </a:endParaRPr>
                </a:p>
              </p:txBody>
            </p:sp>
            <p:pic>
              <p:nvPicPr>
                <p:cNvPr id="205" name="Picture 204" descr="A close up of a sign&#10;&#10;Description automatically generated">
                  <a:extLst>
                    <a:ext uri="{FF2B5EF4-FFF2-40B4-BE49-F238E27FC236}">
                      <a16:creationId xmlns:a16="http://schemas.microsoft.com/office/drawing/2014/main" id="{7A5CA779-54E4-4A18-ADC8-7B72AC084716}"/>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822371" y="2867479"/>
                  <a:ext cx="308924" cy="317545"/>
                </a:xfrm>
                <a:prstGeom prst="rect">
                  <a:avLst/>
                </a:prstGeom>
              </p:spPr>
            </p:pic>
          </p:grpSp>
          <p:grpSp>
            <p:nvGrpSpPr>
              <p:cNvPr id="192" name="Group 191">
                <a:extLst>
                  <a:ext uri="{FF2B5EF4-FFF2-40B4-BE49-F238E27FC236}">
                    <a16:creationId xmlns:a16="http://schemas.microsoft.com/office/drawing/2014/main" id="{9210BF83-059A-48D8-8EA9-FA448D67B741}"/>
                  </a:ext>
                </a:extLst>
              </p:cNvPr>
              <p:cNvGrpSpPr/>
              <p:nvPr/>
            </p:nvGrpSpPr>
            <p:grpSpPr>
              <a:xfrm>
                <a:off x="1692413" y="3101397"/>
                <a:ext cx="391655" cy="391655"/>
                <a:chOff x="9677295" y="1827908"/>
                <a:chExt cx="541000" cy="541000"/>
              </a:xfrm>
            </p:grpSpPr>
            <p:sp>
              <p:nvSpPr>
                <p:cNvPr id="202" name="Oval 201">
                  <a:extLst>
                    <a:ext uri="{FF2B5EF4-FFF2-40B4-BE49-F238E27FC236}">
                      <a16:creationId xmlns:a16="http://schemas.microsoft.com/office/drawing/2014/main" id="{2E2321DE-1F7E-47E9-9767-ECFC3DDBBB77}"/>
                    </a:ext>
                  </a:extLst>
                </p:cNvPr>
                <p:cNvSpPr/>
                <p:nvPr/>
              </p:nvSpPr>
              <p:spPr bwMode="auto">
                <a:xfrm>
                  <a:off x="9677295" y="1827908"/>
                  <a:ext cx="541000" cy="541000"/>
                </a:xfrm>
                <a:prstGeom prst="ellipse">
                  <a:avLst/>
                </a:prstGeom>
                <a:solidFill>
                  <a:schemeClr val="bg1"/>
                </a:solidFill>
                <a:ln>
                  <a:noFill/>
                </a:ln>
                <a:effectLst/>
              </p:spPr>
              <p:style>
                <a:lnRef idx="1">
                  <a:schemeClr val="accent2"/>
                </a:lnRef>
                <a:fillRef idx="3">
                  <a:schemeClr val="accent2"/>
                </a:fillRef>
                <a:effectRef idx="2">
                  <a:schemeClr val="accent2"/>
                </a:effectRef>
                <a:fontRef idx="minor">
                  <a:schemeClr val="lt1"/>
                </a:fontRef>
              </p:style>
              <p:txBody>
                <a:bodyPr rot="0" spcFirstLastPara="0" vert="horz" wrap="none" lIns="0" tIns="0" rIns="0" bIns="0" numCol="1" spcCol="0" rtlCol="0" fromWordArt="0" anchor="ctr" anchorCtr="0" forceAA="0" compatLnSpc="1">
                  <a:prstTxWarp prst="textNoShape">
                    <a:avLst/>
                  </a:prstTxWarp>
                  <a:noAutofit/>
                </a:bodyPr>
                <a:lstStyle/>
                <a:p>
                  <a:pPr algn="ctr" defTabSz="932114" fontAlgn="base">
                    <a:spcBef>
                      <a:spcPct val="0"/>
                    </a:spcBef>
                    <a:spcAft>
                      <a:spcPct val="0"/>
                    </a:spcAft>
                    <a:defRPr/>
                  </a:pPr>
                  <a:endParaRPr lang="en-US" sz="1100">
                    <a:solidFill>
                      <a:srgbClr val="0078D4"/>
                    </a:solidFill>
                    <a:latin typeface="Segoe UI Semibold"/>
                    <a:cs typeface="Segoe UI" pitchFamily="34" charset="0"/>
                  </a:endParaRPr>
                </a:p>
              </p:txBody>
            </p:sp>
            <p:pic>
              <p:nvPicPr>
                <p:cNvPr id="203" name="Picture 202">
                  <a:extLst>
                    <a:ext uri="{FF2B5EF4-FFF2-40B4-BE49-F238E27FC236}">
                      <a16:creationId xmlns:a16="http://schemas.microsoft.com/office/drawing/2014/main" id="{AAD8B56E-ECB9-4716-95FD-4697E889BAA4}"/>
                    </a:ext>
                  </a:extLst>
                </p:cNvPr>
                <p:cNvPicPr>
                  <a:picLocks noChangeAspect="1"/>
                </p:cNvPicPr>
                <p:nvPr/>
              </p:nvPicPr>
              <p:blipFill rotWithShape="1">
                <a:blip r:embed="rId5">
                  <a:clrChange>
                    <a:clrFrom>
                      <a:srgbClr val="000000"/>
                    </a:clrFrom>
                    <a:clrTo>
                      <a:srgbClr val="000000">
                        <a:alpha val="0"/>
                      </a:srgbClr>
                    </a:clrTo>
                  </a:clrChange>
                </a:blip>
                <a:srcRect l="8966" r="8966"/>
                <a:stretch/>
              </p:blipFill>
              <p:spPr>
                <a:xfrm>
                  <a:off x="9734969" y="1975074"/>
                  <a:ext cx="425652" cy="246668"/>
                </a:xfrm>
                <a:prstGeom prst="rect">
                  <a:avLst/>
                </a:prstGeom>
              </p:spPr>
            </p:pic>
          </p:grpSp>
          <p:grpSp>
            <p:nvGrpSpPr>
              <p:cNvPr id="193" name="Group 192">
                <a:extLst>
                  <a:ext uri="{FF2B5EF4-FFF2-40B4-BE49-F238E27FC236}">
                    <a16:creationId xmlns:a16="http://schemas.microsoft.com/office/drawing/2014/main" id="{8C2ED2A5-7B66-49DE-A63C-7C9843F229BE}"/>
                  </a:ext>
                </a:extLst>
              </p:cNvPr>
              <p:cNvGrpSpPr/>
              <p:nvPr/>
            </p:nvGrpSpPr>
            <p:grpSpPr>
              <a:xfrm>
                <a:off x="1913105" y="2692479"/>
                <a:ext cx="391655" cy="391655"/>
                <a:chOff x="10251933" y="2835127"/>
                <a:chExt cx="442284" cy="442284"/>
              </a:xfrm>
            </p:grpSpPr>
            <p:sp>
              <p:nvSpPr>
                <p:cNvPr id="200" name="Oval 199">
                  <a:extLst>
                    <a:ext uri="{FF2B5EF4-FFF2-40B4-BE49-F238E27FC236}">
                      <a16:creationId xmlns:a16="http://schemas.microsoft.com/office/drawing/2014/main" id="{01FCEF46-62C5-4EB8-A0DF-ECCE3D6AF034}"/>
                    </a:ext>
                  </a:extLst>
                </p:cNvPr>
                <p:cNvSpPr/>
                <p:nvPr/>
              </p:nvSpPr>
              <p:spPr bwMode="auto">
                <a:xfrm>
                  <a:off x="10251933" y="2835127"/>
                  <a:ext cx="442284" cy="442284"/>
                </a:xfrm>
                <a:prstGeom prst="ellipse">
                  <a:avLst/>
                </a:prstGeom>
                <a:solidFill>
                  <a:schemeClr val="bg1"/>
                </a:solidFill>
                <a:ln>
                  <a:noFill/>
                </a:ln>
                <a:effectLst/>
              </p:spPr>
              <p:style>
                <a:lnRef idx="1">
                  <a:schemeClr val="accent2"/>
                </a:lnRef>
                <a:fillRef idx="3">
                  <a:schemeClr val="accent2"/>
                </a:fillRef>
                <a:effectRef idx="2">
                  <a:schemeClr val="accent2"/>
                </a:effectRef>
                <a:fontRef idx="minor">
                  <a:schemeClr val="lt1"/>
                </a:fontRef>
              </p:style>
              <p:txBody>
                <a:bodyPr rot="0" spcFirstLastPara="0" vert="horz" wrap="none" lIns="0" tIns="0" rIns="0" bIns="0" numCol="1" spcCol="0" rtlCol="0" fromWordArt="0" anchor="ctr" anchorCtr="0" forceAA="0" compatLnSpc="1">
                  <a:prstTxWarp prst="textNoShape">
                    <a:avLst/>
                  </a:prstTxWarp>
                  <a:noAutofit/>
                </a:bodyPr>
                <a:lstStyle/>
                <a:p>
                  <a:pPr algn="ctr" defTabSz="932114" fontAlgn="base">
                    <a:spcBef>
                      <a:spcPct val="0"/>
                    </a:spcBef>
                    <a:spcAft>
                      <a:spcPct val="0"/>
                    </a:spcAft>
                    <a:defRPr/>
                  </a:pPr>
                  <a:endParaRPr lang="en-US" sz="1100">
                    <a:solidFill>
                      <a:srgbClr val="0078D4"/>
                    </a:solidFill>
                    <a:latin typeface="Segoe UI Semibold"/>
                    <a:cs typeface="Segoe UI" pitchFamily="34" charset="0"/>
                  </a:endParaRPr>
                </a:p>
              </p:txBody>
            </p:sp>
            <p:pic>
              <p:nvPicPr>
                <p:cNvPr id="201" name="Picture 200" descr="A picture containing drawing&#10;&#10;Description automatically generated">
                  <a:extLst>
                    <a:ext uri="{FF2B5EF4-FFF2-40B4-BE49-F238E27FC236}">
                      <a16:creationId xmlns:a16="http://schemas.microsoft.com/office/drawing/2014/main" id="{4191026A-46EB-4628-8A4B-009105290BFE}"/>
                    </a:ext>
                  </a:extLst>
                </p:cNvPr>
                <p:cNvPicPr>
                  <a:picLocks noChangeAspect="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15196" r="25614"/>
                <a:stretch/>
              </p:blipFill>
              <p:spPr>
                <a:xfrm>
                  <a:off x="10331611" y="2921834"/>
                  <a:ext cx="282927" cy="268869"/>
                </a:xfrm>
                <a:prstGeom prst="rect">
                  <a:avLst/>
                </a:prstGeom>
              </p:spPr>
            </p:pic>
          </p:grpSp>
          <p:grpSp>
            <p:nvGrpSpPr>
              <p:cNvPr id="195" name="Group 194">
                <a:extLst>
                  <a:ext uri="{FF2B5EF4-FFF2-40B4-BE49-F238E27FC236}">
                    <a16:creationId xmlns:a16="http://schemas.microsoft.com/office/drawing/2014/main" id="{4C70886F-9719-41AA-8702-34A1A14BF17F}"/>
                  </a:ext>
                </a:extLst>
              </p:cNvPr>
              <p:cNvGrpSpPr/>
              <p:nvPr/>
            </p:nvGrpSpPr>
            <p:grpSpPr>
              <a:xfrm>
                <a:off x="1471721" y="2692479"/>
                <a:ext cx="391655" cy="391655"/>
                <a:chOff x="6973992" y="1617838"/>
                <a:chExt cx="541000" cy="541000"/>
              </a:xfrm>
            </p:grpSpPr>
            <p:sp>
              <p:nvSpPr>
                <p:cNvPr id="198" name="Oval 197">
                  <a:extLst>
                    <a:ext uri="{FF2B5EF4-FFF2-40B4-BE49-F238E27FC236}">
                      <a16:creationId xmlns:a16="http://schemas.microsoft.com/office/drawing/2014/main" id="{1C51784F-7C26-4F5E-8BBE-0A4CC3F9E472}"/>
                    </a:ext>
                  </a:extLst>
                </p:cNvPr>
                <p:cNvSpPr/>
                <p:nvPr/>
              </p:nvSpPr>
              <p:spPr bwMode="auto">
                <a:xfrm>
                  <a:off x="6973992" y="1617838"/>
                  <a:ext cx="541000" cy="541000"/>
                </a:xfrm>
                <a:prstGeom prst="ellipse">
                  <a:avLst/>
                </a:prstGeom>
                <a:solidFill>
                  <a:schemeClr val="bg1"/>
                </a:solidFill>
                <a:ln>
                  <a:noFill/>
                </a:ln>
                <a:effectLst/>
              </p:spPr>
              <p:style>
                <a:lnRef idx="1">
                  <a:schemeClr val="accent2"/>
                </a:lnRef>
                <a:fillRef idx="3">
                  <a:schemeClr val="accent2"/>
                </a:fillRef>
                <a:effectRef idx="2">
                  <a:schemeClr val="accent2"/>
                </a:effectRef>
                <a:fontRef idx="minor">
                  <a:schemeClr val="lt1"/>
                </a:fontRef>
              </p:style>
              <p:txBody>
                <a:bodyPr rot="0" spcFirstLastPara="0" vert="horz" wrap="none" lIns="0" tIns="0" rIns="0" bIns="0" numCol="1" spcCol="0" rtlCol="0" fromWordArt="0" anchor="ctr" anchorCtr="0" forceAA="0" compatLnSpc="1">
                  <a:prstTxWarp prst="textNoShape">
                    <a:avLst/>
                  </a:prstTxWarp>
                  <a:noAutofit/>
                </a:bodyPr>
                <a:lstStyle/>
                <a:p>
                  <a:pPr algn="ctr" defTabSz="932114" fontAlgn="base">
                    <a:spcBef>
                      <a:spcPct val="0"/>
                    </a:spcBef>
                    <a:spcAft>
                      <a:spcPct val="0"/>
                    </a:spcAft>
                    <a:defRPr/>
                  </a:pPr>
                  <a:endParaRPr lang="en-US" sz="1100">
                    <a:solidFill>
                      <a:srgbClr val="0078D4"/>
                    </a:solidFill>
                    <a:latin typeface="Segoe UI Semibold"/>
                    <a:cs typeface="Segoe UI" pitchFamily="34" charset="0"/>
                  </a:endParaRPr>
                </a:p>
              </p:txBody>
            </p:sp>
            <p:pic>
              <p:nvPicPr>
                <p:cNvPr id="199" name="Picture 198">
                  <a:extLst>
                    <a:ext uri="{FF2B5EF4-FFF2-40B4-BE49-F238E27FC236}">
                      <a16:creationId xmlns:a16="http://schemas.microsoft.com/office/drawing/2014/main" id="{CE16B86C-577B-42DD-B980-B9C9DA1B7698}"/>
                    </a:ext>
                  </a:extLst>
                </p:cNvPr>
                <p:cNvPicPr>
                  <a:picLocks noChangeAspect="1"/>
                </p:cNvPicPr>
                <p:nvPr/>
              </p:nvPicPr>
              <p:blipFill>
                <a:blip r:embed="rId7"/>
                <a:stretch>
                  <a:fillRect/>
                </a:stretch>
              </p:blipFill>
              <p:spPr>
                <a:xfrm>
                  <a:off x="7066776" y="1714861"/>
                  <a:ext cx="355432" cy="346956"/>
                </a:xfrm>
                <a:prstGeom prst="rect">
                  <a:avLst/>
                </a:prstGeom>
              </p:spPr>
            </p:pic>
          </p:grpSp>
          <p:sp>
            <p:nvSpPr>
              <p:cNvPr id="196" name="Oval 195">
                <a:extLst>
                  <a:ext uri="{FF2B5EF4-FFF2-40B4-BE49-F238E27FC236}">
                    <a16:creationId xmlns:a16="http://schemas.microsoft.com/office/drawing/2014/main" id="{350370EB-10DC-4D46-A5A3-8FFDA26460F0}"/>
                  </a:ext>
                </a:extLst>
              </p:cNvPr>
              <p:cNvSpPr/>
              <p:nvPr/>
            </p:nvSpPr>
            <p:spPr bwMode="auto">
              <a:xfrm>
                <a:off x="2354490" y="2692479"/>
                <a:ext cx="391655" cy="391655"/>
              </a:xfrm>
              <a:prstGeom prst="ellipse">
                <a:avLst/>
              </a:prstGeom>
              <a:solidFill>
                <a:schemeClr val="bg1"/>
              </a:solidFill>
              <a:ln>
                <a:noFill/>
              </a:ln>
              <a:effectLst/>
            </p:spPr>
            <p:style>
              <a:lnRef idx="1">
                <a:schemeClr val="accent2"/>
              </a:lnRef>
              <a:fillRef idx="3">
                <a:schemeClr val="accent2"/>
              </a:fillRef>
              <a:effectRef idx="2">
                <a:schemeClr val="accent2"/>
              </a:effectRef>
              <a:fontRef idx="minor">
                <a:schemeClr val="lt1"/>
              </a:fontRef>
            </p:style>
            <p:txBody>
              <a:bodyPr rot="0" spcFirstLastPara="0" vert="horz" wrap="none" lIns="0" tIns="0" rIns="0" bIns="0" numCol="1" spcCol="0" rtlCol="0" fromWordArt="0" anchor="ctr" anchorCtr="0" forceAA="0" compatLnSpc="1">
                <a:prstTxWarp prst="textNoShape">
                  <a:avLst/>
                </a:prstTxWarp>
                <a:noAutofit/>
              </a:bodyPr>
              <a:lstStyle/>
              <a:p>
                <a:pPr algn="ctr" defTabSz="932114" fontAlgn="base">
                  <a:spcBef>
                    <a:spcPct val="0"/>
                  </a:spcBef>
                  <a:spcAft>
                    <a:spcPct val="0"/>
                  </a:spcAft>
                  <a:defRPr/>
                </a:pPr>
                <a:endParaRPr lang="en-US" sz="1100">
                  <a:solidFill>
                    <a:srgbClr val="0078D4"/>
                  </a:solidFill>
                  <a:latin typeface="Segoe UI Semibold"/>
                  <a:cs typeface="Segoe UI" pitchFamily="34" charset="0"/>
                </a:endParaRPr>
              </a:p>
            </p:txBody>
          </p:sp>
          <p:pic>
            <p:nvPicPr>
              <p:cNvPr id="197" name="Graphic 196">
                <a:extLst>
                  <a:ext uri="{FF2B5EF4-FFF2-40B4-BE49-F238E27FC236}">
                    <a16:creationId xmlns:a16="http://schemas.microsoft.com/office/drawing/2014/main" id="{3E669620-6C6A-4205-9D19-5079B645720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315595" y="2664925"/>
                <a:ext cx="438628" cy="438628"/>
              </a:xfrm>
              <a:prstGeom prst="rect">
                <a:avLst/>
              </a:prstGeom>
            </p:spPr>
          </p:pic>
        </p:grpSp>
        <p:grpSp>
          <p:nvGrpSpPr>
            <p:cNvPr id="206" name="Group 205">
              <a:extLst>
                <a:ext uri="{FF2B5EF4-FFF2-40B4-BE49-F238E27FC236}">
                  <a16:creationId xmlns:a16="http://schemas.microsoft.com/office/drawing/2014/main" id="{023D6EC1-9EB6-4494-A218-607FFD2D2AD8}"/>
                </a:ext>
              </a:extLst>
            </p:cNvPr>
            <p:cNvGrpSpPr/>
            <p:nvPr/>
          </p:nvGrpSpPr>
          <p:grpSpPr>
            <a:xfrm>
              <a:off x="2568195" y="3583348"/>
              <a:ext cx="1599412" cy="1646303"/>
              <a:chOff x="2848802" y="3575403"/>
              <a:chExt cx="1639362" cy="1687414"/>
            </a:xfrm>
          </p:grpSpPr>
          <p:cxnSp>
            <p:nvCxnSpPr>
              <p:cNvPr id="207" name="Straight Connector 206">
                <a:extLst>
                  <a:ext uri="{FF2B5EF4-FFF2-40B4-BE49-F238E27FC236}">
                    <a16:creationId xmlns:a16="http://schemas.microsoft.com/office/drawing/2014/main" id="{2E0358C8-55DC-432C-BA40-3EDF76337B0F}"/>
                  </a:ext>
                </a:extLst>
              </p:cNvPr>
              <p:cNvCxnSpPr>
                <a:cxnSpLocks/>
                <a:stCxn id="219" idx="3"/>
              </p:cNvCxnSpPr>
              <p:nvPr/>
            </p:nvCxnSpPr>
            <p:spPr>
              <a:xfrm flipH="1">
                <a:off x="3453921" y="4545334"/>
                <a:ext cx="72634" cy="324302"/>
              </a:xfrm>
              <a:prstGeom prst="line">
                <a:avLst/>
              </a:prstGeom>
              <a:ln w="635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9" name="Straight Connector 208">
                <a:extLst>
                  <a:ext uri="{FF2B5EF4-FFF2-40B4-BE49-F238E27FC236}">
                    <a16:creationId xmlns:a16="http://schemas.microsoft.com/office/drawing/2014/main" id="{7A4CF49E-E6D9-465D-BA11-7D48F27E3299}"/>
                  </a:ext>
                </a:extLst>
              </p:cNvPr>
              <p:cNvCxnSpPr>
                <a:cxnSpLocks/>
                <a:stCxn id="219" idx="2"/>
              </p:cNvCxnSpPr>
              <p:nvPr/>
            </p:nvCxnSpPr>
            <p:spPr>
              <a:xfrm flipH="1" flipV="1">
                <a:off x="3132696" y="4261908"/>
                <a:ext cx="335070" cy="141498"/>
              </a:xfrm>
              <a:prstGeom prst="line">
                <a:avLst/>
              </a:prstGeom>
              <a:ln w="635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210" name="Oval 209">
                <a:extLst>
                  <a:ext uri="{FF2B5EF4-FFF2-40B4-BE49-F238E27FC236}">
                    <a16:creationId xmlns:a16="http://schemas.microsoft.com/office/drawing/2014/main" id="{F1DB08EB-210A-4924-87AB-A0F6CC0EC121}"/>
                  </a:ext>
                </a:extLst>
              </p:cNvPr>
              <p:cNvSpPr/>
              <p:nvPr/>
            </p:nvSpPr>
            <p:spPr bwMode="auto">
              <a:xfrm>
                <a:off x="2848802" y="3623455"/>
                <a:ext cx="1639362" cy="1639362"/>
              </a:xfrm>
              <a:prstGeom prst="ellipse">
                <a:avLst/>
              </a:prstGeom>
              <a:solidFill>
                <a:srgbClr val="E6E6E6"/>
              </a:solidFill>
              <a:ln>
                <a:solidFill>
                  <a:srgbClr val="F2F2F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defTabSz="914102" fontAlgn="base">
                  <a:spcBef>
                    <a:spcPct val="0"/>
                  </a:spcBef>
                  <a:spcAft>
                    <a:spcPct val="0"/>
                  </a:spcAft>
                  <a:defRPr/>
                </a:pPr>
                <a:endParaRPr lang="en-US" sz="1961" err="1">
                  <a:solidFill>
                    <a:srgbClr val="FFFFFF"/>
                  </a:solidFill>
                  <a:latin typeface="Segoe UI"/>
                  <a:ea typeface="Segoe UI" pitchFamily="34" charset="0"/>
                  <a:cs typeface="Segoe UI" pitchFamily="34" charset="0"/>
                </a:endParaRPr>
              </a:p>
            </p:txBody>
          </p:sp>
          <p:grpSp>
            <p:nvGrpSpPr>
              <p:cNvPr id="213" name="Group 212">
                <a:extLst>
                  <a:ext uri="{FF2B5EF4-FFF2-40B4-BE49-F238E27FC236}">
                    <a16:creationId xmlns:a16="http://schemas.microsoft.com/office/drawing/2014/main" id="{281926DE-5ADC-4DDE-8D3C-2E18CA3CF67E}"/>
                  </a:ext>
                </a:extLst>
              </p:cNvPr>
              <p:cNvGrpSpPr/>
              <p:nvPr/>
            </p:nvGrpSpPr>
            <p:grpSpPr>
              <a:xfrm>
                <a:off x="3933882" y="4202688"/>
                <a:ext cx="401435" cy="401435"/>
                <a:chOff x="1893713" y="5742928"/>
                <a:chExt cx="442284" cy="442284"/>
              </a:xfrm>
            </p:grpSpPr>
            <p:sp>
              <p:nvSpPr>
                <p:cNvPr id="230" name="Oval 229">
                  <a:extLst>
                    <a:ext uri="{FF2B5EF4-FFF2-40B4-BE49-F238E27FC236}">
                      <a16:creationId xmlns:a16="http://schemas.microsoft.com/office/drawing/2014/main" id="{25C7D1E5-5BEB-459C-BB7E-05EBF4608D6A}"/>
                    </a:ext>
                  </a:extLst>
                </p:cNvPr>
                <p:cNvSpPr/>
                <p:nvPr/>
              </p:nvSpPr>
              <p:spPr bwMode="auto">
                <a:xfrm>
                  <a:off x="1893713" y="5742928"/>
                  <a:ext cx="442284" cy="442284"/>
                </a:xfrm>
                <a:prstGeom prst="ellipse">
                  <a:avLst/>
                </a:prstGeom>
                <a:solidFill>
                  <a:schemeClr val="bg1"/>
                </a:solidFill>
                <a:ln>
                  <a:noFill/>
                </a:ln>
                <a:effectLst/>
              </p:spPr>
              <p:style>
                <a:lnRef idx="1">
                  <a:schemeClr val="accent2"/>
                </a:lnRef>
                <a:fillRef idx="3">
                  <a:schemeClr val="accent2"/>
                </a:fillRef>
                <a:effectRef idx="2">
                  <a:schemeClr val="accent2"/>
                </a:effectRef>
                <a:fontRef idx="minor">
                  <a:schemeClr val="lt1"/>
                </a:fontRef>
              </p:style>
              <p:txBody>
                <a:bodyPr rot="0" spcFirstLastPara="0" vert="horz" wrap="none" lIns="0" tIns="0" rIns="0" bIns="0" numCol="1" spcCol="0" rtlCol="0" fromWordArt="0" anchor="ctr" anchorCtr="0" forceAA="0" compatLnSpc="1">
                  <a:prstTxWarp prst="textNoShape">
                    <a:avLst/>
                  </a:prstTxWarp>
                  <a:noAutofit/>
                </a:bodyPr>
                <a:lstStyle/>
                <a:p>
                  <a:pPr algn="ctr" defTabSz="932114" fontAlgn="base">
                    <a:spcBef>
                      <a:spcPct val="0"/>
                    </a:spcBef>
                    <a:spcAft>
                      <a:spcPct val="0"/>
                    </a:spcAft>
                    <a:defRPr/>
                  </a:pPr>
                  <a:endParaRPr lang="en-US" sz="1100">
                    <a:solidFill>
                      <a:srgbClr val="0078D4"/>
                    </a:solidFill>
                    <a:latin typeface="Segoe UI Semibold"/>
                    <a:cs typeface="Segoe UI" pitchFamily="34" charset="0"/>
                  </a:endParaRPr>
                </a:p>
              </p:txBody>
            </p:sp>
            <p:pic>
              <p:nvPicPr>
                <p:cNvPr id="231" name="Picture 12" descr="Who Made That Twitter Bird? - The New York Times">
                  <a:extLst>
                    <a:ext uri="{FF2B5EF4-FFF2-40B4-BE49-F238E27FC236}">
                      <a16:creationId xmlns:a16="http://schemas.microsoft.com/office/drawing/2014/main" id="{2AFB4369-EAB3-4BF1-9B5E-B60A81F1E7A6}"/>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4523" r="14523"/>
                <a:stretch/>
              </p:blipFill>
              <p:spPr bwMode="auto">
                <a:xfrm>
                  <a:off x="1981399" y="5825548"/>
                  <a:ext cx="297071" cy="304184"/>
                </a:xfrm>
                <a:prstGeom prst="rect">
                  <a:avLst/>
                </a:prstGeom>
                <a:solidFill>
                  <a:schemeClr val="bg1"/>
                </a:solidFill>
                <a:ln>
                  <a:noFill/>
                </a:ln>
                <a:effectLst/>
              </p:spPr>
            </p:pic>
          </p:grpSp>
          <p:grpSp>
            <p:nvGrpSpPr>
              <p:cNvPr id="214" name="Group 213">
                <a:extLst>
                  <a:ext uri="{FF2B5EF4-FFF2-40B4-BE49-F238E27FC236}">
                    <a16:creationId xmlns:a16="http://schemas.microsoft.com/office/drawing/2014/main" id="{9C98BAB9-E9A1-4C07-9ABB-46306DE3B749}"/>
                  </a:ext>
                </a:extLst>
              </p:cNvPr>
              <p:cNvGrpSpPr/>
              <p:nvPr/>
            </p:nvGrpSpPr>
            <p:grpSpPr>
              <a:xfrm>
                <a:off x="3001650" y="4202688"/>
                <a:ext cx="401435" cy="401435"/>
                <a:chOff x="7293343" y="4953721"/>
                <a:chExt cx="461374" cy="461374"/>
              </a:xfrm>
            </p:grpSpPr>
            <p:sp>
              <p:nvSpPr>
                <p:cNvPr id="228" name="Oval 227">
                  <a:extLst>
                    <a:ext uri="{FF2B5EF4-FFF2-40B4-BE49-F238E27FC236}">
                      <a16:creationId xmlns:a16="http://schemas.microsoft.com/office/drawing/2014/main" id="{D206A40F-99A5-4585-9781-6C755FF9D6D3}"/>
                    </a:ext>
                  </a:extLst>
                </p:cNvPr>
                <p:cNvSpPr/>
                <p:nvPr/>
              </p:nvSpPr>
              <p:spPr bwMode="auto">
                <a:xfrm>
                  <a:off x="7293343" y="4953721"/>
                  <a:ext cx="461374" cy="461374"/>
                </a:xfrm>
                <a:prstGeom prst="ellipse">
                  <a:avLst/>
                </a:prstGeom>
                <a:solidFill>
                  <a:schemeClr val="bg1"/>
                </a:solidFill>
                <a:ln>
                  <a:noFill/>
                </a:ln>
                <a:effectLst/>
              </p:spPr>
              <p:style>
                <a:lnRef idx="1">
                  <a:schemeClr val="accent2"/>
                </a:lnRef>
                <a:fillRef idx="3">
                  <a:schemeClr val="accent2"/>
                </a:fillRef>
                <a:effectRef idx="2">
                  <a:schemeClr val="accent2"/>
                </a:effectRef>
                <a:fontRef idx="minor">
                  <a:schemeClr val="lt1"/>
                </a:fontRef>
              </p:style>
              <p:txBody>
                <a:bodyPr rot="0" spcFirstLastPara="0" vert="horz" wrap="none" lIns="0" tIns="0" rIns="0" bIns="0" numCol="1" spcCol="0" rtlCol="0" fromWordArt="0" anchor="ctr" anchorCtr="0" forceAA="0" compatLnSpc="1">
                  <a:prstTxWarp prst="textNoShape">
                    <a:avLst/>
                  </a:prstTxWarp>
                  <a:noAutofit/>
                </a:bodyPr>
                <a:lstStyle/>
                <a:p>
                  <a:pPr algn="ctr" defTabSz="932114" fontAlgn="base">
                    <a:spcBef>
                      <a:spcPct val="0"/>
                    </a:spcBef>
                    <a:spcAft>
                      <a:spcPct val="0"/>
                    </a:spcAft>
                    <a:defRPr/>
                  </a:pPr>
                  <a:endParaRPr lang="en-US" sz="1100">
                    <a:solidFill>
                      <a:srgbClr val="0078D4"/>
                    </a:solidFill>
                    <a:latin typeface="Segoe UI Semibold"/>
                    <a:cs typeface="Segoe UI" pitchFamily="34" charset="0"/>
                  </a:endParaRPr>
                </a:p>
              </p:txBody>
            </p:sp>
            <p:pic>
              <p:nvPicPr>
                <p:cNvPr id="229" name="Picture 14" descr="Facebook logo icon Royalty Free Vector Image - VectorStock">
                  <a:extLst>
                    <a:ext uri="{FF2B5EF4-FFF2-40B4-BE49-F238E27FC236}">
                      <a16:creationId xmlns:a16="http://schemas.microsoft.com/office/drawing/2014/main" id="{AC876663-778F-4063-BB55-C175BD5ACB3C}"/>
                    </a:ext>
                  </a:extLst>
                </p:cNvPr>
                <p:cNvPicPr>
                  <a:picLocks noChangeAspect="1" noChangeArrowheads="1"/>
                </p:cNvPicPr>
                <p:nvPr/>
              </p:nvPicPr>
              <p:blipFill rotWithShape="1">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b="8571"/>
                <a:stretch/>
              </p:blipFill>
              <p:spPr bwMode="auto">
                <a:xfrm>
                  <a:off x="7388061" y="5050148"/>
                  <a:ext cx="271938" cy="26852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15" name="Group 214">
                <a:extLst>
                  <a:ext uri="{FF2B5EF4-FFF2-40B4-BE49-F238E27FC236}">
                    <a16:creationId xmlns:a16="http://schemas.microsoft.com/office/drawing/2014/main" id="{820C19AC-5691-415A-811B-FE35FEB8F018}"/>
                  </a:ext>
                </a:extLst>
              </p:cNvPr>
              <p:cNvGrpSpPr/>
              <p:nvPr/>
            </p:nvGrpSpPr>
            <p:grpSpPr>
              <a:xfrm>
                <a:off x="3261981" y="4648227"/>
                <a:ext cx="401435" cy="401435"/>
                <a:chOff x="9314430" y="4492154"/>
                <a:chExt cx="401435" cy="401435"/>
              </a:xfrm>
            </p:grpSpPr>
            <p:sp>
              <p:nvSpPr>
                <p:cNvPr id="224" name="Oval 223">
                  <a:extLst>
                    <a:ext uri="{FF2B5EF4-FFF2-40B4-BE49-F238E27FC236}">
                      <a16:creationId xmlns:a16="http://schemas.microsoft.com/office/drawing/2014/main" id="{51CD1662-EEB9-4ECD-8E96-706681BC0873}"/>
                    </a:ext>
                  </a:extLst>
                </p:cNvPr>
                <p:cNvSpPr/>
                <p:nvPr/>
              </p:nvSpPr>
              <p:spPr bwMode="auto">
                <a:xfrm>
                  <a:off x="9314430" y="4492154"/>
                  <a:ext cx="401435" cy="401435"/>
                </a:xfrm>
                <a:prstGeom prst="ellipse">
                  <a:avLst/>
                </a:prstGeom>
                <a:solidFill>
                  <a:schemeClr val="bg1"/>
                </a:solidFill>
                <a:ln>
                  <a:noFill/>
                </a:ln>
                <a:effectLst/>
              </p:spPr>
              <p:style>
                <a:lnRef idx="1">
                  <a:schemeClr val="accent2"/>
                </a:lnRef>
                <a:fillRef idx="3">
                  <a:schemeClr val="accent2"/>
                </a:fillRef>
                <a:effectRef idx="2">
                  <a:schemeClr val="accent2"/>
                </a:effectRef>
                <a:fontRef idx="minor">
                  <a:schemeClr val="lt1"/>
                </a:fontRef>
              </p:style>
              <p:txBody>
                <a:bodyPr rot="0" spcFirstLastPara="0" vert="horz" wrap="none" lIns="0" tIns="0" rIns="0" bIns="0" numCol="1" spcCol="0" rtlCol="0" fromWordArt="0" anchor="ctr" anchorCtr="0" forceAA="0" compatLnSpc="1">
                  <a:prstTxWarp prst="textNoShape">
                    <a:avLst/>
                  </a:prstTxWarp>
                  <a:noAutofit/>
                </a:bodyPr>
                <a:lstStyle/>
                <a:p>
                  <a:pPr algn="ctr" defTabSz="932114" fontAlgn="base">
                    <a:spcBef>
                      <a:spcPct val="0"/>
                    </a:spcBef>
                    <a:spcAft>
                      <a:spcPct val="0"/>
                    </a:spcAft>
                    <a:defRPr/>
                  </a:pPr>
                  <a:endParaRPr lang="en-US" sz="1100">
                    <a:solidFill>
                      <a:srgbClr val="0078D4"/>
                    </a:solidFill>
                    <a:latin typeface="Segoe UI Semibold"/>
                    <a:cs typeface="Segoe UI" pitchFamily="34" charset="0"/>
                  </a:endParaRPr>
                </a:p>
              </p:txBody>
            </p:sp>
            <p:pic>
              <p:nvPicPr>
                <p:cNvPr id="227" name="Picture 4" descr="Zoom Video Conferencing - Shining Waters">
                  <a:extLst>
                    <a:ext uri="{FF2B5EF4-FFF2-40B4-BE49-F238E27FC236}">
                      <a16:creationId xmlns:a16="http://schemas.microsoft.com/office/drawing/2014/main" id="{6C8A60D8-5CC3-4B63-ACB0-5F1185C1F4A5}"/>
                    </a:ext>
                  </a:extLst>
                </p:cNvPr>
                <p:cNvPicPr>
                  <a:picLocks noChangeAspect="1" noChangeArrowheads="1"/>
                </p:cNvPicPr>
                <p:nvPr/>
              </p:nvPicPr>
              <p:blipFill>
                <a:blip r:embed="rId12" cstate="print">
                  <a:extLst>
                    <a:ext uri="{28A0092B-C50C-407E-A947-70E740481C1C}">
                      <a14:useLocalDpi xmlns:a14="http://schemas.microsoft.com/office/drawing/2010/main"/>
                    </a:ext>
                  </a:extLst>
                </a:blip>
                <a:srcRect/>
                <a:stretch>
                  <a:fillRect/>
                </a:stretch>
              </p:blipFill>
              <p:spPr bwMode="auto">
                <a:xfrm>
                  <a:off x="9368743" y="4546467"/>
                  <a:ext cx="292809" cy="29280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17" name="Group 216">
                <a:extLst>
                  <a:ext uri="{FF2B5EF4-FFF2-40B4-BE49-F238E27FC236}">
                    <a16:creationId xmlns:a16="http://schemas.microsoft.com/office/drawing/2014/main" id="{82BCF9DE-9D32-4C2B-91B8-8AA593585623}"/>
                  </a:ext>
                </a:extLst>
              </p:cNvPr>
              <p:cNvGrpSpPr/>
              <p:nvPr/>
            </p:nvGrpSpPr>
            <p:grpSpPr>
              <a:xfrm>
                <a:off x="3728097" y="4648227"/>
                <a:ext cx="401435" cy="401435"/>
                <a:chOff x="10226860" y="4561139"/>
                <a:chExt cx="401435" cy="401435"/>
              </a:xfrm>
            </p:grpSpPr>
            <p:sp>
              <p:nvSpPr>
                <p:cNvPr id="222" name="Oval 221">
                  <a:extLst>
                    <a:ext uri="{FF2B5EF4-FFF2-40B4-BE49-F238E27FC236}">
                      <a16:creationId xmlns:a16="http://schemas.microsoft.com/office/drawing/2014/main" id="{646E3E3B-ADC6-48B7-B4C4-C47CA5526D10}"/>
                    </a:ext>
                  </a:extLst>
                </p:cNvPr>
                <p:cNvSpPr/>
                <p:nvPr/>
              </p:nvSpPr>
              <p:spPr bwMode="auto">
                <a:xfrm>
                  <a:off x="10226860" y="4561139"/>
                  <a:ext cx="401435" cy="401435"/>
                </a:xfrm>
                <a:prstGeom prst="ellipse">
                  <a:avLst/>
                </a:prstGeom>
                <a:solidFill>
                  <a:schemeClr val="bg1"/>
                </a:solidFill>
                <a:ln>
                  <a:noFill/>
                </a:ln>
                <a:effectLst/>
              </p:spPr>
              <p:style>
                <a:lnRef idx="1">
                  <a:schemeClr val="accent2"/>
                </a:lnRef>
                <a:fillRef idx="3">
                  <a:schemeClr val="accent2"/>
                </a:fillRef>
                <a:effectRef idx="2">
                  <a:schemeClr val="accent2"/>
                </a:effectRef>
                <a:fontRef idx="minor">
                  <a:schemeClr val="lt1"/>
                </a:fontRef>
              </p:style>
              <p:txBody>
                <a:bodyPr rot="0" spcFirstLastPara="0" vert="horz" wrap="none" lIns="0" tIns="0" rIns="0" bIns="0" numCol="1" spcCol="0" rtlCol="0" fromWordArt="0" anchor="ctr" anchorCtr="0" forceAA="0" compatLnSpc="1">
                  <a:prstTxWarp prst="textNoShape">
                    <a:avLst/>
                  </a:prstTxWarp>
                  <a:noAutofit/>
                </a:bodyPr>
                <a:lstStyle/>
                <a:p>
                  <a:pPr algn="ctr" defTabSz="932114" fontAlgn="base">
                    <a:spcBef>
                      <a:spcPct val="0"/>
                    </a:spcBef>
                    <a:spcAft>
                      <a:spcPct val="0"/>
                    </a:spcAft>
                    <a:defRPr/>
                  </a:pPr>
                  <a:endParaRPr lang="en-US" sz="1100">
                    <a:solidFill>
                      <a:srgbClr val="0078D4"/>
                    </a:solidFill>
                    <a:latin typeface="Segoe UI Semibold"/>
                    <a:cs typeface="Segoe UI" pitchFamily="34" charset="0"/>
                  </a:endParaRPr>
                </a:p>
              </p:txBody>
            </p:sp>
            <p:pic>
              <p:nvPicPr>
                <p:cNvPr id="223" name="Picture 4" descr="Bloomberg LP (@Bloomberg) | Twitter">
                  <a:extLst>
                    <a:ext uri="{FF2B5EF4-FFF2-40B4-BE49-F238E27FC236}">
                      <a16:creationId xmlns:a16="http://schemas.microsoft.com/office/drawing/2014/main" id="{3B907635-C146-47E0-A310-3BB4FE86898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323423" y="4657702"/>
                  <a:ext cx="208308" cy="20830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18" name="Group 217">
                <a:extLst>
                  <a:ext uri="{FF2B5EF4-FFF2-40B4-BE49-F238E27FC236}">
                    <a16:creationId xmlns:a16="http://schemas.microsoft.com/office/drawing/2014/main" id="{B5EE7B67-5E7B-4060-894A-3104C3C6496B}"/>
                  </a:ext>
                </a:extLst>
              </p:cNvPr>
              <p:cNvGrpSpPr/>
              <p:nvPr/>
            </p:nvGrpSpPr>
            <p:grpSpPr>
              <a:xfrm>
                <a:off x="3467766" y="4202688"/>
                <a:ext cx="401435" cy="401435"/>
                <a:chOff x="9966529" y="4115600"/>
                <a:chExt cx="401435" cy="401435"/>
              </a:xfrm>
            </p:grpSpPr>
            <p:sp>
              <p:nvSpPr>
                <p:cNvPr id="219" name="Oval 218">
                  <a:extLst>
                    <a:ext uri="{FF2B5EF4-FFF2-40B4-BE49-F238E27FC236}">
                      <a16:creationId xmlns:a16="http://schemas.microsoft.com/office/drawing/2014/main" id="{20ED44B6-5CE7-4753-8A25-B819E14D1A73}"/>
                    </a:ext>
                  </a:extLst>
                </p:cNvPr>
                <p:cNvSpPr/>
                <p:nvPr/>
              </p:nvSpPr>
              <p:spPr bwMode="auto">
                <a:xfrm>
                  <a:off x="9966529" y="4115600"/>
                  <a:ext cx="401435" cy="401435"/>
                </a:xfrm>
                <a:prstGeom prst="ellipse">
                  <a:avLst/>
                </a:prstGeom>
                <a:solidFill>
                  <a:schemeClr val="bg1"/>
                </a:solidFill>
                <a:ln>
                  <a:noFill/>
                </a:ln>
                <a:effectLst/>
              </p:spPr>
              <p:style>
                <a:lnRef idx="1">
                  <a:schemeClr val="accent2"/>
                </a:lnRef>
                <a:fillRef idx="3">
                  <a:schemeClr val="accent2"/>
                </a:fillRef>
                <a:effectRef idx="2">
                  <a:schemeClr val="accent2"/>
                </a:effectRef>
                <a:fontRef idx="minor">
                  <a:schemeClr val="lt1"/>
                </a:fontRef>
              </p:style>
              <p:txBody>
                <a:bodyPr rot="0" spcFirstLastPara="0" vert="horz" wrap="none" lIns="0" tIns="0" rIns="0" bIns="0" numCol="1" spcCol="0" rtlCol="0" fromWordArt="0" anchor="ctr" anchorCtr="0" forceAA="0" compatLnSpc="1">
                  <a:prstTxWarp prst="textNoShape">
                    <a:avLst/>
                  </a:prstTxWarp>
                  <a:noAutofit/>
                </a:bodyPr>
                <a:lstStyle/>
                <a:p>
                  <a:pPr algn="ctr" defTabSz="932114" fontAlgn="base">
                    <a:spcBef>
                      <a:spcPct val="0"/>
                    </a:spcBef>
                    <a:spcAft>
                      <a:spcPct val="0"/>
                    </a:spcAft>
                    <a:defRPr/>
                  </a:pPr>
                  <a:endParaRPr lang="en-US" sz="1100">
                    <a:solidFill>
                      <a:srgbClr val="0078D4"/>
                    </a:solidFill>
                    <a:latin typeface="Segoe UI Semibold"/>
                    <a:cs typeface="Segoe UI" pitchFamily="34" charset="0"/>
                  </a:endParaRPr>
                </a:p>
              </p:txBody>
            </p:sp>
            <p:pic>
              <p:nvPicPr>
                <p:cNvPr id="220" name="Picture 2" descr="Slack - Free social media icons">
                  <a:extLst>
                    <a:ext uri="{FF2B5EF4-FFF2-40B4-BE49-F238E27FC236}">
                      <a16:creationId xmlns:a16="http://schemas.microsoft.com/office/drawing/2014/main" id="{F1EA9394-4D7F-47FC-AE77-356BF8B738DB}"/>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045761" y="4194832"/>
                  <a:ext cx="242971" cy="242971"/>
                </a:xfrm>
                <a:prstGeom prst="rect">
                  <a:avLst/>
                </a:prstGeom>
                <a:noFill/>
                <a:extLst>
                  <a:ext uri="{909E8E84-426E-40DD-AFC4-6F175D3DCCD1}">
                    <a14:hiddenFill xmlns:a14="http://schemas.microsoft.com/office/drawing/2010/main">
                      <a:solidFill>
                        <a:srgbClr val="FFFFFF"/>
                      </a:solidFill>
                    </a14:hiddenFill>
                  </a:ext>
                </a:extLst>
              </p:spPr>
            </p:pic>
          </p:grpSp>
          <p:sp>
            <p:nvSpPr>
              <p:cNvPr id="212" name="Freeform: Shape 211">
                <a:extLst>
                  <a:ext uri="{FF2B5EF4-FFF2-40B4-BE49-F238E27FC236}">
                    <a16:creationId xmlns:a16="http://schemas.microsoft.com/office/drawing/2014/main" id="{FFF1E80B-1D86-4761-8402-F6CE257659E9}"/>
                  </a:ext>
                </a:extLst>
              </p:cNvPr>
              <p:cNvSpPr/>
              <p:nvPr/>
            </p:nvSpPr>
            <p:spPr>
              <a:xfrm>
                <a:off x="3005846" y="3575403"/>
                <a:ext cx="1405757" cy="695019"/>
              </a:xfrm>
              <a:custGeom>
                <a:avLst/>
                <a:gdLst>
                  <a:gd name="connsiteX0" fmla="*/ 0 w 4266339"/>
                  <a:gd name="connsiteY0" fmla="*/ 0 h 389437"/>
                  <a:gd name="connsiteX1" fmla="*/ 4266339 w 4266339"/>
                  <a:gd name="connsiteY1" fmla="*/ 0 h 389437"/>
                  <a:gd name="connsiteX2" fmla="*/ 4200943 w 4266339"/>
                  <a:gd name="connsiteY2" fmla="*/ 71953 h 389437"/>
                  <a:gd name="connsiteX3" fmla="*/ 3993279 w 4266339"/>
                  <a:gd name="connsiteY3" fmla="*/ 260691 h 389437"/>
                  <a:gd name="connsiteX4" fmla="*/ 3821109 w 4266339"/>
                  <a:gd name="connsiteY4" fmla="*/ 389437 h 389437"/>
                  <a:gd name="connsiteX5" fmla="*/ 445230 w 4266339"/>
                  <a:gd name="connsiteY5" fmla="*/ 389437 h 389437"/>
                  <a:gd name="connsiteX6" fmla="*/ 273059 w 4266339"/>
                  <a:gd name="connsiteY6" fmla="*/ 260691 h 389437"/>
                  <a:gd name="connsiteX7" fmla="*/ 65395 w 4266339"/>
                  <a:gd name="connsiteY7" fmla="*/ 71953 h 389437"/>
                  <a:gd name="connsiteX8" fmla="*/ 0 w 4266339"/>
                  <a:gd name="connsiteY8" fmla="*/ 0 h 389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66339" h="389437">
                    <a:moveTo>
                      <a:pt x="0" y="0"/>
                    </a:moveTo>
                    <a:lnTo>
                      <a:pt x="4266339" y="0"/>
                    </a:lnTo>
                    <a:lnTo>
                      <a:pt x="4200943" y="71953"/>
                    </a:lnTo>
                    <a:cubicBezTo>
                      <a:pt x="4134795" y="138102"/>
                      <a:pt x="4065491" y="201096"/>
                      <a:pt x="3993279" y="260691"/>
                    </a:cubicBezTo>
                    <a:lnTo>
                      <a:pt x="3821109" y="389437"/>
                    </a:lnTo>
                    <a:lnTo>
                      <a:pt x="445230" y="389437"/>
                    </a:lnTo>
                    <a:lnTo>
                      <a:pt x="273059" y="260691"/>
                    </a:lnTo>
                    <a:cubicBezTo>
                      <a:pt x="200847" y="201096"/>
                      <a:pt x="131544" y="138102"/>
                      <a:pt x="65395" y="71953"/>
                    </a:cubicBezTo>
                    <a:lnTo>
                      <a:pt x="0" y="0"/>
                    </a:lnTo>
                    <a:close/>
                  </a:path>
                </a:pathLst>
              </a:cu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42" tIns="146284" rIns="89642" bIns="146284" numCol="1" spcCol="0" rtlCol="0" fromWordArt="0" anchor="ctr" anchorCtr="0" forceAA="0" compatLnSpc="1">
                <a:prstTxWarp prst="textNoShape">
                  <a:avLst/>
                </a:prstTxWarp>
                <a:spAutoFit/>
              </a:bodyPr>
              <a:lstStyle/>
              <a:p>
                <a:pPr algn="ctr" defTabSz="932116">
                  <a:defRPr sz="1800" b="0" i="0" u="none" strike="noStrike" kern="0" cap="none" spc="0" baseline="0">
                    <a:solidFill>
                      <a:srgbClr val="000000"/>
                    </a:solidFill>
                    <a:uFillTx/>
                  </a:defRPr>
                </a:pPr>
                <a:r>
                  <a:rPr lang="en-US" sz="1200" kern="0">
                    <a:ln w="3175">
                      <a:noFill/>
                    </a:ln>
                    <a:gradFill>
                      <a:gsLst>
                        <a:gs pos="0">
                          <a:srgbClr val="000000"/>
                        </a:gs>
                        <a:gs pos="100000">
                          <a:srgbClr val="000000"/>
                        </a:gs>
                      </a:gsLst>
                      <a:lin ang="0" scaled="1"/>
                    </a:gradFill>
                    <a:latin typeface="Segoe UI Semibold"/>
                    <a:cs typeface="Segoe UI Semibold" panose="020B0702040204020203" pitchFamily="34" charset="0"/>
                  </a:rPr>
                  <a:t>Non-</a:t>
                </a:r>
              </a:p>
              <a:p>
                <a:pPr algn="ctr" defTabSz="932116">
                  <a:defRPr sz="1800" b="0" i="0" u="none" strike="noStrike" kern="0" cap="none" spc="0" baseline="0">
                    <a:solidFill>
                      <a:srgbClr val="000000"/>
                    </a:solidFill>
                    <a:uFillTx/>
                  </a:defRPr>
                </a:pPr>
                <a:r>
                  <a:rPr lang="en-US" sz="1200" kern="0">
                    <a:ln w="3175">
                      <a:noFill/>
                    </a:ln>
                    <a:gradFill>
                      <a:gsLst>
                        <a:gs pos="0">
                          <a:srgbClr val="000000"/>
                        </a:gs>
                        <a:gs pos="100000">
                          <a:srgbClr val="000000"/>
                        </a:gs>
                      </a:gsLst>
                      <a:lin ang="0" scaled="1"/>
                    </a:gradFill>
                    <a:latin typeface="Segoe UI Semibold"/>
                    <a:cs typeface="Segoe UI Semibold" panose="020B0702040204020203" pitchFamily="34" charset="0"/>
                  </a:rPr>
                  <a:t>Microsoft data</a:t>
                </a:r>
              </a:p>
            </p:txBody>
          </p:sp>
        </p:grpSp>
      </p:grpSp>
    </p:spTree>
    <p:extLst>
      <p:ext uri="{BB962C8B-B14F-4D97-AF65-F5344CB8AC3E}">
        <p14:creationId xmlns:p14="http://schemas.microsoft.com/office/powerpoint/2010/main" val="976260753"/>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1" name="Straight Connector 70">
            <a:extLst>
              <a:ext uri="{FF2B5EF4-FFF2-40B4-BE49-F238E27FC236}">
                <a16:creationId xmlns:a16="http://schemas.microsoft.com/office/drawing/2014/main" id="{0F2827D9-1513-4A85-A23A-352E7DF8D747}"/>
              </a:ext>
            </a:extLst>
          </p:cNvPr>
          <p:cNvCxnSpPr>
            <a:cxnSpLocks/>
          </p:cNvCxnSpPr>
          <p:nvPr/>
        </p:nvCxnSpPr>
        <p:spPr>
          <a:xfrm flipH="1">
            <a:off x="2642617" y="5692174"/>
            <a:ext cx="850626" cy="0"/>
          </a:xfrm>
          <a:prstGeom prst="line">
            <a:avLst/>
          </a:prstGeom>
          <a:ln w="6350">
            <a:solidFill>
              <a:srgbClr val="D9D9D9"/>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E7126C4-6E40-4A72-841A-40361C03EA59}"/>
              </a:ext>
            </a:extLst>
          </p:cNvPr>
          <p:cNvSpPr>
            <a:spLocks noGrp="1"/>
          </p:cNvSpPr>
          <p:nvPr>
            <p:ph type="title"/>
          </p:nvPr>
        </p:nvSpPr>
        <p:spPr>
          <a:xfrm>
            <a:off x="427980" y="218680"/>
            <a:ext cx="11336039" cy="758022"/>
          </a:xfrm>
        </p:spPr>
        <p:txBody>
          <a:bodyPr/>
          <a:lstStyle/>
          <a:p>
            <a:pPr>
              <a:defRPr/>
            </a:pPr>
            <a:r>
              <a:rPr lang="en-US" err="1">
                <a:cs typeface="Segoe UI"/>
              </a:rPr>
              <a:t>Classificeer</a:t>
            </a:r>
            <a:r>
              <a:rPr lang="en-US">
                <a:cs typeface="Segoe UI"/>
              </a:rPr>
              <a:t> </a:t>
            </a:r>
            <a:r>
              <a:rPr lang="en-US" err="1">
                <a:cs typeface="Segoe UI"/>
              </a:rPr>
              <a:t>en</a:t>
            </a:r>
            <a:r>
              <a:rPr lang="en-US">
                <a:cs typeface="Segoe UI"/>
              </a:rPr>
              <a:t> </a:t>
            </a:r>
            <a:r>
              <a:rPr lang="en-US" err="1">
                <a:cs typeface="Segoe UI"/>
              </a:rPr>
              <a:t>beheer</a:t>
            </a:r>
            <a:r>
              <a:rPr lang="en-US">
                <a:cs typeface="Segoe UI"/>
              </a:rPr>
              <a:t> data in-place </a:t>
            </a:r>
            <a:endParaRPr lang="en-US">
              <a:solidFill>
                <a:srgbClr val="0070C0"/>
              </a:solidFill>
            </a:endParaRPr>
          </a:p>
        </p:txBody>
      </p:sp>
      <p:sp>
        <p:nvSpPr>
          <p:cNvPr id="74" name="Rectangle 73">
            <a:extLst>
              <a:ext uri="{FF2B5EF4-FFF2-40B4-BE49-F238E27FC236}">
                <a16:creationId xmlns:a16="http://schemas.microsoft.com/office/drawing/2014/main" id="{82DE2330-1F77-4B0F-A117-85DA48FB7AC5}"/>
              </a:ext>
            </a:extLst>
          </p:cNvPr>
          <p:cNvSpPr/>
          <p:nvPr/>
        </p:nvSpPr>
        <p:spPr bwMode="auto">
          <a:xfrm>
            <a:off x="4036434" y="6195853"/>
            <a:ext cx="1729746" cy="341561"/>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lang="en-US" sz="1750" err="1">
                <a:solidFill>
                  <a:srgbClr val="FFFFFF"/>
                </a:solidFill>
                <a:latin typeface="Segoe UI Semibold"/>
                <a:ea typeface="Segoe UI" pitchFamily="34" charset="0"/>
                <a:cs typeface="Segoe UI"/>
              </a:rPr>
              <a:t>Handmatig</a:t>
            </a:r>
            <a:endParaRPr kumimoji="0" lang="en-US" sz="1765" b="0" i="0" u="none" strike="noStrike" kern="1200" cap="none" spc="0" normalizeH="0" baseline="0" noProof="0" err="1">
              <a:ln>
                <a:noFill/>
              </a:ln>
              <a:solidFill>
                <a:srgbClr val="FFFFFF"/>
              </a:solidFill>
              <a:effectLst/>
              <a:uLnTx/>
              <a:uFillTx/>
              <a:latin typeface="Segoe UI Semibold"/>
              <a:ea typeface="Segoe UI" pitchFamily="34" charset="0"/>
              <a:cs typeface="Segoe UI" pitchFamily="34" charset="0"/>
            </a:endParaRPr>
          </a:p>
        </p:txBody>
      </p:sp>
      <p:sp>
        <p:nvSpPr>
          <p:cNvPr id="84" name="Rectangle 83">
            <a:extLst>
              <a:ext uri="{FF2B5EF4-FFF2-40B4-BE49-F238E27FC236}">
                <a16:creationId xmlns:a16="http://schemas.microsoft.com/office/drawing/2014/main" id="{1055B988-7005-4256-82CA-CFC0BB879749}"/>
              </a:ext>
            </a:extLst>
          </p:cNvPr>
          <p:cNvSpPr/>
          <p:nvPr/>
        </p:nvSpPr>
        <p:spPr bwMode="auto">
          <a:xfrm>
            <a:off x="3495215" y="1530924"/>
            <a:ext cx="2926052" cy="4548171"/>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78D4"/>
              </a:solidFill>
              <a:effectLst/>
              <a:uLnTx/>
              <a:uFillTx/>
              <a:latin typeface="Segoe UI Semibold"/>
              <a:ea typeface="Segoe UI" pitchFamily="34" charset="0"/>
              <a:cs typeface="Segoe UI" pitchFamily="34" charset="0"/>
            </a:endParaRPr>
          </a:p>
        </p:txBody>
      </p:sp>
      <p:sp>
        <p:nvSpPr>
          <p:cNvPr id="85" name="Rectangle 84">
            <a:extLst>
              <a:ext uri="{FF2B5EF4-FFF2-40B4-BE49-F238E27FC236}">
                <a16:creationId xmlns:a16="http://schemas.microsoft.com/office/drawing/2014/main" id="{6B50E4DB-85C5-4BBC-AC60-975FBCC0A62B}"/>
              </a:ext>
            </a:extLst>
          </p:cNvPr>
          <p:cNvSpPr/>
          <p:nvPr/>
        </p:nvSpPr>
        <p:spPr bwMode="auto">
          <a:xfrm>
            <a:off x="3493243" y="1583865"/>
            <a:ext cx="2896002" cy="614394"/>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lang="en-US" sz="1400" err="1">
                <a:solidFill>
                  <a:srgbClr val="0078D4"/>
                </a:solidFill>
                <a:latin typeface="Segoe UI Semibold"/>
                <a:ea typeface="Segoe UI" pitchFamily="34" charset="0"/>
                <a:cs typeface="Segoe UI"/>
              </a:rPr>
              <a:t>Locatie</a:t>
            </a:r>
            <a:endParaRPr kumimoji="0" lang="en-US" sz="1400" b="0" i="0" u="none" strike="noStrike" kern="1200" cap="none" spc="0" normalizeH="0" baseline="0" noProof="0">
              <a:ln>
                <a:noFill/>
              </a:ln>
              <a:solidFill>
                <a:srgbClr val="0078D4"/>
              </a:solidFill>
              <a:effectLst/>
              <a:uLnTx/>
              <a:uFillTx/>
              <a:latin typeface="Segoe UI Semibold"/>
              <a:ea typeface="Segoe UI" pitchFamily="34" charset="0"/>
              <a:cs typeface="Segoe UI" pitchFamily="34" charset="0"/>
            </a:endParaRPr>
          </a:p>
          <a:p>
            <a:pPr algn="ctr" defTabSz="932472" fontAlgn="base">
              <a:spcBef>
                <a:spcPct val="0"/>
              </a:spcBef>
              <a:spcAft>
                <a:spcPct val="0"/>
              </a:spcAft>
              <a:defRPr/>
            </a:pPr>
            <a:r>
              <a:rPr lang="en-US" sz="1200">
                <a:solidFill>
                  <a:srgbClr val="282828"/>
                </a:solidFill>
                <a:latin typeface="Segoe UI"/>
                <a:ea typeface="Segoe UI" pitchFamily="34" charset="0"/>
                <a:cs typeface="Segoe UI"/>
              </a:rPr>
              <a:t>SharePoint Online</a:t>
            </a:r>
            <a:r>
              <a:rPr kumimoji="0" lang="en-US" sz="1200" b="0" i="0" u="none" strike="noStrike" kern="1200" cap="none" spc="0" normalizeH="0" baseline="0" noProof="0">
                <a:ln>
                  <a:noFill/>
                </a:ln>
                <a:solidFill>
                  <a:srgbClr val="282828"/>
                </a:solidFill>
                <a:effectLst/>
                <a:uLnTx/>
                <a:uFillTx/>
                <a:latin typeface="Segoe UI"/>
                <a:ea typeface="Segoe UI" pitchFamily="34" charset="0"/>
                <a:cs typeface="Segoe UI"/>
              </a:rPr>
              <a:t>, OneDrive, Exchange, Teams,</a:t>
            </a:r>
            <a:r>
              <a:rPr lang="en-US" sz="1200">
                <a:solidFill>
                  <a:srgbClr val="282828"/>
                </a:solidFill>
                <a:latin typeface="Segoe UI"/>
                <a:ea typeface="Segoe UI" pitchFamily="34" charset="0"/>
                <a:cs typeface="Segoe UI"/>
              </a:rPr>
              <a:t> </a:t>
            </a:r>
            <a:r>
              <a:rPr kumimoji="0" lang="en-US" sz="1200" b="0" i="0" u="none" strike="noStrike" kern="1200" cap="none" spc="0" normalizeH="0" baseline="0" noProof="0">
                <a:ln>
                  <a:noFill/>
                </a:ln>
                <a:solidFill>
                  <a:srgbClr val="282828"/>
                </a:solidFill>
                <a:effectLst/>
                <a:uLnTx/>
                <a:uFillTx/>
                <a:latin typeface="Segoe UI"/>
                <a:ea typeface="Segoe UI" pitchFamily="34" charset="0"/>
                <a:cs typeface="Segoe UI"/>
              </a:rPr>
              <a:t>Yammer, Groups</a:t>
            </a:r>
            <a:endParaRPr lang="en-US" sz="1200" b="0" i="0" u="none" strike="noStrike" kern="1200" cap="none" spc="0" normalizeH="0" baseline="0" noProof="0">
              <a:ln>
                <a:noFill/>
              </a:ln>
              <a:solidFill>
                <a:srgbClr val="282828"/>
              </a:solidFill>
              <a:effectLst/>
              <a:uLnTx/>
              <a:uFillTx/>
              <a:latin typeface="Segoe UI"/>
              <a:ea typeface="Segoe UI" pitchFamily="34" charset="0"/>
              <a:cs typeface="Segoe UI"/>
            </a:endParaRPr>
          </a:p>
        </p:txBody>
      </p:sp>
      <p:sp>
        <p:nvSpPr>
          <p:cNvPr id="86" name="Rectangle 85">
            <a:extLst>
              <a:ext uri="{FF2B5EF4-FFF2-40B4-BE49-F238E27FC236}">
                <a16:creationId xmlns:a16="http://schemas.microsoft.com/office/drawing/2014/main" id="{3C92346D-F24B-48B9-8A9B-0625AA569C31}"/>
              </a:ext>
            </a:extLst>
          </p:cNvPr>
          <p:cNvSpPr/>
          <p:nvPr/>
        </p:nvSpPr>
        <p:spPr bwMode="auto">
          <a:xfrm>
            <a:off x="3498141" y="2235859"/>
            <a:ext cx="2862072" cy="614635"/>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defTabSz="932472" fontAlgn="base">
              <a:spcBef>
                <a:spcPct val="0"/>
              </a:spcBef>
              <a:spcAft>
                <a:spcPct val="0"/>
              </a:spcAft>
              <a:defRPr/>
            </a:pPr>
            <a:r>
              <a:rPr kumimoji="0" lang="en-US" sz="1400" b="0" i="0" u="none" strike="noStrike" kern="1200" cap="none" spc="0" normalizeH="0" baseline="0" noProof="0">
                <a:ln>
                  <a:noFill/>
                </a:ln>
                <a:solidFill>
                  <a:srgbClr val="0078D4"/>
                </a:solidFill>
                <a:effectLst/>
                <a:uLnTx/>
                <a:uFillTx/>
                <a:latin typeface="Segoe UI Semibold"/>
                <a:ea typeface="Segoe UI" pitchFamily="34" charset="0"/>
                <a:cs typeface="Segoe UI"/>
              </a:rPr>
              <a:t>Metadata </a:t>
            </a:r>
            <a:r>
              <a:rPr lang="en-US" sz="1400" err="1">
                <a:solidFill>
                  <a:srgbClr val="0078D4"/>
                </a:solidFill>
                <a:latin typeface="Segoe UI Semibold"/>
                <a:ea typeface="Segoe UI" pitchFamily="34" charset="0"/>
                <a:cs typeface="Segoe UI"/>
              </a:rPr>
              <a:t>en</a:t>
            </a:r>
            <a:r>
              <a:rPr lang="en-US" sz="1400">
                <a:solidFill>
                  <a:srgbClr val="0078D4"/>
                </a:solidFill>
                <a:latin typeface="Segoe UI Semibold"/>
                <a:ea typeface="Segoe UI" pitchFamily="34" charset="0"/>
                <a:cs typeface="Segoe UI"/>
              </a:rPr>
              <a:t> property</a:t>
            </a:r>
            <a:endParaRPr kumimoji="0" lang="en-US" sz="1400" b="0" i="0" u="none" strike="noStrike" kern="1200" cap="none" spc="0" normalizeH="0" baseline="0" noProof="0">
              <a:ln>
                <a:noFill/>
              </a:ln>
              <a:solidFill>
                <a:srgbClr val="0078D4"/>
              </a:solidFill>
              <a:effectLst/>
              <a:uLnTx/>
              <a:uFillTx/>
              <a:latin typeface="Segoe UI Semibold"/>
              <a:ea typeface="Segoe UI" pitchFamily="34" charset="0"/>
              <a:cs typeface="Segoe UI"/>
            </a:endParaRPr>
          </a:p>
          <a:p>
            <a:pPr algn="ctr" defTabSz="932472" fontAlgn="base">
              <a:spcBef>
                <a:spcPct val="0"/>
              </a:spcBef>
              <a:spcAft>
                <a:spcPct val="0"/>
              </a:spcAft>
              <a:defRPr/>
            </a:pPr>
            <a:r>
              <a:rPr kumimoji="0" lang="en-US" sz="1200" b="0" i="0" u="none" strike="noStrike" kern="1200" cap="none" spc="0" normalizeH="0" baseline="0" noProof="0">
                <a:ln>
                  <a:noFill/>
                </a:ln>
                <a:solidFill>
                  <a:srgbClr val="282828"/>
                </a:solidFill>
                <a:effectLst/>
                <a:uLnTx/>
                <a:uFillTx/>
                <a:latin typeface="Segoe UI"/>
                <a:ea typeface="Segoe UI" pitchFamily="34" charset="0"/>
                <a:cs typeface="Segoe UI"/>
              </a:rPr>
              <a:t>E.g., </a:t>
            </a:r>
            <a:r>
              <a:rPr lang="en-US" sz="1200">
                <a:solidFill>
                  <a:srgbClr val="282828"/>
                </a:solidFill>
                <a:latin typeface="Segoe UI"/>
                <a:ea typeface="Segoe UI" pitchFamily="34" charset="0"/>
                <a:cs typeface="Segoe UI"/>
              </a:rPr>
              <a:t>File type</a:t>
            </a:r>
            <a:endParaRPr lang="en-US" sz="1200" b="0" i="0" u="none" strike="noStrike" kern="1200" cap="none" spc="0" normalizeH="0" baseline="0" noProof="0">
              <a:ln>
                <a:noFill/>
              </a:ln>
              <a:solidFill>
                <a:srgbClr val="282828"/>
              </a:solidFill>
              <a:effectLst/>
              <a:uLnTx/>
              <a:uFillTx/>
              <a:latin typeface="Segoe UI"/>
              <a:ea typeface="Segoe UI" pitchFamily="34" charset="0"/>
              <a:cs typeface="Segoe UI" pitchFamily="34" charset="0"/>
            </a:endParaRPr>
          </a:p>
        </p:txBody>
      </p:sp>
      <p:sp>
        <p:nvSpPr>
          <p:cNvPr id="88" name="Rectangle 87">
            <a:extLst>
              <a:ext uri="{FF2B5EF4-FFF2-40B4-BE49-F238E27FC236}">
                <a16:creationId xmlns:a16="http://schemas.microsoft.com/office/drawing/2014/main" id="{8E107F24-2703-4332-80FC-8D785FB35EB8}"/>
              </a:ext>
            </a:extLst>
          </p:cNvPr>
          <p:cNvSpPr/>
          <p:nvPr/>
        </p:nvSpPr>
        <p:spPr bwMode="auto">
          <a:xfrm>
            <a:off x="3507889" y="4343429"/>
            <a:ext cx="2862072" cy="822395"/>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78D4"/>
                </a:solidFill>
                <a:effectLst/>
                <a:uLnTx/>
                <a:uFillTx/>
                <a:latin typeface="Segoe UI Semibold"/>
                <a:ea typeface="Segoe UI" pitchFamily="34" charset="0"/>
                <a:cs typeface="Segoe UI"/>
              </a:rPr>
              <a:t>Trainable classifiers</a:t>
            </a:r>
          </a:p>
          <a:p>
            <a:pPr marL="0" marR="0" lvl="0" indent="0" algn="ctr" defTabSz="932472" rtl="0" eaLnBrk="1" fontAlgn="base" latinLnBrk="0" hangingPunct="1">
              <a:lnSpc>
                <a:spcPct val="100000"/>
              </a:lnSpc>
              <a:spcBef>
                <a:spcPct val="0"/>
              </a:spcBef>
              <a:spcAft>
                <a:spcPct val="0"/>
              </a:spcAft>
              <a:buClrTx/>
              <a:buSzTx/>
              <a:buFontTx/>
              <a:buNone/>
              <a:tabLst/>
              <a:defRPr/>
            </a:pPr>
            <a:r>
              <a:rPr lang="en-US" sz="1400">
                <a:solidFill>
                  <a:srgbClr val="002050"/>
                </a:solidFill>
                <a:latin typeface="Segoe UI Semibold"/>
                <a:ea typeface="Segoe UI" pitchFamily="34" charset="0"/>
                <a:cs typeface="Segoe UI"/>
              </a:rPr>
              <a:t>10</a:t>
            </a:r>
            <a:r>
              <a:rPr kumimoji="0" lang="en-US" sz="1400" b="0" i="0" u="none" strike="noStrike" kern="1200" cap="none" spc="0" normalizeH="0" baseline="0" noProof="0">
                <a:ln>
                  <a:noFill/>
                </a:ln>
                <a:solidFill>
                  <a:srgbClr val="002050"/>
                </a:solidFill>
                <a:effectLst/>
                <a:uLnTx/>
                <a:uFillTx/>
                <a:latin typeface="Segoe UI Semibold"/>
                <a:ea typeface="Segoe UI" pitchFamily="34" charset="0"/>
                <a:cs typeface="Segoe UI"/>
              </a:rPr>
              <a:t> OOTB + </a:t>
            </a:r>
            <a:r>
              <a:rPr lang="en-US" sz="1400" err="1">
                <a:solidFill>
                  <a:srgbClr val="002050"/>
                </a:solidFill>
                <a:latin typeface="Segoe UI Semibold"/>
                <a:ea typeface="Segoe UI" pitchFamily="34" charset="0"/>
                <a:cs typeface="Segoe UI"/>
              </a:rPr>
              <a:t>maatwerk</a:t>
            </a:r>
            <a:endParaRPr lang="en-US" sz="1400" b="0" i="0" u="none" strike="noStrike" kern="1200" cap="none" spc="0" normalizeH="0" baseline="0" noProof="0" err="1">
              <a:ln>
                <a:noFill/>
              </a:ln>
              <a:solidFill>
                <a:srgbClr val="002050"/>
              </a:solidFill>
              <a:effectLst/>
              <a:uLnTx/>
              <a:uFillTx/>
              <a:latin typeface="Segoe UI Semibold"/>
              <a:ea typeface="Segoe UI" pitchFamily="34" charset="0"/>
              <a:cs typeface="Segoe UI" pitchFamily="34" charset="0"/>
            </a:endParaRPr>
          </a:p>
          <a:p>
            <a:pPr algn="ctr" defTabSz="932472" fontAlgn="base">
              <a:spcBef>
                <a:spcPct val="0"/>
              </a:spcBef>
              <a:spcAft>
                <a:spcPct val="0"/>
              </a:spcAft>
              <a:defRPr/>
            </a:pPr>
            <a:r>
              <a:rPr kumimoji="0" lang="en-US" sz="1200" b="0" i="0" u="none" strike="noStrike" kern="1200" cap="none" spc="0" normalizeH="0" baseline="0" noProof="0">
                <a:ln>
                  <a:noFill/>
                </a:ln>
                <a:solidFill>
                  <a:srgbClr val="282828"/>
                </a:solidFill>
                <a:effectLst/>
                <a:uLnTx/>
                <a:uFillTx/>
                <a:latin typeface="Segoe UI"/>
                <a:ea typeface="Segoe UI" pitchFamily="34" charset="0"/>
                <a:cs typeface="Segoe UI"/>
              </a:rPr>
              <a:t>E.g., </a:t>
            </a:r>
            <a:r>
              <a:rPr lang="en-US" sz="1200">
                <a:solidFill>
                  <a:srgbClr val="282828"/>
                </a:solidFill>
                <a:latin typeface="Segoe UI"/>
                <a:ea typeface="Segoe UI" pitchFamily="34" charset="0"/>
                <a:cs typeface="Segoe UI"/>
              </a:rPr>
              <a:t>C.V.,</a:t>
            </a:r>
            <a:r>
              <a:rPr kumimoji="0" lang="en-US" sz="1200" b="0" i="0" u="none" strike="noStrike" kern="1200" cap="none" spc="0" normalizeH="0" baseline="0" noProof="0">
                <a:ln>
                  <a:noFill/>
                </a:ln>
                <a:solidFill>
                  <a:srgbClr val="282828"/>
                </a:solidFill>
                <a:effectLst/>
                <a:uLnTx/>
                <a:uFillTx/>
                <a:latin typeface="Segoe UI"/>
                <a:ea typeface="Segoe UI" pitchFamily="34" charset="0"/>
                <a:cs typeface="Segoe UI"/>
              </a:rPr>
              <a:t> </a:t>
            </a:r>
            <a:r>
              <a:rPr lang="en-US" sz="1200" err="1">
                <a:solidFill>
                  <a:srgbClr val="282828"/>
                </a:solidFill>
                <a:latin typeface="Segoe UI"/>
                <a:ea typeface="Segoe UI" pitchFamily="34" charset="0"/>
                <a:cs typeface="Segoe UI"/>
              </a:rPr>
              <a:t>contracten</a:t>
            </a:r>
            <a:r>
              <a:rPr kumimoji="0" lang="en-US" sz="1200" b="0" i="0" u="none" strike="noStrike" kern="1200" cap="none" spc="0" normalizeH="0" baseline="0" noProof="0">
                <a:ln>
                  <a:noFill/>
                </a:ln>
                <a:solidFill>
                  <a:srgbClr val="282828"/>
                </a:solidFill>
                <a:effectLst/>
                <a:uLnTx/>
                <a:uFillTx/>
                <a:latin typeface="Segoe UI"/>
                <a:ea typeface="Segoe UI" pitchFamily="34" charset="0"/>
                <a:cs typeface="Segoe UI"/>
              </a:rPr>
              <a:t>, </a:t>
            </a:r>
            <a:endParaRPr lang="en-US" sz="1200" b="0" i="0" u="none" strike="noStrike" kern="1200" cap="none" spc="0" normalizeH="0" baseline="0" noProof="0">
              <a:ln>
                <a:noFill/>
              </a:ln>
              <a:solidFill>
                <a:srgbClr val="282828"/>
              </a:solidFill>
              <a:effectLst/>
              <a:uLnTx/>
              <a:uFillTx/>
              <a:latin typeface="Segoe UI"/>
              <a:ea typeface="Segoe UI" pitchFamily="34" charset="0"/>
              <a:cs typeface="Segoe UI"/>
            </a:endParaRPr>
          </a:p>
        </p:txBody>
      </p:sp>
      <p:sp>
        <p:nvSpPr>
          <p:cNvPr id="89" name="Rectangle 88">
            <a:extLst>
              <a:ext uri="{FF2B5EF4-FFF2-40B4-BE49-F238E27FC236}">
                <a16:creationId xmlns:a16="http://schemas.microsoft.com/office/drawing/2014/main" id="{C294235E-D3A5-48DF-A784-38C577D8EB17}"/>
              </a:ext>
            </a:extLst>
          </p:cNvPr>
          <p:cNvSpPr/>
          <p:nvPr/>
        </p:nvSpPr>
        <p:spPr bwMode="auto">
          <a:xfrm>
            <a:off x="3493308" y="3437452"/>
            <a:ext cx="2862072" cy="86859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78D4"/>
                </a:solidFill>
                <a:effectLst/>
                <a:uLnTx/>
                <a:uFillTx/>
                <a:latin typeface="Segoe UI Semibold"/>
                <a:ea typeface="Segoe UI" pitchFamily="34" charset="0"/>
                <a:cs typeface="Segoe UI" pitchFamily="34" charset="0"/>
              </a:rPr>
              <a:t>Sensitive information types</a:t>
            </a:r>
          </a:p>
          <a:p>
            <a:pPr marL="0" marR="0" lvl="0" indent="0" algn="ctr" defTabSz="932472" rtl="0" eaLnBrk="1" fontAlgn="base" latinLnBrk="0" hangingPunct="1">
              <a:lnSpc>
                <a:spcPct val="100000"/>
              </a:lnSpc>
              <a:spcBef>
                <a:spcPct val="0"/>
              </a:spcBef>
              <a:spcAft>
                <a:spcPct val="0"/>
              </a:spcAft>
              <a:buClrTx/>
              <a:buSzTx/>
              <a:buFontTx/>
              <a:buNone/>
              <a:tabLst/>
              <a:defRPr/>
            </a:pPr>
            <a:r>
              <a:rPr lang="en-US" sz="1400">
                <a:solidFill>
                  <a:srgbClr val="002050"/>
                </a:solidFill>
                <a:latin typeface="Segoe UI Semibold"/>
                <a:ea typeface="Segoe UI" pitchFamily="34" charset="0"/>
                <a:cs typeface="Segoe UI"/>
              </a:rPr>
              <a:t>26</a:t>
            </a:r>
            <a:r>
              <a:rPr kumimoji="0" lang="en-US" sz="1400" b="0" i="0" u="none" strike="noStrike" kern="1200" cap="none" spc="0" normalizeH="0" baseline="0" noProof="0">
                <a:ln>
                  <a:noFill/>
                </a:ln>
                <a:solidFill>
                  <a:srgbClr val="002050"/>
                </a:solidFill>
                <a:effectLst/>
                <a:uLnTx/>
                <a:uFillTx/>
                <a:latin typeface="Segoe UI Semibold"/>
                <a:ea typeface="Segoe UI" pitchFamily="34" charset="0"/>
                <a:cs typeface="Segoe UI"/>
              </a:rPr>
              <a:t>0+ OOTB + </a:t>
            </a:r>
            <a:r>
              <a:rPr lang="en-US" sz="1400" err="1">
                <a:solidFill>
                  <a:srgbClr val="002050"/>
                </a:solidFill>
                <a:latin typeface="Segoe UI Semibold"/>
                <a:ea typeface="Segoe UI" pitchFamily="34" charset="0"/>
                <a:cs typeface="Segoe UI"/>
              </a:rPr>
              <a:t>maatwerk</a:t>
            </a:r>
            <a:endParaRPr lang="en-US" sz="1400" b="0" i="0" u="none" strike="noStrike" kern="1200" cap="none" spc="0" normalizeH="0" baseline="0" noProof="0" err="1">
              <a:ln>
                <a:noFill/>
              </a:ln>
              <a:solidFill>
                <a:srgbClr val="002050"/>
              </a:solidFill>
              <a:effectLst/>
              <a:uLnTx/>
              <a:uFillTx/>
              <a:latin typeface="Segoe UI Semibold"/>
              <a:ea typeface="Segoe UI" pitchFamily="34" charset="0"/>
              <a:cs typeface="Segoe UI" pitchFamily="34" charset="0"/>
            </a:endParaRPr>
          </a:p>
          <a:p>
            <a:pPr algn="ctr" defTabSz="932472" fontAlgn="base">
              <a:spcBef>
                <a:spcPct val="0"/>
              </a:spcBef>
              <a:spcAft>
                <a:spcPct val="0"/>
              </a:spcAft>
              <a:defRPr/>
            </a:pPr>
            <a:r>
              <a:rPr kumimoji="0" lang="en-US" sz="1200" b="0" i="0" u="none" strike="noStrike" kern="1200" cap="none" spc="0" normalizeH="0" baseline="0" noProof="0">
                <a:ln>
                  <a:noFill/>
                </a:ln>
                <a:solidFill>
                  <a:srgbClr val="282828"/>
                </a:solidFill>
                <a:effectLst/>
                <a:uLnTx/>
                <a:uFillTx/>
                <a:latin typeface="Segoe UI"/>
                <a:ea typeface="Segoe UI" pitchFamily="34" charset="0"/>
                <a:cs typeface="Segoe UI"/>
              </a:rPr>
              <a:t>E.g., </a:t>
            </a:r>
            <a:r>
              <a:rPr lang="en-US" sz="1200" err="1">
                <a:solidFill>
                  <a:srgbClr val="282828"/>
                </a:solidFill>
                <a:latin typeface="Segoe UI"/>
                <a:ea typeface="Segoe UI" pitchFamily="34" charset="0"/>
                <a:cs typeface="Segoe UI"/>
              </a:rPr>
              <a:t>financieel</a:t>
            </a:r>
            <a:r>
              <a:rPr kumimoji="0" lang="en-US" sz="1200" b="0" i="0" u="none" strike="noStrike" kern="1200" cap="none" spc="0" normalizeH="0" baseline="0" noProof="0">
                <a:ln>
                  <a:noFill/>
                </a:ln>
                <a:solidFill>
                  <a:srgbClr val="282828"/>
                </a:solidFill>
                <a:effectLst/>
                <a:uLnTx/>
                <a:uFillTx/>
                <a:latin typeface="Segoe UI"/>
                <a:ea typeface="Segoe UI" pitchFamily="34" charset="0"/>
                <a:cs typeface="Segoe UI"/>
              </a:rPr>
              <a:t>, </a:t>
            </a:r>
            <a:r>
              <a:rPr lang="en-US" sz="1200" err="1">
                <a:solidFill>
                  <a:srgbClr val="282828"/>
                </a:solidFill>
                <a:latin typeface="Segoe UI"/>
                <a:ea typeface="Segoe UI" pitchFamily="34" charset="0"/>
                <a:cs typeface="Segoe UI"/>
              </a:rPr>
              <a:t>medisch</a:t>
            </a:r>
            <a:r>
              <a:rPr lang="en-US" sz="1200">
                <a:solidFill>
                  <a:srgbClr val="282828"/>
                </a:solidFill>
                <a:latin typeface="Segoe UI"/>
                <a:ea typeface="Segoe UI" pitchFamily="34" charset="0"/>
                <a:cs typeface="Segoe UI"/>
              </a:rPr>
              <a:t>, privacy</a:t>
            </a:r>
            <a:endParaRPr lang="en-US" sz="1200" b="0" i="0" u="none" strike="noStrike" kern="1200" cap="none" spc="0" normalizeH="0" baseline="0" noProof="0">
              <a:ln>
                <a:noFill/>
              </a:ln>
              <a:solidFill>
                <a:srgbClr val="282828"/>
              </a:solidFill>
              <a:effectLst/>
              <a:uLnTx/>
              <a:uFillTx/>
              <a:latin typeface="Segoe UI"/>
              <a:ea typeface="Segoe UI" pitchFamily="34" charset="0"/>
              <a:cs typeface="Segoe UI"/>
            </a:endParaRPr>
          </a:p>
        </p:txBody>
      </p:sp>
      <p:sp>
        <p:nvSpPr>
          <p:cNvPr id="92" name="Rectangle 91">
            <a:extLst>
              <a:ext uri="{FF2B5EF4-FFF2-40B4-BE49-F238E27FC236}">
                <a16:creationId xmlns:a16="http://schemas.microsoft.com/office/drawing/2014/main" id="{A26E7CCE-E471-43D3-8798-7CDFAD8110ED}"/>
              </a:ext>
            </a:extLst>
          </p:cNvPr>
          <p:cNvSpPr/>
          <p:nvPr/>
        </p:nvSpPr>
        <p:spPr bwMode="auto">
          <a:xfrm>
            <a:off x="3498856" y="2856296"/>
            <a:ext cx="2862072" cy="614635"/>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defTabSz="932472" fontAlgn="base">
              <a:spcBef>
                <a:spcPct val="0"/>
              </a:spcBef>
              <a:spcAft>
                <a:spcPct val="0"/>
              </a:spcAft>
              <a:defRPr/>
            </a:pPr>
            <a:r>
              <a:rPr kumimoji="0" lang="en-US" sz="1400" b="0" i="0" u="none" strike="noStrike" kern="1200" cap="none" spc="0" normalizeH="0" baseline="0" noProof="0">
                <a:ln>
                  <a:noFill/>
                </a:ln>
                <a:solidFill>
                  <a:srgbClr val="0078D4"/>
                </a:solidFill>
                <a:effectLst/>
                <a:uLnTx/>
                <a:uFillTx/>
                <a:latin typeface="Segoe UI Semibold"/>
                <a:ea typeface="Segoe UI" pitchFamily="34" charset="0"/>
                <a:cs typeface="Segoe UI"/>
              </a:rPr>
              <a:t>Keywords </a:t>
            </a:r>
            <a:r>
              <a:rPr lang="en-US" sz="1400" err="1">
                <a:solidFill>
                  <a:srgbClr val="0078D4"/>
                </a:solidFill>
                <a:latin typeface="Segoe UI Semibold"/>
                <a:ea typeface="Segoe UI" pitchFamily="34" charset="0"/>
                <a:cs typeface="Segoe UI"/>
              </a:rPr>
              <a:t>en</a:t>
            </a:r>
            <a:r>
              <a:rPr lang="en-US" sz="1400">
                <a:solidFill>
                  <a:srgbClr val="0078D4"/>
                </a:solidFill>
                <a:latin typeface="Segoe UI Semibold"/>
                <a:ea typeface="Segoe UI" pitchFamily="34" charset="0"/>
                <a:cs typeface="Segoe UI"/>
              </a:rPr>
              <a:t> queries</a:t>
            </a:r>
            <a:endParaRPr kumimoji="0" lang="en-US" sz="1400" b="0" i="0" u="none" strike="noStrike" kern="1200" cap="none" spc="0" normalizeH="0" baseline="0" noProof="0">
              <a:ln>
                <a:noFill/>
              </a:ln>
              <a:solidFill>
                <a:srgbClr val="0078D4"/>
              </a:solidFill>
              <a:effectLst/>
              <a:uLnTx/>
              <a:uFillTx/>
              <a:latin typeface="Segoe UI Semibold"/>
              <a:ea typeface="Segoe UI" pitchFamily="34" charset="0"/>
              <a:cs typeface="Segoe UI"/>
            </a:endParaRPr>
          </a:p>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282828"/>
                </a:solidFill>
                <a:effectLst/>
                <a:uLnTx/>
                <a:uFillTx/>
                <a:latin typeface="Segoe UI"/>
                <a:ea typeface="Segoe UI" pitchFamily="34" charset="0"/>
                <a:cs typeface="Segoe UI"/>
              </a:rPr>
              <a:t>E.g., “Project Foo”, </a:t>
            </a:r>
            <a:r>
              <a:rPr lang="en-US" sz="1200">
                <a:solidFill>
                  <a:srgbClr val="282828"/>
                </a:solidFill>
                <a:latin typeface="Segoe UI"/>
                <a:ea typeface="Segoe UI" pitchFamily="34" charset="0"/>
                <a:cs typeface="Segoe UI"/>
              </a:rPr>
              <a:t>“</a:t>
            </a:r>
            <a:r>
              <a:rPr lang="en-US" sz="1200" err="1">
                <a:solidFill>
                  <a:srgbClr val="282828"/>
                </a:solidFill>
                <a:latin typeface="Segoe UI"/>
                <a:ea typeface="Segoe UI" pitchFamily="34" charset="0"/>
                <a:cs typeface="Segoe UI"/>
              </a:rPr>
              <a:t>bouwvergunning</a:t>
            </a:r>
            <a:r>
              <a:rPr lang="en-US" sz="1200">
                <a:solidFill>
                  <a:srgbClr val="282828"/>
                </a:solidFill>
                <a:latin typeface="Segoe UI"/>
                <a:ea typeface="Segoe UI" pitchFamily="34" charset="0"/>
                <a:cs typeface="Segoe UI"/>
              </a:rPr>
              <a:t>”</a:t>
            </a:r>
            <a:endParaRPr lang="en-US" sz="1200" b="0" i="0" u="none" strike="noStrike" kern="1200" cap="none" spc="0" normalizeH="0" baseline="0" noProof="0">
              <a:ln>
                <a:noFill/>
              </a:ln>
              <a:solidFill>
                <a:srgbClr val="282828"/>
              </a:solidFill>
              <a:effectLst/>
              <a:uLnTx/>
              <a:uFillTx/>
              <a:latin typeface="Segoe UI"/>
              <a:ea typeface="Segoe UI" pitchFamily="34" charset="0"/>
              <a:cs typeface="Segoe UI"/>
            </a:endParaRPr>
          </a:p>
        </p:txBody>
      </p:sp>
      <p:cxnSp>
        <p:nvCxnSpPr>
          <p:cNvPr id="116" name="Straight Connector 115">
            <a:extLst>
              <a:ext uri="{FF2B5EF4-FFF2-40B4-BE49-F238E27FC236}">
                <a16:creationId xmlns:a16="http://schemas.microsoft.com/office/drawing/2014/main" id="{FEBA9895-CC9F-4641-BF9F-C2847A59F1B5}"/>
              </a:ext>
            </a:extLst>
          </p:cNvPr>
          <p:cNvCxnSpPr/>
          <p:nvPr/>
        </p:nvCxnSpPr>
        <p:spPr>
          <a:xfrm>
            <a:off x="3495187" y="2255242"/>
            <a:ext cx="2926052" cy="0"/>
          </a:xfrm>
          <a:prstGeom prst="line">
            <a:avLst/>
          </a:prstGeom>
          <a:ln w="635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CD40730A-A83C-495C-96E2-ADB484DFD336}"/>
              </a:ext>
            </a:extLst>
          </p:cNvPr>
          <p:cNvCxnSpPr/>
          <p:nvPr/>
        </p:nvCxnSpPr>
        <p:spPr>
          <a:xfrm>
            <a:off x="3495187" y="2829403"/>
            <a:ext cx="2926052" cy="0"/>
          </a:xfrm>
          <a:prstGeom prst="line">
            <a:avLst/>
          </a:prstGeom>
          <a:ln w="635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B95AFF4A-7C5E-45E4-BE9A-894D8B5E800F}"/>
              </a:ext>
            </a:extLst>
          </p:cNvPr>
          <p:cNvCxnSpPr/>
          <p:nvPr/>
        </p:nvCxnSpPr>
        <p:spPr>
          <a:xfrm>
            <a:off x="3493243" y="3501608"/>
            <a:ext cx="2926052" cy="0"/>
          </a:xfrm>
          <a:prstGeom prst="line">
            <a:avLst/>
          </a:prstGeom>
          <a:ln w="635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DA3086CA-C7B3-4996-97A1-6F60A3590AAD}"/>
              </a:ext>
            </a:extLst>
          </p:cNvPr>
          <p:cNvCxnSpPr>
            <a:cxnSpLocks/>
          </p:cNvCxnSpPr>
          <p:nvPr/>
        </p:nvCxnSpPr>
        <p:spPr>
          <a:xfrm>
            <a:off x="3500731" y="4305024"/>
            <a:ext cx="2888514" cy="1020"/>
          </a:xfrm>
          <a:prstGeom prst="line">
            <a:avLst/>
          </a:prstGeom>
          <a:ln w="635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0" name="Straight Connector 31">
            <a:extLst>
              <a:ext uri="{FF2B5EF4-FFF2-40B4-BE49-F238E27FC236}">
                <a16:creationId xmlns:a16="http://schemas.microsoft.com/office/drawing/2014/main" id="{D087F7A6-ED4F-47F7-B00C-45FD2D2EFCEF}"/>
              </a:ext>
            </a:extLst>
          </p:cNvPr>
          <p:cNvCxnSpPr>
            <a:cxnSpLocks/>
            <a:stCxn id="124" idx="6"/>
            <a:endCxn id="85" idx="1"/>
          </p:cNvCxnSpPr>
          <p:nvPr/>
        </p:nvCxnSpPr>
        <p:spPr>
          <a:xfrm flipV="1">
            <a:off x="1787980" y="1891062"/>
            <a:ext cx="1705263" cy="2028891"/>
          </a:xfrm>
          <a:prstGeom prst="bentConnector3">
            <a:avLst>
              <a:gd name="adj1" fmla="val 50000"/>
            </a:avLst>
          </a:prstGeom>
          <a:ln w="635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34A3F32C-FAD4-4EDF-B13D-B0C9EB25889C}"/>
              </a:ext>
            </a:extLst>
          </p:cNvPr>
          <p:cNvCxnSpPr>
            <a:cxnSpLocks/>
          </p:cNvCxnSpPr>
          <p:nvPr/>
        </p:nvCxnSpPr>
        <p:spPr>
          <a:xfrm>
            <a:off x="1154213" y="4582565"/>
            <a:ext cx="0" cy="1747690"/>
          </a:xfrm>
          <a:prstGeom prst="line">
            <a:avLst/>
          </a:prstGeom>
          <a:ln w="635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nvGrpSpPr>
          <p:cNvPr id="123" name="Group 122">
            <a:extLst>
              <a:ext uri="{FF2B5EF4-FFF2-40B4-BE49-F238E27FC236}">
                <a16:creationId xmlns:a16="http://schemas.microsoft.com/office/drawing/2014/main" id="{1ABD378A-489B-4A2A-A386-E0AF4BF36A8E}"/>
              </a:ext>
            </a:extLst>
          </p:cNvPr>
          <p:cNvGrpSpPr/>
          <p:nvPr/>
        </p:nvGrpSpPr>
        <p:grpSpPr>
          <a:xfrm>
            <a:off x="462756" y="3257341"/>
            <a:ext cx="1325224" cy="1325224"/>
            <a:chOff x="640556" y="3422441"/>
            <a:chExt cx="1325224" cy="1325224"/>
          </a:xfrm>
        </p:grpSpPr>
        <p:sp>
          <p:nvSpPr>
            <p:cNvPr id="124" name="Oval 123">
              <a:extLst>
                <a:ext uri="{FF2B5EF4-FFF2-40B4-BE49-F238E27FC236}">
                  <a16:creationId xmlns:a16="http://schemas.microsoft.com/office/drawing/2014/main" id="{D8A486BF-6D1E-45E8-9015-0B38B49A4A82}"/>
                </a:ext>
              </a:extLst>
            </p:cNvPr>
            <p:cNvSpPr/>
            <p:nvPr/>
          </p:nvSpPr>
          <p:spPr bwMode="auto">
            <a:xfrm>
              <a:off x="640556" y="3422441"/>
              <a:ext cx="1325224" cy="1325224"/>
            </a:xfrm>
            <a:prstGeom prst="ellipse">
              <a:avLst/>
            </a:prstGeom>
            <a:solidFill>
              <a:schemeClr val="bg1"/>
            </a:solidFill>
            <a:ln>
              <a:noFill/>
            </a:ln>
            <a:effectLst>
              <a:outerShdw blurRad="76200" sx="101000" sy="101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none" lIns="0" tIns="0" rIns="0" bIns="0" numCol="1" spcCol="0" rtlCol="0" fromWordArt="0" anchor="ctr" anchorCtr="0" forceAA="0" compatLnSpc="1">
              <a:prstTxWarp prst="textNoShape">
                <a:avLst/>
              </a:prstTxWarp>
              <a:noAutofit/>
            </a:bodyPr>
            <a:lstStyle/>
            <a:p>
              <a:pPr marL="0" marR="0" lvl="0" indent="0" algn="ctr" defTabSz="932293"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srgbClr val="0078D4"/>
                </a:solidFill>
                <a:effectLst/>
                <a:uLnTx/>
                <a:uFillTx/>
                <a:latin typeface="Segoe UI Semibold"/>
                <a:ea typeface="+mn-ea"/>
                <a:cs typeface="Segoe UI" pitchFamily="34" charset="0"/>
              </a:endParaRPr>
            </a:p>
          </p:txBody>
        </p:sp>
        <p:pic>
          <p:nvPicPr>
            <p:cNvPr id="125" name="Picture 124">
              <a:extLst>
                <a:ext uri="{FF2B5EF4-FFF2-40B4-BE49-F238E27FC236}">
                  <a16:creationId xmlns:a16="http://schemas.microsoft.com/office/drawing/2014/main" id="{4A68F81D-BF0E-4EFE-B409-908D79A48CEC}"/>
                </a:ext>
              </a:extLst>
            </p:cNvPr>
            <p:cNvPicPr>
              <a:picLocks noChangeAspect="1"/>
            </p:cNvPicPr>
            <p:nvPr/>
          </p:nvPicPr>
          <p:blipFill>
            <a:blip r:embed="rId3"/>
            <a:stretch>
              <a:fillRect/>
            </a:stretch>
          </p:blipFill>
          <p:spPr>
            <a:xfrm>
              <a:off x="871625" y="3653510"/>
              <a:ext cx="863086" cy="863086"/>
            </a:xfrm>
            <a:prstGeom prst="rect">
              <a:avLst/>
            </a:prstGeom>
          </p:spPr>
        </p:pic>
      </p:grpSp>
      <p:sp>
        <p:nvSpPr>
          <p:cNvPr id="128" name="Rectangle 127">
            <a:extLst>
              <a:ext uri="{FF2B5EF4-FFF2-40B4-BE49-F238E27FC236}">
                <a16:creationId xmlns:a16="http://schemas.microsoft.com/office/drawing/2014/main" id="{E99ADB53-9E57-4C7B-957D-C9337E382379}"/>
              </a:ext>
            </a:extLst>
          </p:cNvPr>
          <p:cNvSpPr/>
          <p:nvPr/>
        </p:nvSpPr>
        <p:spPr bwMode="auto">
          <a:xfrm>
            <a:off x="6818880" y="3885296"/>
            <a:ext cx="1246787" cy="508989"/>
          </a:xfrm>
          <a:prstGeom prst="rect">
            <a:avLst/>
          </a:prstGeom>
          <a:solidFill>
            <a:schemeClr val="accent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lang="en-US" sz="1600" err="1">
                <a:solidFill>
                  <a:srgbClr val="0078D4"/>
                </a:solidFill>
                <a:latin typeface="Segoe UI Semibold"/>
                <a:ea typeface="Segoe UI" pitchFamily="34" charset="0"/>
                <a:cs typeface="Segoe UI"/>
              </a:rPr>
              <a:t>Classificeer</a:t>
            </a:r>
            <a:endParaRPr kumimoji="0" lang="en-US" sz="1600" b="0" i="0" u="none" strike="noStrike" kern="1200" cap="none" spc="0" normalizeH="0" baseline="0" noProof="0" err="1">
              <a:ln>
                <a:noFill/>
              </a:ln>
              <a:solidFill>
                <a:srgbClr val="0078D4"/>
              </a:solidFill>
              <a:effectLst/>
              <a:uLnTx/>
              <a:uFillTx/>
              <a:latin typeface="Segoe UI Semibold"/>
              <a:ea typeface="Segoe UI" pitchFamily="34" charset="0"/>
              <a:cs typeface="Segoe UI" pitchFamily="34" charset="0"/>
            </a:endParaRPr>
          </a:p>
        </p:txBody>
      </p:sp>
      <p:cxnSp>
        <p:nvCxnSpPr>
          <p:cNvPr id="132" name="Straight Connector 131">
            <a:extLst>
              <a:ext uri="{FF2B5EF4-FFF2-40B4-BE49-F238E27FC236}">
                <a16:creationId xmlns:a16="http://schemas.microsoft.com/office/drawing/2014/main" id="{2483574A-65BE-4C96-B4BE-8680B7C014A4}"/>
              </a:ext>
            </a:extLst>
          </p:cNvPr>
          <p:cNvCxnSpPr>
            <a:cxnSpLocks/>
            <a:stCxn id="80" idx="1"/>
          </p:cNvCxnSpPr>
          <p:nvPr/>
        </p:nvCxnSpPr>
        <p:spPr>
          <a:xfrm flipH="1">
            <a:off x="8643794" y="3669386"/>
            <a:ext cx="242248" cy="0"/>
          </a:xfrm>
          <a:prstGeom prst="line">
            <a:avLst/>
          </a:prstGeom>
          <a:ln w="635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8EAF0B16-4E05-4A72-9033-3D1C9EF2AE4C}"/>
              </a:ext>
            </a:extLst>
          </p:cNvPr>
          <p:cNvCxnSpPr>
            <a:cxnSpLocks/>
            <a:endCxn id="128" idx="3"/>
          </p:cNvCxnSpPr>
          <p:nvPr/>
        </p:nvCxnSpPr>
        <p:spPr>
          <a:xfrm flipH="1">
            <a:off x="8065667" y="4139790"/>
            <a:ext cx="583983" cy="1"/>
          </a:xfrm>
          <a:prstGeom prst="line">
            <a:avLst/>
          </a:prstGeom>
          <a:ln w="635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nvGrpSpPr>
          <p:cNvPr id="134" name="Group 133">
            <a:extLst>
              <a:ext uri="{FF2B5EF4-FFF2-40B4-BE49-F238E27FC236}">
                <a16:creationId xmlns:a16="http://schemas.microsoft.com/office/drawing/2014/main" id="{9CB77ACE-2788-4BB1-B16F-1447A6391819}"/>
              </a:ext>
            </a:extLst>
          </p:cNvPr>
          <p:cNvGrpSpPr/>
          <p:nvPr/>
        </p:nvGrpSpPr>
        <p:grpSpPr>
          <a:xfrm>
            <a:off x="7258510" y="3417638"/>
            <a:ext cx="549596" cy="549596"/>
            <a:chOff x="7544273" y="3362902"/>
            <a:chExt cx="549596" cy="549596"/>
          </a:xfrm>
        </p:grpSpPr>
        <p:sp>
          <p:nvSpPr>
            <p:cNvPr id="135" name="Oval 134">
              <a:extLst>
                <a:ext uri="{FF2B5EF4-FFF2-40B4-BE49-F238E27FC236}">
                  <a16:creationId xmlns:a16="http://schemas.microsoft.com/office/drawing/2014/main" id="{A116A07B-8F1C-4EA1-8F3C-59012F5BBB69}"/>
                </a:ext>
              </a:extLst>
            </p:cNvPr>
            <p:cNvSpPr/>
            <p:nvPr/>
          </p:nvSpPr>
          <p:spPr bwMode="auto">
            <a:xfrm>
              <a:off x="7544273" y="3362902"/>
              <a:ext cx="549596" cy="549596"/>
            </a:xfrm>
            <a:prstGeom prst="ellipse">
              <a:avLst/>
            </a:prstGeom>
            <a:solidFill>
              <a:schemeClr val="bg1"/>
            </a:solidFill>
            <a:ln>
              <a:noFill/>
            </a:ln>
            <a:effectLst>
              <a:outerShdw blurRad="76200" sx="101000" sy="101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none" lIns="0" tIns="0" rIns="0" bIns="0" numCol="1" spcCol="0" rtlCol="0" fromWordArt="0" anchor="ctr" anchorCtr="0" forceAA="0" compatLnSpc="1">
              <a:prstTxWarp prst="textNoShape">
                <a:avLst/>
              </a:prstTxWarp>
              <a:noAutofit/>
            </a:bodyPr>
            <a:lstStyle/>
            <a:p>
              <a:pPr marL="0" marR="0" lvl="0" indent="0" algn="ctr" defTabSz="932293"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srgbClr val="0078D4"/>
                </a:solidFill>
                <a:effectLst/>
                <a:uLnTx/>
                <a:uFillTx/>
                <a:latin typeface="Segoe UI Semibold"/>
                <a:ea typeface="+mn-ea"/>
                <a:cs typeface="Segoe UI" pitchFamily="34" charset="0"/>
              </a:endParaRPr>
            </a:p>
          </p:txBody>
        </p:sp>
        <p:pic>
          <p:nvPicPr>
            <p:cNvPr id="136" name="Picture 135">
              <a:extLst>
                <a:ext uri="{FF2B5EF4-FFF2-40B4-BE49-F238E27FC236}">
                  <a16:creationId xmlns:a16="http://schemas.microsoft.com/office/drawing/2014/main" id="{BB600102-E66A-4C82-88E3-1EB594CC1FF6}"/>
                </a:ext>
              </a:extLst>
            </p:cNvPr>
            <p:cNvPicPr>
              <a:picLocks noChangeAspect="1"/>
            </p:cNvPicPr>
            <p:nvPr/>
          </p:nvPicPr>
          <p:blipFill>
            <a:blip r:embed="rId4"/>
            <a:stretch>
              <a:fillRect/>
            </a:stretch>
          </p:blipFill>
          <p:spPr>
            <a:xfrm>
              <a:off x="7641811" y="3460440"/>
              <a:ext cx="354520" cy="354520"/>
            </a:xfrm>
            <a:prstGeom prst="rect">
              <a:avLst/>
            </a:prstGeom>
          </p:spPr>
        </p:pic>
      </p:grpSp>
      <p:cxnSp>
        <p:nvCxnSpPr>
          <p:cNvPr id="137" name="Straight Connector 31">
            <a:extLst>
              <a:ext uri="{FF2B5EF4-FFF2-40B4-BE49-F238E27FC236}">
                <a16:creationId xmlns:a16="http://schemas.microsoft.com/office/drawing/2014/main" id="{E8D62717-3125-452A-9707-D9BC6B0ED01E}"/>
              </a:ext>
            </a:extLst>
          </p:cNvPr>
          <p:cNvCxnSpPr>
            <a:cxnSpLocks/>
            <a:stCxn id="128" idx="1"/>
            <a:endCxn id="85" idx="3"/>
          </p:cNvCxnSpPr>
          <p:nvPr/>
        </p:nvCxnSpPr>
        <p:spPr>
          <a:xfrm rot="10800000">
            <a:off x="6389246" y="1891063"/>
            <a:ext cx="429635" cy="2248729"/>
          </a:xfrm>
          <a:prstGeom prst="bentConnector3">
            <a:avLst>
              <a:gd name="adj1" fmla="val 50000"/>
            </a:avLst>
          </a:prstGeom>
          <a:ln w="635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39" name="Arrow: Chevron 138">
            <a:extLst>
              <a:ext uri="{FF2B5EF4-FFF2-40B4-BE49-F238E27FC236}">
                <a16:creationId xmlns:a16="http://schemas.microsoft.com/office/drawing/2014/main" id="{5B83F253-8920-4EB5-9C2F-A24C2F092533}"/>
              </a:ext>
            </a:extLst>
          </p:cNvPr>
          <p:cNvSpPr/>
          <p:nvPr/>
        </p:nvSpPr>
        <p:spPr bwMode="auto">
          <a:xfrm>
            <a:off x="8189071" y="4058212"/>
            <a:ext cx="169929" cy="169929"/>
          </a:xfrm>
          <a:prstGeom prst="chevron">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1765" b="0" i="0" u="none" strike="noStrike" kern="1200" cap="none" spc="0" normalizeH="0" baseline="0" noProof="0" err="1">
              <a:ln>
                <a:noFill/>
              </a:ln>
              <a:solidFill>
                <a:srgbClr val="0078D4"/>
              </a:solidFill>
              <a:effectLst/>
              <a:uLnTx/>
              <a:uFillTx/>
              <a:latin typeface="Segoe UI Semibold"/>
              <a:ea typeface="Segoe UI" pitchFamily="34" charset="0"/>
              <a:cs typeface="Segoe UI" pitchFamily="34" charset="0"/>
            </a:endParaRPr>
          </a:p>
        </p:txBody>
      </p:sp>
      <p:sp>
        <p:nvSpPr>
          <p:cNvPr id="154" name="Arrow: Chevron 153">
            <a:extLst>
              <a:ext uri="{FF2B5EF4-FFF2-40B4-BE49-F238E27FC236}">
                <a16:creationId xmlns:a16="http://schemas.microsoft.com/office/drawing/2014/main" id="{9C877413-5BC7-4A8B-B384-BF5B5F8D94EE}"/>
              </a:ext>
            </a:extLst>
          </p:cNvPr>
          <p:cNvSpPr/>
          <p:nvPr/>
        </p:nvSpPr>
        <p:spPr bwMode="auto">
          <a:xfrm>
            <a:off x="1884028" y="3846847"/>
            <a:ext cx="169929" cy="169929"/>
          </a:xfrm>
          <a:prstGeom prst="chevron">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1765" b="0" i="0" u="none" strike="noStrike" kern="1200" cap="none" spc="0" normalizeH="0" baseline="0" noProof="0" err="1">
              <a:ln>
                <a:noFill/>
              </a:ln>
              <a:solidFill>
                <a:srgbClr val="0078D4"/>
              </a:solidFill>
              <a:effectLst/>
              <a:uLnTx/>
              <a:uFillTx/>
              <a:latin typeface="Segoe UI Semibold"/>
              <a:ea typeface="Segoe UI" pitchFamily="34" charset="0"/>
              <a:cs typeface="Segoe UI" pitchFamily="34" charset="0"/>
            </a:endParaRPr>
          </a:p>
        </p:txBody>
      </p:sp>
      <p:cxnSp>
        <p:nvCxnSpPr>
          <p:cNvPr id="157" name="Straight Connector 156">
            <a:extLst>
              <a:ext uri="{FF2B5EF4-FFF2-40B4-BE49-F238E27FC236}">
                <a16:creationId xmlns:a16="http://schemas.microsoft.com/office/drawing/2014/main" id="{0947B050-1B11-44A2-AAEC-E4ED4EF594C1}"/>
              </a:ext>
            </a:extLst>
          </p:cNvPr>
          <p:cNvCxnSpPr>
            <a:cxnSpLocks/>
            <a:stCxn id="74" idx="1"/>
          </p:cNvCxnSpPr>
          <p:nvPr/>
        </p:nvCxnSpPr>
        <p:spPr>
          <a:xfrm flipH="1" flipV="1">
            <a:off x="1154214" y="6330256"/>
            <a:ext cx="2882220" cy="36378"/>
          </a:xfrm>
          <a:prstGeom prst="line">
            <a:avLst/>
          </a:prstGeom>
          <a:ln w="635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9" name="Straight Connector 158">
            <a:extLst>
              <a:ext uri="{FF2B5EF4-FFF2-40B4-BE49-F238E27FC236}">
                <a16:creationId xmlns:a16="http://schemas.microsoft.com/office/drawing/2014/main" id="{A5D31491-02BD-4084-9A1F-03903322DC4A}"/>
              </a:ext>
            </a:extLst>
          </p:cNvPr>
          <p:cNvCxnSpPr>
            <a:cxnSpLocks/>
            <a:endCxn id="74" idx="3"/>
          </p:cNvCxnSpPr>
          <p:nvPr/>
        </p:nvCxnSpPr>
        <p:spPr>
          <a:xfrm flipH="1" flipV="1">
            <a:off x="5766180" y="6366634"/>
            <a:ext cx="2337578" cy="14519"/>
          </a:xfrm>
          <a:prstGeom prst="line">
            <a:avLst/>
          </a:prstGeom>
          <a:ln w="635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61" name="Rectangle 160">
            <a:extLst>
              <a:ext uri="{FF2B5EF4-FFF2-40B4-BE49-F238E27FC236}">
                <a16:creationId xmlns:a16="http://schemas.microsoft.com/office/drawing/2014/main" id="{F21377D4-65B7-402E-B5F3-9505FB27C969}"/>
              </a:ext>
            </a:extLst>
          </p:cNvPr>
          <p:cNvSpPr/>
          <p:nvPr/>
        </p:nvSpPr>
        <p:spPr bwMode="auto">
          <a:xfrm>
            <a:off x="3495187" y="1225988"/>
            <a:ext cx="2926080" cy="310896"/>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lang="en-US" sz="1600" err="1">
                <a:solidFill>
                  <a:srgbClr val="FFFFFF"/>
                </a:solidFill>
                <a:latin typeface="Segoe UI Semibold"/>
                <a:ea typeface="Segoe UI" pitchFamily="34" charset="0"/>
                <a:cs typeface="Segoe UI"/>
              </a:rPr>
              <a:t>Geautomatiseerd</a:t>
            </a:r>
            <a:endParaRPr kumimoji="0" lang="en-US" sz="1600" b="0" i="0" u="none" strike="noStrike" kern="1200" cap="none" spc="0" normalizeH="0" baseline="0" noProof="0" err="1">
              <a:ln>
                <a:noFill/>
              </a:ln>
              <a:solidFill>
                <a:srgbClr val="FFFFFF"/>
              </a:solidFill>
              <a:effectLst/>
              <a:uLnTx/>
              <a:uFillTx/>
              <a:latin typeface="Segoe UI Semibold"/>
              <a:ea typeface="Segoe UI" pitchFamily="34" charset="0"/>
              <a:cs typeface="Segoe UI" pitchFamily="34" charset="0"/>
            </a:endParaRPr>
          </a:p>
        </p:txBody>
      </p:sp>
      <p:sp>
        <p:nvSpPr>
          <p:cNvPr id="162" name="Arrow: Chevron 161">
            <a:extLst>
              <a:ext uri="{FF2B5EF4-FFF2-40B4-BE49-F238E27FC236}">
                <a16:creationId xmlns:a16="http://schemas.microsoft.com/office/drawing/2014/main" id="{7F824E7F-5F38-4E4F-96AC-BFDAEC483B22}"/>
              </a:ext>
            </a:extLst>
          </p:cNvPr>
          <p:cNvSpPr/>
          <p:nvPr/>
        </p:nvSpPr>
        <p:spPr bwMode="auto">
          <a:xfrm>
            <a:off x="2238038" y="6262953"/>
            <a:ext cx="169929" cy="169929"/>
          </a:xfrm>
          <a:prstGeom prst="chevron">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1765" b="0" i="0" u="none" strike="noStrike" kern="1200" cap="none" spc="0" normalizeH="0" baseline="0" noProof="0" err="1">
              <a:ln>
                <a:noFill/>
              </a:ln>
              <a:solidFill>
                <a:srgbClr val="0078D4"/>
              </a:solidFill>
              <a:effectLst/>
              <a:uLnTx/>
              <a:uFillTx/>
              <a:latin typeface="Segoe UI Semibold"/>
              <a:ea typeface="Segoe UI" pitchFamily="34" charset="0"/>
              <a:cs typeface="Segoe UI" pitchFamily="34" charset="0"/>
            </a:endParaRPr>
          </a:p>
        </p:txBody>
      </p:sp>
      <p:cxnSp>
        <p:nvCxnSpPr>
          <p:cNvPr id="163" name="Straight Connector 162">
            <a:extLst>
              <a:ext uri="{FF2B5EF4-FFF2-40B4-BE49-F238E27FC236}">
                <a16:creationId xmlns:a16="http://schemas.microsoft.com/office/drawing/2014/main" id="{2165FA54-7D99-4DB8-9F0A-C8ABDB8FCFB7}"/>
              </a:ext>
            </a:extLst>
          </p:cNvPr>
          <p:cNvCxnSpPr>
            <a:cxnSpLocks/>
          </p:cNvCxnSpPr>
          <p:nvPr/>
        </p:nvCxnSpPr>
        <p:spPr>
          <a:xfrm>
            <a:off x="8103758" y="4139790"/>
            <a:ext cx="15047" cy="2241363"/>
          </a:xfrm>
          <a:prstGeom prst="line">
            <a:avLst/>
          </a:prstGeom>
          <a:ln w="635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64" name="Rectangle 163">
            <a:extLst>
              <a:ext uri="{FF2B5EF4-FFF2-40B4-BE49-F238E27FC236}">
                <a16:creationId xmlns:a16="http://schemas.microsoft.com/office/drawing/2014/main" id="{C893DE15-6E7F-43C5-99CF-8F5ACCD4EF68}"/>
              </a:ext>
            </a:extLst>
          </p:cNvPr>
          <p:cNvSpPr/>
          <p:nvPr/>
        </p:nvSpPr>
        <p:spPr bwMode="auto">
          <a:xfrm>
            <a:off x="8872392" y="2034955"/>
            <a:ext cx="2351506" cy="310896"/>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lang="en-US" sz="1600" err="1">
                <a:solidFill>
                  <a:srgbClr val="FFFFFF"/>
                </a:solidFill>
                <a:latin typeface="Segoe UI Semibold"/>
                <a:ea typeface="Segoe UI" pitchFamily="34" charset="0"/>
                <a:cs typeface="Segoe UI"/>
              </a:rPr>
              <a:t>Beleid</a:t>
            </a:r>
            <a:endParaRPr kumimoji="0" lang="en-US" sz="1600" b="0" i="0" u="none" strike="noStrike" kern="1200" cap="none" spc="0" normalizeH="0" baseline="0" noProof="0" err="1">
              <a:ln>
                <a:noFill/>
              </a:ln>
              <a:solidFill>
                <a:srgbClr val="FFFFFF"/>
              </a:solidFill>
              <a:effectLst/>
              <a:uLnTx/>
              <a:uFillTx/>
              <a:latin typeface="Segoe UI Semibold"/>
              <a:ea typeface="Segoe UI" pitchFamily="34" charset="0"/>
              <a:cs typeface="Segoe UI" pitchFamily="34" charset="0"/>
            </a:endParaRPr>
          </a:p>
        </p:txBody>
      </p:sp>
      <p:sp>
        <p:nvSpPr>
          <p:cNvPr id="66" name="Rectangle 65">
            <a:extLst>
              <a:ext uri="{FF2B5EF4-FFF2-40B4-BE49-F238E27FC236}">
                <a16:creationId xmlns:a16="http://schemas.microsoft.com/office/drawing/2014/main" id="{255D213E-33C9-4624-81AF-DD5CDE752F56}"/>
              </a:ext>
            </a:extLst>
          </p:cNvPr>
          <p:cNvSpPr/>
          <p:nvPr/>
        </p:nvSpPr>
        <p:spPr bwMode="auto">
          <a:xfrm>
            <a:off x="8872393" y="2355702"/>
            <a:ext cx="2351506" cy="3840151"/>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78D4"/>
              </a:solidFill>
              <a:effectLst/>
              <a:uLnTx/>
              <a:uFillTx/>
              <a:latin typeface="Segoe UI Semibold"/>
              <a:ea typeface="Segoe UI" pitchFamily="34" charset="0"/>
              <a:cs typeface="Segoe UI" pitchFamily="34" charset="0"/>
            </a:endParaRPr>
          </a:p>
        </p:txBody>
      </p:sp>
      <p:sp>
        <p:nvSpPr>
          <p:cNvPr id="76" name="Rectangle 75">
            <a:extLst>
              <a:ext uri="{FF2B5EF4-FFF2-40B4-BE49-F238E27FC236}">
                <a16:creationId xmlns:a16="http://schemas.microsoft.com/office/drawing/2014/main" id="{D50B6438-8B39-4749-BBF1-78805DB98A4A}"/>
              </a:ext>
            </a:extLst>
          </p:cNvPr>
          <p:cNvSpPr/>
          <p:nvPr/>
        </p:nvSpPr>
        <p:spPr bwMode="auto">
          <a:xfrm>
            <a:off x="8872393" y="2418933"/>
            <a:ext cx="2353446" cy="68573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lang="en-US" sz="1400" err="1">
                <a:solidFill>
                  <a:srgbClr val="0078D4"/>
                </a:solidFill>
                <a:latin typeface="Segoe UI Semibold"/>
                <a:cs typeface="Segoe UI"/>
              </a:rPr>
              <a:t>Retentie</a:t>
            </a:r>
            <a:r>
              <a:rPr kumimoji="0" lang="en-US" sz="1400" b="0" i="0" u="none" strike="noStrike" kern="1200" cap="none" spc="0" normalizeH="0" baseline="0" noProof="0">
                <a:ln>
                  <a:noFill/>
                </a:ln>
                <a:solidFill>
                  <a:srgbClr val="0078D4"/>
                </a:solidFill>
                <a:effectLst/>
                <a:uLnTx/>
                <a:uFillTx/>
                <a:latin typeface="Segoe UI Semibold"/>
                <a:ea typeface="+mn-ea"/>
                <a:cs typeface="Segoe UI"/>
              </a:rPr>
              <a:t> </a:t>
            </a:r>
            <a:r>
              <a:rPr lang="en-US" sz="1400" err="1">
                <a:solidFill>
                  <a:srgbClr val="0078D4"/>
                </a:solidFill>
                <a:latin typeface="Segoe UI Semibold"/>
                <a:cs typeface="Segoe UI"/>
              </a:rPr>
              <a:t>periode</a:t>
            </a:r>
            <a:endParaRPr lang="en-US" sz="1400" b="0" i="0" u="none" strike="noStrike" kern="1200" cap="none" spc="0" normalizeH="0" baseline="0" noProof="0" err="1">
              <a:ln>
                <a:noFill/>
              </a:ln>
              <a:solidFill>
                <a:srgbClr val="0078D4"/>
              </a:solidFill>
              <a:effectLst/>
              <a:uLnTx/>
              <a:uFillTx/>
              <a:latin typeface="Segoe UI Semibold"/>
              <a:cs typeface="Segoe UI"/>
            </a:endParaRPr>
          </a:p>
          <a:p>
            <a:pPr algn="ctr" defTabSz="932472" fontAlgn="base">
              <a:spcBef>
                <a:spcPct val="0"/>
              </a:spcBef>
              <a:spcAft>
                <a:spcPct val="0"/>
              </a:spcAft>
              <a:defRPr/>
            </a:pPr>
            <a:r>
              <a:rPr kumimoji="0" lang="en-US" sz="1200" b="0" i="0" u="none" strike="noStrike" kern="1200" cap="none" spc="0" normalizeH="0" baseline="0" noProof="0">
                <a:ln>
                  <a:noFill/>
                </a:ln>
                <a:solidFill>
                  <a:srgbClr val="282828"/>
                </a:solidFill>
                <a:effectLst/>
                <a:uLnTx/>
                <a:uFillTx/>
                <a:latin typeface="Segoe UI"/>
                <a:ea typeface="+mn-ea"/>
                <a:cs typeface="Segoe UI"/>
              </a:rPr>
              <a:t>E.g., </a:t>
            </a:r>
            <a:r>
              <a:rPr lang="en-US" sz="1200">
                <a:solidFill>
                  <a:srgbClr val="282828"/>
                </a:solidFill>
                <a:latin typeface="Segoe UI"/>
                <a:cs typeface="Segoe UI"/>
              </a:rPr>
              <a:t>1 </a:t>
            </a:r>
            <a:r>
              <a:rPr lang="en-US" sz="1200" err="1">
                <a:solidFill>
                  <a:srgbClr val="282828"/>
                </a:solidFill>
                <a:latin typeface="Segoe UI"/>
                <a:cs typeface="Segoe UI"/>
              </a:rPr>
              <a:t>maand</a:t>
            </a:r>
            <a:r>
              <a:rPr lang="en-US" sz="1200">
                <a:solidFill>
                  <a:srgbClr val="282828"/>
                </a:solidFill>
                <a:latin typeface="Segoe UI"/>
                <a:cs typeface="Segoe UI"/>
              </a:rPr>
              <a:t>, 7 </a:t>
            </a:r>
            <a:r>
              <a:rPr lang="en-US" sz="1200" err="1">
                <a:solidFill>
                  <a:srgbClr val="282828"/>
                </a:solidFill>
                <a:latin typeface="Segoe UI"/>
                <a:cs typeface="Segoe UI"/>
              </a:rPr>
              <a:t>jaar</a:t>
            </a:r>
            <a:r>
              <a:rPr lang="en-US" sz="1200">
                <a:solidFill>
                  <a:srgbClr val="282828"/>
                </a:solidFill>
                <a:latin typeface="Segoe UI"/>
                <a:cs typeface="Segoe UI"/>
              </a:rPr>
              <a:t>, </a:t>
            </a:r>
            <a:r>
              <a:rPr lang="en-US" sz="1200" err="1">
                <a:solidFill>
                  <a:srgbClr val="282828"/>
                </a:solidFill>
                <a:latin typeface="Segoe UI"/>
                <a:cs typeface="Segoe UI"/>
              </a:rPr>
              <a:t>oneindig</a:t>
            </a:r>
            <a:endParaRPr lang="en-US" sz="1200" b="0" i="0" u="none" strike="noStrike" kern="1200" cap="none" spc="0" normalizeH="0" baseline="0" noProof="0" err="1">
              <a:ln>
                <a:noFill/>
              </a:ln>
              <a:solidFill>
                <a:srgbClr val="282828"/>
              </a:solidFill>
              <a:effectLst/>
              <a:uLnTx/>
              <a:uFillTx/>
              <a:latin typeface="Segoe UI"/>
              <a:cs typeface="Segoe UI"/>
            </a:endParaRPr>
          </a:p>
        </p:txBody>
      </p:sp>
      <p:sp>
        <p:nvSpPr>
          <p:cNvPr id="80" name="Rectangle 79">
            <a:extLst>
              <a:ext uri="{FF2B5EF4-FFF2-40B4-BE49-F238E27FC236}">
                <a16:creationId xmlns:a16="http://schemas.microsoft.com/office/drawing/2014/main" id="{21DA8D58-B4DA-4507-ACBD-D2B4C7C9CC95}"/>
              </a:ext>
            </a:extLst>
          </p:cNvPr>
          <p:cNvSpPr/>
          <p:nvPr/>
        </p:nvSpPr>
        <p:spPr bwMode="auto">
          <a:xfrm>
            <a:off x="8886042" y="3326518"/>
            <a:ext cx="2339178" cy="68573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marL="0" marR="0" lvl="0" indent="0" algn="ctr" defTabSz="932472">
              <a:lnSpc>
                <a:spcPct val="100000"/>
              </a:lnSpc>
              <a:spcBef>
                <a:spcPct val="0"/>
              </a:spcBef>
              <a:spcAft>
                <a:spcPct val="0"/>
              </a:spcAft>
              <a:buNone/>
              <a:tabLst/>
              <a:defRPr/>
            </a:pPr>
            <a:r>
              <a:rPr lang="en-US" sz="1400" err="1">
                <a:solidFill>
                  <a:srgbClr val="0078D4"/>
                </a:solidFill>
                <a:latin typeface="Segoe UI Semibold"/>
                <a:cs typeface="Segoe UI"/>
              </a:rPr>
              <a:t>Onveranderlijkheid</a:t>
            </a:r>
            <a:endParaRPr lang="en-US" err="1">
              <a:ea typeface="+mn-ea"/>
            </a:endParaRPr>
          </a:p>
          <a:p>
            <a:pPr algn="ctr" defTabSz="932472" fontAlgn="base">
              <a:spcBef>
                <a:spcPct val="0"/>
              </a:spcBef>
              <a:spcAft>
                <a:spcPct val="0"/>
              </a:spcAft>
              <a:defRPr/>
            </a:pPr>
            <a:r>
              <a:rPr lang="en-US" sz="1200" err="1">
                <a:solidFill>
                  <a:srgbClr val="282828"/>
                </a:solidFill>
                <a:latin typeface="Segoe UI"/>
                <a:cs typeface="Segoe UI"/>
              </a:rPr>
              <a:t>Retentie</a:t>
            </a:r>
            <a:r>
              <a:rPr kumimoji="0" lang="en-US" sz="1200" b="0" i="0" u="none" strike="noStrike" kern="1200" cap="none" spc="0" normalizeH="0" baseline="0" noProof="0">
                <a:ln>
                  <a:noFill/>
                </a:ln>
                <a:solidFill>
                  <a:srgbClr val="282828"/>
                </a:solidFill>
                <a:effectLst/>
                <a:uLnTx/>
                <a:uFillTx/>
                <a:latin typeface="Segoe UI"/>
                <a:ea typeface="+mn-ea"/>
                <a:cs typeface="Segoe UI"/>
              </a:rPr>
              <a:t>, record, </a:t>
            </a:r>
            <a:r>
              <a:rPr lang="en-US" sz="1200">
                <a:solidFill>
                  <a:srgbClr val="282828"/>
                </a:solidFill>
                <a:latin typeface="Segoe UI"/>
                <a:cs typeface="Segoe UI"/>
              </a:rPr>
              <a:t>of </a:t>
            </a:r>
            <a:endParaRPr lang="en-US" sz="1200" b="0" i="0" u="none" strike="noStrike" kern="1200" cap="none" spc="0" normalizeH="0" baseline="0" noProof="0">
              <a:ln>
                <a:noFill/>
              </a:ln>
              <a:solidFill>
                <a:srgbClr val="282828"/>
              </a:solidFill>
              <a:effectLst/>
              <a:uLnTx/>
              <a:uFillTx/>
              <a:latin typeface="Segoe UI"/>
              <a:cs typeface="Segoe UI" pitchFamily="34" charset="0"/>
            </a:endParaRPr>
          </a:p>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282828"/>
                </a:solidFill>
                <a:effectLst/>
                <a:uLnTx/>
                <a:uFillTx/>
                <a:latin typeface="Segoe UI"/>
                <a:ea typeface="+mn-ea"/>
                <a:cs typeface="Segoe UI"/>
              </a:rPr>
              <a:t>regulatory record</a:t>
            </a:r>
            <a:endParaRPr lang="en-US" sz="1200" b="0" i="0" u="none" strike="noStrike" kern="1200" cap="none" spc="0" normalizeH="0" baseline="0" noProof="0">
              <a:ln>
                <a:noFill/>
              </a:ln>
              <a:solidFill>
                <a:srgbClr val="282828"/>
              </a:solidFill>
              <a:effectLst/>
              <a:uLnTx/>
              <a:uFillTx/>
              <a:latin typeface="Segoe UI"/>
              <a:cs typeface="Segoe UI"/>
            </a:endParaRPr>
          </a:p>
        </p:txBody>
      </p:sp>
      <p:sp>
        <p:nvSpPr>
          <p:cNvPr id="82" name="Rectangle 81">
            <a:extLst>
              <a:ext uri="{FF2B5EF4-FFF2-40B4-BE49-F238E27FC236}">
                <a16:creationId xmlns:a16="http://schemas.microsoft.com/office/drawing/2014/main" id="{EB6B53C4-1654-4E67-9E47-5AB3CE2E0998}"/>
              </a:ext>
            </a:extLst>
          </p:cNvPr>
          <p:cNvSpPr/>
          <p:nvPr/>
        </p:nvSpPr>
        <p:spPr bwMode="auto">
          <a:xfrm>
            <a:off x="8886042" y="4297334"/>
            <a:ext cx="2353446" cy="68573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lang="en-US" sz="1400" err="1">
                <a:solidFill>
                  <a:srgbClr val="0078D4"/>
                </a:solidFill>
                <a:latin typeface="Segoe UI Semibold"/>
                <a:cs typeface="Segoe UI"/>
              </a:rPr>
              <a:t>Acties</a:t>
            </a:r>
            <a:endParaRPr kumimoji="0" lang="en-US" sz="1400" b="0" i="0" u="none" strike="noStrike" kern="1200" cap="none" spc="0" normalizeH="0" baseline="0" noProof="0" err="1">
              <a:ln>
                <a:noFill/>
              </a:ln>
              <a:solidFill>
                <a:srgbClr val="0078D4"/>
              </a:solidFill>
              <a:effectLst/>
              <a:uLnTx/>
              <a:uFillTx/>
              <a:latin typeface="Segoe UI Semibold"/>
              <a:ea typeface="+mn-ea"/>
              <a:cs typeface="Segoe UI" pitchFamily="34" charset="0"/>
            </a:endParaRPr>
          </a:p>
          <a:p>
            <a:pPr algn="ctr" defTabSz="932472" fontAlgn="base">
              <a:spcBef>
                <a:spcPct val="0"/>
              </a:spcBef>
              <a:spcAft>
                <a:spcPct val="0"/>
              </a:spcAft>
              <a:defRPr/>
            </a:pPr>
            <a:r>
              <a:rPr lang="en-US" sz="1200" err="1">
                <a:solidFill>
                  <a:srgbClr val="282828"/>
                </a:solidFill>
                <a:latin typeface="Segoe UI"/>
                <a:cs typeface="Segoe UI"/>
              </a:rPr>
              <a:t>Bewaren</a:t>
            </a:r>
            <a:r>
              <a:rPr kumimoji="0" lang="en-US" sz="1200" b="0" i="0" u="none" strike="noStrike" kern="1200" cap="none" spc="0" normalizeH="0" baseline="0" noProof="0">
                <a:ln>
                  <a:noFill/>
                </a:ln>
                <a:solidFill>
                  <a:srgbClr val="282828"/>
                </a:solidFill>
                <a:effectLst/>
                <a:uLnTx/>
                <a:uFillTx/>
                <a:latin typeface="Segoe UI"/>
                <a:ea typeface="+mn-ea"/>
                <a:cs typeface="Segoe UI"/>
              </a:rPr>
              <a:t>, </a:t>
            </a:r>
            <a:r>
              <a:rPr lang="en-US" sz="1200" err="1">
                <a:solidFill>
                  <a:srgbClr val="282828"/>
                </a:solidFill>
                <a:latin typeface="Segoe UI"/>
                <a:cs typeface="Segoe UI"/>
              </a:rPr>
              <a:t>automatisch</a:t>
            </a:r>
            <a:r>
              <a:rPr lang="en-US" sz="1200">
                <a:solidFill>
                  <a:srgbClr val="282828"/>
                </a:solidFill>
                <a:latin typeface="Segoe UI"/>
                <a:cs typeface="Segoe UI"/>
              </a:rPr>
              <a:t> </a:t>
            </a:r>
            <a:r>
              <a:rPr lang="en-US" sz="1200" err="1">
                <a:solidFill>
                  <a:srgbClr val="282828"/>
                </a:solidFill>
                <a:latin typeface="Segoe UI"/>
                <a:cs typeface="Segoe UI"/>
              </a:rPr>
              <a:t>vernietigen</a:t>
            </a:r>
            <a:r>
              <a:rPr kumimoji="0" lang="en-US" sz="1200" b="0" i="0" u="none" strike="noStrike" kern="1200" cap="none" spc="0" normalizeH="0" baseline="0" noProof="0">
                <a:ln>
                  <a:noFill/>
                </a:ln>
                <a:solidFill>
                  <a:srgbClr val="282828"/>
                </a:solidFill>
                <a:effectLst/>
                <a:uLnTx/>
                <a:uFillTx/>
                <a:latin typeface="Segoe UI"/>
                <a:ea typeface="+mn-ea"/>
                <a:cs typeface="Segoe UI"/>
              </a:rPr>
              <a:t>, disposition review</a:t>
            </a:r>
            <a:r>
              <a:rPr lang="en-US" sz="1200">
                <a:solidFill>
                  <a:srgbClr val="282828"/>
                </a:solidFill>
                <a:latin typeface="Segoe UI"/>
                <a:cs typeface="Segoe UI"/>
              </a:rPr>
              <a:t>, </a:t>
            </a:r>
            <a:r>
              <a:rPr lang="en-US" sz="1200" err="1">
                <a:solidFill>
                  <a:srgbClr val="282828"/>
                </a:solidFill>
                <a:latin typeface="Segoe UI"/>
                <a:cs typeface="Segoe UI"/>
              </a:rPr>
              <a:t>retentie</a:t>
            </a:r>
            <a:r>
              <a:rPr lang="en-US" sz="1200">
                <a:solidFill>
                  <a:srgbClr val="282828"/>
                </a:solidFill>
                <a:latin typeface="Segoe UI"/>
                <a:cs typeface="Segoe UI"/>
              </a:rPr>
              <a:t> </a:t>
            </a:r>
            <a:r>
              <a:rPr lang="en-US" sz="1200" err="1">
                <a:solidFill>
                  <a:srgbClr val="282828"/>
                </a:solidFill>
                <a:latin typeface="Segoe UI"/>
                <a:cs typeface="Segoe UI"/>
              </a:rPr>
              <a:t>deactiveren</a:t>
            </a:r>
            <a:endParaRPr lang="en-US" sz="1200" b="0" i="0" u="none" strike="noStrike" kern="1200" cap="none" spc="0" normalizeH="0" baseline="0" noProof="0" err="1">
              <a:ln>
                <a:noFill/>
              </a:ln>
              <a:solidFill>
                <a:srgbClr val="282828"/>
              </a:solidFill>
              <a:effectLst/>
              <a:uLnTx/>
              <a:uFillTx/>
              <a:latin typeface="Segoe UI"/>
              <a:cs typeface="Segoe UI"/>
            </a:endParaRPr>
          </a:p>
        </p:txBody>
      </p:sp>
      <p:sp>
        <p:nvSpPr>
          <p:cNvPr id="83" name="Rectangle 82">
            <a:extLst>
              <a:ext uri="{FF2B5EF4-FFF2-40B4-BE49-F238E27FC236}">
                <a16:creationId xmlns:a16="http://schemas.microsoft.com/office/drawing/2014/main" id="{9EA84079-69B8-4CC7-A249-54068E3FDFCB}"/>
              </a:ext>
            </a:extLst>
          </p:cNvPr>
          <p:cNvSpPr/>
          <p:nvPr/>
        </p:nvSpPr>
        <p:spPr bwMode="auto">
          <a:xfrm>
            <a:off x="8945760" y="5268148"/>
            <a:ext cx="2211338" cy="84805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defTabSz="932472">
              <a:spcBef>
                <a:spcPct val="0"/>
              </a:spcBef>
              <a:spcAft>
                <a:spcPct val="0"/>
              </a:spcAft>
              <a:defRPr/>
            </a:pPr>
            <a:r>
              <a:rPr lang="en-US" sz="1400">
                <a:solidFill>
                  <a:srgbClr val="0078D4"/>
                </a:solidFill>
                <a:latin typeface="Segoe UI Semibold"/>
                <a:cs typeface="Segoe UI"/>
              </a:rPr>
              <a:t>Start punt</a:t>
            </a:r>
            <a:endParaRPr lang="en-US">
              <a:ea typeface="+mn-ea"/>
            </a:endParaRPr>
          </a:p>
          <a:p>
            <a:pPr algn="ctr" defTabSz="932472" fontAlgn="base">
              <a:spcBef>
                <a:spcPct val="0"/>
              </a:spcBef>
              <a:spcAft>
                <a:spcPct val="0"/>
              </a:spcAft>
              <a:defRPr/>
            </a:pPr>
            <a:r>
              <a:rPr kumimoji="0" lang="en-US" sz="1200" b="0" i="0" u="none" strike="noStrike" kern="1200" cap="none" spc="0" normalizeH="0" baseline="0" noProof="0">
                <a:ln>
                  <a:noFill/>
                </a:ln>
                <a:solidFill>
                  <a:srgbClr val="282828"/>
                </a:solidFill>
                <a:effectLst/>
                <a:uLnTx/>
                <a:uFillTx/>
                <a:latin typeface="Segoe UI"/>
                <a:ea typeface="+mn-ea"/>
                <a:cs typeface="Segoe UI"/>
              </a:rPr>
              <a:t>Event-based</a:t>
            </a:r>
            <a:r>
              <a:rPr lang="en-US" sz="1200">
                <a:solidFill>
                  <a:srgbClr val="282828"/>
                </a:solidFill>
                <a:latin typeface="Segoe UI"/>
                <a:cs typeface="Segoe UI"/>
              </a:rPr>
              <a:t>. File </a:t>
            </a:r>
            <a:r>
              <a:rPr lang="en-US" sz="1200" err="1">
                <a:solidFill>
                  <a:srgbClr val="282828"/>
                </a:solidFill>
                <a:latin typeface="Segoe UI"/>
                <a:cs typeface="Segoe UI"/>
              </a:rPr>
              <a:t>gecreeerd</a:t>
            </a:r>
            <a:r>
              <a:rPr lang="en-US" sz="1200">
                <a:solidFill>
                  <a:srgbClr val="282828"/>
                </a:solidFill>
                <a:latin typeface="Segoe UI"/>
                <a:cs typeface="Segoe UI"/>
              </a:rPr>
              <a:t>,</a:t>
            </a:r>
            <a:r>
              <a:rPr kumimoji="0" lang="en-US" sz="1200" b="0" i="0" u="none" strike="noStrike" kern="1200" cap="none" spc="0" normalizeH="0" baseline="0" noProof="0">
                <a:ln>
                  <a:noFill/>
                </a:ln>
                <a:solidFill>
                  <a:srgbClr val="282828"/>
                </a:solidFill>
                <a:effectLst/>
                <a:uLnTx/>
                <a:uFillTx/>
                <a:latin typeface="Segoe UI"/>
                <a:ea typeface="+mn-ea"/>
                <a:cs typeface="Segoe UI"/>
              </a:rPr>
              <a:t> </a:t>
            </a:r>
            <a:r>
              <a:rPr lang="en-US" sz="1200" err="1">
                <a:solidFill>
                  <a:srgbClr val="282828"/>
                </a:solidFill>
                <a:latin typeface="Segoe UI"/>
                <a:cs typeface="Segoe UI"/>
              </a:rPr>
              <a:t>voor</a:t>
            </a:r>
            <a:r>
              <a:rPr lang="en-US" sz="1200">
                <a:solidFill>
                  <a:srgbClr val="282828"/>
                </a:solidFill>
                <a:latin typeface="Segoe UI"/>
                <a:cs typeface="Segoe UI"/>
              </a:rPr>
              <a:t> het </a:t>
            </a:r>
            <a:r>
              <a:rPr lang="en-US" sz="1200" err="1">
                <a:solidFill>
                  <a:srgbClr val="282828"/>
                </a:solidFill>
                <a:latin typeface="Segoe UI"/>
                <a:cs typeface="Segoe UI"/>
              </a:rPr>
              <a:t>laatst</a:t>
            </a:r>
            <a:r>
              <a:rPr lang="en-US" sz="1200">
                <a:solidFill>
                  <a:srgbClr val="282828"/>
                </a:solidFill>
                <a:latin typeface="Segoe UI"/>
                <a:cs typeface="Segoe UI"/>
              </a:rPr>
              <a:t> </a:t>
            </a:r>
            <a:r>
              <a:rPr lang="en-US" sz="1200" err="1">
                <a:solidFill>
                  <a:srgbClr val="282828"/>
                </a:solidFill>
                <a:latin typeface="Segoe UI"/>
                <a:cs typeface="Segoe UI"/>
              </a:rPr>
              <a:t>bijgewerkt</a:t>
            </a:r>
            <a:r>
              <a:rPr lang="en-US" sz="1200">
                <a:solidFill>
                  <a:srgbClr val="282828"/>
                </a:solidFill>
                <a:latin typeface="Segoe UI"/>
                <a:cs typeface="Segoe UI"/>
              </a:rPr>
              <a:t>, </a:t>
            </a:r>
            <a:r>
              <a:rPr lang="en-US" sz="1200" err="1">
                <a:solidFill>
                  <a:srgbClr val="282828"/>
                </a:solidFill>
                <a:latin typeface="Segoe UI"/>
                <a:cs typeface="Segoe UI"/>
              </a:rPr>
              <a:t>gelabeld</a:t>
            </a:r>
            <a:r>
              <a:rPr lang="en-US" sz="1200">
                <a:solidFill>
                  <a:srgbClr val="282828"/>
                </a:solidFill>
                <a:latin typeface="Segoe UI"/>
                <a:cs typeface="Segoe UI"/>
              </a:rPr>
              <a:t> </a:t>
            </a:r>
            <a:r>
              <a:rPr lang="en-US" sz="1200" err="1">
                <a:solidFill>
                  <a:srgbClr val="282828"/>
                </a:solidFill>
                <a:latin typeface="Segoe UI"/>
                <a:cs typeface="Segoe UI"/>
              </a:rPr>
              <a:t>etc</a:t>
            </a:r>
            <a:endParaRPr lang="en-US" sz="1200" b="0" i="0" u="none" strike="noStrike" kern="1200" cap="none" spc="0" normalizeH="0" baseline="0" noProof="0" err="1">
              <a:ln>
                <a:noFill/>
              </a:ln>
              <a:effectLst/>
              <a:uLnTx/>
              <a:uFillTx/>
              <a:latin typeface="Segoe UI"/>
              <a:cs typeface="Segoe UI" pitchFamily="34" charset="0"/>
            </a:endParaRPr>
          </a:p>
        </p:txBody>
      </p:sp>
      <p:cxnSp>
        <p:nvCxnSpPr>
          <p:cNvPr id="130" name="Straight Connector 31">
            <a:extLst>
              <a:ext uri="{FF2B5EF4-FFF2-40B4-BE49-F238E27FC236}">
                <a16:creationId xmlns:a16="http://schemas.microsoft.com/office/drawing/2014/main" id="{577143D1-E319-475A-A6FE-523E0EE322CB}"/>
              </a:ext>
            </a:extLst>
          </p:cNvPr>
          <p:cNvCxnSpPr>
            <a:cxnSpLocks/>
            <a:stCxn id="76" idx="1"/>
            <a:endCxn id="83" idx="1"/>
          </p:cNvCxnSpPr>
          <p:nvPr/>
        </p:nvCxnSpPr>
        <p:spPr>
          <a:xfrm rot="10800000" flipH="1" flipV="1">
            <a:off x="8872392" y="2761801"/>
            <a:ext cx="73367" cy="2930372"/>
          </a:xfrm>
          <a:prstGeom prst="bentConnector3">
            <a:avLst>
              <a:gd name="adj1" fmla="val -311584"/>
            </a:avLst>
          </a:prstGeom>
          <a:ln w="635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975197F9-1B64-40FD-A4B2-4E866CF2FD0D}"/>
              </a:ext>
            </a:extLst>
          </p:cNvPr>
          <p:cNvCxnSpPr>
            <a:cxnSpLocks/>
          </p:cNvCxnSpPr>
          <p:nvPr/>
        </p:nvCxnSpPr>
        <p:spPr>
          <a:xfrm>
            <a:off x="8872392" y="3183978"/>
            <a:ext cx="2351506" cy="0"/>
          </a:xfrm>
          <a:prstGeom prst="line">
            <a:avLst/>
          </a:prstGeom>
          <a:ln w="635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3B4F56FC-233C-4C0D-9206-60115FF80A5D}"/>
              </a:ext>
            </a:extLst>
          </p:cNvPr>
          <p:cNvCxnSpPr>
            <a:cxnSpLocks/>
          </p:cNvCxnSpPr>
          <p:nvPr/>
        </p:nvCxnSpPr>
        <p:spPr>
          <a:xfrm>
            <a:off x="8872392" y="4154794"/>
            <a:ext cx="2351506" cy="0"/>
          </a:xfrm>
          <a:prstGeom prst="line">
            <a:avLst/>
          </a:prstGeom>
          <a:ln w="635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0479AB27-3F6A-4E73-8768-0BCEF9D3A995}"/>
              </a:ext>
            </a:extLst>
          </p:cNvPr>
          <p:cNvCxnSpPr>
            <a:cxnSpLocks/>
          </p:cNvCxnSpPr>
          <p:nvPr/>
        </p:nvCxnSpPr>
        <p:spPr>
          <a:xfrm>
            <a:off x="8872392" y="5125610"/>
            <a:ext cx="2351506" cy="0"/>
          </a:xfrm>
          <a:prstGeom prst="line">
            <a:avLst/>
          </a:prstGeom>
          <a:ln w="635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7248E347-E80A-46FD-B63A-E72D2B96624E}"/>
              </a:ext>
            </a:extLst>
          </p:cNvPr>
          <p:cNvCxnSpPr>
            <a:cxnSpLocks/>
          </p:cNvCxnSpPr>
          <p:nvPr/>
        </p:nvCxnSpPr>
        <p:spPr>
          <a:xfrm flipH="1">
            <a:off x="8643794" y="4754095"/>
            <a:ext cx="242248" cy="0"/>
          </a:xfrm>
          <a:prstGeom prst="line">
            <a:avLst/>
          </a:prstGeom>
          <a:ln w="635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A61E55A1-589B-4EA0-8BDC-FB3E7E341361}"/>
              </a:ext>
            </a:extLst>
          </p:cNvPr>
          <p:cNvCxnSpPr/>
          <p:nvPr/>
        </p:nvCxnSpPr>
        <p:spPr>
          <a:xfrm>
            <a:off x="3493243" y="5215500"/>
            <a:ext cx="2926052" cy="0"/>
          </a:xfrm>
          <a:prstGeom prst="line">
            <a:avLst/>
          </a:prstGeom>
          <a:ln w="635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352C7F32-40BB-4A82-8949-F1E63F31E00F}"/>
              </a:ext>
            </a:extLst>
          </p:cNvPr>
          <p:cNvSpPr/>
          <p:nvPr/>
        </p:nvSpPr>
        <p:spPr bwMode="auto">
          <a:xfrm>
            <a:off x="3501116" y="5230142"/>
            <a:ext cx="2862072" cy="822395"/>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78D4"/>
                </a:solidFill>
                <a:effectLst/>
                <a:uLnTx/>
                <a:uFillTx/>
                <a:latin typeface="Segoe UI Semibold"/>
                <a:ea typeface="Segoe UI" pitchFamily="34" charset="0"/>
                <a:cs typeface="Segoe UI"/>
              </a:rPr>
              <a:t>Document understanding</a:t>
            </a:r>
          </a:p>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2050"/>
                </a:solidFill>
                <a:effectLst/>
                <a:uLnTx/>
                <a:uFillTx/>
                <a:latin typeface="Segoe UI Semibold"/>
                <a:ea typeface="+mn-ea"/>
                <a:cs typeface="Segoe UI"/>
              </a:rPr>
              <a:t>SharePoint Syntex</a:t>
            </a:r>
          </a:p>
          <a:p>
            <a:pPr algn="ctr" defTabSz="932472">
              <a:spcBef>
                <a:spcPct val="0"/>
              </a:spcBef>
              <a:spcAft>
                <a:spcPct val="0"/>
              </a:spcAft>
              <a:defRPr/>
            </a:pPr>
            <a:r>
              <a:rPr lang="en-US" sz="1200">
                <a:solidFill>
                  <a:srgbClr val="282828"/>
                </a:solidFill>
                <a:cs typeface="Segoe UI"/>
              </a:rPr>
              <a:t>Machine learning </a:t>
            </a:r>
            <a:r>
              <a:rPr lang="en-US" sz="1200" err="1">
                <a:solidFill>
                  <a:srgbClr val="282828"/>
                </a:solidFill>
                <a:cs typeface="Segoe UI"/>
              </a:rPr>
              <a:t>modellen</a:t>
            </a:r>
            <a:r>
              <a:rPr lang="en-US" sz="1200">
                <a:solidFill>
                  <a:srgbClr val="282828"/>
                </a:solidFill>
                <a:cs typeface="Segoe UI"/>
              </a:rPr>
              <a:t> op SPO</a:t>
            </a:r>
          </a:p>
        </p:txBody>
      </p:sp>
      <p:cxnSp>
        <p:nvCxnSpPr>
          <p:cNvPr id="10" name="Straight Connector 9">
            <a:extLst>
              <a:ext uri="{FF2B5EF4-FFF2-40B4-BE49-F238E27FC236}">
                <a16:creationId xmlns:a16="http://schemas.microsoft.com/office/drawing/2014/main" id="{AC024E6E-8F24-4739-AFB7-3666E4AA6E1F}"/>
              </a:ext>
            </a:extLst>
          </p:cNvPr>
          <p:cNvCxnSpPr>
            <a:cxnSpLocks/>
          </p:cNvCxnSpPr>
          <p:nvPr/>
        </p:nvCxnSpPr>
        <p:spPr>
          <a:xfrm>
            <a:off x="2642616" y="3919953"/>
            <a:ext cx="0" cy="1772221"/>
          </a:xfrm>
          <a:prstGeom prst="line">
            <a:avLst/>
          </a:prstGeom>
          <a:ln w="6350">
            <a:solidFill>
              <a:srgbClr val="D9D9D9"/>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1BD22334-17E6-45D3-8987-82A49F85C430}"/>
              </a:ext>
            </a:extLst>
          </p:cNvPr>
          <p:cNvCxnSpPr>
            <a:cxnSpLocks/>
          </p:cNvCxnSpPr>
          <p:nvPr/>
        </p:nvCxnSpPr>
        <p:spPr>
          <a:xfrm flipH="1">
            <a:off x="2642616" y="4754095"/>
            <a:ext cx="850626" cy="0"/>
          </a:xfrm>
          <a:prstGeom prst="line">
            <a:avLst/>
          </a:prstGeom>
          <a:ln w="6350">
            <a:solidFill>
              <a:srgbClr val="D9D9D9"/>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E237ED46-07CD-4D41-9E77-51688ED1A820}"/>
              </a:ext>
            </a:extLst>
          </p:cNvPr>
          <p:cNvCxnSpPr>
            <a:cxnSpLocks/>
          </p:cNvCxnSpPr>
          <p:nvPr/>
        </p:nvCxnSpPr>
        <p:spPr>
          <a:xfrm flipH="1">
            <a:off x="2650105" y="3846847"/>
            <a:ext cx="850626" cy="0"/>
          </a:xfrm>
          <a:prstGeom prst="line">
            <a:avLst/>
          </a:prstGeom>
          <a:ln w="6350">
            <a:solidFill>
              <a:srgbClr val="D9D9D9"/>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1406BF53-E17D-48B7-9EAA-26FA2D31EC7F}"/>
              </a:ext>
            </a:extLst>
          </p:cNvPr>
          <p:cNvCxnSpPr>
            <a:cxnSpLocks/>
          </p:cNvCxnSpPr>
          <p:nvPr/>
        </p:nvCxnSpPr>
        <p:spPr>
          <a:xfrm flipH="1">
            <a:off x="2642616" y="3166710"/>
            <a:ext cx="850626" cy="0"/>
          </a:xfrm>
          <a:prstGeom prst="line">
            <a:avLst/>
          </a:prstGeom>
          <a:ln w="6350">
            <a:solidFill>
              <a:srgbClr val="D9D9D9"/>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1E6280D5-D631-409B-B926-EDAB92484F4B}"/>
              </a:ext>
            </a:extLst>
          </p:cNvPr>
          <p:cNvCxnSpPr>
            <a:cxnSpLocks/>
          </p:cNvCxnSpPr>
          <p:nvPr/>
        </p:nvCxnSpPr>
        <p:spPr>
          <a:xfrm flipH="1">
            <a:off x="2650105" y="2519911"/>
            <a:ext cx="850626" cy="0"/>
          </a:xfrm>
          <a:prstGeom prst="line">
            <a:avLst/>
          </a:prstGeom>
          <a:ln w="6350">
            <a:solidFill>
              <a:srgbClr val="D9D9D9"/>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48" name="Rectangle 147">
            <a:extLst>
              <a:ext uri="{FF2B5EF4-FFF2-40B4-BE49-F238E27FC236}">
                <a16:creationId xmlns:a16="http://schemas.microsoft.com/office/drawing/2014/main" id="{A6C0ABE2-057C-4B49-862C-59FD15BB7EC1}"/>
              </a:ext>
            </a:extLst>
          </p:cNvPr>
          <p:cNvSpPr/>
          <p:nvPr/>
        </p:nvSpPr>
        <p:spPr bwMode="auto">
          <a:xfrm>
            <a:off x="3134932" y="4338298"/>
            <a:ext cx="300251" cy="1714238"/>
          </a:xfrm>
          <a:prstGeom prst="rect">
            <a:avLst/>
          </a:prstGeom>
          <a:solidFill>
            <a:schemeClr val="accent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270"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defRPr/>
            </a:pPr>
            <a:r>
              <a:rPr lang="en-US" sz="1100" err="1">
                <a:solidFill>
                  <a:srgbClr val="0078D4"/>
                </a:solidFill>
                <a:latin typeface="Segoe UI Semibold"/>
                <a:ea typeface="Segoe UI" pitchFamily="34" charset="0"/>
                <a:cs typeface="Segoe UI"/>
              </a:rPr>
              <a:t>Lijkt</a:t>
            </a:r>
            <a:r>
              <a:rPr lang="en-US" sz="1100">
                <a:solidFill>
                  <a:srgbClr val="0078D4"/>
                </a:solidFill>
                <a:latin typeface="Segoe UI Semibold"/>
                <a:ea typeface="Segoe UI" pitchFamily="34" charset="0"/>
                <a:cs typeface="Segoe UI"/>
              </a:rPr>
              <a:t> het op </a:t>
            </a:r>
            <a:r>
              <a:rPr kumimoji="0" lang="en-US" sz="1100" b="0" i="0" u="none" strike="noStrike" kern="1200" cap="none" spc="0" normalizeH="0" baseline="0" noProof="0">
                <a:ln>
                  <a:noFill/>
                </a:ln>
                <a:solidFill>
                  <a:srgbClr val="0078D4"/>
                </a:solidFill>
                <a:effectLst/>
                <a:uLnTx/>
                <a:uFillTx/>
                <a:latin typeface="Segoe UI Semibold"/>
                <a:ea typeface="Segoe UI" pitchFamily="34" charset="0"/>
                <a:cs typeface="Segoe UI"/>
              </a:rPr>
              <a:t>…</a:t>
            </a:r>
          </a:p>
        </p:txBody>
      </p:sp>
      <p:sp>
        <p:nvSpPr>
          <p:cNvPr id="156" name="Rectangle 155">
            <a:extLst>
              <a:ext uri="{FF2B5EF4-FFF2-40B4-BE49-F238E27FC236}">
                <a16:creationId xmlns:a16="http://schemas.microsoft.com/office/drawing/2014/main" id="{35E9FAFE-6D80-4DD3-874D-C6E5E419EEA1}"/>
              </a:ext>
            </a:extLst>
          </p:cNvPr>
          <p:cNvSpPr/>
          <p:nvPr/>
        </p:nvSpPr>
        <p:spPr bwMode="auto">
          <a:xfrm>
            <a:off x="3134932" y="2829403"/>
            <a:ext cx="300251" cy="1430110"/>
          </a:xfrm>
          <a:prstGeom prst="rect">
            <a:avLst/>
          </a:prstGeom>
          <a:solidFill>
            <a:schemeClr val="accent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270"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defRPr/>
            </a:pPr>
            <a:r>
              <a:rPr lang="en-US" sz="1100" err="1">
                <a:solidFill>
                  <a:srgbClr val="0078D4"/>
                </a:solidFill>
                <a:latin typeface="Segoe UI Semibold"/>
                <a:ea typeface="Segoe UI" pitchFamily="34" charset="0"/>
                <a:cs typeface="Segoe UI"/>
              </a:rPr>
              <a:t>Bevat</a:t>
            </a:r>
            <a:r>
              <a:rPr lang="en-US" sz="1100">
                <a:solidFill>
                  <a:srgbClr val="0078D4"/>
                </a:solidFill>
                <a:latin typeface="Segoe UI Semibold"/>
                <a:ea typeface="Segoe UI" pitchFamily="34" charset="0"/>
                <a:cs typeface="Segoe UI"/>
              </a:rPr>
              <a:t> het </a:t>
            </a:r>
            <a:r>
              <a:rPr kumimoji="0" lang="en-US" sz="1100" b="0" i="0" u="none" strike="noStrike" kern="1200" cap="none" spc="0" normalizeH="0" baseline="0" noProof="0">
                <a:ln>
                  <a:noFill/>
                </a:ln>
                <a:solidFill>
                  <a:srgbClr val="0078D4"/>
                </a:solidFill>
                <a:effectLst/>
                <a:uLnTx/>
                <a:uFillTx/>
                <a:latin typeface="Segoe UI Semibold"/>
                <a:ea typeface="Segoe UI" pitchFamily="34" charset="0"/>
                <a:cs typeface="Segoe UI"/>
              </a:rPr>
              <a:t>…</a:t>
            </a:r>
          </a:p>
        </p:txBody>
      </p:sp>
      <p:cxnSp>
        <p:nvCxnSpPr>
          <p:cNvPr id="79" name="Straight Connector 78">
            <a:extLst>
              <a:ext uri="{FF2B5EF4-FFF2-40B4-BE49-F238E27FC236}">
                <a16:creationId xmlns:a16="http://schemas.microsoft.com/office/drawing/2014/main" id="{F1EF6863-3908-4650-84F7-1F906F2F0B95}"/>
              </a:ext>
            </a:extLst>
          </p:cNvPr>
          <p:cNvCxnSpPr>
            <a:cxnSpLocks/>
          </p:cNvCxnSpPr>
          <p:nvPr/>
        </p:nvCxnSpPr>
        <p:spPr>
          <a:xfrm>
            <a:off x="6699504" y="4139790"/>
            <a:ext cx="0" cy="1401474"/>
          </a:xfrm>
          <a:prstGeom prst="line">
            <a:avLst/>
          </a:prstGeom>
          <a:ln w="6350">
            <a:solidFill>
              <a:srgbClr val="D9D9D9"/>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8DD75A9D-D163-497E-9A7B-96F0EC2C6C2A}"/>
              </a:ext>
            </a:extLst>
          </p:cNvPr>
          <p:cNvCxnSpPr>
            <a:cxnSpLocks/>
          </p:cNvCxnSpPr>
          <p:nvPr/>
        </p:nvCxnSpPr>
        <p:spPr>
          <a:xfrm flipH="1">
            <a:off x="6419295" y="5541264"/>
            <a:ext cx="280209" cy="0"/>
          </a:xfrm>
          <a:prstGeom prst="line">
            <a:avLst/>
          </a:prstGeom>
          <a:ln w="6350">
            <a:solidFill>
              <a:srgbClr val="D9D9D9"/>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51A880E9-13EE-4C47-A0CB-9FEAC1A28567}"/>
              </a:ext>
            </a:extLst>
          </p:cNvPr>
          <p:cNvCxnSpPr>
            <a:cxnSpLocks/>
          </p:cNvCxnSpPr>
          <p:nvPr/>
        </p:nvCxnSpPr>
        <p:spPr>
          <a:xfrm flipH="1">
            <a:off x="6419295" y="4769109"/>
            <a:ext cx="280209" cy="0"/>
          </a:xfrm>
          <a:prstGeom prst="line">
            <a:avLst/>
          </a:prstGeom>
          <a:ln w="6350">
            <a:solidFill>
              <a:srgbClr val="D9D9D9"/>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0AA1BA2D-B7B5-43C4-97E9-F40D27DDAC4C}"/>
              </a:ext>
            </a:extLst>
          </p:cNvPr>
          <p:cNvCxnSpPr>
            <a:cxnSpLocks/>
          </p:cNvCxnSpPr>
          <p:nvPr/>
        </p:nvCxnSpPr>
        <p:spPr>
          <a:xfrm flipH="1">
            <a:off x="6419295" y="3896477"/>
            <a:ext cx="280209" cy="0"/>
          </a:xfrm>
          <a:prstGeom prst="line">
            <a:avLst/>
          </a:prstGeom>
          <a:ln w="6350">
            <a:solidFill>
              <a:srgbClr val="D9D9D9"/>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6E1A4278-C75B-45C3-9A82-638E53DFA50C}"/>
              </a:ext>
            </a:extLst>
          </p:cNvPr>
          <p:cNvCxnSpPr>
            <a:cxnSpLocks/>
          </p:cNvCxnSpPr>
          <p:nvPr/>
        </p:nvCxnSpPr>
        <p:spPr>
          <a:xfrm flipH="1">
            <a:off x="6419295" y="3166710"/>
            <a:ext cx="280209" cy="0"/>
          </a:xfrm>
          <a:prstGeom prst="line">
            <a:avLst/>
          </a:prstGeom>
          <a:ln w="6350">
            <a:solidFill>
              <a:srgbClr val="D9D9D9"/>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85A9646C-EE7D-406A-B4E0-66A67621BE49}"/>
              </a:ext>
            </a:extLst>
          </p:cNvPr>
          <p:cNvCxnSpPr>
            <a:cxnSpLocks/>
          </p:cNvCxnSpPr>
          <p:nvPr/>
        </p:nvCxnSpPr>
        <p:spPr>
          <a:xfrm flipH="1">
            <a:off x="6419295" y="2519911"/>
            <a:ext cx="280209" cy="0"/>
          </a:xfrm>
          <a:prstGeom prst="line">
            <a:avLst/>
          </a:prstGeom>
          <a:ln w="6350">
            <a:solidFill>
              <a:srgbClr val="D9D9D9"/>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64058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el 1">
            <a:extLst>
              <a:ext uri="{FF2B5EF4-FFF2-40B4-BE49-F238E27FC236}">
                <a16:creationId xmlns:a16="http://schemas.microsoft.com/office/drawing/2014/main" id="{8F6927D8-A016-4293-9B53-A7E3F3FFDFDE}"/>
              </a:ext>
            </a:extLst>
          </p:cNvPr>
          <p:cNvSpPr>
            <a:spLocks noGrp="1" noChangeArrowheads="1"/>
          </p:cNvSpPr>
          <p:nvPr>
            <p:ph type="ctrTitle"/>
          </p:nvPr>
        </p:nvSpPr>
        <p:spPr bwMode="auto">
          <a:xfrm>
            <a:off x="1079500" y="2160588"/>
            <a:ext cx="6119813" cy="14398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r>
              <a:rPr lang="nl-NL" altLang="nl-NL">
                <a:ea typeface="ＭＳ Ｐゴシック" panose="020B0600070205080204" pitchFamily="34" charset="-128"/>
              </a:rPr>
              <a:t>Het </a:t>
            </a:r>
            <a:r>
              <a:rPr lang="nl-NL" altLang="nl-NL" err="1">
                <a:ea typeface="ＭＳ Ｐゴシック" panose="020B0600070205080204" pitchFamily="34" charset="-128"/>
              </a:rPr>
              <a:t>webinar</a:t>
            </a:r>
            <a:r>
              <a:rPr lang="nl-NL" altLang="nl-NL">
                <a:ea typeface="ＭＳ Ｐゴシック" panose="020B0600070205080204" pitchFamily="34" charset="-128"/>
              </a:rPr>
              <a:t> begint over 10 seconden</a:t>
            </a:r>
          </a:p>
        </p:txBody>
      </p:sp>
      <p:sp>
        <p:nvSpPr>
          <p:cNvPr id="3" name="Ondertitel 2">
            <a:extLst>
              <a:ext uri="{FF2B5EF4-FFF2-40B4-BE49-F238E27FC236}">
                <a16:creationId xmlns:a16="http://schemas.microsoft.com/office/drawing/2014/main" id="{22031467-14F4-4174-B89B-D6C92E35F34A}"/>
              </a:ext>
            </a:extLst>
          </p:cNvPr>
          <p:cNvSpPr>
            <a:spLocks noGrp="1"/>
          </p:cNvSpPr>
          <p:nvPr>
            <p:ph type="subTitle" idx="1"/>
          </p:nvPr>
        </p:nvSpPr>
        <p:spPr>
          <a:xfrm>
            <a:off x="1079500" y="3959225"/>
            <a:ext cx="6119813" cy="1081088"/>
          </a:xfrm>
        </p:spPr>
        <p:txBody>
          <a:bodyPr/>
          <a:lstStyle/>
          <a:p>
            <a:pPr eaLnBrk="1" hangingPunct="1">
              <a:buFont typeface="Arial" charset="0"/>
              <a:buNone/>
              <a:defRPr/>
            </a:pPr>
            <a:r>
              <a:rPr lang="nl-NL">
                <a:solidFill>
                  <a:schemeClr val="accent3">
                    <a:lumMod val="75000"/>
                    <a:lumOff val="25000"/>
                  </a:schemeClr>
                </a:solidFill>
              </a:rPr>
              <a:t>#</a:t>
            </a:r>
            <a:r>
              <a:rPr lang="nl-NL" err="1">
                <a:solidFill>
                  <a:schemeClr val="accent3">
                    <a:lumMod val="75000"/>
                    <a:lumOff val="25000"/>
                  </a:schemeClr>
                </a:solidFill>
              </a:rPr>
              <a:t>wvgrip</a:t>
            </a:r>
            <a:endParaRPr lang="nl-NL">
              <a:solidFill>
                <a:schemeClr val="accent3">
                  <a:lumMod val="75000"/>
                  <a:lumOff val="25000"/>
                </a:schemeClr>
              </a:solidFill>
            </a:endParaRPr>
          </a:p>
          <a:p>
            <a:pPr eaLnBrk="1" hangingPunct="1">
              <a:buFont typeface="Arial" charset="0"/>
              <a:buNone/>
              <a:defRPr/>
            </a:pPr>
            <a:endParaRPr lang="nl-NL"/>
          </a:p>
        </p:txBody>
      </p:sp>
      <p:sp>
        <p:nvSpPr>
          <p:cNvPr id="5124" name="Tijdelijke aanduiding voor datum 3">
            <a:extLst>
              <a:ext uri="{FF2B5EF4-FFF2-40B4-BE49-F238E27FC236}">
                <a16:creationId xmlns:a16="http://schemas.microsoft.com/office/drawing/2014/main" id="{21F0A641-D9AE-4FF5-9326-3E2F6EB41707}"/>
              </a:ext>
            </a:extLst>
          </p:cNvPr>
          <p:cNvSpPr>
            <a:spLocks noGrp="1" noChangeArrowheads="1"/>
          </p:cNvSpPr>
          <p:nvPr>
            <p:ph type="dt" sz="quarter" idx="10"/>
          </p:nvPr>
        </p:nvSpPr>
        <p:spPr bwMode="auto">
          <a:xfrm>
            <a:off x="1079500" y="6524941"/>
            <a:ext cx="407035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lvl1pPr defTabSz="912813">
              <a:defRPr>
                <a:solidFill>
                  <a:schemeClr val="tx1"/>
                </a:solidFill>
                <a:latin typeface="Arial" panose="020B0604020202020204" pitchFamily="34" charset="0"/>
              </a:defRPr>
            </a:lvl1pPr>
            <a:lvl2pPr marL="742950" indent="-285750" defTabSz="912813">
              <a:defRPr>
                <a:solidFill>
                  <a:schemeClr val="tx1"/>
                </a:solidFill>
                <a:latin typeface="Arial" panose="020B0604020202020204" pitchFamily="34" charset="0"/>
              </a:defRPr>
            </a:lvl2pPr>
            <a:lvl3pPr marL="1143000" indent="-228600" defTabSz="912813">
              <a:defRPr>
                <a:solidFill>
                  <a:schemeClr val="tx1"/>
                </a:solidFill>
                <a:latin typeface="Arial" panose="020B0604020202020204" pitchFamily="34" charset="0"/>
              </a:defRPr>
            </a:lvl3pPr>
            <a:lvl4pPr marL="1600200" indent="-228600" defTabSz="912813">
              <a:defRPr>
                <a:solidFill>
                  <a:schemeClr val="tx1"/>
                </a:solidFill>
                <a:latin typeface="Arial" panose="020B0604020202020204" pitchFamily="34" charset="0"/>
              </a:defRPr>
            </a:lvl4pPr>
            <a:lvl5pPr marL="2057400" indent="-228600" defTabSz="912813">
              <a:defRPr>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2813" rtl="0" eaLnBrk="0" fontAlgn="base" latinLnBrk="0" hangingPunct="0">
              <a:lnSpc>
                <a:spcPct val="100000"/>
              </a:lnSpc>
              <a:spcBef>
                <a:spcPct val="0"/>
              </a:spcBef>
              <a:spcAft>
                <a:spcPct val="0"/>
              </a:spcAft>
              <a:buClrTx/>
              <a:buSzTx/>
              <a:buFontTx/>
              <a:buNone/>
              <a:tabLst/>
              <a:defRPr/>
            </a:pPr>
            <a:endParaRPr kumimoji="0" lang="nl-NL" altLang="nl-NL" sz="10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76650996"/>
      </p:ext>
    </p:extLst>
  </p:cSld>
  <p:clrMapOvr>
    <a:masterClrMapping/>
  </p:clrMapOvr>
  <p:transition spd="slow" advClick="0" advTm="8000">
    <p:push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10AA38C-5FF8-45F1-8824-4BAD5661F2E3}"/>
              </a:ext>
            </a:extLst>
          </p:cNvPr>
          <p:cNvSpPr/>
          <p:nvPr/>
        </p:nvSpPr>
        <p:spPr bwMode="auto">
          <a:xfrm>
            <a:off x="554601" y="2383359"/>
            <a:ext cx="3777742" cy="3360218"/>
          </a:xfrm>
          <a:prstGeom prst="rect">
            <a:avLst/>
          </a:prstGeom>
          <a:no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231775" indent="-231775" defTabSz="932472" fontAlgn="base">
              <a:spcBef>
                <a:spcPct val="0"/>
              </a:spcBef>
              <a:spcAft>
                <a:spcPts val="1000"/>
              </a:spcAft>
              <a:buFont typeface="Arial" panose="020B0604020202020204" pitchFamily="34" charset="0"/>
              <a:buChar char="•"/>
              <a:defRPr/>
            </a:pPr>
            <a:endParaRPr lang="en-US" sz="1600" b="0" i="0">
              <a:solidFill>
                <a:schemeClr val="tx1"/>
              </a:solidFill>
              <a:effectLst/>
            </a:endParaRPr>
          </a:p>
          <a:p>
            <a:pPr marL="231775" indent="-231775" defTabSz="932472" fontAlgn="base">
              <a:spcBef>
                <a:spcPct val="0"/>
              </a:spcBef>
              <a:spcAft>
                <a:spcPts val="1000"/>
              </a:spcAft>
              <a:buFont typeface="Arial" panose="020B0604020202020204" pitchFamily="34" charset="0"/>
              <a:buChar char="•"/>
              <a:defRPr/>
            </a:pPr>
            <a:r>
              <a:rPr lang="en-US" sz="1600" dirty="0" err="1">
                <a:solidFill>
                  <a:schemeClr val="tx1"/>
                </a:solidFill>
              </a:rPr>
              <a:t>Organisatie-wijd</a:t>
            </a:r>
            <a:r>
              <a:rPr lang="en-US" sz="1600" dirty="0">
                <a:solidFill>
                  <a:schemeClr val="tx1"/>
                </a:solidFill>
              </a:rPr>
              <a:t> </a:t>
            </a:r>
            <a:r>
              <a:rPr lang="en-US" sz="1600" dirty="0" err="1">
                <a:solidFill>
                  <a:schemeClr val="tx1"/>
                </a:solidFill>
              </a:rPr>
              <a:t>beleid</a:t>
            </a:r>
            <a:r>
              <a:rPr lang="en-US" sz="1600" dirty="0">
                <a:solidFill>
                  <a:schemeClr val="tx1"/>
                </a:solidFill>
              </a:rPr>
              <a:t> om alle </a:t>
            </a:r>
            <a:r>
              <a:rPr lang="en-US" sz="1600" b="0" i="0" dirty="0">
                <a:solidFill>
                  <a:schemeClr val="tx1"/>
                </a:solidFill>
                <a:effectLst/>
              </a:rPr>
              <a:t>Microsoft Teams</a:t>
            </a:r>
            <a:r>
              <a:rPr lang="en-US" sz="1600" dirty="0">
                <a:solidFill>
                  <a:schemeClr val="tx1"/>
                </a:solidFill>
              </a:rPr>
              <a:t> chats </a:t>
            </a:r>
            <a:r>
              <a:rPr lang="en-US" sz="1600" dirty="0" err="1">
                <a:solidFill>
                  <a:schemeClr val="tx1"/>
                </a:solidFill>
              </a:rPr>
              <a:t>na</a:t>
            </a:r>
            <a:r>
              <a:rPr lang="en-US" sz="1600" dirty="0">
                <a:solidFill>
                  <a:schemeClr val="tx1"/>
                </a:solidFill>
              </a:rPr>
              <a:t> </a:t>
            </a:r>
            <a:r>
              <a:rPr lang="en-US" sz="1600" b="0" i="0" dirty="0">
                <a:solidFill>
                  <a:schemeClr val="tx1"/>
                </a:solidFill>
                <a:effectLst/>
              </a:rPr>
              <a:t>12 </a:t>
            </a:r>
            <a:r>
              <a:rPr lang="en-US" sz="1600" dirty="0" err="1">
                <a:solidFill>
                  <a:schemeClr val="tx1"/>
                </a:solidFill>
              </a:rPr>
              <a:t>maanden</a:t>
            </a:r>
            <a:r>
              <a:rPr lang="en-US" sz="1600" dirty="0">
                <a:solidFill>
                  <a:schemeClr val="tx1"/>
                </a:solidFill>
              </a:rPr>
              <a:t> </a:t>
            </a:r>
            <a:r>
              <a:rPr lang="en-US" sz="1600" dirty="0" err="1">
                <a:solidFill>
                  <a:schemeClr val="tx1"/>
                </a:solidFill>
              </a:rPr>
              <a:t>te</a:t>
            </a:r>
            <a:r>
              <a:rPr lang="en-US" sz="1600" dirty="0">
                <a:solidFill>
                  <a:schemeClr val="tx1"/>
                </a:solidFill>
              </a:rPr>
              <a:t> </a:t>
            </a:r>
            <a:r>
              <a:rPr lang="en-US" sz="1600" dirty="0" err="1">
                <a:solidFill>
                  <a:schemeClr val="tx1"/>
                </a:solidFill>
              </a:rPr>
              <a:t>vernietigen</a:t>
            </a:r>
            <a:endParaRPr lang="en-US" sz="1600" b="0" i="0" dirty="0" err="1">
              <a:solidFill>
                <a:schemeClr val="tx1"/>
              </a:solidFill>
              <a:effectLst/>
              <a:cs typeface="Segoe UI"/>
            </a:endParaRPr>
          </a:p>
          <a:p>
            <a:pPr marL="231775" indent="-231775" defTabSz="932472" fontAlgn="base">
              <a:spcBef>
                <a:spcPct val="0"/>
              </a:spcBef>
              <a:spcAft>
                <a:spcPts val="1000"/>
              </a:spcAft>
              <a:buFont typeface="Arial" panose="020B0604020202020204" pitchFamily="34" charset="0"/>
              <a:buChar char="•"/>
              <a:defRPr/>
            </a:pPr>
            <a:r>
              <a:rPr lang="en-US" sz="1600" dirty="0" err="1">
                <a:solidFill>
                  <a:schemeClr val="tx1"/>
                </a:solidFill>
              </a:rPr>
              <a:t>Vernietig</a:t>
            </a:r>
            <a:r>
              <a:rPr lang="en-US" sz="1600" dirty="0">
                <a:solidFill>
                  <a:schemeClr val="tx1"/>
                </a:solidFill>
              </a:rPr>
              <a:t> alle content op </a:t>
            </a:r>
            <a:r>
              <a:rPr lang="en-US" sz="1600" dirty="0" err="1">
                <a:solidFill>
                  <a:schemeClr val="tx1"/>
                </a:solidFill>
              </a:rPr>
              <a:t>een</a:t>
            </a:r>
            <a:r>
              <a:rPr lang="en-US" sz="1600" dirty="0">
                <a:solidFill>
                  <a:schemeClr val="tx1"/>
                </a:solidFill>
              </a:rPr>
              <a:t> </a:t>
            </a:r>
            <a:r>
              <a:rPr lang="en-US" sz="1600" dirty="0" err="1">
                <a:solidFill>
                  <a:schemeClr val="tx1"/>
                </a:solidFill>
              </a:rPr>
              <a:t>specifieke</a:t>
            </a:r>
            <a:r>
              <a:rPr lang="en-US" sz="1600" dirty="0">
                <a:solidFill>
                  <a:schemeClr val="tx1"/>
                </a:solidFill>
              </a:rPr>
              <a:t>  SPO site die </a:t>
            </a:r>
            <a:r>
              <a:rPr lang="en-US" sz="1600" dirty="0" err="1">
                <a:solidFill>
                  <a:schemeClr val="tx1"/>
                </a:solidFill>
              </a:rPr>
              <a:t>ouder</a:t>
            </a:r>
            <a:r>
              <a:rPr lang="en-US" sz="1600" dirty="0">
                <a:solidFill>
                  <a:schemeClr val="tx1"/>
                </a:solidFill>
              </a:rPr>
              <a:t> is dan 3 </a:t>
            </a:r>
            <a:r>
              <a:rPr lang="en-US" sz="1600" dirty="0" err="1">
                <a:solidFill>
                  <a:schemeClr val="tx1"/>
                </a:solidFill>
              </a:rPr>
              <a:t>jaar</a:t>
            </a:r>
            <a:endParaRPr lang="en-US" sz="1600" dirty="0">
              <a:solidFill>
                <a:schemeClr val="tx1"/>
              </a:solidFill>
              <a:cs typeface="Segoe UI"/>
            </a:endParaRPr>
          </a:p>
          <a:p>
            <a:pPr marL="231775" indent="-231775" defTabSz="932472">
              <a:spcBef>
                <a:spcPct val="0"/>
              </a:spcBef>
              <a:spcAft>
                <a:spcPts val="1000"/>
              </a:spcAft>
              <a:buFont typeface="Arial" panose="020B0604020202020204" pitchFamily="34" charset="0"/>
              <a:buChar char="•"/>
              <a:defRPr/>
            </a:pPr>
            <a:r>
              <a:rPr lang="en-US" sz="1600" dirty="0">
                <a:solidFill>
                  <a:schemeClr val="tx1"/>
                </a:solidFill>
                <a:cs typeface="Segoe UI"/>
              </a:rPr>
              <a:t>Pas op alle </a:t>
            </a:r>
            <a:r>
              <a:rPr lang="en-US" sz="1600" dirty="0" err="1">
                <a:solidFill>
                  <a:schemeClr val="tx1"/>
                </a:solidFill>
                <a:cs typeface="Segoe UI"/>
              </a:rPr>
              <a:t>whatsapp</a:t>
            </a:r>
            <a:r>
              <a:rPr lang="en-US" sz="1600" dirty="0">
                <a:solidFill>
                  <a:schemeClr val="tx1"/>
                </a:solidFill>
                <a:cs typeface="Segoe UI"/>
              </a:rPr>
              <a:t> </a:t>
            </a:r>
            <a:r>
              <a:rPr lang="en-US" sz="1600" dirty="0" err="1">
                <a:solidFill>
                  <a:schemeClr val="tx1"/>
                </a:solidFill>
                <a:cs typeface="Segoe UI"/>
              </a:rPr>
              <a:t>berichten</a:t>
            </a:r>
            <a:r>
              <a:rPr lang="en-US" sz="1600" dirty="0">
                <a:solidFill>
                  <a:schemeClr val="tx1"/>
                </a:solidFill>
                <a:cs typeface="Segoe UI"/>
              </a:rPr>
              <a:t> </a:t>
            </a:r>
            <a:r>
              <a:rPr lang="en-US" sz="1600" dirty="0" err="1">
                <a:solidFill>
                  <a:schemeClr val="tx1"/>
                </a:solidFill>
                <a:cs typeface="Segoe UI"/>
              </a:rPr>
              <a:t>hetzelfde</a:t>
            </a:r>
            <a:r>
              <a:rPr lang="en-US" sz="1600" dirty="0">
                <a:solidFill>
                  <a:schemeClr val="tx1"/>
                </a:solidFill>
                <a:cs typeface="Segoe UI"/>
              </a:rPr>
              <a:t> </a:t>
            </a:r>
            <a:r>
              <a:rPr lang="en-US" sz="1600" dirty="0" err="1">
                <a:solidFill>
                  <a:schemeClr val="tx1"/>
                </a:solidFill>
                <a:cs typeface="Segoe UI"/>
              </a:rPr>
              <a:t>beleid</a:t>
            </a:r>
            <a:r>
              <a:rPr lang="en-US" sz="1600" dirty="0">
                <a:solidFill>
                  <a:schemeClr val="tx1"/>
                </a:solidFill>
                <a:cs typeface="Segoe UI"/>
              </a:rPr>
              <a:t> toe </a:t>
            </a:r>
            <a:r>
              <a:rPr lang="en-US" sz="1600" dirty="0" err="1">
                <a:solidFill>
                  <a:schemeClr val="tx1"/>
                </a:solidFill>
                <a:cs typeface="Segoe UI"/>
              </a:rPr>
              <a:t>als</a:t>
            </a:r>
            <a:r>
              <a:rPr lang="en-US" sz="1600" dirty="0">
                <a:solidFill>
                  <a:schemeClr val="tx1"/>
                </a:solidFill>
                <a:cs typeface="Segoe UI"/>
              </a:rPr>
              <a:t> op e-mail </a:t>
            </a:r>
            <a:r>
              <a:rPr lang="en-US" sz="1600" dirty="0" err="1">
                <a:solidFill>
                  <a:schemeClr val="tx1"/>
                </a:solidFill>
                <a:cs typeface="Segoe UI"/>
              </a:rPr>
              <a:t>berichten</a:t>
            </a:r>
            <a:r>
              <a:rPr lang="en-US" sz="1600" dirty="0">
                <a:solidFill>
                  <a:schemeClr val="tx1"/>
                </a:solidFill>
                <a:cs typeface="Segoe UI"/>
              </a:rPr>
              <a:t> </a:t>
            </a:r>
          </a:p>
          <a:p>
            <a:pPr defTabSz="932472" fontAlgn="base">
              <a:spcBef>
                <a:spcPct val="0"/>
              </a:spcBef>
              <a:spcAft>
                <a:spcPts val="1000"/>
              </a:spcAft>
              <a:defRPr/>
            </a:pPr>
            <a:endParaRPr lang="en-CA" sz="1600">
              <a:solidFill>
                <a:schemeClr val="tx1"/>
              </a:solidFill>
              <a:cs typeface="Segoe UI"/>
            </a:endParaRPr>
          </a:p>
        </p:txBody>
      </p:sp>
      <p:sp>
        <p:nvSpPr>
          <p:cNvPr id="15" name="Rectangle 14">
            <a:extLst>
              <a:ext uri="{FF2B5EF4-FFF2-40B4-BE49-F238E27FC236}">
                <a16:creationId xmlns:a16="http://schemas.microsoft.com/office/drawing/2014/main" id="{02841A64-8B30-44CF-A2AD-429BDFE14083}"/>
              </a:ext>
            </a:extLst>
          </p:cNvPr>
          <p:cNvSpPr/>
          <p:nvPr/>
        </p:nvSpPr>
        <p:spPr bwMode="auto">
          <a:xfrm>
            <a:off x="4792383" y="2377439"/>
            <a:ext cx="6810574" cy="3097121"/>
          </a:xfrm>
          <a:prstGeom prst="rect">
            <a:avLst/>
          </a:prstGeom>
          <a:no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231775" indent="-231775" defTabSz="932472" fontAlgn="base">
              <a:spcBef>
                <a:spcPct val="0"/>
              </a:spcBef>
              <a:spcAft>
                <a:spcPts val="1000"/>
              </a:spcAft>
              <a:buFont typeface="Arial" panose="020B0604020202020204" pitchFamily="34" charset="0"/>
              <a:buChar char="•"/>
              <a:defRPr/>
            </a:pPr>
            <a:endParaRPr lang="en-US" sz="1600" b="0" i="0">
              <a:solidFill>
                <a:schemeClr val="tx1"/>
              </a:solidFill>
              <a:effectLst/>
            </a:endParaRPr>
          </a:p>
          <a:p>
            <a:pPr marL="231775" indent="-231775" defTabSz="932472" fontAlgn="base">
              <a:spcBef>
                <a:spcPct val="0"/>
              </a:spcBef>
              <a:spcAft>
                <a:spcPts val="1000"/>
              </a:spcAft>
              <a:buFont typeface="Arial" panose="020B0604020202020204" pitchFamily="34" charset="0"/>
              <a:buChar char="•"/>
              <a:defRPr/>
            </a:pPr>
            <a:r>
              <a:rPr lang="en-US" sz="1600" dirty="0">
                <a:solidFill>
                  <a:schemeClr val="tx1"/>
                </a:solidFill>
              </a:rPr>
              <a:t>Alle</a:t>
            </a:r>
            <a:r>
              <a:rPr lang="en-US" sz="1600" b="0" i="0" dirty="0">
                <a:solidFill>
                  <a:schemeClr val="tx1"/>
                </a:solidFill>
                <a:effectLst/>
              </a:rPr>
              <a:t> </a:t>
            </a:r>
            <a:r>
              <a:rPr lang="en-US" sz="1600" dirty="0" err="1">
                <a:solidFill>
                  <a:schemeClr val="tx1"/>
                </a:solidFill>
              </a:rPr>
              <a:t>bestanden</a:t>
            </a:r>
            <a:r>
              <a:rPr lang="en-US" sz="1600" dirty="0">
                <a:solidFill>
                  <a:schemeClr val="tx1"/>
                </a:solidFill>
              </a:rPr>
              <a:t> met</a:t>
            </a:r>
            <a:r>
              <a:rPr lang="en-US" sz="1600" b="0" i="0" dirty="0">
                <a:solidFill>
                  <a:schemeClr val="tx1"/>
                </a:solidFill>
                <a:effectLst/>
              </a:rPr>
              <a:t> </a:t>
            </a:r>
            <a:r>
              <a:rPr lang="en-US" sz="1600" dirty="0">
                <a:solidFill>
                  <a:schemeClr val="tx1"/>
                </a:solidFill>
              </a:rPr>
              <a:t>label “</a:t>
            </a:r>
            <a:r>
              <a:rPr lang="en-US" sz="1600" b="0" i="0" dirty="0">
                <a:solidFill>
                  <a:schemeClr val="tx1"/>
                </a:solidFill>
                <a:effectLst/>
              </a:rPr>
              <a:t>HR Document” </a:t>
            </a:r>
            <a:r>
              <a:rPr lang="en-US" sz="1600" dirty="0" err="1">
                <a:solidFill>
                  <a:schemeClr val="tx1"/>
                </a:solidFill>
              </a:rPr>
              <a:t>worden</a:t>
            </a:r>
            <a:r>
              <a:rPr lang="en-US" sz="1600" dirty="0">
                <a:solidFill>
                  <a:schemeClr val="tx1"/>
                </a:solidFill>
              </a:rPr>
              <a:t> </a:t>
            </a:r>
            <a:r>
              <a:rPr lang="en-US" sz="1600" dirty="0" err="1">
                <a:solidFill>
                  <a:schemeClr val="tx1"/>
                </a:solidFill>
              </a:rPr>
              <a:t>voor</a:t>
            </a:r>
            <a:r>
              <a:rPr lang="en-US" sz="1600" dirty="0">
                <a:solidFill>
                  <a:schemeClr val="tx1"/>
                </a:solidFill>
              </a:rPr>
              <a:t> 5 </a:t>
            </a:r>
            <a:r>
              <a:rPr lang="en-US" sz="1600" dirty="0" err="1">
                <a:solidFill>
                  <a:schemeClr val="tx1"/>
                </a:solidFill>
              </a:rPr>
              <a:t>jaar</a:t>
            </a:r>
            <a:r>
              <a:rPr lang="en-US" sz="1600" dirty="0">
                <a:solidFill>
                  <a:schemeClr val="tx1"/>
                </a:solidFill>
              </a:rPr>
              <a:t> </a:t>
            </a:r>
            <a:r>
              <a:rPr lang="en-US" sz="1600" dirty="0" err="1">
                <a:solidFill>
                  <a:schemeClr val="tx1"/>
                </a:solidFill>
              </a:rPr>
              <a:t>bewaard</a:t>
            </a:r>
            <a:r>
              <a:rPr lang="en-US" sz="1600" dirty="0">
                <a:solidFill>
                  <a:schemeClr val="tx1"/>
                </a:solidFill>
              </a:rPr>
              <a:t>, </a:t>
            </a:r>
            <a:r>
              <a:rPr lang="en-US" sz="1600" dirty="0" err="1">
                <a:solidFill>
                  <a:schemeClr val="tx1"/>
                </a:solidFill>
              </a:rPr>
              <a:t>vanaf</a:t>
            </a:r>
            <a:r>
              <a:rPr lang="en-US" sz="1600" dirty="0">
                <a:solidFill>
                  <a:schemeClr val="tx1"/>
                </a:solidFill>
              </a:rPr>
              <a:t> het moment </a:t>
            </a:r>
            <a:r>
              <a:rPr lang="en-US" sz="1600" dirty="0" err="1">
                <a:solidFill>
                  <a:schemeClr val="tx1"/>
                </a:solidFill>
              </a:rPr>
              <a:t>dat</a:t>
            </a:r>
            <a:r>
              <a:rPr lang="en-US" sz="1600" dirty="0">
                <a:solidFill>
                  <a:schemeClr val="tx1"/>
                </a:solidFill>
              </a:rPr>
              <a:t> de </a:t>
            </a:r>
            <a:r>
              <a:rPr lang="en-US" sz="1600" dirty="0" err="1">
                <a:solidFill>
                  <a:schemeClr val="tx1"/>
                </a:solidFill>
              </a:rPr>
              <a:t>medewerker</a:t>
            </a:r>
            <a:r>
              <a:rPr lang="en-US" sz="1600" dirty="0">
                <a:solidFill>
                  <a:schemeClr val="tx1"/>
                </a:solidFill>
              </a:rPr>
              <a:t> de </a:t>
            </a:r>
            <a:r>
              <a:rPr lang="en-US" sz="1600" dirty="0" err="1">
                <a:solidFill>
                  <a:schemeClr val="tx1"/>
                </a:solidFill>
              </a:rPr>
              <a:t>organisatie</a:t>
            </a:r>
            <a:r>
              <a:rPr lang="en-US" sz="1600" dirty="0">
                <a:solidFill>
                  <a:schemeClr val="tx1"/>
                </a:solidFill>
              </a:rPr>
              <a:t> </a:t>
            </a:r>
            <a:r>
              <a:rPr lang="en-US" sz="1600" dirty="0" err="1">
                <a:solidFill>
                  <a:schemeClr val="tx1"/>
                </a:solidFill>
              </a:rPr>
              <a:t>verlaat</a:t>
            </a:r>
            <a:r>
              <a:rPr lang="en-US" sz="1600" dirty="0">
                <a:solidFill>
                  <a:schemeClr val="tx1"/>
                </a:solidFill>
              </a:rPr>
              <a:t>, </a:t>
            </a:r>
            <a:r>
              <a:rPr lang="en-US" sz="1600" dirty="0" err="1">
                <a:solidFill>
                  <a:schemeClr val="tx1"/>
                </a:solidFill>
              </a:rPr>
              <a:t>daarna</a:t>
            </a:r>
            <a:r>
              <a:rPr lang="en-US" sz="1600" dirty="0">
                <a:solidFill>
                  <a:schemeClr val="tx1"/>
                </a:solidFill>
              </a:rPr>
              <a:t> </a:t>
            </a:r>
            <a:r>
              <a:rPr lang="en-US" sz="1600" dirty="0" err="1">
                <a:solidFill>
                  <a:schemeClr val="tx1"/>
                </a:solidFill>
              </a:rPr>
              <a:t>vernietigd</a:t>
            </a:r>
            <a:r>
              <a:rPr lang="en-US" sz="1600" dirty="0">
                <a:solidFill>
                  <a:schemeClr val="tx1"/>
                </a:solidFill>
              </a:rPr>
              <a:t>. </a:t>
            </a:r>
            <a:r>
              <a:rPr lang="en-US" sz="1600" b="0" i="0" dirty="0">
                <a:solidFill>
                  <a:schemeClr val="tx1"/>
                </a:solidFill>
                <a:effectLst/>
              </a:rPr>
              <a:t>(</a:t>
            </a:r>
            <a:r>
              <a:rPr lang="en-US" sz="1600" b="0" i="1" dirty="0">
                <a:solidFill>
                  <a:schemeClr val="tx1"/>
                </a:solidFill>
                <a:effectLst/>
              </a:rPr>
              <a:t>event based</a:t>
            </a:r>
            <a:r>
              <a:rPr lang="en-US" sz="1600" b="0" i="0" dirty="0">
                <a:solidFill>
                  <a:schemeClr val="tx1"/>
                </a:solidFill>
                <a:effectLst/>
              </a:rPr>
              <a:t>)</a:t>
            </a:r>
            <a:endParaRPr lang="en-US" sz="1600" b="0" i="0" dirty="0">
              <a:solidFill>
                <a:schemeClr val="tx1"/>
              </a:solidFill>
              <a:effectLst/>
              <a:cs typeface="Segoe UI"/>
            </a:endParaRPr>
          </a:p>
          <a:p>
            <a:pPr marL="231775" indent="-231775" defTabSz="932472" fontAlgn="base">
              <a:spcBef>
                <a:spcPct val="0"/>
              </a:spcBef>
              <a:spcAft>
                <a:spcPts val="1000"/>
              </a:spcAft>
              <a:buFont typeface="Arial" panose="020B0604020202020204" pitchFamily="34" charset="0"/>
              <a:buChar char="•"/>
              <a:defRPr/>
            </a:pPr>
            <a:r>
              <a:rPr lang="en-US" sz="1600" dirty="0">
                <a:solidFill>
                  <a:schemeClr val="tx1"/>
                </a:solidFill>
              </a:rPr>
              <a:t>Alle </a:t>
            </a:r>
            <a:r>
              <a:rPr lang="en-US" sz="1600" dirty="0" err="1">
                <a:solidFill>
                  <a:schemeClr val="tx1"/>
                </a:solidFill>
              </a:rPr>
              <a:t>bestanden</a:t>
            </a:r>
            <a:r>
              <a:rPr lang="en-US" sz="1600" dirty="0">
                <a:solidFill>
                  <a:schemeClr val="tx1"/>
                </a:solidFill>
              </a:rPr>
              <a:t> met label</a:t>
            </a:r>
            <a:r>
              <a:rPr lang="en-US" sz="1600" b="0" i="0" dirty="0">
                <a:solidFill>
                  <a:schemeClr val="tx1"/>
                </a:solidFill>
                <a:effectLst/>
              </a:rPr>
              <a:t> “</a:t>
            </a:r>
            <a:r>
              <a:rPr lang="en-US" sz="1600" dirty="0" err="1">
                <a:solidFill>
                  <a:schemeClr val="tx1"/>
                </a:solidFill>
              </a:rPr>
              <a:t>Bouwvergunning</a:t>
            </a:r>
            <a:r>
              <a:rPr lang="en-US" sz="1600" b="0" i="0" dirty="0">
                <a:solidFill>
                  <a:schemeClr val="tx1"/>
                </a:solidFill>
                <a:effectLst/>
              </a:rPr>
              <a:t>” </a:t>
            </a:r>
            <a:r>
              <a:rPr lang="en-US" sz="1600" dirty="0" err="1">
                <a:solidFill>
                  <a:schemeClr val="tx1"/>
                </a:solidFill>
              </a:rPr>
              <a:t>worden</a:t>
            </a:r>
            <a:r>
              <a:rPr lang="en-US" sz="1600" dirty="0">
                <a:solidFill>
                  <a:schemeClr val="tx1"/>
                </a:solidFill>
              </a:rPr>
              <a:t> 15 </a:t>
            </a:r>
            <a:r>
              <a:rPr lang="en-US" sz="1600" dirty="0" err="1">
                <a:solidFill>
                  <a:schemeClr val="tx1"/>
                </a:solidFill>
              </a:rPr>
              <a:t>jaar</a:t>
            </a:r>
            <a:r>
              <a:rPr lang="en-US" sz="1600" dirty="0">
                <a:solidFill>
                  <a:schemeClr val="tx1"/>
                </a:solidFill>
              </a:rPr>
              <a:t> </a:t>
            </a:r>
            <a:r>
              <a:rPr lang="en-US" sz="1600" dirty="0" err="1">
                <a:solidFill>
                  <a:schemeClr val="tx1"/>
                </a:solidFill>
              </a:rPr>
              <a:t>bewaard</a:t>
            </a:r>
            <a:r>
              <a:rPr lang="en-US" sz="1600" dirty="0">
                <a:solidFill>
                  <a:schemeClr val="tx1"/>
                </a:solidFill>
              </a:rPr>
              <a:t>, </a:t>
            </a:r>
            <a:r>
              <a:rPr lang="en-US" sz="1600" dirty="0" err="1">
                <a:solidFill>
                  <a:schemeClr val="tx1"/>
                </a:solidFill>
              </a:rPr>
              <a:t>daarna</a:t>
            </a:r>
            <a:r>
              <a:rPr lang="en-US" sz="1600" dirty="0">
                <a:solidFill>
                  <a:schemeClr val="tx1"/>
                </a:solidFill>
              </a:rPr>
              <a:t> </a:t>
            </a:r>
            <a:r>
              <a:rPr lang="en-US" sz="1600" dirty="0" err="1">
                <a:solidFill>
                  <a:schemeClr val="tx1"/>
                </a:solidFill>
              </a:rPr>
              <a:t>wordt</a:t>
            </a:r>
            <a:r>
              <a:rPr lang="en-US" sz="1600" dirty="0">
                <a:solidFill>
                  <a:schemeClr val="tx1"/>
                </a:solidFill>
              </a:rPr>
              <a:t> </a:t>
            </a:r>
            <a:r>
              <a:rPr lang="en-US" sz="1600" dirty="0" err="1">
                <a:solidFill>
                  <a:schemeClr val="tx1"/>
                </a:solidFill>
              </a:rPr>
              <a:t>desposition</a:t>
            </a:r>
            <a:r>
              <a:rPr lang="en-US" sz="1600" dirty="0">
                <a:solidFill>
                  <a:schemeClr val="tx1"/>
                </a:solidFill>
              </a:rPr>
              <a:t> review </a:t>
            </a:r>
            <a:r>
              <a:rPr lang="en-US" sz="1600" dirty="0" err="1">
                <a:solidFill>
                  <a:schemeClr val="tx1"/>
                </a:solidFill>
              </a:rPr>
              <a:t>getriggered</a:t>
            </a:r>
            <a:r>
              <a:rPr lang="en-US" sz="1600" dirty="0">
                <a:solidFill>
                  <a:schemeClr val="tx1"/>
                </a:solidFill>
              </a:rPr>
              <a:t>. </a:t>
            </a:r>
            <a:endParaRPr lang="en-US" sz="1600" b="0" i="0" dirty="0">
              <a:solidFill>
                <a:schemeClr val="tx1"/>
              </a:solidFill>
              <a:effectLst/>
              <a:cs typeface="Segoe UI"/>
            </a:endParaRPr>
          </a:p>
        </p:txBody>
      </p:sp>
      <p:sp>
        <p:nvSpPr>
          <p:cNvPr id="14" name="Rectangle 13">
            <a:extLst>
              <a:ext uri="{FF2B5EF4-FFF2-40B4-BE49-F238E27FC236}">
                <a16:creationId xmlns:a16="http://schemas.microsoft.com/office/drawing/2014/main" id="{2C429E31-0284-4791-9318-682C6FEC1A0C}"/>
              </a:ext>
            </a:extLst>
          </p:cNvPr>
          <p:cNvSpPr/>
          <p:nvPr/>
        </p:nvSpPr>
        <p:spPr>
          <a:xfrm>
            <a:off x="-2" y="1083388"/>
            <a:ext cx="11609387" cy="463966"/>
          </a:xfrm>
          <a:prstGeom prst="rect">
            <a:avLst/>
          </a:prstGeom>
          <a:solidFill>
            <a:schemeClr val="accent1"/>
          </a:solidFill>
        </p:spPr>
        <p:txBody>
          <a:bodyPr wrap="square" lIns="731520" tIns="45720" rIns="88900" bIns="45720" anchor="ctr">
            <a:noAutofit/>
          </a:bodyPr>
          <a:lstStyle/>
          <a:p>
            <a:r>
              <a:rPr lang="en-US" sz="1600">
                <a:solidFill>
                  <a:schemeClr val="bg1"/>
                </a:solidFill>
                <a:latin typeface="+mj-lt"/>
              </a:rPr>
              <a:t>Dit </a:t>
            </a:r>
            <a:r>
              <a:rPr lang="en-US" sz="1600" err="1">
                <a:solidFill>
                  <a:schemeClr val="bg1"/>
                </a:solidFill>
                <a:latin typeface="+mj-lt"/>
              </a:rPr>
              <a:t>zijn</a:t>
            </a:r>
            <a:r>
              <a:rPr lang="en-US" sz="1600">
                <a:solidFill>
                  <a:schemeClr val="bg1"/>
                </a:solidFill>
                <a:latin typeface="+mj-lt"/>
              </a:rPr>
              <a:t> </a:t>
            </a:r>
            <a:r>
              <a:rPr lang="en-US" sz="1600" err="1">
                <a:solidFill>
                  <a:schemeClr val="bg1"/>
                </a:solidFill>
                <a:latin typeface="+mj-lt"/>
              </a:rPr>
              <a:t>typische</a:t>
            </a:r>
            <a:r>
              <a:rPr lang="en-US" sz="1600">
                <a:solidFill>
                  <a:schemeClr val="bg1"/>
                </a:solidFill>
                <a:latin typeface="+mj-lt"/>
              </a:rPr>
              <a:t> </a:t>
            </a:r>
            <a:r>
              <a:rPr lang="en-US" sz="1600" b="0" i="0">
                <a:solidFill>
                  <a:schemeClr val="bg1"/>
                </a:solidFill>
                <a:effectLst/>
                <a:latin typeface="+mj-lt"/>
              </a:rPr>
              <a:t>scenarios </a:t>
            </a:r>
            <a:r>
              <a:rPr lang="en-US" sz="1600">
                <a:solidFill>
                  <a:schemeClr val="bg1"/>
                </a:solidFill>
                <a:latin typeface="+mj-lt"/>
              </a:rPr>
              <a:t>die met Microsoft DLM </a:t>
            </a:r>
            <a:r>
              <a:rPr lang="en-US" sz="1600" err="1">
                <a:solidFill>
                  <a:schemeClr val="bg1"/>
                </a:solidFill>
                <a:latin typeface="+mj-lt"/>
              </a:rPr>
              <a:t>geadresseerd</a:t>
            </a:r>
            <a:r>
              <a:rPr lang="en-US" sz="1600">
                <a:solidFill>
                  <a:schemeClr val="bg1"/>
                </a:solidFill>
                <a:latin typeface="+mj-lt"/>
              </a:rPr>
              <a:t> </a:t>
            </a:r>
            <a:r>
              <a:rPr lang="en-US" sz="1600" err="1">
                <a:solidFill>
                  <a:schemeClr val="bg1"/>
                </a:solidFill>
                <a:latin typeface="+mj-lt"/>
              </a:rPr>
              <a:t>kunnen</a:t>
            </a:r>
            <a:r>
              <a:rPr lang="en-US" sz="1600">
                <a:solidFill>
                  <a:schemeClr val="bg1"/>
                </a:solidFill>
                <a:latin typeface="+mj-lt"/>
              </a:rPr>
              <a:t> </a:t>
            </a:r>
            <a:r>
              <a:rPr lang="en-US" sz="1600" err="1">
                <a:solidFill>
                  <a:schemeClr val="bg1"/>
                </a:solidFill>
                <a:latin typeface="+mj-lt"/>
              </a:rPr>
              <a:t>worden</a:t>
            </a:r>
            <a:endParaRPr lang="en-US" sz="1600" b="0" i="0" err="1">
              <a:solidFill>
                <a:schemeClr val="bg1"/>
              </a:solidFill>
              <a:effectLst/>
              <a:latin typeface="+mj-lt"/>
            </a:endParaRPr>
          </a:p>
        </p:txBody>
      </p:sp>
      <p:sp>
        <p:nvSpPr>
          <p:cNvPr id="20" name="Oval 19">
            <a:extLst>
              <a:ext uri="{FF2B5EF4-FFF2-40B4-BE49-F238E27FC236}">
                <a16:creationId xmlns:a16="http://schemas.microsoft.com/office/drawing/2014/main" id="{DC9D5605-3A8F-4726-A6D2-CE46E2E5A927}"/>
              </a:ext>
            </a:extLst>
          </p:cNvPr>
          <p:cNvSpPr/>
          <p:nvPr/>
        </p:nvSpPr>
        <p:spPr bwMode="auto">
          <a:xfrm>
            <a:off x="4415721" y="3195016"/>
            <a:ext cx="328901" cy="326853"/>
          </a:xfrm>
          <a:prstGeom prst="ellipse">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3" name="Title 2">
            <a:extLst>
              <a:ext uri="{FF2B5EF4-FFF2-40B4-BE49-F238E27FC236}">
                <a16:creationId xmlns:a16="http://schemas.microsoft.com/office/drawing/2014/main" id="{F47E9D2E-51CF-4AFE-9117-65DCF43A5C1D}"/>
              </a:ext>
            </a:extLst>
          </p:cNvPr>
          <p:cNvSpPr>
            <a:spLocks noGrp="1"/>
          </p:cNvSpPr>
          <p:nvPr>
            <p:ph type="title"/>
          </p:nvPr>
        </p:nvSpPr>
        <p:spPr>
          <a:xfrm>
            <a:off x="838200" y="365125"/>
            <a:ext cx="10515600" cy="1018315"/>
          </a:xfrm>
        </p:spPr>
        <p:txBody>
          <a:bodyPr/>
          <a:lstStyle/>
          <a:p>
            <a:r>
              <a:rPr lang="en-US" dirty="0">
                <a:cs typeface="Segoe UI"/>
              </a:rPr>
              <a:t>Scenarios </a:t>
            </a:r>
            <a:r>
              <a:rPr lang="en-US" dirty="0" err="1">
                <a:cs typeface="Segoe UI"/>
              </a:rPr>
              <a:t>en</a:t>
            </a:r>
            <a:r>
              <a:rPr lang="en-US" dirty="0">
                <a:cs typeface="Segoe UI"/>
              </a:rPr>
              <a:t> </a:t>
            </a:r>
            <a:r>
              <a:rPr lang="en-US" dirty="0" err="1">
                <a:cs typeface="Segoe UI"/>
              </a:rPr>
              <a:t>voorbeelden</a:t>
            </a:r>
            <a:r>
              <a:rPr lang="en-US" dirty="0">
                <a:cs typeface="Segoe UI"/>
              </a:rPr>
              <a:t> </a:t>
            </a:r>
          </a:p>
        </p:txBody>
      </p:sp>
      <p:sp>
        <p:nvSpPr>
          <p:cNvPr id="4" name="Rectangle 3">
            <a:extLst>
              <a:ext uri="{FF2B5EF4-FFF2-40B4-BE49-F238E27FC236}">
                <a16:creationId xmlns:a16="http://schemas.microsoft.com/office/drawing/2014/main" id="{14753B33-18EF-4185-9637-5BE099A7B2AB}"/>
              </a:ext>
            </a:extLst>
          </p:cNvPr>
          <p:cNvSpPr/>
          <p:nvPr/>
        </p:nvSpPr>
        <p:spPr bwMode="auto">
          <a:xfrm>
            <a:off x="588263" y="1760213"/>
            <a:ext cx="3777743" cy="459276"/>
          </a:xfrm>
          <a:prstGeom prst="rect">
            <a:avLst/>
          </a:prstGeom>
          <a:solidFill>
            <a:schemeClr val="accent1"/>
          </a:solidFill>
          <a:ln w="6350">
            <a:solidFill>
              <a:schemeClr val="accent1"/>
            </a:solid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defTabSz="932472" rtl="0" eaLnBrk="1" fontAlgn="base" latinLnBrk="0" hangingPunct="1">
              <a:spcBef>
                <a:spcPct val="0"/>
              </a:spcBef>
              <a:spcAft>
                <a:spcPct val="0"/>
              </a:spcAft>
              <a:buClrTx/>
              <a:buSzTx/>
              <a:buFontTx/>
              <a:buNone/>
              <a:tabLst/>
              <a:defRPr/>
            </a:pPr>
            <a:endParaRPr lang="en-CA" sz="1600" i="0" u="none" strike="noStrike" kern="1200" cap="none" spc="0" normalizeH="0" baseline="0" noProof="0">
              <a:ln>
                <a:noFill/>
              </a:ln>
              <a:solidFill>
                <a:schemeClr val="bg1"/>
              </a:solidFill>
              <a:effectLst/>
              <a:uLnTx/>
              <a:uFillTx/>
              <a:latin typeface="+mj-lt"/>
              <a:ea typeface="Segoe UI" pitchFamily="34" charset="0"/>
              <a:cs typeface="Segoe UI Semibold"/>
            </a:endParaRPr>
          </a:p>
        </p:txBody>
      </p:sp>
      <p:sp>
        <p:nvSpPr>
          <p:cNvPr id="13" name="Rectangle 12">
            <a:extLst>
              <a:ext uri="{FF2B5EF4-FFF2-40B4-BE49-F238E27FC236}">
                <a16:creationId xmlns:a16="http://schemas.microsoft.com/office/drawing/2014/main" id="{510EA558-79BA-4ADB-B1C5-4314C873440B}"/>
              </a:ext>
            </a:extLst>
          </p:cNvPr>
          <p:cNvSpPr/>
          <p:nvPr/>
        </p:nvSpPr>
        <p:spPr bwMode="auto">
          <a:xfrm>
            <a:off x="4794338" y="1760213"/>
            <a:ext cx="6810574" cy="463967"/>
          </a:xfrm>
          <a:prstGeom prst="rect">
            <a:avLst/>
          </a:prstGeom>
          <a:solidFill>
            <a:schemeClr val="accent1"/>
          </a:solidFill>
          <a:ln w="6350">
            <a:solidFill>
              <a:schemeClr val="accent1"/>
            </a:solid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defTabSz="932472" rtl="0" eaLnBrk="1" fontAlgn="base" latinLnBrk="0" hangingPunct="1">
              <a:spcBef>
                <a:spcPct val="0"/>
              </a:spcBef>
              <a:spcAft>
                <a:spcPct val="0"/>
              </a:spcAft>
              <a:buClrTx/>
              <a:buSzTx/>
              <a:buFontTx/>
              <a:buNone/>
              <a:tabLst/>
              <a:defRPr/>
            </a:pPr>
            <a:endParaRPr lang="en-CA" sz="1600" i="0" u="none" strike="noStrike" kern="1200" cap="none" spc="0" normalizeH="0" baseline="0" noProof="0">
              <a:ln>
                <a:noFill/>
              </a:ln>
              <a:solidFill>
                <a:schemeClr val="bg1"/>
              </a:solidFill>
              <a:effectLst/>
              <a:uLnTx/>
              <a:uFillTx/>
              <a:latin typeface="+mj-lt"/>
              <a:ea typeface="Segoe UI" pitchFamily="34" charset="0"/>
              <a:cs typeface="Segoe UI Semibold"/>
            </a:endParaRPr>
          </a:p>
        </p:txBody>
      </p:sp>
      <p:sp>
        <p:nvSpPr>
          <p:cNvPr id="17" name="Isosceles Triangle 16">
            <a:extLst>
              <a:ext uri="{FF2B5EF4-FFF2-40B4-BE49-F238E27FC236}">
                <a16:creationId xmlns:a16="http://schemas.microsoft.com/office/drawing/2014/main" id="{AF92F072-9C1F-4BBF-9A40-1D4F2CDB2A00}"/>
              </a:ext>
            </a:extLst>
          </p:cNvPr>
          <p:cNvSpPr/>
          <p:nvPr/>
        </p:nvSpPr>
        <p:spPr>
          <a:xfrm rot="5400000">
            <a:off x="4509779" y="3293947"/>
            <a:ext cx="183647" cy="128991"/>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27"/>
          </a:p>
        </p:txBody>
      </p:sp>
      <p:cxnSp>
        <p:nvCxnSpPr>
          <p:cNvPr id="12" name="Straight Connector 11">
            <a:extLst>
              <a:ext uri="{FF2B5EF4-FFF2-40B4-BE49-F238E27FC236}">
                <a16:creationId xmlns:a16="http://schemas.microsoft.com/office/drawing/2014/main" id="{E5511E29-B67E-42FE-A892-2E9584729BDE}"/>
              </a:ext>
            </a:extLst>
          </p:cNvPr>
          <p:cNvCxnSpPr>
            <a:cxnSpLocks/>
          </p:cNvCxnSpPr>
          <p:nvPr/>
        </p:nvCxnSpPr>
        <p:spPr>
          <a:xfrm>
            <a:off x="589043" y="1005840"/>
            <a:ext cx="0" cy="5852160"/>
          </a:xfrm>
          <a:prstGeom prst="line">
            <a:avLst/>
          </a:prstGeom>
          <a:ln w="6350">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99984426"/>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5C619-9055-F70E-4766-9E1F4992B3E5}"/>
              </a:ext>
            </a:extLst>
          </p:cNvPr>
          <p:cNvSpPr>
            <a:spLocks noGrp="1"/>
          </p:cNvSpPr>
          <p:nvPr>
            <p:ph type="title"/>
          </p:nvPr>
        </p:nvSpPr>
        <p:spPr/>
        <p:txBody>
          <a:bodyPr>
            <a:normAutofit fontScale="90000"/>
          </a:bodyPr>
          <a:lstStyle/>
          <a:p>
            <a:r>
              <a:rPr lang="en-NL"/>
              <a:t>Proces voor standaard gebruikers</a:t>
            </a:r>
          </a:p>
        </p:txBody>
      </p:sp>
      <p:sp>
        <p:nvSpPr>
          <p:cNvPr id="4" name="Alternative Process 3">
            <a:extLst>
              <a:ext uri="{FF2B5EF4-FFF2-40B4-BE49-F238E27FC236}">
                <a16:creationId xmlns:a16="http://schemas.microsoft.com/office/drawing/2014/main" id="{945D0A13-0424-6DB9-F77C-F66EC3F1C05E}"/>
              </a:ext>
            </a:extLst>
          </p:cNvPr>
          <p:cNvSpPr>
            <a:spLocks/>
          </p:cNvSpPr>
          <p:nvPr/>
        </p:nvSpPr>
        <p:spPr>
          <a:xfrm>
            <a:off x="475670" y="2890440"/>
            <a:ext cx="2171841" cy="1077120"/>
          </a:xfrm>
          <a:prstGeom prst="flowChartAlternateProcess">
            <a:avLst/>
          </a:prstGeom>
          <a:solidFill>
            <a:srgbClr val="00A9F3"/>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L" sz="1800" b="0" i="0" u="none" strike="noStrike" kern="1200" cap="none" spc="0" normalizeH="0" baseline="0" noProof="0">
                <a:ln>
                  <a:noFill/>
                </a:ln>
                <a:solidFill>
                  <a:srgbClr val="FFFFFF"/>
                </a:solidFill>
                <a:effectLst/>
                <a:uLnTx/>
                <a:uFillTx/>
                <a:latin typeface="Segoe UI"/>
                <a:ea typeface="+mn-ea"/>
                <a:cs typeface="+mn-cs"/>
              </a:rPr>
              <a:t>Email wordt ontvangen of verzonden</a:t>
            </a:r>
          </a:p>
        </p:txBody>
      </p:sp>
      <p:sp>
        <p:nvSpPr>
          <p:cNvPr id="5" name="Alternative Process 4">
            <a:extLst>
              <a:ext uri="{FF2B5EF4-FFF2-40B4-BE49-F238E27FC236}">
                <a16:creationId xmlns:a16="http://schemas.microsoft.com/office/drawing/2014/main" id="{4353CD06-1508-AEDE-ECFE-B10F1D9C8573}"/>
              </a:ext>
            </a:extLst>
          </p:cNvPr>
          <p:cNvSpPr>
            <a:spLocks/>
          </p:cNvSpPr>
          <p:nvPr/>
        </p:nvSpPr>
        <p:spPr>
          <a:xfrm>
            <a:off x="3478189" y="2860424"/>
            <a:ext cx="2170800" cy="1080000"/>
          </a:xfrm>
          <a:prstGeom prst="flowChartAlternateProcess">
            <a:avLst/>
          </a:prstGeom>
          <a:solidFill>
            <a:srgbClr val="FFC000"/>
          </a:solidFill>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L" sz="1800" b="0" i="0" u="none" strike="noStrike" kern="1200" cap="none" spc="0" normalizeH="0" baseline="0" noProof="0">
                <a:ln>
                  <a:noFill/>
                </a:ln>
                <a:solidFill>
                  <a:srgbClr val="FFFFFF"/>
                </a:solidFill>
                <a:effectLst/>
                <a:uLnTx/>
                <a:uFillTx/>
                <a:latin typeface="Segoe UI"/>
                <a:ea typeface="+mn-ea"/>
                <a:cs typeface="+mn-cs"/>
              </a:rPr>
              <a:t>Wordt de email binnen 4 weken verwijderd?</a:t>
            </a:r>
          </a:p>
        </p:txBody>
      </p:sp>
      <p:sp>
        <p:nvSpPr>
          <p:cNvPr id="6" name="Alternative Process 5">
            <a:extLst>
              <a:ext uri="{FF2B5EF4-FFF2-40B4-BE49-F238E27FC236}">
                <a16:creationId xmlns:a16="http://schemas.microsoft.com/office/drawing/2014/main" id="{6F59D71C-647F-12F4-216F-08A468B6BBF6}"/>
              </a:ext>
            </a:extLst>
          </p:cNvPr>
          <p:cNvSpPr>
            <a:spLocks/>
          </p:cNvSpPr>
          <p:nvPr/>
        </p:nvSpPr>
        <p:spPr>
          <a:xfrm>
            <a:off x="6479667" y="2867909"/>
            <a:ext cx="2171840" cy="1080000"/>
          </a:xfrm>
          <a:prstGeom prst="flowChartAlternateProcess">
            <a:avLst/>
          </a:prstGeom>
          <a:solidFill>
            <a:srgbClr val="92D050"/>
          </a:solidFill>
        </p:spPr>
        <p:style>
          <a:lnRef idx="0">
            <a:schemeClr val="dk1"/>
          </a:lnRef>
          <a:fillRef idx="3">
            <a:schemeClr val="dk1"/>
          </a:fillRef>
          <a:effectRef idx="3">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L" sz="1800" b="0" i="0" u="none" strike="noStrike" kern="1200" cap="none" spc="0" normalizeH="0" baseline="0" noProof="0">
                <a:ln>
                  <a:noFill/>
                </a:ln>
                <a:solidFill>
                  <a:srgbClr val="FFFFFF"/>
                </a:solidFill>
                <a:effectLst/>
                <a:uLnTx/>
                <a:uFillTx/>
                <a:latin typeface="Segoe UI"/>
                <a:ea typeface="+mn-ea"/>
                <a:cs typeface="+mn-cs"/>
              </a:rPr>
              <a:t>Email uitgezonderd van archivering</a:t>
            </a:r>
          </a:p>
        </p:txBody>
      </p:sp>
      <p:sp>
        <p:nvSpPr>
          <p:cNvPr id="7" name="Alternative Process 6">
            <a:extLst>
              <a:ext uri="{FF2B5EF4-FFF2-40B4-BE49-F238E27FC236}">
                <a16:creationId xmlns:a16="http://schemas.microsoft.com/office/drawing/2014/main" id="{7062837C-025E-93CE-77BA-155432831BFF}"/>
              </a:ext>
            </a:extLst>
          </p:cNvPr>
          <p:cNvSpPr>
            <a:spLocks/>
          </p:cNvSpPr>
          <p:nvPr/>
        </p:nvSpPr>
        <p:spPr>
          <a:xfrm>
            <a:off x="3478189" y="4919417"/>
            <a:ext cx="2170800" cy="1080000"/>
          </a:xfrm>
          <a:prstGeom prst="flowChartAlternateProcess">
            <a:avLst/>
          </a:prstGeom>
          <a:solidFill>
            <a:srgbClr val="00A9F3"/>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L" sz="1800" b="0" i="0" u="none" strike="noStrike" kern="1200" cap="none" spc="0" normalizeH="0" baseline="0" noProof="0">
                <a:ln>
                  <a:noFill/>
                </a:ln>
                <a:solidFill>
                  <a:srgbClr val="FFFFFF"/>
                </a:solidFill>
                <a:effectLst/>
                <a:uLnTx/>
                <a:uFillTx/>
                <a:latin typeface="Segoe UI"/>
                <a:ea typeface="+mn-ea"/>
                <a:cs typeface="+mn-cs"/>
              </a:rPr>
              <a:t>Email krijgt na 4 weken automatisch een record label</a:t>
            </a:r>
          </a:p>
        </p:txBody>
      </p:sp>
      <p:sp>
        <p:nvSpPr>
          <p:cNvPr id="8" name="Alternative Process 7">
            <a:extLst>
              <a:ext uri="{FF2B5EF4-FFF2-40B4-BE49-F238E27FC236}">
                <a16:creationId xmlns:a16="http://schemas.microsoft.com/office/drawing/2014/main" id="{A1ADF956-A4C4-AE04-40E2-4652F490F564}"/>
              </a:ext>
            </a:extLst>
          </p:cNvPr>
          <p:cNvSpPr>
            <a:spLocks/>
          </p:cNvSpPr>
          <p:nvPr/>
        </p:nvSpPr>
        <p:spPr>
          <a:xfrm>
            <a:off x="6475720" y="4922884"/>
            <a:ext cx="2171841" cy="1080000"/>
          </a:xfrm>
          <a:prstGeom prst="flowChartAlternateProcess">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L" sz="1600" b="0" i="0" u="none" strike="noStrike" kern="1200" cap="none" spc="0" normalizeH="0" baseline="0" noProof="0">
                <a:ln>
                  <a:noFill/>
                </a:ln>
                <a:solidFill>
                  <a:srgbClr val="FFFFFF"/>
                </a:solidFill>
                <a:effectLst/>
                <a:uLnTx/>
                <a:uFillTx/>
                <a:latin typeface="Segoe UI"/>
                <a:ea typeface="+mn-ea"/>
                <a:cs typeface="+mn-cs"/>
              </a:rPr>
              <a:t>Na 7 jaar wordt de email verwijderd</a:t>
            </a:r>
          </a:p>
        </p:txBody>
      </p:sp>
      <p:sp>
        <p:nvSpPr>
          <p:cNvPr id="10" name="Right Arrow 9">
            <a:extLst>
              <a:ext uri="{FF2B5EF4-FFF2-40B4-BE49-F238E27FC236}">
                <a16:creationId xmlns:a16="http://schemas.microsoft.com/office/drawing/2014/main" id="{E0BC1D3B-062C-8A94-B0D6-C594212167FF}"/>
              </a:ext>
            </a:extLst>
          </p:cNvPr>
          <p:cNvSpPr/>
          <p:nvPr/>
        </p:nvSpPr>
        <p:spPr>
          <a:xfrm>
            <a:off x="2650417" y="3233323"/>
            <a:ext cx="827772" cy="391354"/>
          </a:xfrm>
          <a:prstGeom prst="rightArrow">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L" sz="1800" b="0" i="0" u="none" strike="noStrike" kern="1200" cap="none" spc="0" normalizeH="0" baseline="0" noProof="0">
              <a:ln>
                <a:noFill/>
              </a:ln>
              <a:solidFill>
                <a:srgbClr val="FFFFFF"/>
              </a:solidFill>
              <a:effectLst/>
              <a:uLnTx/>
              <a:uFillTx/>
              <a:latin typeface="Segoe UI"/>
              <a:ea typeface="+mn-ea"/>
              <a:cs typeface="+mn-cs"/>
            </a:endParaRPr>
          </a:p>
        </p:txBody>
      </p:sp>
      <p:sp>
        <p:nvSpPr>
          <p:cNvPr id="11" name="Right Arrow 10">
            <a:extLst>
              <a:ext uri="{FF2B5EF4-FFF2-40B4-BE49-F238E27FC236}">
                <a16:creationId xmlns:a16="http://schemas.microsoft.com/office/drawing/2014/main" id="{276671FD-4553-E88C-6B55-3B472C18A465}"/>
              </a:ext>
            </a:extLst>
          </p:cNvPr>
          <p:cNvSpPr/>
          <p:nvPr/>
        </p:nvSpPr>
        <p:spPr>
          <a:xfrm>
            <a:off x="5648989" y="3233323"/>
            <a:ext cx="827772" cy="391354"/>
          </a:xfrm>
          <a:prstGeom prst="rightArrow">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L" sz="1800" b="0" i="0" u="none" strike="noStrike" kern="1200" cap="none" spc="0" normalizeH="0" baseline="0" noProof="0">
              <a:ln>
                <a:noFill/>
              </a:ln>
              <a:solidFill>
                <a:srgbClr val="FFFFFF"/>
              </a:solidFill>
              <a:effectLst/>
              <a:uLnTx/>
              <a:uFillTx/>
              <a:latin typeface="Segoe UI"/>
              <a:ea typeface="+mn-ea"/>
              <a:cs typeface="+mn-cs"/>
            </a:endParaRPr>
          </a:p>
        </p:txBody>
      </p:sp>
      <p:sp>
        <p:nvSpPr>
          <p:cNvPr id="12" name="TextBox 11">
            <a:extLst>
              <a:ext uri="{FF2B5EF4-FFF2-40B4-BE49-F238E27FC236}">
                <a16:creationId xmlns:a16="http://schemas.microsoft.com/office/drawing/2014/main" id="{CA375553-11EB-5495-F17B-E38F2A39351F}"/>
              </a:ext>
            </a:extLst>
          </p:cNvPr>
          <p:cNvSpPr txBox="1"/>
          <p:nvPr/>
        </p:nvSpPr>
        <p:spPr>
          <a:xfrm>
            <a:off x="5824931" y="2901975"/>
            <a:ext cx="47588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L" sz="1800" b="0" i="0" u="none" strike="noStrike" kern="1200" cap="none" spc="0" normalizeH="0" baseline="0" noProof="0">
                <a:ln>
                  <a:noFill/>
                </a:ln>
                <a:solidFill>
                  <a:srgbClr val="000000"/>
                </a:solidFill>
                <a:effectLst/>
                <a:uLnTx/>
                <a:uFillTx/>
                <a:latin typeface="Segoe UI"/>
                <a:ea typeface="+mn-ea"/>
                <a:cs typeface="+mn-cs"/>
              </a:rPr>
              <a:t>Ja</a:t>
            </a:r>
          </a:p>
        </p:txBody>
      </p:sp>
      <p:sp>
        <p:nvSpPr>
          <p:cNvPr id="13" name="Down Arrow 12">
            <a:extLst>
              <a:ext uri="{FF2B5EF4-FFF2-40B4-BE49-F238E27FC236}">
                <a16:creationId xmlns:a16="http://schemas.microsoft.com/office/drawing/2014/main" id="{D2CBDF07-4041-454D-B233-238AFDC078E8}"/>
              </a:ext>
            </a:extLst>
          </p:cNvPr>
          <p:cNvSpPr/>
          <p:nvPr/>
        </p:nvSpPr>
        <p:spPr>
          <a:xfrm>
            <a:off x="4367389" y="3947908"/>
            <a:ext cx="392400" cy="964289"/>
          </a:xfrm>
          <a:prstGeom prst="downArrow">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L" sz="1800" b="0" i="0" u="none" strike="noStrike" kern="1200" cap="none" spc="0" normalizeH="0" baseline="0" noProof="0">
              <a:ln>
                <a:noFill/>
              </a:ln>
              <a:solidFill>
                <a:srgbClr val="FFFFFF"/>
              </a:solidFill>
              <a:effectLst/>
              <a:uLnTx/>
              <a:uFillTx/>
              <a:latin typeface="Segoe UI"/>
              <a:ea typeface="+mn-ea"/>
              <a:cs typeface="+mn-cs"/>
            </a:endParaRPr>
          </a:p>
        </p:txBody>
      </p:sp>
      <p:sp>
        <p:nvSpPr>
          <p:cNvPr id="14" name="Right Arrow 13">
            <a:extLst>
              <a:ext uri="{FF2B5EF4-FFF2-40B4-BE49-F238E27FC236}">
                <a16:creationId xmlns:a16="http://schemas.microsoft.com/office/drawing/2014/main" id="{4DB00EE5-F20F-9AC9-B8D9-A2B34B84F675}"/>
              </a:ext>
            </a:extLst>
          </p:cNvPr>
          <p:cNvSpPr/>
          <p:nvPr/>
        </p:nvSpPr>
        <p:spPr>
          <a:xfrm>
            <a:off x="5648989" y="5263740"/>
            <a:ext cx="827772" cy="391354"/>
          </a:xfrm>
          <a:prstGeom prst="rightArrow">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L" sz="1800" b="0" i="0" u="none" strike="noStrike" kern="1200" cap="none" spc="0" normalizeH="0" baseline="0" noProof="0">
              <a:ln>
                <a:noFill/>
              </a:ln>
              <a:solidFill>
                <a:srgbClr val="FFFFFF"/>
              </a:solidFill>
              <a:effectLst/>
              <a:uLnTx/>
              <a:uFillTx/>
              <a:latin typeface="Segoe UI"/>
              <a:ea typeface="+mn-ea"/>
              <a:cs typeface="+mn-cs"/>
            </a:endParaRPr>
          </a:p>
        </p:txBody>
      </p:sp>
      <p:sp>
        <p:nvSpPr>
          <p:cNvPr id="16" name="TextBox 15">
            <a:extLst>
              <a:ext uri="{FF2B5EF4-FFF2-40B4-BE49-F238E27FC236}">
                <a16:creationId xmlns:a16="http://schemas.microsoft.com/office/drawing/2014/main" id="{CA6C2AC8-F539-FB6C-0716-23CAD32C1F72}"/>
              </a:ext>
            </a:extLst>
          </p:cNvPr>
          <p:cNvSpPr txBox="1"/>
          <p:nvPr/>
        </p:nvSpPr>
        <p:spPr>
          <a:xfrm>
            <a:off x="4759789" y="4245254"/>
            <a:ext cx="63998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L" sz="1800" b="0" i="0" u="none" strike="noStrike" kern="1200" cap="none" spc="0" normalizeH="0" baseline="0" noProof="0">
                <a:ln>
                  <a:noFill/>
                </a:ln>
                <a:solidFill>
                  <a:srgbClr val="000000"/>
                </a:solidFill>
                <a:effectLst/>
                <a:uLnTx/>
                <a:uFillTx/>
                <a:latin typeface="Segoe UI"/>
                <a:ea typeface="+mn-ea"/>
                <a:cs typeface="+mn-cs"/>
              </a:rPr>
              <a:t>Nee</a:t>
            </a:r>
          </a:p>
        </p:txBody>
      </p:sp>
    </p:spTree>
    <p:extLst>
      <p:ext uri="{BB962C8B-B14F-4D97-AF65-F5344CB8AC3E}">
        <p14:creationId xmlns:p14="http://schemas.microsoft.com/office/powerpoint/2010/main" val="2796995504"/>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C3CCBEA-13CA-45E7-83D0-32DEB49C71AD}"/>
              </a:ext>
            </a:extLst>
          </p:cNvPr>
          <p:cNvPicPr>
            <a:picLocks noChangeAspect="1"/>
          </p:cNvPicPr>
          <p:nvPr/>
        </p:nvPicPr>
        <p:blipFill rotWithShape="1">
          <a:blip r:embed="rId2"/>
          <a:srcRect b="15730"/>
          <a:stretch/>
        </p:blipFill>
        <p:spPr>
          <a:xfrm>
            <a:off x="20" y="10"/>
            <a:ext cx="12191980" cy="6857990"/>
          </a:xfrm>
          <a:prstGeom prst="rect">
            <a:avLst/>
          </a:prstGeom>
          <a:noFill/>
        </p:spPr>
      </p:pic>
    </p:spTree>
    <p:extLst>
      <p:ext uri="{BB962C8B-B14F-4D97-AF65-F5344CB8AC3E}">
        <p14:creationId xmlns:p14="http://schemas.microsoft.com/office/powerpoint/2010/main" val="1785768771"/>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5C619-9055-F70E-4766-9E1F4992B3E5}"/>
              </a:ext>
            </a:extLst>
          </p:cNvPr>
          <p:cNvSpPr>
            <a:spLocks noGrp="1"/>
          </p:cNvSpPr>
          <p:nvPr>
            <p:ph type="title"/>
          </p:nvPr>
        </p:nvSpPr>
        <p:spPr/>
        <p:txBody>
          <a:bodyPr>
            <a:normAutofit fontScale="90000"/>
          </a:bodyPr>
          <a:lstStyle/>
          <a:p>
            <a:r>
              <a:rPr lang="en-NL"/>
              <a:t>Proces sleutelfunctionarissen</a:t>
            </a:r>
          </a:p>
        </p:txBody>
      </p:sp>
      <p:sp>
        <p:nvSpPr>
          <p:cNvPr id="4" name="Alternative Process 3">
            <a:extLst>
              <a:ext uri="{FF2B5EF4-FFF2-40B4-BE49-F238E27FC236}">
                <a16:creationId xmlns:a16="http://schemas.microsoft.com/office/drawing/2014/main" id="{945D0A13-0424-6DB9-F77C-F66EC3F1C05E}"/>
              </a:ext>
            </a:extLst>
          </p:cNvPr>
          <p:cNvSpPr>
            <a:spLocks/>
          </p:cNvSpPr>
          <p:nvPr/>
        </p:nvSpPr>
        <p:spPr>
          <a:xfrm>
            <a:off x="475670" y="2890440"/>
            <a:ext cx="2171841" cy="1077120"/>
          </a:xfrm>
          <a:prstGeom prst="flowChartAlternateProcess">
            <a:avLst/>
          </a:prstGeom>
          <a:solidFill>
            <a:srgbClr val="00A9F3"/>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L" sz="1800" b="0" i="0" u="none" strike="noStrike" kern="1200" cap="none" spc="0" normalizeH="0" baseline="0" noProof="0">
                <a:ln>
                  <a:noFill/>
                </a:ln>
                <a:solidFill>
                  <a:srgbClr val="FFFFFF"/>
                </a:solidFill>
                <a:effectLst/>
                <a:uLnTx/>
                <a:uFillTx/>
                <a:latin typeface="Segoe UI"/>
                <a:ea typeface="+mn-ea"/>
                <a:cs typeface="+mn-cs"/>
              </a:rPr>
              <a:t>Email wordt ontvangen of verzonden</a:t>
            </a:r>
          </a:p>
        </p:txBody>
      </p:sp>
      <p:sp>
        <p:nvSpPr>
          <p:cNvPr id="5" name="Alternative Process 4">
            <a:extLst>
              <a:ext uri="{FF2B5EF4-FFF2-40B4-BE49-F238E27FC236}">
                <a16:creationId xmlns:a16="http://schemas.microsoft.com/office/drawing/2014/main" id="{4353CD06-1508-AEDE-ECFE-B10F1D9C8573}"/>
              </a:ext>
            </a:extLst>
          </p:cNvPr>
          <p:cNvSpPr>
            <a:spLocks/>
          </p:cNvSpPr>
          <p:nvPr/>
        </p:nvSpPr>
        <p:spPr>
          <a:xfrm>
            <a:off x="3478189" y="2860424"/>
            <a:ext cx="2170800" cy="1080000"/>
          </a:xfrm>
          <a:prstGeom prst="flowChartAlternateProcess">
            <a:avLst/>
          </a:prstGeom>
          <a:solidFill>
            <a:srgbClr val="FFC000"/>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en-NL" sz="2000"/>
              <a:t>Wordt de email binnen 4 weken verwijderd?</a:t>
            </a:r>
          </a:p>
        </p:txBody>
      </p:sp>
      <p:sp>
        <p:nvSpPr>
          <p:cNvPr id="6" name="Alternative Process 5">
            <a:extLst>
              <a:ext uri="{FF2B5EF4-FFF2-40B4-BE49-F238E27FC236}">
                <a16:creationId xmlns:a16="http://schemas.microsoft.com/office/drawing/2014/main" id="{6F59D71C-647F-12F4-216F-08A468B6BBF6}"/>
              </a:ext>
            </a:extLst>
          </p:cNvPr>
          <p:cNvSpPr>
            <a:spLocks/>
          </p:cNvSpPr>
          <p:nvPr/>
        </p:nvSpPr>
        <p:spPr>
          <a:xfrm>
            <a:off x="6479667" y="2867909"/>
            <a:ext cx="2171840" cy="1080000"/>
          </a:xfrm>
          <a:prstGeom prst="flowChartAlternateProcess">
            <a:avLst/>
          </a:prstGeom>
          <a:solidFill>
            <a:schemeClr val="bg1">
              <a:lumMod val="75000"/>
            </a:schemeClr>
          </a:solidFill>
        </p:spPr>
        <p:style>
          <a:lnRef idx="0">
            <a:schemeClr val="dk1"/>
          </a:lnRef>
          <a:fillRef idx="3">
            <a:schemeClr val="dk1"/>
          </a:fillRef>
          <a:effectRef idx="3">
            <a:schemeClr val="dk1"/>
          </a:effectRef>
          <a:fontRef idx="minor">
            <a:schemeClr val="lt1"/>
          </a:fontRef>
        </p:style>
        <p:txBody>
          <a:bodyPr rtlCol="0" anchor="ctr"/>
          <a:lstStyle/>
          <a:p>
            <a:pPr algn="ctr"/>
            <a:r>
              <a:rPr lang="en-NL"/>
              <a:t>Email uitgezonderd van archivering</a:t>
            </a:r>
          </a:p>
        </p:txBody>
      </p:sp>
      <p:sp>
        <p:nvSpPr>
          <p:cNvPr id="7" name="Alternative Process 6">
            <a:extLst>
              <a:ext uri="{FF2B5EF4-FFF2-40B4-BE49-F238E27FC236}">
                <a16:creationId xmlns:a16="http://schemas.microsoft.com/office/drawing/2014/main" id="{7062837C-025E-93CE-77BA-155432831BFF}"/>
              </a:ext>
            </a:extLst>
          </p:cNvPr>
          <p:cNvSpPr>
            <a:spLocks/>
          </p:cNvSpPr>
          <p:nvPr/>
        </p:nvSpPr>
        <p:spPr>
          <a:xfrm>
            <a:off x="3478189" y="4919417"/>
            <a:ext cx="2170800" cy="1080000"/>
          </a:xfrm>
          <a:prstGeom prst="flowChartAlternateProcess">
            <a:avLst/>
          </a:prstGeom>
          <a:solidFill>
            <a:srgbClr val="00A9F3"/>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NL"/>
              <a:t>Email krijgt na 4 weken automatisch een record label</a:t>
            </a:r>
          </a:p>
        </p:txBody>
      </p:sp>
      <p:sp>
        <p:nvSpPr>
          <p:cNvPr id="8" name="Alternative Process 7">
            <a:extLst>
              <a:ext uri="{FF2B5EF4-FFF2-40B4-BE49-F238E27FC236}">
                <a16:creationId xmlns:a16="http://schemas.microsoft.com/office/drawing/2014/main" id="{A1ADF956-A4C4-AE04-40E2-4652F490F564}"/>
              </a:ext>
            </a:extLst>
          </p:cNvPr>
          <p:cNvSpPr>
            <a:spLocks/>
          </p:cNvSpPr>
          <p:nvPr/>
        </p:nvSpPr>
        <p:spPr>
          <a:xfrm>
            <a:off x="6475720" y="4922884"/>
            <a:ext cx="2171841" cy="1080000"/>
          </a:xfrm>
          <a:prstGeom prst="flowChartAlternateProcess">
            <a:avLst/>
          </a:prstGeom>
          <a:solidFill>
            <a:srgbClr val="92D050"/>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NL" sz="1600"/>
              <a:t>Email wordt na 20 jaar herlabeld naar “Email verlopen - wachten op export”</a:t>
            </a:r>
          </a:p>
        </p:txBody>
      </p:sp>
      <p:sp>
        <p:nvSpPr>
          <p:cNvPr id="9" name="Alternative Process 8">
            <a:extLst>
              <a:ext uri="{FF2B5EF4-FFF2-40B4-BE49-F238E27FC236}">
                <a16:creationId xmlns:a16="http://schemas.microsoft.com/office/drawing/2014/main" id="{3B932CC5-BB9D-D663-754E-AC3AC82FF873}"/>
              </a:ext>
            </a:extLst>
          </p:cNvPr>
          <p:cNvSpPr>
            <a:spLocks/>
          </p:cNvSpPr>
          <p:nvPr/>
        </p:nvSpPr>
        <p:spPr>
          <a:xfrm>
            <a:off x="9474292" y="4901793"/>
            <a:ext cx="2171841" cy="1080000"/>
          </a:xfrm>
          <a:prstGeom prst="flowChartAlternateProcess">
            <a:avLst/>
          </a:prstGeom>
          <a:solidFill>
            <a:srgbClr val="FFC000"/>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NL" sz="1400"/>
              <a:t>Emails worden overgebracht naar het archief en verwijderd in de bron</a:t>
            </a:r>
          </a:p>
        </p:txBody>
      </p:sp>
      <p:sp>
        <p:nvSpPr>
          <p:cNvPr id="10" name="Right Arrow 9">
            <a:extLst>
              <a:ext uri="{FF2B5EF4-FFF2-40B4-BE49-F238E27FC236}">
                <a16:creationId xmlns:a16="http://schemas.microsoft.com/office/drawing/2014/main" id="{E0BC1D3B-062C-8A94-B0D6-C594212167FF}"/>
              </a:ext>
            </a:extLst>
          </p:cNvPr>
          <p:cNvSpPr/>
          <p:nvPr/>
        </p:nvSpPr>
        <p:spPr>
          <a:xfrm>
            <a:off x="2650417" y="3233323"/>
            <a:ext cx="827772" cy="391354"/>
          </a:xfrm>
          <a:prstGeom prst="rightArrow">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NL"/>
          </a:p>
        </p:txBody>
      </p:sp>
      <p:sp>
        <p:nvSpPr>
          <p:cNvPr id="11" name="Right Arrow 10">
            <a:extLst>
              <a:ext uri="{FF2B5EF4-FFF2-40B4-BE49-F238E27FC236}">
                <a16:creationId xmlns:a16="http://schemas.microsoft.com/office/drawing/2014/main" id="{276671FD-4553-E88C-6B55-3B472C18A465}"/>
              </a:ext>
            </a:extLst>
          </p:cNvPr>
          <p:cNvSpPr/>
          <p:nvPr/>
        </p:nvSpPr>
        <p:spPr>
          <a:xfrm>
            <a:off x="5648989" y="3233323"/>
            <a:ext cx="827772" cy="391354"/>
          </a:xfrm>
          <a:prstGeom prst="rightArrow">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NL"/>
          </a:p>
        </p:txBody>
      </p:sp>
      <p:sp>
        <p:nvSpPr>
          <p:cNvPr id="12" name="TextBox 11">
            <a:extLst>
              <a:ext uri="{FF2B5EF4-FFF2-40B4-BE49-F238E27FC236}">
                <a16:creationId xmlns:a16="http://schemas.microsoft.com/office/drawing/2014/main" id="{CA375553-11EB-5495-F17B-E38F2A39351F}"/>
              </a:ext>
            </a:extLst>
          </p:cNvPr>
          <p:cNvSpPr txBox="1"/>
          <p:nvPr/>
        </p:nvSpPr>
        <p:spPr>
          <a:xfrm>
            <a:off x="5824931" y="2901975"/>
            <a:ext cx="475887" cy="369332"/>
          </a:xfrm>
          <a:prstGeom prst="rect">
            <a:avLst/>
          </a:prstGeom>
          <a:noFill/>
        </p:spPr>
        <p:txBody>
          <a:bodyPr wrap="square" rtlCol="0">
            <a:spAutoFit/>
          </a:bodyPr>
          <a:lstStyle/>
          <a:p>
            <a:r>
              <a:rPr lang="en-NL"/>
              <a:t>Ja</a:t>
            </a:r>
          </a:p>
        </p:txBody>
      </p:sp>
      <p:sp>
        <p:nvSpPr>
          <p:cNvPr id="13" name="Down Arrow 12">
            <a:extLst>
              <a:ext uri="{FF2B5EF4-FFF2-40B4-BE49-F238E27FC236}">
                <a16:creationId xmlns:a16="http://schemas.microsoft.com/office/drawing/2014/main" id="{D2CBDF07-4041-454D-B233-238AFDC078E8}"/>
              </a:ext>
            </a:extLst>
          </p:cNvPr>
          <p:cNvSpPr/>
          <p:nvPr/>
        </p:nvSpPr>
        <p:spPr>
          <a:xfrm>
            <a:off x="4367389" y="3947908"/>
            <a:ext cx="392400" cy="964289"/>
          </a:xfrm>
          <a:prstGeom prst="downArrow">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NL"/>
          </a:p>
        </p:txBody>
      </p:sp>
      <p:sp>
        <p:nvSpPr>
          <p:cNvPr id="14" name="Right Arrow 13">
            <a:extLst>
              <a:ext uri="{FF2B5EF4-FFF2-40B4-BE49-F238E27FC236}">
                <a16:creationId xmlns:a16="http://schemas.microsoft.com/office/drawing/2014/main" id="{4DB00EE5-F20F-9AC9-B8D9-A2B34B84F675}"/>
              </a:ext>
            </a:extLst>
          </p:cNvPr>
          <p:cNvSpPr/>
          <p:nvPr/>
        </p:nvSpPr>
        <p:spPr>
          <a:xfrm>
            <a:off x="5648989" y="5263740"/>
            <a:ext cx="827772" cy="391354"/>
          </a:xfrm>
          <a:prstGeom prst="rightArrow">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NL"/>
          </a:p>
        </p:txBody>
      </p:sp>
      <p:sp>
        <p:nvSpPr>
          <p:cNvPr id="15" name="Right Arrow 14">
            <a:extLst>
              <a:ext uri="{FF2B5EF4-FFF2-40B4-BE49-F238E27FC236}">
                <a16:creationId xmlns:a16="http://schemas.microsoft.com/office/drawing/2014/main" id="{DAA82EA2-7BAC-B868-6BC2-8460D884D9D7}"/>
              </a:ext>
            </a:extLst>
          </p:cNvPr>
          <p:cNvSpPr/>
          <p:nvPr/>
        </p:nvSpPr>
        <p:spPr>
          <a:xfrm>
            <a:off x="8647561" y="5246116"/>
            <a:ext cx="827772" cy="391354"/>
          </a:xfrm>
          <a:prstGeom prst="rightArrow">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NL"/>
          </a:p>
        </p:txBody>
      </p:sp>
      <p:sp>
        <p:nvSpPr>
          <p:cNvPr id="16" name="TextBox 15">
            <a:extLst>
              <a:ext uri="{FF2B5EF4-FFF2-40B4-BE49-F238E27FC236}">
                <a16:creationId xmlns:a16="http://schemas.microsoft.com/office/drawing/2014/main" id="{CA6C2AC8-F539-FB6C-0716-23CAD32C1F72}"/>
              </a:ext>
            </a:extLst>
          </p:cNvPr>
          <p:cNvSpPr txBox="1"/>
          <p:nvPr/>
        </p:nvSpPr>
        <p:spPr>
          <a:xfrm>
            <a:off x="4759789" y="4245254"/>
            <a:ext cx="779620" cy="461665"/>
          </a:xfrm>
          <a:prstGeom prst="rect">
            <a:avLst/>
          </a:prstGeom>
          <a:noFill/>
        </p:spPr>
        <p:txBody>
          <a:bodyPr wrap="square" rtlCol="0">
            <a:spAutoFit/>
          </a:bodyPr>
          <a:lstStyle/>
          <a:p>
            <a:r>
              <a:rPr lang="en-NL"/>
              <a:t>Nee</a:t>
            </a:r>
          </a:p>
        </p:txBody>
      </p:sp>
    </p:spTree>
    <p:extLst>
      <p:ext uri="{BB962C8B-B14F-4D97-AF65-F5344CB8AC3E}">
        <p14:creationId xmlns:p14="http://schemas.microsoft.com/office/powerpoint/2010/main" val="3757435540"/>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0D35880-016B-F7AB-26B2-19CAACDF3B6A}"/>
              </a:ext>
            </a:extLst>
          </p:cNvPr>
          <p:cNvPicPr>
            <a:picLocks noChangeAspect="1"/>
          </p:cNvPicPr>
          <p:nvPr/>
        </p:nvPicPr>
        <p:blipFill rotWithShape="1">
          <a:blip r:embed="rId2"/>
          <a:srcRect t="10309" b="5422"/>
          <a:stretch/>
        </p:blipFill>
        <p:spPr>
          <a:xfrm>
            <a:off x="20" y="10"/>
            <a:ext cx="12191980" cy="6857990"/>
          </a:xfrm>
          <a:prstGeom prst="rect">
            <a:avLst/>
          </a:prstGeom>
          <a:noFill/>
        </p:spPr>
      </p:pic>
    </p:spTree>
    <p:extLst>
      <p:ext uri="{BB962C8B-B14F-4D97-AF65-F5344CB8AC3E}">
        <p14:creationId xmlns:p14="http://schemas.microsoft.com/office/powerpoint/2010/main" val="1831472652"/>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84DA4DF-DB46-BD87-755C-783B82270AC1}"/>
              </a:ext>
            </a:extLst>
          </p:cNvPr>
          <p:cNvPicPr>
            <a:picLocks noChangeAspect="1"/>
          </p:cNvPicPr>
          <p:nvPr/>
        </p:nvPicPr>
        <p:blipFill rotWithShape="1">
          <a:blip r:embed="rId2"/>
          <a:srcRect t="10060" b="5670"/>
          <a:stretch/>
        </p:blipFill>
        <p:spPr>
          <a:xfrm>
            <a:off x="20" y="10"/>
            <a:ext cx="12191980" cy="6857990"/>
          </a:xfrm>
          <a:prstGeom prst="rect">
            <a:avLst/>
          </a:prstGeom>
          <a:noFill/>
        </p:spPr>
      </p:pic>
    </p:spTree>
    <p:extLst>
      <p:ext uri="{BB962C8B-B14F-4D97-AF65-F5344CB8AC3E}">
        <p14:creationId xmlns:p14="http://schemas.microsoft.com/office/powerpoint/2010/main" val="3922570403"/>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7A8F4-84AA-52CF-3BFE-A9200535D858}"/>
              </a:ext>
            </a:extLst>
          </p:cNvPr>
          <p:cNvSpPr>
            <a:spLocks noGrp="1"/>
          </p:cNvSpPr>
          <p:nvPr>
            <p:ph type="title"/>
          </p:nvPr>
        </p:nvSpPr>
        <p:spPr>
          <a:xfrm>
            <a:off x="588263" y="457200"/>
            <a:ext cx="5333566" cy="553998"/>
          </a:xfrm>
        </p:spPr>
        <p:txBody>
          <a:bodyPr>
            <a:normAutofit fontScale="90000"/>
          </a:bodyPr>
          <a:lstStyle/>
          <a:p>
            <a:r>
              <a:rPr lang="en-NL"/>
              <a:t>Beheren van groepen</a:t>
            </a:r>
          </a:p>
        </p:txBody>
      </p:sp>
      <p:pic>
        <p:nvPicPr>
          <p:cNvPr id="7" name="Picture 6">
            <a:extLst>
              <a:ext uri="{FF2B5EF4-FFF2-40B4-BE49-F238E27FC236}">
                <a16:creationId xmlns:a16="http://schemas.microsoft.com/office/drawing/2014/main" id="{3BF53A48-2F14-F80C-EFFF-B3C6BAE73703}"/>
              </a:ext>
            </a:extLst>
          </p:cNvPr>
          <p:cNvPicPr>
            <a:picLocks noChangeAspect="1"/>
          </p:cNvPicPr>
          <p:nvPr/>
        </p:nvPicPr>
        <p:blipFill>
          <a:blip r:embed="rId2"/>
          <a:stretch>
            <a:fillRect/>
          </a:stretch>
        </p:blipFill>
        <p:spPr>
          <a:xfrm>
            <a:off x="490292" y="2542176"/>
            <a:ext cx="9756562" cy="3781250"/>
          </a:xfrm>
          <a:prstGeom prst="rect">
            <a:avLst/>
          </a:prstGeom>
        </p:spPr>
      </p:pic>
      <p:pic>
        <p:nvPicPr>
          <p:cNvPr id="8" name="Picture 7">
            <a:extLst>
              <a:ext uri="{FF2B5EF4-FFF2-40B4-BE49-F238E27FC236}">
                <a16:creationId xmlns:a16="http://schemas.microsoft.com/office/drawing/2014/main" id="{4463D85E-3FC1-AF5A-82BB-EE705ED944B7}"/>
              </a:ext>
            </a:extLst>
          </p:cNvPr>
          <p:cNvPicPr>
            <a:picLocks noChangeAspect="1"/>
          </p:cNvPicPr>
          <p:nvPr/>
        </p:nvPicPr>
        <p:blipFill>
          <a:blip r:embed="rId3"/>
          <a:stretch>
            <a:fillRect/>
          </a:stretch>
        </p:blipFill>
        <p:spPr>
          <a:xfrm>
            <a:off x="10615448" y="0"/>
            <a:ext cx="1576552" cy="6858000"/>
          </a:xfrm>
          <a:prstGeom prst="rect">
            <a:avLst/>
          </a:prstGeom>
        </p:spPr>
      </p:pic>
      <p:sp>
        <p:nvSpPr>
          <p:cNvPr id="9" name="TextBox 8">
            <a:extLst>
              <a:ext uri="{FF2B5EF4-FFF2-40B4-BE49-F238E27FC236}">
                <a16:creationId xmlns:a16="http://schemas.microsoft.com/office/drawing/2014/main" id="{C615DFAB-D8FA-26DE-DE8D-2DF9B8CFBBB4}"/>
              </a:ext>
            </a:extLst>
          </p:cNvPr>
          <p:cNvSpPr txBox="1"/>
          <p:nvPr/>
        </p:nvSpPr>
        <p:spPr>
          <a:xfrm flipH="1">
            <a:off x="631806" y="1402936"/>
            <a:ext cx="6259222" cy="615553"/>
          </a:xfrm>
          <a:prstGeom prst="rect">
            <a:avLst/>
          </a:prstGeom>
          <a:noFill/>
        </p:spPr>
        <p:txBody>
          <a:bodyPr wrap="square" lIns="0" tIns="0" rIns="0" bIns="0" rtlCol="0">
            <a:spAutoFit/>
          </a:bodyPr>
          <a:lstStyle/>
          <a:p>
            <a:pPr algn="l"/>
            <a:r>
              <a:rPr lang="en-NL" sz="2000"/>
              <a:t>Het is belangrijk om na te denken over hoe je sleutelfiguren definieert met groepen</a:t>
            </a:r>
          </a:p>
        </p:txBody>
      </p:sp>
    </p:spTree>
    <p:extLst>
      <p:ext uri="{BB962C8B-B14F-4D97-AF65-F5344CB8AC3E}">
        <p14:creationId xmlns:p14="http://schemas.microsoft.com/office/powerpoint/2010/main" val="2171680056"/>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9B116C-C542-4D0E-ADE7-3F455DBA41F8}"/>
              </a:ext>
            </a:extLst>
          </p:cNvPr>
          <p:cNvSpPr>
            <a:spLocks noGrp="1"/>
          </p:cNvSpPr>
          <p:nvPr>
            <p:ph type="title"/>
          </p:nvPr>
        </p:nvSpPr>
        <p:spPr>
          <a:xfrm>
            <a:off x="588263" y="457622"/>
            <a:ext cx="11018520" cy="430887"/>
          </a:xfrm>
        </p:spPr>
        <p:txBody>
          <a:bodyPr>
            <a:normAutofit fontScale="90000"/>
          </a:bodyPr>
          <a:lstStyle/>
          <a:p>
            <a:r>
              <a:rPr lang="en-US" sz="2800" b="1">
                <a:latin typeface="Segoe Pro Display" panose="020B0502040504020203"/>
                <a:cs typeface="Segoe UI"/>
              </a:rPr>
              <a:t>Microsoft Purview eDiscovery</a:t>
            </a:r>
            <a:endParaRPr lang="en-US" sz="1950" noProof="0">
              <a:solidFill>
                <a:srgbClr val="2296EB"/>
              </a:solidFill>
              <a:cs typeface="Segoe UI"/>
            </a:endParaRPr>
          </a:p>
        </p:txBody>
      </p:sp>
      <p:pic>
        <p:nvPicPr>
          <p:cNvPr id="4" name="Picture 3">
            <a:extLst>
              <a:ext uri="{FF2B5EF4-FFF2-40B4-BE49-F238E27FC236}">
                <a16:creationId xmlns:a16="http://schemas.microsoft.com/office/drawing/2014/main" id="{DA508399-53EA-66F4-76D8-2AB2A7D19D8A}"/>
              </a:ext>
            </a:extLst>
          </p:cNvPr>
          <p:cNvPicPr>
            <a:picLocks noChangeAspect="1"/>
          </p:cNvPicPr>
          <p:nvPr/>
        </p:nvPicPr>
        <p:blipFill>
          <a:blip r:embed="rId3"/>
          <a:stretch>
            <a:fillRect/>
          </a:stretch>
        </p:blipFill>
        <p:spPr>
          <a:xfrm>
            <a:off x="588263" y="1279356"/>
            <a:ext cx="9866647" cy="4737072"/>
          </a:xfrm>
          <a:prstGeom prst="rect">
            <a:avLst/>
          </a:prstGeom>
        </p:spPr>
      </p:pic>
      <p:sp>
        <p:nvSpPr>
          <p:cNvPr id="6" name="Rectangle 5">
            <a:extLst>
              <a:ext uri="{FF2B5EF4-FFF2-40B4-BE49-F238E27FC236}">
                <a16:creationId xmlns:a16="http://schemas.microsoft.com/office/drawing/2014/main" id="{1EBA520C-7F6F-7207-60B2-6375DB90FE47}"/>
              </a:ext>
            </a:extLst>
          </p:cNvPr>
          <p:cNvSpPr/>
          <p:nvPr/>
        </p:nvSpPr>
        <p:spPr>
          <a:xfrm>
            <a:off x="693338" y="6016428"/>
            <a:ext cx="10101437" cy="361637"/>
          </a:xfrm>
          <a:prstGeom prst="rect">
            <a:avLst/>
          </a:prstGeom>
        </p:spPr>
        <p:txBody>
          <a:bodyPr wrap="square" lIns="0" tIns="45720" rIns="91440" bIns="45720" anchor="t">
            <a:spAutoFit/>
          </a:bodyPr>
          <a:lstStyle/>
          <a:p>
            <a:pPr marL="396240" indent="-396240" defTabSz="913874">
              <a:spcAft>
                <a:spcPts val="2341"/>
              </a:spcAft>
              <a:buSzPct val="120000"/>
              <a:buBlip>
                <a:blip r:embed="rId4"/>
              </a:buBlip>
              <a:defRPr/>
            </a:pPr>
            <a:r>
              <a:rPr lang="en-US" sz="1750" err="1">
                <a:ln w="3175">
                  <a:noFill/>
                </a:ln>
                <a:gradFill>
                  <a:gsLst>
                    <a:gs pos="0">
                      <a:srgbClr val="000000"/>
                    </a:gs>
                    <a:gs pos="100000">
                      <a:srgbClr val="000000"/>
                    </a:gs>
                  </a:gsLst>
                  <a:lin ang="0" scaled="1"/>
                </a:gradFill>
                <a:cs typeface="Segoe UI"/>
              </a:rPr>
              <a:t>Zoek</a:t>
            </a:r>
            <a:r>
              <a:rPr lang="en-US" sz="1750">
                <a:ln w="3175">
                  <a:noFill/>
                </a:ln>
                <a:gradFill>
                  <a:gsLst>
                    <a:gs pos="0">
                      <a:srgbClr val="000000"/>
                    </a:gs>
                    <a:gs pos="100000">
                      <a:srgbClr val="000000"/>
                    </a:gs>
                  </a:gsLst>
                  <a:lin ang="0" scaled="1"/>
                </a:gradFill>
                <a:cs typeface="Segoe UI"/>
              </a:rPr>
              <a:t> </a:t>
            </a:r>
            <a:r>
              <a:rPr lang="en-US" sz="1750" err="1">
                <a:ln w="3175">
                  <a:noFill/>
                </a:ln>
                <a:gradFill>
                  <a:gsLst>
                    <a:gs pos="0">
                      <a:srgbClr val="000000"/>
                    </a:gs>
                    <a:gs pos="100000">
                      <a:srgbClr val="000000"/>
                    </a:gs>
                  </a:gsLst>
                  <a:lin ang="0" scaled="1"/>
                </a:gradFill>
                <a:cs typeface="Segoe UI"/>
              </a:rPr>
              <a:t>gemakkelijk</a:t>
            </a:r>
            <a:r>
              <a:rPr lang="en-US" sz="1750">
                <a:ln w="3175">
                  <a:noFill/>
                </a:ln>
                <a:gradFill>
                  <a:gsLst>
                    <a:gs pos="0">
                      <a:srgbClr val="000000"/>
                    </a:gs>
                    <a:gs pos="100000">
                      <a:srgbClr val="000000"/>
                    </a:gs>
                  </a:gsLst>
                  <a:lin ang="0" scaled="1"/>
                </a:gradFill>
                <a:cs typeface="Segoe UI"/>
              </a:rPr>
              <a:t> </a:t>
            </a:r>
            <a:r>
              <a:rPr lang="en-US" sz="1750" err="1">
                <a:ln w="3175">
                  <a:noFill/>
                </a:ln>
                <a:gradFill>
                  <a:gsLst>
                    <a:gs pos="0">
                      <a:srgbClr val="000000"/>
                    </a:gs>
                    <a:gs pos="100000">
                      <a:srgbClr val="000000"/>
                    </a:gs>
                  </a:gsLst>
                  <a:lin ang="0" scaled="1"/>
                </a:gradFill>
                <a:cs typeface="Segoe UI"/>
              </a:rPr>
              <a:t>naar</a:t>
            </a:r>
            <a:r>
              <a:rPr lang="en-US" sz="1750">
                <a:ln w="3175">
                  <a:noFill/>
                </a:ln>
                <a:gradFill>
                  <a:gsLst>
                    <a:gs pos="0">
                      <a:srgbClr val="000000"/>
                    </a:gs>
                    <a:gs pos="100000">
                      <a:srgbClr val="000000"/>
                    </a:gs>
                  </a:gsLst>
                  <a:lin ang="0" scaled="1"/>
                </a:gradFill>
                <a:cs typeface="Segoe UI"/>
              </a:rPr>
              <a:t> emails met </a:t>
            </a:r>
            <a:r>
              <a:rPr lang="en-US" sz="1750" err="1">
                <a:ln w="3175">
                  <a:noFill/>
                </a:ln>
                <a:gradFill>
                  <a:gsLst>
                    <a:gs pos="0">
                      <a:srgbClr val="000000"/>
                    </a:gs>
                    <a:gs pos="100000">
                      <a:srgbClr val="000000"/>
                    </a:gs>
                  </a:gsLst>
                  <a:lin ang="0" scaled="1"/>
                </a:gradFill>
                <a:cs typeface="Segoe UI"/>
              </a:rPr>
              <a:t>behulp</a:t>
            </a:r>
            <a:r>
              <a:rPr lang="en-US" sz="1750">
                <a:ln w="3175">
                  <a:noFill/>
                </a:ln>
                <a:gradFill>
                  <a:gsLst>
                    <a:gs pos="0">
                      <a:srgbClr val="000000"/>
                    </a:gs>
                    <a:gs pos="100000">
                      <a:srgbClr val="000000"/>
                    </a:gs>
                  </a:gsLst>
                  <a:lin ang="0" scaled="1"/>
                </a:gradFill>
                <a:cs typeface="Segoe UI"/>
              </a:rPr>
              <a:t> van </a:t>
            </a:r>
            <a:r>
              <a:rPr lang="en-US" sz="1750" err="1">
                <a:ln w="3175">
                  <a:noFill/>
                </a:ln>
                <a:gradFill>
                  <a:gsLst>
                    <a:gs pos="0">
                      <a:srgbClr val="000000"/>
                    </a:gs>
                    <a:gs pos="100000">
                      <a:srgbClr val="000000"/>
                    </a:gs>
                  </a:gsLst>
                  <a:lin ang="0" scaled="1"/>
                </a:gradFill>
                <a:cs typeface="Segoe UI"/>
              </a:rPr>
              <a:t>trefwoorden</a:t>
            </a:r>
            <a:r>
              <a:rPr lang="en-US" sz="1750">
                <a:ln w="3175">
                  <a:noFill/>
                </a:ln>
                <a:gradFill>
                  <a:gsLst>
                    <a:gs pos="0">
                      <a:srgbClr val="000000"/>
                    </a:gs>
                    <a:gs pos="100000">
                      <a:srgbClr val="000000"/>
                    </a:gs>
                  </a:gsLst>
                  <a:lin ang="0" scaled="1"/>
                </a:gradFill>
                <a:cs typeface="Segoe UI"/>
              </a:rPr>
              <a:t>, data, </a:t>
            </a:r>
            <a:r>
              <a:rPr lang="en-US" sz="1750" err="1">
                <a:ln w="3175">
                  <a:noFill/>
                </a:ln>
                <a:gradFill>
                  <a:gsLst>
                    <a:gs pos="0">
                      <a:srgbClr val="000000"/>
                    </a:gs>
                    <a:gs pos="100000">
                      <a:srgbClr val="000000"/>
                    </a:gs>
                  </a:gsLst>
                  <a:lin ang="0" scaled="1"/>
                </a:gradFill>
                <a:cs typeface="Segoe UI"/>
              </a:rPr>
              <a:t>geaddresseerden</a:t>
            </a:r>
            <a:r>
              <a:rPr lang="en-US" sz="1750">
                <a:ln w="3175">
                  <a:noFill/>
                </a:ln>
                <a:gradFill>
                  <a:gsLst>
                    <a:gs pos="0">
                      <a:srgbClr val="000000"/>
                    </a:gs>
                    <a:gs pos="100000">
                      <a:srgbClr val="000000"/>
                    </a:gs>
                  </a:gsLst>
                  <a:lin ang="0" scaled="1"/>
                </a:gradFill>
                <a:cs typeface="Segoe UI"/>
              </a:rPr>
              <a:t> </a:t>
            </a:r>
            <a:r>
              <a:rPr lang="en-US" sz="1750" err="1">
                <a:ln w="3175">
                  <a:noFill/>
                </a:ln>
                <a:gradFill>
                  <a:gsLst>
                    <a:gs pos="0">
                      <a:srgbClr val="000000"/>
                    </a:gs>
                    <a:gs pos="100000">
                      <a:srgbClr val="000000"/>
                    </a:gs>
                  </a:gsLst>
                  <a:lin ang="0" scaled="1"/>
                </a:gradFill>
                <a:cs typeface="Segoe UI"/>
              </a:rPr>
              <a:t>en</a:t>
            </a:r>
            <a:r>
              <a:rPr lang="en-US" sz="1750">
                <a:ln w="3175">
                  <a:noFill/>
                </a:ln>
                <a:gradFill>
                  <a:gsLst>
                    <a:gs pos="0">
                      <a:srgbClr val="000000"/>
                    </a:gs>
                    <a:gs pos="100000">
                      <a:srgbClr val="000000"/>
                    </a:gs>
                  </a:gsLst>
                  <a:lin ang="0" scaled="1"/>
                </a:gradFill>
                <a:cs typeface="Segoe UI"/>
              </a:rPr>
              <a:t> </a:t>
            </a:r>
            <a:r>
              <a:rPr lang="en-US" sz="1750" err="1">
                <a:ln w="3175">
                  <a:noFill/>
                </a:ln>
                <a:gradFill>
                  <a:gsLst>
                    <a:gs pos="0">
                      <a:srgbClr val="000000"/>
                    </a:gs>
                    <a:gs pos="100000">
                      <a:srgbClr val="000000"/>
                    </a:gs>
                  </a:gsLst>
                  <a:lin ang="0" scaled="1"/>
                </a:gradFill>
                <a:cs typeface="Segoe UI"/>
              </a:rPr>
              <a:t>meer</a:t>
            </a:r>
            <a:r>
              <a:rPr lang="en-US" sz="1750">
                <a:ln w="3175">
                  <a:noFill/>
                </a:ln>
                <a:gradFill>
                  <a:gsLst>
                    <a:gs pos="0">
                      <a:srgbClr val="000000"/>
                    </a:gs>
                    <a:gs pos="100000">
                      <a:srgbClr val="000000"/>
                    </a:gs>
                  </a:gsLst>
                  <a:lin ang="0" scaled="1"/>
                </a:gradFill>
                <a:cs typeface="Segoe UI"/>
              </a:rPr>
              <a:t>.</a:t>
            </a:r>
          </a:p>
        </p:txBody>
      </p:sp>
    </p:spTree>
    <p:extLst>
      <p:ext uri="{BB962C8B-B14F-4D97-AF65-F5344CB8AC3E}">
        <p14:creationId xmlns:p14="http://schemas.microsoft.com/office/powerpoint/2010/main" val="4139915238"/>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7278D237-EEAB-0471-B93C-11219BB21E73}"/>
              </a:ext>
            </a:extLst>
          </p:cNvPr>
          <p:cNvPicPr>
            <a:picLocks noChangeAspect="1"/>
          </p:cNvPicPr>
          <p:nvPr/>
        </p:nvPicPr>
        <p:blipFill rotWithShape="1">
          <a:blip r:embed="rId2"/>
          <a:srcRect r="5778"/>
          <a:stretch/>
        </p:blipFill>
        <p:spPr>
          <a:xfrm>
            <a:off x="20" y="10"/>
            <a:ext cx="12191980" cy="6857990"/>
          </a:xfrm>
          <a:prstGeom prst="rect">
            <a:avLst/>
          </a:prstGeom>
          <a:noFill/>
        </p:spPr>
      </p:pic>
    </p:spTree>
    <p:extLst>
      <p:ext uri="{BB962C8B-B14F-4D97-AF65-F5344CB8AC3E}">
        <p14:creationId xmlns:p14="http://schemas.microsoft.com/office/powerpoint/2010/main" val="4026668827"/>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1FC35A5-6356-4211-8519-D877610C84CC}"/>
              </a:ext>
            </a:extLst>
          </p:cNvPr>
          <p:cNvSpPr>
            <a:spLocks noGrp="1"/>
          </p:cNvSpPr>
          <p:nvPr>
            <p:ph type="title"/>
          </p:nvPr>
        </p:nvSpPr>
        <p:spPr/>
        <p:txBody>
          <a:bodyPr/>
          <a:lstStyle/>
          <a:p>
            <a:r>
              <a:rPr lang="en-US"/>
              <a:t>Lessons learned</a:t>
            </a:r>
          </a:p>
        </p:txBody>
      </p:sp>
      <p:sp>
        <p:nvSpPr>
          <p:cNvPr id="23" name="Freeform 22">
            <a:extLst>
              <a:ext uri="{FF2B5EF4-FFF2-40B4-BE49-F238E27FC236}">
                <a16:creationId xmlns:a16="http://schemas.microsoft.com/office/drawing/2014/main" id="{5BBF8FD6-4CD0-43A4-59CD-FE195C3E27D5}"/>
              </a:ext>
            </a:extLst>
          </p:cNvPr>
          <p:cNvSpPr/>
          <p:nvPr/>
        </p:nvSpPr>
        <p:spPr>
          <a:xfrm>
            <a:off x="583881" y="1711234"/>
            <a:ext cx="2425884" cy="2336886"/>
          </a:xfrm>
          <a:custGeom>
            <a:avLst/>
            <a:gdLst>
              <a:gd name="connsiteX0" fmla="*/ 0 w 2133070"/>
              <a:gd name="connsiteY0" fmla="*/ 213307 h 3826728"/>
              <a:gd name="connsiteX1" fmla="*/ 213307 w 2133070"/>
              <a:gd name="connsiteY1" fmla="*/ 0 h 3826728"/>
              <a:gd name="connsiteX2" fmla="*/ 1919763 w 2133070"/>
              <a:gd name="connsiteY2" fmla="*/ 0 h 3826728"/>
              <a:gd name="connsiteX3" fmla="*/ 2133070 w 2133070"/>
              <a:gd name="connsiteY3" fmla="*/ 213307 h 3826728"/>
              <a:gd name="connsiteX4" fmla="*/ 2133070 w 2133070"/>
              <a:gd name="connsiteY4" fmla="*/ 3613421 h 3826728"/>
              <a:gd name="connsiteX5" fmla="*/ 1919763 w 2133070"/>
              <a:gd name="connsiteY5" fmla="*/ 3826728 h 3826728"/>
              <a:gd name="connsiteX6" fmla="*/ 213307 w 2133070"/>
              <a:gd name="connsiteY6" fmla="*/ 3826728 h 3826728"/>
              <a:gd name="connsiteX7" fmla="*/ 0 w 2133070"/>
              <a:gd name="connsiteY7" fmla="*/ 3613421 h 3826728"/>
              <a:gd name="connsiteX8" fmla="*/ 0 w 2133070"/>
              <a:gd name="connsiteY8" fmla="*/ 213307 h 3826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33070" h="3826728">
                <a:moveTo>
                  <a:pt x="0" y="213307"/>
                </a:moveTo>
                <a:cubicBezTo>
                  <a:pt x="0" y="95501"/>
                  <a:pt x="95501" y="0"/>
                  <a:pt x="213307" y="0"/>
                </a:cubicBezTo>
                <a:lnTo>
                  <a:pt x="1919763" y="0"/>
                </a:lnTo>
                <a:cubicBezTo>
                  <a:pt x="2037569" y="0"/>
                  <a:pt x="2133070" y="95501"/>
                  <a:pt x="2133070" y="213307"/>
                </a:cubicBezTo>
                <a:lnTo>
                  <a:pt x="2133070" y="3613421"/>
                </a:lnTo>
                <a:cubicBezTo>
                  <a:pt x="2133070" y="3731227"/>
                  <a:pt x="2037569" y="3826728"/>
                  <a:pt x="1919763" y="3826728"/>
                </a:cubicBezTo>
                <a:lnTo>
                  <a:pt x="213307" y="3826728"/>
                </a:lnTo>
                <a:cubicBezTo>
                  <a:pt x="95501" y="3826728"/>
                  <a:pt x="0" y="3731227"/>
                  <a:pt x="0" y="3613421"/>
                </a:cubicBezTo>
                <a:lnTo>
                  <a:pt x="0" y="213307"/>
                </a:lnTo>
                <a:close/>
              </a:path>
            </a:pathLst>
          </a:custGeom>
          <a:solidFill>
            <a:srgbClr val="FFC000"/>
          </a:solid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23435" tIns="123435" rIns="123435" bIns="123435" numCol="1" spcCol="1270" anchor="t" anchorCtr="0">
            <a:noAutofit/>
          </a:bodyPr>
          <a:lstStyle/>
          <a:p>
            <a:pPr defTabSz="711200">
              <a:lnSpc>
                <a:spcPct val="90000"/>
              </a:lnSpc>
              <a:spcBef>
                <a:spcPct val="0"/>
              </a:spcBef>
              <a:spcAft>
                <a:spcPct val="35000"/>
              </a:spcAft>
            </a:pPr>
            <a:endParaRPr lang="en-US" sz="2800" baseline="30000">
              <a:latin typeface="Segoe UI"/>
              <a:ea typeface="Segoe UI"/>
              <a:cs typeface="Segoe UI"/>
            </a:endParaRPr>
          </a:p>
          <a:p>
            <a:pPr defTabSz="711200">
              <a:lnSpc>
                <a:spcPct val="90000"/>
              </a:lnSpc>
              <a:spcBef>
                <a:spcPct val="0"/>
              </a:spcBef>
              <a:spcAft>
                <a:spcPct val="35000"/>
              </a:spcAft>
            </a:pPr>
            <a:r>
              <a:rPr lang="en-US" sz="2800" baseline="30000">
                <a:latin typeface="Segoe UI"/>
                <a:ea typeface="Segoe UI"/>
                <a:cs typeface="Segoe UI"/>
              </a:rPr>
              <a:t>Zorg </a:t>
            </a:r>
            <a:r>
              <a:rPr lang="en-US" sz="2800" baseline="30000" err="1">
                <a:latin typeface="Segoe UI"/>
                <a:ea typeface="Segoe UI"/>
                <a:cs typeface="Segoe UI"/>
              </a:rPr>
              <a:t>vooraf</a:t>
            </a:r>
            <a:r>
              <a:rPr lang="en-US" sz="2800" baseline="30000">
                <a:latin typeface="Segoe UI"/>
                <a:ea typeface="Segoe UI"/>
                <a:cs typeface="Segoe UI"/>
              </a:rPr>
              <a:t> </a:t>
            </a:r>
            <a:r>
              <a:rPr lang="en-US" sz="2800" baseline="30000" err="1">
                <a:latin typeface="Segoe UI"/>
                <a:ea typeface="Segoe UI"/>
                <a:cs typeface="Segoe UI"/>
              </a:rPr>
              <a:t>voor</a:t>
            </a:r>
            <a:r>
              <a:rPr lang="en-US" sz="2800" baseline="30000">
                <a:latin typeface="Segoe UI"/>
                <a:ea typeface="Segoe UI"/>
                <a:cs typeface="Segoe UI"/>
              </a:rPr>
              <a:t> </a:t>
            </a:r>
            <a:br>
              <a:rPr lang="en-US" sz="2800" baseline="30000">
                <a:latin typeface="Segoe UI"/>
                <a:ea typeface="Segoe UI"/>
                <a:cs typeface="Segoe UI"/>
              </a:rPr>
            </a:br>
            <a:r>
              <a:rPr lang="en-US" sz="2800" baseline="30000">
                <a:latin typeface="Segoe UI"/>
                <a:ea typeface="Segoe UI"/>
                <a:cs typeface="Segoe UI"/>
              </a:rPr>
              <a:t>commitment </a:t>
            </a:r>
            <a:r>
              <a:rPr lang="en-US" sz="2800" baseline="30000" err="1">
                <a:latin typeface="Segoe UI"/>
                <a:ea typeface="Segoe UI"/>
                <a:cs typeface="Segoe UI"/>
              </a:rPr>
              <a:t>en</a:t>
            </a:r>
            <a:r>
              <a:rPr lang="en-US" sz="2800" baseline="30000">
                <a:latin typeface="Segoe UI"/>
                <a:ea typeface="Segoe UI"/>
                <a:cs typeface="Segoe UI"/>
              </a:rPr>
              <a:t> </a:t>
            </a:r>
            <a:br>
              <a:rPr lang="en-US" sz="2800" baseline="30000">
                <a:latin typeface="Segoe UI"/>
                <a:ea typeface="Segoe UI"/>
                <a:cs typeface="Segoe UI"/>
              </a:rPr>
            </a:br>
            <a:r>
              <a:rPr lang="en-US" sz="2800" baseline="30000" err="1">
                <a:latin typeface="Segoe UI"/>
                <a:ea typeface="Segoe UI"/>
                <a:cs typeface="Segoe UI"/>
              </a:rPr>
              <a:t>instemming</a:t>
            </a:r>
            <a:r>
              <a:rPr lang="en-US" sz="2800" baseline="30000">
                <a:latin typeface="Segoe UI"/>
                <a:ea typeface="Segoe UI"/>
                <a:cs typeface="Segoe UI"/>
              </a:rPr>
              <a:t> van het</a:t>
            </a:r>
            <a:br>
              <a:rPr lang="en-US" sz="2800" baseline="30000">
                <a:latin typeface="Segoe UI"/>
                <a:ea typeface="Segoe UI"/>
                <a:cs typeface="Segoe UI"/>
              </a:rPr>
            </a:br>
            <a:r>
              <a:rPr lang="en-US" sz="2800" baseline="30000">
                <a:latin typeface="Segoe UI"/>
                <a:ea typeface="Segoe UI"/>
                <a:cs typeface="Segoe UI"/>
              </a:rPr>
              <a:t>management</a:t>
            </a:r>
            <a:endParaRPr lang="en-US" sz="2800" kern="1200">
              <a:cs typeface="Segoe UI"/>
            </a:endParaRPr>
          </a:p>
        </p:txBody>
      </p:sp>
      <p:sp>
        <p:nvSpPr>
          <p:cNvPr id="26" name="Freeform 25">
            <a:extLst>
              <a:ext uri="{FF2B5EF4-FFF2-40B4-BE49-F238E27FC236}">
                <a16:creationId xmlns:a16="http://schemas.microsoft.com/office/drawing/2014/main" id="{2C611C94-DAF4-75AC-774A-3E1E681C26CF}"/>
              </a:ext>
            </a:extLst>
          </p:cNvPr>
          <p:cNvSpPr/>
          <p:nvPr/>
        </p:nvSpPr>
        <p:spPr>
          <a:xfrm>
            <a:off x="3366469" y="1711234"/>
            <a:ext cx="2425884" cy="2336886"/>
          </a:xfrm>
          <a:custGeom>
            <a:avLst/>
            <a:gdLst>
              <a:gd name="connsiteX0" fmla="*/ 0 w 2133070"/>
              <a:gd name="connsiteY0" fmla="*/ 213307 h 3826728"/>
              <a:gd name="connsiteX1" fmla="*/ 213307 w 2133070"/>
              <a:gd name="connsiteY1" fmla="*/ 0 h 3826728"/>
              <a:gd name="connsiteX2" fmla="*/ 1919763 w 2133070"/>
              <a:gd name="connsiteY2" fmla="*/ 0 h 3826728"/>
              <a:gd name="connsiteX3" fmla="*/ 2133070 w 2133070"/>
              <a:gd name="connsiteY3" fmla="*/ 213307 h 3826728"/>
              <a:gd name="connsiteX4" fmla="*/ 2133070 w 2133070"/>
              <a:gd name="connsiteY4" fmla="*/ 3613421 h 3826728"/>
              <a:gd name="connsiteX5" fmla="*/ 1919763 w 2133070"/>
              <a:gd name="connsiteY5" fmla="*/ 3826728 h 3826728"/>
              <a:gd name="connsiteX6" fmla="*/ 213307 w 2133070"/>
              <a:gd name="connsiteY6" fmla="*/ 3826728 h 3826728"/>
              <a:gd name="connsiteX7" fmla="*/ 0 w 2133070"/>
              <a:gd name="connsiteY7" fmla="*/ 3613421 h 3826728"/>
              <a:gd name="connsiteX8" fmla="*/ 0 w 2133070"/>
              <a:gd name="connsiteY8" fmla="*/ 213307 h 3826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33070" h="3826728">
                <a:moveTo>
                  <a:pt x="0" y="213307"/>
                </a:moveTo>
                <a:cubicBezTo>
                  <a:pt x="0" y="95501"/>
                  <a:pt x="95501" y="0"/>
                  <a:pt x="213307" y="0"/>
                </a:cubicBezTo>
                <a:lnTo>
                  <a:pt x="1919763" y="0"/>
                </a:lnTo>
                <a:cubicBezTo>
                  <a:pt x="2037569" y="0"/>
                  <a:pt x="2133070" y="95501"/>
                  <a:pt x="2133070" y="213307"/>
                </a:cubicBezTo>
                <a:lnTo>
                  <a:pt x="2133070" y="3613421"/>
                </a:lnTo>
                <a:cubicBezTo>
                  <a:pt x="2133070" y="3731227"/>
                  <a:pt x="2037569" y="3826728"/>
                  <a:pt x="1919763" y="3826728"/>
                </a:cubicBezTo>
                <a:lnTo>
                  <a:pt x="213307" y="3826728"/>
                </a:lnTo>
                <a:cubicBezTo>
                  <a:pt x="95501" y="3826728"/>
                  <a:pt x="0" y="3731227"/>
                  <a:pt x="0" y="3613421"/>
                </a:cubicBezTo>
                <a:lnTo>
                  <a:pt x="0" y="213307"/>
                </a:lnTo>
                <a:close/>
              </a:path>
            </a:pathLst>
          </a:custGeom>
          <a:solidFill>
            <a:srgbClr val="00B050"/>
          </a:solid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19625" tIns="119625" rIns="119625" bIns="119625" numCol="1" spcCol="1270" anchor="t" anchorCtr="0">
            <a:noAutofit/>
          </a:bodyPr>
          <a:lstStyle/>
          <a:p>
            <a:pPr marL="0" lvl="0" indent="0" algn="l" defTabSz="666750">
              <a:lnSpc>
                <a:spcPct val="90000"/>
              </a:lnSpc>
              <a:spcBef>
                <a:spcPct val="0"/>
              </a:spcBef>
              <a:spcAft>
                <a:spcPct val="35000"/>
              </a:spcAft>
              <a:buNone/>
            </a:pPr>
            <a:endParaRPr lang="en-US" sz="2800" baseline="30000">
              <a:latin typeface="Segoe UI"/>
              <a:ea typeface="Segoe UI"/>
              <a:cs typeface="Segoe UI"/>
            </a:endParaRPr>
          </a:p>
          <a:p>
            <a:pPr marL="0" lvl="0" indent="0" algn="l" defTabSz="666750">
              <a:lnSpc>
                <a:spcPct val="90000"/>
              </a:lnSpc>
              <a:spcBef>
                <a:spcPct val="0"/>
              </a:spcBef>
              <a:spcAft>
                <a:spcPct val="35000"/>
              </a:spcAft>
              <a:buNone/>
            </a:pPr>
            <a:r>
              <a:rPr lang="en-US" sz="2800" baseline="30000" err="1">
                <a:latin typeface="Segoe UI"/>
                <a:ea typeface="Segoe UI"/>
                <a:cs typeface="Segoe UI"/>
              </a:rPr>
              <a:t>Betrek</a:t>
            </a:r>
            <a:r>
              <a:rPr lang="en-US" sz="2800" baseline="30000">
                <a:latin typeface="Segoe UI"/>
                <a:ea typeface="Segoe UI"/>
                <a:cs typeface="Segoe UI"/>
              </a:rPr>
              <a:t> de </a:t>
            </a:r>
            <a:r>
              <a:rPr lang="en-US" sz="2800" baseline="30000" err="1">
                <a:latin typeface="Segoe UI"/>
                <a:ea typeface="Segoe UI"/>
                <a:cs typeface="Segoe UI"/>
              </a:rPr>
              <a:t>juiste</a:t>
            </a:r>
            <a:r>
              <a:rPr lang="en-US" sz="2800" baseline="30000">
                <a:latin typeface="Segoe UI"/>
                <a:ea typeface="Segoe UI"/>
                <a:cs typeface="Segoe UI"/>
              </a:rPr>
              <a:t> </a:t>
            </a:r>
            <a:br>
              <a:rPr lang="en-US" sz="2800" baseline="30000">
                <a:latin typeface="Segoe UI"/>
                <a:ea typeface="Segoe UI"/>
                <a:cs typeface="Segoe UI"/>
              </a:rPr>
            </a:br>
            <a:r>
              <a:rPr lang="en-US" sz="2800" baseline="30000" err="1">
                <a:latin typeface="Segoe UI"/>
                <a:ea typeface="Segoe UI"/>
                <a:cs typeface="Segoe UI"/>
              </a:rPr>
              <a:t>personen</a:t>
            </a:r>
            <a:r>
              <a:rPr lang="en-US" sz="2800" baseline="30000">
                <a:latin typeface="Segoe UI"/>
                <a:ea typeface="Segoe UI"/>
                <a:cs typeface="Segoe UI"/>
              </a:rPr>
              <a:t>/</a:t>
            </a:r>
            <a:r>
              <a:rPr lang="en-US" sz="2800" baseline="30000" err="1">
                <a:latin typeface="Segoe UI"/>
                <a:ea typeface="Segoe UI"/>
                <a:cs typeface="Segoe UI"/>
              </a:rPr>
              <a:t>afdelinge</a:t>
            </a:r>
            <a:br>
              <a:rPr lang="en-US" sz="2800" baseline="30000">
                <a:latin typeface="Segoe UI"/>
                <a:ea typeface="Segoe UI"/>
                <a:cs typeface="Segoe UI"/>
              </a:rPr>
            </a:br>
            <a:r>
              <a:rPr lang="en-US" sz="2800" baseline="30000" err="1">
                <a:latin typeface="Segoe UI"/>
                <a:ea typeface="Segoe UI"/>
                <a:cs typeface="Segoe UI"/>
              </a:rPr>
              <a:t>bij</a:t>
            </a:r>
            <a:r>
              <a:rPr lang="en-US" sz="2800" baseline="30000">
                <a:latin typeface="Segoe UI"/>
                <a:ea typeface="Segoe UI"/>
                <a:cs typeface="Segoe UI"/>
              </a:rPr>
              <a:t> het project</a:t>
            </a:r>
            <a:endParaRPr lang="en-US" sz="2800" kern="1200"/>
          </a:p>
        </p:txBody>
      </p:sp>
      <p:sp>
        <p:nvSpPr>
          <p:cNvPr id="29" name="Freeform 28">
            <a:extLst>
              <a:ext uri="{FF2B5EF4-FFF2-40B4-BE49-F238E27FC236}">
                <a16:creationId xmlns:a16="http://schemas.microsoft.com/office/drawing/2014/main" id="{3F63E5EB-4125-9F2E-70D8-08552DC0186F}"/>
              </a:ext>
            </a:extLst>
          </p:cNvPr>
          <p:cNvSpPr/>
          <p:nvPr/>
        </p:nvSpPr>
        <p:spPr>
          <a:xfrm>
            <a:off x="6326229" y="1711234"/>
            <a:ext cx="2425884" cy="2336886"/>
          </a:xfrm>
          <a:custGeom>
            <a:avLst/>
            <a:gdLst>
              <a:gd name="connsiteX0" fmla="*/ 0 w 2133070"/>
              <a:gd name="connsiteY0" fmla="*/ 213307 h 3826728"/>
              <a:gd name="connsiteX1" fmla="*/ 213307 w 2133070"/>
              <a:gd name="connsiteY1" fmla="*/ 0 h 3826728"/>
              <a:gd name="connsiteX2" fmla="*/ 1919763 w 2133070"/>
              <a:gd name="connsiteY2" fmla="*/ 0 h 3826728"/>
              <a:gd name="connsiteX3" fmla="*/ 2133070 w 2133070"/>
              <a:gd name="connsiteY3" fmla="*/ 213307 h 3826728"/>
              <a:gd name="connsiteX4" fmla="*/ 2133070 w 2133070"/>
              <a:gd name="connsiteY4" fmla="*/ 3613421 h 3826728"/>
              <a:gd name="connsiteX5" fmla="*/ 1919763 w 2133070"/>
              <a:gd name="connsiteY5" fmla="*/ 3826728 h 3826728"/>
              <a:gd name="connsiteX6" fmla="*/ 213307 w 2133070"/>
              <a:gd name="connsiteY6" fmla="*/ 3826728 h 3826728"/>
              <a:gd name="connsiteX7" fmla="*/ 0 w 2133070"/>
              <a:gd name="connsiteY7" fmla="*/ 3613421 h 3826728"/>
              <a:gd name="connsiteX8" fmla="*/ 0 w 2133070"/>
              <a:gd name="connsiteY8" fmla="*/ 213307 h 3826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33070" h="3826728">
                <a:moveTo>
                  <a:pt x="0" y="213307"/>
                </a:moveTo>
                <a:cubicBezTo>
                  <a:pt x="0" y="95501"/>
                  <a:pt x="95501" y="0"/>
                  <a:pt x="213307" y="0"/>
                </a:cubicBezTo>
                <a:lnTo>
                  <a:pt x="1919763" y="0"/>
                </a:lnTo>
                <a:cubicBezTo>
                  <a:pt x="2037569" y="0"/>
                  <a:pt x="2133070" y="95501"/>
                  <a:pt x="2133070" y="213307"/>
                </a:cubicBezTo>
                <a:lnTo>
                  <a:pt x="2133070" y="3613421"/>
                </a:lnTo>
                <a:cubicBezTo>
                  <a:pt x="2133070" y="3731227"/>
                  <a:pt x="2037569" y="3826728"/>
                  <a:pt x="1919763" y="3826728"/>
                </a:cubicBezTo>
                <a:lnTo>
                  <a:pt x="213307" y="3826728"/>
                </a:lnTo>
                <a:cubicBezTo>
                  <a:pt x="95501" y="3826728"/>
                  <a:pt x="0" y="3731227"/>
                  <a:pt x="0" y="3613421"/>
                </a:cubicBezTo>
                <a:lnTo>
                  <a:pt x="0" y="213307"/>
                </a:lnTo>
                <a:close/>
              </a:path>
            </a:pathLst>
          </a:custGeom>
          <a:solidFill>
            <a:srgbClr val="00B0F0"/>
          </a:solidFill>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19625" tIns="119625" rIns="119625" bIns="119625" numCol="1" spcCol="1270" anchor="t" anchorCtr="0">
            <a:noAutofit/>
          </a:bodyPr>
          <a:lstStyle/>
          <a:p>
            <a:pPr marL="0" lvl="0" indent="0" algn="l" defTabSz="666750">
              <a:lnSpc>
                <a:spcPct val="90000"/>
              </a:lnSpc>
              <a:spcBef>
                <a:spcPct val="0"/>
              </a:spcBef>
              <a:spcAft>
                <a:spcPct val="35000"/>
              </a:spcAft>
              <a:buNone/>
            </a:pPr>
            <a:endParaRPr lang="en-US" sz="2800" baseline="30000" dirty="0">
              <a:latin typeface="Segoe UI"/>
              <a:ea typeface="Segoe UI"/>
              <a:cs typeface="Segoe UI"/>
            </a:endParaRPr>
          </a:p>
          <a:p>
            <a:pPr marL="0" lvl="0" indent="0" algn="l" defTabSz="666750">
              <a:lnSpc>
                <a:spcPct val="90000"/>
              </a:lnSpc>
              <a:spcBef>
                <a:spcPct val="0"/>
              </a:spcBef>
              <a:spcAft>
                <a:spcPct val="35000"/>
              </a:spcAft>
              <a:buNone/>
            </a:pPr>
            <a:r>
              <a:rPr lang="en-US" sz="2800" baseline="30000" dirty="0">
                <a:latin typeface="Segoe UI"/>
                <a:ea typeface="Segoe UI"/>
                <a:cs typeface="Segoe UI"/>
              </a:rPr>
              <a:t>Weet wat je </a:t>
            </a:r>
            <a:r>
              <a:rPr lang="en-US" sz="2800" baseline="30000" dirty="0" err="1">
                <a:latin typeface="Segoe UI"/>
                <a:ea typeface="Segoe UI"/>
                <a:cs typeface="Segoe UI"/>
              </a:rPr>
              <a:t>wil</a:t>
            </a:r>
            <a:r>
              <a:rPr lang="en-US" sz="2800" baseline="30000" dirty="0">
                <a:latin typeface="Segoe UI"/>
                <a:ea typeface="Segoe UI"/>
                <a:cs typeface="Segoe UI"/>
              </a:rPr>
              <a:t> </a:t>
            </a:r>
            <a:r>
              <a:rPr lang="en-US" sz="2800" baseline="30000" dirty="0" err="1">
                <a:latin typeface="Segoe UI"/>
                <a:ea typeface="Segoe UI"/>
                <a:cs typeface="Segoe UI"/>
              </a:rPr>
              <a:t>bereiken</a:t>
            </a:r>
            <a:r>
              <a:rPr lang="en-US" sz="2800" baseline="30000" dirty="0">
                <a:latin typeface="Segoe UI"/>
                <a:ea typeface="Segoe UI"/>
                <a:cs typeface="Segoe UI"/>
              </a:rPr>
              <a:t> met </a:t>
            </a:r>
            <a:br>
              <a:rPr lang="en-US" sz="2800" baseline="30000" dirty="0">
                <a:latin typeface="Segoe UI"/>
                <a:ea typeface="Segoe UI"/>
                <a:cs typeface="Segoe UI"/>
              </a:rPr>
            </a:br>
            <a:r>
              <a:rPr lang="en-US" sz="2800" baseline="30000" dirty="0" err="1">
                <a:latin typeface="Segoe UI"/>
                <a:ea typeface="Segoe UI"/>
                <a:cs typeface="Segoe UI"/>
              </a:rPr>
              <a:t>emailarchivering</a:t>
            </a:r>
            <a:endParaRPr lang="en-US" sz="2800" kern="1200" dirty="0"/>
          </a:p>
        </p:txBody>
      </p:sp>
      <p:sp>
        <p:nvSpPr>
          <p:cNvPr id="32" name="Freeform 31">
            <a:extLst>
              <a:ext uri="{FF2B5EF4-FFF2-40B4-BE49-F238E27FC236}">
                <a16:creationId xmlns:a16="http://schemas.microsoft.com/office/drawing/2014/main" id="{5D76F641-7C66-22FF-BA3B-1108BF11A6B9}"/>
              </a:ext>
            </a:extLst>
          </p:cNvPr>
          <p:cNvSpPr/>
          <p:nvPr/>
        </p:nvSpPr>
        <p:spPr>
          <a:xfrm>
            <a:off x="9339935" y="1771924"/>
            <a:ext cx="2425884" cy="2336886"/>
          </a:xfrm>
          <a:custGeom>
            <a:avLst/>
            <a:gdLst>
              <a:gd name="connsiteX0" fmla="*/ 0 w 2133070"/>
              <a:gd name="connsiteY0" fmla="*/ 213307 h 3826728"/>
              <a:gd name="connsiteX1" fmla="*/ 213307 w 2133070"/>
              <a:gd name="connsiteY1" fmla="*/ 0 h 3826728"/>
              <a:gd name="connsiteX2" fmla="*/ 1919763 w 2133070"/>
              <a:gd name="connsiteY2" fmla="*/ 0 h 3826728"/>
              <a:gd name="connsiteX3" fmla="*/ 2133070 w 2133070"/>
              <a:gd name="connsiteY3" fmla="*/ 213307 h 3826728"/>
              <a:gd name="connsiteX4" fmla="*/ 2133070 w 2133070"/>
              <a:gd name="connsiteY4" fmla="*/ 3613421 h 3826728"/>
              <a:gd name="connsiteX5" fmla="*/ 1919763 w 2133070"/>
              <a:gd name="connsiteY5" fmla="*/ 3826728 h 3826728"/>
              <a:gd name="connsiteX6" fmla="*/ 213307 w 2133070"/>
              <a:gd name="connsiteY6" fmla="*/ 3826728 h 3826728"/>
              <a:gd name="connsiteX7" fmla="*/ 0 w 2133070"/>
              <a:gd name="connsiteY7" fmla="*/ 3613421 h 3826728"/>
              <a:gd name="connsiteX8" fmla="*/ 0 w 2133070"/>
              <a:gd name="connsiteY8" fmla="*/ 213307 h 3826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33070" h="3826728">
                <a:moveTo>
                  <a:pt x="0" y="213307"/>
                </a:moveTo>
                <a:cubicBezTo>
                  <a:pt x="0" y="95501"/>
                  <a:pt x="95501" y="0"/>
                  <a:pt x="213307" y="0"/>
                </a:cubicBezTo>
                <a:lnTo>
                  <a:pt x="1919763" y="0"/>
                </a:lnTo>
                <a:cubicBezTo>
                  <a:pt x="2037569" y="0"/>
                  <a:pt x="2133070" y="95501"/>
                  <a:pt x="2133070" y="213307"/>
                </a:cubicBezTo>
                <a:lnTo>
                  <a:pt x="2133070" y="3613421"/>
                </a:lnTo>
                <a:cubicBezTo>
                  <a:pt x="2133070" y="3731227"/>
                  <a:pt x="2037569" y="3826728"/>
                  <a:pt x="1919763" y="3826728"/>
                </a:cubicBezTo>
                <a:lnTo>
                  <a:pt x="213307" y="3826728"/>
                </a:lnTo>
                <a:cubicBezTo>
                  <a:pt x="95501" y="3826728"/>
                  <a:pt x="0" y="3731227"/>
                  <a:pt x="0" y="3613421"/>
                </a:cubicBezTo>
                <a:lnTo>
                  <a:pt x="0" y="213307"/>
                </a:lnTo>
                <a:close/>
              </a:path>
            </a:pathLst>
          </a:custGeom>
          <a:solidFill>
            <a:srgbClr val="ADADAD"/>
          </a:solid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15815" tIns="115815" rIns="115815" bIns="115815" numCol="1" spcCol="1270" anchor="t" anchorCtr="0">
            <a:noAutofit/>
          </a:bodyPr>
          <a:lstStyle/>
          <a:p>
            <a:pPr marL="0" lvl="0" indent="0" algn="l" defTabSz="622300">
              <a:lnSpc>
                <a:spcPct val="90000"/>
              </a:lnSpc>
              <a:spcBef>
                <a:spcPct val="0"/>
              </a:spcBef>
              <a:spcAft>
                <a:spcPct val="35000"/>
              </a:spcAft>
              <a:buNone/>
            </a:pPr>
            <a:endParaRPr lang="en-US" sz="2800" baseline="30000">
              <a:latin typeface="Segoe UI"/>
              <a:ea typeface="Segoe UI"/>
              <a:cs typeface="Segoe UI"/>
            </a:endParaRPr>
          </a:p>
          <a:p>
            <a:pPr marL="0" lvl="0" indent="0" algn="l" defTabSz="622300">
              <a:lnSpc>
                <a:spcPct val="90000"/>
              </a:lnSpc>
              <a:spcBef>
                <a:spcPct val="0"/>
              </a:spcBef>
              <a:spcAft>
                <a:spcPct val="35000"/>
              </a:spcAft>
              <a:buNone/>
            </a:pPr>
            <a:r>
              <a:rPr lang="en-US" sz="2800" baseline="30000" err="1">
                <a:latin typeface="Segoe UI"/>
                <a:ea typeface="Segoe UI"/>
                <a:cs typeface="Segoe UI"/>
              </a:rPr>
              <a:t>Verwacht</a:t>
            </a:r>
            <a:r>
              <a:rPr lang="en-US" sz="2800" baseline="30000">
                <a:latin typeface="Segoe UI"/>
                <a:ea typeface="Segoe UI"/>
                <a:cs typeface="Segoe UI"/>
              </a:rPr>
              <a:t> </a:t>
            </a:r>
            <a:r>
              <a:rPr lang="en-US" sz="2800" baseline="30000" err="1">
                <a:latin typeface="Segoe UI"/>
                <a:ea typeface="Segoe UI"/>
                <a:cs typeface="Segoe UI"/>
              </a:rPr>
              <a:t>weerstand</a:t>
            </a:r>
            <a:r>
              <a:rPr lang="en-US" sz="2800" baseline="30000">
                <a:latin typeface="Segoe UI"/>
                <a:ea typeface="Segoe UI"/>
                <a:cs typeface="Segoe UI"/>
              </a:rPr>
              <a:t> </a:t>
            </a:r>
            <a:r>
              <a:rPr lang="en-US" sz="2800" baseline="30000" err="1">
                <a:latin typeface="Segoe UI"/>
                <a:ea typeface="Segoe UI"/>
                <a:cs typeface="Segoe UI"/>
              </a:rPr>
              <a:t>en</a:t>
            </a:r>
            <a:r>
              <a:rPr lang="en-US" sz="2800" baseline="30000">
                <a:latin typeface="Segoe UI"/>
                <a:ea typeface="Segoe UI"/>
                <a:cs typeface="Segoe UI"/>
              </a:rPr>
              <a:t> </a:t>
            </a:r>
            <a:r>
              <a:rPr lang="en-US" sz="2800" baseline="30000" err="1">
                <a:latin typeface="Segoe UI"/>
                <a:ea typeface="Segoe UI"/>
                <a:cs typeface="Segoe UI"/>
              </a:rPr>
              <a:t>bereid</a:t>
            </a:r>
            <a:r>
              <a:rPr lang="en-US" sz="2800" baseline="30000">
                <a:latin typeface="Segoe UI"/>
                <a:ea typeface="Segoe UI"/>
                <a:cs typeface="Segoe UI"/>
              </a:rPr>
              <a:t> je </a:t>
            </a:r>
            <a:r>
              <a:rPr lang="en-US" sz="2800" baseline="30000" err="1">
                <a:latin typeface="Segoe UI"/>
                <a:ea typeface="Segoe UI"/>
                <a:cs typeface="Segoe UI"/>
              </a:rPr>
              <a:t>daar</a:t>
            </a:r>
            <a:r>
              <a:rPr lang="en-US" sz="2800" baseline="30000">
                <a:latin typeface="Segoe UI"/>
                <a:ea typeface="Segoe UI"/>
                <a:cs typeface="Segoe UI"/>
              </a:rPr>
              <a:t> op</a:t>
            </a:r>
            <a:br>
              <a:rPr lang="en-US" sz="2800" baseline="30000">
                <a:latin typeface="Segoe UI"/>
                <a:ea typeface="Segoe UI"/>
                <a:cs typeface="Segoe UI"/>
              </a:rPr>
            </a:br>
            <a:r>
              <a:rPr lang="en-US" sz="2800" baseline="30000" err="1">
                <a:latin typeface="Segoe UI"/>
                <a:ea typeface="Segoe UI"/>
                <a:cs typeface="Segoe UI"/>
              </a:rPr>
              <a:t>voor</a:t>
            </a:r>
            <a:endParaRPr lang="en-US" sz="2800" kern="1200"/>
          </a:p>
        </p:txBody>
      </p:sp>
      <p:sp>
        <p:nvSpPr>
          <p:cNvPr id="2" name="TextBox 1">
            <a:extLst>
              <a:ext uri="{FF2B5EF4-FFF2-40B4-BE49-F238E27FC236}">
                <a16:creationId xmlns:a16="http://schemas.microsoft.com/office/drawing/2014/main" id="{AA373E30-0F53-3946-5761-1785B3BDBF57}"/>
              </a:ext>
            </a:extLst>
          </p:cNvPr>
          <p:cNvSpPr txBox="1"/>
          <p:nvPr/>
        </p:nvSpPr>
        <p:spPr>
          <a:xfrm>
            <a:off x="795393" y="5011341"/>
            <a:ext cx="5142152" cy="1846659"/>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228600" indent="-228600">
              <a:buChar char="•"/>
            </a:pPr>
            <a:endParaRPr lang="en-US" sz="1500">
              <a:cs typeface="Arial"/>
            </a:endParaRPr>
          </a:p>
          <a:p>
            <a:pPr marL="228600" indent="-228600">
              <a:buChar char="•"/>
            </a:pPr>
            <a:endParaRPr lang="en-US" sz="1500">
              <a:cs typeface="Arial"/>
            </a:endParaRPr>
          </a:p>
          <a:p>
            <a:endParaRPr lang="en-US" sz="1500">
              <a:cs typeface="Arial"/>
            </a:endParaRPr>
          </a:p>
          <a:p>
            <a:r>
              <a:rPr lang="en-GB" sz="1500" u="sng">
                <a:solidFill>
                  <a:srgbClr val="0078D4"/>
                </a:solidFill>
                <a:cs typeface="Arial"/>
                <a:hlinkClick r:id="rId3"/>
              </a:rPr>
              <a:t>Capstone</a:t>
            </a:r>
            <a:r>
              <a:rPr lang="en-GB" sz="1500" u="sng">
                <a:solidFill>
                  <a:srgbClr val="0078D4"/>
                </a:solidFill>
                <a:cs typeface="Arial"/>
                <a:hlinkClick r:id="rId3">
                  <a:extLst>
                    <a:ext uri="{A12FA001-AC4F-418D-AE19-62706E023703}">
                      <ahyp:hlinkClr xmlns:ahyp="http://schemas.microsoft.com/office/drawing/2018/hyperlinkcolor" val="tx"/>
                    </a:ext>
                  </a:extLst>
                </a:hlinkClick>
              </a:rPr>
              <a:t> methodiek</a:t>
            </a:r>
            <a:r>
              <a:rPr lang="en-GB" sz="1500" u="sng">
                <a:solidFill>
                  <a:srgbClr val="0078D4"/>
                </a:solidFill>
                <a:cs typeface="Arial"/>
              </a:rPr>
              <a:t> </a:t>
            </a:r>
            <a:endParaRPr lang="en-US" sz="1500">
              <a:cs typeface="Arial"/>
            </a:endParaRPr>
          </a:p>
          <a:p>
            <a:pPr marL="228600" indent="-228600">
              <a:buChar char="•"/>
            </a:pPr>
            <a:endParaRPr lang="en-US" sz="1500">
              <a:cs typeface="Arial"/>
            </a:endParaRPr>
          </a:p>
          <a:p>
            <a:r>
              <a:rPr lang="en-GB" sz="1500" u="sng">
                <a:solidFill>
                  <a:srgbClr val="0078D4"/>
                </a:solidFill>
                <a:cs typeface="Arial"/>
                <a:hlinkClick r:id="rId4"/>
              </a:rPr>
              <a:t>Microsoft</a:t>
            </a:r>
            <a:r>
              <a:rPr lang="en-GB" sz="1500" u="sng">
                <a:solidFill>
                  <a:srgbClr val="0078D4"/>
                </a:solidFill>
                <a:cs typeface="Arial"/>
                <a:hlinkClick r:id="rId5">
                  <a:extLst>
                    <a:ext uri="{A12FA001-AC4F-418D-AE19-62706E023703}">
                      <ahyp:hlinkClr xmlns:ahyp="http://schemas.microsoft.com/office/drawing/2018/hyperlinkcolor" val="tx"/>
                    </a:ext>
                  </a:extLst>
                </a:hlinkClick>
              </a:rPr>
              <a:t> Records Management tbv e-mail archivering</a:t>
            </a:r>
            <a:endParaRPr lang="en-US" sz="1500">
              <a:cs typeface="Arial"/>
            </a:endParaRPr>
          </a:p>
          <a:p>
            <a:pPr marL="228600" indent="-228600">
              <a:buChar char="•"/>
            </a:pPr>
            <a:endParaRPr lang="en-US" sz="1500">
              <a:cs typeface="Arial"/>
            </a:endParaRPr>
          </a:p>
          <a:p>
            <a:pPr marL="228600" indent="-228600">
              <a:buChar char="•"/>
            </a:pPr>
            <a:endParaRPr lang="en-US" sz="1500">
              <a:cs typeface="Arial"/>
            </a:endParaRPr>
          </a:p>
        </p:txBody>
      </p:sp>
      <p:sp>
        <p:nvSpPr>
          <p:cNvPr id="5" name="Title 2">
            <a:extLst>
              <a:ext uri="{FF2B5EF4-FFF2-40B4-BE49-F238E27FC236}">
                <a16:creationId xmlns:a16="http://schemas.microsoft.com/office/drawing/2014/main" id="{B35685EF-50DC-1ABE-AF37-C93EE8A07D9A}"/>
              </a:ext>
            </a:extLst>
          </p:cNvPr>
          <p:cNvSpPr txBox="1">
            <a:spLocks/>
          </p:cNvSpPr>
          <p:nvPr/>
        </p:nvSpPr>
        <p:spPr>
          <a:xfrm>
            <a:off x="745197" y="4748156"/>
            <a:ext cx="1582367" cy="553998"/>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a:ln w="3175">
                  <a:noFill/>
                </a:ln>
                <a:solidFill>
                  <a:schemeClr val="tx1"/>
                </a:solidFill>
                <a:effectLst/>
                <a:latin typeface="+mj-lt"/>
                <a:ea typeface="+mn-ea"/>
                <a:cs typeface="Segoe UI" pitchFamily="34" charset="0"/>
              </a:defRPr>
            </a:lvl1pPr>
          </a:lstStyle>
          <a:p>
            <a:r>
              <a:rPr lang="en-GB"/>
              <a:t>Blogs</a:t>
            </a:r>
          </a:p>
        </p:txBody>
      </p:sp>
    </p:spTree>
    <p:extLst>
      <p:ext uri="{BB962C8B-B14F-4D97-AF65-F5344CB8AC3E}">
        <p14:creationId xmlns:p14="http://schemas.microsoft.com/office/powerpoint/2010/main" val="1948981939"/>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5A37769-1CDD-4B46-9619-E609F2AB8CE3}"/>
              </a:ext>
            </a:extLst>
          </p:cNvPr>
          <p:cNvSpPr>
            <a:spLocks noGrp="1"/>
          </p:cNvSpPr>
          <p:nvPr>
            <p:ph type="ctrTitle"/>
          </p:nvPr>
        </p:nvSpPr>
        <p:spPr>
          <a:xfrm>
            <a:off x="1080000" y="1867766"/>
            <a:ext cx="6261941" cy="1440000"/>
          </a:xfrm>
        </p:spPr>
        <p:txBody>
          <a:bodyPr/>
          <a:lstStyle/>
          <a:p>
            <a:r>
              <a:rPr lang="nl-NL">
                <a:ea typeface="ＭＳ Ｐゴシック"/>
              </a:rPr>
              <a:t>De achtste week van Grip op Informatie</a:t>
            </a:r>
          </a:p>
        </p:txBody>
      </p:sp>
      <p:sp>
        <p:nvSpPr>
          <p:cNvPr id="3" name="Ondertitel 2">
            <a:extLst>
              <a:ext uri="{FF2B5EF4-FFF2-40B4-BE49-F238E27FC236}">
                <a16:creationId xmlns:a16="http://schemas.microsoft.com/office/drawing/2014/main" id="{15F776B1-5449-452E-9096-2780058FF703}"/>
              </a:ext>
            </a:extLst>
          </p:cNvPr>
          <p:cNvSpPr>
            <a:spLocks noGrp="1"/>
          </p:cNvSpPr>
          <p:nvPr>
            <p:ph type="subTitle" idx="1"/>
          </p:nvPr>
        </p:nvSpPr>
        <p:spPr>
          <a:xfrm>
            <a:off x="1080000" y="3432035"/>
            <a:ext cx="6120000" cy="958382"/>
          </a:xfrm>
        </p:spPr>
        <p:txBody>
          <a:bodyPr lIns="0" tIns="0" rIns="0" bIns="0" anchor="t">
            <a:noAutofit/>
          </a:bodyPr>
          <a:lstStyle/>
          <a:p>
            <a:r>
              <a:rPr lang="nl-NL" sz="3200" b="1" i="1">
                <a:solidFill>
                  <a:srgbClr val="00A9F3"/>
                </a:solidFill>
                <a:latin typeface="Arial"/>
                <a:ea typeface="ＭＳ Ｐゴシック"/>
                <a:cs typeface="+mj-cs"/>
              </a:rPr>
              <a:t>26 oktober, 9 t/m 16 november 2023</a:t>
            </a:r>
            <a:endParaRPr lang="nl-NL" sz="3200" i="1">
              <a:solidFill>
                <a:srgbClr val="000000"/>
              </a:solidFill>
              <a:latin typeface="Arial"/>
              <a:ea typeface="ＭＳ Ｐゴシック"/>
              <a:cs typeface="+mj-cs"/>
            </a:endParaRPr>
          </a:p>
          <a:p>
            <a:br>
              <a:rPr lang="nl-NL" sz="3200" b="1" i="1">
                <a:solidFill>
                  <a:srgbClr val="00A9F3"/>
                </a:solidFill>
                <a:latin typeface="Arial"/>
                <a:ea typeface="ＭＳ Ｐゴシック"/>
                <a:cs typeface="+mj-cs"/>
              </a:rPr>
            </a:br>
            <a:r>
              <a:rPr lang="nl-NL" sz="3200" b="1" i="1">
                <a:solidFill>
                  <a:srgbClr val="00A9F3"/>
                </a:solidFill>
                <a:latin typeface="Arial"/>
                <a:ea typeface="ＭＳ Ｐゴシック"/>
                <a:cs typeface="+mj-cs"/>
              </a:rPr>
              <a:t>#wvgrip</a:t>
            </a:r>
            <a:endParaRPr lang="nl-NL" sz="3200" i="1">
              <a:ea typeface="ＭＳ Ｐゴシック"/>
              <a:cs typeface="Arial"/>
            </a:endParaRPr>
          </a:p>
        </p:txBody>
      </p:sp>
      <p:sp>
        <p:nvSpPr>
          <p:cNvPr id="4" name="Tijdelijke aanduiding voor datum 3">
            <a:extLst>
              <a:ext uri="{FF2B5EF4-FFF2-40B4-BE49-F238E27FC236}">
                <a16:creationId xmlns:a16="http://schemas.microsoft.com/office/drawing/2014/main" id="{C51EFD3E-33DC-498D-838C-2191846DCD71}"/>
              </a:ext>
            </a:extLst>
          </p:cNvPr>
          <p:cNvSpPr>
            <a:spLocks noGrp="1"/>
          </p:cNvSpPr>
          <p:nvPr>
            <p:ph type="dt" sz="half" idx="10"/>
          </p:nvPr>
        </p:nvSpPr>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nl-NL" sz="10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84115299"/>
      </p:ext>
    </p:extLst>
  </p:cSld>
  <p:clrMapOvr>
    <a:masterClrMapping/>
  </p:clrMapOvr>
  <p:transition spd="slow">
    <p:wip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male and a female employee, seen through an office building window, working on their laptops while seated around a cafe table.">
            <a:extLst>
              <a:ext uri="{FF2B5EF4-FFF2-40B4-BE49-F238E27FC236}">
                <a16:creationId xmlns:a16="http://schemas.microsoft.com/office/drawing/2014/main" id="{450FBF2A-33F5-5940-8634-26E039373A7C}"/>
              </a:ext>
            </a:extLst>
          </p:cNvPr>
          <p:cNvPicPr>
            <a:picLocks noChangeAspect="1"/>
          </p:cNvPicPr>
          <p:nvPr/>
        </p:nvPicPr>
        <p:blipFill rotWithShape="1">
          <a:blip r:embed="rId3"/>
          <a:srcRect t="5" b="15621"/>
          <a:stretch/>
        </p:blipFill>
        <p:spPr>
          <a:xfrm>
            <a:off x="0" y="0"/>
            <a:ext cx="12192000" cy="6858000"/>
          </a:xfrm>
          <a:prstGeom prst="rect">
            <a:avLst/>
          </a:prstGeom>
        </p:spPr>
      </p:pic>
      <p:sp>
        <p:nvSpPr>
          <p:cNvPr id="4" name="Title 3"/>
          <p:cNvSpPr>
            <a:spLocks noGrp="1"/>
          </p:cNvSpPr>
          <p:nvPr>
            <p:ph type="title"/>
          </p:nvPr>
        </p:nvSpPr>
        <p:spPr>
          <a:xfrm>
            <a:off x="759527" y="2532173"/>
            <a:ext cx="9144000" cy="553998"/>
          </a:xfrm>
        </p:spPr>
        <p:txBody>
          <a:bodyPr/>
          <a:lstStyle/>
          <a:p>
            <a:r>
              <a:rPr lang="en-US" err="1"/>
              <a:t>Bedankt</a:t>
            </a:r>
            <a:r>
              <a:rPr lang="en-US"/>
              <a:t> </a:t>
            </a:r>
            <a:r>
              <a:rPr lang="en-US" err="1"/>
              <a:t>voor</a:t>
            </a:r>
            <a:r>
              <a:rPr lang="en-US"/>
              <a:t> </a:t>
            </a:r>
            <a:r>
              <a:rPr lang="en-US" err="1"/>
              <a:t>jullie</a:t>
            </a:r>
            <a:r>
              <a:rPr lang="en-US"/>
              <a:t> </a:t>
            </a:r>
            <a:r>
              <a:rPr lang="en-US" err="1"/>
              <a:t>tijd</a:t>
            </a:r>
            <a:r>
              <a:rPr lang="en-US"/>
              <a:t>!</a:t>
            </a:r>
          </a:p>
        </p:txBody>
      </p:sp>
      <p:pic>
        <p:nvPicPr>
          <p:cNvPr id="9" name="MS logo white - EMF" descr="Microsoft logo white text version">
            <a:extLst>
              <a:ext uri="{FF2B5EF4-FFF2-40B4-BE49-F238E27FC236}">
                <a16:creationId xmlns:a16="http://schemas.microsoft.com/office/drawing/2014/main" id="{2D6D2EED-E1D0-E645-A601-6B33303FB49D}"/>
              </a:ext>
            </a:extLst>
          </p:cNvPr>
          <p:cNvPicPr>
            <a:picLocks noChangeAspect="1"/>
          </p:cNvPicPr>
          <p:nvPr/>
        </p:nvPicPr>
        <p:blipFill>
          <a:blip r:embed="rId4"/>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2802628390"/>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kstvak 15">
            <a:extLst>
              <a:ext uri="{FF2B5EF4-FFF2-40B4-BE49-F238E27FC236}">
                <a16:creationId xmlns:a16="http://schemas.microsoft.com/office/drawing/2014/main" id="{6CEF814D-3270-44B6-944E-0EB87103AC21}"/>
              </a:ext>
            </a:extLst>
          </p:cNvPr>
          <p:cNvSpPr txBox="1"/>
          <p:nvPr/>
        </p:nvSpPr>
        <p:spPr>
          <a:xfrm>
            <a:off x="194556" y="803747"/>
            <a:ext cx="11696700" cy="923330"/>
          </a:xfrm>
          <a:prstGeom prst="rect">
            <a:avLst/>
          </a:prstGeom>
          <a:solidFill>
            <a:schemeClr val="bg1">
              <a:lumMod val="95000"/>
            </a:schemeClr>
          </a:solidFill>
          <a:ln w="12700">
            <a:solidFill>
              <a:schemeClr val="bg2"/>
            </a:solidFill>
          </a:ln>
        </p:spPr>
        <p:txBody>
          <a:bodyPr wrap="square" rtlCol="0">
            <a:spAutoFit/>
          </a:bodyPr>
          <a:lstStyle/>
          <a:p>
            <a:r>
              <a:rPr lang="nl-NL" sz="5400">
                <a:solidFill>
                  <a:schemeClr val="bg2"/>
                </a:solidFill>
                <a:hlinkClick r:id="rId3">
                  <a:extLst>
                    <a:ext uri="{A12FA001-AC4F-418D-AE19-62706E023703}">
                      <ahyp:hlinkClr xmlns:ahyp="http://schemas.microsoft.com/office/drawing/2018/hyperlinkcolor" val="tx"/>
                    </a:ext>
                  </a:extLst>
                </a:hlinkClick>
              </a:rPr>
              <a:t>https://kia.pleio.nl/gripopinformatie</a:t>
            </a:r>
            <a:endParaRPr lang="nl-NL" sz="5400">
              <a:solidFill>
                <a:schemeClr val="bg2"/>
              </a:solidFill>
            </a:endParaRPr>
          </a:p>
        </p:txBody>
      </p:sp>
      <p:pic>
        <p:nvPicPr>
          <p:cNvPr id="3" name="Afbeelding 2">
            <a:extLst>
              <a:ext uri="{FF2B5EF4-FFF2-40B4-BE49-F238E27FC236}">
                <a16:creationId xmlns:a16="http://schemas.microsoft.com/office/drawing/2014/main" id="{A1890870-B460-9DB5-2FDB-D9C4E25560DA}"/>
              </a:ext>
            </a:extLst>
          </p:cNvPr>
          <p:cNvPicPr>
            <a:picLocks noChangeAspect="1"/>
          </p:cNvPicPr>
          <p:nvPr/>
        </p:nvPicPr>
        <p:blipFill>
          <a:blip r:embed="rId4"/>
          <a:stretch>
            <a:fillRect/>
          </a:stretch>
        </p:blipFill>
        <p:spPr>
          <a:xfrm>
            <a:off x="2024109" y="1959138"/>
            <a:ext cx="6569477" cy="4076967"/>
          </a:xfrm>
          <a:prstGeom prst="rect">
            <a:avLst/>
          </a:prstGeom>
        </p:spPr>
      </p:pic>
      <p:sp>
        <p:nvSpPr>
          <p:cNvPr id="6" name="Pijl: rechts 5">
            <a:extLst>
              <a:ext uri="{FF2B5EF4-FFF2-40B4-BE49-F238E27FC236}">
                <a16:creationId xmlns:a16="http://schemas.microsoft.com/office/drawing/2014/main" id="{84E58CA6-EA6B-463C-817C-122778F8C1B2}"/>
              </a:ext>
            </a:extLst>
          </p:cNvPr>
          <p:cNvSpPr/>
          <p:nvPr/>
        </p:nvSpPr>
        <p:spPr>
          <a:xfrm rot="10800000">
            <a:off x="8039242" y="4270690"/>
            <a:ext cx="365760" cy="283169"/>
          </a:xfrm>
          <a:prstGeom prst="rightArrow">
            <a:avLst/>
          </a:prstGeom>
          <a:solidFill>
            <a:srgbClr val="00A9F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25595807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D4676C9-3029-4854-8E08-971C5E692E39}"/>
              </a:ext>
            </a:extLst>
          </p:cNvPr>
          <p:cNvSpPr>
            <a:spLocks noGrp="1"/>
          </p:cNvSpPr>
          <p:nvPr>
            <p:ph type="title"/>
          </p:nvPr>
        </p:nvSpPr>
        <p:spPr>
          <a:xfrm>
            <a:off x="3932866" y="319782"/>
            <a:ext cx="3494167" cy="720000"/>
          </a:xfrm>
          <a:solidFill>
            <a:schemeClr val="bg1"/>
          </a:solidFill>
        </p:spPr>
        <p:txBody>
          <a:bodyPr/>
          <a:lstStyle/>
          <a:p>
            <a:r>
              <a:rPr lang="nl-NL" u="sng"/>
              <a:t>Forum.vng.nl</a:t>
            </a:r>
          </a:p>
        </p:txBody>
      </p:sp>
      <p:sp>
        <p:nvSpPr>
          <p:cNvPr id="9" name="Rechthoek 8">
            <a:extLst>
              <a:ext uri="{FF2B5EF4-FFF2-40B4-BE49-F238E27FC236}">
                <a16:creationId xmlns:a16="http://schemas.microsoft.com/office/drawing/2014/main" id="{FCDEB53A-1680-465E-A82D-772B6B31FE53}"/>
              </a:ext>
            </a:extLst>
          </p:cNvPr>
          <p:cNvSpPr/>
          <p:nvPr/>
        </p:nvSpPr>
        <p:spPr>
          <a:xfrm>
            <a:off x="715272" y="3380020"/>
            <a:ext cx="1979350" cy="965737"/>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F0AB00"/>
              </a:solidFill>
              <a:effectLst/>
              <a:uLnTx/>
              <a:uFillTx/>
              <a:latin typeface="Arial"/>
              <a:ea typeface="+mn-ea"/>
              <a:cs typeface="+mn-cs"/>
            </a:endParaRPr>
          </a:p>
        </p:txBody>
      </p:sp>
      <p:pic>
        <p:nvPicPr>
          <p:cNvPr id="6" name="Afbeelding 5">
            <a:extLst>
              <a:ext uri="{FF2B5EF4-FFF2-40B4-BE49-F238E27FC236}">
                <a16:creationId xmlns:a16="http://schemas.microsoft.com/office/drawing/2014/main" id="{A08E6106-51FB-A309-F7F3-DC5DD1D28BE9}"/>
              </a:ext>
            </a:extLst>
          </p:cNvPr>
          <p:cNvPicPr>
            <a:picLocks noChangeAspect="1"/>
          </p:cNvPicPr>
          <p:nvPr/>
        </p:nvPicPr>
        <p:blipFill>
          <a:blip r:embed="rId3"/>
          <a:stretch>
            <a:fillRect/>
          </a:stretch>
        </p:blipFill>
        <p:spPr>
          <a:xfrm>
            <a:off x="223634" y="1039782"/>
            <a:ext cx="8161883" cy="4984007"/>
          </a:xfrm>
          <a:prstGeom prst="rect">
            <a:avLst/>
          </a:prstGeom>
        </p:spPr>
      </p:pic>
      <p:pic>
        <p:nvPicPr>
          <p:cNvPr id="8" name="Afbeelding 7">
            <a:extLst>
              <a:ext uri="{FF2B5EF4-FFF2-40B4-BE49-F238E27FC236}">
                <a16:creationId xmlns:a16="http://schemas.microsoft.com/office/drawing/2014/main" id="{2771DDAF-9D4B-5B7E-7ED4-15FDC53BF024}"/>
              </a:ext>
            </a:extLst>
          </p:cNvPr>
          <p:cNvPicPr>
            <a:picLocks noChangeAspect="1"/>
          </p:cNvPicPr>
          <p:nvPr/>
        </p:nvPicPr>
        <p:blipFill>
          <a:blip r:embed="rId4"/>
          <a:stretch>
            <a:fillRect/>
          </a:stretch>
        </p:blipFill>
        <p:spPr>
          <a:xfrm>
            <a:off x="8467624" y="1039782"/>
            <a:ext cx="3324225" cy="3524250"/>
          </a:xfrm>
          <a:prstGeom prst="rect">
            <a:avLst/>
          </a:prstGeom>
        </p:spPr>
      </p:pic>
      <p:pic>
        <p:nvPicPr>
          <p:cNvPr id="11" name="Afbeelding 10">
            <a:extLst>
              <a:ext uri="{FF2B5EF4-FFF2-40B4-BE49-F238E27FC236}">
                <a16:creationId xmlns:a16="http://schemas.microsoft.com/office/drawing/2014/main" id="{0C7D0E4D-C0F6-EB4E-1ADE-E4BBC8AACA58}"/>
              </a:ext>
            </a:extLst>
          </p:cNvPr>
          <p:cNvPicPr>
            <a:picLocks noChangeAspect="1"/>
          </p:cNvPicPr>
          <p:nvPr/>
        </p:nvPicPr>
        <p:blipFill>
          <a:blip r:embed="rId5"/>
          <a:stretch>
            <a:fillRect/>
          </a:stretch>
        </p:blipFill>
        <p:spPr>
          <a:xfrm>
            <a:off x="8467624" y="5128236"/>
            <a:ext cx="3038475" cy="323850"/>
          </a:xfrm>
          <a:prstGeom prst="rect">
            <a:avLst/>
          </a:prstGeom>
        </p:spPr>
      </p:pic>
    </p:spTree>
    <p:extLst>
      <p:ext uri="{BB962C8B-B14F-4D97-AF65-F5344CB8AC3E}">
        <p14:creationId xmlns:p14="http://schemas.microsoft.com/office/powerpoint/2010/main" val="58956407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el 1">
            <a:extLst>
              <a:ext uri="{FF2B5EF4-FFF2-40B4-BE49-F238E27FC236}">
                <a16:creationId xmlns:a16="http://schemas.microsoft.com/office/drawing/2014/main" id="{002F3D72-AFB1-4562-A732-CA4DB50DD8E2}"/>
              </a:ext>
            </a:extLst>
          </p:cNvPr>
          <p:cNvSpPr>
            <a:spLocks noGrp="1"/>
          </p:cNvSpPr>
          <p:nvPr>
            <p:ph type="title"/>
          </p:nvPr>
        </p:nvSpPr>
        <p:spPr>
          <a:xfrm>
            <a:off x="713442" y="1079500"/>
            <a:ext cx="11183469" cy="4812178"/>
          </a:xfrm>
        </p:spPr>
        <p:txBody>
          <a:bodyPr/>
          <a:lstStyle/>
          <a:p>
            <a:pPr algn="ctr"/>
            <a:br>
              <a:rPr lang="nl-NL" sz="4800">
                <a:latin typeface="Arial"/>
                <a:cs typeface="Arial"/>
              </a:rPr>
            </a:br>
            <a:r>
              <a:rPr lang="nl-NL" sz="4800">
                <a:solidFill>
                  <a:srgbClr val="002060"/>
                </a:solidFill>
                <a:latin typeface="Arial"/>
                <a:cs typeface="Arial"/>
              </a:rPr>
              <a:t>Negende week van Grip op Informatie:</a:t>
            </a:r>
            <a:br>
              <a:rPr lang="nl-NL" sz="4800">
                <a:solidFill>
                  <a:srgbClr val="002060"/>
                </a:solidFill>
                <a:latin typeface="Arial" panose="020B0604020202020204" pitchFamily="34" charset="0"/>
                <a:cs typeface="Arial" panose="020B0604020202020204" pitchFamily="34" charset="0"/>
              </a:rPr>
            </a:br>
            <a:r>
              <a:rPr lang="nl-NL" sz="4000">
                <a:latin typeface="Arial"/>
                <a:cs typeface="Arial"/>
              </a:rPr>
              <a:t>11 tot met 18 april 2024</a:t>
            </a:r>
            <a:br>
              <a:rPr lang="nl-NL" sz="4800">
                <a:latin typeface="Arial" panose="020B0604020202020204" pitchFamily="34" charset="0"/>
                <a:cs typeface="Arial" panose="020B0604020202020204" pitchFamily="34" charset="0"/>
              </a:rPr>
            </a:br>
            <a:br>
              <a:rPr lang="nl-NL" altLang="nl-NL">
                <a:latin typeface="Arial" panose="020B0604020202020204" pitchFamily="34" charset="0"/>
                <a:cs typeface="Arial" panose="020B0604020202020204" pitchFamily="34" charset="0"/>
              </a:rPr>
            </a:br>
            <a:r>
              <a:rPr lang="nl-NL" altLang="nl-NL" sz="4400">
                <a:latin typeface="Arial"/>
                <a:cs typeface="Arial"/>
              </a:rPr>
              <a:t>Save the date!!</a:t>
            </a:r>
            <a:br>
              <a:rPr lang="nl-NL" altLang="nl-NL" sz="4400">
                <a:latin typeface="Arial" panose="020B0604020202020204" pitchFamily="34" charset="0"/>
                <a:cs typeface="Arial" panose="020B0604020202020204" pitchFamily="34" charset="0"/>
              </a:rPr>
            </a:br>
            <a:r>
              <a:rPr lang="nl-NL" altLang="nl-NL" sz="4400">
                <a:latin typeface="Arial"/>
                <a:cs typeface="Arial"/>
              </a:rPr>
              <a:t> </a:t>
            </a:r>
            <a:br>
              <a:rPr lang="nl-NL" altLang="nl-NL" sz="4400">
                <a:latin typeface="Arial" panose="020B0604020202020204" pitchFamily="34" charset="0"/>
                <a:cs typeface="Arial" panose="020B0604020202020204" pitchFamily="34" charset="0"/>
              </a:rPr>
            </a:br>
            <a:br>
              <a:rPr lang="nl-NL" altLang="nl-NL" sz="4800">
                <a:latin typeface="Arial" panose="020B0604020202020204" pitchFamily="34" charset="0"/>
                <a:cs typeface="Arial" panose="020B0604020202020204" pitchFamily="34" charset="0"/>
              </a:rPr>
            </a:br>
            <a:r>
              <a:rPr lang="nl-NL" altLang="nl-NL" sz="4800" u="sng">
                <a:latin typeface="Arial"/>
                <a:cs typeface="Arial"/>
              </a:rPr>
              <a:t> </a:t>
            </a:r>
            <a:br>
              <a:rPr lang="nl-NL" altLang="nl-NL" sz="4800">
                <a:latin typeface="Arial" panose="020B0604020202020204" pitchFamily="34" charset="0"/>
                <a:cs typeface="Arial" panose="020B0604020202020204" pitchFamily="34" charset="0"/>
              </a:rPr>
            </a:br>
            <a:endParaRPr lang="nl-NL" altLang="nl-NL" sz="48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6465282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FE809899-4E7F-48E3-AC5B-8B52B4A54DCE}"/>
              </a:ext>
            </a:extLst>
          </p:cNvPr>
          <p:cNvSpPr>
            <a:spLocks noGrp="1"/>
          </p:cNvSpPr>
          <p:nvPr>
            <p:ph idx="1"/>
          </p:nvPr>
        </p:nvSpPr>
        <p:spPr/>
        <p:txBody>
          <a:bodyPr/>
          <a:lstStyle/>
          <a:p>
            <a:endParaRPr lang="nl-NL"/>
          </a:p>
          <a:p>
            <a:endParaRPr lang="nl-NL"/>
          </a:p>
          <a:p>
            <a:endParaRPr lang="nl-NL" sz="3200" b="1">
              <a:solidFill>
                <a:srgbClr val="00B0F0"/>
              </a:solidFill>
            </a:endParaRPr>
          </a:p>
          <a:p>
            <a:r>
              <a:rPr lang="nl-NL" sz="3200" b="1">
                <a:solidFill>
                  <a:srgbClr val="00B0F0"/>
                </a:solidFill>
              </a:rPr>
              <a:t>Vragen en tips: gripopinformatie@vng.nl</a:t>
            </a:r>
          </a:p>
          <a:p>
            <a:endParaRPr lang="nl-NL" sz="3200"/>
          </a:p>
          <a:p>
            <a:r>
              <a:rPr lang="nl-NL" sz="3200" b="1">
                <a:solidFill>
                  <a:srgbClr val="00B0F0"/>
                </a:solidFill>
              </a:rPr>
              <a:t>Evaluatie wordt nagezonden</a:t>
            </a:r>
            <a:endParaRPr lang="nl-NL" sz="3200"/>
          </a:p>
          <a:p>
            <a:endParaRPr lang="nl-NL"/>
          </a:p>
          <a:p>
            <a:r>
              <a:rPr lang="nl-NL" sz="3200" b="1">
                <a:solidFill>
                  <a:srgbClr val="00B0F0"/>
                </a:solidFill>
              </a:rPr>
              <a:t>Dank u wel voor uw aandacht!</a:t>
            </a:r>
          </a:p>
          <a:p>
            <a:endParaRPr lang="nl-NL" sz="3200" b="1">
              <a:solidFill>
                <a:srgbClr val="00B0F0"/>
              </a:solidFill>
            </a:endParaRPr>
          </a:p>
          <a:p>
            <a:pPr marL="0" indent="0">
              <a:buNone/>
            </a:pPr>
            <a:endParaRPr lang="nl-NL" sz="3200" b="1">
              <a:solidFill>
                <a:srgbClr val="00B0F0"/>
              </a:solidFill>
            </a:endParaRPr>
          </a:p>
          <a:p>
            <a:endParaRPr lang="nl-NL" sz="3200" b="1">
              <a:solidFill>
                <a:srgbClr val="00B0F0"/>
              </a:solidFill>
            </a:endParaRPr>
          </a:p>
          <a:p>
            <a:endParaRPr lang="nl-NL"/>
          </a:p>
        </p:txBody>
      </p:sp>
    </p:spTree>
    <p:extLst>
      <p:ext uri="{BB962C8B-B14F-4D97-AF65-F5344CB8AC3E}">
        <p14:creationId xmlns:p14="http://schemas.microsoft.com/office/powerpoint/2010/main" val="24617371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atum 3"/>
          <p:cNvSpPr>
            <a:spLocks noGrp="1"/>
          </p:cNvSpPr>
          <p:nvPr>
            <p:ph type="dt" sz="half" idx="10"/>
          </p:nvPr>
        </p:nvSpPr>
        <p:spPr>
          <a:xfrm>
            <a:off x="1079999" y="6182592"/>
            <a:ext cx="4070350" cy="692264"/>
          </a:xfrm>
        </p:spPr>
        <p:txBody>
          <a:bodyPr/>
          <a:lstStyle/>
          <a:p>
            <a:pPr>
              <a:defRPr/>
            </a:pPr>
            <a:endParaRPr lang="nl-NL" sz="2000"/>
          </a:p>
        </p:txBody>
      </p:sp>
      <p:sp>
        <p:nvSpPr>
          <p:cNvPr id="7" name="Titel 1">
            <a:extLst>
              <a:ext uri="{FF2B5EF4-FFF2-40B4-BE49-F238E27FC236}">
                <a16:creationId xmlns:a16="http://schemas.microsoft.com/office/drawing/2014/main" id="{45DEFF29-89F5-87EC-20DB-77613963EC8F}"/>
              </a:ext>
            </a:extLst>
          </p:cNvPr>
          <p:cNvSpPr txBox="1">
            <a:spLocks/>
          </p:cNvSpPr>
          <p:nvPr/>
        </p:nvSpPr>
        <p:spPr>
          <a:xfrm>
            <a:off x="677781" y="1374946"/>
            <a:ext cx="9873970" cy="1266141"/>
          </a:xfrm>
          <a:prstGeom prst="rect">
            <a:avLst/>
          </a:prstGeom>
        </p:spPr>
        <p:txBody>
          <a:bodyPr lIns="91440" tIns="45720" rIns="91440" bIns="45720" anchor="b"/>
          <a:lstStyle>
            <a:lvl1pPr algn="l" rtl="0" fontAlgn="base">
              <a:spcBef>
                <a:spcPct val="0"/>
              </a:spcBef>
              <a:spcAft>
                <a:spcPct val="0"/>
              </a:spcAft>
              <a:defRPr sz="3200" b="1" kern="1200">
                <a:solidFill>
                  <a:schemeClr val="bg2"/>
                </a:solidFill>
                <a:latin typeface="+mj-lt"/>
                <a:ea typeface="ＭＳ Ｐゴシック" charset="-128"/>
                <a:cs typeface="+mj-cs"/>
              </a:defRPr>
            </a:lvl1pPr>
            <a:lvl2pPr algn="l" rtl="0" fontAlgn="base">
              <a:spcBef>
                <a:spcPct val="0"/>
              </a:spcBef>
              <a:spcAft>
                <a:spcPct val="0"/>
              </a:spcAft>
              <a:defRPr sz="3200" b="1">
                <a:solidFill>
                  <a:schemeClr val="bg2"/>
                </a:solidFill>
                <a:latin typeface="Arial" charset="0"/>
                <a:ea typeface="ＭＳ Ｐゴシック" charset="-128"/>
              </a:defRPr>
            </a:lvl2pPr>
            <a:lvl3pPr algn="l" rtl="0" fontAlgn="base">
              <a:spcBef>
                <a:spcPct val="0"/>
              </a:spcBef>
              <a:spcAft>
                <a:spcPct val="0"/>
              </a:spcAft>
              <a:defRPr sz="3200" b="1">
                <a:solidFill>
                  <a:schemeClr val="bg2"/>
                </a:solidFill>
                <a:latin typeface="Arial" charset="0"/>
                <a:ea typeface="ＭＳ Ｐゴシック" charset="-128"/>
              </a:defRPr>
            </a:lvl3pPr>
            <a:lvl4pPr algn="l" rtl="0" fontAlgn="base">
              <a:spcBef>
                <a:spcPct val="0"/>
              </a:spcBef>
              <a:spcAft>
                <a:spcPct val="0"/>
              </a:spcAft>
              <a:defRPr sz="3200" b="1">
                <a:solidFill>
                  <a:schemeClr val="bg2"/>
                </a:solidFill>
                <a:latin typeface="Arial" charset="0"/>
                <a:ea typeface="ＭＳ Ｐゴシック" charset="-128"/>
              </a:defRPr>
            </a:lvl4pPr>
            <a:lvl5pPr algn="l" rtl="0" fontAlgn="base">
              <a:spcBef>
                <a:spcPct val="0"/>
              </a:spcBef>
              <a:spcAft>
                <a:spcPct val="0"/>
              </a:spcAft>
              <a:defRPr sz="3200" b="1">
                <a:solidFill>
                  <a:schemeClr val="bg2"/>
                </a:solidFill>
                <a:latin typeface="Arial" charset="0"/>
                <a:ea typeface="ＭＳ Ｐゴシック" charset="-128"/>
              </a:defRPr>
            </a:lvl5pPr>
            <a:lvl6pPr marL="457200" algn="l" rtl="0" fontAlgn="base">
              <a:spcBef>
                <a:spcPct val="0"/>
              </a:spcBef>
              <a:spcAft>
                <a:spcPct val="0"/>
              </a:spcAft>
              <a:defRPr sz="3200" b="1">
                <a:solidFill>
                  <a:schemeClr val="bg2"/>
                </a:solidFill>
                <a:latin typeface="Arial" charset="0"/>
                <a:ea typeface="ＭＳ Ｐゴシック" charset="-128"/>
              </a:defRPr>
            </a:lvl6pPr>
            <a:lvl7pPr marL="914400" algn="l" rtl="0" fontAlgn="base">
              <a:spcBef>
                <a:spcPct val="0"/>
              </a:spcBef>
              <a:spcAft>
                <a:spcPct val="0"/>
              </a:spcAft>
              <a:defRPr sz="3200" b="1">
                <a:solidFill>
                  <a:schemeClr val="bg2"/>
                </a:solidFill>
                <a:latin typeface="Arial" charset="0"/>
                <a:ea typeface="ＭＳ Ｐゴシック" charset="-128"/>
              </a:defRPr>
            </a:lvl7pPr>
            <a:lvl8pPr marL="1371600" algn="l" rtl="0" fontAlgn="base">
              <a:spcBef>
                <a:spcPct val="0"/>
              </a:spcBef>
              <a:spcAft>
                <a:spcPct val="0"/>
              </a:spcAft>
              <a:defRPr sz="3200" b="1">
                <a:solidFill>
                  <a:schemeClr val="bg2"/>
                </a:solidFill>
                <a:latin typeface="Arial" charset="0"/>
                <a:ea typeface="ＭＳ Ｐゴシック" charset="-128"/>
              </a:defRPr>
            </a:lvl8pPr>
            <a:lvl9pPr marL="1828800" algn="l" rtl="0" fontAlgn="base">
              <a:spcBef>
                <a:spcPct val="0"/>
              </a:spcBef>
              <a:spcAft>
                <a:spcPct val="0"/>
              </a:spcAft>
              <a:defRPr sz="3200" b="1">
                <a:solidFill>
                  <a:schemeClr val="bg2"/>
                </a:solidFill>
                <a:latin typeface="Arial" charset="0"/>
                <a:ea typeface="ＭＳ Ｐゴシック" charset="-128"/>
              </a:defRPr>
            </a:lvl9pPr>
          </a:lstStyle>
          <a:p>
            <a:pPr defTabSz="914400"/>
            <a:r>
              <a:rPr lang="nl-NL">
                <a:solidFill>
                  <a:srgbClr val="00A9F3"/>
                </a:solidFill>
                <a:latin typeface="Arial"/>
                <a:ea typeface="+mn-ea"/>
              </a:rPr>
              <a:t>E-mailarchivering capstonemethodiek: </a:t>
            </a:r>
            <a:endParaRPr lang="nl-NL"/>
          </a:p>
          <a:p>
            <a:pPr defTabSz="914400"/>
            <a:r>
              <a:rPr lang="nl-NL">
                <a:solidFill>
                  <a:srgbClr val="00A9F3"/>
                </a:solidFill>
                <a:latin typeface="Arial"/>
                <a:ea typeface="+mn-ea"/>
              </a:rPr>
              <a:t>welke oplossingen zijn er?</a:t>
            </a:r>
            <a:endParaRPr lang="nl-NL">
              <a:ea typeface="+mn-ea"/>
            </a:endParaRPr>
          </a:p>
        </p:txBody>
      </p:sp>
      <p:sp>
        <p:nvSpPr>
          <p:cNvPr id="11" name="Ondertitel 2">
            <a:extLst>
              <a:ext uri="{FF2B5EF4-FFF2-40B4-BE49-F238E27FC236}">
                <a16:creationId xmlns:a16="http://schemas.microsoft.com/office/drawing/2014/main" id="{77A1C94A-1E7E-B736-105E-902E900B03C6}"/>
              </a:ext>
            </a:extLst>
          </p:cNvPr>
          <p:cNvSpPr>
            <a:spLocks noGrp="1"/>
          </p:cNvSpPr>
          <p:nvPr>
            <p:ph type="subTitle" idx="1"/>
          </p:nvPr>
        </p:nvSpPr>
        <p:spPr>
          <a:xfrm>
            <a:off x="867088" y="3712182"/>
            <a:ext cx="6120000" cy="504732"/>
          </a:xfrm>
        </p:spPr>
        <p:txBody>
          <a:bodyPr vert="horz" lIns="0" tIns="0" rIns="0" bIns="0" rtlCol="0" anchor="t">
            <a:noAutofit/>
          </a:bodyPr>
          <a:lstStyle/>
          <a:p>
            <a:r>
              <a:rPr lang="nl-NL" sz="2400" b="1">
                <a:solidFill>
                  <a:srgbClr val="00A9F3"/>
                </a:solidFill>
                <a:latin typeface="Arial"/>
                <a:cs typeface="+mj-cs"/>
              </a:rPr>
              <a:t>15 november 2023</a:t>
            </a:r>
          </a:p>
          <a:p>
            <a:endParaRPr lang="nl-NL" sz="3200" b="1" i="1">
              <a:solidFill>
                <a:srgbClr val="00A9F3"/>
              </a:solidFill>
              <a:latin typeface="Arial"/>
              <a:cs typeface="+mj-cs"/>
            </a:endParaRPr>
          </a:p>
          <a:p>
            <a:r>
              <a:rPr lang="nl-NL" sz="3200" b="1" i="1">
                <a:solidFill>
                  <a:srgbClr val="00A9F3"/>
                </a:solidFill>
                <a:latin typeface="Arial"/>
                <a:cs typeface="+mj-cs"/>
              </a:rPr>
              <a:t>#wvgrip</a:t>
            </a:r>
            <a:endParaRPr lang="nl-NL" sz="3200" i="1"/>
          </a:p>
        </p:txBody>
      </p:sp>
    </p:spTree>
    <p:extLst>
      <p:ext uri="{BB962C8B-B14F-4D97-AF65-F5344CB8AC3E}">
        <p14:creationId xmlns:p14="http://schemas.microsoft.com/office/powerpoint/2010/main" val="3196940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5" descr="Afbeelding met tekst&#10;&#10;Automatisch gegenereerde beschrijving">
            <a:extLst>
              <a:ext uri="{FF2B5EF4-FFF2-40B4-BE49-F238E27FC236}">
                <a16:creationId xmlns:a16="http://schemas.microsoft.com/office/drawing/2014/main" id="{4DE00504-BE08-0335-ECFE-91EA00BFE168}"/>
              </a:ext>
            </a:extLst>
          </p:cNvPr>
          <p:cNvPicPr>
            <a:picLocks noChangeAspect="1"/>
          </p:cNvPicPr>
          <p:nvPr/>
        </p:nvPicPr>
        <p:blipFill>
          <a:blip r:embed="rId2"/>
          <a:stretch>
            <a:fillRect/>
          </a:stretch>
        </p:blipFill>
        <p:spPr>
          <a:xfrm>
            <a:off x="2927350" y="5546908"/>
            <a:ext cx="4845050" cy="856885"/>
          </a:xfrm>
          <a:prstGeom prst="rect">
            <a:avLst/>
          </a:prstGeom>
        </p:spPr>
      </p:pic>
      <p:pic>
        <p:nvPicPr>
          <p:cNvPr id="2" name="Afbeelding 1" descr="Afbeelding met tekst, schermopname, Menselijk gezicht, Website&#10;&#10;Automatisch gegenereerde beschrijving">
            <a:extLst>
              <a:ext uri="{FF2B5EF4-FFF2-40B4-BE49-F238E27FC236}">
                <a16:creationId xmlns:a16="http://schemas.microsoft.com/office/drawing/2014/main" id="{ACBCDF1E-E4F9-F3DB-1333-7F8908E19C22}"/>
              </a:ext>
            </a:extLst>
          </p:cNvPr>
          <p:cNvPicPr>
            <a:picLocks noChangeAspect="1"/>
          </p:cNvPicPr>
          <p:nvPr/>
        </p:nvPicPr>
        <p:blipFill>
          <a:blip r:embed="rId3"/>
          <a:stretch>
            <a:fillRect/>
          </a:stretch>
        </p:blipFill>
        <p:spPr>
          <a:xfrm>
            <a:off x="1676400" y="122889"/>
            <a:ext cx="7595347" cy="5424398"/>
          </a:xfrm>
          <a:prstGeom prst="rect">
            <a:avLst/>
          </a:prstGeom>
        </p:spPr>
      </p:pic>
    </p:spTree>
    <p:extLst>
      <p:ext uri="{BB962C8B-B14F-4D97-AF65-F5344CB8AC3E}">
        <p14:creationId xmlns:p14="http://schemas.microsoft.com/office/powerpoint/2010/main" val="37236597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33FDED3-6DCF-83D6-1E52-DB2262F24170}"/>
              </a:ext>
            </a:extLst>
          </p:cNvPr>
          <p:cNvSpPr>
            <a:spLocks noGrp="1"/>
          </p:cNvSpPr>
          <p:nvPr>
            <p:ph type="title"/>
          </p:nvPr>
        </p:nvSpPr>
        <p:spPr/>
        <p:txBody>
          <a:bodyPr/>
          <a:lstStyle/>
          <a:p>
            <a:r>
              <a:rPr lang="nl-NL">
                <a:latin typeface="Arial"/>
                <a:cs typeface="Arial"/>
              </a:rPr>
              <a:t>Programma:</a:t>
            </a:r>
            <a:endParaRPr lang="nl-NL"/>
          </a:p>
        </p:txBody>
      </p:sp>
      <p:sp>
        <p:nvSpPr>
          <p:cNvPr id="3" name="Tekstvak 1">
            <a:extLst>
              <a:ext uri="{FF2B5EF4-FFF2-40B4-BE49-F238E27FC236}">
                <a16:creationId xmlns:a16="http://schemas.microsoft.com/office/drawing/2014/main" id="{865A784F-8481-F6A6-4F46-2E28F8AD9E3D}"/>
              </a:ext>
            </a:extLst>
          </p:cNvPr>
          <p:cNvSpPr txBox="1"/>
          <p:nvPr/>
        </p:nvSpPr>
        <p:spPr>
          <a:xfrm>
            <a:off x="951230" y="1566121"/>
            <a:ext cx="10284643" cy="6001643"/>
          </a:xfrm>
          <a:prstGeom prst="rect">
            <a:avLst/>
          </a:prstGeom>
          <a:noFill/>
        </p:spPr>
        <p:txBody>
          <a:bodyPr wrap="square" lIns="91440" tIns="45720" rIns="91440" bIns="45720" rtlCol="0" anchor="t">
            <a:spAutoFit/>
          </a:bodyPr>
          <a:lstStyle>
            <a:defPPr>
              <a:defRPr lang="nl-NL"/>
            </a:defPPr>
            <a:lvl1pPr algn="l" defTabSz="912813" rtl="0" fontAlgn="base">
              <a:spcBef>
                <a:spcPct val="0"/>
              </a:spcBef>
              <a:spcAft>
                <a:spcPct val="0"/>
              </a:spcAft>
              <a:defRPr sz="2400" kern="1200">
                <a:solidFill>
                  <a:schemeClr val="tx1"/>
                </a:solidFill>
                <a:latin typeface="Calibri" charset="0"/>
                <a:ea typeface="ＭＳ Ｐゴシック" charset="-128"/>
                <a:cs typeface="+mn-cs"/>
              </a:defRPr>
            </a:lvl1pPr>
            <a:lvl2pPr marL="455613" indent="1588" algn="l" defTabSz="912813" rtl="0" fontAlgn="base">
              <a:spcBef>
                <a:spcPct val="0"/>
              </a:spcBef>
              <a:spcAft>
                <a:spcPct val="0"/>
              </a:spcAft>
              <a:defRPr sz="2400" kern="1200">
                <a:solidFill>
                  <a:schemeClr val="tx1"/>
                </a:solidFill>
                <a:latin typeface="Calibri" charset="0"/>
                <a:ea typeface="ＭＳ Ｐゴシック" charset="-128"/>
                <a:cs typeface="+mn-cs"/>
              </a:defRPr>
            </a:lvl2pPr>
            <a:lvl3pPr marL="912813" indent="1588" algn="l" defTabSz="912813" rtl="0" fontAlgn="base">
              <a:spcBef>
                <a:spcPct val="0"/>
              </a:spcBef>
              <a:spcAft>
                <a:spcPct val="0"/>
              </a:spcAft>
              <a:defRPr sz="2400" kern="1200">
                <a:solidFill>
                  <a:schemeClr val="tx1"/>
                </a:solidFill>
                <a:latin typeface="Calibri" charset="0"/>
                <a:ea typeface="ＭＳ Ｐゴシック" charset="-128"/>
                <a:cs typeface="+mn-cs"/>
              </a:defRPr>
            </a:lvl3pPr>
            <a:lvl4pPr marL="1370013" indent="1588" algn="l" defTabSz="912813" rtl="0" fontAlgn="base">
              <a:spcBef>
                <a:spcPct val="0"/>
              </a:spcBef>
              <a:spcAft>
                <a:spcPct val="0"/>
              </a:spcAft>
              <a:defRPr sz="2400" kern="1200">
                <a:solidFill>
                  <a:schemeClr val="tx1"/>
                </a:solidFill>
                <a:latin typeface="Calibri" charset="0"/>
                <a:ea typeface="ＭＳ Ｐゴシック" charset="-128"/>
                <a:cs typeface="+mn-cs"/>
              </a:defRPr>
            </a:lvl4pPr>
            <a:lvl5pPr marL="1827213" indent="1588" algn="l" defTabSz="912813" rtl="0" fontAlgn="base">
              <a:spcBef>
                <a:spcPct val="0"/>
              </a:spcBef>
              <a:spcAft>
                <a:spcPct val="0"/>
              </a:spcAft>
              <a:defRPr sz="2400" kern="1200">
                <a:solidFill>
                  <a:schemeClr val="tx1"/>
                </a:solidFill>
                <a:latin typeface="Calibri" charset="0"/>
                <a:ea typeface="ＭＳ Ｐゴシック" charset="-128"/>
                <a:cs typeface="+mn-cs"/>
              </a:defRPr>
            </a:lvl5pPr>
            <a:lvl6pPr marL="2286000" algn="l" defTabSz="914400" rtl="0" eaLnBrk="1" latinLnBrk="0" hangingPunct="1">
              <a:defRPr sz="2400" kern="1200">
                <a:solidFill>
                  <a:schemeClr val="tx1"/>
                </a:solidFill>
                <a:latin typeface="Calibri" charset="0"/>
                <a:ea typeface="ＭＳ Ｐゴシック" charset="-128"/>
                <a:cs typeface="+mn-cs"/>
              </a:defRPr>
            </a:lvl6pPr>
            <a:lvl7pPr marL="2743200" algn="l" defTabSz="914400" rtl="0" eaLnBrk="1" latinLnBrk="0" hangingPunct="1">
              <a:defRPr sz="2400" kern="1200">
                <a:solidFill>
                  <a:schemeClr val="tx1"/>
                </a:solidFill>
                <a:latin typeface="Calibri" charset="0"/>
                <a:ea typeface="ＭＳ Ｐゴシック" charset="-128"/>
                <a:cs typeface="+mn-cs"/>
              </a:defRPr>
            </a:lvl7pPr>
            <a:lvl8pPr marL="3200400" algn="l" defTabSz="914400" rtl="0" eaLnBrk="1" latinLnBrk="0" hangingPunct="1">
              <a:defRPr sz="2400" kern="1200">
                <a:solidFill>
                  <a:schemeClr val="tx1"/>
                </a:solidFill>
                <a:latin typeface="Calibri" charset="0"/>
                <a:ea typeface="ＭＳ Ｐゴシック" charset="-128"/>
                <a:cs typeface="+mn-cs"/>
              </a:defRPr>
            </a:lvl8pPr>
            <a:lvl9pPr marL="3657600" algn="l" defTabSz="914400" rtl="0" eaLnBrk="1" latinLnBrk="0" hangingPunct="1">
              <a:defRPr sz="2400" kern="1200">
                <a:solidFill>
                  <a:schemeClr val="tx1"/>
                </a:solidFill>
                <a:latin typeface="Calibri" charset="0"/>
                <a:ea typeface="ＭＳ Ｐゴシック" charset="-128"/>
                <a:cs typeface="+mn-cs"/>
              </a:defRPr>
            </a:lvl9pPr>
          </a:lstStyle>
          <a:p>
            <a:r>
              <a:rPr lang="nl-NL" sz="2800" dirty="0" err="1">
                <a:latin typeface="Calibri"/>
                <a:ea typeface="ＭＳ Ｐゴシック"/>
                <a:cs typeface="Calibri"/>
              </a:rPr>
              <a:t>Eunice</a:t>
            </a:r>
            <a:r>
              <a:rPr lang="nl-NL" sz="2800" dirty="0">
                <a:latin typeface="Calibri"/>
                <a:ea typeface="ＭＳ Ｐゴシック"/>
                <a:cs typeface="Calibri"/>
              </a:rPr>
              <a:t> Vink namens Marcel </a:t>
            </a:r>
            <a:r>
              <a:rPr lang="nl-NL" sz="2800" dirty="0" err="1">
                <a:latin typeface="Calibri"/>
                <a:ea typeface="ＭＳ Ｐゴシック"/>
                <a:cs typeface="Calibri"/>
              </a:rPr>
              <a:t>Tiggelovend</a:t>
            </a:r>
            <a:r>
              <a:rPr lang="nl-NL" sz="2800" dirty="0">
                <a:latin typeface="Calibri"/>
                <a:ea typeface="ＭＳ Ｐゴシック"/>
                <a:cs typeface="Calibri"/>
              </a:rPr>
              <a:t>, I-interim Rijk</a:t>
            </a:r>
          </a:p>
          <a:p>
            <a:pPr marL="571500" indent="-571500">
              <a:buFont typeface="Arial" panose="020B0604020202020204" pitchFamily="34" charset="0"/>
              <a:buChar char="•"/>
            </a:pPr>
            <a:r>
              <a:rPr lang="nl-NL" sz="2800" dirty="0">
                <a:latin typeface="Calibri"/>
                <a:ea typeface="ＭＳ Ｐゴシック"/>
                <a:cs typeface="Calibri"/>
              </a:rPr>
              <a:t>Welke mogelijkheden zijn er al:</a:t>
            </a:r>
            <a:endParaRPr lang="nl-NL" dirty="0"/>
          </a:p>
          <a:p>
            <a:pPr marL="1026795" lvl="1" indent="-571500">
              <a:buFont typeface="Arial" panose="020B0604020202020204" pitchFamily="34" charset="0"/>
              <a:buChar char="•"/>
            </a:pPr>
            <a:r>
              <a:rPr lang="nl-NL" sz="2800" dirty="0" err="1">
                <a:latin typeface="Calibri"/>
                <a:ea typeface="ＭＳ Ｐゴシック"/>
                <a:cs typeface="Calibri"/>
              </a:rPr>
              <a:t>Onefox</a:t>
            </a:r>
            <a:endParaRPr lang="nl-NL" sz="2800" dirty="0">
              <a:latin typeface="Calibri"/>
              <a:ea typeface="ＭＳ Ｐゴシック"/>
              <a:cs typeface="Calibri"/>
            </a:endParaRPr>
          </a:p>
          <a:p>
            <a:pPr marL="1026795" lvl="1" indent="-571500">
              <a:buFont typeface="Arial" panose="020B0604020202020204" pitchFamily="34" charset="0"/>
              <a:buChar char="•"/>
            </a:pPr>
            <a:r>
              <a:rPr lang="nl-NL" sz="2800" dirty="0">
                <a:latin typeface="Calibri"/>
                <a:ea typeface="ＭＳ Ｐゴシック"/>
                <a:cs typeface="Calibri"/>
              </a:rPr>
              <a:t>ICC koppeling</a:t>
            </a:r>
          </a:p>
          <a:p>
            <a:pPr marL="1026795" lvl="1" indent="-571500">
              <a:buFont typeface="Arial" panose="020B0604020202020204" pitchFamily="34" charset="0"/>
              <a:buChar char="•"/>
            </a:pPr>
            <a:r>
              <a:rPr lang="nl-NL" sz="2800" dirty="0">
                <a:latin typeface="Calibri"/>
                <a:ea typeface="ＭＳ Ｐゴシック"/>
                <a:cs typeface="Calibri"/>
              </a:rPr>
              <a:t>Corsa koppeling</a:t>
            </a:r>
            <a:br>
              <a:rPr lang="nl-NL" sz="2800" dirty="0"/>
            </a:br>
            <a:endParaRPr lang="nl-NL" sz="2800" dirty="0">
              <a:cs typeface="Calibri" charset="0"/>
            </a:endParaRPr>
          </a:p>
          <a:p>
            <a:r>
              <a:rPr lang="nl-NL" sz="2800" dirty="0">
                <a:latin typeface="Calibri"/>
                <a:ea typeface="ＭＳ Ｐゴシック"/>
                <a:cs typeface="Calibri"/>
              </a:rPr>
              <a:t>Emiel Mettes, concernadviseur informatie, gemeente Den Haag</a:t>
            </a:r>
          </a:p>
          <a:p>
            <a:endParaRPr lang="nl-NL" sz="2800" dirty="0">
              <a:latin typeface="Calibri"/>
              <a:ea typeface="ＭＳ Ｐゴシック"/>
              <a:cs typeface="Calibri"/>
            </a:endParaRPr>
          </a:p>
          <a:p>
            <a:r>
              <a:rPr lang="nl-NL" sz="2800" dirty="0">
                <a:latin typeface="Calibri"/>
                <a:ea typeface="ＭＳ Ｐゴシック"/>
                <a:cs typeface="Calibri"/>
              </a:rPr>
              <a:t>Dennis Hogewoning en </a:t>
            </a:r>
            <a:r>
              <a:rPr lang="nl-NL" sz="2800" dirty="0" err="1">
                <a:latin typeface="Calibri"/>
                <a:ea typeface="ＭＳ Ｐゴシック"/>
                <a:cs typeface="Calibri"/>
              </a:rPr>
              <a:t>Anella</a:t>
            </a:r>
            <a:r>
              <a:rPr lang="nl-NL" sz="2800" dirty="0">
                <a:latin typeface="Calibri"/>
                <a:ea typeface="ＭＳ Ｐゴシック"/>
                <a:cs typeface="Calibri"/>
              </a:rPr>
              <a:t> </a:t>
            </a:r>
            <a:r>
              <a:rPr lang="nl-NL" sz="2800" dirty="0" err="1">
                <a:latin typeface="Calibri"/>
                <a:ea typeface="ＭＳ Ｐゴシック"/>
                <a:cs typeface="Calibri"/>
              </a:rPr>
              <a:t>Jaganjac</a:t>
            </a:r>
            <a:r>
              <a:rPr lang="nl-NL" sz="2800" dirty="0">
                <a:latin typeface="Calibri"/>
                <a:ea typeface="ＭＳ Ｐゴシック"/>
                <a:cs typeface="Calibri"/>
              </a:rPr>
              <a:t>, Data Security &amp; Compliance Cloud Solution Architect, Microsoft</a:t>
            </a:r>
          </a:p>
          <a:p>
            <a:pPr marL="912495" lvl="1" indent="-457200">
              <a:buFont typeface="Arial"/>
              <a:buChar char="•"/>
            </a:pPr>
            <a:r>
              <a:rPr lang="nl-NL" sz="2800" dirty="0">
                <a:latin typeface="Calibri"/>
                <a:ea typeface="ＭＳ Ｐゴシック"/>
                <a:cs typeface="Calibri"/>
              </a:rPr>
              <a:t>Microsoft </a:t>
            </a:r>
            <a:r>
              <a:rPr lang="nl-NL" sz="2800" dirty="0" err="1">
                <a:latin typeface="Calibri"/>
                <a:ea typeface="ＭＳ Ｐゴシック"/>
                <a:cs typeface="Calibri"/>
              </a:rPr>
              <a:t>Purview</a:t>
            </a:r>
            <a:endParaRPr lang="nl-NL" sz="2800" dirty="0">
              <a:cs typeface="Calibri" charset="0"/>
            </a:endParaRPr>
          </a:p>
          <a:p>
            <a:pPr marL="1026795" lvl="1" indent="-571500">
              <a:buFont typeface="Arial" panose="020B0604020202020204" pitchFamily="34" charset="0"/>
              <a:buChar char="•"/>
            </a:pPr>
            <a:endParaRPr lang="nl-NL" sz="2800" dirty="0">
              <a:cs typeface="Calibri" charset="0"/>
            </a:endParaRPr>
          </a:p>
          <a:p>
            <a:endParaRPr lang="nl-NL" dirty="0">
              <a:cs typeface="Calibri" charset="0"/>
            </a:endParaRPr>
          </a:p>
          <a:p>
            <a:endParaRPr lang="nl-NL" dirty="0">
              <a:cs typeface="Calibri" charset="0"/>
            </a:endParaRPr>
          </a:p>
        </p:txBody>
      </p:sp>
    </p:spTree>
    <p:extLst>
      <p:ext uri="{BB962C8B-B14F-4D97-AF65-F5344CB8AC3E}">
        <p14:creationId xmlns:p14="http://schemas.microsoft.com/office/powerpoint/2010/main" val="11978630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C8F81CC-1F9B-3FE2-78C8-7728B6799E3A}"/>
              </a:ext>
            </a:extLst>
          </p:cNvPr>
          <p:cNvSpPr>
            <a:spLocks noGrp="1"/>
          </p:cNvSpPr>
          <p:nvPr>
            <p:ph type="title"/>
          </p:nvPr>
        </p:nvSpPr>
        <p:spPr/>
        <p:txBody>
          <a:bodyPr/>
          <a:lstStyle/>
          <a:p>
            <a:r>
              <a:rPr lang="nl-NL">
                <a:latin typeface="Arial"/>
                <a:cs typeface="Arial"/>
              </a:rPr>
              <a:t>E-mailarchivering </a:t>
            </a:r>
            <a:r>
              <a:rPr lang="nl-NL" err="1">
                <a:latin typeface="Arial"/>
                <a:cs typeface="Arial"/>
              </a:rPr>
              <a:t>capstone</a:t>
            </a:r>
            <a:r>
              <a:rPr lang="nl-NL">
                <a:latin typeface="Arial"/>
                <a:cs typeface="Arial"/>
              </a:rPr>
              <a:t> – het proces</a:t>
            </a:r>
            <a:endParaRPr lang="nl-NL" err="1"/>
          </a:p>
        </p:txBody>
      </p:sp>
      <p:sp>
        <p:nvSpPr>
          <p:cNvPr id="3" name="Tijdelijke aanduiding voor inhoud 2">
            <a:extLst>
              <a:ext uri="{FF2B5EF4-FFF2-40B4-BE49-F238E27FC236}">
                <a16:creationId xmlns:a16="http://schemas.microsoft.com/office/drawing/2014/main" id="{5276147B-593A-7379-B819-0802FE05FD76}"/>
              </a:ext>
            </a:extLst>
          </p:cNvPr>
          <p:cNvSpPr>
            <a:spLocks noGrp="1"/>
          </p:cNvSpPr>
          <p:nvPr>
            <p:ph idx="1"/>
          </p:nvPr>
        </p:nvSpPr>
        <p:spPr>
          <a:xfrm>
            <a:off x="1080000" y="1798714"/>
            <a:ext cx="7982950" cy="1632581"/>
          </a:xfrm>
        </p:spPr>
        <p:txBody>
          <a:bodyPr/>
          <a:lstStyle/>
          <a:p>
            <a:pPr marL="342900" indent="-342900">
              <a:lnSpc>
                <a:spcPct val="100000"/>
              </a:lnSpc>
              <a:spcBef>
                <a:spcPct val="0"/>
              </a:spcBef>
              <a:buFont typeface="Arial,Sans-Serif" panose="020B0604020202020204" pitchFamily="34" charset="0"/>
            </a:pPr>
            <a:r>
              <a:rPr lang="nl-NL">
                <a:latin typeface="Arial"/>
                <a:cs typeface="Arial"/>
              </a:rPr>
              <a:t>Vastgesteld 26 juli 2023 voor de 1e groep gemeenten;</a:t>
            </a:r>
            <a:endParaRPr lang="en-US">
              <a:latin typeface="Arial"/>
              <a:cs typeface="Arial"/>
            </a:endParaRPr>
          </a:p>
          <a:p>
            <a:pPr marL="342900" indent="-342900">
              <a:lnSpc>
                <a:spcPct val="100000"/>
              </a:lnSpc>
              <a:spcBef>
                <a:spcPct val="0"/>
              </a:spcBef>
              <a:buFont typeface="Arial,Sans-Serif" panose="020B0604020202020204" pitchFamily="34" charset="0"/>
            </a:pPr>
            <a:r>
              <a:rPr lang="nl-NL">
                <a:latin typeface="Arial"/>
                <a:cs typeface="Arial"/>
              </a:rPr>
              <a:t>Datum inwerkingtreding: 1 januari 2024!!!</a:t>
            </a:r>
            <a:endParaRPr lang="en-US">
              <a:latin typeface="Arial"/>
              <a:cs typeface="Arial"/>
            </a:endParaRPr>
          </a:p>
          <a:p>
            <a:pPr marL="342900" indent="-342900">
              <a:lnSpc>
                <a:spcPct val="100000"/>
              </a:lnSpc>
              <a:spcBef>
                <a:spcPct val="0"/>
              </a:spcBef>
              <a:buFont typeface="Arial,Sans-Serif" panose="020B0604020202020204" pitchFamily="34" charset="0"/>
            </a:pPr>
            <a:endParaRPr lang="nl-NL"/>
          </a:p>
          <a:p>
            <a:pPr marL="267970" indent="-267970"/>
            <a:endParaRPr lang="nl-NL"/>
          </a:p>
        </p:txBody>
      </p:sp>
      <p:sp>
        <p:nvSpPr>
          <p:cNvPr id="4" name="Tijdelijke aanduiding voor inhoud 3">
            <a:extLst>
              <a:ext uri="{FF2B5EF4-FFF2-40B4-BE49-F238E27FC236}">
                <a16:creationId xmlns:a16="http://schemas.microsoft.com/office/drawing/2014/main" id="{F801DBA4-2EC9-E040-5DFD-49F433731127}"/>
              </a:ext>
            </a:extLst>
          </p:cNvPr>
          <p:cNvSpPr>
            <a:spLocks noGrp="1"/>
          </p:cNvSpPr>
          <p:nvPr>
            <p:ph idx="10"/>
          </p:nvPr>
        </p:nvSpPr>
        <p:spPr>
          <a:xfrm>
            <a:off x="6045701" y="3848472"/>
            <a:ext cx="3627354" cy="1167444"/>
          </a:xfrm>
          <a:prstGeom prst="rect">
            <a:avLst/>
          </a:prstGeom>
          <a:ln/>
        </p:spPr>
        <p:style>
          <a:lnRef idx="1">
            <a:schemeClr val="accent2"/>
          </a:lnRef>
          <a:fillRef idx="2">
            <a:schemeClr val="accent2"/>
          </a:fillRef>
          <a:effectRef idx="1">
            <a:schemeClr val="accent2"/>
          </a:effectRef>
          <a:fontRef idx="minor">
            <a:schemeClr val="dk1"/>
          </a:fontRef>
        </p:style>
        <p:txBody>
          <a:bodyPr/>
          <a:lstStyle/>
          <a:p>
            <a:pPr marL="0" indent="0">
              <a:buNone/>
            </a:pPr>
            <a:endParaRPr lang="nl-NL">
              <a:latin typeface="Arial"/>
              <a:cs typeface="Arial"/>
            </a:endParaRPr>
          </a:p>
          <a:p>
            <a:pPr marL="0" indent="0" algn="ctr">
              <a:buNone/>
            </a:pPr>
            <a:r>
              <a:rPr lang="nl-NL">
                <a:latin typeface="Arial"/>
                <a:cs typeface="Arial"/>
              </a:rPr>
              <a:t>In 2024 volgt een 2e groep</a:t>
            </a:r>
          </a:p>
          <a:p>
            <a:pPr marL="0" indent="0" algn="ctr">
              <a:buNone/>
            </a:pPr>
            <a:endParaRPr lang="nl-NL">
              <a:cs typeface="Arial"/>
            </a:endParaRPr>
          </a:p>
        </p:txBody>
      </p:sp>
    </p:spTree>
    <p:extLst>
      <p:ext uri="{BB962C8B-B14F-4D97-AF65-F5344CB8AC3E}">
        <p14:creationId xmlns:p14="http://schemas.microsoft.com/office/powerpoint/2010/main" val="2537591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174B3B3-C878-C390-5AD0-394AE5D2E03F}"/>
              </a:ext>
            </a:extLst>
          </p:cNvPr>
          <p:cNvSpPr>
            <a:spLocks noGrp="1"/>
          </p:cNvSpPr>
          <p:nvPr>
            <p:ph type="title"/>
          </p:nvPr>
        </p:nvSpPr>
        <p:spPr/>
        <p:txBody>
          <a:bodyPr/>
          <a:lstStyle/>
          <a:p>
            <a:r>
              <a:rPr lang="nl-NL">
                <a:latin typeface="Arial"/>
                <a:cs typeface="Arial"/>
              </a:rPr>
              <a:t>Stappenplan en communicatie</a:t>
            </a:r>
          </a:p>
        </p:txBody>
      </p:sp>
      <p:sp>
        <p:nvSpPr>
          <p:cNvPr id="3" name="Tijdelijke aanduiding voor inhoud 2">
            <a:extLst>
              <a:ext uri="{FF2B5EF4-FFF2-40B4-BE49-F238E27FC236}">
                <a16:creationId xmlns:a16="http://schemas.microsoft.com/office/drawing/2014/main" id="{7D627E3B-7914-4A24-5F15-5B7D971DF080}"/>
              </a:ext>
            </a:extLst>
          </p:cNvPr>
          <p:cNvSpPr>
            <a:spLocks noGrp="1"/>
          </p:cNvSpPr>
          <p:nvPr>
            <p:ph idx="1"/>
          </p:nvPr>
        </p:nvSpPr>
        <p:spPr>
          <a:xfrm>
            <a:off x="1075765" y="1746006"/>
            <a:ext cx="4860000" cy="4500000"/>
          </a:xfrm>
        </p:spPr>
        <p:txBody>
          <a:bodyPr/>
          <a:lstStyle/>
          <a:p>
            <a:pPr marL="267970" indent="-267970"/>
            <a:r>
              <a:rPr lang="nl-NL"/>
              <a:t>Maak een stappenplan</a:t>
            </a:r>
          </a:p>
          <a:p>
            <a:pPr lvl="1"/>
            <a:r>
              <a:rPr lang="nl-NL" sz="2000">
                <a:latin typeface="Arial"/>
                <a:cs typeface="Arial"/>
              </a:rPr>
              <a:t>Match sleutelfiguren </a:t>
            </a:r>
            <a:endParaRPr lang="en-US" sz="2000">
              <a:latin typeface="Arial"/>
              <a:cs typeface="Arial"/>
            </a:endParaRPr>
          </a:p>
          <a:p>
            <a:pPr lvl="1"/>
            <a:r>
              <a:rPr lang="nl-NL" sz="2000">
                <a:latin typeface="Arial"/>
                <a:cs typeface="Arial"/>
              </a:rPr>
              <a:t>Bepaal hotspots</a:t>
            </a:r>
          </a:p>
          <a:p>
            <a:pPr lvl="1"/>
            <a:r>
              <a:rPr lang="nl-NL" sz="2000">
                <a:latin typeface="Arial"/>
                <a:cs typeface="Arial"/>
              </a:rPr>
              <a:t>Vanuit / in welke applicaties worden e-mails verzonden en ontvangen? - informatiebeheersplan</a:t>
            </a:r>
            <a:endParaRPr lang="en-US" sz="2000">
              <a:latin typeface="Arial"/>
              <a:cs typeface="Arial"/>
            </a:endParaRPr>
          </a:p>
          <a:p>
            <a:pPr lvl="1"/>
            <a:r>
              <a:rPr lang="nl-NL" sz="2000">
                <a:latin typeface="Arial"/>
                <a:cs typeface="Arial"/>
              </a:rPr>
              <a:t>Kies een technische oplossing</a:t>
            </a:r>
            <a:endParaRPr lang="nl-NL" sz="2000"/>
          </a:p>
          <a:p>
            <a:pPr lvl="1"/>
            <a:r>
              <a:rPr lang="nl-NL" sz="2000">
                <a:latin typeface="Arial"/>
                <a:cs typeface="Arial"/>
              </a:rPr>
              <a:t>Maak een planning</a:t>
            </a:r>
          </a:p>
          <a:p>
            <a:pPr marL="267970" indent="-267970"/>
            <a:r>
              <a:rPr lang="nl-NL"/>
              <a:t>Claim middelen</a:t>
            </a:r>
          </a:p>
          <a:p>
            <a:pPr marL="267970" indent="-267970"/>
            <a:r>
              <a:rPr lang="nl-NL"/>
              <a:t>Communiceer want er verandert voor collega’s echt veel – niet alleen en knoppencursus</a:t>
            </a:r>
          </a:p>
        </p:txBody>
      </p:sp>
      <p:sp>
        <p:nvSpPr>
          <p:cNvPr id="5" name="Wolkvormige toelichting 4">
            <a:extLst>
              <a:ext uri="{FF2B5EF4-FFF2-40B4-BE49-F238E27FC236}">
                <a16:creationId xmlns:a16="http://schemas.microsoft.com/office/drawing/2014/main" id="{3CA66EB8-3233-780F-37D7-6ACBD33E3C71}"/>
              </a:ext>
            </a:extLst>
          </p:cNvPr>
          <p:cNvSpPr/>
          <p:nvPr/>
        </p:nvSpPr>
        <p:spPr>
          <a:xfrm>
            <a:off x="7167829" y="379146"/>
            <a:ext cx="4493259" cy="2468618"/>
          </a:xfrm>
          <a:prstGeom prst="cloudCallout">
            <a:avLst>
              <a:gd name="adj1" fmla="val -74481"/>
              <a:gd name="adj2" fmla="val 53037"/>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a:solidFill>
                  <a:srgbClr val="002060"/>
                </a:solidFill>
              </a:rPr>
              <a:t>Wist je dat elke TEAMS groep een eigen e-mailadres heeft?</a:t>
            </a:r>
          </a:p>
        </p:txBody>
      </p:sp>
    </p:spTree>
    <p:extLst>
      <p:ext uri="{BB962C8B-B14F-4D97-AF65-F5344CB8AC3E}">
        <p14:creationId xmlns:p14="http://schemas.microsoft.com/office/powerpoint/2010/main" val="849380565"/>
      </p:ext>
    </p:extLst>
  </p:cSld>
  <p:clrMapOvr>
    <a:masterClrMapping/>
  </p:clrMapOvr>
</p:sld>
</file>

<file path=ppt/theme/theme1.xml><?xml version="1.0" encoding="utf-8"?>
<a:theme xmlns:a="http://schemas.openxmlformats.org/drawingml/2006/main" name="VNG_Basis - kopie">
  <a:themeElements>
    <a:clrScheme name="Aangepast 17">
      <a:dk1>
        <a:srgbClr val="000000"/>
      </a:dk1>
      <a:lt1>
        <a:srgbClr val="FFFFFF"/>
      </a:lt1>
      <a:dk2>
        <a:srgbClr val="002C64"/>
      </a:dk2>
      <a:lt2>
        <a:srgbClr val="00A9F3"/>
      </a:lt2>
      <a:accent1>
        <a:srgbClr val="8EBAE5"/>
      </a:accent1>
      <a:accent2>
        <a:srgbClr val="3DB7E4"/>
      </a:accent2>
      <a:accent3>
        <a:srgbClr val="002F5F"/>
      </a:accent3>
      <a:accent4>
        <a:srgbClr val="F0AB00"/>
      </a:accent4>
      <a:accent5>
        <a:srgbClr val="00853C"/>
      </a:accent5>
      <a:accent6>
        <a:srgbClr val="C20015"/>
      </a:accent6>
      <a:hlink>
        <a:srgbClr val="999999"/>
      </a:hlink>
      <a:folHlink>
        <a:srgbClr val="CCCCCC"/>
      </a:folHlink>
    </a:clrScheme>
    <a:fontScheme name="VNG">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e1" id="{CE455056-2E07-40E3-A23C-F1856412D281}" vid="{436D15DC-6C1F-43E0-BA25-266AD42F8E4E}"/>
    </a:ext>
  </a:extLst>
</a:theme>
</file>

<file path=ppt/theme/theme2.xml><?xml version="1.0" encoding="utf-8"?>
<a:theme xmlns:a="http://schemas.openxmlformats.org/drawingml/2006/main" name="VNG Titels">
  <a:themeElements>
    <a:clrScheme name="Aangepast 23">
      <a:dk1>
        <a:srgbClr val="000000"/>
      </a:dk1>
      <a:lt1>
        <a:srgbClr val="FFFFFF"/>
      </a:lt1>
      <a:dk2>
        <a:srgbClr val="002C64"/>
      </a:dk2>
      <a:lt2>
        <a:srgbClr val="00A9F3"/>
      </a:lt2>
      <a:accent1>
        <a:srgbClr val="8EBAE5"/>
      </a:accent1>
      <a:accent2>
        <a:srgbClr val="3DB7E4"/>
      </a:accent2>
      <a:accent3>
        <a:srgbClr val="002F5F"/>
      </a:accent3>
      <a:accent4>
        <a:srgbClr val="F0AB00"/>
      </a:accent4>
      <a:accent5>
        <a:srgbClr val="008541"/>
      </a:accent5>
      <a:accent6>
        <a:srgbClr val="C20016"/>
      </a:accent6>
      <a:hlink>
        <a:srgbClr val="999999"/>
      </a:hlink>
      <a:folHlink>
        <a:srgbClr val="CCCCCC"/>
      </a:folHlink>
    </a:clrScheme>
    <a:fontScheme name="Kantoor - klassiek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e1" id="{CE455056-2E07-40E3-A23C-F1856412D281}" vid="{E190F73E-30FE-4981-A67C-E1D98411DE6E}"/>
    </a:ext>
  </a:extLst>
</a:theme>
</file>

<file path=ppt/theme/theme3.xml><?xml version="1.0" encoding="utf-8"?>
<a:theme xmlns:a="http://schemas.openxmlformats.org/drawingml/2006/main" name="1_VNG_Basis - kopie">
  <a:themeElements>
    <a:clrScheme name="Aangepast 17">
      <a:dk1>
        <a:srgbClr val="000000"/>
      </a:dk1>
      <a:lt1>
        <a:srgbClr val="FFFFFF"/>
      </a:lt1>
      <a:dk2>
        <a:srgbClr val="002C64"/>
      </a:dk2>
      <a:lt2>
        <a:srgbClr val="00A9F3"/>
      </a:lt2>
      <a:accent1>
        <a:srgbClr val="8EBAE5"/>
      </a:accent1>
      <a:accent2>
        <a:srgbClr val="3DB7E4"/>
      </a:accent2>
      <a:accent3>
        <a:srgbClr val="002F5F"/>
      </a:accent3>
      <a:accent4>
        <a:srgbClr val="F0AB00"/>
      </a:accent4>
      <a:accent5>
        <a:srgbClr val="00853C"/>
      </a:accent5>
      <a:accent6>
        <a:srgbClr val="C20015"/>
      </a:accent6>
      <a:hlink>
        <a:srgbClr val="999999"/>
      </a:hlink>
      <a:folHlink>
        <a:srgbClr val="CCCCCC"/>
      </a:folHlink>
    </a:clrScheme>
    <a:fontScheme name="VNG">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e1" id="{CE455056-2E07-40E3-A23C-F1856412D281}" vid="{436D15DC-6C1F-43E0-BA25-266AD42F8E4E}"/>
    </a:ext>
  </a:extLst>
</a:theme>
</file>

<file path=ppt/theme/theme4.xml><?xml version="1.0" encoding="utf-8"?>
<a:theme xmlns:a="http://schemas.openxmlformats.org/drawingml/2006/main" name="Kantoorthema">
  <a:themeElements>
    <a:clrScheme name="Aangepast 1">
      <a:dk1>
        <a:srgbClr val="000000"/>
      </a:dk1>
      <a:lt1>
        <a:srgbClr val="FFFFFF"/>
      </a:lt1>
      <a:dk2>
        <a:srgbClr val="A9D9F2"/>
      </a:dk2>
      <a:lt2>
        <a:srgbClr val="CCCCCC"/>
      </a:lt2>
      <a:accent1>
        <a:srgbClr val="00ADEE"/>
      </a:accent1>
      <a:accent2>
        <a:srgbClr val="004388"/>
      </a:accent2>
      <a:accent3>
        <a:srgbClr val="666666"/>
      </a:accent3>
      <a:accent4>
        <a:srgbClr val="CCCCCC"/>
      </a:accent4>
      <a:accent5>
        <a:srgbClr val="E6E6E6"/>
      </a:accent5>
      <a:accent6>
        <a:srgbClr val="EF7D26"/>
      </a:accent6>
      <a:hlink>
        <a:srgbClr val="004071"/>
      </a:hlink>
      <a:folHlink>
        <a:srgbClr val="66666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th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th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da01d95d-9a53-4690-91f2-3ea4d21374f2">
      <Terms xmlns="http://schemas.microsoft.com/office/infopath/2007/PartnerControls"/>
    </lcf76f155ced4ddcb4097134ff3c332f>
    <TaxCatchAll xmlns="0941c815-8673-45d9-bee9-a1453d13a96d"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979AC081F1EA545875FD8DCD9B709FA" ma:contentTypeVersion="18" ma:contentTypeDescription="Create a new document." ma:contentTypeScope="" ma:versionID="13c0a23065d9a49ac9a814ac843676c1">
  <xsd:schema xmlns:xsd="http://www.w3.org/2001/XMLSchema" xmlns:xs="http://www.w3.org/2001/XMLSchema" xmlns:p="http://schemas.microsoft.com/office/2006/metadata/properties" xmlns:ns2="0941c815-8673-45d9-bee9-a1453d13a96d" xmlns:ns3="da01d95d-9a53-4690-91f2-3ea4d21374f2" targetNamespace="http://schemas.microsoft.com/office/2006/metadata/properties" ma:root="true" ma:fieldsID="ffed2328b44d3216ab2e4b28d8992e7a" ns2:_="" ns3:_="">
    <xsd:import namespace="0941c815-8673-45d9-bee9-a1453d13a96d"/>
    <xsd:import namespace="da01d95d-9a53-4690-91f2-3ea4d21374f2"/>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3:MediaServiceDateTaken" minOccurs="0"/>
                <xsd:element ref="ns3:MediaLengthInSeconds" minOccurs="0"/>
                <xsd:element ref="ns3:MediaServiceLocation"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941c815-8673-45d9-bee9-a1453d13a96d"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TaxCatchAll" ma:index="23" nillable="true" ma:displayName="Taxonomy Catch All Column" ma:hidden="true" ma:list="{702c36e3-81a3-4f8c-bfa2-ac1adf0ae0c5}" ma:internalName="TaxCatchAll" ma:showField="CatchAllData" ma:web="0941c815-8673-45d9-bee9-a1453d13a96d">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da01d95d-9a53-4690-91f2-3ea4d21374f2"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AutoTags" ma:index="12" nillable="true" ma:displayName="MediaServiceAutoTags" ma:internalName="MediaServiceAutoTags"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6ceaa658-fae8-49cd-a23d-c95849ea1461"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D7F9740-660E-45F3-9841-D1082DB037C7}">
  <ds:schemaRefs>
    <ds:schemaRef ds:uri="http://schemas.microsoft.com/sharepoint/v3/contenttype/forms"/>
  </ds:schemaRefs>
</ds:datastoreItem>
</file>

<file path=customXml/itemProps2.xml><?xml version="1.0" encoding="utf-8"?>
<ds:datastoreItem xmlns:ds="http://schemas.openxmlformats.org/officeDocument/2006/customXml" ds:itemID="{5FE18207-C4B7-43C0-B2C2-31ED2FF9EA97}">
  <ds:schemaRefs>
    <ds:schemaRef ds:uri="6474c9c4-b9b3-4e38-afea-be3f98c67501"/>
    <ds:schemaRef ds:uri="d8b80fb9-af13-471c-bb7e-7196636d3cc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C28034A7-E0AD-4B8C-8A3D-C73F38C8514A}"/>
</file>

<file path=docProps/app.xml><?xml version="1.0" encoding="utf-8"?>
<Properties xmlns="http://schemas.openxmlformats.org/officeDocument/2006/extended-properties" xmlns:vt="http://schemas.openxmlformats.org/officeDocument/2006/docPropsVTypes">
  <Template>VNG</Template>
  <TotalTime>126</TotalTime>
  <Words>2846</Words>
  <Application>Microsoft Office PowerPoint</Application>
  <PresentationFormat>Breedbeeld</PresentationFormat>
  <Paragraphs>436</Paragraphs>
  <Slides>44</Slides>
  <Notes>25</Notes>
  <HiddenSlides>0</HiddenSlides>
  <MMClips>1</MMClips>
  <ScaleCrop>false</ScaleCrop>
  <HeadingPairs>
    <vt:vector size="4" baseType="variant">
      <vt:variant>
        <vt:lpstr>Thema</vt:lpstr>
      </vt:variant>
      <vt:variant>
        <vt:i4>4</vt:i4>
      </vt:variant>
      <vt:variant>
        <vt:lpstr>Diatitels</vt:lpstr>
      </vt:variant>
      <vt:variant>
        <vt:i4>44</vt:i4>
      </vt:variant>
    </vt:vector>
  </HeadingPairs>
  <TitlesOfParts>
    <vt:vector size="48" baseType="lpstr">
      <vt:lpstr>VNG_Basis - kopie</vt:lpstr>
      <vt:lpstr>VNG Titels</vt:lpstr>
      <vt:lpstr>1_VNG_Basis - kopie</vt:lpstr>
      <vt:lpstr>Kantoorthema</vt:lpstr>
      <vt:lpstr>Het webinar begint over 60 seconden</vt:lpstr>
      <vt:lpstr>Het webinar begint over 30 seconden</vt:lpstr>
      <vt:lpstr>Het webinar begint over 10 seconden</vt:lpstr>
      <vt:lpstr>De achtste week van Grip op Informatie</vt:lpstr>
      <vt:lpstr>PowerPoint-presentatie</vt:lpstr>
      <vt:lpstr>PowerPoint-presentatie</vt:lpstr>
      <vt:lpstr>Programma:</vt:lpstr>
      <vt:lpstr>E-mailarchivering capstone – het proces</vt:lpstr>
      <vt:lpstr>Stappenplan en communicatie</vt:lpstr>
      <vt:lpstr>Welke opties zijn er bekend?</vt:lpstr>
      <vt:lpstr>Invoering en kosten</vt:lpstr>
      <vt:lpstr>E-mailarchivering bij de gemeente Den Haag  Emiel Mettes (Den Haag) Anela Jaganjac (Microsoft) Dennis Hogewoning (Microsoft) </vt:lpstr>
      <vt:lpstr>Agenda</vt:lpstr>
      <vt:lpstr>Huishoudelijke mededeling</vt:lpstr>
      <vt:lpstr>Opdracht en ambitie</vt:lpstr>
      <vt:lpstr>Afwegingskader keuze systeem</vt:lpstr>
      <vt:lpstr>Implementatie: taken</vt:lpstr>
      <vt:lpstr>Projectteam</vt:lpstr>
      <vt:lpstr>Gebruikersgroepen</vt:lpstr>
      <vt:lpstr>Record management</vt:lpstr>
      <vt:lpstr>Communicatie</vt:lpstr>
      <vt:lpstr>Boodschap</vt:lpstr>
      <vt:lpstr>Voorbeeld communicatie</vt:lpstr>
      <vt:lpstr>Bewaren e-mails</vt:lpstr>
      <vt:lpstr>E-mailarchivering met Microsoft Purview</vt:lpstr>
      <vt:lpstr>Wat zijn de vereisten om te starten?​</vt:lpstr>
      <vt:lpstr>Helpt organisaties om informatie te beheren, te beveiligen en risicos te managen.  </vt:lpstr>
      <vt:lpstr>Microsoft Purview Data Lifecycle Management In place – classificatie en beheer van data </vt:lpstr>
      <vt:lpstr>Classificeer en beheer data in-place </vt:lpstr>
      <vt:lpstr>Scenarios en voorbeelden </vt:lpstr>
      <vt:lpstr>Proces voor standaard gebruikers</vt:lpstr>
      <vt:lpstr>PowerPoint-presentatie</vt:lpstr>
      <vt:lpstr>Proces sleutelfunctionarissen</vt:lpstr>
      <vt:lpstr>PowerPoint-presentatie</vt:lpstr>
      <vt:lpstr>PowerPoint-presentatie</vt:lpstr>
      <vt:lpstr>Beheren van groepen</vt:lpstr>
      <vt:lpstr>Microsoft Purview eDiscovery</vt:lpstr>
      <vt:lpstr>PowerPoint-presentatie</vt:lpstr>
      <vt:lpstr>Lessons learned</vt:lpstr>
      <vt:lpstr>Bedankt voor jullie tijd!</vt:lpstr>
      <vt:lpstr>PowerPoint-presentatie</vt:lpstr>
      <vt:lpstr>Forum.vng.nl</vt:lpstr>
      <vt:lpstr> Negende week van Grip op Informatie: 11 tot met 18 april 2024  Save the date!!      </vt:lpstr>
      <vt:lpstr>PowerPoint-presentatie</vt:lpstr>
    </vt:vector>
  </TitlesOfParts>
  <Company>Valid WPS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Ontwikkelingen beleid open overheidsinformatie</dc:title>
  <dc:creator>Jamil Jawad</dc:creator>
  <cp:keywords>All Places</cp:keywords>
  <cp:lastModifiedBy>Eunice Vink</cp:lastModifiedBy>
  <cp:revision>15</cp:revision>
  <cp:lastPrinted>2016-11-29T12:08:35Z</cp:lastPrinted>
  <dcterms:created xsi:type="dcterms:W3CDTF">2019-04-17T13:18:17Z</dcterms:created>
  <dcterms:modified xsi:type="dcterms:W3CDTF">2024-02-27T11:46:47Z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0x0101005E05CDE261E73B4E8B3DA99AE168F6EA</vt:lpwstr>
  </property>
</Properties>
</file>