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18">
          <p15:clr>
            <a:srgbClr val="A4A3A4"/>
          </p15:clr>
        </p15:guide>
        <p15:guide id="2" orient="horz" pos="1019">
          <p15:clr>
            <a:srgbClr val="A4A3A4"/>
          </p15:clr>
        </p15:guide>
        <p15:guide id="3" orient="horz" pos="2348">
          <p15:clr>
            <a:srgbClr val="A4A3A4"/>
          </p15:clr>
        </p15:guide>
        <p15:guide id="4" orient="horz" pos="1469">
          <p15:clr>
            <a:srgbClr val="A4A3A4"/>
          </p15:clr>
        </p15:guide>
        <p15:guide id="5" pos="4697">
          <p15:clr>
            <a:srgbClr val="A4A3A4"/>
          </p15:clr>
        </p15:guide>
        <p15:guide id="6" pos="5265">
          <p15:clr>
            <a:srgbClr val="A4A3A4"/>
          </p15:clr>
        </p15:guide>
        <p15:guide id="7" pos="2880">
          <p15:clr>
            <a:srgbClr val="A4A3A4"/>
          </p15:clr>
        </p15:guide>
        <p15:guide id="8" pos="500">
          <p15:clr>
            <a:srgbClr val="A4A3A4"/>
          </p15:clr>
        </p15:guide>
        <p15:guide id="9" pos="1073">
          <p15:clr>
            <a:srgbClr val="A4A3A4"/>
          </p15:clr>
        </p15:guide>
        <p15:guide id="10" pos="1976">
          <p15:clr>
            <a:srgbClr val="A4A3A4"/>
          </p15:clr>
        </p15:guide>
        <p15:guide id="11" pos="42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4DF"/>
    <a:srgbClr val="DF2B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20" d="100"/>
          <a:sy n="120" d="100"/>
        </p:scale>
        <p:origin x="1350" y="114"/>
      </p:cViewPr>
      <p:guideLst>
        <p:guide orient="horz" pos="3518"/>
        <p:guide orient="horz" pos="1019"/>
        <p:guide orient="horz" pos="2348"/>
        <p:guide orient="horz" pos="1469"/>
        <p:guide pos="4697"/>
        <p:guide pos="5265"/>
        <p:guide pos="2880"/>
        <p:guide pos="500"/>
        <p:guide pos="1073"/>
        <p:guide pos="1976"/>
        <p:guide pos="42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423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07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4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627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19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6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010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844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04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4DFD37-A32D-5C4D-B65F-81AD10F9EA9F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B6163-9E32-574F-B124-6C73F7E24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53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-rhcl-tekst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606949"/>
            <a:ext cx="2952898" cy="206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 descr="stip-roze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844" y="5889692"/>
            <a:ext cx="682831" cy="68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83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Rechte verbindingslijn 32"/>
          <p:cNvCxnSpPr/>
          <p:nvPr/>
        </p:nvCxnSpPr>
        <p:spPr>
          <a:xfrm>
            <a:off x="2602334" y="1740471"/>
            <a:ext cx="1969775" cy="197755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V="1">
            <a:off x="2602334" y="3727450"/>
            <a:ext cx="1969775" cy="166643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4572109" y="3708642"/>
            <a:ext cx="2138215" cy="1685247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flipV="1">
            <a:off x="4572109" y="1740471"/>
            <a:ext cx="2028459" cy="196817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327012" y="116632"/>
            <a:ext cx="1744708" cy="3600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r" eaLnBrk="1" hangingPunct="1">
              <a:lnSpc>
                <a:spcPct val="90000"/>
              </a:lnSpc>
              <a:buNone/>
              <a:defRPr/>
            </a:pPr>
            <a:r>
              <a:rPr lang="nl-NL" sz="1400" dirty="0" smtClean="0">
                <a:solidFill>
                  <a:srgbClr val="7F7F7F"/>
                </a:solidFill>
                <a:latin typeface="Verdana"/>
                <a:cs typeface="Verdana"/>
              </a:rPr>
              <a:t>december 2017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0381" y="116632"/>
            <a:ext cx="2123456" cy="3600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r" eaLnBrk="1" hangingPunct="1">
              <a:lnSpc>
                <a:spcPct val="90000"/>
              </a:lnSpc>
              <a:buNone/>
              <a:defRPr/>
            </a:pPr>
            <a:r>
              <a:rPr lang="nl-NL" sz="1800" dirty="0" smtClean="0">
                <a:solidFill>
                  <a:srgbClr val="7F7F7F"/>
                </a:solidFill>
                <a:latin typeface="Verdana"/>
                <a:cs typeface="Verdana"/>
              </a:rPr>
              <a:t>STAKEHOLDERS</a:t>
            </a:r>
          </a:p>
        </p:txBody>
      </p:sp>
      <p:sp>
        <p:nvSpPr>
          <p:cNvPr id="2" name="Ovaal 1"/>
          <p:cNvSpPr/>
          <p:nvPr/>
        </p:nvSpPr>
        <p:spPr>
          <a:xfrm>
            <a:off x="3924037" y="3069953"/>
            <a:ext cx="1296144" cy="1296144"/>
          </a:xfrm>
          <a:prstGeom prst="ellipse">
            <a:avLst/>
          </a:prstGeom>
          <a:solidFill>
            <a:srgbClr val="DF2B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latin typeface="Verdana"/>
                <a:cs typeface="Verdana"/>
              </a:rPr>
              <a:t>RHC</a:t>
            </a:r>
          </a:p>
          <a:p>
            <a:pPr algn="ctr"/>
            <a:r>
              <a:rPr lang="nl-NL" sz="1400" dirty="0" smtClean="0">
                <a:latin typeface="Verdana"/>
                <a:cs typeface="Verdana"/>
              </a:rPr>
              <a:t>Limburg</a:t>
            </a:r>
            <a:endParaRPr lang="nl-NL" sz="1400" dirty="0">
              <a:latin typeface="Verdana"/>
              <a:cs typeface="Verdana"/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927522" y="1124744"/>
            <a:ext cx="1296144" cy="1296144"/>
          </a:xfrm>
          <a:prstGeom prst="ellipse">
            <a:avLst/>
          </a:prstGeom>
          <a:solidFill>
            <a:srgbClr val="DF2B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>
              <a:latin typeface="Arial"/>
              <a:cs typeface="Arial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830113" y="1488979"/>
            <a:ext cx="14968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Rijksoverheid</a:t>
            </a: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(Limburg)</a:t>
            </a:r>
          </a:p>
          <a:p>
            <a:endParaRPr lang="nl-NL" sz="14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6" name="Ovaal 15"/>
          <p:cNvSpPr/>
          <p:nvPr/>
        </p:nvSpPr>
        <p:spPr>
          <a:xfrm>
            <a:off x="645537" y="3077504"/>
            <a:ext cx="1296144" cy="1296144"/>
          </a:xfrm>
          <a:prstGeom prst="ellipse">
            <a:avLst/>
          </a:prstGeom>
          <a:solidFill>
            <a:srgbClr val="3144D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>
              <a:latin typeface="Arial"/>
              <a:cs typeface="Arial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539661" y="3238846"/>
            <a:ext cx="14968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Gemeente</a:t>
            </a: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Eijsden-Margraten</a:t>
            </a: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(DVO)</a:t>
            </a:r>
          </a:p>
          <a:p>
            <a:endParaRPr lang="nl-NL" sz="14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8" name="Ovaal 17"/>
          <p:cNvSpPr/>
          <p:nvPr/>
        </p:nvSpPr>
        <p:spPr>
          <a:xfrm>
            <a:off x="1903541" y="1116354"/>
            <a:ext cx="1296144" cy="1296144"/>
          </a:xfrm>
          <a:prstGeom prst="ellipse">
            <a:avLst/>
          </a:prstGeom>
          <a:solidFill>
            <a:srgbClr val="DF2B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>
              <a:latin typeface="Arial"/>
              <a:cs typeface="Arial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1797665" y="1493328"/>
            <a:ext cx="14968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Gemeente</a:t>
            </a: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Maastricht</a:t>
            </a:r>
          </a:p>
          <a:p>
            <a:endParaRPr lang="nl-NL" sz="14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20" name="Ovaal 19"/>
          <p:cNvSpPr/>
          <p:nvPr/>
        </p:nvSpPr>
        <p:spPr>
          <a:xfrm>
            <a:off x="1895074" y="4797152"/>
            <a:ext cx="1296144" cy="1296144"/>
          </a:xfrm>
          <a:prstGeom prst="ellipse">
            <a:avLst/>
          </a:prstGeom>
          <a:solidFill>
            <a:srgbClr val="3144D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>
              <a:latin typeface="Arial"/>
              <a:cs typeface="Arial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1806132" y="4962297"/>
            <a:ext cx="14968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Gemeente</a:t>
            </a: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Valkenburg</a:t>
            </a:r>
            <a:b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</a:br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a/d Geul</a:t>
            </a: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(DVO)</a:t>
            </a:r>
          </a:p>
          <a:p>
            <a:endParaRPr lang="nl-NL" sz="14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999530" y="4797152"/>
            <a:ext cx="1296144" cy="1296144"/>
          </a:xfrm>
          <a:prstGeom prst="ellipse">
            <a:avLst/>
          </a:prstGeom>
          <a:solidFill>
            <a:srgbClr val="3144D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>
              <a:latin typeface="Arial"/>
              <a:cs typeface="Arial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5927522" y="5085184"/>
            <a:ext cx="1496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Provincie</a:t>
            </a: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Limburg</a:t>
            </a: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(DVO)</a:t>
            </a:r>
          </a:p>
          <a:p>
            <a:endParaRPr lang="nl-NL" sz="14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050216" y="540290"/>
            <a:ext cx="3043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F7F7F"/>
                </a:solidFill>
                <a:latin typeface="Verdana"/>
                <a:cs typeface="Verdana"/>
              </a:rPr>
              <a:t>(Rijks-)Overheidsorgaan</a:t>
            </a:r>
            <a:endParaRPr lang="nl-NL" dirty="0">
              <a:solidFill>
                <a:srgbClr val="7F7F7F"/>
              </a:solidFill>
              <a:latin typeface="Verdana"/>
              <a:cs typeface="Verdana"/>
            </a:endParaRPr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4567837" y="972338"/>
            <a:ext cx="0" cy="576064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>
            <a:endCxn id="2" idx="0"/>
          </p:cNvCxnSpPr>
          <p:nvPr/>
        </p:nvCxnSpPr>
        <p:spPr>
          <a:xfrm>
            <a:off x="4567837" y="1908442"/>
            <a:ext cx="4272" cy="1161511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4567837" y="4356714"/>
            <a:ext cx="4272" cy="1161511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3767282" y="1556792"/>
            <a:ext cx="15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dirty="0" smtClean="0">
                <a:solidFill>
                  <a:srgbClr val="7F7F7F"/>
                </a:solidFill>
                <a:latin typeface="Verdana"/>
                <a:cs typeface="Verdana"/>
              </a:rPr>
              <a:t>Archiefwet</a:t>
            </a:r>
            <a:endParaRPr lang="nl-NL" sz="1800" dirty="0">
              <a:solidFill>
                <a:srgbClr val="7F7F7F"/>
              </a:solidFill>
              <a:latin typeface="Verdana"/>
              <a:cs typeface="Verdana"/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3339429" y="5521616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smtClean="0">
                <a:solidFill>
                  <a:srgbClr val="7F7F7F"/>
                </a:solidFill>
                <a:latin typeface="Verdana"/>
                <a:cs typeface="Verdana"/>
              </a:rPr>
              <a:t>WGR</a:t>
            </a:r>
          </a:p>
          <a:p>
            <a:pPr marL="285750" indent="-285750">
              <a:buFont typeface="Wingdings" charset="2"/>
              <a:buChar char=""/>
            </a:pPr>
            <a:r>
              <a:rPr lang="nl-NL" sz="1600" dirty="0" smtClean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Rijk</a:t>
            </a:r>
          </a:p>
          <a:p>
            <a:pPr marL="285750" indent="-285750">
              <a:buFont typeface="Wingdings" charset="2"/>
              <a:buChar char=""/>
            </a:pPr>
            <a:r>
              <a:rPr lang="nl-NL" sz="1600" dirty="0" smtClean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Lagere overheden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Verdana"/>
              <a:cs typeface="Verdana"/>
            </a:endParaRPr>
          </a:p>
        </p:txBody>
      </p:sp>
      <p:cxnSp>
        <p:nvCxnSpPr>
          <p:cNvPr id="36" name="Rechte verbindingslijn 35"/>
          <p:cNvCxnSpPr>
            <a:endCxn id="2" idx="2"/>
          </p:cNvCxnSpPr>
          <p:nvPr/>
        </p:nvCxnSpPr>
        <p:spPr>
          <a:xfrm>
            <a:off x="1975549" y="3708642"/>
            <a:ext cx="1948488" cy="9383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86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Rechte verbindingslijn 32"/>
          <p:cNvCxnSpPr/>
          <p:nvPr/>
        </p:nvCxnSpPr>
        <p:spPr>
          <a:xfrm flipH="1">
            <a:off x="4567728" y="2332038"/>
            <a:ext cx="2888760" cy="13825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3923928" y="5518225"/>
            <a:ext cx="1296144" cy="1296144"/>
          </a:xfrm>
          <a:prstGeom prst="ellipse">
            <a:avLst/>
          </a:prstGeom>
          <a:solidFill>
            <a:srgbClr val="3144D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>
              <a:latin typeface="Arial"/>
              <a:cs typeface="Arial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457477" y="105891"/>
            <a:ext cx="2123456" cy="3600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r" eaLnBrk="1" hangingPunct="1">
              <a:lnSpc>
                <a:spcPct val="90000"/>
              </a:lnSpc>
              <a:buNone/>
              <a:defRPr/>
            </a:pPr>
            <a:r>
              <a:rPr lang="nl-NL" sz="1800" dirty="0" smtClean="0">
                <a:solidFill>
                  <a:srgbClr val="7F7F7F"/>
                </a:solidFill>
                <a:latin typeface="Verdana"/>
                <a:cs typeface="Verdana"/>
              </a:rPr>
              <a:t>STAKEHOLDERS</a:t>
            </a:r>
          </a:p>
        </p:txBody>
      </p:sp>
      <p:grpSp>
        <p:nvGrpSpPr>
          <p:cNvPr id="49" name="Groeperen 48"/>
          <p:cNvGrpSpPr/>
          <p:nvPr/>
        </p:nvGrpSpPr>
        <p:grpSpPr>
          <a:xfrm>
            <a:off x="45300" y="3075987"/>
            <a:ext cx="1496899" cy="1296144"/>
            <a:chOff x="336267" y="3077504"/>
            <a:chExt cx="1496899" cy="1296144"/>
          </a:xfrm>
        </p:grpSpPr>
        <p:sp>
          <p:nvSpPr>
            <p:cNvPr id="16" name="Ovaal 15"/>
            <p:cNvSpPr/>
            <p:nvPr/>
          </p:nvSpPr>
          <p:spPr>
            <a:xfrm>
              <a:off x="442143" y="3077504"/>
              <a:ext cx="1296144" cy="1296144"/>
            </a:xfrm>
            <a:prstGeom prst="ellipse">
              <a:avLst/>
            </a:prstGeom>
            <a:solidFill>
              <a:srgbClr val="DF2B8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 dirty="0">
                <a:latin typeface="Arial"/>
                <a:cs typeface="Arial"/>
              </a:endParaRP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336267" y="3356244"/>
              <a:ext cx="14968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Gemeente</a:t>
              </a:r>
            </a:p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Eijsden-Margraten</a:t>
              </a:r>
            </a:p>
          </p:txBody>
        </p:sp>
      </p:grpSp>
      <p:grpSp>
        <p:nvGrpSpPr>
          <p:cNvPr id="50" name="Groeperen 49"/>
          <p:cNvGrpSpPr/>
          <p:nvPr/>
        </p:nvGrpSpPr>
        <p:grpSpPr>
          <a:xfrm>
            <a:off x="6708261" y="1683966"/>
            <a:ext cx="1496899" cy="1296144"/>
            <a:chOff x="1594271" y="1116354"/>
            <a:chExt cx="1496899" cy="1296144"/>
          </a:xfrm>
        </p:grpSpPr>
        <p:sp>
          <p:nvSpPr>
            <p:cNvPr id="18" name="Ovaal 17"/>
            <p:cNvSpPr/>
            <p:nvPr/>
          </p:nvSpPr>
          <p:spPr>
            <a:xfrm>
              <a:off x="1700147" y="1116354"/>
              <a:ext cx="1296144" cy="1296144"/>
            </a:xfrm>
            <a:prstGeom prst="ellipse">
              <a:avLst/>
            </a:prstGeom>
            <a:solidFill>
              <a:srgbClr val="DF2B8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 dirty="0">
                <a:latin typeface="Arial"/>
                <a:cs typeface="Arial"/>
              </a:endParaRP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1594271" y="1502816"/>
              <a:ext cx="14968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Gemeente</a:t>
              </a:r>
            </a:p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Maastricht</a:t>
              </a:r>
            </a:p>
          </p:txBody>
        </p:sp>
      </p:grpSp>
      <p:grpSp>
        <p:nvGrpSpPr>
          <p:cNvPr id="47" name="Groeperen 46"/>
          <p:cNvGrpSpPr/>
          <p:nvPr/>
        </p:nvGrpSpPr>
        <p:grpSpPr>
          <a:xfrm>
            <a:off x="7609738" y="3066562"/>
            <a:ext cx="1496899" cy="1296144"/>
            <a:chOff x="5972046" y="1336669"/>
            <a:chExt cx="1496899" cy="1296144"/>
          </a:xfrm>
        </p:grpSpPr>
        <p:sp>
          <p:nvSpPr>
            <p:cNvPr id="20" name="Ovaal 19"/>
            <p:cNvSpPr/>
            <p:nvPr/>
          </p:nvSpPr>
          <p:spPr>
            <a:xfrm>
              <a:off x="6072423" y="1336669"/>
              <a:ext cx="1296144" cy="1296144"/>
            </a:xfrm>
            <a:prstGeom prst="ellipse">
              <a:avLst/>
            </a:prstGeom>
            <a:solidFill>
              <a:srgbClr val="DF2B8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 dirty="0">
                <a:latin typeface="Arial"/>
                <a:cs typeface="Arial"/>
              </a:endParaRP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5972046" y="1615409"/>
              <a:ext cx="14968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Gemeente</a:t>
              </a:r>
            </a:p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Valkenburg</a:t>
              </a:r>
              <a:b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</a:br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a/d Geul</a:t>
              </a:r>
            </a:p>
          </p:txBody>
        </p:sp>
      </p:grpSp>
      <p:sp>
        <p:nvSpPr>
          <p:cNvPr id="13" name="Tekstvak 12"/>
          <p:cNvSpPr txBox="1"/>
          <p:nvPr/>
        </p:nvSpPr>
        <p:spPr>
          <a:xfrm>
            <a:off x="2602235" y="322616"/>
            <a:ext cx="3930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F7F7F"/>
                </a:solidFill>
                <a:latin typeface="Verdana"/>
                <a:cs typeface="Verdana"/>
              </a:rPr>
              <a:t>(Rijks-)Overheidsorgaan (WGR)</a:t>
            </a:r>
          </a:p>
          <a:p>
            <a:endParaRPr lang="nl-NL" dirty="0">
              <a:solidFill>
                <a:srgbClr val="7F7F7F"/>
              </a:solidFill>
              <a:latin typeface="Verdana"/>
              <a:cs typeface="Verdana"/>
            </a:endParaRPr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4567728" y="968947"/>
            <a:ext cx="0" cy="576064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>
            <a:endCxn id="2" idx="0"/>
          </p:cNvCxnSpPr>
          <p:nvPr/>
        </p:nvCxnSpPr>
        <p:spPr>
          <a:xfrm>
            <a:off x="4567728" y="1905051"/>
            <a:ext cx="4272" cy="1161511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3799558" y="1553401"/>
            <a:ext cx="15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dirty="0" smtClean="0">
                <a:solidFill>
                  <a:srgbClr val="7F7F7F"/>
                </a:solidFill>
                <a:latin typeface="Verdana"/>
                <a:cs typeface="Verdana"/>
              </a:rPr>
              <a:t>Archiefwet</a:t>
            </a:r>
            <a:endParaRPr lang="nl-NL" sz="1800" dirty="0">
              <a:solidFill>
                <a:srgbClr val="7F7F7F"/>
              </a:solidFill>
              <a:latin typeface="Verdana"/>
              <a:cs typeface="Verdana"/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3339320" y="5518225"/>
            <a:ext cx="24482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NL" sz="1600" dirty="0" smtClean="0">
              <a:solidFill>
                <a:srgbClr val="7F7F7F"/>
              </a:solidFill>
              <a:latin typeface="Verdana"/>
              <a:cs typeface="Verdana"/>
            </a:endParaRPr>
          </a:p>
          <a:p>
            <a:pPr algn="ctr"/>
            <a:endParaRPr lang="nl-NL" sz="1600" dirty="0" smtClean="0">
              <a:solidFill>
                <a:srgbClr val="7F7F7F"/>
              </a:solidFill>
              <a:latin typeface="Verdana"/>
              <a:cs typeface="Verdana"/>
            </a:endParaRPr>
          </a:p>
        </p:txBody>
      </p:sp>
      <p:cxnSp>
        <p:nvCxnSpPr>
          <p:cNvPr id="36" name="Rechte verbindingslijn 35"/>
          <p:cNvCxnSpPr>
            <a:endCxn id="2" idx="2"/>
          </p:cNvCxnSpPr>
          <p:nvPr/>
        </p:nvCxnSpPr>
        <p:spPr>
          <a:xfrm flipV="1">
            <a:off x="1447320" y="3714634"/>
            <a:ext cx="2476608" cy="942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>
            <a:endCxn id="2" idx="6"/>
          </p:cNvCxnSpPr>
          <p:nvPr/>
        </p:nvCxnSpPr>
        <p:spPr>
          <a:xfrm flipH="1" flipV="1">
            <a:off x="5220072" y="3714634"/>
            <a:ext cx="2476630" cy="942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>
            <a:stCxn id="2" idx="4"/>
            <a:endCxn id="39" idx="0"/>
          </p:cNvCxnSpPr>
          <p:nvPr/>
        </p:nvCxnSpPr>
        <p:spPr>
          <a:xfrm>
            <a:off x="4572000" y="4362706"/>
            <a:ext cx="0" cy="115551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flipH="1">
            <a:off x="1703388" y="3727450"/>
            <a:ext cx="2868613" cy="185737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al 38"/>
          <p:cNvSpPr/>
          <p:nvPr/>
        </p:nvSpPr>
        <p:spPr>
          <a:xfrm>
            <a:off x="3923928" y="5518225"/>
            <a:ext cx="1296144" cy="1296144"/>
          </a:xfrm>
          <a:prstGeom prst="ellipse">
            <a:avLst/>
          </a:prstGeom>
          <a:gradFill flip="none" rotWithShape="1">
            <a:gsLst>
              <a:gs pos="0">
                <a:srgbClr val="DF2B81"/>
              </a:gs>
              <a:gs pos="100000">
                <a:srgbClr val="3144D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>
              <a:latin typeface="Arial"/>
              <a:cs typeface="Arial"/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3818052" y="5904687"/>
            <a:ext cx="14968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Waterschap</a:t>
            </a: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Verdana"/>
                <a:cs typeface="Verdana"/>
              </a:rPr>
              <a:t>Limburg</a:t>
            </a:r>
          </a:p>
          <a:p>
            <a:pPr algn="ctr"/>
            <a:r>
              <a:rPr lang="nl-NL" sz="1400" dirty="0">
                <a:solidFill>
                  <a:schemeClr val="bg1"/>
                </a:solidFill>
                <a:latin typeface="Verdana"/>
                <a:cs typeface="Verdana"/>
              </a:rPr>
              <a:t>?</a:t>
            </a:r>
            <a:endParaRPr lang="nl-NL" sz="1400" dirty="0" smtClean="0">
              <a:solidFill>
                <a:schemeClr val="bg1"/>
              </a:solidFill>
              <a:latin typeface="Verdana"/>
              <a:cs typeface="Verdana"/>
            </a:endParaRPr>
          </a:p>
        </p:txBody>
      </p:sp>
      <p:cxnSp>
        <p:nvCxnSpPr>
          <p:cNvPr id="67" name="Rechte verbindingslijn 66"/>
          <p:cNvCxnSpPr/>
          <p:nvPr/>
        </p:nvCxnSpPr>
        <p:spPr>
          <a:xfrm>
            <a:off x="4572001" y="3714634"/>
            <a:ext cx="2884487" cy="187019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>
            <a:off x="1703388" y="2332038"/>
            <a:ext cx="2864340" cy="13954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>
            <a:off x="3136900" y="1617663"/>
            <a:ext cx="1435100" cy="210639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 flipH="1">
            <a:off x="4572000" y="1617663"/>
            <a:ext cx="1458913" cy="209697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al 1"/>
          <p:cNvSpPr/>
          <p:nvPr/>
        </p:nvSpPr>
        <p:spPr>
          <a:xfrm>
            <a:off x="3923928" y="3066562"/>
            <a:ext cx="1296144" cy="1296144"/>
          </a:xfrm>
          <a:prstGeom prst="ellipse">
            <a:avLst/>
          </a:prstGeom>
          <a:solidFill>
            <a:srgbClr val="DF2B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latin typeface="Verdana"/>
                <a:cs typeface="Verdana"/>
              </a:rPr>
              <a:t>RHC</a:t>
            </a:r>
          </a:p>
          <a:p>
            <a:pPr algn="ctr"/>
            <a:r>
              <a:rPr lang="nl-NL" sz="1400" dirty="0" smtClean="0">
                <a:latin typeface="Verdana"/>
                <a:cs typeface="Verdana"/>
              </a:rPr>
              <a:t>Limburg</a:t>
            </a:r>
            <a:endParaRPr lang="nl-NL" sz="1400" dirty="0">
              <a:latin typeface="Verdana"/>
              <a:cs typeface="Verdana"/>
            </a:endParaRPr>
          </a:p>
        </p:txBody>
      </p:sp>
      <p:grpSp>
        <p:nvGrpSpPr>
          <p:cNvPr id="55" name="Groeperen 54"/>
          <p:cNvGrpSpPr/>
          <p:nvPr/>
        </p:nvGrpSpPr>
        <p:grpSpPr>
          <a:xfrm>
            <a:off x="954938" y="4940716"/>
            <a:ext cx="1496899" cy="1296144"/>
            <a:chOff x="1639136" y="5099306"/>
            <a:chExt cx="1496899" cy="1296144"/>
          </a:xfrm>
        </p:grpSpPr>
        <p:sp>
          <p:nvSpPr>
            <p:cNvPr id="14" name="Ovaal 13"/>
            <p:cNvSpPr/>
            <p:nvPr/>
          </p:nvSpPr>
          <p:spPr>
            <a:xfrm>
              <a:off x="1739513" y="5099306"/>
              <a:ext cx="1296144" cy="1296144"/>
            </a:xfrm>
            <a:prstGeom prst="ellipse">
              <a:avLst/>
            </a:prstGeom>
            <a:solidFill>
              <a:srgbClr val="DF2B8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 dirty="0">
                <a:latin typeface="Arial"/>
                <a:cs typeface="Arial"/>
              </a:endParaRP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1639136" y="5485768"/>
              <a:ext cx="14968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Rijksoverheid</a:t>
              </a:r>
            </a:p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(Limburg)</a:t>
              </a:r>
            </a:p>
          </p:txBody>
        </p:sp>
      </p:grpSp>
      <p:grpSp>
        <p:nvGrpSpPr>
          <p:cNvPr id="54" name="Groeperen 53"/>
          <p:cNvGrpSpPr/>
          <p:nvPr/>
        </p:nvGrpSpPr>
        <p:grpSpPr>
          <a:xfrm>
            <a:off x="6708261" y="4940716"/>
            <a:ext cx="1496899" cy="1296144"/>
            <a:chOff x="5584307" y="5099306"/>
            <a:chExt cx="1496899" cy="1296144"/>
          </a:xfrm>
        </p:grpSpPr>
        <p:sp>
          <p:nvSpPr>
            <p:cNvPr id="22" name="Ovaal 21"/>
            <p:cNvSpPr/>
            <p:nvPr/>
          </p:nvSpPr>
          <p:spPr>
            <a:xfrm>
              <a:off x="5656315" y="5099306"/>
              <a:ext cx="1296144" cy="1296144"/>
            </a:xfrm>
            <a:prstGeom prst="ellipse">
              <a:avLst/>
            </a:prstGeom>
            <a:solidFill>
              <a:srgbClr val="DF2B8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 dirty="0">
                <a:latin typeface="Arial"/>
                <a:cs typeface="Arial"/>
              </a:endParaRP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5584307" y="5485768"/>
              <a:ext cx="14968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Provincie</a:t>
              </a:r>
            </a:p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Limburg</a:t>
              </a:r>
            </a:p>
          </p:txBody>
        </p:sp>
      </p:grpSp>
      <p:grpSp>
        <p:nvGrpSpPr>
          <p:cNvPr id="51" name="Groeperen 50"/>
          <p:cNvGrpSpPr/>
          <p:nvPr/>
        </p:nvGrpSpPr>
        <p:grpSpPr>
          <a:xfrm>
            <a:off x="954938" y="1683966"/>
            <a:ext cx="1496899" cy="1296144"/>
            <a:chOff x="7574821" y="688597"/>
            <a:chExt cx="1496899" cy="1296144"/>
          </a:xfrm>
        </p:grpSpPr>
        <p:sp>
          <p:nvSpPr>
            <p:cNvPr id="27" name="Ovaal 26"/>
            <p:cNvSpPr/>
            <p:nvPr/>
          </p:nvSpPr>
          <p:spPr>
            <a:xfrm>
              <a:off x="7680697" y="688597"/>
              <a:ext cx="1296144" cy="1296144"/>
            </a:xfrm>
            <a:prstGeom prst="ellipse">
              <a:avLst/>
            </a:prstGeom>
            <a:solidFill>
              <a:srgbClr val="DF2B8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 dirty="0">
                <a:latin typeface="Arial"/>
                <a:cs typeface="Arial"/>
              </a:endParaRP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7574821" y="1075059"/>
              <a:ext cx="14968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Gemeente</a:t>
              </a:r>
            </a:p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Heerlen</a:t>
              </a:r>
            </a:p>
          </p:txBody>
        </p:sp>
      </p:grpSp>
      <p:grpSp>
        <p:nvGrpSpPr>
          <p:cNvPr id="52" name="Groeperen 51"/>
          <p:cNvGrpSpPr/>
          <p:nvPr/>
        </p:nvGrpSpPr>
        <p:grpSpPr>
          <a:xfrm>
            <a:off x="2387555" y="969591"/>
            <a:ext cx="1496899" cy="1296144"/>
            <a:chOff x="7574821" y="2189664"/>
            <a:chExt cx="1496899" cy="1296144"/>
          </a:xfrm>
        </p:grpSpPr>
        <p:sp>
          <p:nvSpPr>
            <p:cNvPr id="34" name="Ovaal 33"/>
            <p:cNvSpPr/>
            <p:nvPr/>
          </p:nvSpPr>
          <p:spPr>
            <a:xfrm>
              <a:off x="7680697" y="2189664"/>
              <a:ext cx="1296144" cy="1296144"/>
            </a:xfrm>
            <a:prstGeom prst="ellipse">
              <a:avLst/>
            </a:prstGeom>
            <a:solidFill>
              <a:srgbClr val="DF2B8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 dirty="0">
                <a:latin typeface="Arial"/>
                <a:cs typeface="Arial"/>
              </a:endParaRP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7574821" y="2576126"/>
              <a:ext cx="14968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Gemeente</a:t>
              </a:r>
            </a:p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Kerkrade</a:t>
              </a:r>
            </a:p>
          </p:txBody>
        </p:sp>
      </p:grpSp>
      <p:grpSp>
        <p:nvGrpSpPr>
          <p:cNvPr id="53" name="Groeperen 52"/>
          <p:cNvGrpSpPr/>
          <p:nvPr/>
        </p:nvGrpSpPr>
        <p:grpSpPr>
          <a:xfrm>
            <a:off x="5295068" y="968947"/>
            <a:ext cx="1496899" cy="1296144"/>
            <a:chOff x="7468945" y="3673486"/>
            <a:chExt cx="1496899" cy="1296144"/>
          </a:xfrm>
        </p:grpSpPr>
        <p:sp>
          <p:nvSpPr>
            <p:cNvPr id="37" name="Ovaal 36"/>
            <p:cNvSpPr/>
            <p:nvPr/>
          </p:nvSpPr>
          <p:spPr>
            <a:xfrm>
              <a:off x="7574821" y="3673486"/>
              <a:ext cx="1296144" cy="1296144"/>
            </a:xfrm>
            <a:prstGeom prst="ellipse">
              <a:avLst/>
            </a:prstGeom>
            <a:solidFill>
              <a:srgbClr val="DF2B8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 dirty="0">
                <a:latin typeface="Arial"/>
                <a:cs typeface="Arial"/>
              </a:endParaRP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7468945" y="4050460"/>
              <a:ext cx="14968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Gemeente</a:t>
              </a:r>
            </a:p>
            <a:p>
              <a:pPr algn="ctr"/>
              <a:r>
                <a:rPr lang="nl-NL" sz="1400" dirty="0" smtClean="0">
                  <a:solidFill>
                    <a:schemeClr val="bg1"/>
                  </a:solidFill>
                  <a:latin typeface="Verdana"/>
                  <a:cs typeface="Verdana"/>
                </a:rPr>
                <a:t>Meerssen</a:t>
              </a:r>
            </a:p>
          </p:txBody>
        </p:sp>
      </p:grpSp>
      <p:sp>
        <p:nvSpPr>
          <p:cNvPr id="91" name="Rectangle 3"/>
          <p:cNvSpPr txBox="1">
            <a:spLocks noChangeArrowheads="1"/>
          </p:cNvSpPr>
          <p:nvPr/>
        </p:nvSpPr>
        <p:spPr>
          <a:xfrm>
            <a:off x="8427650" y="142596"/>
            <a:ext cx="644070" cy="3600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r" eaLnBrk="1" hangingPunct="1">
              <a:lnSpc>
                <a:spcPct val="90000"/>
              </a:lnSpc>
              <a:buNone/>
              <a:defRPr/>
            </a:pPr>
            <a:r>
              <a:rPr lang="nl-NL" sz="1400" dirty="0" smtClean="0">
                <a:solidFill>
                  <a:srgbClr val="7F7F7F"/>
                </a:solidFill>
                <a:latin typeface="Verdana"/>
                <a:cs typeface="Verdana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77843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84BE8F-953C-4A01-BA17-836E12DC686D}"/>
</file>

<file path=customXml/itemProps2.xml><?xml version="1.0" encoding="utf-8"?>
<ds:datastoreItem xmlns:ds="http://schemas.openxmlformats.org/officeDocument/2006/customXml" ds:itemID="{34E5592F-D878-47D4-8220-3ECA42A8FC89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65</Words>
  <Application>Microsoft Office PowerPoint</Application>
  <PresentationFormat>Diavoorstelling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Office-thema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 c</dc:creator>
  <cp:lastModifiedBy>Lita Wiggers</cp:lastModifiedBy>
  <cp:revision>10</cp:revision>
  <dcterms:created xsi:type="dcterms:W3CDTF">2017-11-12T11:19:14Z</dcterms:created>
  <dcterms:modified xsi:type="dcterms:W3CDTF">2020-02-04T16:40:56Z</dcterms:modified>
</cp:coreProperties>
</file>