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5011" r:id="rId4"/>
  </p:sldMasterIdLst>
  <p:notesMasterIdLst>
    <p:notesMasterId r:id="rId34"/>
  </p:notesMasterIdLst>
  <p:handoutMasterIdLst>
    <p:handoutMasterId r:id="rId35"/>
  </p:handoutMasterIdLst>
  <p:sldIdLst>
    <p:sldId id="266" r:id="rId5"/>
    <p:sldId id="670" r:id="rId6"/>
    <p:sldId id="667" r:id="rId7"/>
    <p:sldId id="665" r:id="rId8"/>
    <p:sldId id="608" r:id="rId9"/>
    <p:sldId id="604" r:id="rId10"/>
    <p:sldId id="675" r:id="rId11"/>
    <p:sldId id="673" r:id="rId12"/>
    <p:sldId id="674" r:id="rId13"/>
    <p:sldId id="268" r:id="rId14"/>
    <p:sldId id="678" r:id="rId15"/>
    <p:sldId id="651" r:id="rId16"/>
    <p:sldId id="679" r:id="rId17"/>
    <p:sldId id="272" r:id="rId18"/>
    <p:sldId id="260" r:id="rId19"/>
    <p:sldId id="257" r:id="rId20"/>
    <p:sldId id="259" r:id="rId21"/>
    <p:sldId id="258" r:id="rId22"/>
    <p:sldId id="261" r:id="rId23"/>
    <p:sldId id="263" r:id="rId24"/>
    <p:sldId id="262" r:id="rId25"/>
    <p:sldId id="264" r:id="rId26"/>
    <p:sldId id="676" r:id="rId27"/>
    <p:sldId id="267" r:id="rId28"/>
    <p:sldId id="677" r:id="rId29"/>
    <p:sldId id="265" r:id="rId30"/>
    <p:sldId id="270" r:id="rId31"/>
    <p:sldId id="271" r:id="rId32"/>
    <p:sldId id="597" r:id="rId33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ECEE"/>
    <a:srgbClr val="1A1A20"/>
    <a:srgbClr val="FF8000"/>
    <a:srgbClr val="E4312C"/>
    <a:srgbClr val="009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9828C5-1944-44D6-88E6-81465359A98D}" v="184" dt="2023-03-28T13:28:31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9486" autoAdjust="0"/>
  </p:normalViewPr>
  <p:slideViewPr>
    <p:cSldViewPr showGuides="1">
      <p:cViewPr varScale="1">
        <p:scale>
          <a:sx n="67" d="100"/>
          <a:sy n="67" d="100"/>
        </p:scale>
        <p:origin x="60" y="5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9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199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dewijn Koopmans" userId="6cf72b2a-b4f8-40cb-8d36-d0cfe2f09b26" providerId="ADAL" clId="{BE9828C5-1944-44D6-88E6-81465359A98D}"/>
    <pc:docChg chg="custSel addSld delSld modSld sldOrd">
      <pc:chgData name="Boudewijn Koopmans" userId="6cf72b2a-b4f8-40cb-8d36-d0cfe2f09b26" providerId="ADAL" clId="{BE9828C5-1944-44D6-88E6-81465359A98D}" dt="2023-03-28T13:28:31.114" v="339"/>
      <pc:docMkLst>
        <pc:docMk/>
      </pc:docMkLst>
      <pc:sldChg chg="add">
        <pc:chgData name="Boudewijn Koopmans" userId="6cf72b2a-b4f8-40cb-8d36-d0cfe2f09b26" providerId="ADAL" clId="{BE9828C5-1944-44D6-88E6-81465359A98D}" dt="2023-03-28T08:45:37.628" v="317"/>
        <pc:sldMkLst>
          <pc:docMk/>
          <pc:sldMk cId="1983372062" sldId="257"/>
        </pc:sldMkLst>
      </pc:sldChg>
      <pc:sldChg chg="modSp add mod">
        <pc:chgData name="Boudewijn Koopmans" userId="6cf72b2a-b4f8-40cb-8d36-d0cfe2f09b26" providerId="ADAL" clId="{BE9828C5-1944-44D6-88E6-81465359A98D}" dt="2023-03-28T08:45:37.738" v="319" actId="27636"/>
        <pc:sldMkLst>
          <pc:docMk/>
          <pc:sldMk cId="1386127997" sldId="258"/>
        </pc:sldMkLst>
        <pc:spChg chg="mod">
          <ac:chgData name="Boudewijn Koopmans" userId="6cf72b2a-b4f8-40cb-8d36-d0cfe2f09b26" providerId="ADAL" clId="{BE9828C5-1944-44D6-88E6-81465359A98D}" dt="2023-03-28T08:45:37.738" v="319" actId="27636"/>
          <ac:spMkLst>
            <pc:docMk/>
            <pc:sldMk cId="1386127997" sldId="258"/>
            <ac:spMk id="2" creationId="{8CF2B39A-25A6-8634-63B1-8ACAD5D76A58}"/>
          </ac:spMkLst>
        </pc:spChg>
      </pc:sldChg>
      <pc:sldChg chg="add setBg">
        <pc:chgData name="Boudewijn Koopmans" userId="6cf72b2a-b4f8-40cb-8d36-d0cfe2f09b26" providerId="ADAL" clId="{BE9828C5-1944-44D6-88E6-81465359A98D}" dt="2023-03-28T08:45:37.628" v="317"/>
        <pc:sldMkLst>
          <pc:docMk/>
          <pc:sldMk cId="4024243704" sldId="259"/>
        </pc:sldMkLst>
      </pc:sldChg>
      <pc:sldChg chg="delSp modSp add mod setBg delDesignElem">
        <pc:chgData name="Boudewijn Koopmans" userId="6cf72b2a-b4f8-40cb-8d36-d0cfe2f09b26" providerId="ADAL" clId="{BE9828C5-1944-44D6-88E6-81465359A98D}" dt="2023-03-28T08:45:37.733" v="318" actId="27636"/>
        <pc:sldMkLst>
          <pc:docMk/>
          <pc:sldMk cId="2281498865" sldId="260"/>
        </pc:sldMkLst>
        <pc:spChg chg="mod">
          <ac:chgData name="Boudewijn Koopmans" userId="6cf72b2a-b4f8-40cb-8d36-d0cfe2f09b26" providerId="ADAL" clId="{BE9828C5-1944-44D6-88E6-81465359A98D}" dt="2023-03-28T08:45:37.733" v="318" actId="27636"/>
          <ac:spMkLst>
            <pc:docMk/>
            <pc:sldMk cId="2281498865" sldId="260"/>
            <ac:spMk id="4" creationId="{41891A4E-3B08-A251-3A35-79B688DA09CF}"/>
          </ac:spMkLst>
        </pc:spChg>
        <pc:cxnChg chg="del">
          <ac:chgData name="Boudewijn Koopmans" userId="6cf72b2a-b4f8-40cb-8d36-d0cfe2f09b26" providerId="ADAL" clId="{BE9828C5-1944-44D6-88E6-81465359A98D}" dt="2023-03-28T08:45:37.628" v="317"/>
          <ac:cxnSpMkLst>
            <pc:docMk/>
            <pc:sldMk cId="2281498865" sldId="260"/>
            <ac:cxnSpMk id="21" creationId="{E4A809D5-3600-46D4-A466-67F2349A54FB}"/>
          </ac:cxnSpMkLst>
        </pc:cxnChg>
      </pc:sldChg>
      <pc:sldChg chg="delSp add del setBg delDesignElem">
        <pc:chgData name="Boudewijn Koopmans" userId="6cf72b2a-b4f8-40cb-8d36-d0cfe2f09b26" providerId="ADAL" clId="{BE9828C5-1944-44D6-88E6-81465359A98D}" dt="2023-03-28T08:45:37.628" v="317"/>
        <pc:sldMkLst>
          <pc:docMk/>
          <pc:sldMk cId="622088300" sldId="261"/>
        </pc:sldMkLst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622088300" sldId="261"/>
            <ac:spMk id="14" creationId="{E1750109-3B91-4506-B997-0CD8E35A1488}"/>
          </ac:spMkLst>
        </pc:spChg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622088300" sldId="261"/>
            <ac:spMk id="15" creationId="{E72D8D1B-59F6-4FF3-8547-9BBB6129F2FA}"/>
          </ac:spMkLst>
        </pc:spChg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622088300" sldId="261"/>
            <ac:spMk id="20" creationId="{8FC8C21F-9484-4A71-ABFA-6C10682FAC3E}"/>
          </ac:spMkLst>
        </pc:spChg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622088300" sldId="261"/>
            <ac:spMk id="22" creationId="{2C444748-5A8D-4B53-89FE-42B455DFA2D1}"/>
          </ac:spMkLst>
        </pc:spChg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622088300" sldId="261"/>
            <ac:spMk id="24" creationId="{14044C96-7CFD-44DB-A579-D77B0D37C681}"/>
          </ac:spMkLst>
        </pc:spChg>
      </pc:sldChg>
      <pc:sldChg chg="add setBg">
        <pc:chgData name="Boudewijn Koopmans" userId="6cf72b2a-b4f8-40cb-8d36-d0cfe2f09b26" providerId="ADAL" clId="{BE9828C5-1944-44D6-88E6-81465359A98D}" dt="2023-03-28T08:45:37.628" v="317"/>
        <pc:sldMkLst>
          <pc:docMk/>
          <pc:sldMk cId="4279559881" sldId="262"/>
        </pc:sldMkLst>
      </pc:sldChg>
      <pc:sldChg chg="delSp add setBg delDesignElem">
        <pc:chgData name="Boudewijn Koopmans" userId="6cf72b2a-b4f8-40cb-8d36-d0cfe2f09b26" providerId="ADAL" clId="{BE9828C5-1944-44D6-88E6-81465359A98D}" dt="2023-03-28T08:45:37.628" v="317"/>
        <pc:sldMkLst>
          <pc:docMk/>
          <pc:sldMk cId="2912997234" sldId="263"/>
        </pc:sldMkLst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2912997234" sldId="263"/>
            <ac:spMk id="16" creationId="{96918796-2918-40D6-BE3A-4600C47FCD42}"/>
          </ac:spMkLst>
        </pc:spChg>
      </pc:sldChg>
      <pc:sldChg chg="delSp add setBg delDesignElem">
        <pc:chgData name="Boudewijn Koopmans" userId="6cf72b2a-b4f8-40cb-8d36-d0cfe2f09b26" providerId="ADAL" clId="{BE9828C5-1944-44D6-88E6-81465359A98D}" dt="2023-03-28T08:45:37.628" v="317"/>
        <pc:sldMkLst>
          <pc:docMk/>
          <pc:sldMk cId="334318122" sldId="264"/>
        </pc:sldMkLst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334318122" sldId="264"/>
            <ac:spMk id="11" creationId="{A9F529C3-C941-49FD-8C67-82F134F64BDB}"/>
          </ac:spMkLst>
        </pc:spChg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334318122" sldId="264"/>
            <ac:spMk id="13" creationId="{20586029-32A0-47E5-9AEC-AE3ABA6B94D0}"/>
          </ac:spMkLst>
        </pc:spChg>
        <pc:cxnChg chg="del">
          <ac:chgData name="Boudewijn Koopmans" userId="6cf72b2a-b4f8-40cb-8d36-d0cfe2f09b26" providerId="ADAL" clId="{BE9828C5-1944-44D6-88E6-81465359A98D}" dt="2023-03-28T08:45:37.628" v="317"/>
          <ac:cxnSpMkLst>
            <pc:docMk/>
            <pc:sldMk cId="334318122" sldId="264"/>
            <ac:cxnSpMk id="15" creationId="{8C730EAB-A532-4295-A302-FB4B90DB9F5E}"/>
          </ac:cxnSpMkLst>
        </pc:cxnChg>
      </pc:sldChg>
      <pc:sldChg chg="add setBg">
        <pc:chgData name="Boudewijn Koopmans" userId="6cf72b2a-b4f8-40cb-8d36-d0cfe2f09b26" providerId="ADAL" clId="{BE9828C5-1944-44D6-88E6-81465359A98D}" dt="2023-03-28T08:45:37.628" v="317"/>
        <pc:sldMkLst>
          <pc:docMk/>
          <pc:sldMk cId="404085601" sldId="265"/>
        </pc:sldMkLst>
      </pc:sldChg>
      <pc:sldChg chg="modSp mod">
        <pc:chgData name="Boudewijn Koopmans" userId="6cf72b2a-b4f8-40cb-8d36-d0cfe2f09b26" providerId="ADAL" clId="{BE9828C5-1944-44D6-88E6-81465359A98D}" dt="2023-03-28T13:25:43.874" v="335" actId="20577"/>
        <pc:sldMkLst>
          <pc:docMk/>
          <pc:sldMk cId="1212496088" sldId="266"/>
        </pc:sldMkLst>
        <pc:spChg chg="mod">
          <ac:chgData name="Boudewijn Koopmans" userId="6cf72b2a-b4f8-40cb-8d36-d0cfe2f09b26" providerId="ADAL" clId="{BE9828C5-1944-44D6-88E6-81465359A98D}" dt="2023-03-28T06:32:01.646" v="68" actId="20577"/>
          <ac:spMkLst>
            <pc:docMk/>
            <pc:sldMk cId="1212496088" sldId="266"/>
            <ac:spMk id="2" creationId="{00000000-0000-0000-0000-000000000000}"/>
          </ac:spMkLst>
        </pc:spChg>
        <pc:spChg chg="mod">
          <ac:chgData name="Boudewijn Koopmans" userId="6cf72b2a-b4f8-40cb-8d36-d0cfe2f09b26" providerId="ADAL" clId="{BE9828C5-1944-44D6-88E6-81465359A98D}" dt="2023-03-28T13:25:43.874" v="335" actId="20577"/>
          <ac:spMkLst>
            <pc:docMk/>
            <pc:sldMk cId="1212496088" sldId="266"/>
            <ac:spMk id="3" creationId="{00000000-0000-0000-0000-000000000000}"/>
          </ac:spMkLst>
        </pc:spChg>
        <pc:spChg chg="mod">
          <ac:chgData name="Boudewijn Koopmans" userId="6cf72b2a-b4f8-40cb-8d36-d0cfe2f09b26" providerId="ADAL" clId="{BE9828C5-1944-44D6-88E6-81465359A98D}" dt="2023-03-28T06:31:43.575" v="61" actId="114"/>
          <ac:spMkLst>
            <pc:docMk/>
            <pc:sldMk cId="1212496088" sldId="266"/>
            <ac:spMk id="4" creationId="{00000000-0000-0000-0000-000000000000}"/>
          </ac:spMkLst>
        </pc:spChg>
      </pc:sldChg>
      <pc:sldChg chg="delSp add setBg delDesignElem">
        <pc:chgData name="Boudewijn Koopmans" userId="6cf72b2a-b4f8-40cb-8d36-d0cfe2f09b26" providerId="ADAL" clId="{BE9828C5-1944-44D6-88E6-81465359A98D}" dt="2023-03-28T08:45:37.628" v="317"/>
        <pc:sldMkLst>
          <pc:docMk/>
          <pc:sldMk cId="2459367250" sldId="267"/>
        </pc:sldMkLst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2459367250" sldId="267"/>
            <ac:spMk id="19" creationId="{D1EA859B-E555-4109-94F3-6700E046E008}"/>
          </ac:spMkLst>
        </pc:spChg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2459367250" sldId="267"/>
            <ac:spMk id="20" creationId="{04812C46-200A-4DEB-A05E-3ED6C68C2387}"/>
          </ac:spMkLst>
        </pc:spChg>
      </pc:sldChg>
      <pc:sldChg chg="modSp mod modAnim">
        <pc:chgData name="Boudewijn Koopmans" userId="6cf72b2a-b4f8-40cb-8d36-d0cfe2f09b26" providerId="ADAL" clId="{BE9828C5-1944-44D6-88E6-81465359A98D}" dt="2023-03-28T08:07:41.179" v="307" actId="20577"/>
        <pc:sldMkLst>
          <pc:docMk/>
          <pc:sldMk cId="4129339035" sldId="268"/>
        </pc:sldMkLst>
        <pc:spChg chg="mod">
          <ac:chgData name="Boudewijn Koopmans" userId="6cf72b2a-b4f8-40cb-8d36-d0cfe2f09b26" providerId="ADAL" clId="{BE9828C5-1944-44D6-88E6-81465359A98D}" dt="2023-03-28T08:07:41.179" v="307" actId="20577"/>
          <ac:spMkLst>
            <pc:docMk/>
            <pc:sldMk cId="4129339035" sldId="268"/>
            <ac:spMk id="3" creationId="{00000000-0000-0000-0000-000000000000}"/>
          </ac:spMkLst>
        </pc:spChg>
        <pc:spChg chg="mod">
          <ac:chgData name="Boudewijn Koopmans" userId="6cf72b2a-b4f8-40cb-8d36-d0cfe2f09b26" providerId="ADAL" clId="{BE9828C5-1944-44D6-88E6-81465359A98D}" dt="2023-03-28T07:43:39.176" v="226" actId="6549"/>
          <ac:spMkLst>
            <pc:docMk/>
            <pc:sldMk cId="4129339035" sldId="268"/>
            <ac:spMk id="4" creationId="{00000000-0000-0000-0000-000000000000}"/>
          </ac:spMkLst>
        </pc:spChg>
      </pc:sldChg>
      <pc:sldChg chg="modSp add mod setBg">
        <pc:chgData name="Boudewijn Koopmans" userId="6cf72b2a-b4f8-40cb-8d36-d0cfe2f09b26" providerId="ADAL" clId="{BE9828C5-1944-44D6-88E6-81465359A98D}" dt="2023-03-28T08:45:37.793" v="320" actId="27636"/>
        <pc:sldMkLst>
          <pc:docMk/>
          <pc:sldMk cId="496371209" sldId="270"/>
        </pc:sldMkLst>
        <pc:spChg chg="mod">
          <ac:chgData name="Boudewijn Koopmans" userId="6cf72b2a-b4f8-40cb-8d36-d0cfe2f09b26" providerId="ADAL" clId="{BE9828C5-1944-44D6-88E6-81465359A98D}" dt="2023-03-28T08:45:37.793" v="320" actId="27636"/>
          <ac:spMkLst>
            <pc:docMk/>
            <pc:sldMk cId="496371209" sldId="270"/>
            <ac:spMk id="3" creationId="{0ED6BBA9-2666-15B0-9FA6-1C9B7D2E4661}"/>
          </ac:spMkLst>
        </pc:spChg>
      </pc:sldChg>
      <pc:sldChg chg="delSp add setBg delDesignElem">
        <pc:chgData name="Boudewijn Koopmans" userId="6cf72b2a-b4f8-40cb-8d36-d0cfe2f09b26" providerId="ADAL" clId="{BE9828C5-1944-44D6-88E6-81465359A98D}" dt="2023-03-28T08:45:37.628" v="317"/>
        <pc:sldMkLst>
          <pc:docMk/>
          <pc:sldMk cId="3384440228" sldId="271"/>
        </pc:sldMkLst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3384440228" sldId="271"/>
            <ac:spMk id="10" creationId="{04812C46-200A-4DEB-A05E-3ED6C68C2387}"/>
          </ac:spMkLst>
        </pc:spChg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3384440228" sldId="271"/>
            <ac:spMk id="12" creationId="{D1EA859B-E555-4109-94F3-6700E046E008}"/>
          </ac:spMkLst>
        </pc:spChg>
      </pc:sldChg>
      <pc:sldChg chg="delSp add setBg delDesignElem">
        <pc:chgData name="Boudewijn Koopmans" userId="6cf72b2a-b4f8-40cb-8d36-d0cfe2f09b26" providerId="ADAL" clId="{BE9828C5-1944-44D6-88E6-81465359A98D}" dt="2023-03-28T08:45:37.628" v="317"/>
        <pc:sldMkLst>
          <pc:docMk/>
          <pc:sldMk cId="3793238752" sldId="272"/>
        </pc:sldMkLst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3793238752" sldId="272"/>
            <ac:spMk id="13" creationId="{04812C46-200A-4DEB-A05E-3ED6C68C2387}"/>
          </ac:spMkLst>
        </pc:spChg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3793238752" sldId="272"/>
            <ac:spMk id="17" creationId="{D1EA859B-E555-4109-94F3-6700E046E008}"/>
          </ac:spMkLst>
        </pc:spChg>
      </pc:sldChg>
      <pc:sldChg chg="add">
        <pc:chgData name="Boudewijn Koopmans" userId="6cf72b2a-b4f8-40cb-8d36-d0cfe2f09b26" providerId="ADAL" clId="{BE9828C5-1944-44D6-88E6-81465359A98D}" dt="2023-03-28T13:28:31.114" v="339"/>
        <pc:sldMkLst>
          <pc:docMk/>
          <pc:sldMk cId="1224846893" sldId="597"/>
        </pc:sldMkLst>
      </pc:sldChg>
      <pc:sldChg chg="modSp mod modAnim">
        <pc:chgData name="Boudewijn Koopmans" userId="6cf72b2a-b4f8-40cb-8d36-d0cfe2f09b26" providerId="ADAL" clId="{BE9828C5-1944-44D6-88E6-81465359A98D}" dt="2023-03-28T07:44:59.929" v="304" actId="20577"/>
        <pc:sldMkLst>
          <pc:docMk/>
          <pc:sldMk cId="1554681477" sldId="608"/>
        </pc:sldMkLst>
        <pc:spChg chg="mod">
          <ac:chgData name="Boudewijn Koopmans" userId="6cf72b2a-b4f8-40cb-8d36-d0cfe2f09b26" providerId="ADAL" clId="{BE9828C5-1944-44D6-88E6-81465359A98D}" dt="2023-03-28T07:42:27.669" v="127" actId="20577"/>
          <ac:spMkLst>
            <pc:docMk/>
            <pc:sldMk cId="1554681477" sldId="608"/>
            <ac:spMk id="2" creationId="{2D3F51ED-4388-4A7F-B1EC-173E5156EEA1}"/>
          </ac:spMkLst>
        </pc:spChg>
        <pc:spChg chg="mod">
          <ac:chgData name="Boudewijn Koopmans" userId="6cf72b2a-b4f8-40cb-8d36-d0cfe2f09b26" providerId="ADAL" clId="{BE9828C5-1944-44D6-88E6-81465359A98D}" dt="2023-03-28T07:44:59.929" v="304" actId="20577"/>
          <ac:spMkLst>
            <pc:docMk/>
            <pc:sldMk cId="1554681477" sldId="608"/>
            <ac:spMk id="3" creationId="{A39AFBFD-ED8A-7696-9276-4B83F666DA09}"/>
          </ac:spMkLst>
        </pc:spChg>
      </pc:sldChg>
      <pc:sldChg chg="del">
        <pc:chgData name="Boudewijn Koopmans" userId="6cf72b2a-b4f8-40cb-8d36-d0cfe2f09b26" providerId="ADAL" clId="{BE9828C5-1944-44D6-88E6-81465359A98D}" dt="2023-03-28T06:31:06.051" v="1" actId="47"/>
        <pc:sldMkLst>
          <pc:docMk/>
          <pc:sldMk cId="1795240337" sldId="628"/>
        </pc:sldMkLst>
      </pc:sldChg>
      <pc:sldChg chg="del">
        <pc:chgData name="Boudewijn Koopmans" userId="6cf72b2a-b4f8-40cb-8d36-d0cfe2f09b26" providerId="ADAL" clId="{BE9828C5-1944-44D6-88E6-81465359A98D}" dt="2023-03-28T06:31:05.213" v="0" actId="47"/>
        <pc:sldMkLst>
          <pc:docMk/>
          <pc:sldMk cId="1485708378" sldId="666"/>
        </pc:sldMkLst>
      </pc:sldChg>
      <pc:sldChg chg="ord">
        <pc:chgData name="Boudewijn Koopmans" userId="6cf72b2a-b4f8-40cb-8d36-d0cfe2f09b26" providerId="ADAL" clId="{BE9828C5-1944-44D6-88E6-81465359A98D}" dt="2023-03-28T06:45:39.693" v="81"/>
        <pc:sldMkLst>
          <pc:docMk/>
          <pc:sldMk cId="789181056" sldId="667"/>
        </pc:sldMkLst>
      </pc:sldChg>
      <pc:sldChg chg="modSp del mod ord">
        <pc:chgData name="Boudewijn Koopmans" userId="6cf72b2a-b4f8-40cb-8d36-d0cfe2f09b26" providerId="ADAL" clId="{BE9828C5-1944-44D6-88E6-81465359A98D}" dt="2023-03-28T08:45:48.756" v="321" actId="47"/>
        <pc:sldMkLst>
          <pc:docMk/>
          <pc:sldMk cId="1574167481" sldId="671"/>
        </pc:sldMkLst>
        <pc:spChg chg="mod">
          <ac:chgData name="Boudewijn Koopmans" userId="6cf72b2a-b4f8-40cb-8d36-d0cfe2f09b26" providerId="ADAL" clId="{BE9828C5-1944-44D6-88E6-81465359A98D}" dt="2023-03-28T06:45:17.019" v="79" actId="20577"/>
          <ac:spMkLst>
            <pc:docMk/>
            <pc:sldMk cId="1574167481" sldId="671"/>
            <ac:spMk id="3" creationId="{00000000-0000-0000-0000-000000000000}"/>
          </ac:spMkLst>
        </pc:spChg>
      </pc:sldChg>
      <pc:sldChg chg="addSp modSp new mod modClrScheme chgLayout">
        <pc:chgData name="Boudewijn Koopmans" userId="6cf72b2a-b4f8-40cb-8d36-d0cfe2f09b26" providerId="ADAL" clId="{BE9828C5-1944-44D6-88E6-81465359A98D}" dt="2023-03-28T06:44:53.149" v="73" actId="26606"/>
        <pc:sldMkLst>
          <pc:docMk/>
          <pc:sldMk cId="1328589210" sldId="674"/>
        </pc:sldMkLst>
        <pc:picChg chg="add mod">
          <ac:chgData name="Boudewijn Koopmans" userId="6cf72b2a-b4f8-40cb-8d36-d0cfe2f09b26" providerId="ADAL" clId="{BE9828C5-1944-44D6-88E6-81465359A98D}" dt="2023-03-28T06:44:53.149" v="73" actId="26606"/>
          <ac:picMkLst>
            <pc:docMk/>
            <pc:sldMk cId="1328589210" sldId="674"/>
            <ac:picMk id="3" creationId="{C22C966F-7088-5A27-5E73-EEC2D9DFEFB3}"/>
          </ac:picMkLst>
        </pc:picChg>
      </pc:sldChg>
      <pc:sldChg chg="addSp modSp new mod modClrScheme chgLayout">
        <pc:chgData name="Boudewijn Koopmans" userId="6cf72b2a-b4f8-40cb-8d36-d0cfe2f09b26" providerId="ADAL" clId="{BE9828C5-1944-44D6-88E6-81465359A98D}" dt="2023-03-28T07:42:07.375" v="103" actId="20577"/>
        <pc:sldMkLst>
          <pc:docMk/>
          <pc:sldMk cId="1551828844" sldId="675"/>
        </pc:sldMkLst>
        <pc:spChg chg="add mod">
          <ac:chgData name="Boudewijn Koopmans" userId="6cf72b2a-b4f8-40cb-8d36-d0cfe2f09b26" providerId="ADAL" clId="{BE9828C5-1944-44D6-88E6-81465359A98D}" dt="2023-03-28T07:42:07.375" v="103" actId="20577"/>
          <ac:spMkLst>
            <pc:docMk/>
            <pc:sldMk cId="1551828844" sldId="675"/>
            <ac:spMk id="10" creationId="{CA42A0C1-905B-19B7-D4F3-94302123A845}"/>
          </ac:spMkLst>
        </pc:spChg>
        <pc:picChg chg="add mod ord">
          <ac:chgData name="Boudewijn Koopmans" userId="6cf72b2a-b4f8-40cb-8d36-d0cfe2f09b26" providerId="ADAL" clId="{BE9828C5-1944-44D6-88E6-81465359A98D}" dt="2023-03-28T07:42:00.055" v="91" actId="26606"/>
          <ac:picMkLst>
            <pc:docMk/>
            <pc:sldMk cId="1551828844" sldId="675"/>
            <ac:picMk id="3" creationId="{DA9111FB-59B3-AF5D-A910-4F67FD905C38}"/>
          </ac:picMkLst>
        </pc:picChg>
        <pc:picChg chg="add mod">
          <ac:chgData name="Boudewijn Koopmans" userId="6cf72b2a-b4f8-40cb-8d36-d0cfe2f09b26" providerId="ADAL" clId="{BE9828C5-1944-44D6-88E6-81465359A98D}" dt="2023-03-28T07:42:00.055" v="91" actId="26606"/>
          <ac:picMkLst>
            <pc:docMk/>
            <pc:sldMk cId="1551828844" sldId="675"/>
            <ac:picMk id="5" creationId="{EE816C0C-091F-1154-F77F-0462C9B1E1B3}"/>
          </ac:picMkLst>
        </pc:picChg>
      </pc:sldChg>
      <pc:sldChg chg="delSp add setBg delDesignElem">
        <pc:chgData name="Boudewijn Koopmans" userId="6cf72b2a-b4f8-40cb-8d36-d0cfe2f09b26" providerId="ADAL" clId="{BE9828C5-1944-44D6-88E6-81465359A98D}" dt="2023-03-28T08:45:37.628" v="317"/>
        <pc:sldMkLst>
          <pc:docMk/>
          <pc:sldMk cId="3665703962" sldId="676"/>
        </pc:sldMkLst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3665703962" sldId="676"/>
            <ac:spMk id="34" creationId="{E51BA4DF-2BD4-4EC2-B1DB-B27C8AC71864}"/>
          </ac:spMkLst>
        </pc:spChg>
      </pc:sldChg>
      <pc:sldChg chg="delSp add setBg delDesignElem">
        <pc:chgData name="Boudewijn Koopmans" userId="6cf72b2a-b4f8-40cb-8d36-d0cfe2f09b26" providerId="ADAL" clId="{BE9828C5-1944-44D6-88E6-81465359A98D}" dt="2023-03-28T08:45:37.628" v="317"/>
        <pc:sldMkLst>
          <pc:docMk/>
          <pc:sldMk cId="628902583" sldId="677"/>
        </pc:sldMkLst>
        <pc:spChg chg="del">
          <ac:chgData name="Boudewijn Koopmans" userId="6cf72b2a-b4f8-40cb-8d36-d0cfe2f09b26" providerId="ADAL" clId="{BE9828C5-1944-44D6-88E6-81465359A98D}" dt="2023-03-28T08:45:37.628" v="317"/>
          <ac:spMkLst>
            <pc:docMk/>
            <pc:sldMk cId="628902583" sldId="677"/>
            <ac:spMk id="11" creationId="{22587ECF-85E9-4393-9D87-8EB6F3F6C208}"/>
          </ac:spMkLst>
        </pc:spChg>
      </pc:sldChg>
      <pc:sldChg chg="addSp modSp new mod">
        <pc:chgData name="Boudewijn Koopmans" userId="6cf72b2a-b4f8-40cb-8d36-d0cfe2f09b26" providerId="ADAL" clId="{BE9828C5-1944-44D6-88E6-81465359A98D}" dt="2023-03-28T08:56:57.978" v="328" actId="207"/>
        <pc:sldMkLst>
          <pc:docMk/>
          <pc:sldMk cId="101249973" sldId="678"/>
        </pc:sldMkLst>
        <pc:spChg chg="add mod">
          <ac:chgData name="Boudewijn Koopmans" userId="6cf72b2a-b4f8-40cb-8d36-d0cfe2f09b26" providerId="ADAL" clId="{BE9828C5-1944-44D6-88E6-81465359A98D}" dt="2023-03-28T08:56:57.978" v="328" actId="207"/>
          <ac:spMkLst>
            <pc:docMk/>
            <pc:sldMk cId="101249973" sldId="678"/>
            <ac:spMk id="4" creationId="{2CFC3F02-B2CA-B6D2-27A6-FEF408E2B1C4}"/>
          </ac:spMkLst>
        </pc:spChg>
        <pc:picChg chg="add mod modCrop">
          <ac:chgData name="Boudewijn Koopmans" userId="6cf72b2a-b4f8-40cb-8d36-d0cfe2f09b26" providerId="ADAL" clId="{BE9828C5-1944-44D6-88E6-81465359A98D}" dt="2023-03-28T08:56:17.749" v="325" actId="1076"/>
          <ac:picMkLst>
            <pc:docMk/>
            <pc:sldMk cId="101249973" sldId="678"/>
            <ac:picMk id="3" creationId="{5D6ADA5C-139F-8384-54FF-AE4811F61939}"/>
          </ac:picMkLst>
        </pc:picChg>
      </pc:sldChg>
      <pc:sldChg chg="addSp modSp new mod modClrScheme chgLayout">
        <pc:chgData name="Boudewijn Koopmans" userId="6cf72b2a-b4f8-40cb-8d36-d0cfe2f09b26" providerId="ADAL" clId="{BE9828C5-1944-44D6-88E6-81465359A98D}" dt="2023-03-28T13:27:11.439" v="338" actId="26606"/>
        <pc:sldMkLst>
          <pc:docMk/>
          <pc:sldMk cId="549766013" sldId="679"/>
        </pc:sldMkLst>
        <pc:picChg chg="add mod">
          <ac:chgData name="Boudewijn Koopmans" userId="6cf72b2a-b4f8-40cb-8d36-d0cfe2f09b26" providerId="ADAL" clId="{BE9828C5-1944-44D6-88E6-81465359A98D}" dt="2023-03-28T13:27:11.439" v="338" actId="26606"/>
          <ac:picMkLst>
            <pc:docMk/>
            <pc:sldMk cId="549766013" sldId="679"/>
            <ac:picMk id="3" creationId="{CB882385-0B0D-2430-C89A-B6CAE2225FB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3FC99-108D-4695-8AF1-2D7D2FAECB94}" type="datetimeFigureOut">
              <a:rPr lang="en-US" smtClean="0"/>
              <a:pPr/>
              <a:t>3/28/2023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3632F-4A90-4A2D-9731-9ADAF86519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9678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A9597-787D-4A4E-A08C-2F4F459F2753}" type="datetimeFigureOut">
              <a:rPr lang="en-US" smtClean="0"/>
              <a:pPr/>
              <a:t>3/28/2023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7915E-8BAF-4DB5-8BE1-35DD7C1B4FF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5844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2F788-844E-4F48-BDD5-47F70621ACD3}" type="slidenum">
              <a:rPr lang="nl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46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https://archief.amsterdam/beeldbank/detail/b89d9305-73e3-00cc-cfde-7e39857179f1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09AD-1BF8-4E97-B46D-21CA25D760D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3298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https://archief.amsterdam/beeldbank/detail/766e738f-579d-f70d-2d54-78d9b3bbb4d5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09AD-1BF8-4E97-B46D-21CA25D760D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768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2F788-844E-4F48-BDD5-47F70621ACD3}" type="slidenum">
              <a:rPr lang="nl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73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2F788-844E-4F48-BDD5-47F70621ACD3}" type="slidenum">
              <a:rPr lang="nl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2F788-844E-4F48-BDD5-47F70621ACD3}" type="slidenum">
              <a:rPr lang="nl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1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Historisch</a:t>
            </a:r>
            <a:r>
              <a:rPr lang="en-US" dirty="0"/>
              <a:t> </a:t>
            </a:r>
            <a:r>
              <a:rPr lang="en-US" dirty="0" err="1"/>
              <a:t>personenregister</a:t>
            </a:r>
            <a:endParaRPr lang="en-US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2F788-844E-4F48-BDD5-47F70621ACD3}" type="slidenum">
              <a:rPr lang="nl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4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https://geheugen.delpher.nl/nl/geheugen/results?query=&amp;facets%5Bcontributor%5D%5B%5D=+Vos%2C+Toby&amp;page=1&amp;maxperpage=36&amp;coll=ngvn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09AD-1BF8-4E97-B46D-21CA25D760D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304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https://archief.amsterdam/indexen/deeds/5fdc02d1-55a4-483f-932f-a392cafd516f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09AD-1BF8-4E97-B46D-21CA25D760D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135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https://archief.amsterdam/indexen/deeds/ec652673-7d69-4b63-9f54-5e50259d3065</a:t>
            </a:r>
          </a:p>
          <a:p>
            <a:r>
              <a:rPr lang="nl-NL" dirty="0"/>
              <a:t>https://archief.amsterdam/indexen/deeds/a517625f-ea94-44bb-9f49-0ee38921cdc6</a:t>
            </a:r>
          </a:p>
          <a:p>
            <a:r>
              <a:rPr lang="nl-NL" dirty="0"/>
              <a:t>https://archief.amsterdam/indexen/deeds/4d2ebef4-878f-43ce-9b27-97908f1a4bc4</a:t>
            </a:r>
          </a:p>
          <a:p>
            <a:r>
              <a:rPr lang="nl-NL" dirty="0"/>
              <a:t>https://archief.amsterdam/indexen/deeds/00fe75aa-c2db-4b42-aaea-418627487804</a:t>
            </a:r>
          </a:p>
          <a:p>
            <a:r>
              <a:rPr lang="nl-NL" dirty="0"/>
              <a:t>https://archief.amsterdam/indexen/deeds/8efa662b-716b-4459-abfe-7bc8693f3a62?person=9ec4a390-d71c-45f6-e053-b784100a4c36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09AD-1BF8-4E97-B46D-21CA25D760D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5502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https://archief.amsterdam/beeldbank/detail/8d232d4c-d211-43a0-dcbe-01707245d46f</a:t>
            </a:r>
          </a:p>
          <a:p>
            <a:r>
              <a:rPr lang="nl-NL" dirty="0"/>
              <a:t>https://archief.amsterdam/beeldbank/detail/85bbc371-26da-1823-452b-dd609bb70e0e</a:t>
            </a:r>
          </a:p>
          <a:p>
            <a:r>
              <a:rPr lang="nl-NL" dirty="0"/>
              <a:t>https://archief.amsterdam/beeldbank/detail/d25a36c5-5033-0dad-6047-470c11e1c464</a:t>
            </a:r>
          </a:p>
          <a:p>
            <a:r>
              <a:rPr lang="nl-NL" dirty="0"/>
              <a:t>https://archief.amsterdam/beeldbank/detail/01d3ac1f-462a-224f-4614-2d1f12c2ed10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09AD-1BF8-4E97-B46D-21CA25D760D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623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https://archief.amsterdam/beeldbank/detail/57192b03-a640-28bd-b2df-8243af7a9223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509AD-1BF8-4E97-B46D-21CA25D760D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59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9" y="237189"/>
            <a:ext cx="3990056" cy="55927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1196975"/>
            <a:ext cx="12192000" cy="5661025"/>
          </a:xfrm>
        </p:spPr>
        <p:txBody>
          <a:bodyPr/>
          <a:lstStyle>
            <a:lvl1pPr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preker + datum">
            <a:extLst>
              <a:ext uri="{FF2B5EF4-FFF2-40B4-BE49-F238E27FC236}">
                <a16:creationId xmlns:a16="http://schemas.microsoft.com/office/drawing/2014/main" id="{22050EA1-CA9C-4396-8218-E69567FC4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5337" y="5589240"/>
            <a:ext cx="4652591" cy="487833"/>
          </a:xfrm>
          <a:solidFill>
            <a:schemeClr val="bg1">
              <a:lumMod val="85000"/>
            </a:schemeClr>
          </a:solidFill>
        </p:spPr>
        <p:txBody>
          <a:bodyPr tIns="180000">
            <a:normAutofit/>
          </a:bodyPr>
          <a:lstStyle>
            <a:lvl1pPr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Spreker + Datum</a:t>
            </a:r>
            <a:br>
              <a:rPr lang="nl-NL" dirty="0"/>
            </a:br>
            <a:endParaRPr lang="nl-NL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B010751-BA61-49BF-A388-64D88C63E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6" y="4293096"/>
            <a:ext cx="4652591" cy="1296144"/>
          </a:xfrm>
          <a:solidFill>
            <a:schemeClr val="bg1"/>
          </a:solidFill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3C1930B-82DE-4C71-BB08-517E65612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36" y="3826564"/>
            <a:ext cx="4652592" cy="466532"/>
          </a:xfrm>
          <a:solidFill>
            <a:schemeClr val="bg1"/>
          </a:solidFill>
        </p:spPr>
        <p:txBody>
          <a:bodyPr tIns="144000"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2792744" y="620688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80234"/>
            <a:ext cx="381000" cy="381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2792744" y="2156298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je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2397928" y="2215821"/>
            <a:ext cx="288032" cy="276999"/>
            <a:chOff x="12494133" y="2712391"/>
            <a:chExt cx="288032" cy="276999"/>
          </a:xfrm>
        </p:grpSpPr>
        <p:sp>
          <p:nvSpPr>
            <p:cNvPr id="16" name="Rectangle 15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12791363" y="3798204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302" y="5136676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 userDrawn="1"/>
        </p:nvCxnSpPr>
        <p:spPr>
          <a:xfrm>
            <a:off x="12388482" y="5695302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12397928" y="2861179"/>
            <a:ext cx="288032" cy="276999"/>
            <a:chOff x="12492689" y="2721406"/>
            <a:chExt cx="288032" cy="276999"/>
          </a:xfrm>
        </p:grpSpPr>
        <p:sp>
          <p:nvSpPr>
            <p:cNvPr id="27" name="Rectangle 26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12396700" y="2732362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12370968" y="208429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5"/>
          <p:cNvSpPr txBox="1"/>
          <p:nvPr userDrawn="1"/>
        </p:nvSpPr>
        <p:spPr>
          <a:xfrm>
            <a:off x="12846660" y="2890242"/>
            <a:ext cx="17281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Klik vervolgens bij het onderdeel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‘Schikken’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‘Naar achtergrond’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2421465" y="3800073"/>
            <a:ext cx="288032" cy="276999"/>
            <a:chOff x="12492689" y="2721406"/>
            <a:chExt cx="288032" cy="276999"/>
          </a:xfrm>
        </p:grpSpPr>
        <p:sp>
          <p:nvSpPr>
            <p:cNvPr id="33" name="Rectangle 32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Connector 34"/>
          <p:cNvCxnSpPr/>
          <p:nvPr userDrawn="1"/>
        </p:nvCxnSpPr>
        <p:spPr>
          <a:xfrm>
            <a:off x="12385533" y="3717032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 userDrawn="1"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Startpagina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7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668">
          <p15:clr>
            <a:srgbClr val="FBAE40"/>
          </p15:clr>
        </p15:guide>
        <p15:guide id="9" pos="4567">
          <p15:clr>
            <a:srgbClr val="FBAE40"/>
          </p15:clr>
        </p15:guide>
        <p15:guide id="11" orient="horz" pos="3816" userDrawn="1">
          <p15:clr>
            <a:srgbClr val="FBAE40"/>
          </p15:clr>
        </p15:guide>
        <p15:guide id="12" orient="horz" pos="3528" userDrawn="1">
          <p15:clr>
            <a:srgbClr val="FBAE40"/>
          </p15:clr>
        </p15:guide>
        <p15:guide id="13" pos="501" userDrawn="1">
          <p15:clr>
            <a:srgbClr val="FBAE40"/>
          </p15:clr>
        </p15:guide>
        <p15:guide id="14" pos="3425" userDrawn="1">
          <p15:clr>
            <a:srgbClr val="FBAE40"/>
          </p15:clr>
        </p15:guide>
        <p15:guide id="15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slide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D21EEC-E4A5-40DE-861A-A5D2970A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15" y="907200"/>
            <a:ext cx="11159196" cy="8059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ED60D2CD-D95E-4DE8-81CF-F42051EAC3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200" y="1768825"/>
            <a:ext cx="3495576" cy="4900535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 useBgFill="1">
        <p:nvSpPr>
          <p:cNvPr id="16" name="Picture Placeholder 7">
            <a:extLst>
              <a:ext uri="{FF2B5EF4-FFF2-40B4-BE49-F238E27FC236}">
                <a16:creationId xmlns:a16="http://schemas.microsoft.com/office/drawing/2014/main" id="{F3EBE767-6505-4CEF-AB07-52CB38903C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12224" y="1768825"/>
            <a:ext cx="3495576" cy="4900535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 useBgFill="1">
        <p:nvSpPr>
          <p:cNvPr id="17" name="Picture Placeholder 7">
            <a:extLst>
              <a:ext uri="{FF2B5EF4-FFF2-40B4-BE49-F238E27FC236}">
                <a16:creationId xmlns:a16="http://schemas.microsoft.com/office/drawing/2014/main" id="{D0EE3735-77D9-4126-9A30-0D4B6017D6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48212" y="1768825"/>
            <a:ext cx="3495576" cy="4900535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2792744" y="59724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56792"/>
            <a:ext cx="381000" cy="381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2792744" y="2132856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u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397928" y="2192379"/>
            <a:ext cx="288032" cy="276999"/>
            <a:chOff x="12494133" y="2712391"/>
            <a:chExt cx="288032" cy="276999"/>
          </a:xfrm>
        </p:grpSpPr>
        <p:sp>
          <p:nvSpPr>
            <p:cNvPr id="14" name="Rectangle 13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2792744" y="2780928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520" y="4156050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12396700" y="471467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>
            <a:off x="12397928" y="2837737"/>
            <a:ext cx="288032" cy="276999"/>
            <a:chOff x="12492689" y="2721406"/>
            <a:chExt cx="288032" cy="276999"/>
          </a:xfrm>
        </p:grpSpPr>
        <p:sp>
          <p:nvSpPr>
            <p:cNvPr id="24" name="Rectangle 23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/>
          <p:cNvCxnSpPr/>
          <p:nvPr userDrawn="1"/>
        </p:nvCxnSpPr>
        <p:spPr>
          <a:xfrm>
            <a:off x="12396700" y="270892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12370968" y="2060848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</a:t>
            </a:r>
            <a:r>
              <a:rPr lang="nl-NL" b="1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3x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44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FBAE40"/>
          </p15:clr>
        </p15:guide>
        <p15:guide id="4" pos="363">
          <p15:clr>
            <a:srgbClr val="FBAE40"/>
          </p15:clr>
        </p15:guide>
        <p15:guide id="7" pos="5301">
          <p15:clr>
            <a:srgbClr val="FBAE40"/>
          </p15:clr>
        </p15:guide>
        <p15:guide id="8" pos="484">
          <p15:clr>
            <a:srgbClr val="FBAE40"/>
          </p15:clr>
        </p15:guide>
        <p15:guide id="9" orient="horz" pos="981">
          <p15:clr>
            <a:srgbClr val="FBAE40"/>
          </p15:clr>
        </p15:guide>
        <p15:guide id="10" orient="horz" pos="252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slid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D21EEC-E4A5-40DE-861A-A5D2970A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15" y="907200"/>
            <a:ext cx="11159196" cy="93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ED60D2CD-D95E-4DE8-81CF-F42051EAC3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9376" y="1937792"/>
            <a:ext cx="5400000" cy="4659560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 useBgFill="1">
        <p:nvSpPr>
          <p:cNvPr id="7" name="Picture Placeholder 7">
            <a:extLst>
              <a:ext uri="{FF2B5EF4-FFF2-40B4-BE49-F238E27FC236}">
                <a16:creationId xmlns:a16="http://schemas.microsoft.com/office/drawing/2014/main" id="{4685375D-185B-47C2-B347-B84257FEFAA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0016" y="1937792"/>
            <a:ext cx="5400000" cy="4649657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2792744" y="59724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56792"/>
            <a:ext cx="381000" cy="381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2792744" y="2132856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u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397928" y="2192379"/>
            <a:ext cx="288032" cy="276999"/>
            <a:chOff x="12494133" y="2712391"/>
            <a:chExt cx="288032" cy="276999"/>
          </a:xfrm>
        </p:grpSpPr>
        <p:sp>
          <p:nvSpPr>
            <p:cNvPr id="14" name="Rectangle 13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2792744" y="2780928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520" y="4156050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12396700" y="471467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 userDrawn="1"/>
        </p:nvGrpSpPr>
        <p:grpSpPr>
          <a:xfrm>
            <a:off x="12397928" y="2837737"/>
            <a:ext cx="288032" cy="276999"/>
            <a:chOff x="12492689" y="2721406"/>
            <a:chExt cx="288032" cy="276999"/>
          </a:xfrm>
        </p:grpSpPr>
        <p:sp>
          <p:nvSpPr>
            <p:cNvPr id="22" name="Rectangle 21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>
            <a:off x="12396700" y="270892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2370968" y="2060848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2x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89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63">
          <p15:clr>
            <a:srgbClr val="FBAE40"/>
          </p15:clr>
        </p15:guide>
        <p15:guide id="7" pos="484">
          <p15:clr>
            <a:srgbClr val="FBAE40"/>
          </p15:clr>
        </p15:guide>
        <p15:guide id="8" orient="horz" pos="981">
          <p15:clr>
            <a:srgbClr val="FBAE40"/>
          </p15:clr>
        </p15:guide>
        <p15:guide id="9" orient="horz" pos="252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video (iMa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94" y="1668379"/>
            <a:ext cx="6430375" cy="477425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89315" y="1980000"/>
            <a:ext cx="5606686" cy="4468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Rectangle 7"/>
          <p:cNvSpPr/>
          <p:nvPr/>
        </p:nvSpPr>
        <p:spPr>
          <a:xfrm>
            <a:off x="6302400" y="2006400"/>
            <a:ext cx="5505600" cy="2846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302400" y="2006400"/>
            <a:ext cx="5505600" cy="2846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9" name="Picture 8" descr="iMac.png">
            <a:extLst>
              <a:ext uri="{FF2B5EF4-FFF2-40B4-BE49-F238E27FC236}">
                <a16:creationId xmlns:a16="http://schemas.microsoft.com/office/drawing/2014/main" id="{C8FBE6D9-3C61-4A64-8829-1D01D752B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94" y="1668379"/>
            <a:ext cx="6430375" cy="47742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D704BE-186B-4873-9F53-FB8893678272}"/>
              </a:ext>
            </a:extLst>
          </p:cNvPr>
          <p:cNvSpPr/>
          <p:nvPr userDrawn="1"/>
        </p:nvSpPr>
        <p:spPr>
          <a:xfrm>
            <a:off x="6302400" y="2006400"/>
            <a:ext cx="5505600" cy="2846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2792744" y="59724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56792"/>
            <a:ext cx="381000" cy="381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2792744" y="2132856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u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2397928" y="2192379"/>
            <a:ext cx="288032" cy="276999"/>
            <a:chOff x="12494133" y="2712391"/>
            <a:chExt cx="288032" cy="276999"/>
          </a:xfrm>
        </p:grpSpPr>
        <p:sp>
          <p:nvSpPr>
            <p:cNvPr id="17" name="Rectangle 16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2792744" y="2780928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520" y="4156050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12396700" y="471467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 userDrawn="1"/>
        </p:nvGrpSpPr>
        <p:grpSpPr>
          <a:xfrm>
            <a:off x="12397928" y="2837737"/>
            <a:ext cx="288032" cy="276999"/>
            <a:chOff x="12492689" y="2721406"/>
            <a:chExt cx="288032" cy="276999"/>
          </a:xfrm>
        </p:grpSpPr>
        <p:sp>
          <p:nvSpPr>
            <p:cNvPr id="25" name="Rectangle 24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Straight Connector 26"/>
          <p:cNvCxnSpPr/>
          <p:nvPr userDrawn="1"/>
        </p:nvCxnSpPr>
        <p:spPr>
          <a:xfrm>
            <a:off x="12396700" y="270892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12370968" y="2060848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128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video (iP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pad.png">
            <a:extLst>
              <a:ext uri="{FF2B5EF4-FFF2-40B4-BE49-F238E27FC236}">
                <a16:creationId xmlns:a16="http://schemas.microsoft.com/office/drawing/2014/main" id="{72A91A83-7BEC-4DFC-9141-86C25E606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462436"/>
            <a:ext cx="4132447" cy="520692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89315" y="1980000"/>
            <a:ext cx="5606686" cy="4468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Rectangle 7"/>
          <p:cNvSpPr/>
          <p:nvPr/>
        </p:nvSpPr>
        <p:spPr>
          <a:xfrm>
            <a:off x="7681354" y="2132856"/>
            <a:ext cx="3249600" cy="384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/>
          </a:p>
        </p:txBody>
      </p:sp>
      <p:pic>
        <p:nvPicPr>
          <p:cNvPr id="7" name="Picture 6" descr="ipa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462436"/>
            <a:ext cx="4132447" cy="520692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7680176" y="2132856"/>
            <a:ext cx="3249600" cy="384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73CE4D-2F70-45E4-967A-9D739D4C3FC1}"/>
              </a:ext>
            </a:extLst>
          </p:cNvPr>
          <p:cNvSpPr/>
          <p:nvPr userDrawn="1"/>
        </p:nvSpPr>
        <p:spPr>
          <a:xfrm>
            <a:off x="7690730" y="2130610"/>
            <a:ext cx="3249600" cy="384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baseline="0" dirty="0"/>
          </a:p>
        </p:txBody>
      </p:sp>
    </p:spTree>
    <p:extLst>
      <p:ext uri="{BB962C8B-B14F-4D97-AF65-F5344CB8AC3E}">
        <p14:creationId xmlns:p14="http://schemas.microsoft.com/office/powerpoint/2010/main" val="2063110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fiek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E92C6-2ACF-4B38-86C3-6C298EE6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0" y="907200"/>
            <a:ext cx="11223024" cy="9361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 useBgFill="1">
        <p:nvSpPr>
          <p:cNvPr id="4" name="Chart Placeholder 3">
            <a:extLst>
              <a:ext uri="{FF2B5EF4-FFF2-40B4-BE49-F238E27FC236}">
                <a16:creationId xmlns:a16="http://schemas.microsoft.com/office/drawing/2014/main" id="{5958EF81-0CFC-48FC-BE1D-A0A58BBF5B9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89600" y="1980000"/>
            <a:ext cx="11269663" cy="4208463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chart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917934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28.03.2023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96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6ABC-BC46-6142-9524-5AC1E0D2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2CF1D-B18E-1348-9A66-E408C2FC3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36B1C-6259-5740-8E13-2E9939F4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B921-B46B-3447-A2C1-744C73401AE9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A8E91-6DF9-FE4E-AE28-A237512E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65146-3B9C-F844-84F3-65B51981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6626-CF4D-3249-9EA9-FB5BCAA4F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996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A08D-7001-3AF3-8D2E-F3D8FCA4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ECF65-84F4-5B70-818C-0093E65E6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7C66E-7D72-E13D-F4EB-970FA66E7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360B6-DDC6-D632-2D79-0AC6BC55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87C9-296E-4BF2-8795-5B4C46404913}" type="datetimeFigureOut">
              <a:rPr lang="nl-NL" smtClean="0"/>
              <a:t>28-3-2023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1FBC8-FD78-7593-8D4A-7D6D36D3B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3C6A0-7ED7-52C6-E58D-182FF9B8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C5E0-1B8E-463C-9D66-14FAC194CEA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87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00" y="1980000"/>
            <a:ext cx="11148649" cy="461703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  <a:ea typeface="Source Sans Pro" panose="020B0503030403020204" pitchFamily="34" charset="0"/>
              </a:defRPr>
            </a:lvl1pPr>
            <a:lvl2pPr>
              <a:defRPr>
                <a:latin typeface="+mj-lt"/>
                <a:ea typeface="Source Sans Pro" panose="020B0503030403020204" pitchFamily="34" charset="0"/>
              </a:defRPr>
            </a:lvl2pPr>
            <a:lvl3pPr>
              <a:defRPr>
                <a:latin typeface="+mj-lt"/>
                <a:ea typeface="Source Sans Pro" panose="020B0503030403020204" pitchFamily="34" charset="0"/>
              </a:defRPr>
            </a:lvl3pPr>
            <a:lvl4pPr>
              <a:defRPr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defRPr>
            </a:lvl4pPr>
            <a:lvl5pPr>
              <a:defRPr>
                <a:solidFill>
                  <a:schemeClr val="accent1"/>
                </a:solidFill>
                <a:latin typeface="+mj-lt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F7EDB-0AEE-417F-9CB5-243BC8B4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0" y="907200"/>
            <a:ext cx="11159196" cy="936103"/>
          </a:xfrm>
        </p:spPr>
        <p:txBody>
          <a:bodyPr/>
          <a:lstStyle>
            <a:lvl1pPr>
              <a:defRPr b="1">
                <a:latin typeface="+mj-lt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4" name="TextBox 3"/>
          <p:cNvSpPr txBox="1"/>
          <p:nvPr userDrawn="1"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Tekstpagina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2508956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Werken met tekst niveaus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-2436948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436948" y="205438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2" t="15444" r="5868" b="19995"/>
          <a:stretch/>
        </p:blipFill>
        <p:spPr bwMode="auto">
          <a:xfrm>
            <a:off x="-2310934" y="1272882"/>
            <a:ext cx="321174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-2409976" y="476672"/>
            <a:ext cx="21332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Het UvA sjabloon heeft een aantal voorgeprogrammeerde tekst niveaus. Ga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‘Home’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‘Alinea’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om eenvoudig te schakelen tussen de verschillende niveaus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96800" y="1693275"/>
            <a:ext cx="1080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omlaag</a:t>
            </a:r>
            <a:endParaRPr lang="en-US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96888" y="1322862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omhoog</a:t>
            </a:r>
            <a:endParaRPr lang="en-US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13612" r="47155" b="21827"/>
          <a:stretch/>
        </p:blipFill>
        <p:spPr bwMode="auto">
          <a:xfrm>
            <a:off x="-2310934" y="1628800"/>
            <a:ext cx="321174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-2508956" y="2084657"/>
            <a:ext cx="1376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Tekstniveaus</a:t>
            </a:r>
            <a:endParaRPr lang="en-US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166918" y="2453422"/>
            <a:ext cx="1854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+mj-lt"/>
                <a:cs typeface="Arial" panose="020B0604020202020204" pitchFamily="34" charset="0"/>
              </a:rPr>
              <a:t>Platte tekst (24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-2169590" y="2723262"/>
            <a:ext cx="1854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dirty="0" err="1">
                <a:latin typeface="+mj-lt"/>
                <a:cs typeface="Arial" panose="020B0604020202020204" pitchFamily="34" charset="0"/>
              </a:rPr>
              <a:t>Bullet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 (24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083419" y="3023105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nl-NL" sz="1000" dirty="0">
                <a:latin typeface="+mj-lt"/>
                <a:cs typeface="Arial" panose="020B0604020202020204" pitchFamily="34" charset="0"/>
              </a:rPr>
              <a:t>Sub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Bullet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 (16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083419" y="3329531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Kopje (24 </a:t>
            </a:r>
            <a:r>
              <a:rPr lang="nl-NL" sz="10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pt</a:t>
            </a:r>
            <a:r>
              <a:rPr lang="nl-NL" sz="1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10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-2093659" y="3636326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Kopje (16 </a:t>
            </a:r>
            <a:r>
              <a:rPr lang="nl-NL" sz="1000" i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pt</a:t>
            </a:r>
            <a:r>
              <a:rPr lang="nl-NL" sz="1000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1000" i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2425457" y="2431921"/>
            <a:ext cx="288032" cy="276999"/>
            <a:chOff x="12492689" y="2721406"/>
            <a:chExt cx="288032" cy="276999"/>
          </a:xfrm>
        </p:grpSpPr>
        <p:sp>
          <p:nvSpPr>
            <p:cNvPr id="20" name="Rectangle 19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>
            <a:off x="-2426044" y="2725767"/>
            <a:ext cx="288032" cy="276999"/>
            <a:chOff x="12492689" y="2721406"/>
            <a:chExt cx="288032" cy="276999"/>
          </a:xfrm>
        </p:grpSpPr>
        <p:sp>
          <p:nvSpPr>
            <p:cNvPr id="23" name="Rectangle 22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-2425457" y="3023105"/>
            <a:ext cx="288032" cy="276999"/>
            <a:chOff x="12492689" y="2721406"/>
            <a:chExt cx="288032" cy="276999"/>
          </a:xfrm>
        </p:grpSpPr>
        <p:sp>
          <p:nvSpPr>
            <p:cNvPr id="26" name="Rectangle 25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-2425457" y="3329531"/>
            <a:ext cx="288032" cy="276999"/>
            <a:chOff x="12492689" y="2721406"/>
            <a:chExt cx="288032" cy="276999"/>
          </a:xfrm>
        </p:grpSpPr>
        <p:sp>
          <p:nvSpPr>
            <p:cNvPr id="29" name="Rectangle 28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-2427768" y="3630519"/>
            <a:ext cx="288032" cy="276999"/>
            <a:chOff x="12492689" y="2721406"/>
            <a:chExt cx="288032" cy="276999"/>
          </a:xfrm>
        </p:grpSpPr>
        <p:sp>
          <p:nvSpPr>
            <p:cNvPr id="32" name="Rectangle 31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05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9315" y="1980000"/>
            <a:ext cx="6398773" cy="4630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 useBgFill="1">
        <p:nvSpPr>
          <p:cNvPr id="9" name="Chart Placeholder 8">
            <a:extLst>
              <a:ext uri="{FF2B5EF4-FFF2-40B4-BE49-F238E27FC236}">
                <a16:creationId xmlns:a16="http://schemas.microsoft.com/office/drawing/2014/main" id="{006DB82F-8DD8-4627-ADF9-B9C04CE52499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7104063" y="1980000"/>
            <a:ext cx="4545012" cy="4630738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chart</a:t>
            </a:r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3FEB5E-4A4C-4FFF-87D9-D1B9FD8CE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36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Picture Placeholder 9">
            <a:extLst>
              <a:ext uri="{FF2B5EF4-FFF2-40B4-BE49-F238E27FC236}">
                <a16:creationId xmlns:a16="http://schemas.microsoft.com/office/drawing/2014/main" id="{7D111C98-D5EF-4008-AE50-102F4F1993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56362" y="0"/>
            <a:ext cx="5735638" cy="6858000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600" y="907200"/>
            <a:ext cx="5616576" cy="936103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7496B7-E71A-4615-93AC-7A3B3AB33B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600" y="1980000"/>
            <a:ext cx="5616576" cy="4249191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tekst + 50% afbeelding 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2508956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Werken met tekst niveaus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436948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-2436948" y="205438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2" t="15444" r="5868" b="19995"/>
          <a:stretch/>
        </p:blipFill>
        <p:spPr bwMode="auto">
          <a:xfrm>
            <a:off x="-2310934" y="1272882"/>
            <a:ext cx="321174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-2409976" y="476672"/>
            <a:ext cx="21332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Het UvA sjabloon heeft een aantal voorgeprogrammeerde tekst niveaus. Ga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‘Home’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‘Alinea’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om eenvoudig te schakelen tussen de verschillende niveaus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96800" y="1693275"/>
            <a:ext cx="1080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omlaag</a:t>
            </a:r>
            <a:endParaRPr lang="en-US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96888" y="1322862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omhoog</a:t>
            </a:r>
            <a:endParaRPr lang="en-US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13612" r="47155" b="21827"/>
          <a:stretch/>
        </p:blipFill>
        <p:spPr bwMode="auto">
          <a:xfrm>
            <a:off x="-2310934" y="1628800"/>
            <a:ext cx="321174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2508956" y="2084657"/>
            <a:ext cx="1376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Tekstniveaus</a:t>
            </a:r>
            <a:endParaRPr lang="en-US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166918" y="2453422"/>
            <a:ext cx="1854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+mj-lt"/>
                <a:cs typeface="Arial" panose="020B0604020202020204" pitchFamily="34" charset="0"/>
              </a:rPr>
              <a:t>Platte tekst (24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-2169590" y="2723262"/>
            <a:ext cx="1854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dirty="0" err="1">
                <a:latin typeface="+mj-lt"/>
                <a:cs typeface="Arial" panose="020B0604020202020204" pitchFamily="34" charset="0"/>
              </a:rPr>
              <a:t>Bullet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 (24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2083419" y="3023105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nl-NL" sz="1000" dirty="0">
                <a:latin typeface="+mj-lt"/>
                <a:cs typeface="Arial" panose="020B0604020202020204" pitchFamily="34" charset="0"/>
              </a:rPr>
              <a:t>Sub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Bullet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 (16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-2083419" y="3329531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Kopje (24 </a:t>
            </a:r>
            <a:r>
              <a:rPr lang="nl-NL" sz="10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pt</a:t>
            </a:r>
            <a:r>
              <a:rPr lang="nl-NL" sz="1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10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2093659" y="3636326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Kopje (16 </a:t>
            </a:r>
            <a:r>
              <a:rPr lang="nl-NL" sz="1000" i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pt</a:t>
            </a:r>
            <a:r>
              <a:rPr lang="nl-NL" sz="1000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1000" i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425457" y="2431921"/>
            <a:ext cx="288032" cy="276999"/>
            <a:chOff x="12492689" y="2721406"/>
            <a:chExt cx="288032" cy="276999"/>
          </a:xfrm>
        </p:grpSpPr>
        <p:sp>
          <p:nvSpPr>
            <p:cNvPr id="23" name="Rectangle 22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-2426044" y="2725767"/>
            <a:ext cx="288032" cy="276999"/>
            <a:chOff x="12492689" y="2721406"/>
            <a:chExt cx="288032" cy="276999"/>
          </a:xfrm>
        </p:grpSpPr>
        <p:sp>
          <p:nvSpPr>
            <p:cNvPr id="26" name="Rectangle 25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-2425457" y="3023105"/>
            <a:ext cx="288032" cy="276999"/>
            <a:chOff x="12492689" y="2721406"/>
            <a:chExt cx="288032" cy="276999"/>
          </a:xfrm>
        </p:grpSpPr>
        <p:sp>
          <p:nvSpPr>
            <p:cNvPr id="29" name="Rectangle 28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-2425457" y="3329531"/>
            <a:ext cx="288032" cy="276999"/>
            <a:chOff x="12492689" y="2721406"/>
            <a:chExt cx="288032" cy="276999"/>
          </a:xfrm>
        </p:grpSpPr>
        <p:sp>
          <p:nvSpPr>
            <p:cNvPr id="32" name="Rectangle 31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-2427768" y="3630519"/>
            <a:ext cx="288032" cy="276999"/>
            <a:chOff x="12492689" y="2721406"/>
            <a:chExt cx="288032" cy="276999"/>
          </a:xfrm>
        </p:grpSpPr>
        <p:sp>
          <p:nvSpPr>
            <p:cNvPr id="35" name="Rectangle 34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/>
          <p:cNvSpPr txBox="1"/>
          <p:nvPr userDrawn="1"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 userDrawn="1"/>
        </p:nvSpPr>
        <p:spPr>
          <a:xfrm>
            <a:off x="12792744" y="59724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56792"/>
            <a:ext cx="381000" cy="381000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12792744" y="2132856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u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2397928" y="2192379"/>
            <a:ext cx="288032" cy="276999"/>
            <a:chOff x="12494133" y="2712391"/>
            <a:chExt cx="288032" cy="276999"/>
          </a:xfrm>
        </p:grpSpPr>
        <p:sp>
          <p:nvSpPr>
            <p:cNvPr id="43" name="Rectangle 42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 44"/>
          <p:cNvSpPr/>
          <p:nvPr userDrawn="1"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 userDrawn="1"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12792744" y="2780928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520" y="4156050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traight Connector 48"/>
          <p:cNvCxnSpPr/>
          <p:nvPr userDrawn="1"/>
        </p:nvCxnSpPr>
        <p:spPr>
          <a:xfrm>
            <a:off x="12396700" y="471467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 userDrawn="1"/>
        </p:nvGrpSpPr>
        <p:grpSpPr>
          <a:xfrm>
            <a:off x="12397928" y="2837737"/>
            <a:ext cx="288032" cy="276999"/>
            <a:chOff x="12492689" y="2721406"/>
            <a:chExt cx="288032" cy="276999"/>
          </a:xfrm>
        </p:grpSpPr>
        <p:sp>
          <p:nvSpPr>
            <p:cNvPr id="51" name="Rectangle 50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3" name="Straight Connector 52"/>
          <p:cNvCxnSpPr/>
          <p:nvPr userDrawn="1"/>
        </p:nvCxnSpPr>
        <p:spPr>
          <a:xfrm>
            <a:off x="12396700" y="270892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 userDrawn="1"/>
        </p:nvCxnSpPr>
        <p:spPr>
          <a:xfrm>
            <a:off x="12370968" y="2060848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576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120">
          <p15:clr>
            <a:srgbClr val="FBAE40"/>
          </p15:clr>
        </p15:guide>
        <p15:guide id="4" pos="5423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406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Picture Placeholder 9">
            <a:extLst>
              <a:ext uri="{FF2B5EF4-FFF2-40B4-BE49-F238E27FC236}">
                <a16:creationId xmlns:a16="http://schemas.microsoft.com/office/drawing/2014/main" id="{7D111C98-D5EF-4008-AE50-102F4F1993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616" y="0"/>
            <a:ext cx="3475383" cy="6858000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600" y="907200"/>
            <a:ext cx="7992887" cy="936103"/>
          </a:xfrm>
        </p:spPr>
        <p:txBody>
          <a:bodyPr anchor="b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7496B7-E71A-4615-93AC-7A3B3AB33B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600" y="1980000"/>
            <a:ext cx="7992887" cy="4249191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tekst + 25% afbeelding 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2508956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Werken met tekst niveaus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436948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-2436948" y="205438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2" t="15444" r="5868" b="19995"/>
          <a:stretch/>
        </p:blipFill>
        <p:spPr bwMode="auto">
          <a:xfrm>
            <a:off x="-2310934" y="1272882"/>
            <a:ext cx="321174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-2409976" y="476672"/>
            <a:ext cx="21332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Het UvA sjabloon heeft een aantal voorgeprogrammeerde tekst niveaus. Ga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‘Home’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‘Alinea’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om eenvoudig te schakelen tussen de verschillende niveaus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96800" y="1693275"/>
            <a:ext cx="1080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omlaag</a:t>
            </a:r>
            <a:endParaRPr lang="en-US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96888" y="1322862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omhoog</a:t>
            </a:r>
            <a:endParaRPr lang="en-US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13612" r="47155" b="21827"/>
          <a:stretch/>
        </p:blipFill>
        <p:spPr bwMode="auto">
          <a:xfrm>
            <a:off x="-2310934" y="1628800"/>
            <a:ext cx="321174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2508956" y="2084657"/>
            <a:ext cx="1376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Tekstniveaus</a:t>
            </a:r>
            <a:endParaRPr lang="en-US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166918" y="2453422"/>
            <a:ext cx="1854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+mj-lt"/>
                <a:cs typeface="Arial" panose="020B0604020202020204" pitchFamily="34" charset="0"/>
              </a:rPr>
              <a:t>Platte tekst (24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-2169590" y="2723262"/>
            <a:ext cx="1854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dirty="0" err="1">
                <a:latin typeface="+mj-lt"/>
                <a:cs typeface="Arial" panose="020B0604020202020204" pitchFamily="34" charset="0"/>
              </a:rPr>
              <a:t>Bullet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 (24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2083419" y="3023105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nl-NL" sz="1000" dirty="0">
                <a:latin typeface="+mj-lt"/>
                <a:cs typeface="Arial" panose="020B0604020202020204" pitchFamily="34" charset="0"/>
              </a:rPr>
              <a:t>Sub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Bullet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 (16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-2083419" y="3329531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Kopje (24 </a:t>
            </a:r>
            <a:r>
              <a:rPr lang="nl-NL" sz="10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pt</a:t>
            </a:r>
            <a:r>
              <a:rPr lang="nl-NL" sz="1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10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2093659" y="3636326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Kopje (16 </a:t>
            </a:r>
            <a:r>
              <a:rPr lang="nl-NL" sz="1000" i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pt</a:t>
            </a:r>
            <a:r>
              <a:rPr lang="nl-NL" sz="1000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1000" i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425457" y="2431921"/>
            <a:ext cx="288032" cy="276999"/>
            <a:chOff x="12492689" y="2721406"/>
            <a:chExt cx="288032" cy="276999"/>
          </a:xfrm>
        </p:grpSpPr>
        <p:sp>
          <p:nvSpPr>
            <p:cNvPr id="23" name="Rectangle 22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-2426044" y="2725767"/>
            <a:ext cx="288032" cy="276999"/>
            <a:chOff x="12492689" y="2721406"/>
            <a:chExt cx="288032" cy="276999"/>
          </a:xfrm>
        </p:grpSpPr>
        <p:sp>
          <p:nvSpPr>
            <p:cNvPr id="26" name="Rectangle 25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-2425457" y="3023105"/>
            <a:ext cx="288032" cy="276999"/>
            <a:chOff x="12492689" y="2721406"/>
            <a:chExt cx="288032" cy="276999"/>
          </a:xfrm>
        </p:grpSpPr>
        <p:sp>
          <p:nvSpPr>
            <p:cNvPr id="29" name="Rectangle 28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-2425457" y="3329531"/>
            <a:ext cx="288032" cy="276999"/>
            <a:chOff x="12492689" y="2721406"/>
            <a:chExt cx="288032" cy="276999"/>
          </a:xfrm>
        </p:grpSpPr>
        <p:sp>
          <p:nvSpPr>
            <p:cNvPr id="32" name="Rectangle 31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-2427768" y="3630519"/>
            <a:ext cx="288032" cy="276999"/>
            <a:chOff x="12492689" y="2721406"/>
            <a:chExt cx="288032" cy="276999"/>
          </a:xfrm>
        </p:grpSpPr>
        <p:sp>
          <p:nvSpPr>
            <p:cNvPr id="35" name="Rectangle 34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/>
          <p:cNvSpPr txBox="1"/>
          <p:nvPr userDrawn="1"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 userDrawn="1"/>
        </p:nvSpPr>
        <p:spPr>
          <a:xfrm>
            <a:off x="12792744" y="59724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56792"/>
            <a:ext cx="381000" cy="381000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12792744" y="2132856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u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2397928" y="2192379"/>
            <a:ext cx="288032" cy="276999"/>
            <a:chOff x="12494133" y="2712391"/>
            <a:chExt cx="288032" cy="276999"/>
          </a:xfrm>
        </p:grpSpPr>
        <p:sp>
          <p:nvSpPr>
            <p:cNvPr id="43" name="Rectangle 42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 44"/>
          <p:cNvSpPr/>
          <p:nvPr userDrawn="1"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 userDrawn="1"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12792744" y="2780928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520" y="4156050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traight Connector 48"/>
          <p:cNvCxnSpPr/>
          <p:nvPr userDrawn="1"/>
        </p:nvCxnSpPr>
        <p:spPr>
          <a:xfrm>
            <a:off x="12396700" y="471467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 userDrawn="1"/>
        </p:nvGrpSpPr>
        <p:grpSpPr>
          <a:xfrm>
            <a:off x="12397928" y="2837737"/>
            <a:ext cx="288032" cy="276999"/>
            <a:chOff x="12492689" y="2721406"/>
            <a:chExt cx="288032" cy="276999"/>
          </a:xfrm>
        </p:grpSpPr>
        <p:sp>
          <p:nvSpPr>
            <p:cNvPr id="51" name="Rectangle 50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3" name="Straight Connector 52"/>
          <p:cNvCxnSpPr/>
          <p:nvPr userDrawn="1"/>
        </p:nvCxnSpPr>
        <p:spPr>
          <a:xfrm>
            <a:off x="12396700" y="270892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 userDrawn="1"/>
        </p:nvCxnSpPr>
        <p:spPr>
          <a:xfrm>
            <a:off x="12370968" y="2060848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20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13">
          <p15:clr>
            <a:srgbClr val="FBAE40"/>
          </p15:clr>
        </p15:guide>
        <p15:guide id="3" pos="548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slide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15" y="907200"/>
            <a:ext cx="11159196" cy="5898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8DD10328-45F6-471F-834D-92E7E7ED225F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1520576"/>
            <a:ext cx="12192000" cy="5337424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marL="0" indent="0" algn="ctr">
              <a:buNone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met titel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 userDrawn="1"/>
        </p:nvSpPr>
        <p:spPr>
          <a:xfrm>
            <a:off x="12792744" y="59724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56792"/>
            <a:ext cx="381000" cy="381000"/>
          </a:xfrm>
          <a:prstGeom prst="rect">
            <a:avLst/>
          </a:prstGeom>
        </p:spPr>
      </p:pic>
      <p:sp>
        <p:nvSpPr>
          <p:cNvPr id="32" name="TextBox 31"/>
          <p:cNvSpPr txBox="1"/>
          <p:nvPr userDrawn="1"/>
        </p:nvSpPr>
        <p:spPr>
          <a:xfrm>
            <a:off x="12792744" y="2132856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u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2397928" y="2192379"/>
            <a:ext cx="288032" cy="276999"/>
            <a:chOff x="12494133" y="2712391"/>
            <a:chExt cx="288032" cy="276999"/>
          </a:xfrm>
        </p:grpSpPr>
        <p:sp>
          <p:nvSpPr>
            <p:cNvPr id="34" name="Rectangle 33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 userDrawn="1"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 userDrawn="1"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12792744" y="2780928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520" y="4156050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/>
          <p:cNvCxnSpPr/>
          <p:nvPr userDrawn="1"/>
        </p:nvCxnSpPr>
        <p:spPr>
          <a:xfrm>
            <a:off x="12396700" y="471467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 userDrawn="1"/>
        </p:nvGrpSpPr>
        <p:grpSpPr>
          <a:xfrm>
            <a:off x="12397928" y="2837737"/>
            <a:ext cx="288032" cy="276999"/>
            <a:chOff x="12492689" y="2721406"/>
            <a:chExt cx="288032" cy="276999"/>
          </a:xfrm>
        </p:grpSpPr>
        <p:sp>
          <p:nvSpPr>
            <p:cNvPr id="42" name="Rectangle 41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Connector 43"/>
          <p:cNvCxnSpPr/>
          <p:nvPr userDrawn="1"/>
        </p:nvCxnSpPr>
        <p:spPr>
          <a:xfrm>
            <a:off x="12396700" y="270892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>
            <a:off x="12370968" y="2060848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30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797152"/>
            <a:ext cx="8136904" cy="1368152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 useBgFill="1"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92000" cy="6855555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marL="0" indent="0" algn="ctr">
              <a:buNone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Tussenpagina</a:t>
            </a:r>
            <a:r>
              <a:rPr lang="nl-NL" b="1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afbeelding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 userDrawn="1"/>
        </p:nvSpPr>
        <p:spPr>
          <a:xfrm>
            <a:off x="12792744" y="59724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56792"/>
            <a:ext cx="381000" cy="381000"/>
          </a:xfrm>
          <a:prstGeom prst="rect">
            <a:avLst/>
          </a:prstGeom>
        </p:spPr>
      </p:pic>
      <p:sp>
        <p:nvSpPr>
          <p:cNvPr id="32" name="TextBox 31"/>
          <p:cNvSpPr txBox="1"/>
          <p:nvPr userDrawn="1"/>
        </p:nvSpPr>
        <p:spPr>
          <a:xfrm>
            <a:off x="12792744" y="2132856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u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2397928" y="2192379"/>
            <a:ext cx="288032" cy="276999"/>
            <a:chOff x="12494133" y="2712391"/>
            <a:chExt cx="288032" cy="276999"/>
          </a:xfrm>
        </p:grpSpPr>
        <p:sp>
          <p:nvSpPr>
            <p:cNvPr id="34" name="Rectangle 33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 userDrawn="1"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 userDrawn="1"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12792744" y="2780928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520" y="4156050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/>
          <p:cNvCxnSpPr/>
          <p:nvPr userDrawn="1"/>
        </p:nvCxnSpPr>
        <p:spPr>
          <a:xfrm>
            <a:off x="12396700" y="471467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 userDrawn="1"/>
        </p:nvGrpSpPr>
        <p:grpSpPr>
          <a:xfrm>
            <a:off x="12397928" y="2837737"/>
            <a:ext cx="288032" cy="276999"/>
            <a:chOff x="12492689" y="2721406"/>
            <a:chExt cx="288032" cy="276999"/>
          </a:xfrm>
        </p:grpSpPr>
        <p:sp>
          <p:nvSpPr>
            <p:cNvPr id="42" name="Rectangle 41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Connector 43"/>
          <p:cNvCxnSpPr/>
          <p:nvPr userDrawn="1"/>
        </p:nvCxnSpPr>
        <p:spPr>
          <a:xfrm>
            <a:off x="12396700" y="270892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>
            <a:off x="12370968" y="2060848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58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eslide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D21EEC-E4A5-40DE-861A-A5D2970A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ED60D2CD-D95E-4DE8-81CF-F42051EAC3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263" y="2355850"/>
            <a:ext cx="2395537" cy="2414588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 useBgFill="1">
        <p:nvSpPr>
          <p:cNvPr id="9" name="Picture Placeholder 7">
            <a:extLst>
              <a:ext uri="{FF2B5EF4-FFF2-40B4-BE49-F238E27FC236}">
                <a16:creationId xmlns:a16="http://schemas.microsoft.com/office/drawing/2014/main" id="{4769E892-37BD-4E39-8C67-8E1525991D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1413" y="2364240"/>
            <a:ext cx="2416175" cy="2406198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5F43F37-6578-4009-AFA1-F16E909D77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461" y="2355850"/>
            <a:ext cx="2905539" cy="241458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lang="en-US" sz="1800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9063" indent="-119063">
              <a:tabLst/>
              <a:defRPr sz="1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1825921-4BAC-4A30-9D68-5E3CC234D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2972" y="2355850"/>
            <a:ext cx="2905539" cy="241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lang="en-US" sz="1800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9063" indent="-119063">
              <a:tabLst/>
              <a:defRPr sz="1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Introductiepagina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-2508956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Werken met tekst niveaus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-2436948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-2436948" y="205438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2" t="15444" r="5868" b="19995"/>
          <a:stretch/>
        </p:blipFill>
        <p:spPr bwMode="auto">
          <a:xfrm>
            <a:off x="-2310934" y="1272882"/>
            <a:ext cx="321174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 userDrawn="1"/>
        </p:nvSpPr>
        <p:spPr>
          <a:xfrm>
            <a:off x="-2409976" y="476672"/>
            <a:ext cx="21332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Het UvA sjabloon heeft een aantal voorgeprogrammeerde tekst niveaus. Ga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‘Home’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‘Alinea’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om eenvoudig te schakelen tussen de verschillende niveaus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-1896800" y="1693275"/>
            <a:ext cx="1080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omlaag</a:t>
            </a:r>
            <a:endParaRPr lang="en-US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-1896888" y="1322862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omhoog</a:t>
            </a:r>
            <a:endParaRPr lang="en-US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13612" r="47155" b="21827"/>
          <a:stretch/>
        </p:blipFill>
        <p:spPr bwMode="auto">
          <a:xfrm>
            <a:off x="-2310934" y="1628800"/>
            <a:ext cx="321174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 userDrawn="1"/>
        </p:nvSpPr>
        <p:spPr>
          <a:xfrm>
            <a:off x="-2508956" y="2084657"/>
            <a:ext cx="1376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Tekstniveaus</a:t>
            </a:r>
            <a:endParaRPr lang="en-US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-2166918" y="2453422"/>
            <a:ext cx="1854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+mj-lt"/>
                <a:cs typeface="Arial" panose="020B0604020202020204" pitchFamily="34" charset="0"/>
              </a:rPr>
              <a:t>Platte tekst (24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-2169590" y="2723262"/>
            <a:ext cx="1854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dirty="0" err="1">
                <a:latin typeface="+mj-lt"/>
                <a:cs typeface="Arial" panose="020B0604020202020204" pitchFamily="34" charset="0"/>
              </a:rPr>
              <a:t>Bullet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 (24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 userDrawn="1"/>
        </p:nvSpPr>
        <p:spPr>
          <a:xfrm>
            <a:off x="-2083419" y="3023105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nl-NL" sz="1000" dirty="0">
                <a:latin typeface="+mj-lt"/>
                <a:cs typeface="Arial" panose="020B0604020202020204" pitchFamily="34" charset="0"/>
              </a:rPr>
              <a:t>Sub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Bullet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 (16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-2083419" y="3329531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Kopje (24 </a:t>
            </a:r>
            <a:r>
              <a:rPr lang="nl-NL" sz="10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pt</a:t>
            </a:r>
            <a:r>
              <a:rPr lang="nl-NL" sz="1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10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-2093659" y="3636326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Kopje (16 </a:t>
            </a:r>
            <a:r>
              <a:rPr lang="nl-NL" sz="1000" i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pt</a:t>
            </a:r>
            <a:r>
              <a:rPr lang="nl-NL" sz="1000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1000" i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-2425457" y="2431921"/>
            <a:ext cx="288032" cy="276999"/>
            <a:chOff x="12492689" y="2721406"/>
            <a:chExt cx="288032" cy="276999"/>
          </a:xfrm>
        </p:grpSpPr>
        <p:sp>
          <p:nvSpPr>
            <p:cNvPr id="50" name="Rectangle 49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 userDrawn="1"/>
        </p:nvGrpSpPr>
        <p:grpSpPr>
          <a:xfrm>
            <a:off x="-2426044" y="2725767"/>
            <a:ext cx="288032" cy="276999"/>
            <a:chOff x="12492689" y="2721406"/>
            <a:chExt cx="288032" cy="276999"/>
          </a:xfrm>
        </p:grpSpPr>
        <p:sp>
          <p:nvSpPr>
            <p:cNvPr id="53" name="Rectangle 52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 userDrawn="1"/>
        </p:nvGrpSpPr>
        <p:grpSpPr>
          <a:xfrm>
            <a:off x="-2425457" y="3023105"/>
            <a:ext cx="288032" cy="276999"/>
            <a:chOff x="12492689" y="2721406"/>
            <a:chExt cx="288032" cy="276999"/>
          </a:xfrm>
        </p:grpSpPr>
        <p:sp>
          <p:nvSpPr>
            <p:cNvPr id="56" name="Rectangle 55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 userDrawn="1"/>
        </p:nvGrpSpPr>
        <p:grpSpPr>
          <a:xfrm>
            <a:off x="-2425457" y="3329531"/>
            <a:ext cx="288032" cy="276999"/>
            <a:chOff x="12492689" y="2721406"/>
            <a:chExt cx="288032" cy="276999"/>
          </a:xfrm>
        </p:grpSpPr>
        <p:sp>
          <p:nvSpPr>
            <p:cNvPr id="59" name="Rectangle 58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/>
          <p:cNvGrpSpPr/>
          <p:nvPr userDrawn="1"/>
        </p:nvGrpSpPr>
        <p:grpSpPr>
          <a:xfrm>
            <a:off x="-2427768" y="3630519"/>
            <a:ext cx="288032" cy="276999"/>
            <a:chOff x="12492689" y="2721406"/>
            <a:chExt cx="288032" cy="276999"/>
          </a:xfrm>
        </p:grpSpPr>
        <p:sp>
          <p:nvSpPr>
            <p:cNvPr id="62" name="Rectangle 61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2" name="TextBox 81"/>
          <p:cNvSpPr txBox="1"/>
          <p:nvPr userDrawn="1"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/>
          <p:cNvCxnSpPr/>
          <p:nvPr userDrawn="1"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 userDrawn="1"/>
        </p:nvSpPr>
        <p:spPr>
          <a:xfrm>
            <a:off x="12792744" y="59724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56792"/>
            <a:ext cx="381000" cy="381000"/>
          </a:xfrm>
          <a:prstGeom prst="rect">
            <a:avLst/>
          </a:prstGeom>
        </p:spPr>
      </p:pic>
      <p:sp>
        <p:nvSpPr>
          <p:cNvPr id="86" name="TextBox 85"/>
          <p:cNvSpPr txBox="1"/>
          <p:nvPr userDrawn="1"/>
        </p:nvSpPr>
        <p:spPr>
          <a:xfrm>
            <a:off x="12792744" y="2132856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u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Group 86"/>
          <p:cNvGrpSpPr/>
          <p:nvPr userDrawn="1"/>
        </p:nvGrpSpPr>
        <p:grpSpPr>
          <a:xfrm>
            <a:off x="12397928" y="2192379"/>
            <a:ext cx="288032" cy="276999"/>
            <a:chOff x="12494133" y="2712391"/>
            <a:chExt cx="288032" cy="276999"/>
          </a:xfrm>
        </p:grpSpPr>
        <p:sp>
          <p:nvSpPr>
            <p:cNvPr id="88" name="Rectangle 87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0" name="Rectangle 89"/>
          <p:cNvSpPr/>
          <p:nvPr userDrawn="1"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 userDrawn="1"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 userDrawn="1"/>
        </p:nvSpPr>
        <p:spPr>
          <a:xfrm>
            <a:off x="12792744" y="2780928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520" y="4156050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Straight Connector 93"/>
          <p:cNvCxnSpPr/>
          <p:nvPr userDrawn="1"/>
        </p:nvCxnSpPr>
        <p:spPr>
          <a:xfrm>
            <a:off x="12396700" y="471467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 userDrawn="1"/>
        </p:nvGrpSpPr>
        <p:grpSpPr>
          <a:xfrm>
            <a:off x="12397928" y="2837737"/>
            <a:ext cx="288032" cy="276999"/>
            <a:chOff x="12492689" y="2721406"/>
            <a:chExt cx="288032" cy="276999"/>
          </a:xfrm>
        </p:grpSpPr>
        <p:sp>
          <p:nvSpPr>
            <p:cNvPr id="96" name="Rectangle 95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8" name="Straight Connector 97"/>
          <p:cNvCxnSpPr/>
          <p:nvPr userDrawn="1"/>
        </p:nvCxnSpPr>
        <p:spPr>
          <a:xfrm>
            <a:off x="12396700" y="270892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 userDrawn="1"/>
        </p:nvCxnSpPr>
        <p:spPr>
          <a:xfrm>
            <a:off x="12370968" y="2060848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520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5225">
          <p15:clr>
            <a:srgbClr val="FBAE40"/>
          </p15:clr>
        </p15:guide>
        <p15:guide id="8" pos="7255">
          <p15:clr>
            <a:srgbClr val="FBAE40"/>
          </p15:clr>
        </p15:guide>
        <p15:guide id="9" pos="2496">
          <p15:clr>
            <a:srgbClr val="FBAE40"/>
          </p15:clr>
        </p15:guide>
        <p15:guide id="10" pos="484">
          <p15:clr>
            <a:srgbClr val="FBAE40"/>
          </p15:clr>
        </p15:guide>
        <p15:guide id="13" pos="3919" userDrawn="1">
          <p15:clr>
            <a:srgbClr val="FBAE40"/>
          </p15:clr>
        </p15:guide>
        <p15:guide id="14" pos="5441" userDrawn="1">
          <p15:clr>
            <a:srgbClr val="FBAE40"/>
          </p15:clr>
        </p15:guide>
        <p15:guide id="15" pos="1872" userDrawn="1">
          <p15:clr>
            <a:srgbClr val="FBAE40"/>
          </p15:clr>
        </p15:guide>
        <p15:guide id="16" pos="363" userDrawn="1">
          <p15:clr>
            <a:srgbClr val="FBAE40"/>
          </p15:clr>
        </p15:guide>
        <p15:guide id="17" orient="horz" pos="1484" userDrawn="1">
          <p15:clr>
            <a:srgbClr val="FBAE40"/>
          </p15:clr>
        </p15:guide>
        <p15:guide id="18" orient="horz" pos="300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ma/Introductieslide 4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D21EEC-E4A5-40DE-861A-A5D2970A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15" y="907200"/>
            <a:ext cx="11159196" cy="93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ED60D2CD-D95E-4DE8-81CF-F42051EAC3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60690" y="1933507"/>
            <a:ext cx="2415600" cy="2431597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 useBgFill="1">
        <p:nvSpPr>
          <p:cNvPr id="9" name="Picture Placeholder 7">
            <a:extLst>
              <a:ext uri="{FF2B5EF4-FFF2-40B4-BE49-F238E27FC236}">
                <a16:creationId xmlns:a16="http://schemas.microsoft.com/office/drawing/2014/main" id="{4769E892-37BD-4E39-8C67-8E1525991D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4200" y="1933507"/>
            <a:ext cx="2416175" cy="2431597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5F43F37-6578-4009-AFA1-F16E909D77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0" y="4433068"/>
            <a:ext cx="2416175" cy="23083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lang="en-US" sz="1800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9063" indent="-119063">
              <a:tabLst/>
              <a:defRPr sz="1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1825921-4BAC-4A30-9D68-5E3CC234D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91625" y="4433068"/>
            <a:ext cx="2412355" cy="23083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lang="en-US" sz="1800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9063" indent="-119063">
              <a:tabLst/>
              <a:defRPr sz="1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 useBgFill="1">
        <p:nvSpPr>
          <p:cNvPr id="10" name="Picture Placeholder 7">
            <a:extLst>
              <a:ext uri="{FF2B5EF4-FFF2-40B4-BE49-F238E27FC236}">
                <a16:creationId xmlns:a16="http://schemas.microsoft.com/office/drawing/2014/main" id="{35C5B6DC-BE5E-43A2-941D-79AA88A715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15178" y="1933507"/>
            <a:ext cx="2415600" cy="2431597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 useBgFill="1">
        <p:nvSpPr>
          <p:cNvPr id="13" name="Picture Placeholder 7">
            <a:extLst>
              <a:ext uri="{FF2B5EF4-FFF2-40B4-BE49-F238E27FC236}">
                <a16:creationId xmlns:a16="http://schemas.microsoft.com/office/drawing/2014/main" id="{282B1D46-10CA-47BE-8746-C599AF7EAF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1625" y="1933507"/>
            <a:ext cx="2416175" cy="2431596"/>
          </a:xfrm>
          <a:solidFill>
            <a:schemeClr val="accent1">
              <a:tint val="20000"/>
            </a:schemeClr>
          </a:solidFill>
        </p:spPr>
        <p:txBody>
          <a:bodyPr wrap="square" anchor="ctr"/>
          <a:lstStyle>
            <a:lvl1pPr algn="ctr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l-NL" dirty="0"/>
              <a:t>Click icon 
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D248D55-288A-4EC0-AC4C-C8DA816AB3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50506" y="4433068"/>
            <a:ext cx="2416175" cy="23083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lang="en-US" sz="1800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9063" indent="-119063">
              <a:tabLst/>
              <a:defRPr sz="1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A808D4E-A7D5-418F-9DB7-994EFE72ED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5319" y="4433068"/>
            <a:ext cx="2416175" cy="23083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lang="en-US" sz="1800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9063" indent="-119063">
              <a:tabLst/>
              <a:defRPr sz="1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508956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Werken met tekst niveaus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-2436948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-2436948" y="205438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2" t="15444" r="5868" b="19995"/>
          <a:stretch/>
        </p:blipFill>
        <p:spPr bwMode="auto">
          <a:xfrm>
            <a:off x="-2310934" y="1272882"/>
            <a:ext cx="321174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2409976" y="476672"/>
            <a:ext cx="21332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Het UvA sjabloon heeft een aantal voorgeprogrammeerde tekst niveaus. Ga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‘Home’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‘Alinea’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om eenvoudig te schakelen tussen de verschillende niveaus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96800" y="1693275"/>
            <a:ext cx="1080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omlaag</a:t>
            </a:r>
            <a:endParaRPr lang="en-US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-1896888" y="1322862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omhoog</a:t>
            </a:r>
            <a:endParaRPr lang="en-US" sz="9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13612" r="47155" b="21827"/>
          <a:stretch/>
        </p:blipFill>
        <p:spPr bwMode="auto">
          <a:xfrm>
            <a:off x="-2310934" y="1628800"/>
            <a:ext cx="321174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 userDrawn="1"/>
        </p:nvSpPr>
        <p:spPr>
          <a:xfrm>
            <a:off x="-2508956" y="2084657"/>
            <a:ext cx="1376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Tekstniveaus</a:t>
            </a:r>
            <a:endParaRPr lang="en-US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2166918" y="2453422"/>
            <a:ext cx="1854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+mj-lt"/>
                <a:cs typeface="Arial" panose="020B0604020202020204" pitchFamily="34" charset="0"/>
              </a:rPr>
              <a:t>Platte tekst (24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-2169590" y="2723262"/>
            <a:ext cx="18542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dirty="0" err="1">
                <a:latin typeface="+mj-lt"/>
                <a:cs typeface="Arial" panose="020B0604020202020204" pitchFamily="34" charset="0"/>
              </a:rPr>
              <a:t>Bullet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 (24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-2083419" y="3023105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lvl="1" indent="-180975">
              <a:buFont typeface="Arial" panose="020B0604020202020204" pitchFamily="34" charset="0"/>
              <a:buChar char="•"/>
            </a:pPr>
            <a:r>
              <a:rPr lang="nl-NL" sz="1000" dirty="0">
                <a:latin typeface="+mj-lt"/>
                <a:cs typeface="Arial" panose="020B0604020202020204" pitchFamily="34" charset="0"/>
              </a:rPr>
              <a:t>Sub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Bullet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 (16 </a:t>
            </a:r>
            <a:r>
              <a:rPr lang="nl-NL" sz="1000" dirty="0" err="1">
                <a:latin typeface="+mj-lt"/>
                <a:cs typeface="Arial" panose="020B0604020202020204" pitchFamily="34" charset="0"/>
              </a:rPr>
              <a:t>pt</a:t>
            </a:r>
            <a:r>
              <a:rPr lang="nl-NL" sz="1000" dirty="0">
                <a:latin typeface="+mj-lt"/>
                <a:cs typeface="Arial" panose="020B0604020202020204" pitchFamily="34" charset="0"/>
              </a:rPr>
              <a:t>.)</a:t>
            </a:r>
            <a:endParaRPr lang="en-US" sz="1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-2083419" y="3329531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Kopje (24 </a:t>
            </a:r>
            <a:r>
              <a:rPr lang="nl-NL" sz="10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pt</a:t>
            </a:r>
            <a:r>
              <a:rPr lang="nl-NL" sz="1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10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-2093659" y="3636326"/>
            <a:ext cx="169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Kopje (16 </a:t>
            </a:r>
            <a:r>
              <a:rPr lang="nl-NL" sz="1000" i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pt</a:t>
            </a:r>
            <a:r>
              <a:rPr lang="nl-NL" sz="1000" i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1000" i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-2425457" y="2431921"/>
            <a:ext cx="288032" cy="276999"/>
            <a:chOff x="12492689" y="2721406"/>
            <a:chExt cx="288032" cy="276999"/>
          </a:xfrm>
        </p:grpSpPr>
        <p:sp>
          <p:nvSpPr>
            <p:cNvPr id="31" name="Rectangle 30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-2426044" y="2725767"/>
            <a:ext cx="288032" cy="276999"/>
            <a:chOff x="12492689" y="2721406"/>
            <a:chExt cx="288032" cy="276999"/>
          </a:xfrm>
        </p:grpSpPr>
        <p:sp>
          <p:nvSpPr>
            <p:cNvPr id="34" name="Rectangle 33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-2425457" y="3023105"/>
            <a:ext cx="288032" cy="276999"/>
            <a:chOff x="12492689" y="2721406"/>
            <a:chExt cx="288032" cy="276999"/>
          </a:xfrm>
        </p:grpSpPr>
        <p:sp>
          <p:nvSpPr>
            <p:cNvPr id="37" name="Rectangle 36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 userDrawn="1"/>
        </p:nvGrpSpPr>
        <p:grpSpPr>
          <a:xfrm>
            <a:off x="-2425457" y="3329531"/>
            <a:ext cx="288032" cy="276999"/>
            <a:chOff x="12492689" y="2721406"/>
            <a:chExt cx="288032" cy="276999"/>
          </a:xfrm>
        </p:grpSpPr>
        <p:sp>
          <p:nvSpPr>
            <p:cNvPr id="40" name="Rectangle 39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>
            <a:off x="-2427768" y="3630519"/>
            <a:ext cx="288032" cy="276999"/>
            <a:chOff x="12492689" y="2721406"/>
            <a:chExt cx="288032" cy="276999"/>
          </a:xfrm>
        </p:grpSpPr>
        <p:sp>
          <p:nvSpPr>
            <p:cNvPr id="43" name="Rectangle 42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TextBox 62"/>
          <p:cNvSpPr txBox="1"/>
          <p:nvPr userDrawn="1"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Straight Connector 63"/>
          <p:cNvCxnSpPr/>
          <p:nvPr userDrawn="1"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 userDrawn="1"/>
        </p:nvSpPr>
        <p:spPr>
          <a:xfrm>
            <a:off x="12792744" y="59724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56792"/>
            <a:ext cx="381000" cy="381000"/>
          </a:xfrm>
          <a:prstGeom prst="rect">
            <a:avLst/>
          </a:prstGeom>
        </p:spPr>
      </p:pic>
      <p:sp>
        <p:nvSpPr>
          <p:cNvPr id="67" name="TextBox 66"/>
          <p:cNvSpPr txBox="1"/>
          <p:nvPr userDrawn="1"/>
        </p:nvSpPr>
        <p:spPr>
          <a:xfrm>
            <a:off x="12792744" y="2132856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u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 userDrawn="1"/>
        </p:nvGrpSpPr>
        <p:grpSpPr>
          <a:xfrm>
            <a:off x="12397928" y="2192379"/>
            <a:ext cx="288032" cy="276999"/>
            <a:chOff x="12494133" y="2712391"/>
            <a:chExt cx="288032" cy="276999"/>
          </a:xfrm>
        </p:grpSpPr>
        <p:sp>
          <p:nvSpPr>
            <p:cNvPr id="69" name="Rectangle 68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Rectangle 70"/>
          <p:cNvSpPr/>
          <p:nvPr userDrawn="1"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 userDrawn="1"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 userDrawn="1"/>
        </p:nvSpPr>
        <p:spPr>
          <a:xfrm>
            <a:off x="12792744" y="2780928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520" y="4156050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Straight Connector 74"/>
          <p:cNvCxnSpPr/>
          <p:nvPr userDrawn="1"/>
        </p:nvCxnSpPr>
        <p:spPr>
          <a:xfrm>
            <a:off x="12396700" y="4714676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 userDrawn="1"/>
        </p:nvGrpSpPr>
        <p:grpSpPr>
          <a:xfrm>
            <a:off x="12397928" y="2837737"/>
            <a:ext cx="288032" cy="276999"/>
            <a:chOff x="12492689" y="2721406"/>
            <a:chExt cx="288032" cy="276999"/>
          </a:xfrm>
        </p:grpSpPr>
        <p:sp>
          <p:nvSpPr>
            <p:cNvPr id="77" name="Rectangle 76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9" name="Straight Connector 78"/>
          <p:cNvCxnSpPr/>
          <p:nvPr userDrawn="1"/>
        </p:nvCxnSpPr>
        <p:spPr>
          <a:xfrm>
            <a:off x="12396700" y="270892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 userDrawn="1"/>
        </p:nvCxnSpPr>
        <p:spPr>
          <a:xfrm>
            <a:off x="12370968" y="2060848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 userDrawn="1"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Introductiepagina 2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00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63">
          <p15:clr>
            <a:srgbClr val="FBAE40"/>
          </p15:clr>
        </p15:guide>
        <p15:guide id="7" pos="5301">
          <p15:clr>
            <a:srgbClr val="FBAE40"/>
          </p15:clr>
        </p15:guide>
        <p15:guide id="8" pos="7720">
          <p15:clr>
            <a:srgbClr val="FBAE40"/>
          </p15:clr>
        </p15:guide>
        <p15:guide id="9" pos="2883">
          <p15:clr>
            <a:srgbClr val="FBAE40"/>
          </p15:clr>
        </p15:guide>
        <p15:guide id="10" pos="484">
          <p15:clr>
            <a:srgbClr val="FBAE40"/>
          </p15:clr>
        </p15:guide>
        <p15:guide id="13" pos="3976" userDrawn="1">
          <p15:clr>
            <a:srgbClr val="FBAE40"/>
          </p15:clr>
        </p15:guide>
        <p15:guide id="14" pos="5790" userDrawn="1">
          <p15:clr>
            <a:srgbClr val="FBAE40"/>
          </p15:clr>
        </p15:guide>
        <p15:guide id="15" pos="2162" userDrawn="1">
          <p15:clr>
            <a:srgbClr val="FBAE40"/>
          </p15:clr>
        </p15:guide>
        <p15:guide id="16" orient="horz" pos="981" userDrawn="1">
          <p15:clr>
            <a:srgbClr val="FBAE40"/>
          </p15:clr>
        </p15:guide>
        <p15:guide id="17" orient="horz" pos="252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0" y="211098"/>
            <a:ext cx="2777458" cy="3893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600" y="907200"/>
            <a:ext cx="11159196" cy="9361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14" y="1980000"/>
            <a:ext cx="11148649" cy="4617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2" r:id="rId1"/>
    <p:sldLayoutId id="2147485013" r:id="rId2"/>
    <p:sldLayoutId id="2147485014" r:id="rId3"/>
    <p:sldLayoutId id="2147485017" r:id="rId4"/>
    <p:sldLayoutId id="2147485018" r:id="rId5"/>
    <p:sldLayoutId id="2147485019" r:id="rId6"/>
    <p:sldLayoutId id="2147485020" r:id="rId7"/>
    <p:sldLayoutId id="2147485021" r:id="rId8"/>
    <p:sldLayoutId id="2147485022" r:id="rId9"/>
    <p:sldLayoutId id="2147485023" r:id="rId10"/>
    <p:sldLayoutId id="2147485024" r:id="rId11"/>
    <p:sldLayoutId id="2147485025" r:id="rId12"/>
    <p:sldLayoutId id="2147485027" r:id="rId13"/>
    <p:sldLayoutId id="2147485029" r:id="rId14"/>
    <p:sldLayoutId id="2147485031" r:id="rId15"/>
    <p:sldLayoutId id="2147485033" r:id="rId16"/>
    <p:sldLayoutId id="2147485034" r:id="rId17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Source Sans Pro" panose="020B050303040302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j-lt"/>
          <a:ea typeface="Source Sans Pro" panose="020B0503030403020204" pitchFamily="34" charset="0"/>
          <a:cs typeface="+mn-cs"/>
        </a:defRPr>
      </a:lvl1pPr>
      <a:lvl2pPr marL="268288" indent="-2682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Source Sans Pro" panose="020B0503030403020204" pitchFamily="34" charset="0"/>
          <a:cs typeface="+mn-cs"/>
        </a:defRPr>
      </a:lvl2pPr>
      <a:lvl3pPr marL="625475" indent="-27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Source Sans Pro" panose="020B0503030403020204" pitchFamily="34" charset="0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accent1"/>
          </a:solidFill>
          <a:latin typeface="+mj-lt"/>
          <a:ea typeface="Source Sans Pro" panose="020B0503030403020204" pitchFamily="34" charset="0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i="1" kern="1200">
          <a:solidFill>
            <a:schemeClr val="accent1"/>
          </a:solidFill>
          <a:latin typeface="+mj-lt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02">
          <p15:clr>
            <a:srgbClr val="F26B43"/>
          </p15:clr>
        </p15:guide>
        <p15:guide id="8" pos="9775">
          <p15:clr>
            <a:srgbClr val="F26B43"/>
          </p15:clr>
        </p15:guide>
        <p15:guide id="11" orient="horz" pos="867">
          <p15:clr>
            <a:srgbClr val="F26B43"/>
          </p15:clr>
        </p15:guide>
        <p15:guide id="12" pos="581">
          <p15:clr>
            <a:srgbClr val="F26B43"/>
          </p15:clr>
        </p15:guide>
        <p15:guide id="13" pos="7401">
          <p15:clr>
            <a:srgbClr val="F26B43"/>
          </p15:clr>
        </p15:guide>
        <p15:guide id="14" orient="horz" pos="3847">
          <p15:clr>
            <a:srgbClr val="F26B43"/>
          </p15:clr>
        </p15:guide>
        <p15:guide id="15" orient="horz" pos="482">
          <p15:clr>
            <a:srgbClr val="F26B43"/>
          </p15:clr>
        </p15:guide>
        <p15:guide id="16" pos="3736">
          <p15:clr>
            <a:srgbClr val="F26B43"/>
          </p15:clr>
        </p15:guide>
        <p15:guide id="17" pos="3961">
          <p15:clr>
            <a:srgbClr val="F26B43"/>
          </p15:clr>
        </p15:guide>
        <p15:guide id="18" orient="horz" pos="2069">
          <p15:clr>
            <a:srgbClr val="F26B43"/>
          </p15:clr>
        </p15:guide>
        <p15:guide id="19" orient="horz" pos="2201">
          <p15:clr>
            <a:srgbClr val="F26B43"/>
          </p15:clr>
        </p15:guide>
        <p15:guide id="20" pos="2655">
          <p15:clr>
            <a:srgbClr val="F26B43"/>
          </p15:clr>
        </p15:guide>
        <p15:guide id="21" pos="2781">
          <p15:clr>
            <a:srgbClr val="F26B43"/>
          </p15:clr>
        </p15:guide>
        <p15:guide id="22" pos="4871">
          <p15:clr>
            <a:srgbClr val="F26B43"/>
          </p15:clr>
        </p15:guide>
        <p15:guide id="23" pos="5021">
          <p15:clr>
            <a:srgbClr val="F26B43"/>
          </p15:clr>
        </p15:guide>
        <p15:guide id="24" orient="horz" pos="1196" userDrawn="1">
          <p15:clr>
            <a:srgbClr val="F26B43"/>
          </p15:clr>
        </p15:guide>
        <p15:guide id="25" pos="307" userDrawn="1">
          <p15:clr>
            <a:srgbClr val="F26B43"/>
          </p15:clr>
        </p15:guide>
        <p15:guide id="26" pos="7331" userDrawn="1">
          <p15:clr>
            <a:srgbClr val="F26B43"/>
          </p15:clr>
        </p15:guide>
        <p15:guide id="27" orient="horz" pos="4113" userDrawn="1">
          <p15:clr>
            <a:srgbClr val="F26B43"/>
          </p15:clr>
        </p15:guide>
        <p15:guide id="28" orient="horz" pos="7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sterdamtimemachine.nl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eheugen.delpher.nl/n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clip/UgkxV2PIPhHTrEZC5tpZrdrKCv4Vd2ERsNx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Map&#10;&#10;Description automatically generated">
            <a:extLst>
              <a:ext uri="{FF2B5EF4-FFF2-40B4-BE49-F238E27FC236}">
                <a16:creationId xmlns:a16="http://schemas.microsoft.com/office/drawing/2014/main" id="{3A1D61A5-9A34-678D-D77C-826F3B9A18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5" b="23885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95337" y="5589240"/>
            <a:ext cx="5156647" cy="487833"/>
          </a:xfrm>
        </p:spPr>
        <p:txBody>
          <a:bodyPr>
            <a:normAutofit/>
          </a:bodyPr>
          <a:lstStyle/>
          <a:p>
            <a:r>
              <a:rPr lang="en-US" dirty="0"/>
              <a:t>KIA, 28 maart 2023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95336" y="4293096"/>
            <a:ext cx="5156648" cy="1296144"/>
          </a:xfrm>
        </p:spPr>
        <p:txBody>
          <a:bodyPr>
            <a:normAutofit/>
          </a:bodyPr>
          <a:lstStyle/>
          <a:p>
            <a:r>
              <a:rPr lang="en-US" sz="3000" dirty="0"/>
              <a:t>Amsterdam Time Machine</a:t>
            </a:r>
            <a:br>
              <a:rPr lang="en-US" sz="3000" dirty="0"/>
            </a:br>
            <a:r>
              <a:rPr lang="en-US" sz="1400" dirty="0">
                <a:hlinkClick r:id="rId3"/>
              </a:rPr>
              <a:t>https://www.amsterdamtimemachine.nl/</a:t>
            </a:r>
            <a:r>
              <a:rPr lang="en-US" sz="1400" dirty="0"/>
              <a:t>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95335" y="3826564"/>
            <a:ext cx="5156647" cy="466532"/>
          </a:xfrm>
        </p:spPr>
        <p:txBody>
          <a:bodyPr>
            <a:noAutofit/>
          </a:bodyPr>
          <a:lstStyle/>
          <a:p>
            <a:r>
              <a:rPr lang="en-US" sz="2200" dirty="0" err="1"/>
              <a:t>Thematiendaagse</a:t>
            </a:r>
            <a:r>
              <a:rPr lang="en-US" sz="2200" dirty="0"/>
              <a:t> </a:t>
            </a:r>
            <a:r>
              <a:rPr lang="en-US" sz="2200" i="1" dirty="0"/>
              <a:t>De </a:t>
            </a:r>
            <a:r>
              <a:rPr lang="en-US" sz="2200" i="1" dirty="0" err="1"/>
              <a:t>gebruiker</a:t>
            </a:r>
            <a:r>
              <a:rPr lang="en-US" sz="2200" i="1" dirty="0"/>
              <a:t> </a:t>
            </a:r>
            <a:r>
              <a:rPr lang="en-US" sz="2200" i="1" dirty="0" err="1"/>
              <a:t>centraal</a:t>
            </a:r>
            <a:endParaRPr lang="en-US" sz="2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288688" y="7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Afbeelding invoegen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2360696" y="404664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792744" y="620688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Wijzig de afbeelding door de bestaande afbeelding te verwijderen. Klik op het pictogram dat vervolgens verschijnt om een afbeelding in te voegen.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52" y="1580234"/>
            <a:ext cx="381000" cy="381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792744" y="2156298"/>
            <a:ext cx="1728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die je wilt invoegen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‘Invoegen’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2397928" y="2215821"/>
            <a:ext cx="288032" cy="276999"/>
            <a:chOff x="12494133" y="2712391"/>
            <a:chExt cx="288032" cy="276999"/>
          </a:xfrm>
        </p:grpSpPr>
        <p:sp>
          <p:nvSpPr>
            <p:cNvPr id="30" name="Rectangle 29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494133" y="2712391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2415930" y="670453"/>
            <a:ext cx="252028" cy="252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2397928" y="65796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791363" y="3798204"/>
            <a:ext cx="17281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Wanneer je de afbeelding wilt schalen of verslepen, ga dan naar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‘Bijsnijden’.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Met de witte bolletjes schaal je de afbeelding, met de zwarte haakjes schaal je het afbeeldingskader.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302" y="5136676"/>
            <a:ext cx="271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/>
          <p:cNvCxnSpPr/>
          <p:nvPr/>
        </p:nvCxnSpPr>
        <p:spPr>
          <a:xfrm>
            <a:off x="12388482" y="5695302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2397928" y="2861179"/>
            <a:ext cx="288032" cy="276999"/>
            <a:chOff x="12492689" y="2721406"/>
            <a:chExt cx="288032" cy="276999"/>
          </a:xfrm>
        </p:grpSpPr>
        <p:sp>
          <p:nvSpPr>
            <p:cNvPr id="38" name="Rectangle 37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12396700" y="2732362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370968" y="2084290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5"/>
          <p:cNvSpPr txBox="1"/>
          <p:nvPr/>
        </p:nvSpPr>
        <p:spPr>
          <a:xfrm>
            <a:off x="12846660" y="2890242"/>
            <a:ext cx="17281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Selecteer de afbeelding en klik 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‘Hulpmiddelen voor afbeeldingen’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Klik vervolgens bij het onderdeel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‘Schikken’ 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‘Naar achtergrond’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28048" y="-531440"/>
            <a:ext cx="56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Startpagina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2421465" y="3800073"/>
            <a:ext cx="288032" cy="276999"/>
            <a:chOff x="12492689" y="2721406"/>
            <a:chExt cx="288032" cy="276999"/>
          </a:xfrm>
        </p:grpSpPr>
        <p:sp>
          <p:nvSpPr>
            <p:cNvPr id="46" name="Rectangle 45"/>
            <p:cNvSpPr/>
            <p:nvPr/>
          </p:nvSpPr>
          <p:spPr>
            <a:xfrm>
              <a:off x="12507842" y="2721406"/>
              <a:ext cx="252028" cy="2520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492689" y="272140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12385533" y="3717032"/>
            <a:ext cx="21602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496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Pilot Joodse buurt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9600" y="1980000"/>
            <a:ext cx="5822424" cy="4249191"/>
          </a:xfrm>
        </p:spPr>
        <p:txBody>
          <a:bodyPr>
            <a:normAutofit/>
          </a:bodyPr>
          <a:lstStyle/>
          <a:p>
            <a:pPr marL="782638" lvl="1" indent="-514350"/>
            <a:r>
              <a:rPr lang="en-US" sz="2200" dirty="0" err="1"/>
              <a:t>Inzichtelijk</a:t>
            </a:r>
            <a:r>
              <a:rPr lang="en-US" sz="2200" dirty="0"/>
              <a:t> </a:t>
            </a:r>
            <a:r>
              <a:rPr lang="en-US" sz="2200" dirty="0" err="1"/>
              <a:t>maken</a:t>
            </a:r>
            <a:r>
              <a:rPr lang="en-US" sz="2200" dirty="0"/>
              <a:t> 5 </a:t>
            </a:r>
            <a:r>
              <a:rPr lang="en-US" sz="2200" dirty="0" err="1"/>
              <a:t>eeuwen</a:t>
            </a:r>
            <a:r>
              <a:rPr lang="en-US" sz="2200" dirty="0"/>
              <a:t> </a:t>
            </a:r>
            <a:r>
              <a:rPr lang="en-US" sz="2200" dirty="0" err="1"/>
              <a:t>Joodse</a:t>
            </a:r>
            <a:r>
              <a:rPr lang="en-US" sz="2200" dirty="0"/>
              <a:t> </a:t>
            </a:r>
            <a:r>
              <a:rPr lang="en-US" sz="2200" dirty="0" err="1"/>
              <a:t>aanwezigheid</a:t>
            </a:r>
            <a:r>
              <a:rPr lang="en-US" sz="2200" dirty="0"/>
              <a:t> in Amsterdam </a:t>
            </a:r>
          </a:p>
          <a:p>
            <a:pPr marL="782638" lvl="1" indent="-514350"/>
            <a:r>
              <a:rPr lang="en-US" sz="2200" dirty="0" err="1"/>
              <a:t>Gebruikers</a:t>
            </a:r>
            <a:r>
              <a:rPr lang="en-US" sz="2200" dirty="0"/>
              <a:t>: </a:t>
            </a:r>
            <a:r>
              <a:rPr lang="en-US" sz="2200" dirty="0" err="1"/>
              <a:t>bewoners</a:t>
            </a:r>
            <a:r>
              <a:rPr lang="en-US" sz="2200" dirty="0"/>
              <a:t>, </a:t>
            </a:r>
            <a:r>
              <a:rPr lang="en-US" sz="2200" dirty="0" err="1"/>
              <a:t>toeristen</a:t>
            </a:r>
            <a:r>
              <a:rPr lang="en-US" sz="2200" dirty="0"/>
              <a:t> en </a:t>
            </a:r>
            <a:r>
              <a:rPr lang="en-US" sz="2200" dirty="0" err="1"/>
              <a:t>onderwijs</a:t>
            </a:r>
            <a:endParaRPr lang="en-US" sz="2200" dirty="0"/>
          </a:p>
          <a:p>
            <a:pPr marL="782638" lvl="1" indent="-514350"/>
            <a:r>
              <a:rPr lang="en-US" sz="2200" dirty="0" err="1"/>
              <a:t>Koppelen</a:t>
            </a:r>
            <a:r>
              <a:rPr lang="en-US" sz="2200" dirty="0"/>
              <a:t> </a:t>
            </a:r>
            <a:r>
              <a:rPr lang="en-US" sz="2200" dirty="0" err="1"/>
              <a:t>databronnen</a:t>
            </a:r>
            <a:r>
              <a:rPr lang="en-US" sz="2200" dirty="0"/>
              <a:t> Stadsarchief, IISG, Joods Museum en NIOD</a:t>
            </a:r>
          </a:p>
          <a:p>
            <a:pPr marL="782638" lvl="1" indent="-514350"/>
            <a:r>
              <a:rPr lang="en-US" sz="2200" dirty="0" err="1"/>
              <a:t>Testen</a:t>
            </a:r>
            <a:r>
              <a:rPr lang="en-US" sz="2200" dirty="0"/>
              <a:t> </a:t>
            </a:r>
            <a:r>
              <a:rPr lang="en-US" sz="2200" dirty="0" err="1"/>
              <a:t>visie</a:t>
            </a:r>
            <a:r>
              <a:rPr lang="en-US" sz="2200" dirty="0"/>
              <a:t> op </a:t>
            </a:r>
            <a:r>
              <a:rPr lang="en-US" sz="2200" dirty="0" err="1"/>
              <a:t>technische</a:t>
            </a:r>
            <a:r>
              <a:rPr lang="en-US" sz="2200" dirty="0"/>
              <a:t> infrastructuur, </a:t>
            </a:r>
            <a:r>
              <a:rPr lang="en-US" sz="2200" dirty="0" err="1"/>
              <a:t>gebaseerd</a:t>
            </a:r>
            <a:r>
              <a:rPr lang="en-US" sz="2200" dirty="0"/>
              <a:t> op linked open data </a:t>
            </a:r>
          </a:p>
          <a:p>
            <a:pPr marL="782638" lvl="1" indent="-514350"/>
            <a:r>
              <a:rPr lang="en-US" sz="2200" dirty="0" err="1"/>
              <a:t>Integreren</a:t>
            </a:r>
            <a:r>
              <a:rPr lang="en-US" sz="2200" dirty="0"/>
              <a:t> 3D </a:t>
            </a:r>
            <a:r>
              <a:rPr lang="en-US" sz="2200" dirty="0" err="1"/>
              <a:t>visualisaties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Placeholder 8" descr="A picture containing sky, line, crowd&#10;&#10;Description automatically generated">
            <a:extLst>
              <a:ext uri="{FF2B5EF4-FFF2-40B4-BE49-F238E27FC236}">
                <a16:creationId xmlns:a16="http://schemas.microsoft.com/office/drawing/2014/main" id="{E492BF42-F529-9422-36C0-901350BFE5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8" r="264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93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ADA5C-139F-8384-54FF-AE4811F61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2"/>
          <a:stretch/>
        </p:blipFill>
        <p:spPr>
          <a:xfrm>
            <a:off x="119336" y="620688"/>
            <a:ext cx="12192000" cy="604681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FC3F02-B2CA-B6D2-27A6-FEF408E2B1C4}"/>
              </a:ext>
            </a:extLst>
          </p:cNvPr>
          <p:cNvSpPr/>
          <p:nvPr/>
        </p:nvSpPr>
        <p:spPr>
          <a:xfrm>
            <a:off x="5879976" y="2420888"/>
            <a:ext cx="4680520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49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24B7CA8-2B42-435F-B0E5-3E8B254F79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9"/>
          <a:stretch/>
        </p:blipFill>
        <p:spPr>
          <a:xfrm>
            <a:off x="4984586" y="2375592"/>
            <a:ext cx="1239234" cy="1053408"/>
          </a:xfrm>
          <a:prstGeom prst="rect">
            <a:avLst/>
          </a:prstGeom>
        </p:spPr>
      </p:pic>
      <p:pic>
        <p:nvPicPr>
          <p:cNvPr id="5" name="Picture 4" descr="A picture containing text, mammal, sheep&#10;&#10;Description automatically generated">
            <a:extLst>
              <a:ext uri="{FF2B5EF4-FFF2-40B4-BE49-F238E27FC236}">
                <a16:creationId xmlns:a16="http://schemas.microsoft.com/office/drawing/2014/main" id="{1525710A-4F76-4537-889B-ED8A3C579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69" y="920196"/>
            <a:ext cx="1391265" cy="139126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F861B22-2319-40AB-9216-B4D8A688FF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63" y="3980212"/>
            <a:ext cx="4023110" cy="2641362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AB800E98-EE7B-4E42-B349-BB649373FF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93058" y="680997"/>
            <a:ext cx="2792283" cy="2020416"/>
          </a:xfrm>
          <a:prstGeom prst="rect">
            <a:avLst/>
          </a:prstGeom>
        </p:spPr>
      </p:pic>
      <p:pic>
        <p:nvPicPr>
          <p:cNvPr id="11" name="Picture 10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E623C89D-568F-4D5F-9123-7B82BEA51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1" y="4156588"/>
            <a:ext cx="5183842" cy="228861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360D27-625A-44ED-9083-010EE9CFFA9F}"/>
              </a:ext>
            </a:extLst>
          </p:cNvPr>
          <p:cNvCxnSpPr/>
          <p:nvPr/>
        </p:nvCxnSpPr>
        <p:spPr>
          <a:xfrm flipH="1">
            <a:off x="6410632" y="2507226"/>
            <a:ext cx="1032387" cy="43261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8DE870-3754-42A4-BB5A-5208D85C4541}"/>
              </a:ext>
            </a:extLst>
          </p:cNvPr>
          <p:cNvCxnSpPr>
            <a:cxnSpLocks/>
          </p:cNvCxnSpPr>
          <p:nvPr/>
        </p:nvCxnSpPr>
        <p:spPr>
          <a:xfrm flipH="1" flipV="1">
            <a:off x="4100052" y="1327355"/>
            <a:ext cx="1081548" cy="79259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492780-DF92-4F8B-8DF8-C30C132222DE}"/>
              </a:ext>
            </a:extLst>
          </p:cNvPr>
          <p:cNvCxnSpPr>
            <a:cxnSpLocks/>
          </p:cNvCxnSpPr>
          <p:nvPr/>
        </p:nvCxnSpPr>
        <p:spPr>
          <a:xfrm flipH="1" flipV="1">
            <a:off x="6256759" y="3716593"/>
            <a:ext cx="889645" cy="67604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F9B832E8-CEBC-4C1D-B42A-33C941C0C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32" y="2882078"/>
            <a:ext cx="1484212" cy="104938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002281D-4495-4A74-88C2-46E4858FD5B7}"/>
              </a:ext>
            </a:extLst>
          </p:cNvPr>
          <p:cNvCxnSpPr/>
          <p:nvPr/>
        </p:nvCxnSpPr>
        <p:spPr>
          <a:xfrm flipH="1">
            <a:off x="2225903" y="3500284"/>
            <a:ext cx="1032387" cy="43261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322152C-00F2-4BCC-9551-5FB6E67274B1}"/>
              </a:ext>
            </a:extLst>
          </p:cNvPr>
          <p:cNvCxnSpPr>
            <a:cxnSpLocks/>
          </p:cNvCxnSpPr>
          <p:nvPr/>
        </p:nvCxnSpPr>
        <p:spPr>
          <a:xfrm>
            <a:off x="1986116" y="2910241"/>
            <a:ext cx="0" cy="99305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00908E78-17AF-4472-8BA6-67FC6E0D59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084" y="1940637"/>
            <a:ext cx="1860985" cy="190289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2209D1-3B74-4EB4-BC63-E394AAFC65ED}"/>
              </a:ext>
            </a:extLst>
          </p:cNvPr>
          <p:cNvCxnSpPr>
            <a:cxnSpLocks/>
          </p:cNvCxnSpPr>
          <p:nvPr/>
        </p:nvCxnSpPr>
        <p:spPr>
          <a:xfrm flipH="1" flipV="1">
            <a:off x="8347587" y="1723654"/>
            <a:ext cx="887438" cy="74602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1E9AA61-39C9-49F3-9F4D-E472BB788292}"/>
              </a:ext>
            </a:extLst>
          </p:cNvPr>
          <p:cNvCxnSpPr>
            <a:cxnSpLocks/>
          </p:cNvCxnSpPr>
          <p:nvPr/>
        </p:nvCxnSpPr>
        <p:spPr>
          <a:xfrm flipH="1">
            <a:off x="5887063" y="4846850"/>
            <a:ext cx="138143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8ADCCF-CBA5-4D41-A67C-E7FADEAC8F97}"/>
              </a:ext>
            </a:extLst>
          </p:cNvPr>
          <p:cNvCxnSpPr>
            <a:cxnSpLocks/>
          </p:cNvCxnSpPr>
          <p:nvPr/>
        </p:nvCxnSpPr>
        <p:spPr>
          <a:xfrm flipH="1">
            <a:off x="4842387" y="2882078"/>
            <a:ext cx="4392638" cy="91447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DE7D1AE1-C5F9-4956-BF5A-52347724AD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47" y="365438"/>
            <a:ext cx="1752600" cy="1188720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8D897B-A85F-42C4-9249-0DCD08974897}"/>
              </a:ext>
            </a:extLst>
          </p:cNvPr>
          <p:cNvCxnSpPr>
            <a:cxnSpLocks/>
          </p:cNvCxnSpPr>
          <p:nvPr/>
        </p:nvCxnSpPr>
        <p:spPr>
          <a:xfrm>
            <a:off x="5777180" y="1755700"/>
            <a:ext cx="26962" cy="41834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318E6DF-4A6B-4520-9739-9429F11E0455}"/>
              </a:ext>
            </a:extLst>
          </p:cNvPr>
          <p:cNvCxnSpPr>
            <a:cxnSpLocks/>
          </p:cNvCxnSpPr>
          <p:nvPr/>
        </p:nvCxnSpPr>
        <p:spPr>
          <a:xfrm flipH="1" flipV="1">
            <a:off x="6605716" y="475252"/>
            <a:ext cx="662780" cy="33247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8A093D-332A-4F83-A615-73D2A3D291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965" y="32646"/>
            <a:ext cx="3381646" cy="19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5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82385-0B0D-2430-C89A-B6CAE2225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9766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7ADE6D4B-2D0B-1D13-3343-E3B22ACE0A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F17DDA7-DE20-087C-1C78-81AFFB05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9" y="365125"/>
            <a:ext cx="489049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Case study</a:t>
            </a:r>
            <a:br>
              <a:rPr lang="en-US" sz="4000" dirty="0"/>
            </a:br>
            <a:r>
              <a:rPr lang="en-US" sz="4000" dirty="0"/>
              <a:t>Amsterdam Diaries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DBC67-803D-50C3-71EC-3850B43A2962}"/>
              </a:ext>
            </a:extLst>
          </p:cNvPr>
          <p:cNvSpPr txBox="1"/>
          <p:nvPr/>
        </p:nvSpPr>
        <p:spPr>
          <a:xfrm>
            <a:off x="441789" y="2491069"/>
            <a:ext cx="4890499" cy="280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Neeltje</a:t>
            </a:r>
            <a:r>
              <a:rPr lang="en-US" sz="3200" dirty="0"/>
              <a:t> ‘Toby’ Vos</a:t>
            </a:r>
            <a:br>
              <a:rPr lang="en-US" sz="3200" dirty="0"/>
            </a:br>
            <a:r>
              <a:rPr lang="en-US" sz="2400" dirty="0"/>
              <a:t>(19 </a:t>
            </a:r>
            <a:r>
              <a:rPr lang="en-US" sz="2400" dirty="0" err="1"/>
              <a:t>apr.</a:t>
            </a:r>
            <a:r>
              <a:rPr lang="en-US" sz="2400" dirty="0"/>
              <a:t> 1918 - 15 </a:t>
            </a:r>
            <a:r>
              <a:rPr lang="en-US" sz="2400" dirty="0" err="1"/>
              <a:t>mrt</a:t>
            </a:r>
            <a:r>
              <a:rPr lang="en-US" sz="2400" dirty="0"/>
              <a:t>. 2019)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Nederlandse</a:t>
            </a:r>
            <a:r>
              <a:rPr lang="en-US" sz="3200" dirty="0"/>
              <a:t> </a:t>
            </a:r>
            <a:r>
              <a:rPr lang="en-US" sz="3200" dirty="0" err="1"/>
              <a:t>striptekenaar</a:t>
            </a:r>
            <a:r>
              <a:rPr lang="en-US" sz="3200" dirty="0"/>
              <a:t>, illustrator en </a:t>
            </a:r>
            <a:r>
              <a:rPr lang="en-US" sz="3200" dirty="0" err="1"/>
              <a:t>verzetsstrijder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323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95ED-DF68-4AA3-EC1B-0F0A6D5C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Dagboeken</a:t>
            </a:r>
            <a:r>
              <a:rPr lang="en-US" dirty="0"/>
              <a:t> Toby Vos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91A4E-3B08-A251-3A35-79B688DA0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1" y="2575033"/>
            <a:ext cx="5120113" cy="363054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 err="1"/>
              <a:t>Geïllustreerd</a:t>
            </a:r>
            <a:r>
              <a:rPr lang="en-US" dirty="0"/>
              <a:t> met </a:t>
            </a:r>
            <a:r>
              <a:rPr lang="en-US" dirty="0" err="1"/>
              <a:t>tekeningen</a:t>
            </a:r>
            <a:endParaRPr lang="en-US" dirty="0"/>
          </a:p>
          <a:p>
            <a:r>
              <a:rPr lang="en-US" dirty="0" err="1"/>
              <a:t>Oorlogsdagboeken</a:t>
            </a:r>
            <a:endParaRPr lang="en-US" dirty="0"/>
          </a:p>
          <a:p>
            <a:pPr lvl="1"/>
            <a:r>
              <a:rPr lang="en-US" dirty="0" err="1"/>
              <a:t>Deel</a:t>
            </a:r>
            <a:r>
              <a:rPr lang="en-US" dirty="0"/>
              <a:t> 1: 1944-1945</a:t>
            </a:r>
          </a:p>
          <a:p>
            <a:pPr lvl="1"/>
            <a:r>
              <a:rPr lang="en-US" dirty="0" err="1"/>
              <a:t>Deel</a:t>
            </a:r>
            <a:r>
              <a:rPr lang="en-US" dirty="0"/>
              <a:t> 2: 1944-1963</a:t>
            </a:r>
          </a:p>
          <a:p>
            <a:r>
              <a:rPr lang="nl-NL" dirty="0"/>
              <a:t>Betreffende de liefde, de oorlog en de buurt</a:t>
            </a:r>
            <a:endParaRPr lang="en-US" dirty="0"/>
          </a:p>
          <a:p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gedigitaliseerd</a:t>
            </a:r>
            <a:r>
              <a:rPr lang="en-US" dirty="0"/>
              <a:t> op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https://geheugen.delpher.nl/nl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EEE316-F44B-9314-6DFE-0B628FFBB1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844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149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1676-04E7-A4D9-8F76-7E4A4AD2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96360" cy="1325563"/>
          </a:xfrm>
        </p:spPr>
        <p:txBody>
          <a:bodyPr/>
          <a:lstStyle/>
          <a:p>
            <a:r>
              <a:rPr lang="nl-NL" dirty="0"/>
              <a:t>Persoonskaart stadsarchief</a:t>
            </a:r>
          </a:p>
        </p:txBody>
      </p:sp>
      <p:pic>
        <p:nvPicPr>
          <p:cNvPr id="5" name="Content Placeholder 4" descr="Engineering drawing&#10;&#10;Description automatically generated with low confidence">
            <a:extLst>
              <a:ext uri="{FF2B5EF4-FFF2-40B4-BE49-F238E27FC236}">
                <a16:creationId xmlns:a16="http://schemas.microsoft.com/office/drawing/2014/main" id="{9C158A31-9882-1AFD-CC86-AE8877090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0" y="365124"/>
            <a:ext cx="4207742" cy="61653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A748E-0261-466E-38C2-B2D4CEA0A361}"/>
              </a:ext>
            </a:extLst>
          </p:cNvPr>
          <p:cNvSpPr txBox="1"/>
          <p:nvPr/>
        </p:nvSpPr>
        <p:spPr>
          <a:xfrm>
            <a:off x="873303" y="2414427"/>
            <a:ext cx="61747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Naam: Vos, Neeltje</a:t>
            </a:r>
          </a:p>
          <a:p>
            <a:r>
              <a:rPr lang="nl-NL" sz="2000" dirty="0"/>
              <a:t>Geboren: 19 apr. 1918, te Amsterdam</a:t>
            </a:r>
          </a:p>
          <a:p>
            <a:r>
              <a:rPr lang="nl-NL" sz="2000" dirty="0"/>
              <a:t>Beroep: </a:t>
            </a:r>
            <a:r>
              <a:rPr lang="nl-NL" sz="2000" dirty="0" err="1"/>
              <a:t>teekenares</a:t>
            </a:r>
            <a:endParaRPr lang="nl-NL" sz="2000" dirty="0"/>
          </a:p>
          <a:p>
            <a:r>
              <a:rPr lang="nl-NL" sz="2000" dirty="0"/>
              <a:t>Schuilnaam: Toby Vos</a:t>
            </a:r>
          </a:p>
          <a:p>
            <a:endParaRPr lang="nl-NL" sz="2000" dirty="0"/>
          </a:p>
          <a:p>
            <a:r>
              <a:rPr lang="nl-NL" sz="2000" dirty="0"/>
              <a:t>Relaties: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Vader: Johannes Bartholomeus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Moeder: Schuddeboom, Anna </a:t>
            </a:r>
            <a:r>
              <a:rPr lang="nl-NL" sz="2000" dirty="0" err="1"/>
              <a:t>Jozina</a:t>
            </a:r>
            <a:endParaRPr lang="nl-NL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Echtgenoot: Kropveld, Alfred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Kinderen: Daniël en David Roland Kropveld</a:t>
            </a:r>
          </a:p>
          <a:p>
            <a:endParaRPr lang="nl-NL" sz="2000" dirty="0"/>
          </a:p>
          <a:p>
            <a:r>
              <a:rPr lang="nl-NL" sz="2000" b="1" dirty="0"/>
              <a:t>Locaties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CA5FB3-17AF-53F4-6301-53E343C72CEB}"/>
              </a:ext>
            </a:extLst>
          </p:cNvPr>
          <p:cNvSpPr/>
          <p:nvPr/>
        </p:nvSpPr>
        <p:spPr>
          <a:xfrm>
            <a:off x="7367493" y="1438382"/>
            <a:ext cx="2291137" cy="8938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33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3376963-AB0D-CB70-BD13-FE0C965E4A3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"/>
            <a:ext cx="12191999" cy="5882639"/>
          </a:xfrm>
          <a:prstGeom prst="rect">
            <a:avLst/>
          </a:prstGeom>
        </p:spPr>
      </p:pic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0BA2A1B2-2079-984B-9268-29D72516F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3361" y="5153347"/>
            <a:ext cx="571928" cy="571928"/>
          </a:xfrm>
          <a:prstGeom prst="rect">
            <a:avLst/>
          </a:prstGeom>
        </p:spPr>
      </p:pic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B50E0BA6-A7DC-2D89-3730-9C5D149A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1896" y="2538574"/>
            <a:ext cx="571928" cy="571928"/>
          </a:xfrm>
          <a:prstGeom prst="rect">
            <a:avLst/>
          </a:prstGeom>
        </p:spPr>
      </p:pic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F6DE3AD5-8F92-9B66-4B66-FDB9C4FFC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5091" y="2252610"/>
            <a:ext cx="571928" cy="57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43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2B39A-25A6-8634-63B1-8ACAD5D76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11" y="387878"/>
            <a:ext cx="3322834" cy="929419"/>
          </a:xfrm>
        </p:spPr>
        <p:txBody>
          <a:bodyPr>
            <a:normAutofit/>
          </a:bodyPr>
          <a:lstStyle/>
          <a:p>
            <a:r>
              <a:rPr lang="nl-NL" dirty="0"/>
              <a:t>Woningkaarten</a:t>
            </a:r>
          </a:p>
        </p:txBody>
      </p:sp>
      <p:pic>
        <p:nvPicPr>
          <p:cNvPr id="9" name="Content Placeholder 8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id="{FFCC90E6-8A7D-69F9-8BC0-BF3AC7B7A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4" y="1124218"/>
            <a:ext cx="2543523" cy="138486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13D950-7D51-A54C-9D54-DBB1E364D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092" y="2995788"/>
            <a:ext cx="2451796" cy="3587696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83EE5C5D-2D79-BC60-EDC9-F58602972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80" y="3025933"/>
            <a:ext cx="2416669" cy="3527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3C4690-AD95-7B64-3D07-BB03437A1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258" y="3025933"/>
            <a:ext cx="2464945" cy="3553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EC8C84-065C-F222-A0DD-D72E0B28D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8207" y="1294544"/>
            <a:ext cx="3253482" cy="1384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1AC76C-85E7-C795-FBB6-1F945C865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8923" y="209495"/>
            <a:ext cx="3349617" cy="182944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BF3513-F214-605C-AC03-3DA1A1123795}"/>
              </a:ext>
            </a:extLst>
          </p:cNvPr>
          <p:cNvCxnSpPr/>
          <p:nvPr/>
        </p:nvCxnSpPr>
        <p:spPr>
          <a:xfrm flipV="1">
            <a:off x="3246634" y="1124218"/>
            <a:ext cx="1171254" cy="2730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910427-4A0E-A668-80B8-ED63E1ECABCD}"/>
              </a:ext>
            </a:extLst>
          </p:cNvPr>
          <p:cNvCxnSpPr/>
          <p:nvPr/>
        </p:nvCxnSpPr>
        <p:spPr>
          <a:xfrm>
            <a:off x="3246634" y="1816652"/>
            <a:ext cx="5065159" cy="4539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E23E72-9B60-27BA-C54E-AEFB9A285A28}"/>
              </a:ext>
            </a:extLst>
          </p:cNvPr>
          <p:cNvCxnSpPr/>
          <p:nvPr/>
        </p:nvCxnSpPr>
        <p:spPr>
          <a:xfrm>
            <a:off x="2486346" y="2553186"/>
            <a:ext cx="369870" cy="3985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DA41619-D5A1-96C1-9654-A330D9716C1B}"/>
              </a:ext>
            </a:extLst>
          </p:cNvPr>
          <p:cNvCxnSpPr>
            <a:cxnSpLocks/>
          </p:cNvCxnSpPr>
          <p:nvPr/>
        </p:nvCxnSpPr>
        <p:spPr>
          <a:xfrm>
            <a:off x="3246634" y="2083042"/>
            <a:ext cx="5065159" cy="8686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084765-B7D6-CBC6-529A-F1844608C672}"/>
              </a:ext>
            </a:extLst>
          </p:cNvPr>
          <p:cNvCxnSpPr/>
          <p:nvPr/>
        </p:nvCxnSpPr>
        <p:spPr>
          <a:xfrm>
            <a:off x="3191990" y="2270589"/>
            <a:ext cx="2263588" cy="6810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1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25A2FE07-8BB4-59DA-8640-A57F86782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850988"/>
            <a:ext cx="3122143" cy="2060610"/>
          </a:xfrm>
          <a:prstGeom prst="rect">
            <a:avLst/>
          </a:prstGeom>
        </p:spPr>
      </p:pic>
      <p:pic>
        <p:nvPicPr>
          <p:cNvPr id="9" name="Picture 8" descr="A picture containing text, building, outdoor, track&#10;&#10;Description automatically generated">
            <a:extLst>
              <a:ext uri="{FF2B5EF4-FFF2-40B4-BE49-F238E27FC236}">
                <a16:creationId xmlns:a16="http://schemas.microsoft.com/office/drawing/2014/main" id="{0DAD4FCB-199F-5645-2BE2-44F643902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870111"/>
            <a:ext cx="3104943" cy="2227796"/>
          </a:xfrm>
          <a:prstGeom prst="rect">
            <a:avLst/>
          </a:prstGeom>
        </p:spPr>
      </p:pic>
      <p:pic>
        <p:nvPicPr>
          <p:cNvPr id="7" name="Picture 6" descr="A black and white photo of a street with cars and buildings&#10;&#10;Description automatically generated with medium confidence">
            <a:extLst>
              <a:ext uri="{FF2B5EF4-FFF2-40B4-BE49-F238E27FC236}">
                <a16:creationId xmlns:a16="http://schemas.microsoft.com/office/drawing/2014/main" id="{B155942A-4DA4-547E-1DB1-4EED44BFF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402966"/>
            <a:ext cx="3252903" cy="4066128"/>
          </a:xfrm>
          <a:prstGeom prst="rect">
            <a:avLst/>
          </a:prstGeom>
        </p:spPr>
      </p:pic>
      <p:pic>
        <p:nvPicPr>
          <p:cNvPr id="5" name="Content Placeholder 4" descr="A picture containing text, outdoor, tree, grass&#10;&#10;Description automatically generated">
            <a:extLst>
              <a:ext uri="{FF2B5EF4-FFF2-40B4-BE49-F238E27FC236}">
                <a16:creationId xmlns:a16="http://schemas.microsoft.com/office/drawing/2014/main" id="{E9E4B92A-57DF-E30B-1FD4-B175043C9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850240"/>
            <a:ext cx="3252903" cy="3171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1808E2-CB1A-CE29-88D4-5C9C159054EF}"/>
              </a:ext>
            </a:extLst>
          </p:cNvPr>
          <p:cNvSpPr txBox="1"/>
          <p:nvPr/>
        </p:nvSpPr>
        <p:spPr>
          <a:xfrm>
            <a:off x="622547" y="2910089"/>
            <a:ext cx="3104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>
                <a:solidFill>
                  <a:schemeClr val="tx2"/>
                </a:solidFill>
              </a:rPr>
              <a:t>Van Eeghenstraat 95 (1988) </a:t>
            </a:r>
            <a:endParaRPr lang="nl-NL" sz="1200" b="1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3B1FB9-FE2E-8A77-AA29-5FC97AD8CD02}"/>
              </a:ext>
            </a:extLst>
          </p:cNvPr>
          <p:cNvSpPr txBox="1"/>
          <p:nvPr/>
        </p:nvSpPr>
        <p:spPr>
          <a:xfrm>
            <a:off x="622548" y="6097907"/>
            <a:ext cx="3104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>
                <a:solidFill>
                  <a:schemeClr val="tx2"/>
                </a:solidFill>
              </a:rPr>
              <a:t>Adm. De Ruyterweg en J. Evertsenst. (1927)</a:t>
            </a:r>
            <a:endParaRPr lang="nl-NL" sz="1200" b="1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5FE40E-C1E5-ADFD-FFDB-CD0C85291B87}"/>
              </a:ext>
            </a:extLst>
          </p:cNvPr>
          <p:cNvSpPr txBox="1"/>
          <p:nvPr/>
        </p:nvSpPr>
        <p:spPr>
          <a:xfrm>
            <a:off x="4381676" y="5551720"/>
            <a:ext cx="3252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>
                <a:solidFill>
                  <a:schemeClr val="tx2"/>
                </a:solidFill>
              </a:rPr>
              <a:t>Rozenstraat 56 (1954) </a:t>
            </a:r>
            <a:endParaRPr lang="nl-NL" sz="1200" b="1" dirty="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A01085-3225-94AD-F6E7-DB742694A695}"/>
              </a:ext>
            </a:extLst>
          </p:cNvPr>
          <p:cNvSpPr txBox="1"/>
          <p:nvPr/>
        </p:nvSpPr>
        <p:spPr>
          <a:xfrm>
            <a:off x="8313518" y="5095982"/>
            <a:ext cx="3252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>
                <a:solidFill>
                  <a:schemeClr val="tx2"/>
                </a:solidFill>
              </a:rPr>
              <a:t>Kralenbeek (1995)</a:t>
            </a:r>
            <a:endParaRPr lang="nl-NL" sz="1200" b="1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51C5F1-D207-598B-C8CB-F51769CF75AC}"/>
              </a:ext>
            </a:extLst>
          </p:cNvPr>
          <p:cNvSpPr txBox="1"/>
          <p:nvPr/>
        </p:nvSpPr>
        <p:spPr>
          <a:xfrm>
            <a:off x="6565325" y="299824"/>
            <a:ext cx="5001096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4000" dirty="0"/>
              <a:t>Beeldbank Stadsarchief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62208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BFDEDA8D-D697-E4AE-5BCF-3A80C4CD57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r="18637"/>
          <a:stretch/>
        </p:blipFill>
        <p:spPr>
          <a:xfrm>
            <a:off x="6456362" y="10"/>
            <a:ext cx="5735638" cy="6857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2544E6-F0F8-45A7-4092-9EF1CDB5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0" y="907200"/>
            <a:ext cx="5616576" cy="936103"/>
          </a:xfrm>
        </p:spPr>
        <p:txBody>
          <a:bodyPr anchor="b">
            <a:normAutofit/>
          </a:bodyPr>
          <a:lstStyle/>
          <a:p>
            <a:r>
              <a:rPr lang="en-US" sz="2800" dirty="0"/>
              <a:t>Amsterdam Time Machine (ATM)</a:t>
            </a:r>
            <a:endParaRPr lang="nl-NL" sz="2800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93D2F3E-EAAE-8234-4C20-93E178C7A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600" y="1980000"/>
            <a:ext cx="5616576" cy="4249191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Onderzoeksproject</a:t>
            </a:r>
            <a:r>
              <a:rPr lang="en-US" sz="2400" dirty="0"/>
              <a:t> van de UvA </a:t>
            </a:r>
            <a:r>
              <a:rPr lang="en-US" sz="2400" dirty="0" err="1"/>
              <a:t>sinds</a:t>
            </a:r>
            <a:r>
              <a:rPr lang="en-US" sz="2400" dirty="0"/>
              <a:t> 2017 en </a:t>
            </a:r>
            <a:r>
              <a:rPr lang="en-US" sz="2400" dirty="0" err="1"/>
              <a:t>onderdeel</a:t>
            </a:r>
            <a:r>
              <a:rPr lang="en-US" sz="2400" dirty="0"/>
              <a:t> van de </a:t>
            </a:r>
            <a:r>
              <a:rPr lang="en-US" sz="2400" dirty="0" err="1"/>
              <a:t>Europese</a:t>
            </a:r>
            <a:r>
              <a:rPr lang="en-US" sz="2400" dirty="0"/>
              <a:t> Time Machine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Ultiem</a:t>
            </a:r>
            <a:r>
              <a:rPr lang="en-US" sz="2400" dirty="0"/>
              <a:t> </a:t>
            </a:r>
            <a:r>
              <a:rPr lang="en-US" sz="2400" dirty="0" err="1"/>
              <a:t>doel</a:t>
            </a:r>
            <a:r>
              <a:rPr lang="en-US" sz="2400" dirty="0"/>
              <a:t>: </a:t>
            </a:r>
            <a:r>
              <a:rPr lang="en-US" sz="2400" dirty="0" err="1"/>
              <a:t>virtueel</a:t>
            </a:r>
            <a:r>
              <a:rPr lang="en-US" sz="2400" dirty="0"/>
              <a:t> </a:t>
            </a:r>
            <a:r>
              <a:rPr lang="en-US" sz="2400" dirty="0" err="1"/>
              <a:t>tijdreizen</a:t>
            </a:r>
            <a:r>
              <a:rPr lang="en-US" sz="2400" dirty="0"/>
              <a:t> door 750 </a:t>
            </a:r>
            <a:r>
              <a:rPr lang="en-US" sz="2400" dirty="0" err="1"/>
              <a:t>jaar</a:t>
            </a:r>
            <a:r>
              <a:rPr lang="en-US" sz="2400" dirty="0"/>
              <a:t> </a:t>
            </a:r>
            <a:r>
              <a:rPr lang="en-US" sz="2400" dirty="0" err="1"/>
              <a:t>Amsterdamse</a:t>
            </a:r>
            <a:r>
              <a:rPr lang="en-US" sz="2400" dirty="0"/>
              <a:t> </a:t>
            </a:r>
            <a:r>
              <a:rPr lang="en-US" sz="2400" dirty="0" err="1"/>
              <a:t>geschiedenis</a:t>
            </a:r>
            <a:r>
              <a:rPr lang="en-US" sz="2400" dirty="0"/>
              <a:t> </a:t>
            </a:r>
            <a:r>
              <a:rPr lang="en-US" sz="2400" dirty="0" err="1"/>
              <a:t>mogelijk</a:t>
            </a:r>
            <a:r>
              <a:rPr lang="en-US" sz="2400" dirty="0"/>
              <a:t> </a:t>
            </a:r>
            <a:r>
              <a:rPr lang="en-US" sz="2400" dirty="0" err="1"/>
              <a:t>maken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Verbinding</a:t>
            </a:r>
            <a:r>
              <a:rPr lang="en-US" sz="2400" dirty="0"/>
              <a:t> </a:t>
            </a:r>
            <a:r>
              <a:rPr lang="en-US" sz="2400" dirty="0" err="1"/>
              <a:t>historische</a:t>
            </a:r>
            <a:r>
              <a:rPr lang="en-US" sz="2400" dirty="0"/>
              <a:t> data met </a:t>
            </a:r>
            <a:r>
              <a:rPr lang="en-US" sz="2400" dirty="0" err="1"/>
              <a:t>actuele</a:t>
            </a:r>
            <a:r>
              <a:rPr lang="en-US" sz="2400" dirty="0"/>
              <a:t> maatschappelijke </a:t>
            </a:r>
            <a:r>
              <a:rPr lang="en-US" sz="2400" dirty="0" err="1"/>
              <a:t>vraagstukken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Onderzoek</a:t>
            </a:r>
            <a:r>
              <a:rPr lang="en-US" sz="2400" dirty="0"/>
              <a:t> en </a:t>
            </a:r>
            <a:r>
              <a:rPr lang="en-US" sz="2400" dirty="0" err="1"/>
              <a:t>ontwikkeling</a:t>
            </a:r>
            <a:r>
              <a:rPr lang="en-US" sz="2400" dirty="0"/>
              <a:t> van </a:t>
            </a:r>
            <a:r>
              <a:rPr lang="en-US" sz="2400" dirty="0" err="1"/>
              <a:t>applicaties</a:t>
            </a:r>
            <a:r>
              <a:rPr lang="en-US" sz="2400" dirty="0"/>
              <a:t> (prototypes) met </a:t>
            </a:r>
            <a:r>
              <a:rPr lang="en-US" sz="2400" dirty="0" err="1"/>
              <a:t>innovatieve</a:t>
            </a:r>
            <a:r>
              <a:rPr lang="en-US" sz="2400" dirty="0"/>
              <a:t> user interfaces, in 3D en VR/AR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Op </a:t>
            </a:r>
            <a:r>
              <a:rPr lang="en-US" sz="2400" dirty="0" err="1"/>
              <a:t>weg</a:t>
            </a:r>
            <a:r>
              <a:rPr lang="en-US" sz="2400" dirty="0"/>
              <a:t> </a:t>
            </a:r>
            <a:r>
              <a:rPr lang="en-US" sz="2400" dirty="0" err="1"/>
              <a:t>naar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gedeelde</a:t>
            </a:r>
            <a:r>
              <a:rPr lang="en-US" sz="2400" dirty="0"/>
              <a:t> </a:t>
            </a:r>
            <a:r>
              <a:rPr lang="en-US" sz="2400" dirty="0" err="1"/>
              <a:t>technische</a:t>
            </a:r>
            <a:r>
              <a:rPr lang="en-US" sz="2400" dirty="0"/>
              <a:t> infrastructuur op basis van linked open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1F369F-2B22-CB13-6000-09EF2C49D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" r="9146" b="2"/>
          <a:stretch/>
        </p:blipFill>
        <p:spPr>
          <a:xfrm>
            <a:off x="1141412" y="2166938"/>
            <a:ext cx="4954587" cy="3484369"/>
          </a:xfrm>
          <a:prstGeom prst="rect">
            <a:avLst/>
          </a:prstGeom>
        </p:spPr>
      </p:pic>
      <p:pic>
        <p:nvPicPr>
          <p:cNvPr id="5" name="Content Placeholder 4" descr="A picture containing text, outdoor, grass, tree&#10;&#10;Description automatically generated">
            <a:extLst>
              <a:ext uri="{FF2B5EF4-FFF2-40B4-BE49-F238E27FC236}">
                <a16:creationId xmlns:a16="http://schemas.microsoft.com/office/drawing/2014/main" id="{B2EB883C-9930-F9CD-0AF0-421F712E8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6" r="-3" b="-3"/>
          <a:stretch/>
        </p:blipFill>
        <p:spPr>
          <a:xfrm>
            <a:off x="5927783" y="2166938"/>
            <a:ext cx="5122806" cy="3596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76E773-B21B-8DD7-FC27-2EC2D58A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Illustraties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dagboeken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15A13-719E-3309-A054-7F097324782A}"/>
              </a:ext>
            </a:extLst>
          </p:cNvPr>
          <p:cNvSpPr txBox="1"/>
          <p:nvPr/>
        </p:nvSpPr>
        <p:spPr>
          <a:xfrm>
            <a:off x="4106238" y="6000587"/>
            <a:ext cx="541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Ingang Vondelpark Van </a:t>
            </a:r>
            <a:r>
              <a:rPr lang="nl-NL" b="1" dirty="0" err="1">
                <a:solidFill>
                  <a:schemeClr val="tx2"/>
                </a:solidFill>
              </a:rPr>
              <a:t>Eeghenstraat</a:t>
            </a:r>
            <a:endParaRPr lang="nl-NL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97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castle&#10;&#10;Description automatically generated with low confidence">
            <a:extLst>
              <a:ext uri="{FF2B5EF4-FFF2-40B4-BE49-F238E27FC236}">
                <a16:creationId xmlns:a16="http://schemas.microsoft.com/office/drawing/2014/main" id="{9DB1DE5E-3C81-192E-F280-BF21909FD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63" r="-2" b="17079"/>
          <a:stretch/>
        </p:blipFill>
        <p:spPr>
          <a:xfrm>
            <a:off x="813287" y="643467"/>
            <a:ext cx="4952026" cy="5571066"/>
          </a:xfrm>
          <a:prstGeom prst="rect">
            <a:avLst/>
          </a:prstGeom>
        </p:spPr>
      </p:pic>
      <p:pic>
        <p:nvPicPr>
          <p:cNvPr id="5" name="Content Placeholder 4" descr="A picture containing text, building, old, outdoor&#10;&#10;Description automatically generated">
            <a:extLst>
              <a:ext uri="{FF2B5EF4-FFF2-40B4-BE49-F238E27FC236}">
                <a16:creationId xmlns:a16="http://schemas.microsoft.com/office/drawing/2014/main" id="{1DC17B08-E565-5AE2-ABF7-2FADF1E8F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0" r="2" b="2"/>
          <a:stretch/>
        </p:blipFill>
        <p:spPr>
          <a:xfrm>
            <a:off x="6426660" y="643467"/>
            <a:ext cx="4952076" cy="5571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888706-CB9B-895D-993D-51328530E5EC}"/>
              </a:ext>
            </a:extLst>
          </p:cNvPr>
          <p:cNvSpPr txBox="1"/>
          <p:nvPr/>
        </p:nvSpPr>
        <p:spPr>
          <a:xfrm>
            <a:off x="813287" y="6287784"/>
            <a:ext cx="4952026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chemeClr val="tx2"/>
                </a:solidFill>
              </a:rPr>
              <a:t>Nieuwezijds</a:t>
            </a:r>
            <a:r>
              <a:rPr lang="nl-NL" b="1" dirty="0">
                <a:solidFill>
                  <a:schemeClr val="tx2"/>
                </a:solidFill>
              </a:rPr>
              <a:t> Voorburgwal, 1945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C20D99-E714-7C1B-3703-497D41CF4274}"/>
              </a:ext>
            </a:extLst>
          </p:cNvPr>
          <p:cNvSpPr txBox="1"/>
          <p:nvPr/>
        </p:nvSpPr>
        <p:spPr>
          <a:xfrm>
            <a:off x="6426660" y="6287784"/>
            <a:ext cx="444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Achterzijde Koninklijk Paleis, ca. 1930</a:t>
            </a:r>
          </a:p>
        </p:txBody>
      </p:sp>
    </p:spTree>
    <p:extLst>
      <p:ext uri="{BB962C8B-B14F-4D97-AF65-F5344CB8AC3E}">
        <p14:creationId xmlns:p14="http://schemas.microsoft.com/office/powerpoint/2010/main" val="4279559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83B134-7E80-C89D-9CD0-D552295DA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694980"/>
            <a:ext cx="5294716" cy="3468038"/>
          </a:xfrm>
          <a:prstGeom prst="rect">
            <a:avLst/>
          </a:prstGeom>
        </p:spPr>
      </p:pic>
      <p:pic>
        <p:nvPicPr>
          <p:cNvPr id="5" name="Content Placeholder 4" descr="A picture containing tree, outdoor, grass&#10;&#10;Description automatically generated">
            <a:extLst>
              <a:ext uri="{FF2B5EF4-FFF2-40B4-BE49-F238E27FC236}">
                <a16:creationId xmlns:a16="http://schemas.microsoft.com/office/drawing/2014/main" id="{ED3EB90F-70A3-8DEE-4B31-16CE96384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417008"/>
            <a:ext cx="5294715" cy="4023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7F4C0-32D4-5F77-CF19-0A4C614E3B76}"/>
              </a:ext>
            </a:extLst>
          </p:cNvPr>
          <p:cNvSpPr txBox="1"/>
          <p:nvPr/>
        </p:nvSpPr>
        <p:spPr>
          <a:xfrm>
            <a:off x="643467" y="5284020"/>
            <a:ext cx="529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Vondelpark, Rosarium 1944</a:t>
            </a:r>
          </a:p>
        </p:txBody>
      </p:sp>
    </p:spTree>
    <p:extLst>
      <p:ext uri="{BB962C8B-B14F-4D97-AF65-F5344CB8AC3E}">
        <p14:creationId xmlns:p14="http://schemas.microsoft.com/office/powerpoint/2010/main" val="334318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D0D805B4-6D5F-D977-1750-F59DEFCC2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r="2" b="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E8CA7-3E5E-3CC2-5E12-70D2383E3A56}"/>
              </a:ext>
            </a:extLst>
          </p:cNvPr>
          <p:cNvSpPr txBox="1"/>
          <p:nvPr/>
        </p:nvSpPr>
        <p:spPr>
          <a:xfrm>
            <a:off x="4553734" y="2409830"/>
            <a:ext cx="6798539" cy="3705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 err="1"/>
              <a:t>Overpeinzingen</a:t>
            </a:r>
            <a:r>
              <a:rPr lang="en-US" sz="1600" b="1" dirty="0"/>
              <a:t> in het </a:t>
            </a:r>
            <a:r>
              <a:rPr lang="en-US" sz="1600" b="1" dirty="0" err="1"/>
              <a:t>Vondelpark</a:t>
            </a:r>
            <a:r>
              <a:rPr lang="en-US" sz="1600" b="1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i="1" dirty="0"/>
              <a:t>30 Oct. 1944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Tot de </a:t>
            </a:r>
            <a:r>
              <a:rPr lang="en-US" sz="1600" dirty="0" err="1"/>
              <a:t>mensen</a:t>
            </a:r>
            <a:r>
              <a:rPr lang="en-US" sz="1600" dirty="0"/>
              <a:t> die </a:t>
            </a:r>
            <a:r>
              <a:rPr lang="en-US" sz="1600" dirty="0" err="1"/>
              <a:t>mijn</a:t>
            </a:r>
            <a:r>
              <a:rPr lang="en-US" sz="1600" dirty="0"/>
              <a:t> bank, </a:t>
            </a:r>
            <a:r>
              <a:rPr lang="en-US" sz="1600" dirty="0" err="1"/>
              <a:t>waarop</a:t>
            </a:r>
            <a:r>
              <a:rPr lang="en-US" sz="1600" dirty="0"/>
              <a:t> </a:t>
            </a:r>
            <a:r>
              <a:rPr lang="en-US" sz="1600" dirty="0" err="1"/>
              <a:t>ik</a:t>
            </a:r>
            <a:r>
              <a:rPr lang="en-US" sz="1600" dirty="0"/>
              <a:t> </a:t>
            </a:r>
            <a:r>
              <a:rPr lang="en-US" sz="1600" dirty="0" err="1"/>
              <a:t>boven</a:t>
            </a:r>
            <a:r>
              <a:rPr lang="en-US" sz="1600" dirty="0"/>
              <a:t> op de </a:t>
            </a:r>
            <a:r>
              <a:rPr lang="en-US" sz="1600" dirty="0" err="1"/>
              <a:t>leuning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machteloze</a:t>
            </a:r>
            <a:r>
              <a:rPr lang="en-US" sz="1600" dirty="0"/>
              <a:t> </a:t>
            </a:r>
            <a:r>
              <a:rPr lang="en-US" sz="1600" dirty="0" err="1"/>
              <a:t>strijd</a:t>
            </a:r>
            <a:r>
              <a:rPr lang="en-US" sz="1600" dirty="0"/>
              <a:t> </a:t>
            </a:r>
            <a:r>
              <a:rPr lang="en-US" sz="1600" dirty="0" err="1"/>
              <a:t>voer</a:t>
            </a:r>
            <a:r>
              <a:rPr lang="en-US" sz="1600" dirty="0"/>
              <a:t> op het papier, </a:t>
            </a:r>
            <a:r>
              <a:rPr lang="en-US" sz="1600" dirty="0" err="1"/>
              <a:t>voorbijlopen</a:t>
            </a:r>
            <a:r>
              <a:rPr lang="en-US" sz="1600" dirty="0"/>
              <a:t> achter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kinderwagen</a:t>
            </a:r>
            <a:r>
              <a:rPr lang="en-US" sz="1600" dirty="0"/>
              <a:t>, </a:t>
            </a:r>
            <a:r>
              <a:rPr lang="en-US" sz="1600" dirty="0" err="1"/>
              <a:t>paar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paar</a:t>
            </a:r>
            <a:r>
              <a:rPr lang="en-US" sz="1600" dirty="0"/>
              <a:t>, de </a:t>
            </a:r>
            <a:r>
              <a:rPr lang="en-US" sz="1600" dirty="0" err="1"/>
              <a:t>verkleumde</a:t>
            </a:r>
            <a:r>
              <a:rPr lang="en-US" sz="1600" dirty="0"/>
              <a:t> </a:t>
            </a:r>
            <a:r>
              <a:rPr lang="en-US" sz="1600" dirty="0" err="1"/>
              <a:t>gedaante</a:t>
            </a:r>
            <a:r>
              <a:rPr lang="en-US" sz="1600" dirty="0"/>
              <a:t> </a:t>
            </a:r>
            <a:r>
              <a:rPr lang="en-US" sz="1600" dirty="0" err="1"/>
              <a:t>slechts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verwonderde</a:t>
            </a:r>
            <a:r>
              <a:rPr lang="en-US" sz="1600" dirty="0"/>
              <a:t> </a:t>
            </a:r>
            <a:r>
              <a:rPr lang="en-US" sz="1600" dirty="0" err="1"/>
              <a:t>blikwaardig</a:t>
            </a:r>
            <a:r>
              <a:rPr lang="en-US" sz="1600" dirty="0"/>
              <a:t> </a:t>
            </a:r>
            <a:r>
              <a:rPr lang="en-US" sz="1600" dirty="0" err="1"/>
              <a:t>achtend</a:t>
            </a:r>
            <a:r>
              <a:rPr lang="en-US" sz="1600" dirty="0"/>
              <a:t>, </a:t>
            </a:r>
            <a:r>
              <a:rPr lang="en-US" sz="1600" dirty="0" err="1"/>
              <a:t>zou</a:t>
            </a:r>
            <a:r>
              <a:rPr lang="en-US" sz="1600" dirty="0"/>
              <a:t> </a:t>
            </a:r>
            <a:r>
              <a:rPr lang="en-US" sz="1600" dirty="0" err="1"/>
              <a:t>ik</a:t>
            </a:r>
            <a:r>
              <a:rPr lang="en-US" sz="1600" dirty="0"/>
              <a:t> </a:t>
            </a:r>
            <a:r>
              <a:rPr lang="en-US" sz="1600" dirty="0" err="1"/>
              <a:t>willen</a:t>
            </a:r>
            <a:r>
              <a:rPr lang="en-US" sz="1600" dirty="0"/>
              <a:t> </a:t>
            </a:r>
            <a:r>
              <a:rPr lang="en-US" sz="1600" dirty="0" err="1"/>
              <a:t>behoren</a:t>
            </a:r>
            <a:r>
              <a:rPr lang="en-US" sz="1600" dirty="0"/>
              <a:t>! Maar de </a:t>
            </a:r>
            <a:r>
              <a:rPr lang="en-US" sz="1600" dirty="0" err="1"/>
              <a:t>goede</a:t>
            </a:r>
            <a:r>
              <a:rPr lang="en-US" sz="1600" dirty="0"/>
              <a:t> God </a:t>
            </a:r>
            <a:r>
              <a:rPr lang="en-US" sz="1600" dirty="0" err="1"/>
              <a:t>heeft</a:t>
            </a:r>
            <a:r>
              <a:rPr lang="en-US" sz="1600" dirty="0"/>
              <a:t> </a:t>
            </a:r>
            <a:r>
              <a:rPr lang="en-US" sz="1600" dirty="0" err="1"/>
              <a:t>mij</a:t>
            </a:r>
            <a:r>
              <a:rPr lang="en-US" sz="1600" dirty="0"/>
              <a:t> </a:t>
            </a:r>
            <a:r>
              <a:rPr lang="en-US" sz="1600" dirty="0" err="1"/>
              <a:t>hier</a:t>
            </a:r>
            <a:r>
              <a:rPr lang="en-US" sz="1600" dirty="0"/>
              <a:t> op </a:t>
            </a:r>
            <a:r>
              <a:rPr lang="en-US" sz="1600" dirty="0" err="1"/>
              <a:t>een</a:t>
            </a:r>
            <a:r>
              <a:rPr lang="en-US" sz="1600" dirty="0"/>
              <a:t> bank </a:t>
            </a:r>
            <a:r>
              <a:rPr lang="en-US" sz="1600" dirty="0" err="1"/>
              <a:t>neergezet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doet</a:t>
            </a:r>
            <a:r>
              <a:rPr lang="en-US" sz="1600" dirty="0"/>
              <a:t> </a:t>
            </a:r>
            <a:r>
              <a:rPr lang="en-US" sz="1600" dirty="0" err="1"/>
              <a:t>mij</a:t>
            </a:r>
            <a:r>
              <a:rPr lang="en-US" sz="1600" dirty="0"/>
              <a:t> de </a:t>
            </a:r>
            <a:r>
              <a:rPr lang="en-US" sz="1600" dirty="0" err="1"/>
              <a:t>Natuur</a:t>
            </a:r>
            <a:r>
              <a:rPr lang="en-US" sz="1600" dirty="0"/>
              <a:t> vol </a:t>
            </a:r>
            <a:r>
              <a:rPr lang="en-US" sz="1600" dirty="0" err="1"/>
              <a:t>verbittering</a:t>
            </a:r>
            <a:r>
              <a:rPr lang="en-US" sz="1600" dirty="0"/>
              <a:t> </a:t>
            </a:r>
            <a:r>
              <a:rPr lang="en-US" sz="1600" dirty="0" err="1"/>
              <a:t>aanschouwen</a:t>
            </a:r>
            <a:r>
              <a:rPr lang="en-US" sz="1600" dirty="0"/>
              <a:t>, </a:t>
            </a:r>
            <a:r>
              <a:rPr lang="en-US" sz="1600" dirty="0" err="1"/>
              <a:t>waar</a:t>
            </a:r>
            <a:r>
              <a:rPr lang="en-US" sz="1600" dirty="0"/>
              <a:t> </a:t>
            </a:r>
            <a:r>
              <a:rPr lang="en-US" sz="1600" dirty="0" err="1"/>
              <a:t>hij</a:t>
            </a:r>
            <a:r>
              <a:rPr lang="en-US" sz="1600" dirty="0"/>
              <a:t> </a:t>
            </a:r>
            <a:r>
              <a:rPr lang="en-US" sz="1600" dirty="0" err="1"/>
              <a:t>slechts</a:t>
            </a:r>
            <a:r>
              <a:rPr lang="en-US" sz="1600" dirty="0"/>
              <a:t> </a:t>
            </a:r>
            <a:r>
              <a:rPr lang="en-US" sz="1600" dirty="0" err="1"/>
              <a:t>vreugde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liefde</a:t>
            </a:r>
            <a:r>
              <a:rPr lang="en-US" sz="1600" dirty="0"/>
              <a:t> </a:t>
            </a:r>
            <a:r>
              <a:rPr lang="en-US" sz="1600" dirty="0" err="1"/>
              <a:t>verdient</a:t>
            </a:r>
            <a:r>
              <a:rPr lang="en-US" sz="1600" dirty="0"/>
              <a:t>! Ach ja, die </a:t>
            </a:r>
            <a:r>
              <a:rPr lang="en-US" sz="1600" dirty="0" err="1"/>
              <a:t>liefde</a:t>
            </a:r>
            <a:r>
              <a:rPr lang="en-US" sz="1600" dirty="0"/>
              <a:t>, </a:t>
            </a:r>
            <a:r>
              <a:rPr lang="en-US" sz="1600" dirty="0" err="1"/>
              <a:t>daar</a:t>
            </a:r>
            <a:r>
              <a:rPr lang="en-US" sz="1600" dirty="0"/>
              <a:t> </a:t>
            </a:r>
            <a:r>
              <a:rPr lang="en-US" sz="1600" dirty="0" err="1"/>
              <a:t>ontbreekt</a:t>
            </a:r>
            <a:r>
              <a:rPr lang="en-US" sz="1600" dirty="0"/>
              <a:t> het </a:t>
            </a:r>
            <a:r>
              <a:rPr lang="en-US" sz="1600" dirty="0" err="1"/>
              <a:t>niet</a:t>
            </a:r>
            <a:r>
              <a:rPr lang="en-US" sz="1600" dirty="0"/>
              <a:t> </a:t>
            </a:r>
            <a:r>
              <a:rPr lang="en-US" sz="1600" dirty="0" err="1"/>
              <a:t>aan</a:t>
            </a:r>
            <a:r>
              <a:rPr lang="en-US" sz="1600" dirty="0"/>
              <a:t>; </a:t>
            </a:r>
            <a:r>
              <a:rPr lang="en-US" sz="1600" dirty="0" err="1"/>
              <a:t>ik</a:t>
            </a:r>
            <a:r>
              <a:rPr lang="en-US" sz="1600" dirty="0"/>
              <a:t> </a:t>
            </a:r>
            <a:r>
              <a:rPr lang="en-US" sz="1600" dirty="0" err="1"/>
              <a:t>vraag</a:t>
            </a:r>
            <a:r>
              <a:rPr lang="en-US" sz="1600" dirty="0"/>
              <a:t> </a:t>
            </a:r>
            <a:r>
              <a:rPr lang="en-US" sz="1600" dirty="0" err="1"/>
              <a:t>mij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, of men </a:t>
            </a:r>
            <a:r>
              <a:rPr lang="en-US" sz="1600" dirty="0" err="1"/>
              <a:t>niet</a:t>
            </a:r>
            <a:r>
              <a:rPr lang="en-US" sz="1600" dirty="0"/>
              <a:t> </a:t>
            </a:r>
            <a:r>
              <a:rPr lang="en-US" sz="1600" dirty="0" err="1"/>
              <a:t>gelukkiger</a:t>
            </a:r>
            <a:r>
              <a:rPr lang="en-US" sz="1600" dirty="0"/>
              <a:t> </a:t>
            </a:r>
            <a:r>
              <a:rPr lang="en-US" sz="1600" dirty="0" err="1"/>
              <a:t>zou</a:t>
            </a:r>
            <a:r>
              <a:rPr lang="en-US" sz="1600" dirty="0"/>
              <a:t> </a:t>
            </a:r>
            <a:r>
              <a:rPr lang="en-US" sz="1600" dirty="0" err="1"/>
              <a:t>zijn</a:t>
            </a:r>
            <a:r>
              <a:rPr lang="en-US" sz="1600" dirty="0"/>
              <a:t> met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beetje</a:t>
            </a:r>
            <a:r>
              <a:rPr lang="en-US" sz="1600" dirty="0"/>
              <a:t> minder </a:t>
            </a:r>
            <a:r>
              <a:rPr lang="en-US" sz="1600" dirty="0" err="1"/>
              <a:t>ervan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hoe </a:t>
            </a:r>
            <a:r>
              <a:rPr lang="en-US" sz="1600" dirty="0" err="1"/>
              <a:t>buitensporig</a:t>
            </a:r>
            <a:r>
              <a:rPr lang="en-US" sz="1600" dirty="0"/>
              <a:t> </a:t>
            </a:r>
            <a:r>
              <a:rPr lang="en-US" sz="1600" dirty="0" err="1"/>
              <a:t>gelukkig</a:t>
            </a:r>
            <a:r>
              <a:rPr lang="en-US" sz="1600" dirty="0"/>
              <a:t> die </a:t>
            </a:r>
            <a:r>
              <a:rPr lang="en-US" sz="1600" dirty="0" err="1"/>
              <a:t>lieden</a:t>
            </a:r>
            <a:r>
              <a:rPr lang="en-US" sz="1600" dirty="0"/>
              <a:t> </a:t>
            </a:r>
            <a:r>
              <a:rPr lang="en-US" sz="1600" dirty="0" err="1"/>
              <a:t>wel</a:t>
            </a:r>
            <a:r>
              <a:rPr lang="en-US" sz="1600" dirty="0"/>
              <a:t> </a:t>
            </a:r>
            <a:r>
              <a:rPr lang="en-US" sz="1600" dirty="0" err="1"/>
              <a:t>wezen</a:t>
            </a:r>
            <a:r>
              <a:rPr lang="en-US" sz="1600" dirty="0"/>
              <a:t> </a:t>
            </a:r>
            <a:r>
              <a:rPr lang="en-US" sz="1600" dirty="0" err="1"/>
              <a:t>moeten</a:t>
            </a:r>
            <a:r>
              <a:rPr lang="en-US" sz="1600" dirty="0"/>
              <a:t> die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gevoelens</a:t>
            </a:r>
            <a:r>
              <a:rPr lang="en-US" sz="1600" dirty="0"/>
              <a:t> </a:t>
            </a:r>
            <a:r>
              <a:rPr lang="en-US" sz="1600" dirty="0" err="1"/>
              <a:t>geheel</a:t>
            </a:r>
            <a:r>
              <a:rPr lang="en-US" sz="1600" dirty="0"/>
              <a:t> </a:t>
            </a:r>
            <a:r>
              <a:rPr lang="en-US" sz="1600" dirty="0" err="1"/>
              <a:t>kunnen</a:t>
            </a:r>
            <a:r>
              <a:rPr lang="en-US" sz="1600" dirty="0"/>
              <a:t> </a:t>
            </a:r>
            <a:r>
              <a:rPr lang="en-US" sz="1600" dirty="0" err="1"/>
              <a:t>schenken</a:t>
            </a:r>
            <a:r>
              <a:rPr lang="en-US" sz="1600" dirty="0"/>
              <a:t> </a:t>
            </a:r>
            <a:r>
              <a:rPr lang="en-US" sz="1600" dirty="0" err="1"/>
              <a:t>aan</a:t>
            </a:r>
            <a:r>
              <a:rPr lang="en-US" sz="1600" dirty="0"/>
              <a:t> </a:t>
            </a:r>
            <a:r>
              <a:rPr lang="en-US" sz="1600" dirty="0" err="1"/>
              <a:t>wezens</a:t>
            </a:r>
            <a:r>
              <a:rPr lang="en-US" sz="1600" dirty="0"/>
              <a:t> van </a:t>
            </a:r>
            <a:r>
              <a:rPr lang="en-US" sz="1600" dirty="0" err="1"/>
              <a:t>vlees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bloed</a:t>
            </a:r>
            <a:r>
              <a:rPr lang="en-US" sz="1600" dirty="0"/>
              <a:t>!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Ik</a:t>
            </a:r>
            <a:r>
              <a:rPr lang="en-US" sz="1600" dirty="0"/>
              <a:t> zit op </a:t>
            </a:r>
            <a:r>
              <a:rPr lang="en-US" sz="1600" dirty="0" err="1"/>
              <a:t>mijn</a:t>
            </a:r>
            <a:r>
              <a:rPr lang="en-US" sz="1600" dirty="0"/>
              <a:t> bank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kijk</a:t>
            </a:r>
            <a:r>
              <a:rPr lang="en-US" sz="1600" dirty="0"/>
              <a:t> </a:t>
            </a:r>
            <a:r>
              <a:rPr lang="en-US" sz="1600" dirty="0" err="1"/>
              <a:t>naar</a:t>
            </a:r>
            <a:r>
              <a:rPr lang="en-US" sz="1600" dirty="0"/>
              <a:t> de </a:t>
            </a:r>
            <a:r>
              <a:rPr lang="en-US" sz="1600" dirty="0" err="1"/>
              <a:t>kleuren</a:t>
            </a:r>
            <a:r>
              <a:rPr lang="en-US" sz="1600" dirty="0"/>
              <a:t> om </a:t>
            </a:r>
            <a:r>
              <a:rPr lang="en-US" sz="1600" dirty="0" err="1"/>
              <a:t>mij</a:t>
            </a:r>
            <a:r>
              <a:rPr lang="en-US" sz="1600" dirty="0"/>
              <a:t> </a:t>
            </a:r>
            <a:r>
              <a:rPr lang="en-US" sz="1600" dirty="0" err="1"/>
              <a:t>heen</a:t>
            </a:r>
            <a:r>
              <a:rPr lang="en-US" sz="1600" dirty="0"/>
              <a:t> met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wanhopig</a:t>
            </a:r>
            <a:r>
              <a:rPr lang="en-US" sz="1600" dirty="0"/>
              <a:t> </a:t>
            </a:r>
            <a:r>
              <a:rPr lang="en-US" sz="1600" dirty="0" err="1"/>
              <a:t>begeren</a:t>
            </a:r>
            <a:r>
              <a:rPr lang="en-US" sz="1600" dirty="0"/>
              <a:t> </a:t>
            </a:r>
            <a:r>
              <a:rPr lang="en-US" sz="1600" dirty="0" err="1"/>
              <a:t>dit</a:t>
            </a:r>
            <a:r>
              <a:rPr lang="en-US" sz="1600" dirty="0"/>
              <a:t> nooit </a:t>
            </a:r>
            <a:r>
              <a:rPr lang="en-US" sz="1600" dirty="0" err="1"/>
              <a:t>meer</a:t>
            </a:r>
            <a:r>
              <a:rPr lang="en-US" sz="1600" dirty="0"/>
              <a:t>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vergeten</a:t>
            </a:r>
            <a:r>
              <a:rPr lang="en-US" sz="1600" dirty="0"/>
              <a:t>, </a:t>
            </a:r>
            <a:r>
              <a:rPr lang="en-US" sz="1600" dirty="0" err="1"/>
              <a:t>geheel</a:t>
            </a:r>
            <a:r>
              <a:rPr lang="en-US" sz="1600" dirty="0"/>
              <a:t> in de ban van die </a:t>
            </a:r>
            <a:r>
              <a:rPr lang="en-US" sz="1600" dirty="0" err="1"/>
              <a:t>wonderlijke</a:t>
            </a:r>
            <a:r>
              <a:rPr lang="en-US" sz="1600" dirty="0"/>
              <a:t> </a:t>
            </a:r>
            <a:r>
              <a:rPr lang="en-US" sz="1600" dirty="0" err="1"/>
              <a:t>schoonheid</a:t>
            </a:r>
            <a:r>
              <a:rPr lang="en-US" sz="1600" dirty="0"/>
              <a:t>, </a:t>
            </a:r>
            <a:r>
              <a:rPr lang="en-US" sz="1600" dirty="0" err="1"/>
              <a:t>zoals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ander</a:t>
            </a:r>
            <a:r>
              <a:rPr lang="en-US" sz="1600" dirty="0"/>
              <a:t> de </a:t>
            </a:r>
            <a:r>
              <a:rPr lang="en-US" sz="1600" dirty="0" err="1"/>
              <a:t>ogen</a:t>
            </a:r>
            <a:r>
              <a:rPr lang="en-US" sz="1600" dirty="0"/>
              <a:t> van </a:t>
            </a:r>
            <a:r>
              <a:rPr lang="en-US" sz="1600" dirty="0" err="1"/>
              <a:t>zijn</a:t>
            </a:r>
            <a:r>
              <a:rPr lang="en-US" sz="1600" dirty="0"/>
              <a:t> </a:t>
            </a:r>
            <a:r>
              <a:rPr lang="en-US" sz="1600" dirty="0" err="1"/>
              <a:t>geliefde</a:t>
            </a:r>
            <a:r>
              <a:rPr lang="en-US" sz="1600" dirty="0"/>
              <a:t> </a:t>
            </a:r>
            <a:r>
              <a:rPr lang="en-US" sz="1600" dirty="0" err="1"/>
              <a:t>niet</a:t>
            </a:r>
            <a:r>
              <a:rPr lang="en-US" sz="1600" dirty="0"/>
              <a:t> </a:t>
            </a:r>
            <a:r>
              <a:rPr lang="en-US" sz="1600" dirty="0" err="1"/>
              <a:t>afhouden</a:t>
            </a:r>
            <a:r>
              <a:rPr lang="en-US" sz="1600" dirty="0"/>
              <a:t> </a:t>
            </a:r>
            <a:r>
              <a:rPr lang="en-US" sz="1600" dirty="0" err="1"/>
              <a:t>kan.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AAE16-77D1-0239-1196-DBA827E7D8D5}"/>
              </a:ext>
            </a:extLst>
          </p:cNvPr>
          <p:cNvSpPr txBox="1"/>
          <p:nvPr/>
        </p:nvSpPr>
        <p:spPr>
          <a:xfrm>
            <a:off x="4553734" y="419787"/>
            <a:ext cx="587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+mj-lt"/>
              </a:rPr>
              <a:t>Dagboekteksten</a:t>
            </a:r>
            <a:endParaRPr lang="nl-NL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5703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F2C3AB-4C8B-CD85-4688-D6720E615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3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BAB263-0536-ABA6-6A1F-0CBDBBACBB0D}"/>
              </a:ext>
            </a:extLst>
          </p:cNvPr>
          <p:cNvSpPr txBox="1"/>
          <p:nvPr/>
        </p:nvSpPr>
        <p:spPr>
          <a:xfrm>
            <a:off x="7758548" y="2814345"/>
            <a:ext cx="3892346" cy="36891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 err="1"/>
              <a:t>Nomade</a:t>
            </a:r>
            <a:endParaRPr lang="en-US" sz="1400" b="1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400" i="1" dirty="0" err="1"/>
              <a:t>Uit</a:t>
            </a:r>
            <a:r>
              <a:rPr lang="en-US" sz="1400" i="1" dirty="0"/>
              <a:t> het </a:t>
            </a:r>
            <a:r>
              <a:rPr lang="en-US" sz="1400" i="1" dirty="0" err="1"/>
              <a:t>dagboek</a:t>
            </a:r>
            <a:r>
              <a:rPr lang="en-US" sz="1400" i="1" dirty="0"/>
              <a:t> van </a:t>
            </a:r>
            <a:r>
              <a:rPr lang="en-US" sz="1400" i="1" dirty="0" err="1"/>
              <a:t>één</a:t>
            </a:r>
            <a:r>
              <a:rPr lang="en-US" sz="1400" i="1" dirty="0"/>
              <a:t> der </a:t>
            </a:r>
            <a:r>
              <a:rPr lang="en-US" sz="1400" i="1" dirty="0" err="1"/>
              <a:t>velen</a:t>
            </a:r>
            <a:r>
              <a:rPr lang="en-US" sz="1400" i="1" dirty="0"/>
              <a:t>, die </a:t>
            </a:r>
            <a:r>
              <a:rPr lang="en-US" sz="1400" i="1" dirty="0" err="1"/>
              <a:t>omstreeks</a:t>
            </a:r>
            <a:r>
              <a:rPr lang="en-US" sz="1400" i="1" dirty="0"/>
              <a:t> </a:t>
            </a:r>
            <a:r>
              <a:rPr lang="en-US" sz="1400" i="1" dirty="0" err="1"/>
              <a:t>Kerstmis</a:t>
            </a:r>
            <a:r>
              <a:rPr lang="en-US" sz="1400" i="1" dirty="0"/>
              <a:t> 1944 de </a:t>
            </a:r>
            <a:r>
              <a:rPr lang="en-US" sz="1400" i="1" dirty="0" err="1"/>
              <a:t>uitgehongerde</a:t>
            </a:r>
            <a:r>
              <a:rPr lang="en-US" sz="1400" i="1" dirty="0"/>
              <a:t> </a:t>
            </a:r>
            <a:r>
              <a:rPr lang="en-US" sz="1400" i="1" dirty="0" err="1"/>
              <a:t>steden</a:t>
            </a:r>
            <a:r>
              <a:rPr lang="en-US" sz="1400" i="1" dirty="0"/>
              <a:t> </a:t>
            </a:r>
            <a:r>
              <a:rPr lang="en-US" sz="1400" i="1" dirty="0" err="1"/>
              <a:t>verlieten</a:t>
            </a:r>
            <a:r>
              <a:rPr lang="en-US" sz="1400" i="1" dirty="0"/>
              <a:t> om </a:t>
            </a:r>
            <a:r>
              <a:rPr lang="en-US" sz="1400" i="1" dirty="0" err="1"/>
              <a:t>heinde</a:t>
            </a:r>
            <a:r>
              <a:rPr lang="en-US" sz="1400" i="1" dirty="0"/>
              <a:t> </a:t>
            </a:r>
            <a:r>
              <a:rPr lang="en-US" sz="1400" i="1" dirty="0" err="1"/>
              <a:t>en</a:t>
            </a:r>
            <a:r>
              <a:rPr lang="en-US" sz="1400" i="1" dirty="0"/>
              <a:t> </a:t>
            </a:r>
            <a:r>
              <a:rPr lang="en-US" sz="1400" i="1" dirty="0" err="1"/>
              <a:t>verre</a:t>
            </a:r>
            <a:r>
              <a:rPr lang="en-US" sz="1400" i="1" dirty="0"/>
              <a:t> eten </a:t>
            </a:r>
            <a:r>
              <a:rPr lang="en-US" sz="1400" i="1" dirty="0" err="1"/>
              <a:t>te</a:t>
            </a:r>
            <a:r>
              <a:rPr lang="en-US" sz="1400" i="1" dirty="0"/>
              <a:t> </a:t>
            </a:r>
            <a:r>
              <a:rPr lang="en-US" sz="1400" i="1" dirty="0" err="1"/>
              <a:t>zoeken</a:t>
            </a:r>
            <a:endParaRPr lang="en-US" sz="1400" i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21 December 1944. Op </a:t>
            </a:r>
            <a:r>
              <a:rPr lang="en-US" sz="1400" b="1" dirty="0" err="1"/>
              <a:t>weg</a:t>
            </a:r>
            <a:r>
              <a:rPr lang="en-US" sz="1400" b="1" dirty="0"/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Van Amsterdam tot </a:t>
            </a:r>
            <a:r>
              <a:rPr lang="en-US" sz="1400" dirty="0" err="1"/>
              <a:t>Laren</a:t>
            </a:r>
            <a:r>
              <a:rPr lang="en-US" sz="1400" dirty="0"/>
              <a:t> </a:t>
            </a:r>
            <a:r>
              <a:rPr lang="en-US" sz="1400" dirty="0" err="1"/>
              <a:t>heb</a:t>
            </a:r>
            <a:r>
              <a:rPr lang="en-US" sz="1400" dirty="0"/>
              <a:t> </a:t>
            </a:r>
            <a:r>
              <a:rPr lang="en-US" sz="1400" dirty="0" err="1"/>
              <a:t>ik</a:t>
            </a:r>
            <a:r>
              <a:rPr lang="en-US" sz="1400" dirty="0"/>
              <a:t> maar </a:t>
            </a:r>
            <a:r>
              <a:rPr lang="en-US" sz="1400" dirty="0" err="1"/>
              <a:t>één</a:t>
            </a:r>
            <a:r>
              <a:rPr lang="en-US" sz="1400" dirty="0"/>
              <a:t> angst </a:t>
            </a:r>
            <a:r>
              <a:rPr lang="en-US" sz="1400" dirty="0" err="1"/>
              <a:t>gehad</a:t>
            </a:r>
            <a:r>
              <a:rPr lang="en-US" sz="1400" dirty="0"/>
              <a:t>. </a:t>
            </a:r>
            <a:r>
              <a:rPr lang="en-US" sz="1400" dirty="0" err="1"/>
              <a:t>Dat</a:t>
            </a:r>
            <a:r>
              <a:rPr lang="en-US" sz="1400" dirty="0"/>
              <a:t> </a:t>
            </a:r>
            <a:r>
              <a:rPr lang="en-US" sz="1400" dirty="0" err="1"/>
              <a:t>mijn</a:t>
            </a:r>
            <a:r>
              <a:rPr lang="en-US" sz="1400" dirty="0"/>
              <a:t> </a:t>
            </a:r>
            <a:r>
              <a:rPr lang="en-US" sz="1400" dirty="0" err="1"/>
              <a:t>fietsband</a:t>
            </a:r>
            <a:r>
              <a:rPr lang="en-US" sz="1400" dirty="0"/>
              <a:t> </a:t>
            </a:r>
            <a:r>
              <a:rPr lang="en-US" sz="1400" dirty="0" err="1"/>
              <a:t>nogmaals</a:t>
            </a:r>
            <a:r>
              <a:rPr lang="en-US" sz="1400" dirty="0"/>
              <a:t> </a:t>
            </a:r>
            <a:r>
              <a:rPr lang="en-US" sz="1400" dirty="0" err="1"/>
              <a:t>zou</a:t>
            </a:r>
            <a:r>
              <a:rPr lang="en-US" sz="1400" dirty="0"/>
              <a:t> </a:t>
            </a:r>
            <a:r>
              <a:rPr lang="en-US" sz="1400" dirty="0" err="1"/>
              <a:t>springen</a:t>
            </a:r>
            <a:r>
              <a:rPr lang="en-US" sz="1400" dirty="0"/>
              <a:t>. Het </a:t>
            </a:r>
            <a:r>
              <a:rPr lang="en-US" sz="1400" dirty="0" err="1"/>
              <a:t>heeft</a:t>
            </a:r>
            <a:r>
              <a:rPr lang="en-US" sz="1400" dirty="0"/>
              <a:t> </a:t>
            </a:r>
            <a:r>
              <a:rPr lang="en-US" sz="1400" dirty="0" err="1"/>
              <a:t>mij</a:t>
            </a:r>
            <a:r>
              <a:rPr lang="en-US" sz="1400" dirty="0"/>
              <a:t> het </a:t>
            </a:r>
            <a:r>
              <a:rPr lang="en-US" sz="1400" dirty="0" err="1"/>
              <a:t>plezier</a:t>
            </a:r>
            <a:r>
              <a:rPr lang="en-US" sz="1400" dirty="0"/>
              <a:t> in de </a:t>
            </a:r>
            <a:r>
              <a:rPr lang="en-US" sz="1400" dirty="0" err="1"/>
              <a:t>tocht</a:t>
            </a:r>
            <a:r>
              <a:rPr lang="en-US" sz="1400" dirty="0"/>
              <a:t> </a:t>
            </a:r>
            <a:r>
              <a:rPr lang="en-US" sz="1400" dirty="0" err="1"/>
              <a:t>vergald</a:t>
            </a:r>
            <a:r>
              <a:rPr lang="en-US" sz="1400" dirty="0"/>
              <a:t>. </a:t>
            </a:r>
            <a:r>
              <a:rPr lang="en-US" sz="1400" dirty="0" err="1"/>
              <a:t>En</a:t>
            </a:r>
            <a:r>
              <a:rPr lang="en-US" sz="1400" dirty="0"/>
              <a:t> het was </a:t>
            </a:r>
            <a:r>
              <a:rPr lang="en-US" sz="1400" dirty="0" err="1"/>
              <a:t>toch</a:t>
            </a:r>
            <a:r>
              <a:rPr lang="en-US" sz="1400" dirty="0"/>
              <a:t> </a:t>
            </a:r>
            <a:r>
              <a:rPr lang="en-US" sz="1400" dirty="0" err="1"/>
              <a:t>zo'naardige</a:t>
            </a:r>
            <a:r>
              <a:rPr lang="en-US" sz="1400" dirty="0"/>
              <a:t> </a:t>
            </a:r>
            <a:r>
              <a:rPr lang="en-US" sz="1400" dirty="0" err="1"/>
              <a:t>tocht</a:t>
            </a:r>
            <a:r>
              <a:rPr lang="en-US" sz="1400" dirty="0"/>
              <a:t>! </a:t>
            </a:r>
            <a:r>
              <a:rPr lang="en-US" sz="1400" dirty="0" err="1"/>
              <a:t>Dat</a:t>
            </a:r>
            <a:r>
              <a:rPr lang="en-US" sz="1400" dirty="0"/>
              <a:t> </a:t>
            </a:r>
            <a:r>
              <a:rPr lang="en-US" sz="1400" dirty="0" err="1"/>
              <a:t>besef</a:t>
            </a:r>
            <a:r>
              <a:rPr lang="en-US" sz="1400" dirty="0"/>
              <a:t> </a:t>
            </a:r>
            <a:r>
              <a:rPr lang="en-US" sz="1400" dirty="0" err="1"/>
              <a:t>ik</a:t>
            </a:r>
            <a:r>
              <a:rPr lang="en-US" sz="1400" dirty="0"/>
              <a:t> nu, nu </a:t>
            </a:r>
            <a:r>
              <a:rPr lang="en-US" sz="1400" dirty="0" err="1"/>
              <a:t>ik</a:t>
            </a:r>
            <a:r>
              <a:rPr lang="en-US" sz="1400" dirty="0"/>
              <a:t> </a:t>
            </a:r>
            <a:r>
              <a:rPr lang="en-US" sz="1400" dirty="0" err="1"/>
              <a:t>aan</a:t>
            </a:r>
            <a:r>
              <a:rPr lang="en-US" sz="1400" dirty="0"/>
              <a:t> de </a:t>
            </a:r>
            <a:r>
              <a:rPr lang="en-US" sz="1400" dirty="0" err="1"/>
              <a:t>oever</a:t>
            </a:r>
            <a:r>
              <a:rPr lang="en-US" sz="1400" dirty="0"/>
              <a:t> van </a:t>
            </a:r>
            <a:r>
              <a:rPr lang="en-US" sz="1400" dirty="0" err="1"/>
              <a:t>degeïnundeerde</a:t>
            </a:r>
            <a:r>
              <a:rPr lang="en-US" sz="1400" dirty="0"/>
              <a:t> </a:t>
            </a:r>
            <a:r>
              <a:rPr lang="en-US" sz="1400" dirty="0" err="1"/>
              <a:t>Nijkerkerpolder</a:t>
            </a:r>
            <a:r>
              <a:rPr lang="en-US" sz="1400" dirty="0"/>
              <a:t> sta. Midden door </a:t>
            </a:r>
            <a:r>
              <a:rPr lang="en-US" sz="1400" dirty="0" err="1"/>
              <a:t>hetuitgestrekte</a:t>
            </a:r>
            <a:r>
              <a:rPr lang="en-US" sz="1400" dirty="0"/>
              <a:t> </a:t>
            </a:r>
            <a:r>
              <a:rPr lang="en-US" sz="1400" dirty="0" err="1"/>
              <a:t>watervlak</a:t>
            </a:r>
            <a:r>
              <a:rPr lang="en-US" sz="1400" dirty="0"/>
              <a:t> </a:t>
            </a:r>
            <a:r>
              <a:rPr lang="en-US" sz="1400" dirty="0" err="1"/>
              <a:t>trekt</a:t>
            </a:r>
            <a:r>
              <a:rPr lang="en-US" sz="1400" dirty="0"/>
              <a:t> </a:t>
            </a:r>
            <a:r>
              <a:rPr lang="en-US" sz="1400" dirty="0" err="1"/>
              <a:t>een</a:t>
            </a:r>
            <a:r>
              <a:rPr lang="en-US" sz="1400" dirty="0"/>
              <a:t> </a:t>
            </a:r>
            <a:r>
              <a:rPr lang="en-US" sz="1400" dirty="0" err="1"/>
              <a:t>eindeloze</a:t>
            </a:r>
            <a:r>
              <a:rPr lang="en-US" sz="1400" dirty="0"/>
              <a:t> </a:t>
            </a:r>
            <a:r>
              <a:rPr lang="en-US" sz="1400" dirty="0" err="1"/>
              <a:t>karavaan</a:t>
            </a:r>
            <a:r>
              <a:rPr lang="en-US" sz="1400" dirty="0"/>
              <a:t>; </a:t>
            </a:r>
            <a:r>
              <a:rPr lang="en-US" sz="1400" dirty="0" err="1"/>
              <a:t>een</a:t>
            </a:r>
            <a:r>
              <a:rPr lang="en-US" sz="1400" dirty="0"/>
              <a:t> brede </a:t>
            </a:r>
            <a:r>
              <a:rPr lang="en-US" sz="1400" dirty="0" err="1"/>
              <a:t>stroom</a:t>
            </a:r>
            <a:r>
              <a:rPr lang="en-US" sz="1400" dirty="0"/>
              <a:t> van </a:t>
            </a:r>
            <a:r>
              <a:rPr lang="en-US" sz="1400" dirty="0" err="1"/>
              <a:t>mensenmassa's</a:t>
            </a:r>
            <a:r>
              <a:rPr lang="en-US" sz="1400" dirty="0"/>
              <a:t> </a:t>
            </a:r>
            <a:r>
              <a:rPr lang="en-US" sz="1400" dirty="0" err="1"/>
              <a:t>trekt</a:t>
            </a:r>
            <a:r>
              <a:rPr lang="en-US" sz="1400" dirty="0"/>
              <a:t> </a:t>
            </a:r>
            <a:r>
              <a:rPr lang="en-US" sz="1400" dirty="0" err="1"/>
              <a:t>voor</a:t>
            </a:r>
            <a:r>
              <a:rPr lang="en-US" sz="1400" dirty="0"/>
              <a:t> </a:t>
            </a:r>
            <a:r>
              <a:rPr lang="en-US" sz="1400" dirty="0" err="1"/>
              <a:t>zover</a:t>
            </a:r>
            <a:r>
              <a:rPr lang="en-US" sz="1400" dirty="0"/>
              <a:t> het </a:t>
            </a:r>
            <a:r>
              <a:rPr lang="en-US" sz="1400" dirty="0" err="1"/>
              <a:t>oog</a:t>
            </a:r>
            <a:r>
              <a:rPr lang="en-US" sz="1400" dirty="0"/>
              <a:t> </a:t>
            </a:r>
            <a:r>
              <a:rPr lang="en-US" sz="1400" dirty="0" err="1"/>
              <a:t>kan</a:t>
            </a:r>
            <a:r>
              <a:rPr lang="en-US" sz="1400" dirty="0"/>
              <a:t> </a:t>
            </a:r>
            <a:r>
              <a:rPr lang="en-US" sz="1400" dirty="0" err="1"/>
              <a:t>zien</a:t>
            </a:r>
            <a:r>
              <a:rPr lang="en-US" sz="1400" dirty="0"/>
              <a:t> het water door, </a:t>
            </a:r>
            <a:r>
              <a:rPr lang="en-US" sz="1400" dirty="0" err="1"/>
              <a:t>als</a:t>
            </a:r>
            <a:r>
              <a:rPr lang="en-US" sz="1400" dirty="0"/>
              <a:t> </a:t>
            </a:r>
            <a:r>
              <a:rPr lang="en-US" sz="1400" dirty="0" err="1"/>
              <a:t>Mozes</a:t>
            </a:r>
            <a:r>
              <a:rPr lang="en-US" sz="1400" dirty="0"/>
              <a:t> met </a:t>
            </a:r>
            <a:r>
              <a:rPr lang="en-US" sz="1400" dirty="0" err="1"/>
              <a:t>zijn</a:t>
            </a:r>
            <a:r>
              <a:rPr lang="en-US" sz="1400" dirty="0"/>
              <a:t> </a:t>
            </a:r>
            <a:r>
              <a:rPr lang="en-US" sz="1400" dirty="0" err="1"/>
              <a:t>Israëlieten</a:t>
            </a:r>
            <a:r>
              <a:rPr lang="en-US" sz="1400" dirty="0"/>
              <a:t> het </a:t>
            </a:r>
            <a:r>
              <a:rPr lang="en-US" sz="1400" dirty="0" err="1"/>
              <a:t>destijds</a:t>
            </a:r>
            <a:r>
              <a:rPr lang="en-US" sz="1400" dirty="0"/>
              <a:t> door de Rode Zee </a:t>
            </a:r>
            <a:r>
              <a:rPr lang="en-US" sz="1400" dirty="0" err="1"/>
              <a:t>heeft</a:t>
            </a:r>
            <a:r>
              <a:rPr lang="en-US" sz="1400" dirty="0"/>
              <a:t> </a:t>
            </a:r>
            <a:r>
              <a:rPr lang="en-US" sz="1400" dirty="0" err="1"/>
              <a:t>gedaan</a:t>
            </a:r>
            <a:r>
              <a:rPr lang="en-US" sz="1400" dirty="0"/>
              <a:t>. Het 8 </a:t>
            </a:r>
            <a:r>
              <a:rPr lang="en-US" sz="1400" dirty="0" err="1"/>
              <a:t>k.m</a:t>
            </a:r>
            <a:r>
              <a:rPr lang="en-US" sz="1400" dirty="0"/>
              <a:t>. </a:t>
            </a:r>
            <a:r>
              <a:rPr lang="en-US" sz="1400" dirty="0" err="1"/>
              <a:t>lange</a:t>
            </a:r>
            <a:r>
              <a:rPr lang="en-US" sz="1400" dirty="0"/>
              <a:t> </a:t>
            </a:r>
            <a:r>
              <a:rPr lang="en-US" sz="1400" dirty="0" err="1"/>
              <a:t>overstroomde</a:t>
            </a:r>
            <a:r>
              <a:rPr lang="en-US" sz="1400" dirty="0"/>
              <a:t> </a:t>
            </a:r>
            <a:r>
              <a:rPr lang="en-US" sz="1400" dirty="0" err="1"/>
              <a:t>klinkerpad</a:t>
            </a:r>
            <a:r>
              <a:rPr lang="en-US" sz="1400" dirty="0"/>
              <a:t> </a:t>
            </a:r>
            <a:r>
              <a:rPr lang="en-US" sz="1400" dirty="0" err="1"/>
              <a:t>lokt</a:t>
            </a:r>
            <a:r>
              <a:rPr lang="en-US" sz="1400" dirty="0"/>
              <a:t> maar node tot </a:t>
            </a:r>
            <a:r>
              <a:rPr lang="en-US" sz="1400" dirty="0" err="1"/>
              <a:t>een</a:t>
            </a:r>
            <a:r>
              <a:rPr lang="en-US" sz="1400" dirty="0"/>
              <a:t> </a:t>
            </a:r>
            <a:r>
              <a:rPr lang="en-US" sz="1400" dirty="0" err="1"/>
              <a:t>overtocht</a:t>
            </a:r>
            <a:r>
              <a:rPr lang="en-US" sz="1400" dirty="0"/>
              <a:t>. </a:t>
            </a:r>
            <a:r>
              <a:rPr lang="en-US" sz="1400" dirty="0" err="1"/>
              <a:t>Ik</a:t>
            </a:r>
            <a:r>
              <a:rPr lang="en-US" sz="1400" dirty="0"/>
              <a:t> </a:t>
            </a:r>
            <a:r>
              <a:rPr lang="en-US" sz="1400" dirty="0" err="1"/>
              <a:t>haal</a:t>
            </a:r>
            <a:r>
              <a:rPr lang="en-US" sz="1400" dirty="0"/>
              <a:t> </a:t>
            </a:r>
            <a:r>
              <a:rPr lang="en-US" sz="1400" dirty="0" err="1"/>
              <a:t>eens</a:t>
            </a:r>
            <a:r>
              <a:rPr lang="en-US" sz="1400" dirty="0"/>
              <a:t> </a:t>
            </a:r>
            <a:r>
              <a:rPr lang="en-US" sz="1400" dirty="0" err="1"/>
              <a:t>flink</a:t>
            </a:r>
            <a:r>
              <a:rPr lang="en-US" sz="1400" dirty="0"/>
              <a:t> </a:t>
            </a:r>
            <a:r>
              <a:rPr lang="en-US" sz="1400" dirty="0" err="1"/>
              <a:t>adem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werp</a:t>
            </a:r>
            <a:r>
              <a:rPr lang="en-US" sz="1400" dirty="0"/>
              <a:t> </a:t>
            </a:r>
            <a:r>
              <a:rPr lang="en-US" sz="1400" dirty="0" err="1"/>
              <a:t>mij</a:t>
            </a:r>
            <a:r>
              <a:rPr lang="en-US" sz="1400" dirty="0"/>
              <a:t> van </a:t>
            </a:r>
            <a:r>
              <a:rPr lang="en-US" sz="1400" dirty="0" err="1"/>
              <a:t>wal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9367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E142E-6733-D214-866C-8BC7AA949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5627"/>
            <a:ext cx="4658475" cy="10834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i="1" dirty="0"/>
              <a:t>Het </a:t>
            </a:r>
            <a:r>
              <a:rPr lang="en-US" sz="4000" i="1" dirty="0" err="1"/>
              <a:t>eerste</a:t>
            </a:r>
            <a:r>
              <a:rPr lang="en-US" sz="4000" i="1" dirty="0"/>
              <a:t> </a:t>
            </a:r>
            <a:r>
              <a:rPr lang="en-US" sz="4000" i="1" dirty="0" err="1"/>
              <a:t>teken</a:t>
            </a:r>
            <a:r>
              <a:rPr lang="en-US" sz="4000" dirty="0"/>
              <a:t>, DBNL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2872D5-B171-6081-C716-6B968DCC018B}"/>
              </a:ext>
            </a:extLst>
          </p:cNvPr>
          <p:cNvSpPr txBox="1"/>
          <p:nvPr/>
        </p:nvSpPr>
        <p:spPr>
          <a:xfrm>
            <a:off x="838199" y="2034496"/>
            <a:ext cx="4000929" cy="3965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“</a:t>
            </a:r>
            <a:r>
              <a:rPr lang="en-US" sz="1700" dirty="0" err="1"/>
              <a:t>Ik</a:t>
            </a:r>
            <a:r>
              <a:rPr lang="en-US" sz="1700" dirty="0"/>
              <a:t> </a:t>
            </a:r>
            <a:r>
              <a:rPr lang="en-US" sz="1700" dirty="0" err="1"/>
              <a:t>heb</a:t>
            </a:r>
            <a:r>
              <a:rPr lang="en-US" sz="1700" dirty="0"/>
              <a:t> de </a:t>
            </a:r>
            <a:r>
              <a:rPr lang="en-US" sz="1700" dirty="0" err="1"/>
              <a:t>modder</a:t>
            </a:r>
            <a:r>
              <a:rPr lang="en-US" sz="1700" dirty="0"/>
              <a:t> van </a:t>
            </a:r>
            <a:r>
              <a:rPr lang="en-US" sz="1700" dirty="0" err="1"/>
              <a:t>mijn</a:t>
            </a:r>
            <a:r>
              <a:rPr lang="en-US" sz="1700" dirty="0"/>
              <a:t> </a:t>
            </a:r>
            <a:r>
              <a:rPr lang="en-US" sz="1700" dirty="0" err="1"/>
              <a:t>laarzen</a:t>
            </a:r>
            <a:r>
              <a:rPr lang="en-US" sz="1700" dirty="0"/>
              <a:t> </a:t>
            </a:r>
            <a:r>
              <a:rPr lang="en-US" sz="1700" dirty="0" err="1"/>
              <a:t>geschraapt</a:t>
            </a:r>
            <a:r>
              <a:rPr lang="en-US" sz="1700" dirty="0"/>
              <a:t> op de </a:t>
            </a:r>
            <a:r>
              <a:rPr lang="en-US" sz="1700" dirty="0" err="1"/>
              <a:t>eerste</a:t>
            </a:r>
            <a:r>
              <a:rPr lang="en-US" sz="1700" dirty="0"/>
              <a:t> </a:t>
            </a:r>
            <a:r>
              <a:rPr lang="en-US" sz="1700" dirty="0" err="1"/>
              <a:t>brug</a:t>
            </a:r>
            <a:r>
              <a:rPr lang="en-US" sz="1700" dirty="0"/>
              <a:t> van het </a:t>
            </a:r>
            <a:r>
              <a:rPr lang="en-US" sz="1700" dirty="0" err="1"/>
              <a:t>Vondelpark</a:t>
            </a:r>
            <a:r>
              <a:rPr lang="en-US" sz="1700" dirty="0"/>
              <a:t> </a:t>
            </a:r>
            <a:r>
              <a:rPr lang="en-US" sz="1700" dirty="0" err="1"/>
              <a:t>terug</a:t>
            </a:r>
            <a:r>
              <a:rPr lang="en-US" sz="1700" dirty="0"/>
              <a:t> </a:t>
            </a:r>
            <a:r>
              <a:rPr lang="en-US" sz="1700" dirty="0" err="1"/>
              <a:t>naar</a:t>
            </a:r>
            <a:r>
              <a:rPr lang="en-US" sz="1700" dirty="0"/>
              <a:t> huis. Nu </a:t>
            </a:r>
            <a:r>
              <a:rPr lang="en-US" sz="1700" dirty="0" err="1"/>
              <a:t>nog</a:t>
            </a:r>
            <a:r>
              <a:rPr lang="en-US" sz="1700" dirty="0"/>
              <a:t> het </a:t>
            </a:r>
            <a:r>
              <a:rPr lang="en-US" sz="1700" dirty="0" err="1"/>
              <a:t>bochtig</a:t>
            </a:r>
            <a:r>
              <a:rPr lang="en-US" sz="1700" dirty="0"/>
              <a:t> pad </a:t>
            </a:r>
            <a:r>
              <a:rPr lang="en-US" sz="1700" dirty="0" err="1"/>
              <a:t>langs</a:t>
            </a:r>
            <a:r>
              <a:rPr lang="en-US" sz="1700" dirty="0"/>
              <a:t> de </a:t>
            </a:r>
            <a:r>
              <a:rPr lang="en-US" sz="1700" dirty="0" err="1"/>
              <a:t>muziekkapel</a:t>
            </a:r>
            <a:r>
              <a:rPr lang="en-US" sz="1700" dirty="0"/>
              <a:t>.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ineens</a:t>
            </a:r>
            <a:r>
              <a:rPr lang="en-US" sz="1700" dirty="0"/>
              <a:t> in het </a:t>
            </a:r>
            <a:r>
              <a:rPr lang="en-US" sz="1700" dirty="0" err="1"/>
              <a:t>kille</a:t>
            </a:r>
            <a:r>
              <a:rPr lang="en-US" sz="1700" dirty="0"/>
              <a:t> </a:t>
            </a:r>
            <a:r>
              <a:rPr lang="en-US" sz="1700" dirty="0" err="1"/>
              <a:t>kleine</a:t>
            </a:r>
            <a:r>
              <a:rPr lang="en-US" sz="1700" dirty="0"/>
              <a:t> </a:t>
            </a:r>
            <a:r>
              <a:rPr lang="en-US" sz="1700" dirty="0" err="1"/>
              <a:t>landschap</a:t>
            </a:r>
            <a:r>
              <a:rPr lang="en-US" sz="1700" dirty="0"/>
              <a:t> </a:t>
            </a:r>
            <a:r>
              <a:rPr lang="en-US" sz="1700" dirty="0" err="1"/>
              <a:t>klinkt</a:t>
            </a:r>
            <a:r>
              <a:rPr lang="en-US" sz="1700" dirty="0"/>
              <a:t> er </a:t>
            </a:r>
            <a:r>
              <a:rPr lang="en-US" sz="1700" dirty="0" err="1"/>
              <a:t>een</a:t>
            </a:r>
            <a:r>
              <a:rPr lang="en-US" sz="1700" dirty="0"/>
              <a:t> </a:t>
            </a:r>
            <a:r>
              <a:rPr lang="en-US" sz="1700" dirty="0" err="1"/>
              <a:t>jubelende</a:t>
            </a:r>
            <a:r>
              <a:rPr lang="en-US" sz="1700" dirty="0"/>
              <a:t> toon. Heel </a:t>
            </a:r>
            <a:r>
              <a:rPr lang="en-US" sz="1700" dirty="0" err="1"/>
              <a:t>hoog</a:t>
            </a:r>
            <a:r>
              <a:rPr lang="en-US" sz="1700" dirty="0"/>
              <a:t> in de </a:t>
            </a:r>
            <a:r>
              <a:rPr lang="en-US" sz="1700" dirty="0" err="1"/>
              <a:t>bomen</a:t>
            </a:r>
            <a:r>
              <a:rPr lang="en-US" sz="1700" dirty="0"/>
              <a:t>. </a:t>
            </a:r>
            <a:r>
              <a:rPr lang="en-US" sz="1700" dirty="0" err="1"/>
              <a:t>Hij</a:t>
            </a:r>
            <a:r>
              <a:rPr lang="en-US" sz="1700" dirty="0"/>
              <a:t> is de </a:t>
            </a:r>
            <a:r>
              <a:rPr lang="en-US" sz="1700" dirty="0" err="1"/>
              <a:t>eerste</a:t>
            </a:r>
            <a:r>
              <a:rPr lang="en-US" sz="1700" dirty="0"/>
              <a:t> van </a:t>
            </a:r>
            <a:r>
              <a:rPr lang="en-US" sz="1700" dirty="0" err="1"/>
              <a:t>dit</a:t>
            </a:r>
            <a:r>
              <a:rPr lang="en-US" sz="1700" dirty="0"/>
              <a:t> </a:t>
            </a:r>
            <a:r>
              <a:rPr lang="en-US" sz="1700" dirty="0" err="1"/>
              <a:t>jaar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je </a:t>
            </a:r>
            <a:r>
              <a:rPr lang="en-US" sz="1700" dirty="0" err="1"/>
              <a:t>moet</a:t>
            </a:r>
            <a:r>
              <a:rPr lang="en-US" sz="1700" dirty="0"/>
              <a:t> je </a:t>
            </a:r>
            <a:r>
              <a:rPr lang="en-US" sz="1700" dirty="0" err="1"/>
              <a:t>adem</a:t>
            </a:r>
            <a:r>
              <a:rPr lang="en-US" sz="1700" dirty="0"/>
              <a:t> </a:t>
            </a:r>
            <a:r>
              <a:rPr lang="en-US" sz="1700" dirty="0" err="1"/>
              <a:t>wel</a:t>
            </a:r>
            <a:r>
              <a:rPr lang="en-US" sz="1700" dirty="0"/>
              <a:t> </a:t>
            </a:r>
            <a:r>
              <a:rPr lang="en-US" sz="1700" dirty="0" err="1"/>
              <a:t>inhouden</a:t>
            </a:r>
            <a:r>
              <a:rPr lang="en-US" sz="1700" dirty="0"/>
              <a:t>, </a:t>
            </a:r>
            <a:r>
              <a:rPr lang="en-US" sz="1700" dirty="0" err="1"/>
              <a:t>anders</a:t>
            </a:r>
            <a:r>
              <a:rPr lang="en-US" sz="1700" dirty="0"/>
              <a:t> </a:t>
            </a:r>
            <a:r>
              <a:rPr lang="en-US" sz="1700" dirty="0" err="1"/>
              <a:t>gaat</a:t>
            </a:r>
            <a:r>
              <a:rPr lang="en-US" sz="1700" dirty="0"/>
              <a:t> </a:t>
            </a:r>
            <a:r>
              <a:rPr lang="en-US" sz="1700" dirty="0" err="1"/>
              <a:t>hij</a:t>
            </a:r>
            <a:r>
              <a:rPr lang="en-US" sz="1700" dirty="0"/>
              <a:t> </a:t>
            </a:r>
            <a:r>
              <a:rPr lang="en-US" sz="1700" dirty="0" err="1"/>
              <a:t>weg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is de </a:t>
            </a:r>
            <a:r>
              <a:rPr lang="en-US" sz="1700" dirty="0" err="1"/>
              <a:t>betovering</a:t>
            </a:r>
            <a:r>
              <a:rPr lang="en-US" sz="1700" dirty="0"/>
              <a:t> </a:t>
            </a:r>
            <a:r>
              <a:rPr lang="en-US" sz="1700" dirty="0" err="1"/>
              <a:t>verbroken</a:t>
            </a:r>
            <a:r>
              <a:rPr lang="en-US" sz="1700" dirty="0"/>
              <a:t>. </a:t>
            </a:r>
            <a:r>
              <a:rPr lang="en-US" sz="1700" dirty="0" err="1"/>
              <a:t>Hij</a:t>
            </a:r>
            <a:r>
              <a:rPr lang="en-US" sz="1700" dirty="0"/>
              <a:t> </a:t>
            </a:r>
            <a:r>
              <a:rPr lang="en-US" sz="1700" dirty="0" err="1"/>
              <a:t>maakt</a:t>
            </a:r>
            <a:r>
              <a:rPr lang="en-US" sz="1700" dirty="0"/>
              <a:t> er </a:t>
            </a:r>
            <a:r>
              <a:rPr lang="en-US" sz="1700" dirty="0" err="1"/>
              <a:t>een</a:t>
            </a:r>
            <a:r>
              <a:rPr lang="en-US" sz="1700" dirty="0"/>
              <a:t> heel </a:t>
            </a:r>
            <a:r>
              <a:rPr lang="en-US" sz="1700" dirty="0" err="1"/>
              <a:t>melodietje</a:t>
            </a:r>
            <a:r>
              <a:rPr lang="en-US" sz="1700" dirty="0"/>
              <a:t> van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hij</a:t>
            </a:r>
            <a:r>
              <a:rPr lang="en-US" sz="1700" dirty="0"/>
              <a:t> </a:t>
            </a:r>
            <a:r>
              <a:rPr lang="en-US" sz="1700" dirty="0" err="1"/>
              <a:t>doet</a:t>
            </a:r>
            <a:r>
              <a:rPr lang="en-US" sz="1700" dirty="0"/>
              <a:t> </a:t>
            </a:r>
            <a:r>
              <a:rPr lang="en-US" sz="1700" dirty="0" err="1"/>
              <a:t>zijn</a:t>
            </a:r>
            <a:r>
              <a:rPr lang="en-US" sz="1700" dirty="0"/>
              <a:t> best </a:t>
            </a:r>
            <a:r>
              <a:rPr lang="en-US" sz="1700" dirty="0" err="1"/>
              <a:t>voor</a:t>
            </a:r>
            <a:r>
              <a:rPr lang="en-US" sz="1700" dirty="0"/>
              <a:t> </a:t>
            </a:r>
            <a:r>
              <a:rPr lang="en-US" sz="1700" dirty="0" err="1"/>
              <a:t>een</a:t>
            </a:r>
            <a:r>
              <a:rPr lang="en-US" sz="1700" dirty="0"/>
              <a:t> </a:t>
            </a:r>
            <a:r>
              <a:rPr lang="en-US" sz="1700" dirty="0" err="1"/>
              <a:t>nachtegaal</a:t>
            </a:r>
            <a:r>
              <a:rPr lang="en-US" sz="1700" dirty="0"/>
              <a:t>. </a:t>
            </a:r>
            <a:r>
              <a:rPr lang="en-US" sz="1700" dirty="0" err="1"/>
              <a:t>Misschien</a:t>
            </a:r>
            <a:r>
              <a:rPr lang="en-US" sz="1700" dirty="0"/>
              <a:t> is het er </a:t>
            </a:r>
            <a:r>
              <a:rPr lang="en-US" sz="1700" dirty="0" err="1"/>
              <a:t>wel</a:t>
            </a:r>
            <a:r>
              <a:rPr lang="en-US" sz="1700" dirty="0"/>
              <a:t> </a:t>
            </a:r>
            <a:r>
              <a:rPr lang="en-US" sz="1700" dirty="0" err="1"/>
              <a:t>eentje</a:t>
            </a:r>
            <a:r>
              <a:rPr lang="en-US" sz="1700" dirty="0"/>
              <a:t>. Maar nee, er </a:t>
            </a:r>
            <a:r>
              <a:rPr lang="en-US" sz="1700" dirty="0" err="1"/>
              <a:t>wonen</a:t>
            </a:r>
            <a:r>
              <a:rPr lang="en-US" sz="1700" dirty="0"/>
              <a:t> </a:t>
            </a:r>
            <a:r>
              <a:rPr lang="en-US" sz="1700" dirty="0" err="1"/>
              <a:t>geen</a:t>
            </a:r>
            <a:r>
              <a:rPr lang="en-US" sz="1700" dirty="0"/>
              <a:t> </a:t>
            </a:r>
            <a:r>
              <a:rPr lang="en-US" sz="1700" dirty="0" err="1"/>
              <a:t>nachtegalen</a:t>
            </a:r>
            <a:r>
              <a:rPr lang="en-US" sz="1700" dirty="0"/>
              <a:t> in het </a:t>
            </a:r>
            <a:r>
              <a:rPr lang="en-US" sz="1700" dirty="0" err="1"/>
              <a:t>Vondelpark</a:t>
            </a:r>
            <a:r>
              <a:rPr lang="en-US" sz="1700" dirty="0"/>
              <a:t>. Het </a:t>
            </a:r>
            <a:r>
              <a:rPr lang="en-US" sz="1700" dirty="0" err="1"/>
              <a:t>zal</a:t>
            </a:r>
            <a:r>
              <a:rPr lang="en-US" sz="1700" dirty="0"/>
              <a:t> de </a:t>
            </a:r>
            <a:r>
              <a:rPr lang="en-US" sz="1700" dirty="0" err="1"/>
              <a:t>spreeuw</a:t>
            </a:r>
            <a:r>
              <a:rPr lang="en-US" sz="1700" dirty="0"/>
              <a:t> </a:t>
            </a:r>
            <a:r>
              <a:rPr lang="en-US" sz="1700" dirty="0" err="1"/>
              <a:t>zijn</a:t>
            </a:r>
            <a:r>
              <a:rPr lang="en-US" sz="1700" dirty="0"/>
              <a:t> die nu zo </a:t>
            </a:r>
            <a:r>
              <a:rPr lang="en-US" sz="1700" dirty="0" err="1"/>
              <a:t>vrolijk</a:t>
            </a:r>
            <a:r>
              <a:rPr lang="en-US" sz="1700" dirty="0"/>
              <a:t> is.”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6D7A403-86AF-841B-7EF1-F26068CD6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66" y="2034496"/>
            <a:ext cx="6068233" cy="29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02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302AB-78E9-59B1-CC4F-141BBF04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/>
              <a:t>Delpher</a:t>
            </a:r>
            <a:endParaRPr lang="en-US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3D9AC-7CE2-C874-0105-D92CCFCBA847}"/>
              </a:ext>
            </a:extLst>
          </p:cNvPr>
          <p:cNvSpPr txBox="1"/>
          <p:nvPr/>
        </p:nvSpPr>
        <p:spPr>
          <a:xfrm>
            <a:off x="4965431" y="2438400"/>
            <a:ext cx="6586490" cy="1270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De </a:t>
            </a:r>
            <a:r>
              <a:rPr lang="en-US" sz="2800" dirty="0" err="1"/>
              <a:t>Nieuwsbladkalender</a:t>
            </a:r>
            <a:r>
              <a:rPr lang="en-US" sz="2800" dirty="0"/>
              <a:t> 1961 </a:t>
            </a:r>
            <a:r>
              <a:rPr lang="en-US" sz="2800" dirty="0" err="1"/>
              <a:t>en</a:t>
            </a:r>
            <a:r>
              <a:rPr lang="en-US" sz="2800" dirty="0"/>
              <a:t> de </a:t>
            </a:r>
            <a:r>
              <a:rPr lang="en-US" sz="2800" dirty="0" err="1"/>
              <a:t>aquarelliste</a:t>
            </a:r>
            <a:r>
              <a:rPr lang="en-US" sz="2800" dirty="0"/>
              <a:t> Toby Vos. "</a:t>
            </a:r>
            <a:r>
              <a:rPr lang="en-US" sz="2800" dirty="0" err="1"/>
              <a:t>Nieuwsblad</a:t>
            </a:r>
            <a:r>
              <a:rPr lang="en-US" sz="2800" dirty="0"/>
              <a:t> van het </a:t>
            </a:r>
            <a:r>
              <a:rPr lang="en-US" sz="2800" dirty="0" err="1"/>
              <a:t>Noorden</a:t>
            </a:r>
            <a:r>
              <a:rPr lang="en-US" sz="2800" dirty="0"/>
              <a:t>". Groningen, 23-12-1960, p. 9.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6B35D9-72E6-7CAE-A9AC-5B6F00C6E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4" r="-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4085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43C1BE-224C-3C5F-C312-67743CA55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769" b="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6BBA9-2666-15B0-9FA6-1C9B7D2E4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028985"/>
            <a:ext cx="5291663" cy="3752849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700" dirty="0"/>
              <a:t>“Zij </a:t>
            </a:r>
            <a:r>
              <a:rPr lang="en-US" sz="1700" dirty="0" err="1"/>
              <a:t>woont</a:t>
            </a:r>
            <a:r>
              <a:rPr lang="en-US" sz="1700" dirty="0"/>
              <a:t> </a:t>
            </a:r>
            <a:r>
              <a:rPr lang="en-US" sz="1700" dirty="0" err="1"/>
              <a:t>aan</a:t>
            </a:r>
            <a:r>
              <a:rPr lang="en-US" sz="1700" dirty="0"/>
              <a:t> de Van </a:t>
            </a:r>
            <a:r>
              <a:rPr lang="en-US" sz="1700" dirty="0" err="1"/>
              <a:t>Eeghenstraat</a:t>
            </a:r>
            <a:r>
              <a:rPr lang="en-US" sz="1700" dirty="0"/>
              <a:t> in Amsterdam </a:t>
            </a:r>
            <a:r>
              <a:rPr lang="en-US" sz="1700" dirty="0" err="1"/>
              <a:t>tegenover</a:t>
            </a:r>
            <a:r>
              <a:rPr lang="en-US" sz="1700" dirty="0"/>
              <a:t> de ingang van het </a:t>
            </a:r>
            <a:r>
              <a:rPr lang="en-US" sz="1700" dirty="0" err="1"/>
              <a:t>Vondelpark</a:t>
            </a:r>
            <a:r>
              <a:rPr lang="en-US" sz="1700" dirty="0"/>
              <a:t>, </a:t>
            </a:r>
            <a:r>
              <a:rPr lang="en-US" sz="1700" dirty="0" err="1"/>
              <a:t>waarop</a:t>
            </a:r>
            <a:r>
              <a:rPr lang="en-US" sz="1700" dirty="0"/>
              <a:t> </a:t>
            </a:r>
            <a:r>
              <a:rPr lang="en-US" sz="1700" dirty="0" err="1"/>
              <a:t>zij</a:t>
            </a:r>
            <a:r>
              <a:rPr lang="en-US" sz="1700" dirty="0"/>
              <a:t> van de </a:t>
            </a:r>
            <a:r>
              <a:rPr lang="en-US" sz="1700" dirty="0" err="1"/>
              <a:t>eerste</a:t>
            </a:r>
            <a:r>
              <a:rPr lang="en-US" sz="1700" dirty="0"/>
              <a:t> </a:t>
            </a:r>
            <a:r>
              <a:rPr lang="en-US" sz="1700" dirty="0" err="1"/>
              <a:t>etage</a:t>
            </a:r>
            <a:r>
              <a:rPr lang="en-US" sz="1700" dirty="0"/>
              <a:t> van </a:t>
            </a:r>
            <a:r>
              <a:rPr lang="en-US" sz="1700" dirty="0" err="1"/>
              <a:t>haar</a:t>
            </a:r>
            <a:r>
              <a:rPr lang="en-US" sz="1700" dirty="0"/>
              <a:t> </a:t>
            </a:r>
            <a:r>
              <a:rPr lang="en-US" sz="1700" dirty="0" err="1"/>
              <a:t>woning</a:t>
            </a:r>
            <a:r>
              <a:rPr lang="en-US" sz="1700" dirty="0"/>
              <a:t> het </a:t>
            </a:r>
            <a:r>
              <a:rPr lang="en-US" sz="1700" dirty="0" err="1"/>
              <a:t>uitzicht</a:t>
            </a:r>
            <a:r>
              <a:rPr lang="en-US" sz="1700" dirty="0"/>
              <a:t> </a:t>
            </a:r>
            <a:r>
              <a:rPr lang="en-US" sz="1700" dirty="0" err="1"/>
              <a:t>heeft</a:t>
            </a:r>
            <a:r>
              <a:rPr lang="en-US" sz="1700" dirty="0"/>
              <a:t>. </a:t>
            </a:r>
            <a:r>
              <a:rPr lang="en-US" sz="1700" b="1" dirty="0"/>
              <a:t>In de twee </a:t>
            </a:r>
            <a:r>
              <a:rPr lang="en-US" sz="1700" b="1" dirty="0" err="1"/>
              <a:t>grote</a:t>
            </a:r>
            <a:r>
              <a:rPr lang="en-US" sz="1700" b="1" dirty="0"/>
              <a:t> </a:t>
            </a:r>
            <a:r>
              <a:rPr lang="en-US" sz="1700" b="1" dirty="0" err="1"/>
              <a:t>woonkamers</a:t>
            </a:r>
            <a:r>
              <a:rPr lang="en-US" sz="1700" b="1" dirty="0"/>
              <a:t> van </a:t>
            </a:r>
            <a:r>
              <a:rPr lang="en-US" sz="1700" b="1" dirty="0" err="1"/>
              <a:t>dit</a:t>
            </a:r>
            <a:r>
              <a:rPr lang="en-US" sz="1700" b="1" dirty="0"/>
              <a:t> </a:t>
            </a:r>
            <a:r>
              <a:rPr lang="en-US" sz="1700" b="1" dirty="0" err="1"/>
              <a:t>ouderwetse</a:t>
            </a:r>
            <a:r>
              <a:rPr lang="en-US" sz="1700" b="1" dirty="0"/>
              <a:t> huis </a:t>
            </a:r>
            <a:r>
              <a:rPr lang="en-US" sz="1700" b="1" dirty="0" err="1"/>
              <a:t>leeft</a:t>
            </a:r>
            <a:r>
              <a:rPr lang="en-US" sz="1700" b="1" dirty="0"/>
              <a:t> </a:t>
            </a:r>
            <a:r>
              <a:rPr lang="en-US" sz="1700" b="1" dirty="0" err="1"/>
              <a:t>zij</a:t>
            </a:r>
            <a:r>
              <a:rPr lang="en-US" sz="1700" b="1" dirty="0"/>
              <a:t> in </a:t>
            </a:r>
            <a:r>
              <a:rPr lang="en-US" sz="1700" b="1" dirty="0" err="1"/>
              <a:t>een</a:t>
            </a:r>
            <a:r>
              <a:rPr lang="en-US" sz="1700" b="1" dirty="0"/>
              <a:t> </a:t>
            </a:r>
            <a:r>
              <a:rPr lang="en-US" sz="1700" b="1" dirty="0" err="1"/>
              <a:t>ruimte</a:t>
            </a:r>
            <a:r>
              <a:rPr lang="en-US" sz="1700" b="1" dirty="0"/>
              <a:t>, die met </a:t>
            </a:r>
            <a:r>
              <a:rPr lang="en-US" sz="1700" b="1" dirty="0" err="1"/>
              <a:t>artistieke</a:t>
            </a:r>
            <a:r>
              <a:rPr lang="en-US" sz="1700" b="1" dirty="0"/>
              <a:t> zin is </a:t>
            </a:r>
            <a:r>
              <a:rPr lang="en-US" sz="1700" b="1" dirty="0" err="1"/>
              <a:t>ingericht</a:t>
            </a:r>
            <a:r>
              <a:rPr lang="en-US" sz="1700" b="1" dirty="0"/>
              <a:t>, </a:t>
            </a:r>
            <a:r>
              <a:rPr lang="en-US" sz="1700" b="1" dirty="0" err="1"/>
              <a:t>waarin</a:t>
            </a:r>
            <a:r>
              <a:rPr lang="en-US" sz="1700" b="1" dirty="0"/>
              <a:t> de </a:t>
            </a:r>
            <a:r>
              <a:rPr lang="en-US" sz="1700" b="1" dirty="0" err="1"/>
              <a:t>meubels</a:t>
            </a:r>
            <a:r>
              <a:rPr lang="en-US" sz="1700" b="1" dirty="0"/>
              <a:t> – </a:t>
            </a:r>
            <a:r>
              <a:rPr lang="en-US" sz="1700" b="1" dirty="0" err="1"/>
              <a:t>oude</a:t>
            </a:r>
            <a:r>
              <a:rPr lang="en-US" sz="1700" b="1" dirty="0"/>
              <a:t> </a:t>
            </a:r>
            <a:r>
              <a:rPr lang="en-US" sz="1700" b="1" dirty="0" err="1"/>
              <a:t>en</a:t>
            </a:r>
            <a:r>
              <a:rPr lang="en-US" sz="1700" b="1" dirty="0"/>
              <a:t> </a:t>
            </a:r>
            <a:r>
              <a:rPr lang="en-US" sz="1700" b="1" dirty="0" err="1"/>
              <a:t>nieuwe</a:t>
            </a:r>
            <a:r>
              <a:rPr lang="en-US" sz="1700" b="1" dirty="0"/>
              <a:t> – min of </a:t>
            </a:r>
            <a:r>
              <a:rPr lang="en-US" sz="1700" b="1" dirty="0" err="1"/>
              <a:t>meer</a:t>
            </a:r>
            <a:r>
              <a:rPr lang="en-US" sz="1700" b="1" dirty="0"/>
              <a:t> </a:t>
            </a:r>
            <a:r>
              <a:rPr lang="en-US" sz="1700" b="1" dirty="0" err="1"/>
              <a:t>lukraak</a:t>
            </a:r>
            <a:r>
              <a:rPr lang="en-US" sz="1700" b="1" dirty="0"/>
              <a:t> </a:t>
            </a:r>
            <a:r>
              <a:rPr lang="en-US" sz="1700" b="1" dirty="0" err="1"/>
              <a:t>zijn</a:t>
            </a:r>
            <a:r>
              <a:rPr lang="en-US" sz="1700" b="1" dirty="0"/>
              <a:t> </a:t>
            </a:r>
            <a:r>
              <a:rPr lang="en-US" sz="1700" b="1" dirty="0" err="1"/>
              <a:t>neergezet</a:t>
            </a:r>
            <a:r>
              <a:rPr lang="en-US" sz="1700" b="1" dirty="0"/>
              <a:t> </a:t>
            </a:r>
            <a:r>
              <a:rPr lang="en-US" sz="1700" b="1" dirty="0" err="1"/>
              <a:t>en</a:t>
            </a:r>
            <a:r>
              <a:rPr lang="en-US" sz="1700" b="1" dirty="0"/>
              <a:t> de </a:t>
            </a:r>
            <a:r>
              <a:rPr lang="en-US" sz="1700" b="1" dirty="0" err="1"/>
              <a:t>wandversiering</a:t>
            </a:r>
            <a:r>
              <a:rPr lang="en-US" sz="1700" b="1" dirty="0"/>
              <a:t> nonchalant </a:t>
            </a:r>
            <a:r>
              <a:rPr lang="en-US" sz="1700" b="1" dirty="0" err="1"/>
              <a:t>schijnt</a:t>
            </a:r>
            <a:r>
              <a:rPr lang="en-US" sz="1700" b="1" dirty="0"/>
              <a:t> </a:t>
            </a:r>
            <a:r>
              <a:rPr lang="en-US" sz="1700" b="1" dirty="0" err="1"/>
              <a:t>opgehangen</a:t>
            </a:r>
            <a:r>
              <a:rPr lang="en-US" sz="1700" b="1" dirty="0"/>
              <a:t>. </a:t>
            </a:r>
            <a:r>
              <a:rPr lang="en-US" sz="1700" dirty="0"/>
              <a:t>Even nonchalant </a:t>
            </a:r>
            <a:r>
              <a:rPr lang="en-US" sz="1700" dirty="0" err="1"/>
              <a:t>als</a:t>
            </a:r>
            <a:r>
              <a:rPr lang="en-US" sz="1700" dirty="0"/>
              <a:t> </a:t>
            </a:r>
            <a:r>
              <a:rPr lang="en-US" sz="1700" dirty="0" err="1"/>
              <a:t>schijnbaar</a:t>
            </a:r>
            <a:r>
              <a:rPr lang="en-US" sz="1700" dirty="0"/>
              <a:t> de </a:t>
            </a:r>
            <a:r>
              <a:rPr lang="en-US" sz="1700" dirty="0" err="1"/>
              <a:t>bezitster</a:t>
            </a:r>
            <a:r>
              <a:rPr lang="en-US" sz="1700" dirty="0"/>
              <a:t> van </a:t>
            </a:r>
            <a:r>
              <a:rPr lang="en-US" sz="1700" dirty="0" err="1"/>
              <a:t>dit</a:t>
            </a:r>
            <a:r>
              <a:rPr lang="en-US" sz="1700" dirty="0"/>
              <a:t> </a:t>
            </a:r>
            <a:r>
              <a:rPr lang="en-US" sz="1700" dirty="0" err="1"/>
              <a:t>alles</a:t>
            </a:r>
            <a:r>
              <a:rPr lang="en-US" sz="1700" dirty="0"/>
              <a:t> – </a:t>
            </a:r>
            <a:r>
              <a:rPr lang="en-US" sz="1700" dirty="0" err="1"/>
              <a:t>en</a:t>
            </a:r>
            <a:r>
              <a:rPr lang="en-US" sz="1700" dirty="0"/>
              <a:t> van twee </a:t>
            </a:r>
            <a:r>
              <a:rPr lang="en-US" sz="1700" dirty="0" err="1"/>
              <a:t>aardige</a:t>
            </a:r>
            <a:r>
              <a:rPr lang="en-US" sz="1700" dirty="0"/>
              <a:t> </a:t>
            </a:r>
            <a:r>
              <a:rPr lang="en-US" sz="1700" dirty="0" err="1"/>
              <a:t>jongens</a:t>
            </a:r>
            <a:r>
              <a:rPr lang="en-US" sz="1700" dirty="0"/>
              <a:t> van zo om </a:t>
            </a:r>
            <a:r>
              <a:rPr lang="en-US" sz="1700" dirty="0" err="1"/>
              <a:t>en</a:t>
            </a:r>
            <a:r>
              <a:rPr lang="en-US" sz="1700" dirty="0"/>
              <a:t> de </a:t>
            </a:r>
            <a:r>
              <a:rPr lang="en-US" sz="1700" dirty="0" err="1"/>
              <a:t>bij</a:t>
            </a:r>
            <a:r>
              <a:rPr lang="en-US" sz="1700" dirty="0"/>
              <a:t> 10 à 12 </a:t>
            </a:r>
            <a:r>
              <a:rPr lang="en-US" sz="1700" dirty="0" err="1"/>
              <a:t>jaren</a:t>
            </a:r>
            <a:r>
              <a:rPr lang="en-US" sz="1700" dirty="0"/>
              <a:t> – er </a:t>
            </a:r>
            <a:r>
              <a:rPr lang="en-US" sz="1700" dirty="0" err="1"/>
              <a:t>bij</a:t>
            </a:r>
            <a:r>
              <a:rPr lang="en-US" sz="1700" dirty="0"/>
              <a:t> zit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vertelt</a:t>
            </a:r>
            <a:r>
              <a:rPr lang="en-US" sz="1700" dirty="0"/>
              <a:t> over </a:t>
            </a:r>
            <a:r>
              <a:rPr lang="en-US" sz="1700" dirty="0" err="1"/>
              <a:t>haar</a:t>
            </a:r>
            <a:r>
              <a:rPr lang="en-US" sz="1700" dirty="0"/>
              <a:t> </a:t>
            </a:r>
            <a:r>
              <a:rPr lang="en-US" sz="1700" dirty="0" err="1"/>
              <a:t>jeugd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haar</a:t>
            </a:r>
            <a:r>
              <a:rPr lang="en-US" sz="1700" dirty="0"/>
              <a:t> </a:t>
            </a:r>
            <a:r>
              <a:rPr lang="en-US" sz="1700" dirty="0" err="1"/>
              <a:t>leven</a:t>
            </a:r>
            <a:r>
              <a:rPr lang="en-US" sz="1700" dirty="0"/>
              <a:t>.”</a:t>
            </a:r>
          </a:p>
          <a:p>
            <a:pPr marL="0" indent="0">
              <a:spcAft>
                <a:spcPts val="600"/>
              </a:spcAft>
              <a:buNone/>
            </a:pPr>
            <a:endParaRPr lang="en-US" sz="17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700" dirty="0"/>
              <a:t>(</a:t>
            </a:r>
            <a:r>
              <a:rPr lang="en-US" sz="1700" dirty="0" err="1"/>
              <a:t>Uit</a:t>
            </a:r>
            <a:r>
              <a:rPr lang="en-US" sz="1700" dirty="0"/>
              <a:t>: De </a:t>
            </a:r>
            <a:r>
              <a:rPr lang="en-US" sz="1700" dirty="0" err="1"/>
              <a:t>Nieuwsbladkalender</a:t>
            </a:r>
            <a:r>
              <a:rPr lang="en-US" sz="1700" dirty="0"/>
              <a:t> 1961)</a:t>
            </a:r>
          </a:p>
          <a:p>
            <a:pPr marL="0" indent="0">
              <a:buNone/>
            </a:pPr>
            <a:endParaRPr lang="nl-NL" sz="1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F0853-5574-6385-E54A-88CF86F641AF}"/>
              </a:ext>
            </a:extLst>
          </p:cNvPr>
          <p:cNvSpPr txBox="1"/>
          <p:nvPr/>
        </p:nvSpPr>
        <p:spPr>
          <a:xfrm>
            <a:off x="6417734" y="421240"/>
            <a:ext cx="5418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latin typeface="+mj-lt"/>
              </a:rPr>
              <a:t>Artikel vs. illustratie</a:t>
            </a:r>
          </a:p>
        </p:txBody>
      </p:sp>
    </p:spTree>
    <p:extLst>
      <p:ext uri="{BB962C8B-B14F-4D97-AF65-F5344CB8AC3E}">
        <p14:creationId xmlns:p14="http://schemas.microsoft.com/office/powerpoint/2010/main" val="496371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eaning against a window&#10;&#10;Description automatically generated with low confidence">
            <a:extLst>
              <a:ext uri="{FF2B5EF4-FFF2-40B4-BE49-F238E27FC236}">
                <a16:creationId xmlns:a16="http://schemas.microsoft.com/office/drawing/2014/main" id="{AC142460-26BD-9C43-2C23-C56C9A3F2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r="19873" b="2"/>
          <a:stretch/>
        </p:blipFill>
        <p:spPr>
          <a:xfrm>
            <a:off x="1" y="10"/>
            <a:ext cx="771589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8420C-A565-DFFC-F9E8-D19F5DD2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1310347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dirty="0"/>
              <a:t>Toby in de Bijlmer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E28D-3DCE-D574-A4B9-52C8D0C3C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740244"/>
            <a:ext cx="3822189" cy="1377511"/>
          </a:xfrm>
        </p:spPr>
        <p:txBody>
          <a:bodyPr>
            <a:normAutofit/>
          </a:bodyPr>
          <a:lstStyle/>
          <a:p>
            <a:r>
              <a:rPr lang="nl-NL" sz="2000" dirty="0">
                <a:hlinkClick r:id="rId3"/>
              </a:rPr>
              <a:t>https://youtube.com/clip/UgkxV2PIPhHTrEZC5tpZrdrKCv4Vd2ERsNxT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384440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63528F-05BD-4AAD-93D8-05F9D025D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684D817-3BF5-44FF-A64A-367BBDD9CC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4575"/>
            <a:ext cx="12192000" cy="5813425"/>
          </a:xfrm>
          <a:prstGeom prst="rect">
            <a:avLst/>
          </a:prstGeom>
        </p:spPr>
      </p:pic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187B3979-26CA-40B8-BE9F-B9C3F62DF88C}"/>
              </a:ext>
            </a:extLst>
          </p:cNvPr>
          <p:cNvSpPr txBox="1">
            <a:spLocks/>
          </p:cNvSpPr>
          <p:nvPr/>
        </p:nvSpPr>
        <p:spPr>
          <a:xfrm>
            <a:off x="953978" y="3931919"/>
            <a:ext cx="7604820" cy="1881505"/>
          </a:xfrm>
          <a:prstGeom prst="rect">
            <a:avLst/>
          </a:prstGeom>
          <a:solidFill>
            <a:schemeClr val="bg1"/>
          </a:solidFill>
          <a:ln w="76200" cap="sq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5400" b="0" kern="1200" dirty="0">
                <a:solidFill>
                  <a:schemeClr val="tx1"/>
                </a:solidFill>
                <a:latin typeface="+mj-lt"/>
                <a:ea typeface="+mn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de-DE" sz="21600" dirty="0">
                <a:solidFill>
                  <a:srgbClr val="E318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Amsterdam Time Machine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Historische data als inspiratie voor de toekomst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A0812D7-38A0-42F1-8ACE-C7D6F80913C9}"/>
              </a:ext>
            </a:extLst>
          </p:cNvPr>
          <p:cNvSpPr/>
          <p:nvPr/>
        </p:nvSpPr>
        <p:spPr>
          <a:xfrm>
            <a:off x="914401" y="5846477"/>
            <a:ext cx="7681911" cy="3997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846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FF4488-F793-FFA6-E998-5025B9AE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0" y="907200"/>
            <a:ext cx="4526280" cy="936103"/>
          </a:xfrm>
        </p:spPr>
        <p:txBody>
          <a:bodyPr>
            <a:normAutofit fontScale="90000"/>
          </a:bodyPr>
          <a:lstStyle/>
          <a:p>
            <a:r>
              <a:rPr lang="nl-NL" dirty="0"/>
              <a:t>Model technische infrastructuur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FBB2E8-DE05-AAE3-825C-90F6888531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600" y="1980000"/>
            <a:ext cx="5030336" cy="424919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bron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Linked open data </a:t>
            </a:r>
            <a:r>
              <a:rPr lang="en-US" dirty="0" err="1"/>
              <a:t>formaat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Centrale </a:t>
            </a:r>
            <a:r>
              <a:rPr lang="en-US" dirty="0" err="1"/>
              <a:t>verbindingslaag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Ontsluiting</a:t>
            </a:r>
            <a:r>
              <a:rPr lang="en-US" dirty="0"/>
              <a:t> via API’s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Eigen </a:t>
            </a:r>
            <a:r>
              <a:rPr lang="en-US" dirty="0" err="1"/>
              <a:t>applicaties</a:t>
            </a:r>
            <a:r>
              <a:rPr lang="en-US" dirty="0"/>
              <a:t> &amp; </a:t>
            </a:r>
            <a:r>
              <a:rPr lang="en-US" dirty="0" err="1"/>
              <a:t>applicaties</a:t>
            </a:r>
            <a:r>
              <a:rPr lang="en-US" dirty="0"/>
              <a:t> van </a:t>
            </a:r>
            <a:r>
              <a:rPr lang="en-US" dirty="0" err="1"/>
              <a:t>derden</a:t>
            </a:r>
            <a:endParaRPr lang="nl-NL" dirty="0"/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964B686B-20BF-3D92-88EA-52FDD9A32D84}"/>
              </a:ext>
            </a:extLst>
          </p:cNvPr>
          <p:cNvPicPr/>
          <p:nvPr/>
        </p:nvPicPr>
        <p:blipFill>
          <a:blip r:embed="rId2"/>
          <a:srcRect l="14" r="14"/>
          <a:stretch>
            <a:fillRect/>
          </a:stretch>
        </p:blipFill>
        <p:spPr>
          <a:xfrm>
            <a:off x="5015880" y="454342"/>
            <a:ext cx="5492115" cy="594931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8918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EB5D0-B166-5F86-06D0-F6D41A53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l-NL" dirty="0"/>
              <a:t>Pilotprojecten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BD302-4176-4090-8758-53B8EFF6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nl-NL" sz="2200" dirty="0"/>
              <a:t>Joodse buurt: tot leven brengen 5 eeuwen Joodse geschiedenis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nl-NL" sz="22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nl-NL" sz="2200" dirty="0"/>
              <a:t>Zuidoost: de Amsterdam Time Machine als participatiemiddel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nl-NL" sz="22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nl-NL" sz="2200" dirty="0"/>
              <a:t>Haven-Stad: historische data als input voor toekomstvisies op een nieuw stadsdeel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nl-NL" sz="22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nl-NL" sz="2200"/>
              <a:t>Amsterdam Diaries: een persoonlijke blik op Amsterdam via dagboeken</a:t>
            </a:r>
            <a:endParaRPr lang="nl-NL" sz="2200" dirty="0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B0AC0440-3564-3D99-99E6-D2FF3F412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8101"/>
            <a:ext cx="5976664" cy="4647844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073A2735-7BAA-8819-7878-CC8C1478521E}"/>
              </a:ext>
            </a:extLst>
          </p:cNvPr>
          <p:cNvSpPr/>
          <p:nvPr/>
        </p:nvSpPr>
        <p:spPr>
          <a:xfrm>
            <a:off x="8958907" y="3010896"/>
            <a:ext cx="424407" cy="4468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87131ADC-A03E-96C5-B15E-06D7568C2E1C}"/>
              </a:ext>
            </a:extLst>
          </p:cNvPr>
          <p:cNvSpPr/>
          <p:nvPr/>
        </p:nvSpPr>
        <p:spPr>
          <a:xfrm>
            <a:off x="8875995" y="3429000"/>
            <a:ext cx="424407" cy="4468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E7D1D010-5481-DDD3-45C9-549563D8D94C}"/>
              </a:ext>
            </a:extLst>
          </p:cNvPr>
          <p:cNvSpPr/>
          <p:nvPr/>
        </p:nvSpPr>
        <p:spPr>
          <a:xfrm>
            <a:off x="7567585" y="2206589"/>
            <a:ext cx="424407" cy="4468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72444F4B-A631-A713-8BCE-E230A19FE759}"/>
              </a:ext>
            </a:extLst>
          </p:cNvPr>
          <p:cNvSpPr/>
          <p:nvPr/>
        </p:nvSpPr>
        <p:spPr>
          <a:xfrm>
            <a:off x="9984432" y="4581128"/>
            <a:ext cx="424407" cy="4468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199FBD9F-3A2A-F08C-94C3-A01C6B45A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29" y="5011464"/>
            <a:ext cx="2317126" cy="94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62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68D0749-59C3-47B8-86E1-D3C37077B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19878"/>
          <a:stretch/>
        </p:blipFill>
        <p:spPr>
          <a:xfrm>
            <a:off x="6600056" y="1844824"/>
            <a:ext cx="5375672" cy="3450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F51ED-4388-4A7F-B1EC-173E5156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02" y="548680"/>
            <a:ext cx="11159196" cy="936103"/>
          </a:xfrm>
        </p:spPr>
        <p:txBody>
          <a:bodyPr/>
          <a:lstStyle/>
          <a:p>
            <a:r>
              <a:rPr lang="nl-NL" dirty="0"/>
              <a:t>Water en de stad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39AFBFD-ED8A-7696-9276-4B83F666DA09}"/>
              </a:ext>
            </a:extLst>
          </p:cNvPr>
          <p:cNvSpPr txBox="1">
            <a:spLocks/>
          </p:cNvSpPr>
          <p:nvPr/>
        </p:nvSpPr>
        <p:spPr>
          <a:xfrm>
            <a:off x="489600" y="1980000"/>
            <a:ext cx="5822424" cy="42491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+mn-cs"/>
              </a:defRPr>
            </a:lvl2pPr>
            <a:lvl3pPr marL="625475" indent="-27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accent1"/>
                </a:solidFill>
                <a:latin typeface="+mj-lt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2638" lvl="1" indent="-514350"/>
            <a:r>
              <a:rPr lang="en-US" sz="2200" dirty="0" err="1"/>
              <a:t>Inzichtelijk</a:t>
            </a:r>
            <a:r>
              <a:rPr lang="en-US" sz="2200" dirty="0"/>
              <a:t> </a:t>
            </a:r>
            <a:r>
              <a:rPr lang="en-US" sz="2200" dirty="0" err="1"/>
              <a:t>maken</a:t>
            </a:r>
            <a:r>
              <a:rPr lang="en-US" sz="2200" dirty="0"/>
              <a:t> </a:t>
            </a:r>
            <a:r>
              <a:rPr lang="en-US" sz="2200" dirty="0" err="1"/>
              <a:t>historie</a:t>
            </a:r>
            <a:r>
              <a:rPr lang="en-US" sz="2200" dirty="0"/>
              <a:t> </a:t>
            </a:r>
            <a:r>
              <a:rPr lang="en-US" sz="2200" dirty="0" err="1"/>
              <a:t>aan</a:t>
            </a:r>
            <a:r>
              <a:rPr lang="en-US" sz="2200" dirty="0"/>
              <a:t> de hand van </a:t>
            </a:r>
            <a:r>
              <a:rPr lang="en-US" sz="2200" dirty="0" err="1"/>
              <a:t>actuele</a:t>
            </a:r>
            <a:r>
              <a:rPr lang="en-US" sz="2200" dirty="0"/>
              <a:t> </a:t>
            </a:r>
            <a:r>
              <a:rPr lang="en-US" sz="2200" dirty="0" err="1"/>
              <a:t>thema’s</a:t>
            </a:r>
            <a:r>
              <a:rPr lang="en-US" sz="2200" dirty="0"/>
              <a:t> </a:t>
            </a:r>
          </a:p>
          <a:p>
            <a:pPr marL="1139825" lvl="2" indent="-514350"/>
            <a:r>
              <a:rPr lang="en-US" sz="2200" dirty="0" err="1"/>
              <a:t>Energietransitie</a:t>
            </a:r>
            <a:r>
              <a:rPr lang="en-US" sz="2200" dirty="0"/>
              <a:t> </a:t>
            </a:r>
          </a:p>
          <a:p>
            <a:pPr marL="1139825" lvl="2" indent="-514350"/>
            <a:r>
              <a:rPr lang="en-US" sz="2200" dirty="0" err="1"/>
              <a:t>Woningbouw</a:t>
            </a:r>
            <a:endParaRPr lang="en-US" sz="2200" dirty="0"/>
          </a:p>
          <a:p>
            <a:pPr marL="1139825" lvl="2" indent="-514350"/>
            <a:r>
              <a:rPr lang="en-US" sz="2200" dirty="0" err="1"/>
              <a:t>Waterbeheer</a:t>
            </a:r>
            <a:r>
              <a:rPr lang="en-US" sz="2200" dirty="0"/>
              <a:t> </a:t>
            </a:r>
          </a:p>
          <a:p>
            <a:pPr marL="782638" lvl="1" indent="-514350"/>
            <a:r>
              <a:rPr lang="en-US" sz="2200" dirty="0" err="1"/>
              <a:t>Gebruikers</a:t>
            </a:r>
            <a:r>
              <a:rPr lang="en-US" sz="2200" dirty="0"/>
              <a:t>: </a:t>
            </a:r>
            <a:r>
              <a:rPr lang="en-US" sz="2200" dirty="0" err="1"/>
              <a:t>plannenmakers</a:t>
            </a:r>
            <a:r>
              <a:rPr lang="en-US" sz="2200" dirty="0"/>
              <a:t>, </a:t>
            </a:r>
            <a:r>
              <a:rPr lang="en-US" sz="2200" dirty="0" err="1"/>
              <a:t>ontwerpers</a:t>
            </a:r>
            <a:endParaRPr lang="en-US" sz="2200" dirty="0"/>
          </a:p>
          <a:p>
            <a:pPr marL="782638" lvl="1" indent="-514350"/>
            <a:r>
              <a:rPr lang="en-US" sz="2200" dirty="0"/>
              <a:t>Partners: HvA, Arcam, 3D Amsterdam, </a:t>
            </a:r>
            <a:r>
              <a:rPr lang="en-US" sz="2200" dirty="0" err="1"/>
              <a:t>Shosho</a:t>
            </a:r>
            <a:r>
              <a:rPr lang="en-US" sz="2200" dirty="0"/>
              <a:t> en </a:t>
            </a:r>
            <a:r>
              <a:rPr lang="en-US" sz="2200" dirty="0" err="1"/>
              <a:t>gemeente</a:t>
            </a:r>
            <a:r>
              <a:rPr lang="en-US" sz="2200" dirty="0"/>
              <a:t> Amsterdam</a:t>
            </a:r>
          </a:p>
          <a:p>
            <a:pPr marL="782638" lvl="1" indent="-514350"/>
            <a:r>
              <a:rPr lang="en-US" sz="2200" dirty="0"/>
              <a:t>2022 </a:t>
            </a:r>
            <a:r>
              <a:rPr lang="en-US" sz="2200" dirty="0" err="1"/>
              <a:t>tentoonstelling</a:t>
            </a:r>
            <a:r>
              <a:rPr lang="en-US" sz="2200" dirty="0"/>
              <a:t> </a:t>
            </a:r>
            <a:r>
              <a:rPr lang="en-US" sz="2200" i="1" dirty="0" err="1"/>
              <a:t>Vloeibare</a:t>
            </a:r>
            <a:r>
              <a:rPr lang="en-US" sz="2200" i="1" dirty="0"/>
              <a:t> </a:t>
            </a:r>
            <a:r>
              <a:rPr lang="en-US" sz="2200" i="1" dirty="0" err="1"/>
              <a:t>bouwsteen</a:t>
            </a:r>
            <a:r>
              <a:rPr lang="en-US" sz="2200" i="1" dirty="0"/>
              <a:t> </a:t>
            </a:r>
            <a:r>
              <a:rPr lang="en-US" sz="2200" dirty="0"/>
              <a:t>in Arcam </a:t>
            </a:r>
          </a:p>
          <a:p>
            <a:pPr lvl="2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6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person, ceiling&#10;&#10;Description automatically generated">
            <a:extLst>
              <a:ext uri="{FF2B5EF4-FFF2-40B4-BE49-F238E27FC236}">
                <a16:creationId xmlns:a16="http://schemas.microsoft.com/office/drawing/2014/main" id="{5DE8209F-6B56-4D14-BBB7-2EF34741F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8" y="1507444"/>
            <a:ext cx="5294716" cy="3534222"/>
          </a:xfrm>
          <a:prstGeom prst="rect">
            <a:avLst/>
          </a:prstGeom>
        </p:spPr>
      </p:pic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4EF3C7C6-E8B9-4A80-9941-7C8C00DAF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27615"/>
            <a:ext cx="5294715" cy="540277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B4B557C-A07E-481E-9F21-D867B8FF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05" y="451922"/>
            <a:ext cx="11159196" cy="936103"/>
          </a:xfrm>
        </p:spPr>
        <p:txBody>
          <a:bodyPr/>
          <a:lstStyle/>
          <a:p>
            <a:r>
              <a:rPr lang="en-US" dirty="0" err="1"/>
              <a:t>Vloeibare</a:t>
            </a:r>
            <a:r>
              <a:rPr lang="en-US" dirty="0"/>
              <a:t> </a:t>
            </a:r>
            <a:r>
              <a:rPr lang="en-US" dirty="0" err="1"/>
              <a:t>bouwsteen</a:t>
            </a:r>
            <a:r>
              <a:rPr lang="en-US" dirty="0"/>
              <a:t> 2022</a:t>
            </a:r>
            <a:endParaRPr lang="nl-NL" dirty="0"/>
          </a:p>
        </p:txBody>
      </p:sp>
      <p:sp>
        <p:nvSpPr>
          <p:cNvPr id="11" name="Tekstvak 1">
            <a:extLst>
              <a:ext uri="{FF2B5EF4-FFF2-40B4-BE49-F238E27FC236}">
                <a16:creationId xmlns:a16="http://schemas.microsoft.com/office/drawing/2014/main" id="{92BE7B32-0967-47E9-9D52-A86898BDF888}"/>
              </a:ext>
            </a:extLst>
          </p:cNvPr>
          <p:cNvSpPr txBox="1"/>
          <p:nvPr/>
        </p:nvSpPr>
        <p:spPr>
          <a:xfrm>
            <a:off x="532512" y="5196110"/>
            <a:ext cx="5563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Via een historische laag over 3D Amsterdam ervaren bezoekers van Arcam hoe Amsterdam in het verleden streed met en tegen het water. Met medewerking van de </a:t>
            </a:r>
            <a:r>
              <a:rPr lang="nl-NL" dirty="0"/>
              <a:t>Friedrich-Schiller-</a:t>
            </a:r>
            <a:r>
              <a:rPr lang="nl-NL" dirty="0" err="1"/>
              <a:t>Universität</a:t>
            </a:r>
            <a:r>
              <a:rPr lang="nl-NL" dirty="0"/>
              <a:t> Jena.</a:t>
            </a:r>
            <a:endParaRPr kumimoji="0" lang="nl-NL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5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A42A0C1-905B-19B7-D4F3-94302123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15" y="907200"/>
            <a:ext cx="11159196" cy="936000"/>
          </a:xfrm>
        </p:spPr>
        <p:txBody>
          <a:bodyPr/>
          <a:lstStyle/>
          <a:p>
            <a:r>
              <a:rPr lang="en-US" dirty="0" err="1"/>
              <a:t>Peilboekjes</a:t>
            </a:r>
            <a:r>
              <a:rPr lang="en-US" dirty="0"/>
              <a:t>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E816C0C-091F-1154-F77F-0462C9B1E1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170"/>
          <a:stretch/>
        </p:blipFill>
        <p:spPr>
          <a:xfrm>
            <a:off x="479376" y="1937792"/>
            <a:ext cx="5400000" cy="4659560"/>
          </a:xfrm>
          <a:prstGeom prst="rect">
            <a:avLst/>
          </a:prstGeom>
          <a:noFill/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A9111FB-59B3-AF5D-A910-4F67FD905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 r="4026" b="-1"/>
          <a:stretch/>
        </p:blipFill>
        <p:spPr>
          <a:xfrm>
            <a:off x="6240016" y="1937792"/>
            <a:ext cx="5400000" cy="4649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1828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43D3-B2CC-4C4B-9913-8FF010A0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15" y="907200"/>
            <a:ext cx="11159196" cy="805915"/>
          </a:xfrm>
        </p:spPr>
        <p:txBody>
          <a:bodyPr anchor="b">
            <a:normAutofit/>
          </a:bodyPr>
          <a:lstStyle/>
          <a:p>
            <a:r>
              <a:rPr lang="nl-NL" dirty="0"/>
              <a:t>Transities: wonen, werken en transport</a:t>
            </a:r>
          </a:p>
        </p:txBody>
      </p:sp>
      <p:pic>
        <p:nvPicPr>
          <p:cNvPr id="6" name="Picture 5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F964F23B-9F45-72BD-6B5C-1839CE46F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r="27441"/>
          <a:stretch/>
        </p:blipFill>
        <p:spPr>
          <a:xfrm>
            <a:off x="584200" y="1768825"/>
            <a:ext cx="3495576" cy="4900535"/>
          </a:xfrm>
          <a:prstGeom prst="rect">
            <a:avLst/>
          </a:prstGeom>
          <a:noFill/>
        </p:spPr>
      </p:pic>
      <p:pic>
        <p:nvPicPr>
          <p:cNvPr id="4" name="Picture 3" descr="A high angle view of a factory&#10;&#10;Description automatically generated with low confidence">
            <a:extLst>
              <a:ext uri="{FF2B5EF4-FFF2-40B4-BE49-F238E27FC236}">
                <a16:creationId xmlns:a16="http://schemas.microsoft.com/office/drawing/2014/main" id="{77A95CCA-C5DC-4EC5-81DB-6D4624246E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7" r="18310"/>
          <a:stretch/>
        </p:blipFill>
        <p:spPr>
          <a:xfrm>
            <a:off x="8112224" y="1768825"/>
            <a:ext cx="3495576" cy="4900535"/>
          </a:xfrm>
          <a:prstGeom prst="rect">
            <a:avLst/>
          </a:prstGeom>
          <a:noFill/>
        </p:spPr>
      </p:pic>
      <p:pic>
        <p:nvPicPr>
          <p:cNvPr id="9" name="Picture 8" descr="A picture containing building, tree, outdoor, house&#10;&#10;Description automatically generated">
            <a:extLst>
              <a:ext uri="{FF2B5EF4-FFF2-40B4-BE49-F238E27FC236}">
                <a16:creationId xmlns:a16="http://schemas.microsoft.com/office/drawing/2014/main" id="{BF53DB2A-6F2C-B87E-1BEC-75B9070B9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r="22622" b="-1"/>
          <a:stretch/>
        </p:blipFill>
        <p:spPr>
          <a:xfrm>
            <a:off x="4348212" y="1768825"/>
            <a:ext cx="3495576" cy="4900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6568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building, stone&#10;&#10;Description automatically generated">
            <a:extLst>
              <a:ext uri="{FF2B5EF4-FFF2-40B4-BE49-F238E27FC236}">
                <a16:creationId xmlns:a16="http://schemas.microsoft.com/office/drawing/2014/main" id="{C22C966F-7088-5A27-5E73-EEC2D9DFE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85892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42456d2f5f5351937ece8a3df1ccd7879d111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verman1\AppData\Local\Temp\Templafy\PowerPointVsto\Assets\6d594c87-2f05-4be2-89b2-9df25d4867f6.jpeg"/>
</p:tagLst>
</file>

<file path=ppt/theme/theme1.xml><?xml version="1.0" encoding="utf-8"?>
<a:theme xmlns:a="http://schemas.openxmlformats.org/drawingml/2006/main" name="blank">
  <a:themeElements>
    <a:clrScheme name="UvA">
      <a:dk1>
        <a:srgbClr val="000000"/>
      </a:dk1>
      <a:lt1>
        <a:srgbClr val="FFFFFF"/>
      </a:lt1>
      <a:dk2>
        <a:srgbClr val="1F1D21"/>
      </a:dk2>
      <a:lt2>
        <a:srgbClr val="FFFFFF"/>
      </a:lt2>
      <a:accent1>
        <a:srgbClr val="004E92"/>
      </a:accent1>
      <a:accent2>
        <a:srgbClr val="BEB511"/>
      </a:accent2>
      <a:accent3>
        <a:srgbClr val="90003E"/>
      </a:accent3>
      <a:accent4>
        <a:srgbClr val="257835"/>
      </a:accent4>
      <a:accent5>
        <a:srgbClr val="004E92"/>
      </a:accent5>
      <a:accent6>
        <a:srgbClr val="E98300"/>
      </a:accent6>
      <a:hlink>
        <a:srgbClr val="009CDD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uva-presentatie-16x9---fgw---nl---geesteswetenschappen" id="{D940F7C9-0568-0041-AB14-CFCEA09C9A22}" vid="{D3B9195B-1B9E-3944-BAE2-38C76C3A9A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41c815-8673-45d9-bee9-a1453d13a96d" xsi:nil="true"/>
    <lcf76f155ced4ddcb4097134ff3c332f xmlns="da01d95d-9a53-4690-91f2-3ea4d21374f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40B4EE-7306-4015-AD25-B4E5484321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A87482-B5DD-4BB5-B5DD-1F824ADC1C03}"/>
</file>

<file path=customXml/itemProps3.xml><?xml version="1.0" encoding="utf-8"?>
<ds:datastoreItem xmlns:ds="http://schemas.openxmlformats.org/officeDocument/2006/customXml" ds:itemID="{69DA0326-C6F9-40A3-894F-6061EE46E132}">
  <ds:schemaRefs>
    <ds:schemaRef ds:uri="http://purl.org/dc/dcmitype/"/>
    <ds:schemaRef ds:uri="http://purl.org/dc/elements/1.1/"/>
    <ds:schemaRef ds:uri="62260777-03a2-4acd-8b7f-b7cc27a56620"/>
    <ds:schemaRef ds:uri="http://schemas.microsoft.com/office/2006/metadata/properties"/>
    <ds:schemaRef ds:uri="f2760952-b3bb-408f-ace6-eb1e07642b86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Geesteswetenschappen NL</Template>
  <TotalTime>1118</TotalTime>
  <Words>1367</Words>
  <Application>Microsoft Office PowerPoint</Application>
  <PresentationFormat>Widescreen</PresentationFormat>
  <Paragraphs>149</Paragraphs>
  <Slides>29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blank</vt:lpstr>
      <vt:lpstr>Amsterdam Time Machine https://www.amsterdamtimemachine.nl/ </vt:lpstr>
      <vt:lpstr>Amsterdam Time Machine (ATM)</vt:lpstr>
      <vt:lpstr>Model technische infrastructuur</vt:lpstr>
      <vt:lpstr>Pilotprojecten</vt:lpstr>
      <vt:lpstr>Water en de stad</vt:lpstr>
      <vt:lpstr>Vloeibare bouwsteen 2022</vt:lpstr>
      <vt:lpstr>Peilboekjes </vt:lpstr>
      <vt:lpstr>Transities: wonen, werken en transport</vt:lpstr>
      <vt:lpstr>PowerPoint Presentation</vt:lpstr>
      <vt:lpstr>Pilot Joodse buurt</vt:lpstr>
      <vt:lpstr>PowerPoint Presentation</vt:lpstr>
      <vt:lpstr>PowerPoint Presentation</vt:lpstr>
      <vt:lpstr>PowerPoint Presentation</vt:lpstr>
      <vt:lpstr>Case study Amsterdam Diaries</vt:lpstr>
      <vt:lpstr>Dagboeken Toby Vos</vt:lpstr>
      <vt:lpstr>Persoonskaart stadsarchief</vt:lpstr>
      <vt:lpstr>PowerPoint Presentation</vt:lpstr>
      <vt:lpstr>Woningkaarten</vt:lpstr>
      <vt:lpstr>PowerPoint Presentation</vt:lpstr>
      <vt:lpstr>Illustraties dagboeken</vt:lpstr>
      <vt:lpstr>PowerPoint Presentation</vt:lpstr>
      <vt:lpstr>PowerPoint Presentation</vt:lpstr>
      <vt:lpstr>PowerPoint Presentation</vt:lpstr>
      <vt:lpstr>PowerPoint Presentation</vt:lpstr>
      <vt:lpstr>Het eerste teken, DBNL</vt:lpstr>
      <vt:lpstr>Delpher</vt:lpstr>
      <vt:lpstr>PowerPoint Presentation</vt:lpstr>
      <vt:lpstr>Toby in de Bijlmer</vt:lpstr>
      <vt:lpstr>PowerPoint Presentation</vt:lpstr>
    </vt:vector>
  </TitlesOfParts>
  <Manager>Chevelie Vermaning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Boudewijn Koopmans</dc:creator>
  <dc:description>Deze invoegtoepassing bevat additionele hulpmiddelen voor UvA presentaties. _x000d_
version: 0.1- 2018 MAART, revision: 1340_x000d_
Last save date: 8-3-2018 12:52:14, last saved by: Martin Drenth</dc:description>
  <cp:lastModifiedBy>Boudewijn Koopmans</cp:lastModifiedBy>
  <cp:revision>25</cp:revision>
  <dcterms:created xsi:type="dcterms:W3CDTF">2023-01-20T11:52:49Z</dcterms:created>
  <dcterms:modified xsi:type="dcterms:W3CDTF">2023-03-28T13:28:36Z</dcterms:modified>
  <cp:version>0.1- 2018 MAART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0x010100A5EB26C7979E7242A3043123CA461D04</vt:lpwstr>
  </property>
</Properties>
</file>