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5"/>
  </p:notesMasterIdLst>
  <p:handoutMasterIdLst>
    <p:handoutMasterId r:id="rId16"/>
  </p:handoutMasterIdLst>
  <p:sldIdLst>
    <p:sldId id="256" r:id="rId3"/>
    <p:sldId id="257" r:id="rId4"/>
    <p:sldId id="258" r:id="rId5"/>
    <p:sldId id="261" r:id="rId6"/>
    <p:sldId id="262" r:id="rId7"/>
    <p:sldId id="259" r:id="rId8"/>
    <p:sldId id="263" r:id="rId9"/>
    <p:sldId id="265" r:id="rId10"/>
    <p:sldId id="266" r:id="rId11"/>
    <p:sldId id="264" r:id="rId12"/>
    <p:sldId id="267" r:id="rId13"/>
    <p:sldId id="260" r:id="rId14"/>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4DA"/>
    <a:srgbClr val="00326E"/>
    <a:srgbClr val="2CAC7F"/>
    <a:srgbClr val="8CB0CC"/>
    <a:srgbClr val="F280AC"/>
    <a:srgbClr val="FC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0583" autoAdjust="0"/>
  </p:normalViewPr>
  <p:slideViewPr>
    <p:cSldViewPr snapToGrid="0">
      <p:cViewPr varScale="1">
        <p:scale>
          <a:sx n="71" d="100"/>
          <a:sy n="71" d="100"/>
        </p:scale>
        <p:origin x="104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E276C33F-5533-4362-B105-9BC9BBFEAC32}" type="datetimeFigureOut">
              <a:rPr lang="nl-NL" smtClean="0"/>
              <a:t>9-9-2019</a:t>
            </a:fld>
            <a:endParaRPr lang="nl-NL"/>
          </a:p>
        </p:txBody>
      </p:sp>
      <p:sp>
        <p:nvSpPr>
          <p:cNvPr id="4" name="Tijdelijke aanduiding voor voettekst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C52CFFE7-8419-4425-BD85-342373586B70}" type="slidenum">
              <a:rPr lang="nl-NL" smtClean="0"/>
              <a:t>‹nr.›</a:t>
            </a:fld>
            <a:endParaRPr lang="nl-NL"/>
          </a:p>
        </p:txBody>
      </p:sp>
    </p:spTree>
    <p:extLst>
      <p:ext uri="{BB962C8B-B14F-4D97-AF65-F5344CB8AC3E}">
        <p14:creationId xmlns:p14="http://schemas.microsoft.com/office/powerpoint/2010/main" val="2288795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32C0DD72-6422-4330-8E34-AE72D9072D0F}" type="datetimeFigureOut">
              <a:rPr lang="nl-NL" smtClean="0"/>
              <a:t>9-9-2019</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79E8B376-8D57-4433-AE94-7DEE0CD5E6A1}" type="slidenum">
              <a:rPr lang="nl-NL" smtClean="0"/>
              <a:t>‹nr.›</a:t>
            </a:fld>
            <a:endParaRPr lang="nl-NL"/>
          </a:p>
        </p:txBody>
      </p:sp>
    </p:spTree>
    <p:extLst>
      <p:ext uri="{BB962C8B-B14F-4D97-AF65-F5344CB8AC3E}">
        <p14:creationId xmlns:p14="http://schemas.microsoft.com/office/powerpoint/2010/main" val="321227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lisethart.com/#/broo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9E8B376-8D57-4433-AE94-7DEE0CD5E6A1}" type="slidenum">
              <a:rPr lang="nl-NL" smtClean="0"/>
              <a:t>1</a:t>
            </a:fld>
            <a:endParaRPr lang="nl-NL"/>
          </a:p>
        </p:txBody>
      </p:sp>
    </p:spTree>
    <p:extLst>
      <p:ext uri="{BB962C8B-B14F-4D97-AF65-F5344CB8AC3E}">
        <p14:creationId xmlns:p14="http://schemas.microsoft.com/office/powerpoint/2010/main" val="723797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9E8B376-8D57-4433-AE94-7DEE0CD5E6A1}" type="slidenum">
              <a:rPr lang="nl-NL" smtClean="0"/>
              <a:t>10</a:t>
            </a:fld>
            <a:endParaRPr lang="nl-NL"/>
          </a:p>
        </p:txBody>
      </p:sp>
    </p:spTree>
    <p:extLst>
      <p:ext uri="{BB962C8B-B14F-4D97-AF65-F5344CB8AC3E}">
        <p14:creationId xmlns:p14="http://schemas.microsoft.com/office/powerpoint/2010/main" val="274464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err="1" smtClean="0"/>
              <a:t>About</a:t>
            </a:r>
            <a:r>
              <a:rPr lang="nl-NL" baseline="0" dirty="0" smtClean="0"/>
              <a:t> </a:t>
            </a:r>
            <a:r>
              <a:rPr lang="nl-NL" baseline="0" dirty="0" err="1" smtClean="0"/>
              <a:t>Ephemeral</a:t>
            </a:r>
            <a:r>
              <a:rPr lang="nl-NL" baseline="0" dirty="0" smtClean="0"/>
              <a:t> data: </a:t>
            </a:r>
          </a:p>
          <a:p>
            <a:r>
              <a:rPr lang="nl-NL" sz="1200" b="0" i="0" kern="1200" dirty="0" smtClean="0">
                <a:solidFill>
                  <a:schemeClr val="tx1"/>
                </a:solidFill>
                <a:effectLst/>
                <a:latin typeface="+mn-lt"/>
                <a:ea typeface="+mn-ea"/>
                <a:cs typeface="+mn-cs"/>
              </a:rPr>
              <a:t>De toekomst van het internet is vergankelijkheid. Het internet evolueert van een wereldwijde archiefmachine naar een wereldwijde performancemachine. Tijdelijke, unieke, lokale en vergankelijke content wordt de nieuwe status-quo. Jongeren zijn tegenwoordig al gewend aan deze verschuiving binnen de digitale cultuur.</a:t>
            </a:r>
            <a:br>
              <a:rPr lang="nl-NL" sz="1200" b="0" i="0" kern="1200" dirty="0" smtClean="0">
                <a:solidFill>
                  <a:schemeClr val="tx1"/>
                </a:solidFill>
                <a:effectLst/>
                <a:latin typeface="+mn-lt"/>
                <a:ea typeface="+mn-ea"/>
                <a:cs typeface="+mn-cs"/>
              </a:rPr>
            </a:br>
            <a:r>
              <a:rPr lang="nl-NL" sz="1200" b="0" i="1" kern="1200" dirty="0" err="1" smtClean="0">
                <a:solidFill>
                  <a:schemeClr val="tx1"/>
                </a:solidFill>
                <a:effectLst/>
                <a:latin typeface="+mn-lt"/>
                <a:ea typeface="+mn-ea"/>
                <a:cs typeface="+mn-cs"/>
              </a:rPr>
              <a:t>Ephemeral</a:t>
            </a:r>
            <a:r>
              <a:rPr lang="nl-NL" sz="1200" b="0" i="1" kern="1200" dirty="0" smtClean="0">
                <a:solidFill>
                  <a:schemeClr val="tx1"/>
                </a:solidFill>
                <a:effectLst/>
                <a:latin typeface="+mn-lt"/>
                <a:ea typeface="+mn-ea"/>
                <a:cs typeface="+mn-cs"/>
              </a:rPr>
              <a:t> Data</a:t>
            </a:r>
            <a:r>
              <a:rPr lang="nl-NL" sz="1200" b="0" i="0" kern="1200" dirty="0" smtClean="0">
                <a:solidFill>
                  <a:schemeClr val="tx1"/>
                </a:solidFill>
                <a:effectLst/>
                <a:latin typeface="+mn-lt"/>
                <a:ea typeface="+mn-ea"/>
                <a:cs typeface="+mn-cs"/>
              </a:rPr>
              <a:t> is een tien dagen durende performance op de </a:t>
            </a:r>
            <a:r>
              <a:rPr lang="nl-NL" sz="1200" b="0" i="0" kern="1200" dirty="0" err="1" smtClean="0">
                <a:solidFill>
                  <a:schemeClr val="tx1"/>
                </a:solidFill>
                <a:effectLst/>
                <a:latin typeface="+mn-lt"/>
                <a:ea typeface="+mn-ea"/>
                <a:cs typeface="+mn-cs"/>
              </a:rPr>
              <a:t>Neude</a:t>
            </a:r>
            <a:r>
              <a:rPr lang="nl-NL" sz="1200" b="0" i="0" kern="1200" dirty="0" smtClean="0">
                <a:solidFill>
                  <a:schemeClr val="tx1"/>
                </a:solidFill>
                <a:effectLst/>
                <a:latin typeface="+mn-lt"/>
                <a:ea typeface="+mn-ea"/>
                <a:cs typeface="+mn-cs"/>
              </a:rPr>
              <a:t> die deze verschuiving visualiseert. In </a:t>
            </a:r>
            <a:r>
              <a:rPr lang="nl-NL" sz="1200" b="0" i="1" kern="1200" dirty="0" err="1" smtClean="0">
                <a:solidFill>
                  <a:schemeClr val="tx1"/>
                </a:solidFill>
                <a:effectLst/>
                <a:latin typeface="+mn-lt"/>
                <a:ea typeface="+mn-ea"/>
                <a:cs typeface="+mn-cs"/>
              </a:rPr>
              <a:t>Ephemeral</a:t>
            </a:r>
            <a:r>
              <a:rPr lang="nl-NL" sz="1200" b="0" i="1" kern="1200" dirty="0" smtClean="0">
                <a:solidFill>
                  <a:schemeClr val="tx1"/>
                </a:solidFill>
                <a:effectLst/>
                <a:latin typeface="+mn-lt"/>
                <a:ea typeface="+mn-ea"/>
                <a:cs typeface="+mn-cs"/>
              </a:rPr>
              <a:t> Data</a:t>
            </a:r>
            <a:r>
              <a:rPr lang="nl-NL" sz="1200" b="0" i="0" kern="1200" dirty="0" smtClean="0">
                <a:solidFill>
                  <a:schemeClr val="tx1"/>
                </a:solidFill>
                <a:effectLst/>
                <a:latin typeface="+mn-lt"/>
                <a:ea typeface="+mn-ea"/>
                <a:cs typeface="+mn-cs"/>
              </a:rPr>
              <a:t> wordt zand, de grondstof voor glasvezelkabels, gebruikt om een enorme zandmandala in de vorm van het glasvezelnetwerk van de stad Utrecht te maken. Gedurende het festival werkt een groep performers beetje bij beetje, korrel voor korrel aan deze zandmandala. Op de laatste dag om 15:00 uur wissen performers de zandmandala weer helemaal uit. Het enige wat achterblijft is een berg zand. </a:t>
            </a:r>
          </a:p>
          <a:p>
            <a:r>
              <a:rPr lang="nl-NL" sz="1200" b="0" i="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79E8B376-8D57-4433-AE94-7DEE0CD5E6A1}" type="slidenum">
              <a:rPr lang="nl-NL" smtClean="0"/>
              <a:t>11</a:t>
            </a:fld>
            <a:endParaRPr lang="nl-NL"/>
          </a:p>
        </p:txBody>
      </p:sp>
    </p:spTree>
    <p:extLst>
      <p:ext uri="{BB962C8B-B14F-4D97-AF65-F5344CB8AC3E}">
        <p14:creationId xmlns:p14="http://schemas.microsoft.com/office/powerpoint/2010/main" val="4261554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9E8B376-8D57-4433-AE94-7DEE0CD5E6A1}" type="slidenum">
              <a:rPr lang="nl-NL" smtClean="0"/>
              <a:t>12</a:t>
            </a:fld>
            <a:endParaRPr lang="nl-NL"/>
          </a:p>
        </p:txBody>
      </p:sp>
    </p:spTree>
    <p:extLst>
      <p:ext uri="{BB962C8B-B14F-4D97-AF65-F5344CB8AC3E}">
        <p14:creationId xmlns:p14="http://schemas.microsoft.com/office/powerpoint/2010/main" val="3032876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9E8B376-8D57-4433-AE94-7DEE0CD5E6A1}" type="slidenum">
              <a:rPr lang="nl-NL" smtClean="0"/>
              <a:t>2</a:t>
            </a:fld>
            <a:endParaRPr lang="nl-NL"/>
          </a:p>
        </p:txBody>
      </p:sp>
    </p:spTree>
    <p:extLst>
      <p:ext uri="{BB962C8B-B14F-4D97-AF65-F5344CB8AC3E}">
        <p14:creationId xmlns:p14="http://schemas.microsoft.com/office/powerpoint/2010/main" val="1200766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9E8B376-8D57-4433-AE94-7DEE0CD5E6A1}" type="slidenum">
              <a:rPr lang="nl-NL" smtClean="0"/>
              <a:t>3</a:t>
            </a:fld>
            <a:endParaRPr lang="nl-NL"/>
          </a:p>
        </p:txBody>
      </p:sp>
    </p:spTree>
    <p:extLst>
      <p:ext uri="{BB962C8B-B14F-4D97-AF65-F5344CB8AC3E}">
        <p14:creationId xmlns:p14="http://schemas.microsoft.com/office/powerpoint/2010/main" val="323646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This</a:t>
            </a:r>
            <a:r>
              <a:rPr lang="nl-NL" dirty="0" smtClean="0"/>
              <a:t> is </a:t>
            </a:r>
            <a:r>
              <a:rPr lang="nl-NL" dirty="0" err="1" smtClean="0"/>
              <a:t>revive</a:t>
            </a:r>
            <a:endParaRPr lang="nl-NL" dirty="0" smtClean="0"/>
          </a:p>
          <a:p>
            <a:endParaRPr lang="nl-NL" dirty="0" smtClean="0"/>
          </a:p>
          <a:p>
            <a:r>
              <a:rPr lang="en-US" sz="1200" b="0" i="0" kern="1200" dirty="0" smtClean="0">
                <a:solidFill>
                  <a:schemeClr val="tx1"/>
                </a:solidFill>
                <a:effectLst/>
                <a:latin typeface="+mn-lt"/>
                <a:ea typeface="+mn-ea"/>
                <a:cs typeface="+mn-cs"/>
              </a:rPr>
              <a:t>“The main goal of </a:t>
            </a:r>
            <a:r>
              <a:rPr lang="en-US" sz="1200" b="0" i="1" kern="1200" dirty="0" smtClean="0">
                <a:solidFill>
                  <a:schemeClr val="tx1"/>
                </a:solidFill>
                <a:effectLst/>
                <a:latin typeface="+mn-lt"/>
                <a:ea typeface="+mn-ea"/>
                <a:cs typeface="+mn-cs"/>
              </a:rPr>
              <a:t>RE:VIVE</a:t>
            </a:r>
            <a:r>
              <a:rPr lang="en-US" sz="1200" b="0" i="0" kern="1200" dirty="0" smtClean="0">
                <a:solidFill>
                  <a:schemeClr val="tx1"/>
                </a:solidFill>
                <a:effectLst/>
                <a:latin typeface="+mn-lt"/>
                <a:ea typeface="+mn-ea"/>
                <a:cs typeface="+mn-cs"/>
              </a:rPr>
              <a:t> is that audio material from archives is reused for new compositions. </a:t>
            </a:r>
            <a:r>
              <a:rPr lang="en-US" sz="1200" b="0" i="1" kern="1200" dirty="0" smtClean="0">
                <a:solidFill>
                  <a:schemeClr val="tx1"/>
                </a:solidFill>
                <a:effectLst/>
                <a:latin typeface="+mn-lt"/>
                <a:ea typeface="+mn-ea"/>
                <a:cs typeface="+mn-cs"/>
              </a:rPr>
              <a:t>RE:VIVE</a:t>
            </a:r>
            <a:r>
              <a:rPr lang="en-US" sz="1200" b="0" i="0" kern="1200" dirty="0" smtClean="0">
                <a:solidFill>
                  <a:schemeClr val="tx1"/>
                </a:solidFill>
                <a:effectLst/>
                <a:latin typeface="+mn-lt"/>
                <a:ea typeface="+mn-ea"/>
                <a:cs typeface="+mn-cs"/>
              </a:rPr>
              <a:t> organizes sessions around a specific thematic audio collection. In these sessions, not only are new audio productions created around this theme, but the importance of the role of archives is also stressed. The emphasis is on creative reuse, providing context and involvement. “</a:t>
            </a:r>
          </a:p>
          <a:p>
            <a:endParaRPr lang="en-US" sz="1200" b="0" i="0" kern="1200" dirty="0" smtClean="0">
              <a:solidFill>
                <a:schemeClr val="tx1"/>
              </a:solidFill>
              <a:effectLst/>
              <a:latin typeface="+mn-lt"/>
              <a:ea typeface="+mn-ea"/>
              <a:cs typeface="+mn-cs"/>
            </a:endParaRPr>
          </a:p>
          <a:p>
            <a:r>
              <a:rPr lang="nl-NL" dirty="0" err="1" smtClean="0"/>
              <a:t>Musicians</a:t>
            </a:r>
            <a:r>
              <a:rPr lang="nl-NL" baseline="0" dirty="0" smtClean="0"/>
              <a:t> </a:t>
            </a:r>
            <a:r>
              <a:rPr lang="nl-NL" baseline="0" dirty="0" err="1" smtClean="0"/>
              <a:t>use</a:t>
            </a:r>
            <a:r>
              <a:rPr lang="nl-NL" baseline="0" dirty="0" smtClean="0"/>
              <a:t> </a:t>
            </a:r>
            <a:r>
              <a:rPr lang="nl-NL" baseline="0" dirty="0" err="1" smtClean="0"/>
              <a:t>archival</a:t>
            </a:r>
            <a:r>
              <a:rPr lang="nl-NL" baseline="0" dirty="0" smtClean="0"/>
              <a:t> </a:t>
            </a:r>
            <a:r>
              <a:rPr lang="nl-NL" baseline="0" dirty="0" err="1" smtClean="0"/>
              <a:t>material</a:t>
            </a:r>
            <a:r>
              <a:rPr lang="nl-NL" baseline="0" dirty="0" smtClean="0"/>
              <a:t> </a:t>
            </a:r>
            <a:r>
              <a:rPr lang="nl-NL" baseline="0" dirty="0" err="1" smtClean="0"/>
              <a:t>from</a:t>
            </a:r>
            <a:r>
              <a:rPr lang="nl-NL" baseline="0" dirty="0" smtClean="0"/>
              <a:t> </a:t>
            </a:r>
            <a:r>
              <a:rPr lang="nl-NL" baseline="0" dirty="0" err="1" smtClean="0"/>
              <a:t>for</a:t>
            </a:r>
            <a:r>
              <a:rPr lang="nl-NL" baseline="0" dirty="0" smtClean="0"/>
              <a:t> </a:t>
            </a:r>
            <a:r>
              <a:rPr lang="nl-NL" baseline="0" dirty="0" err="1" smtClean="0"/>
              <a:t>instance</a:t>
            </a:r>
            <a:r>
              <a:rPr lang="nl-NL" baseline="0" dirty="0" smtClean="0"/>
              <a:t> </a:t>
            </a:r>
            <a:r>
              <a:rPr lang="nl-NL" baseline="0" dirty="0" err="1" smtClean="0"/>
              <a:t>the</a:t>
            </a:r>
            <a:r>
              <a:rPr lang="nl-NL" baseline="0" dirty="0" smtClean="0"/>
              <a:t> </a:t>
            </a:r>
            <a:r>
              <a:rPr lang="nl-NL" baseline="0" dirty="0" err="1" smtClean="0"/>
              <a:t>Institute</a:t>
            </a:r>
            <a:r>
              <a:rPr lang="nl-NL" baseline="0" dirty="0" smtClean="0"/>
              <a:t> of Sound </a:t>
            </a:r>
            <a:r>
              <a:rPr lang="nl-NL" baseline="0" dirty="0" err="1" smtClean="0"/>
              <a:t>and</a:t>
            </a:r>
            <a:r>
              <a:rPr lang="nl-NL" baseline="0" dirty="0" smtClean="0"/>
              <a:t> </a:t>
            </a:r>
            <a:r>
              <a:rPr lang="nl-NL" baseline="0" dirty="0" err="1" smtClean="0"/>
              <a:t>Vision</a:t>
            </a:r>
            <a:r>
              <a:rPr lang="nl-NL" baseline="0" dirty="0" smtClean="0"/>
              <a:t> </a:t>
            </a:r>
            <a:r>
              <a:rPr lang="nl-NL" baseline="0" dirty="0" err="1" smtClean="0"/>
              <a:t>to</a:t>
            </a:r>
            <a:r>
              <a:rPr lang="nl-NL" baseline="0" dirty="0" smtClean="0"/>
              <a:t> </a:t>
            </a:r>
            <a:r>
              <a:rPr lang="nl-NL" baseline="0" dirty="0" err="1" smtClean="0"/>
              <a:t>create</a:t>
            </a:r>
            <a:r>
              <a:rPr lang="nl-NL" baseline="0" dirty="0" smtClean="0"/>
              <a:t> new </a:t>
            </a:r>
            <a:r>
              <a:rPr lang="nl-NL" baseline="0" dirty="0" err="1" smtClean="0"/>
              <a:t>music</a:t>
            </a:r>
            <a:r>
              <a:rPr lang="nl-NL" baseline="0" dirty="0" smtClean="0"/>
              <a:t> or </a:t>
            </a:r>
            <a:r>
              <a:rPr lang="nl-NL" baseline="0" dirty="0" err="1" smtClean="0"/>
              <a:t>music</a:t>
            </a:r>
            <a:r>
              <a:rPr lang="nl-NL" baseline="0" dirty="0" smtClean="0"/>
              <a:t> </a:t>
            </a:r>
            <a:r>
              <a:rPr lang="nl-NL" baseline="0" dirty="0" err="1" smtClean="0"/>
              <a:t>videos</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79E8B376-8D57-4433-AE94-7DEE0CD5E6A1}" type="slidenum">
              <a:rPr lang="nl-NL" smtClean="0"/>
              <a:t>4</a:t>
            </a:fld>
            <a:endParaRPr lang="nl-NL"/>
          </a:p>
        </p:txBody>
      </p:sp>
    </p:spTree>
    <p:extLst>
      <p:ext uri="{BB962C8B-B14F-4D97-AF65-F5344CB8AC3E}">
        <p14:creationId xmlns:p14="http://schemas.microsoft.com/office/powerpoint/2010/main" val="58943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This</a:t>
            </a:r>
            <a:r>
              <a:rPr lang="nl-NL" dirty="0" smtClean="0"/>
              <a:t> project is </a:t>
            </a:r>
            <a:r>
              <a:rPr lang="nl-NL" dirty="0" err="1" smtClean="0"/>
              <a:t>called</a:t>
            </a:r>
            <a:r>
              <a:rPr lang="nl-NL" baseline="0" dirty="0" smtClean="0"/>
              <a:t> Open </a:t>
            </a:r>
            <a:r>
              <a:rPr lang="nl-NL" baseline="0" dirty="0" err="1" smtClean="0"/>
              <a:t>Archive</a:t>
            </a:r>
            <a:r>
              <a:rPr lang="nl-NL" baseline="0" dirty="0" smtClean="0"/>
              <a:t>. Three </a:t>
            </a:r>
            <a:r>
              <a:rPr lang="nl-NL" baseline="0" dirty="0" err="1" smtClean="0"/>
              <a:t>artists</a:t>
            </a:r>
            <a:r>
              <a:rPr lang="nl-NL" baseline="0" dirty="0" smtClean="0"/>
              <a:t> are </a:t>
            </a:r>
            <a:r>
              <a:rPr lang="nl-NL" baseline="0" dirty="0" err="1" smtClean="0"/>
              <a:t>working</a:t>
            </a:r>
            <a:r>
              <a:rPr lang="nl-NL" baseline="0" dirty="0" smtClean="0"/>
              <a:t> as </a:t>
            </a:r>
            <a:r>
              <a:rPr lang="nl-NL" baseline="0" dirty="0" err="1" smtClean="0"/>
              <a:t>an</a:t>
            </a:r>
            <a:r>
              <a:rPr lang="nl-NL" baseline="0" dirty="0" smtClean="0"/>
              <a:t> artist-in-</a:t>
            </a:r>
            <a:r>
              <a:rPr lang="nl-NL" baseline="0" dirty="0" err="1" smtClean="0"/>
              <a:t>residence</a:t>
            </a:r>
            <a:r>
              <a:rPr lang="nl-NL" baseline="0" dirty="0" smtClean="0"/>
              <a:t> </a:t>
            </a:r>
            <a:r>
              <a:rPr lang="nl-NL" baseline="0" dirty="0" err="1" smtClean="0"/>
              <a:t>with</a:t>
            </a:r>
            <a:r>
              <a:rPr lang="nl-NL" baseline="0" dirty="0" smtClean="0"/>
              <a:t> </a:t>
            </a:r>
            <a:r>
              <a:rPr lang="nl-NL" baseline="0" dirty="0" err="1" smtClean="0"/>
              <a:t>the</a:t>
            </a:r>
            <a:r>
              <a:rPr lang="nl-NL" baseline="0" dirty="0" smtClean="0"/>
              <a:t> </a:t>
            </a:r>
            <a:r>
              <a:rPr lang="nl-NL" baseline="0" dirty="0" err="1" smtClean="0"/>
              <a:t>Institute</a:t>
            </a:r>
            <a:r>
              <a:rPr lang="nl-NL" baseline="0" dirty="0" smtClean="0"/>
              <a:t> of Sound </a:t>
            </a:r>
            <a:r>
              <a:rPr lang="nl-NL" baseline="0" dirty="0" err="1" smtClean="0"/>
              <a:t>and</a:t>
            </a:r>
            <a:r>
              <a:rPr lang="nl-NL" baseline="0" dirty="0" smtClean="0"/>
              <a:t> </a:t>
            </a:r>
            <a:r>
              <a:rPr lang="nl-NL" baseline="0" dirty="0" err="1" smtClean="0"/>
              <a:t>Vision</a:t>
            </a:r>
            <a:r>
              <a:rPr lang="nl-NL" baseline="0" dirty="0" smtClean="0"/>
              <a:t> </a:t>
            </a:r>
            <a:r>
              <a:rPr lang="nl-NL" baseline="0" dirty="0" err="1" smtClean="0"/>
              <a:t>and</a:t>
            </a:r>
            <a:r>
              <a:rPr lang="nl-NL" baseline="0" dirty="0" smtClean="0"/>
              <a:t> </a:t>
            </a:r>
            <a:r>
              <a:rPr lang="nl-NL" baseline="0" dirty="0" err="1" smtClean="0"/>
              <a:t>the</a:t>
            </a:r>
            <a:r>
              <a:rPr lang="nl-NL" baseline="0" dirty="0" smtClean="0"/>
              <a:t> New </a:t>
            </a:r>
            <a:r>
              <a:rPr lang="nl-NL" baseline="0" dirty="0" err="1" smtClean="0"/>
              <a:t>Institute</a:t>
            </a:r>
            <a:r>
              <a:rPr lang="nl-NL" baseline="0" dirty="0" smtClean="0"/>
              <a:t>. </a:t>
            </a:r>
            <a:r>
              <a:rPr lang="nl-NL" baseline="0" dirty="0" err="1" smtClean="0"/>
              <a:t>They</a:t>
            </a:r>
            <a:r>
              <a:rPr lang="nl-NL" baseline="0" dirty="0" smtClean="0"/>
              <a:t> </a:t>
            </a:r>
            <a:r>
              <a:rPr lang="nl-NL" baseline="0" dirty="0" err="1" smtClean="0"/>
              <a:t>create</a:t>
            </a:r>
            <a:r>
              <a:rPr lang="nl-NL" baseline="0" dirty="0" smtClean="0"/>
              <a:t> new </a:t>
            </a:r>
            <a:r>
              <a:rPr lang="nl-NL" baseline="0" dirty="0" err="1" smtClean="0"/>
              <a:t>autonomous</a:t>
            </a:r>
            <a:r>
              <a:rPr lang="nl-NL" baseline="0" dirty="0" smtClean="0"/>
              <a:t> art </a:t>
            </a:r>
            <a:r>
              <a:rPr lang="nl-NL" baseline="0" dirty="0" err="1" smtClean="0"/>
              <a:t>works</a:t>
            </a:r>
            <a:r>
              <a:rPr lang="nl-NL" baseline="0" dirty="0" smtClean="0"/>
              <a:t> </a:t>
            </a:r>
            <a:r>
              <a:rPr lang="nl-NL" baseline="0" dirty="0" err="1" smtClean="0"/>
              <a:t>based</a:t>
            </a:r>
            <a:r>
              <a:rPr lang="nl-NL" baseline="0" dirty="0" smtClean="0"/>
              <a:t> on </a:t>
            </a:r>
            <a:r>
              <a:rPr lang="nl-NL" baseline="0" dirty="0" err="1" smtClean="0"/>
              <a:t>the</a:t>
            </a:r>
            <a:r>
              <a:rPr lang="nl-NL" baseline="0" dirty="0" smtClean="0"/>
              <a:t> </a:t>
            </a:r>
            <a:r>
              <a:rPr lang="nl-NL" baseline="0" dirty="0" err="1" smtClean="0"/>
              <a:t>collections</a:t>
            </a:r>
            <a:r>
              <a:rPr lang="nl-NL" baseline="0" dirty="0" smtClean="0"/>
              <a:t>. The </a:t>
            </a:r>
            <a:r>
              <a:rPr lang="nl-NL" baseline="0" dirty="0" err="1" smtClean="0"/>
              <a:t>works</a:t>
            </a:r>
            <a:r>
              <a:rPr lang="nl-NL" baseline="0" dirty="0" smtClean="0"/>
              <a:t> are </a:t>
            </a:r>
            <a:r>
              <a:rPr lang="nl-NL" baseline="0" dirty="0" err="1" smtClean="0"/>
              <a:t>still</a:t>
            </a:r>
            <a:r>
              <a:rPr lang="nl-NL" baseline="0" dirty="0" smtClean="0"/>
              <a:t> in </a:t>
            </a:r>
            <a:r>
              <a:rPr lang="nl-NL" baseline="0" dirty="0" err="1" smtClean="0"/>
              <a:t>progress</a:t>
            </a:r>
            <a:r>
              <a:rPr lang="nl-NL" baseline="0" dirty="0" smtClean="0"/>
              <a:t>, but </a:t>
            </a:r>
            <a:r>
              <a:rPr lang="nl-NL" baseline="0" dirty="0" err="1" smtClean="0"/>
              <a:t>they’ve</a:t>
            </a:r>
            <a:r>
              <a:rPr lang="nl-NL" baseline="0" dirty="0" smtClean="0"/>
              <a:t> </a:t>
            </a:r>
            <a:r>
              <a:rPr lang="nl-NL" baseline="0" dirty="0" err="1" smtClean="0"/>
              <a:t>just</a:t>
            </a:r>
            <a:r>
              <a:rPr lang="nl-NL" baseline="0" dirty="0" smtClean="0"/>
              <a:t> </a:t>
            </a:r>
            <a:r>
              <a:rPr lang="nl-NL" baseline="0" dirty="0" err="1" smtClean="0"/>
              <a:t>launched</a:t>
            </a:r>
            <a:r>
              <a:rPr lang="nl-NL" baseline="0" dirty="0" smtClean="0"/>
              <a:t> a website </a:t>
            </a:r>
            <a:r>
              <a:rPr lang="nl-NL" baseline="0" dirty="0" err="1" smtClean="0"/>
              <a:t>where</a:t>
            </a:r>
            <a:r>
              <a:rPr lang="nl-NL" baseline="0" dirty="0" smtClean="0"/>
              <a:t> </a:t>
            </a:r>
            <a:r>
              <a:rPr lang="nl-NL" baseline="0" dirty="0" err="1" smtClean="0"/>
              <a:t>you</a:t>
            </a:r>
            <a:r>
              <a:rPr lang="nl-NL" baseline="0" dirty="0" smtClean="0"/>
              <a:t> </a:t>
            </a:r>
            <a:r>
              <a:rPr lang="nl-NL" baseline="0" dirty="0" err="1" smtClean="0"/>
              <a:t>can</a:t>
            </a:r>
            <a:r>
              <a:rPr lang="nl-NL" baseline="0" dirty="0" smtClean="0"/>
              <a:t> </a:t>
            </a:r>
            <a:r>
              <a:rPr lang="nl-NL" baseline="0" dirty="0" err="1" smtClean="0"/>
              <a:t>find</a:t>
            </a:r>
            <a:r>
              <a:rPr lang="nl-NL" baseline="0" dirty="0" smtClean="0"/>
              <a:t> </a:t>
            </a:r>
            <a:r>
              <a:rPr lang="nl-NL" baseline="0" dirty="0" err="1" smtClean="0"/>
              <a:t>some</a:t>
            </a:r>
            <a:r>
              <a:rPr lang="nl-NL" baseline="0" dirty="0" smtClean="0"/>
              <a:t> of </a:t>
            </a:r>
            <a:r>
              <a:rPr lang="nl-NL" baseline="0" dirty="0" err="1" smtClean="0"/>
              <a:t>their</a:t>
            </a:r>
            <a:r>
              <a:rPr lang="nl-NL" baseline="0" dirty="0" smtClean="0"/>
              <a:t> </a:t>
            </a:r>
            <a:r>
              <a:rPr lang="nl-NL" baseline="0" dirty="0" err="1" smtClean="0"/>
              <a:t>experiments</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79E8B376-8D57-4433-AE94-7DEE0CD5E6A1}" type="slidenum">
              <a:rPr lang="nl-NL" smtClean="0"/>
              <a:t>5</a:t>
            </a:fld>
            <a:endParaRPr lang="nl-NL"/>
          </a:p>
        </p:txBody>
      </p:sp>
    </p:spTree>
    <p:extLst>
      <p:ext uri="{BB962C8B-B14F-4D97-AF65-F5344CB8AC3E}">
        <p14:creationId xmlns:p14="http://schemas.microsoft.com/office/powerpoint/2010/main" val="3709646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9E8B376-8D57-4433-AE94-7DEE0CD5E6A1}" type="slidenum">
              <a:rPr lang="nl-NL" smtClean="0"/>
              <a:t>6</a:t>
            </a:fld>
            <a:endParaRPr lang="nl-NL"/>
          </a:p>
        </p:txBody>
      </p:sp>
    </p:spTree>
    <p:extLst>
      <p:ext uri="{BB962C8B-B14F-4D97-AF65-F5344CB8AC3E}">
        <p14:creationId xmlns:p14="http://schemas.microsoft.com/office/powerpoint/2010/main" val="2980155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An </a:t>
            </a:r>
            <a:r>
              <a:rPr lang="nl-NL" dirty="0" err="1" smtClean="0"/>
              <a:t>example</a:t>
            </a:r>
            <a:r>
              <a:rPr lang="nl-NL" dirty="0" smtClean="0"/>
              <a:t> of </a:t>
            </a:r>
            <a:r>
              <a:rPr lang="nl-NL" dirty="0" err="1" smtClean="0"/>
              <a:t>archiving</a:t>
            </a:r>
            <a:r>
              <a:rPr lang="nl-NL" dirty="0" smtClean="0"/>
              <a:t> as art is </a:t>
            </a:r>
            <a:r>
              <a:rPr lang="nl-NL" dirty="0" err="1" smtClean="0"/>
              <a:t>the</a:t>
            </a:r>
            <a:r>
              <a:rPr lang="nl-NL" dirty="0" smtClean="0"/>
              <a:t> Folk </a:t>
            </a:r>
            <a:r>
              <a:rPr lang="nl-NL" dirty="0" err="1" smtClean="0"/>
              <a:t>Archive</a:t>
            </a:r>
            <a:r>
              <a:rPr lang="nl-NL" dirty="0" smtClean="0"/>
              <a:t>,</a:t>
            </a:r>
            <a:r>
              <a:rPr lang="nl-NL" baseline="0" dirty="0" smtClean="0"/>
              <a:t> </a:t>
            </a:r>
            <a:r>
              <a:rPr lang="nl-NL" baseline="0" dirty="0" err="1" smtClean="0"/>
              <a:t>by</a:t>
            </a:r>
            <a:r>
              <a:rPr lang="nl-NL" baseline="0" dirty="0" smtClean="0"/>
              <a:t> Jeremy </a:t>
            </a:r>
            <a:r>
              <a:rPr lang="nl-NL" baseline="0" dirty="0" err="1" smtClean="0"/>
              <a:t>Deller</a:t>
            </a:r>
            <a:r>
              <a:rPr lang="nl-NL" baseline="0" dirty="0" smtClean="0"/>
              <a:t> </a:t>
            </a:r>
            <a:r>
              <a:rPr lang="nl-NL" baseline="0" dirty="0" err="1" smtClean="0"/>
              <a:t>and</a:t>
            </a:r>
            <a:r>
              <a:rPr lang="nl-NL" baseline="0" dirty="0" smtClean="0"/>
              <a:t> Alan Kane in 2005. For 6 </a:t>
            </a:r>
            <a:r>
              <a:rPr lang="nl-NL" baseline="0" dirty="0" err="1" smtClean="0"/>
              <a:t>years</a:t>
            </a:r>
            <a:r>
              <a:rPr lang="nl-NL" baseline="0" dirty="0" smtClean="0"/>
              <a:t>, </a:t>
            </a:r>
            <a:r>
              <a:rPr lang="nl-NL" baseline="0" dirty="0" err="1" smtClean="0"/>
              <a:t>they</a:t>
            </a:r>
            <a:r>
              <a:rPr lang="nl-NL" baseline="0" dirty="0" smtClean="0"/>
              <a:t> </a:t>
            </a:r>
            <a:r>
              <a:rPr lang="nl-NL" baseline="0" dirty="0" err="1" smtClean="0"/>
              <a:t>collected</a:t>
            </a:r>
            <a:r>
              <a:rPr lang="nl-NL" baseline="0" dirty="0" smtClean="0"/>
              <a:t> folk art </a:t>
            </a:r>
            <a:r>
              <a:rPr lang="nl-NL" baseline="0" dirty="0" err="1" smtClean="0"/>
              <a:t>from</a:t>
            </a:r>
            <a:r>
              <a:rPr lang="nl-NL" baseline="0" dirty="0" smtClean="0"/>
              <a:t> </a:t>
            </a:r>
            <a:r>
              <a:rPr lang="nl-NL" baseline="0" dirty="0" err="1" smtClean="0"/>
              <a:t>all</a:t>
            </a:r>
            <a:r>
              <a:rPr lang="nl-NL" baseline="0" dirty="0" smtClean="0"/>
              <a:t> kinds of </a:t>
            </a:r>
            <a:r>
              <a:rPr lang="nl-NL" baseline="0" dirty="0" err="1" smtClean="0"/>
              <a:t>communities</a:t>
            </a:r>
            <a:r>
              <a:rPr lang="nl-NL" baseline="0" dirty="0" smtClean="0"/>
              <a:t> </a:t>
            </a:r>
            <a:r>
              <a:rPr lang="nl-NL" baseline="0" dirty="0" err="1" smtClean="0"/>
              <a:t>and</a:t>
            </a:r>
            <a:r>
              <a:rPr lang="nl-NL" baseline="0" dirty="0" smtClean="0"/>
              <a:t> </a:t>
            </a:r>
            <a:r>
              <a:rPr lang="nl-NL" baseline="0" dirty="0" err="1" smtClean="0"/>
              <a:t>groups</a:t>
            </a:r>
            <a:r>
              <a:rPr lang="nl-NL" baseline="0" dirty="0" smtClean="0"/>
              <a:t>. In </a:t>
            </a:r>
            <a:r>
              <a:rPr lang="nl-NL" baseline="0" dirty="0" err="1" smtClean="0"/>
              <a:t>this</a:t>
            </a:r>
            <a:r>
              <a:rPr lang="nl-NL" baseline="0" dirty="0" smtClean="0"/>
              <a:t> </a:t>
            </a:r>
            <a:r>
              <a:rPr lang="nl-NL" baseline="0" dirty="0" err="1" smtClean="0"/>
              <a:t>work</a:t>
            </a:r>
            <a:r>
              <a:rPr lang="nl-NL" baseline="0" dirty="0" smtClean="0"/>
              <a:t> art </a:t>
            </a:r>
            <a:r>
              <a:rPr lang="nl-NL" baseline="0" dirty="0" err="1" smtClean="0"/>
              <a:t>becomes</a:t>
            </a:r>
            <a:r>
              <a:rPr lang="nl-NL" baseline="0" dirty="0" smtClean="0"/>
              <a:t> a kind of </a:t>
            </a:r>
            <a:r>
              <a:rPr lang="nl-NL" baseline="0" dirty="0" err="1" smtClean="0"/>
              <a:t>anthropology</a:t>
            </a:r>
            <a:r>
              <a:rPr lang="nl-NL" baseline="0" dirty="0" smtClean="0"/>
              <a:t>. </a:t>
            </a:r>
            <a:r>
              <a:rPr lang="nl-NL" baseline="0" dirty="0" err="1" smtClean="0"/>
              <a:t>They</a:t>
            </a:r>
            <a:r>
              <a:rPr lang="nl-NL" baseline="0" dirty="0" smtClean="0"/>
              <a:t> </a:t>
            </a:r>
            <a:r>
              <a:rPr lang="nl-NL" baseline="0" dirty="0" err="1" smtClean="0"/>
              <a:t>also</a:t>
            </a:r>
            <a:r>
              <a:rPr lang="nl-NL" baseline="0" dirty="0" smtClean="0"/>
              <a:t> </a:t>
            </a:r>
            <a:r>
              <a:rPr lang="nl-NL" baseline="0" dirty="0" err="1" smtClean="0"/>
              <a:t>wanted</a:t>
            </a:r>
            <a:r>
              <a:rPr lang="nl-NL" baseline="0" dirty="0" smtClean="0"/>
              <a:t> </a:t>
            </a:r>
            <a:r>
              <a:rPr lang="nl-NL" baseline="0" dirty="0" err="1" smtClean="0"/>
              <a:t>the</a:t>
            </a:r>
            <a:r>
              <a:rPr lang="nl-NL" baseline="0" dirty="0" smtClean="0"/>
              <a:t> community </a:t>
            </a:r>
            <a:r>
              <a:rPr lang="nl-NL" baseline="0" dirty="0" err="1" smtClean="0"/>
              <a:t>to</a:t>
            </a:r>
            <a:r>
              <a:rPr lang="nl-NL" baseline="0" dirty="0" smtClean="0"/>
              <a:t> </a:t>
            </a:r>
            <a:r>
              <a:rPr lang="nl-NL" baseline="0" dirty="0" err="1" smtClean="0"/>
              <a:t>be</a:t>
            </a:r>
            <a:r>
              <a:rPr lang="nl-NL" baseline="0" dirty="0" smtClean="0"/>
              <a:t> </a:t>
            </a:r>
            <a:r>
              <a:rPr lang="nl-NL" baseline="0" dirty="0" err="1" smtClean="0"/>
              <a:t>an</a:t>
            </a:r>
            <a:r>
              <a:rPr lang="nl-NL" baseline="0" dirty="0" smtClean="0"/>
              <a:t> </a:t>
            </a:r>
            <a:r>
              <a:rPr lang="nl-NL" baseline="0" dirty="0" err="1" smtClean="0"/>
              <a:t>active</a:t>
            </a:r>
            <a:r>
              <a:rPr lang="nl-NL" baseline="0" dirty="0" smtClean="0"/>
              <a:t> part of </a:t>
            </a:r>
            <a:r>
              <a:rPr lang="nl-NL" baseline="0" dirty="0" err="1" smtClean="0"/>
              <a:t>their</a:t>
            </a:r>
            <a:r>
              <a:rPr lang="nl-NL" baseline="0" dirty="0" smtClean="0"/>
              <a:t> artwork. </a:t>
            </a:r>
            <a:endParaRPr lang="nl-NL" dirty="0"/>
          </a:p>
        </p:txBody>
      </p:sp>
      <p:sp>
        <p:nvSpPr>
          <p:cNvPr id="4" name="Tijdelijke aanduiding voor dianummer 3"/>
          <p:cNvSpPr>
            <a:spLocks noGrp="1"/>
          </p:cNvSpPr>
          <p:nvPr>
            <p:ph type="sldNum" sz="quarter" idx="10"/>
          </p:nvPr>
        </p:nvSpPr>
        <p:spPr/>
        <p:txBody>
          <a:bodyPr/>
          <a:lstStyle/>
          <a:p>
            <a:fld id="{79E8B376-8D57-4433-AE94-7DEE0CD5E6A1}" type="slidenum">
              <a:rPr lang="nl-NL" smtClean="0"/>
              <a:t>7</a:t>
            </a:fld>
            <a:endParaRPr lang="nl-NL"/>
          </a:p>
        </p:txBody>
      </p:sp>
    </p:spTree>
    <p:extLst>
      <p:ext uri="{BB962C8B-B14F-4D97-AF65-F5344CB8AC3E}">
        <p14:creationId xmlns:p14="http://schemas.microsoft.com/office/powerpoint/2010/main" val="4266299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Then</a:t>
            </a:r>
            <a:r>
              <a:rPr lang="nl-NL" dirty="0" smtClean="0"/>
              <a:t> I found </a:t>
            </a:r>
            <a:r>
              <a:rPr lang="nl-NL" dirty="0" err="1" smtClean="0"/>
              <a:t>this</a:t>
            </a:r>
            <a:r>
              <a:rPr lang="nl-NL" dirty="0" smtClean="0"/>
              <a:t> </a:t>
            </a:r>
            <a:r>
              <a:rPr lang="nl-NL" dirty="0" err="1" smtClean="0"/>
              <a:t>article</a:t>
            </a:r>
            <a:r>
              <a:rPr lang="nl-NL" dirty="0" smtClean="0"/>
              <a:t> on </a:t>
            </a:r>
            <a:r>
              <a:rPr lang="nl-NL" dirty="0" err="1" smtClean="0"/>
              <a:t>Artspace</a:t>
            </a:r>
            <a:r>
              <a:rPr lang="nl-NL" baseline="0" dirty="0" smtClean="0"/>
              <a:t> </a:t>
            </a:r>
            <a:r>
              <a:rPr lang="nl-NL" baseline="0" dirty="0" err="1" smtClean="0"/>
              <a:t>about</a:t>
            </a:r>
            <a:r>
              <a:rPr lang="nl-NL" baseline="0" dirty="0" smtClean="0"/>
              <a:t> </a:t>
            </a:r>
            <a:r>
              <a:rPr lang="nl-NL" baseline="0" dirty="0" err="1" smtClean="0"/>
              <a:t>archiving</a:t>
            </a:r>
            <a:r>
              <a:rPr lang="nl-NL" baseline="0" dirty="0" smtClean="0"/>
              <a:t> in </a:t>
            </a:r>
            <a:r>
              <a:rPr lang="nl-NL" baseline="0" dirty="0" err="1" smtClean="0"/>
              <a:t>the</a:t>
            </a:r>
            <a:r>
              <a:rPr lang="nl-NL" baseline="0" dirty="0" smtClean="0"/>
              <a:t> art </a:t>
            </a:r>
            <a:r>
              <a:rPr lang="nl-NL" baseline="0" dirty="0" err="1" smtClean="0"/>
              <a:t>world</a:t>
            </a:r>
            <a:r>
              <a:rPr lang="nl-NL" baseline="0" dirty="0" smtClean="0"/>
              <a:t>. The </a:t>
            </a:r>
            <a:r>
              <a:rPr lang="nl-NL" baseline="0" dirty="0" err="1" smtClean="0"/>
              <a:t>article</a:t>
            </a:r>
            <a:r>
              <a:rPr lang="nl-NL" baseline="0" dirty="0" smtClean="0"/>
              <a:t> </a:t>
            </a:r>
            <a:r>
              <a:rPr lang="nl-NL" baseline="0" dirty="0" err="1" smtClean="0"/>
              <a:t>gives</a:t>
            </a:r>
            <a:r>
              <a:rPr lang="nl-NL" baseline="0" dirty="0" smtClean="0"/>
              <a:t> a </a:t>
            </a:r>
            <a:r>
              <a:rPr lang="nl-NL" baseline="0" dirty="0" err="1" smtClean="0"/>
              <a:t>nice</a:t>
            </a:r>
            <a:r>
              <a:rPr lang="nl-NL" baseline="0" dirty="0" smtClean="0"/>
              <a:t> </a:t>
            </a:r>
            <a:r>
              <a:rPr lang="nl-NL" baseline="0" dirty="0" err="1" smtClean="0"/>
              <a:t>overview</a:t>
            </a:r>
            <a:r>
              <a:rPr lang="nl-NL" baseline="0" dirty="0" smtClean="0"/>
              <a:t> of </a:t>
            </a:r>
            <a:r>
              <a:rPr lang="nl-NL" baseline="0" dirty="0" err="1" smtClean="0"/>
              <a:t>how</a:t>
            </a:r>
            <a:r>
              <a:rPr lang="nl-NL" baseline="0" dirty="0" smtClean="0"/>
              <a:t> </a:t>
            </a:r>
            <a:r>
              <a:rPr lang="nl-NL" baseline="0" dirty="0" err="1" smtClean="0"/>
              <a:t>artists</a:t>
            </a:r>
            <a:r>
              <a:rPr lang="nl-NL" baseline="0" dirty="0" smtClean="0"/>
              <a:t> </a:t>
            </a:r>
            <a:r>
              <a:rPr lang="nl-NL" baseline="0" dirty="0" err="1" smtClean="0"/>
              <a:t>not</a:t>
            </a:r>
            <a:r>
              <a:rPr lang="nl-NL" baseline="0" dirty="0" smtClean="0"/>
              <a:t> </a:t>
            </a:r>
            <a:r>
              <a:rPr lang="nl-NL" baseline="0" dirty="0" err="1" smtClean="0"/>
              <a:t>only</a:t>
            </a:r>
            <a:r>
              <a:rPr lang="nl-NL" baseline="0" dirty="0" smtClean="0"/>
              <a:t> </a:t>
            </a:r>
            <a:r>
              <a:rPr lang="nl-NL" baseline="0" dirty="0" err="1" smtClean="0"/>
              <a:t>use</a:t>
            </a:r>
            <a:r>
              <a:rPr lang="nl-NL" baseline="0" dirty="0" smtClean="0"/>
              <a:t> </a:t>
            </a:r>
            <a:r>
              <a:rPr lang="nl-NL" baseline="0" dirty="0" err="1" smtClean="0"/>
              <a:t>the</a:t>
            </a:r>
            <a:r>
              <a:rPr lang="nl-NL" baseline="0" dirty="0" smtClean="0"/>
              <a:t> </a:t>
            </a:r>
            <a:r>
              <a:rPr lang="nl-NL" baseline="0" dirty="0" err="1" smtClean="0"/>
              <a:t>material</a:t>
            </a:r>
            <a:r>
              <a:rPr lang="nl-NL" baseline="0" dirty="0" smtClean="0"/>
              <a:t> as a source of </a:t>
            </a:r>
            <a:r>
              <a:rPr lang="nl-NL" baseline="0" dirty="0" err="1" smtClean="0"/>
              <a:t>inspiration</a:t>
            </a:r>
            <a:r>
              <a:rPr lang="nl-NL" baseline="0" dirty="0" smtClean="0"/>
              <a:t>, but </a:t>
            </a:r>
            <a:r>
              <a:rPr lang="nl-NL" baseline="0" dirty="0" err="1" smtClean="0"/>
              <a:t>also</a:t>
            </a:r>
            <a:r>
              <a:rPr lang="nl-NL" baseline="0" dirty="0" smtClean="0"/>
              <a:t> make </a:t>
            </a:r>
            <a:r>
              <a:rPr lang="nl-NL" baseline="0" dirty="0" err="1" smtClean="0"/>
              <a:t>the</a:t>
            </a:r>
            <a:r>
              <a:rPr lang="nl-NL" baseline="0" dirty="0" smtClean="0"/>
              <a:t> </a:t>
            </a:r>
            <a:r>
              <a:rPr lang="nl-NL" baseline="0" dirty="0" err="1" smtClean="0"/>
              <a:t>archiving</a:t>
            </a:r>
            <a:r>
              <a:rPr lang="nl-NL" baseline="0" dirty="0" smtClean="0"/>
              <a:t> </a:t>
            </a:r>
            <a:r>
              <a:rPr lang="nl-NL" baseline="0" dirty="0" err="1" smtClean="0"/>
              <a:t>process</a:t>
            </a:r>
            <a:r>
              <a:rPr lang="nl-NL" baseline="0" dirty="0" smtClean="0"/>
              <a:t> </a:t>
            </a:r>
            <a:r>
              <a:rPr lang="nl-NL" baseline="0" dirty="0" err="1" smtClean="0"/>
              <a:t>an</a:t>
            </a:r>
            <a:r>
              <a:rPr lang="nl-NL" baseline="0" dirty="0" smtClean="0"/>
              <a:t> art </a:t>
            </a:r>
            <a:r>
              <a:rPr lang="nl-NL" baseline="0" dirty="0" err="1" smtClean="0"/>
              <a:t>work</a:t>
            </a:r>
            <a:r>
              <a:rPr lang="nl-NL" baseline="0" dirty="0" smtClean="0"/>
              <a:t> in </a:t>
            </a:r>
            <a:r>
              <a:rPr lang="nl-NL" baseline="0" dirty="0" err="1" smtClean="0"/>
              <a:t>itself</a:t>
            </a:r>
            <a:r>
              <a:rPr lang="nl-NL" baseline="0" dirty="0" smtClean="0"/>
              <a:t>. The artwork </a:t>
            </a:r>
            <a:r>
              <a:rPr lang="nl-NL" baseline="0" dirty="0" err="1" smtClean="0"/>
              <a:t>can</a:t>
            </a:r>
            <a:r>
              <a:rPr lang="nl-NL" baseline="0" dirty="0" smtClean="0"/>
              <a:t> </a:t>
            </a:r>
            <a:r>
              <a:rPr lang="nl-NL" baseline="0" dirty="0" err="1" smtClean="0"/>
              <a:t>be</a:t>
            </a:r>
            <a:r>
              <a:rPr lang="nl-NL" baseline="0" dirty="0" smtClean="0"/>
              <a:t> a </a:t>
            </a:r>
            <a:r>
              <a:rPr lang="nl-NL" baseline="0" dirty="0" err="1" smtClean="0"/>
              <a:t>collection</a:t>
            </a:r>
            <a:r>
              <a:rPr lang="nl-NL" baseline="0" dirty="0" smtClean="0"/>
              <a:t> of </a:t>
            </a:r>
            <a:r>
              <a:rPr lang="nl-NL" baseline="0" dirty="0" err="1" smtClean="0"/>
              <a:t>existing</a:t>
            </a:r>
            <a:r>
              <a:rPr lang="nl-NL" baseline="0" dirty="0" smtClean="0"/>
              <a:t> ‘real </a:t>
            </a:r>
            <a:r>
              <a:rPr lang="nl-NL" baseline="0" dirty="0" err="1" smtClean="0"/>
              <a:t>physical</a:t>
            </a:r>
            <a:r>
              <a:rPr lang="nl-NL" baseline="0" dirty="0" smtClean="0"/>
              <a:t> or digital </a:t>
            </a:r>
            <a:r>
              <a:rPr lang="nl-NL" baseline="0" dirty="0" err="1" smtClean="0"/>
              <a:t>objects</a:t>
            </a:r>
            <a:r>
              <a:rPr lang="nl-NL" baseline="0" dirty="0" smtClean="0"/>
              <a:t>’ or in </a:t>
            </a:r>
            <a:r>
              <a:rPr lang="nl-NL" baseline="0" dirty="0" err="1" smtClean="0"/>
              <a:t>some</a:t>
            </a:r>
            <a:r>
              <a:rPr lang="nl-NL" baseline="0" dirty="0" smtClean="0"/>
              <a:t> cases a </a:t>
            </a:r>
            <a:r>
              <a:rPr lang="nl-NL" baseline="0" dirty="0" err="1" smtClean="0"/>
              <a:t>distorted</a:t>
            </a:r>
            <a:r>
              <a:rPr lang="nl-NL" baseline="0" dirty="0" smtClean="0"/>
              <a:t> or </a:t>
            </a:r>
            <a:r>
              <a:rPr lang="nl-NL" baseline="0" dirty="0" err="1" smtClean="0"/>
              <a:t>enhanced</a:t>
            </a:r>
            <a:r>
              <a:rPr lang="nl-NL" baseline="0" dirty="0" smtClean="0"/>
              <a:t> </a:t>
            </a:r>
            <a:r>
              <a:rPr lang="nl-NL" baseline="0" dirty="0" err="1" smtClean="0"/>
              <a:t>version</a:t>
            </a:r>
            <a:r>
              <a:rPr lang="nl-NL" baseline="0" dirty="0" smtClean="0"/>
              <a:t> of </a:t>
            </a:r>
            <a:r>
              <a:rPr lang="nl-NL" baseline="0" dirty="0" err="1" smtClean="0"/>
              <a:t>reality</a:t>
            </a:r>
            <a:r>
              <a:rPr lang="nl-NL" baseline="0" dirty="0" smtClean="0"/>
              <a:t>, or a </a:t>
            </a:r>
            <a:r>
              <a:rPr lang="nl-NL" baseline="0" dirty="0" err="1" smtClean="0"/>
              <a:t>completely</a:t>
            </a:r>
            <a:r>
              <a:rPr lang="nl-NL" baseline="0" dirty="0" smtClean="0"/>
              <a:t> </a:t>
            </a:r>
            <a:r>
              <a:rPr lang="nl-NL" baseline="0" dirty="0" err="1" smtClean="0"/>
              <a:t>fictional</a:t>
            </a:r>
            <a:r>
              <a:rPr lang="nl-NL" baseline="0" dirty="0" smtClean="0"/>
              <a:t> </a:t>
            </a:r>
            <a:r>
              <a:rPr lang="nl-NL" baseline="0" dirty="0" err="1" smtClean="0"/>
              <a:t>archive</a:t>
            </a:r>
            <a:r>
              <a:rPr lang="nl-NL" baseline="0" dirty="0" smtClean="0"/>
              <a:t>. </a:t>
            </a:r>
            <a:r>
              <a:rPr lang="nl-NL" baseline="0" dirty="0" err="1" smtClean="0"/>
              <a:t>This</a:t>
            </a:r>
            <a:r>
              <a:rPr lang="nl-NL" baseline="0" dirty="0" smtClean="0"/>
              <a:t> is </a:t>
            </a:r>
            <a:r>
              <a:rPr lang="nl-NL" baseline="0" dirty="0" err="1" smtClean="0"/>
              <a:t>also</a:t>
            </a:r>
            <a:r>
              <a:rPr lang="nl-NL" baseline="0" dirty="0" smtClean="0"/>
              <a:t> </a:t>
            </a:r>
            <a:r>
              <a:rPr lang="nl-NL" baseline="0" dirty="0" err="1" smtClean="0"/>
              <a:t>about</a:t>
            </a:r>
            <a:r>
              <a:rPr lang="nl-NL" baseline="0" dirty="0" smtClean="0"/>
              <a:t> storytelling: </a:t>
            </a:r>
            <a:r>
              <a:rPr lang="nl-NL" baseline="0" dirty="0" err="1" smtClean="0"/>
              <a:t>fictional</a:t>
            </a:r>
            <a:r>
              <a:rPr lang="nl-NL" baseline="0" dirty="0" smtClean="0"/>
              <a:t> </a:t>
            </a:r>
            <a:r>
              <a:rPr lang="nl-NL" baseline="0" dirty="0" err="1" smtClean="0"/>
              <a:t>characters</a:t>
            </a:r>
            <a:r>
              <a:rPr lang="nl-NL" baseline="0" dirty="0" smtClean="0"/>
              <a:t> are </a:t>
            </a:r>
            <a:r>
              <a:rPr lang="nl-NL" baseline="0" dirty="0" err="1" smtClean="0"/>
              <a:t>created</a:t>
            </a:r>
            <a:r>
              <a:rPr lang="nl-NL" baseline="0" dirty="0" smtClean="0"/>
              <a:t> </a:t>
            </a:r>
            <a:r>
              <a:rPr lang="nl-NL" baseline="0" dirty="0" err="1" smtClean="0"/>
              <a:t>and</a:t>
            </a:r>
            <a:r>
              <a:rPr lang="nl-NL" baseline="0" dirty="0" smtClean="0"/>
              <a:t> </a:t>
            </a:r>
            <a:r>
              <a:rPr lang="nl-NL" baseline="0" dirty="0" err="1" smtClean="0"/>
              <a:t>through</a:t>
            </a:r>
            <a:r>
              <a:rPr lang="nl-NL" baseline="0" dirty="0" smtClean="0"/>
              <a:t> </a:t>
            </a:r>
            <a:r>
              <a:rPr lang="nl-NL" baseline="0" dirty="0" err="1" smtClean="0"/>
              <a:t>the</a:t>
            </a:r>
            <a:r>
              <a:rPr lang="nl-NL" baseline="0" dirty="0" smtClean="0"/>
              <a:t> </a:t>
            </a:r>
            <a:r>
              <a:rPr lang="nl-NL" baseline="0" dirty="0" err="1" smtClean="0"/>
              <a:t>objects</a:t>
            </a:r>
            <a:r>
              <a:rPr lang="nl-NL" baseline="0" dirty="0" smtClean="0"/>
              <a:t>, </a:t>
            </a:r>
            <a:r>
              <a:rPr lang="nl-NL" baseline="0" dirty="0" err="1" smtClean="0"/>
              <a:t>the</a:t>
            </a:r>
            <a:r>
              <a:rPr lang="nl-NL" baseline="0" dirty="0" smtClean="0"/>
              <a:t> </a:t>
            </a:r>
            <a:r>
              <a:rPr lang="nl-NL" baseline="0" dirty="0" err="1" smtClean="0"/>
              <a:t>audience</a:t>
            </a:r>
            <a:r>
              <a:rPr lang="nl-NL" baseline="0" dirty="0" smtClean="0"/>
              <a:t> ‘</a:t>
            </a:r>
            <a:r>
              <a:rPr lang="nl-NL" baseline="0" dirty="0" err="1" smtClean="0"/>
              <a:t>discovers</a:t>
            </a:r>
            <a:r>
              <a:rPr lang="nl-NL" baseline="0" dirty="0" smtClean="0"/>
              <a:t>’ </a:t>
            </a:r>
            <a:r>
              <a:rPr lang="nl-NL" baseline="0" dirty="0" err="1" smtClean="0"/>
              <a:t>the</a:t>
            </a:r>
            <a:r>
              <a:rPr lang="nl-NL" baseline="0" dirty="0" smtClean="0"/>
              <a:t> story </a:t>
            </a:r>
            <a:r>
              <a:rPr lang="nl-NL" baseline="0" dirty="0" err="1" smtClean="0"/>
              <a:t>behind</a:t>
            </a:r>
            <a:r>
              <a:rPr lang="nl-NL" baseline="0" dirty="0" smtClean="0"/>
              <a:t> </a:t>
            </a:r>
            <a:r>
              <a:rPr lang="nl-NL" baseline="0" dirty="0" err="1" smtClean="0"/>
              <a:t>this</a:t>
            </a:r>
            <a:r>
              <a:rPr lang="nl-NL" baseline="0" dirty="0" smtClean="0"/>
              <a:t> </a:t>
            </a:r>
            <a:r>
              <a:rPr lang="nl-NL" baseline="0" dirty="0" err="1" smtClean="0"/>
              <a:t>character</a:t>
            </a:r>
            <a:r>
              <a:rPr lang="nl-NL" baseline="0" dirty="0" smtClean="0"/>
              <a:t>.  </a:t>
            </a:r>
          </a:p>
          <a:p>
            <a:endParaRPr lang="nl-NL" baseline="0" dirty="0" smtClean="0"/>
          </a:p>
          <a:p>
            <a:r>
              <a:rPr lang="nl-NL" baseline="0" dirty="0" smtClean="0"/>
              <a:t>On a side </a:t>
            </a:r>
            <a:r>
              <a:rPr lang="nl-NL" baseline="0" dirty="0" err="1" smtClean="0"/>
              <a:t>note</a:t>
            </a:r>
            <a:r>
              <a:rPr lang="nl-NL" baseline="0" dirty="0" smtClean="0"/>
              <a:t>: </a:t>
            </a:r>
            <a:r>
              <a:rPr lang="nl-NL" baseline="0" dirty="0" err="1" smtClean="0"/>
              <a:t>some</a:t>
            </a:r>
            <a:r>
              <a:rPr lang="nl-NL" baseline="0" dirty="0" smtClean="0"/>
              <a:t> of </a:t>
            </a:r>
            <a:r>
              <a:rPr lang="nl-NL" baseline="0" dirty="0" err="1" smtClean="0"/>
              <a:t>the</a:t>
            </a:r>
            <a:r>
              <a:rPr lang="nl-NL" baseline="0" dirty="0" smtClean="0"/>
              <a:t> images in </a:t>
            </a:r>
            <a:r>
              <a:rPr lang="nl-NL" baseline="0" dirty="0" err="1" smtClean="0"/>
              <a:t>the</a:t>
            </a:r>
            <a:r>
              <a:rPr lang="nl-NL" baseline="0" dirty="0" smtClean="0"/>
              <a:t> </a:t>
            </a:r>
            <a:r>
              <a:rPr lang="nl-NL" baseline="0" dirty="0" err="1" smtClean="0"/>
              <a:t>article</a:t>
            </a:r>
            <a:r>
              <a:rPr lang="nl-NL" baseline="0" dirty="0" smtClean="0"/>
              <a:t> </a:t>
            </a:r>
            <a:r>
              <a:rPr lang="nl-NL" baseline="0" dirty="0" err="1" smtClean="0"/>
              <a:t>seem</a:t>
            </a:r>
            <a:r>
              <a:rPr lang="nl-NL" baseline="0" dirty="0" smtClean="0"/>
              <a:t> </a:t>
            </a:r>
            <a:r>
              <a:rPr lang="nl-NL" baseline="0" dirty="0" err="1" smtClean="0"/>
              <a:t>to</a:t>
            </a:r>
            <a:r>
              <a:rPr lang="nl-NL" baseline="0" dirty="0" smtClean="0"/>
              <a:t> </a:t>
            </a:r>
            <a:r>
              <a:rPr lang="nl-NL" baseline="0" dirty="0" err="1" smtClean="0"/>
              <a:t>contain</a:t>
            </a:r>
            <a:r>
              <a:rPr lang="nl-NL" baseline="0" dirty="0" smtClean="0"/>
              <a:t> </a:t>
            </a:r>
            <a:r>
              <a:rPr lang="nl-NL" baseline="0" dirty="0" err="1" smtClean="0"/>
              <a:t>broken</a:t>
            </a:r>
            <a:r>
              <a:rPr lang="nl-NL" baseline="0" dirty="0" smtClean="0"/>
              <a:t> links or are </a:t>
            </a:r>
            <a:r>
              <a:rPr lang="nl-NL" baseline="0" dirty="0" err="1" smtClean="0"/>
              <a:t>disappeared</a:t>
            </a:r>
            <a:r>
              <a:rPr lang="nl-NL" baseline="0" dirty="0" smtClean="0"/>
              <a:t>, </a:t>
            </a:r>
            <a:r>
              <a:rPr lang="nl-NL" baseline="0" dirty="0" err="1" smtClean="0"/>
              <a:t>which</a:t>
            </a:r>
            <a:r>
              <a:rPr lang="nl-NL" baseline="0" dirty="0" smtClean="0"/>
              <a:t> shows </a:t>
            </a:r>
            <a:r>
              <a:rPr lang="nl-NL" baseline="0" dirty="0" err="1" smtClean="0"/>
              <a:t>the</a:t>
            </a:r>
            <a:r>
              <a:rPr lang="nl-NL" baseline="0" dirty="0" smtClean="0"/>
              <a:t> </a:t>
            </a:r>
            <a:r>
              <a:rPr lang="nl-NL" baseline="0" dirty="0" err="1" smtClean="0"/>
              <a:t>complexity</a:t>
            </a:r>
            <a:r>
              <a:rPr lang="nl-NL" baseline="0" dirty="0" smtClean="0"/>
              <a:t> of </a:t>
            </a:r>
            <a:r>
              <a:rPr lang="nl-NL" baseline="0" dirty="0" err="1" smtClean="0"/>
              <a:t>keeping</a:t>
            </a:r>
            <a:r>
              <a:rPr lang="nl-NL" baseline="0" dirty="0" smtClean="0"/>
              <a:t> </a:t>
            </a:r>
            <a:r>
              <a:rPr lang="nl-NL" baseline="0" dirty="0" err="1" smtClean="0"/>
              <a:t>older</a:t>
            </a:r>
            <a:r>
              <a:rPr lang="nl-NL" baseline="0" dirty="0" smtClean="0"/>
              <a:t> stuff </a:t>
            </a:r>
            <a:r>
              <a:rPr lang="nl-NL" baseline="0" dirty="0" err="1" smtClean="0"/>
              <a:t>alive</a:t>
            </a:r>
            <a:r>
              <a:rPr lang="nl-NL" baseline="0" dirty="0" smtClean="0"/>
              <a:t> online.</a:t>
            </a:r>
          </a:p>
          <a:p>
            <a:endParaRPr lang="nl-NL" dirty="0"/>
          </a:p>
        </p:txBody>
      </p:sp>
      <p:sp>
        <p:nvSpPr>
          <p:cNvPr id="4" name="Tijdelijke aanduiding voor dianummer 3"/>
          <p:cNvSpPr>
            <a:spLocks noGrp="1"/>
          </p:cNvSpPr>
          <p:nvPr>
            <p:ph type="sldNum" sz="quarter" idx="10"/>
          </p:nvPr>
        </p:nvSpPr>
        <p:spPr/>
        <p:txBody>
          <a:bodyPr/>
          <a:lstStyle/>
          <a:p>
            <a:fld id="{79E8B376-8D57-4433-AE94-7DEE0CD5E6A1}" type="slidenum">
              <a:rPr lang="nl-NL" smtClean="0"/>
              <a:t>8</a:t>
            </a:fld>
            <a:endParaRPr lang="nl-NL"/>
          </a:p>
        </p:txBody>
      </p:sp>
    </p:spTree>
    <p:extLst>
      <p:ext uri="{BB962C8B-B14F-4D97-AF65-F5344CB8AC3E}">
        <p14:creationId xmlns:p14="http://schemas.microsoft.com/office/powerpoint/2010/main" val="2917459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 more recent </a:t>
            </a:r>
            <a:r>
              <a:rPr lang="nl-NL" dirty="0" err="1" smtClean="0"/>
              <a:t>example</a:t>
            </a:r>
            <a:r>
              <a:rPr lang="nl-NL" dirty="0" smtClean="0"/>
              <a:t>: </a:t>
            </a:r>
            <a:r>
              <a:rPr lang="nl-NL" dirty="0" err="1" smtClean="0"/>
              <a:t>this</a:t>
            </a:r>
            <a:r>
              <a:rPr lang="nl-NL" dirty="0" smtClean="0"/>
              <a:t> is </a:t>
            </a:r>
            <a:r>
              <a:rPr lang="nl-NL" dirty="0" err="1" smtClean="0"/>
              <a:t>the</a:t>
            </a:r>
            <a:r>
              <a:rPr lang="nl-NL" baseline="0" dirty="0" smtClean="0"/>
              <a:t> website of Elise ‘t Hart. </a:t>
            </a:r>
            <a:r>
              <a:rPr lang="nl-NL" baseline="0" dirty="0" err="1" smtClean="0"/>
              <a:t>She</a:t>
            </a:r>
            <a:r>
              <a:rPr lang="nl-NL" baseline="0" dirty="0" smtClean="0"/>
              <a:t> is a soundscape artist </a:t>
            </a:r>
            <a:r>
              <a:rPr lang="nl-NL" baseline="0" dirty="0" err="1" smtClean="0"/>
              <a:t>and</a:t>
            </a:r>
            <a:r>
              <a:rPr lang="nl-NL" baseline="0" dirty="0" smtClean="0"/>
              <a:t> </a:t>
            </a:r>
            <a:r>
              <a:rPr lang="nl-NL" baseline="0" dirty="0" err="1" smtClean="0"/>
              <a:t>she</a:t>
            </a:r>
            <a:r>
              <a:rPr lang="nl-NL" baseline="0" dirty="0" smtClean="0"/>
              <a:t> </a:t>
            </a:r>
            <a:r>
              <a:rPr lang="nl-NL" baseline="0" dirty="0" err="1" smtClean="0"/>
              <a:t>collects</a:t>
            </a:r>
            <a:r>
              <a:rPr lang="nl-NL" baseline="0" dirty="0" smtClean="0"/>
              <a:t> </a:t>
            </a:r>
            <a:r>
              <a:rPr lang="nl-NL" baseline="0" dirty="0" err="1" smtClean="0"/>
              <a:t>everyday</a:t>
            </a:r>
            <a:r>
              <a:rPr lang="nl-NL" baseline="0" dirty="0" smtClean="0"/>
              <a:t> sounds, </a:t>
            </a:r>
            <a:r>
              <a:rPr lang="nl-NL" baseline="0" dirty="0" err="1" smtClean="0"/>
              <a:t>especially</a:t>
            </a:r>
            <a:r>
              <a:rPr lang="nl-NL" baseline="0" dirty="0" smtClean="0"/>
              <a:t> sounds </a:t>
            </a:r>
            <a:r>
              <a:rPr lang="nl-NL" baseline="0" dirty="0" err="1" smtClean="0"/>
              <a:t>from</a:t>
            </a:r>
            <a:r>
              <a:rPr lang="nl-NL" baseline="0" dirty="0" smtClean="0"/>
              <a:t> </a:t>
            </a:r>
            <a:r>
              <a:rPr lang="nl-NL" baseline="0" dirty="0" err="1" smtClean="0"/>
              <a:t>houses</a:t>
            </a:r>
            <a:r>
              <a:rPr lang="nl-NL" baseline="0" dirty="0" smtClean="0"/>
              <a:t>. </a:t>
            </a:r>
            <a:r>
              <a:rPr lang="nl-NL" baseline="0" dirty="0" err="1" smtClean="0"/>
              <a:t>She</a:t>
            </a:r>
            <a:r>
              <a:rPr lang="nl-NL" baseline="0" dirty="0" smtClean="0"/>
              <a:t> has </a:t>
            </a:r>
            <a:r>
              <a:rPr lang="nl-NL" baseline="0" dirty="0" err="1" smtClean="0"/>
              <a:t>founded</a:t>
            </a:r>
            <a:r>
              <a:rPr lang="nl-NL" baseline="0" dirty="0" smtClean="0"/>
              <a:t> her </a:t>
            </a:r>
            <a:r>
              <a:rPr lang="nl-NL" baseline="0" dirty="0" err="1" smtClean="0"/>
              <a:t>own</a:t>
            </a:r>
            <a:r>
              <a:rPr lang="nl-NL" baseline="0" dirty="0" smtClean="0"/>
              <a:t> </a:t>
            </a:r>
            <a:r>
              <a:rPr lang="nl-NL" baseline="0" dirty="0" err="1" smtClean="0"/>
              <a:t>institute</a:t>
            </a:r>
            <a:r>
              <a:rPr lang="nl-NL" baseline="0" dirty="0" smtClean="0"/>
              <a:t> of ‘Huisgeluid’ </a:t>
            </a:r>
            <a:r>
              <a:rPr lang="nl-NL" baseline="0" dirty="0" err="1" smtClean="0"/>
              <a:t>and</a:t>
            </a:r>
            <a:r>
              <a:rPr lang="nl-NL" baseline="0" dirty="0" smtClean="0"/>
              <a:t> </a:t>
            </a:r>
            <a:r>
              <a:rPr lang="nl-NL" baseline="0" dirty="0" err="1" smtClean="0"/>
              <a:t>she</a:t>
            </a:r>
            <a:r>
              <a:rPr lang="nl-NL" baseline="0" dirty="0" smtClean="0"/>
              <a:t> </a:t>
            </a:r>
            <a:r>
              <a:rPr lang="nl-NL" baseline="0" dirty="0" err="1" smtClean="0"/>
              <a:t>makes</a:t>
            </a:r>
            <a:r>
              <a:rPr lang="nl-NL" baseline="0" dirty="0" smtClean="0"/>
              <a:t> small sound ‘</a:t>
            </a:r>
            <a:r>
              <a:rPr lang="nl-NL" baseline="0" dirty="0" err="1" smtClean="0"/>
              <a:t>portaits</a:t>
            </a:r>
            <a:r>
              <a:rPr lang="nl-NL" baseline="0" dirty="0" smtClean="0"/>
              <a:t>’ of </a:t>
            </a:r>
            <a:r>
              <a:rPr lang="nl-NL" baseline="0" dirty="0" err="1" smtClean="0"/>
              <a:t>houses</a:t>
            </a:r>
            <a:r>
              <a:rPr lang="nl-NL" baseline="0" dirty="0" smtClean="0"/>
              <a:t>, </a:t>
            </a:r>
            <a:r>
              <a:rPr lang="nl-NL" baseline="0" dirty="0" err="1" smtClean="0"/>
              <a:t>so</a:t>
            </a:r>
            <a:r>
              <a:rPr lang="nl-NL" baseline="0" dirty="0" smtClean="0"/>
              <a:t> </a:t>
            </a:r>
            <a:r>
              <a:rPr lang="nl-NL" baseline="0" dirty="0" err="1" smtClean="0"/>
              <a:t>you</a:t>
            </a:r>
            <a:r>
              <a:rPr lang="nl-NL" baseline="0" dirty="0" smtClean="0"/>
              <a:t> </a:t>
            </a:r>
            <a:r>
              <a:rPr lang="nl-NL" baseline="0" dirty="0" err="1" smtClean="0"/>
              <a:t>can</a:t>
            </a:r>
            <a:r>
              <a:rPr lang="nl-NL" baseline="0" dirty="0" smtClean="0"/>
              <a:t> take </a:t>
            </a:r>
            <a:r>
              <a:rPr lang="nl-NL" baseline="0" dirty="0" err="1" smtClean="0"/>
              <a:t>your</a:t>
            </a:r>
            <a:r>
              <a:rPr lang="nl-NL" baseline="0" dirty="0" smtClean="0"/>
              <a:t> </a:t>
            </a:r>
            <a:r>
              <a:rPr lang="nl-NL" baseline="0" dirty="0" err="1" smtClean="0"/>
              <a:t>favourite</a:t>
            </a:r>
            <a:r>
              <a:rPr lang="nl-NL" baseline="0" dirty="0" smtClean="0"/>
              <a:t> sounds </a:t>
            </a:r>
            <a:r>
              <a:rPr lang="nl-NL" baseline="0" dirty="0" err="1" smtClean="0"/>
              <a:t>with</a:t>
            </a:r>
            <a:r>
              <a:rPr lang="nl-NL" baseline="0" dirty="0" smtClean="0"/>
              <a:t> </a:t>
            </a:r>
            <a:r>
              <a:rPr lang="nl-NL" baseline="0" dirty="0" err="1" smtClean="0"/>
              <a:t>you</a:t>
            </a:r>
            <a:r>
              <a:rPr lang="nl-NL" baseline="0" dirty="0" smtClean="0"/>
              <a:t> in case </a:t>
            </a:r>
            <a:r>
              <a:rPr lang="nl-NL" baseline="0" dirty="0" err="1" smtClean="0"/>
              <a:t>you</a:t>
            </a:r>
            <a:r>
              <a:rPr lang="nl-NL" baseline="0" dirty="0" smtClean="0"/>
              <a:t> move. </a:t>
            </a:r>
            <a:r>
              <a:rPr lang="nl-NL" baseline="0" dirty="0" err="1" smtClean="0"/>
              <a:t>She</a:t>
            </a:r>
            <a:r>
              <a:rPr lang="nl-NL" baseline="0" dirty="0" smtClean="0"/>
              <a:t> </a:t>
            </a:r>
            <a:r>
              <a:rPr lang="nl-NL" baseline="0" dirty="0" err="1" smtClean="0"/>
              <a:t>worked</a:t>
            </a:r>
            <a:r>
              <a:rPr lang="nl-NL" baseline="0" dirty="0" smtClean="0"/>
              <a:t> </a:t>
            </a:r>
            <a:r>
              <a:rPr lang="nl-NL" baseline="0" dirty="0" err="1" smtClean="0"/>
              <a:t>together</a:t>
            </a:r>
            <a:r>
              <a:rPr lang="nl-NL" baseline="0" dirty="0" smtClean="0"/>
              <a:t> </a:t>
            </a:r>
            <a:r>
              <a:rPr lang="nl-NL" baseline="0" dirty="0" err="1" smtClean="0"/>
              <a:t>with</a:t>
            </a:r>
            <a:r>
              <a:rPr lang="nl-NL" baseline="0" dirty="0" smtClean="0"/>
              <a:t> </a:t>
            </a:r>
            <a:r>
              <a:rPr lang="nl-NL" baseline="0" dirty="0" err="1" smtClean="0"/>
              <a:t>the</a:t>
            </a:r>
            <a:r>
              <a:rPr lang="nl-NL" baseline="0" dirty="0" smtClean="0"/>
              <a:t> Meertens </a:t>
            </a:r>
            <a:r>
              <a:rPr lang="nl-NL" baseline="0" dirty="0" err="1" smtClean="0"/>
              <a:t>institute</a:t>
            </a:r>
            <a:r>
              <a:rPr lang="nl-NL" baseline="0" dirty="0" smtClean="0"/>
              <a:t>, </a:t>
            </a:r>
            <a:r>
              <a:rPr lang="nl-NL" baseline="0" dirty="0" err="1" smtClean="0"/>
              <a:t>where</a:t>
            </a:r>
            <a:r>
              <a:rPr lang="nl-NL" baseline="0" dirty="0" smtClean="0"/>
              <a:t> </a:t>
            </a:r>
            <a:r>
              <a:rPr lang="nl-NL" baseline="0" dirty="0" err="1" smtClean="0"/>
              <a:t>she</a:t>
            </a:r>
            <a:r>
              <a:rPr lang="nl-NL" baseline="0" dirty="0" smtClean="0"/>
              <a:t> </a:t>
            </a:r>
            <a:r>
              <a:rPr lang="nl-NL" baseline="0" dirty="0" err="1" smtClean="0"/>
              <a:t>listenend</a:t>
            </a:r>
            <a:r>
              <a:rPr lang="nl-NL" baseline="0" dirty="0" smtClean="0"/>
              <a:t> </a:t>
            </a:r>
            <a:r>
              <a:rPr lang="nl-NL" baseline="0" dirty="0" err="1" smtClean="0"/>
              <a:t>to</a:t>
            </a:r>
            <a:r>
              <a:rPr lang="nl-NL" baseline="0" dirty="0" smtClean="0"/>
              <a:t> </a:t>
            </a:r>
            <a:r>
              <a:rPr lang="nl-NL" baseline="0" dirty="0" err="1" smtClean="0"/>
              <a:t>old</a:t>
            </a:r>
            <a:r>
              <a:rPr lang="nl-NL" baseline="0" dirty="0" smtClean="0"/>
              <a:t> </a:t>
            </a:r>
            <a:r>
              <a:rPr lang="nl-NL" baseline="0" dirty="0" err="1" smtClean="0"/>
              <a:t>recordings</a:t>
            </a:r>
            <a:r>
              <a:rPr lang="nl-NL" baseline="0" dirty="0" smtClean="0"/>
              <a:t> </a:t>
            </a:r>
            <a:r>
              <a:rPr lang="nl-NL" baseline="0" dirty="0" err="1" smtClean="0"/>
              <a:t>and</a:t>
            </a:r>
            <a:r>
              <a:rPr lang="nl-NL" baseline="0" dirty="0" smtClean="0"/>
              <a:t> </a:t>
            </a:r>
            <a:r>
              <a:rPr lang="nl-NL" baseline="0" dirty="0" err="1" smtClean="0"/>
              <a:t>added</a:t>
            </a:r>
            <a:r>
              <a:rPr lang="nl-NL" baseline="0" dirty="0" smtClean="0"/>
              <a:t> new information </a:t>
            </a:r>
            <a:r>
              <a:rPr lang="nl-NL" baseline="0" dirty="0" err="1" smtClean="0"/>
              <a:t>about</a:t>
            </a:r>
            <a:r>
              <a:rPr lang="nl-NL" baseline="0" dirty="0" smtClean="0"/>
              <a:t> sounds in </a:t>
            </a:r>
            <a:r>
              <a:rPr lang="nl-NL" baseline="0" dirty="0" err="1" smtClean="0"/>
              <a:t>the</a:t>
            </a:r>
            <a:r>
              <a:rPr lang="nl-NL" baseline="0" dirty="0" smtClean="0"/>
              <a:t> background. </a:t>
            </a:r>
            <a:r>
              <a:rPr lang="nl-NL" baseline="0" dirty="0" err="1" smtClean="0"/>
              <a:t>This</a:t>
            </a:r>
            <a:r>
              <a:rPr lang="nl-NL" baseline="0" dirty="0" smtClean="0"/>
              <a:t> information </a:t>
            </a:r>
            <a:r>
              <a:rPr lang="nl-NL" baseline="0" dirty="0" err="1" smtClean="0"/>
              <a:t>can</a:t>
            </a:r>
            <a:r>
              <a:rPr lang="nl-NL" baseline="0" dirty="0" smtClean="0"/>
              <a:t> </a:t>
            </a:r>
            <a:r>
              <a:rPr lang="nl-NL" baseline="0" dirty="0" err="1" smtClean="0"/>
              <a:t>be</a:t>
            </a:r>
            <a:r>
              <a:rPr lang="nl-NL" baseline="0" dirty="0" smtClean="0"/>
              <a:t> </a:t>
            </a:r>
            <a:r>
              <a:rPr lang="nl-NL" baseline="0" dirty="0" err="1" smtClean="0"/>
              <a:t>used</a:t>
            </a:r>
            <a:r>
              <a:rPr lang="nl-NL" baseline="0" dirty="0" smtClean="0"/>
              <a:t> </a:t>
            </a:r>
            <a:r>
              <a:rPr lang="nl-NL" baseline="0" dirty="0" err="1" smtClean="0"/>
              <a:t>to</a:t>
            </a:r>
            <a:r>
              <a:rPr lang="nl-NL" baseline="0" dirty="0" smtClean="0"/>
              <a:t> search </a:t>
            </a:r>
            <a:r>
              <a:rPr lang="nl-NL" baseline="0" dirty="0" err="1" smtClean="0"/>
              <a:t>through</a:t>
            </a:r>
            <a:r>
              <a:rPr lang="nl-NL" baseline="0" dirty="0" smtClean="0"/>
              <a:t> </a:t>
            </a:r>
            <a:r>
              <a:rPr lang="nl-NL" baseline="0" dirty="0" err="1" smtClean="0"/>
              <a:t>the</a:t>
            </a:r>
            <a:r>
              <a:rPr lang="nl-NL" baseline="0" dirty="0" smtClean="0"/>
              <a:t> </a:t>
            </a:r>
            <a:r>
              <a:rPr lang="nl-NL" baseline="0" dirty="0" err="1" smtClean="0"/>
              <a:t>archive</a:t>
            </a:r>
            <a:r>
              <a:rPr lang="nl-NL" baseline="0" dirty="0" smtClean="0"/>
              <a:t> in new </a:t>
            </a:r>
            <a:r>
              <a:rPr lang="nl-NL" baseline="0" dirty="0" err="1" smtClean="0"/>
              <a:t>ways</a:t>
            </a:r>
            <a:r>
              <a:rPr lang="nl-NL" baseline="0" dirty="0" smtClean="0"/>
              <a:t>. Her </a:t>
            </a:r>
            <a:r>
              <a:rPr lang="nl-NL" baseline="0" dirty="0" err="1" smtClean="0"/>
              <a:t>own</a:t>
            </a:r>
            <a:r>
              <a:rPr lang="nl-NL" baseline="0" dirty="0" smtClean="0"/>
              <a:t> </a:t>
            </a:r>
            <a:r>
              <a:rPr lang="nl-NL" baseline="0" dirty="0" err="1" smtClean="0"/>
              <a:t>archive</a:t>
            </a:r>
            <a:r>
              <a:rPr lang="nl-NL" baseline="0" dirty="0" smtClean="0"/>
              <a:t> is </a:t>
            </a:r>
            <a:r>
              <a:rPr lang="nl-NL" baseline="0" dirty="0" err="1" smtClean="0"/>
              <a:t>now</a:t>
            </a:r>
            <a:r>
              <a:rPr lang="nl-NL" baseline="0" dirty="0" smtClean="0"/>
              <a:t> </a:t>
            </a:r>
            <a:r>
              <a:rPr lang="nl-NL" baseline="0" dirty="0" err="1" smtClean="0"/>
              <a:t>also</a:t>
            </a:r>
            <a:r>
              <a:rPr lang="nl-NL" baseline="0" dirty="0" smtClean="0"/>
              <a:t> part of </a:t>
            </a:r>
            <a:r>
              <a:rPr lang="nl-NL" baseline="0" dirty="0" err="1" smtClean="0"/>
              <a:t>the</a:t>
            </a:r>
            <a:r>
              <a:rPr lang="nl-NL" baseline="0" dirty="0" smtClean="0"/>
              <a:t> Meertens </a:t>
            </a:r>
            <a:r>
              <a:rPr lang="nl-NL" baseline="0" dirty="0" err="1" smtClean="0"/>
              <a:t>Institute</a:t>
            </a:r>
            <a:r>
              <a:rPr lang="nl-NL" baseline="0" dirty="0" smtClean="0"/>
              <a:t>. </a:t>
            </a:r>
          </a:p>
          <a:p>
            <a:endParaRPr lang="nl-NL" baseline="0" dirty="0" smtClean="0"/>
          </a:p>
          <a:p>
            <a:r>
              <a:rPr lang="nl-NL" baseline="0" dirty="0" smtClean="0"/>
              <a:t>Demo: </a:t>
            </a:r>
            <a:r>
              <a:rPr lang="nl-NL" dirty="0" smtClean="0">
                <a:hlinkClick r:id="rId3"/>
              </a:rPr>
              <a:t>https://www.elisethart.com/#/brood/</a:t>
            </a:r>
            <a:r>
              <a:rPr lang="nl-NL" dirty="0" smtClean="0"/>
              <a:t> </a:t>
            </a:r>
            <a:endParaRPr lang="nl-NL" dirty="0"/>
          </a:p>
        </p:txBody>
      </p:sp>
      <p:sp>
        <p:nvSpPr>
          <p:cNvPr id="4" name="Tijdelijke aanduiding voor dianummer 3"/>
          <p:cNvSpPr>
            <a:spLocks noGrp="1"/>
          </p:cNvSpPr>
          <p:nvPr>
            <p:ph type="sldNum" sz="quarter" idx="10"/>
          </p:nvPr>
        </p:nvSpPr>
        <p:spPr/>
        <p:txBody>
          <a:bodyPr/>
          <a:lstStyle/>
          <a:p>
            <a:fld id="{79E8B376-8D57-4433-AE94-7DEE0CD5E6A1}" type="slidenum">
              <a:rPr lang="nl-NL" smtClean="0"/>
              <a:t>9</a:t>
            </a:fld>
            <a:endParaRPr lang="nl-NL"/>
          </a:p>
        </p:txBody>
      </p:sp>
    </p:spTree>
    <p:extLst>
      <p:ext uri="{BB962C8B-B14F-4D97-AF65-F5344CB8AC3E}">
        <p14:creationId xmlns:p14="http://schemas.microsoft.com/office/powerpoint/2010/main" val="2407347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rgbClr val="00326E"/>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2654710"/>
            <a:ext cx="9144000" cy="1254984"/>
          </a:xfrm>
          <a:prstGeom prst="rect">
            <a:avLst/>
          </a:prstGeom>
        </p:spPr>
        <p:txBody>
          <a:bodyPr anchor="b"/>
          <a:lstStyle>
            <a:lvl1pPr algn="ctr">
              <a:defRPr sz="6000" b="1">
                <a:solidFill>
                  <a:schemeClr val="bg1"/>
                </a:solidFill>
                <a:latin typeface="Poppins" panose="00000500000000000000" pitchFamily="2" charset="0"/>
                <a:cs typeface="Poppins" panose="00000500000000000000" pitchFamily="2" charset="0"/>
              </a:defRPr>
            </a:lvl1pPr>
          </a:lstStyle>
          <a:p>
            <a:r>
              <a:rPr lang="nl-NL" dirty="0"/>
              <a:t>Titel 1</a:t>
            </a:r>
          </a:p>
        </p:txBody>
      </p:sp>
      <p:sp>
        <p:nvSpPr>
          <p:cNvPr id="3" name="Ondertitel 2"/>
          <p:cNvSpPr>
            <a:spLocks noGrp="1"/>
          </p:cNvSpPr>
          <p:nvPr>
            <p:ph type="subTitle" idx="1" hasCustomPrompt="1"/>
          </p:nvPr>
        </p:nvSpPr>
        <p:spPr>
          <a:xfrm>
            <a:off x="1524000" y="4176327"/>
            <a:ext cx="9144000" cy="1655762"/>
          </a:xfrm>
        </p:spPr>
        <p:txBody>
          <a:bodyPr/>
          <a:lstStyle>
            <a:lvl1pPr marL="0" indent="0" algn="ctr">
              <a:buNone/>
              <a:defRPr sz="2400" b="1">
                <a:solidFill>
                  <a:srgbClr val="8CB0CC"/>
                </a:solidFill>
                <a:latin typeface="Poppins" panose="00000500000000000000" pitchFamily="2" charset="0"/>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a:t>
            </a:r>
          </a:p>
        </p:txBody>
      </p:sp>
      <p:sp>
        <p:nvSpPr>
          <p:cNvPr id="4" name="Tijdelijke aanduiding voor datum 3"/>
          <p:cNvSpPr>
            <a:spLocks noGrp="1"/>
          </p:cNvSpPr>
          <p:nvPr>
            <p:ph type="dt" sz="half" idx="10"/>
          </p:nvPr>
        </p:nvSpPr>
        <p:spPr/>
        <p:txBody>
          <a:bodyPr/>
          <a:lstStyle/>
          <a:p>
            <a:fld id="{E338B507-7014-4C30-B0E9-B624C4068605}" type="datetimeFigureOut">
              <a:rPr lang="nl-NL" smtClean="0"/>
              <a:t>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68375CE-E760-4922-9255-2128CA965173}" type="slidenum">
              <a:rPr lang="nl-NL" smtClean="0"/>
              <a:t>‹nr.›</a:t>
            </a:fld>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75" y="325963"/>
            <a:ext cx="4795847" cy="1070218"/>
          </a:xfrm>
          <a:prstGeom prst="rect">
            <a:avLst/>
          </a:prstGeom>
        </p:spPr>
      </p:pic>
    </p:spTree>
    <p:extLst>
      <p:ext uri="{BB962C8B-B14F-4D97-AF65-F5344CB8AC3E}">
        <p14:creationId xmlns:p14="http://schemas.microsoft.com/office/powerpoint/2010/main" val="379962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houd van twee">
    <p:bg>
      <p:bgPr>
        <a:solidFill>
          <a:srgbClr val="8CB0C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91945" y="1790913"/>
            <a:ext cx="10515600" cy="1140542"/>
          </a:xfrm>
          <a:prstGeom prst="rect">
            <a:avLst/>
          </a:prstGeom>
        </p:spPr>
        <p:txBody>
          <a:bodyPr/>
          <a:lstStyle>
            <a:lvl1pPr>
              <a:defRPr sz="4400" b="1">
                <a:solidFill>
                  <a:schemeClr val="bg1"/>
                </a:solidFill>
                <a:latin typeface="Poppins" panose="00000500000000000000" pitchFamily="2" charset="0"/>
                <a:cs typeface="Poppins" panose="00000500000000000000" pitchFamily="2" charset="0"/>
              </a:defRPr>
            </a:lvl1pPr>
          </a:lstStyle>
          <a:p>
            <a:r>
              <a:rPr lang="nl-NL" smtClean="0"/>
              <a:t>Klik om de stijl te bewerken</a:t>
            </a:r>
            <a:endParaRPr lang="nl-NL" dirty="0"/>
          </a:p>
        </p:txBody>
      </p:sp>
      <p:sp>
        <p:nvSpPr>
          <p:cNvPr id="3" name="Tijdelijke aanduiding voor inhoud 2"/>
          <p:cNvSpPr>
            <a:spLocks noGrp="1"/>
          </p:cNvSpPr>
          <p:nvPr>
            <p:ph sz="half" idx="1"/>
          </p:nvPr>
        </p:nvSpPr>
        <p:spPr>
          <a:xfrm>
            <a:off x="691945" y="2933303"/>
            <a:ext cx="5181600" cy="3143301"/>
          </a:xfrm>
        </p:spPr>
        <p:txBody>
          <a:bodyPr/>
          <a:lstStyle>
            <a:lvl1pPr>
              <a:defRPr>
                <a:solidFill>
                  <a:srgbClr val="00326E"/>
                </a:solidFill>
              </a:defRPr>
            </a:lvl1pPr>
            <a:lvl2pPr>
              <a:defRPr>
                <a:solidFill>
                  <a:srgbClr val="00326E"/>
                </a:solidFill>
                <a:latin typeface="Karla" pitchFamily="2" charset="0"/>
                <a:ea typeface="Karla" pitchFamily="2" charset="0"/>
              </a:defRPr>
            </a:lvl2pPr>
            <a:lvl3pPr>
              <a:defRPr>
                <a:solidFill>
                  <a:srgbClr val="00326E"/>
                </a:solidFill>
                <a:latin typeface="Karla" pitchFamily="2" charset="0"/>
                <a:ea typeface="Karla" pitchFamily="2" charset="0"/>
              </a:defRPr>
            </a:lvl3pPr>
            <a:lvl4pPr>
              <a:defRPr>
                <a:solidFill>
                  <a:srgbClr val="00326E"/>
                </a:solidFill>
                <a:latin typeface="Karla" pitchFamily="2" charset="0"/>
                <a:ea typeface="Karla" pitchFamily="2" charset="0"/>
              </a:defRPr>
            </a:lvl4pPr>
            <a:lvl5pPr>
              <a:defRPr>
                <a:solidFill>
                  <a:srgbClr val="00326E"/>
                </a:solidFill>
                <a:latin typeface="Karla" pitchFamily="2" charset="0"/>
                <a:ea typeface="Karla" pitchFamily="2"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6096000" y="2931455"/>
            <a:ext cx="5181600" cy="2939845"/>
          </a:xfrm>
        </p:spPr>
        <p:txBody>
          <a:bodyPr/>
          <a:lstStyle>
            <a:lvl1pPr>
              <a:defRPr>
                <a:solidFill>
                  <a:srgbClr val="00326E"/>
                </a:solidFill>
              </a:defRPr>
            </a:lvl1pPr>
            <a:lvl2pPr>
              <a:defRPr>
                <a:solidFill>
                  <a:srgbClr val="00326E"/>
                </a:solidFill>
                <a:latin typeface="Karla" pitchFamily="2" charset="0"/>
                <a:ea typeface="Karla" pitchFamily="2" charset="0"/>
              </a:defRPr>
            </a:lvl2pPr>
            <a:lvl3pPr>
              <a:defRPr>
                <a:solidFill>
                  <a:srgbClr val="00326E"/>
                </a:solidFill>
                <a:latin typeface="Karla" pitchFamily="2" charset="0"/>
                <a:ea typeface="Karla" pitchFamily="2" charset="0"/>
              </a:defRPr>
            </a:lvl3pPr>
            <a:lvl4pPr>
              <a:defRPr>
                <a:solidFill>
                  <a:srgbClr val="00326E"/>
                </a:solidFill>
                <a:latin typeface="Karla" pitchFamily="2" charset="0"/>
                <a:ea typeface="Karla" pitchFamily="2" charset="0"/>
              </a:defRPr>
            </a:lvl4pPr>
            <a:lvl5pPr>
              <a:defRPr>
                <a:solidFill>
                  <a:srgbClr val="00326E"/>
                </a:solidFill>
                <a:latin typeface="Karla" pitchFamily="2" charset="0"/>
                <a:ea typeface="Karla" pitchFamily="2"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atum 4"/>
          <p:cNvSpPr>
            <a:spLocks noGrp="1"/>
          </p:cNvSpPr>
          <p:nvPr>
            <p:ph type="dt" sz="half" idx="10"/>
          </p:nvPr>
        </p:nvSpPr>
        <p:spPr/>
        <p:txBody>
          <a:bodyPr/>
          <a:lstStyle/>
          <a:p>
            <a:fld id="{E338B507-7014-4C30-B0E9-B624C4068605}" type="datetimeFigureOut">
              <a:rPr lang="nl-NL" smtClean="0"/>
              <a:t>9-9-2019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68375CE-E760-4922-9255-2128CA965173}" type="slidenum">
              <a:rPr lang="nl-NL" smtClean="0"/>
              <a:t>‹nr.›</a:t>
            </a:fld>
            <a:endParaRPr lang="nl-NL"/>
          </a:p>
        </p:txBody>
      </p:sp>
    </p:spTree>
    <p:extLst>
      <p:ext uri="{BB962C8B-B14F-4D97-AF65-F5344CB8AC3E}">
        <p14:creationId xmlns:p14="http://schemas.microsoft.com/office/powerpoint/2010/main" val="298875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338B507-7014-4C30-B0E9-B624C4068605}" type="datetimeFigureOut">
              <a:rPr lang="nl-NL" smtClean="0"/>
              <a:t>9-9-2019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68375CE-E760-4922-9255-2128CA965173}" type="slidenum">
              <a:rPr lang="nl-NL" smtClean="0"/>
              <a:t>‹nr.›</a:t>
            </a:fld>
            <a:endParaRPr lang="nl-NL"/>
          </a:p>
        </p:txBody>
      </p:sp>
    </p:spTree>
    <p:extLst>
      <p:ext uri="{BB962C8B-B14F-4D97-AF65-F5344CB8AC3E}">
        <p14:creationId xmlns:p14="http://schemas.microsoft.com/office/powerpoint/2010/main" val="5645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bg>
      <p:bgPr>
        <a:solidFill>
          <a:srgbClr val="2CAC7F"/>
        </a:solid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338B507-7014-4C30-B0E9-B624C4068605}" type="datetimeFigureOut">
              <a:rPr lang="nl-NL" smtClean="0"/>
              <a:t>9-9-2019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68375CE-E760-4922-9255-2128CA965173}" type="slidenum">
              <a:rPr lang="nl-NL" smtClean="0"/>
              <a:t>‹nr.›</a:t>
            </a:fld>
            <a:endParaRPr lang="nl-NL"/>
          </a:p>
        </p:txBody>
      </p:sp>
    </p:spTree>
    <p:extLst>
      <p:ext uri="{BB962C8B-B14F-4D97-AF65-F5344CB8AC3E}">
        <p14:creationId xmlns:p14="http://schemas.microsoft.com/office/powerpoint/2010/main" val="2636625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Leeg">
    <p:bg>
      <p:bgPr>
        <a:solidFill>
          <a:srgbClr val="E6E4DA"/>
        </a:solid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338B507-7014-4C30-B0E9-B624C4068605}" type="datetimeFigureOut">
              <a:rPr lang="nl-NL" smtClean="0"/>
              <a:t>9-9-2019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68375CE-E760-4922-9255-2128CA965173}" type="slidenum">
              <a:rPr lang="nl-NL" smtClean="0"/>
              <a:t>‹nr.›</a:t>
            </a:fld>
            <a:endParaRPr lang="nl-NL"/>
          </a:p>
        </p:txBody>
      </p:sp>
    </p:spTree>
    <p:extLst>
      <p:ext uri="{BB962C8B-B14F-4D97-AF65-F5344CB8AC3E}">
        <p14:creationId xmlns:p14="http://schemas.microsoft.com/office/powerpoint/2010/main" val="425431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Leeg">
    <p:bg>
      <p:bgPr>
        <a:solidFill>
          <a:srgbClr val="8CB0CC"/>
        </a:solid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338B507-7014-4C30-B0E9-B624C4068605}" type="datetimeFigureOut">
              <a:rPr lang="nl-NL" smtClean="0"/>
              <a:t>9-9-2019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68375CE-E760-4922-9255-2128CA965173}" type="slidenum">
              <a:rPr lang="nl-NL" smtClean="0"/>
              <a:t>‹nr.›</a:t>
            </a:fld>
            <a:endParaRPr lang="nl-NL"/>
          </a:p>
        </p:txBody>
      </p:sp>
    </p:spTree>
    <p:extLst>
      <p:ext uri="{BB962C8B-B14F-4D97-AF65-F5344CB8AC3E}">
        <p14:creationId xmlns:p14="http://schemas.microsoft.com/office/powerpoint/2010/main" val="3533779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Leeg">
    <p:bg>
      <p:bgPr>
        <a:solidFill>
          <a:srgbClr val="FCDD00"/>
        </a:solid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338B507-7014-4C30-B0E9-B624C4068605}" type="datetimeFigureOut">
              <a:rPr lang="nl-NL" smtClean="0"/>
              <a:t>9-9-2019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68375CE-E760-4922-9255-2128CA965173}" type="slidenum">
              <a:rPr lang="nl-NL" smtClean="0"/>
              <a:t>‹nr.›</a:t>
            </a:fld>
            <a:endParaRPr lang="nl-NL"/>
          </a:p>
        </p:txBody>
      </p:sp>
    </p:spTree>
    <p:extLst>
      <p:ext uri="{BB962C8B-B14F-4D97-AF65-F5344CB8AC3E}">
        <p14:creationId xmlns:p14="http://schemas.microsoft.com/office/powerpoint/2010/main" val="2026732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_Leeg">
    <p:bg>
      <p:bgPr>
        <a:solidFill>
          <a:srgbClr val="F280AC"/>
        </a:solid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338B507-7014-4C30-B0E9-B624C4068605}" type="datetimeFigureOut">
              <a:rPr lang="nl-NL" smtClean="0"/>
              <a:t>9-9-2019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68375CE-E760-4922-9255-2128CA965173}" type="slidenum">
              <a:rPr lang="nl-NL" smtClean="0"/>
              <a:t>‹nr.›</a:t>
            </a:fld>
            <a:endParaRPr lang="nl-NL"/>
          </a:p>
        </p:txBody>
      </p:sp>
    </p:spTree>
    <p:extLst>
      <p:ext uri="{BB962C8B-B14F-4D97-AF65-F5344CB8AC3E}">
        <p14:creationId xmlns:p14="http://schemas.microsoft.com/office/powerpoint/2010/main" val="3325881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E338B507-7014-4C30-B0E9-B624C4068605}" type="datetimeFigureOut">
              <a:rPr lang="nl-NL" smtClean="0"/>
              <a:t>9-9-2019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68375CE-E760-4922-9255-2128CA965173}" type="slidenum">
              <a:rPr lang="nl-NL" smtClean="0"/>
              <a:t>‹nr.›</a:t>
            </a:fld>
            <a:endParaRPr lang="nl-NL"/>
          </a:p>
        </p:txBody>
      </p:sp>
    </p:spTree>
    <p:extLst>
      <p:ext uri="{BB962C8B-B14F-4D97-AF65-F5344CB8AC3E}">
        <p14:creationId xmlns:p14="http://schemas.microsoft.com/office/powerpoint/2010/main" val="2192506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solidFill>
          <a:srgbClr val="8CB0C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1420761"/>
            <a:ext cx="3932237" cy="1600200"/>
          </a:xfrm>
          <a:prstGeom prst="rect">
            <a:avLst/>
          </a:prstGeom>
        </p:spPr>
        <p:txBody>
          <a:bodyPr anchor="b"/>
          <a:lstStyle>
            <a:lvl1pPr>
              <a:defRPr sz="3200" b="1">
                <a:solidFill>
                  <a:schemeClr val="bg1"/>
                </a:solidFill>
                <a:latin typeface="Poppins" panose="00000500000000000000" pitchFamily="2" charset="0"/>
                <a:cs typeface="Poppins" panose="00000500000000000000" pitchFamily="2" charset="0"/>
              </a:defRPr>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839788" y="3136490"/>
            <a:ext cx="3932237" cy="2732498"/>
          </a:xfrm>
        </p:spPr>
        <p:txBody>
          <a:bodyPr/>
          <a:lstStyle>
            <a:lvl1pPr marL="0" indent="0">
              <a:buNone/>
              <a:defRPr sz="1600">
                <a:solidFill>
                  <a:srgbClr val="00326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E338B507-7014-4C30-B0E9-B624C4068605}" type="datetimeFigureOut">
              <a:rPr lang="nl-NL" smtClean="0"/>
              <a:t>9-9-2019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68375CE-E760-4922-9255-2128CA965173}" type="slidenum">
              <a:rPr lang="nl-NL" smtClean="0"/>
              <a:t>‹nr.›</a:t>
            </a:fld>
            <a:endParaRPr lang="nl-NL"/>
          </a:p>
        </p:txBody>
      </p:sp>
    </p:spTree>
    <p:extLst>
      <p:ext uri="{BB962C8B-B14F-4D97-AF65-F5344CB8AC3E}">
        <p14:creationId xmlns:p14="http://schemas.microsoft.com/office/powerpoint/2010/main" val="4128714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20871" y="1185068"/>
            <a:ext cx="6207133" cy="1325563"/>
          </a:xfrm>
          <a:prstGeom prst="rect">
            <a:avLst/>
          </a:prstGeom>
        </p:spPr>
        <p:txBody>
          <a:bodyPr/>
          <a:lstStyle>
            <a:lvl1pPr>
              <a:defRPr/>
            </a:lvl1pPr>
          </a:lstStyle>
          <a:p>
            <a:r>
              <a:rPr lang="nl-NL" dirty="0"/>
              <a:t>Titel</a:t>
            </a:r>
          </a:p>
        </p:txBody>
      </p:sp>
      <p:sp>
        <p:nvSpPr>
          <p:cNvPr id="3" name="Tijdelijke aanduiding voor inhoud 2"/>
          <p:cNvSpPr>
            <a:spLocks noGrp="1"/>
          </p:cNvSpPr>
          <p:nvPr>
            <p:ph idx="1" hasCustomPrompt="1"/>
          </p:nvPr>
        </p:nvSpPr>
        <p:spPr>
          <a:xfrm>
            <a:off x="5620870" y="2005012"/>
            <a:ext cx="6207133" cy="4351338"/>
          </a:xfrm>
        </p:spPr>
        <p:txBody>
          <a:bodyPr/>
          <a:lstStyle>
            <a:lvl1pPr>
              <a:defRPr/>
            </a:lvl1pPr>
          </a:lstStyle>
          <a:p>
            <a:pPr lvl="0"/>
            <a:r>
              <a:rPr lang="nl-NL" dirty="0"/>
              <a:t>Ondertitel</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EDF41DED-FA31-4370-BF6C-8D1175774FD2}" type="datetimeFigureOut">
              <a:rPr lang="nl-NL" smtClean="0"/>
              <a:t>9-9-2019</a:t>
            </a:fld>
            <a:endParaRPr lang="nl-NL"/>
          </a:p>
        </p:txBody>
      </p:sp>
      <p:sp>
        <p:nvSpPr>
          <p:cNvPr id="6" name="Tijdelijke aanduiding voor dianummer 5"/>
          <p:cNvSpPr>
            <a:spLocks noGrp="1"/>
          </p:cNvSpPr>
          <p:nvPr>
            <p:ph type="sldNum" sz="quarter" idx="12"/>
          </p:nvPr>
        </p:nvSpPr>
        <p:spPr/>
        <p:txBody>
          <a:bodyPr/>
          <a:lstStyle>
            <a:lvl1pPr>
              <a:defRPr/>
            </a:lvl1pPr>
          </a:lstStyle>
          <a:p>
            <a:r>
              <a:rPr lang="nl-NL" dirty="0"/>
              <a:t>#DENevent2019</a:t>
            </a:r>
          </a:p>
        </p:txBody>
      </p:sp>
    </p:spTree>
    <p:extLst>
      <p:ext uri="{BB962C8B-B14F-4D97-AF65-F5344CB8AC3E}">
        <p14:creationId xmlns:p14="http://schemas.microsoft.com/office/powerpoint/2010/main" val="215285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p:bg>
      <p:bgPr>
        <a:solidFill>
          <a:srgbClr val="2CAC7F"/>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2654710"/>
            <a:ext cx="9144000" cy="1254984"/>
          </a:xfrm>
          <a:prstGeom prst="rect">
            <a:avLst/>
          </a:prstGeom>
        </p:spPr>
        <p:txBody>
          <a:bodyPr anchor="b"/>
          <a:lstStyle>
            <a:lvl1pPr algn="ctr">
              <a:defRPr sz="6000" b="1">
                <a:solidFill>
                  <a:schemeClr val="bg1"/>
                </a:solidFill>
                <a:latin typeface="Poppins" panose="00000500000000000000" pitchFamily="2" charset="0"/>
                <a:cs typeface="Poppins" panose="00000500000000000000" pitchFamily="2" charset="0"/>
              </a:defRPr>
            </a:lvl1pPr>
          </a:lstStyle>
          <a:p>
            <a:r>
              <a:rPr lang="nl-NL" dirty="0"/>
              <a:t>Titel 1</a:t>
            </a:r>
          </a:p>
        </p:txBody>
      </p:sp>
      <p:sp>
        <p:nvSpPr>
          <p:cNvPr id="3" name="Ondertitel 2"/>
          <p:cNvSpPr>
            <a:spLocks noGrp="1"/>
          </p:cNvSpPr>
          <p:nvPr>
            <p:ph type="subTitle" idx="1" hasCustomPrompt="1"/>
          </p:nvPr>
        </p:nvSpPr>
        <p:spPr>
          <a:xfrm>
            <a:off x="1524000" y="4176327"/>
            <a:ext cx="9144000" cy="1655762"/>
          </a:xfrm>
        </p:spPr>
        <p:txBody>
          <a:bodyPr/>
          <a:lstStyle>
            <a:lvl1pPr marL="0" indent="0" algn="ctr">
              <a:buNone/>
              <a:defRPr sz="2400" b="1">
                <a:solidFill>
                  <a:srgbClr val="8CB0CC"/>
                </a:solidFill>
                <a:latin typeface="Poppins" panose="00000500000000000000" pitchFamily="2" charset="0"/>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a:t>
            </a:r>
          </a:p>
        </p:txBody>
      </p:sp>
      <p:sp>
        <p:nvSpPr>
          <p:cNvPr id="4" name="Tijdelijke aanduiding voor datum 3"/>
          <p:cNvSpPr>
            <a:spLocks noGrp="1"/>
          </p:cNvSpPr>
          <p:nvPr>
            <p:ph type="dt" sz="half" idx="10"/>
          </p:nvPr>
        </p:nvSpPr>
        <p:spPr/>
        <p:txBody>
          <a:bodyPr/>
          <a:lstStyle/>
          <a:p>
            <a:fld id="{E338B507-7014-4C30-B0E9-B624C4068605}" type="datetimeFigureOut">
              <a:rPr lang="nl-NL" smtClean="0"/>
              <a:t>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68375CE-E760-4922-9255-2128CA965173}" type="slidenum">
              <a:rPr lang="nl-NL" smtClean="0"/>
              <a:t>‹nr.›</a:t>
            </a:fld>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580" y="320106"/>
            <a:ext cx="4795853" cy="1070219"/>
          </a:xfrm>
          <a:prstGeom prst="rect">
            <a:avLst/>
          </a:prstGeom>
        </p:spPr>
      </p:pic>
    </p:spTree>
    <p:extLst>
      <p:ext uri="{BB962C8B-B14F-4D97-AF65-F5344CB8AC3E}">
        <p14:creationId xmlns:p14="http://schemas.microsoft.com/office/powerpoint/2010/main" val="429169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F41DED-FA31-4370-BF6C-8D1175774FD2}" type="datetimeFigureOut">
              <a:rPr lang="nl-NL" smtClean="0"/>
              <a:t>9-9-2019</a:t>
            </a:fld>
            <a:endParaRPr lang="nl-NL"/>
          </a:p>
        </p:txBody>
      </p:sp>
      <p:sp>
        <p:nvSpPr>
          <p:cNvPr id="4" name="Tijdelijke aanduiding voor dianummer 3"/>
          <p:cNvSpPr>
            <a:spLocks noGrp="1"/>
          </p:cNvSpPr>
          <p:nvPr>
            <p:ph type="sldNum" sz="quarter" idx="12"/>
          </p:nvPr>
        </p:nvSpPr>
        <p:spPr/>
        <p:txBody>
          <a:bodyPr/>
          <a:lstStyle>
            <a:lvl1pPr>
              <a:defRPr/>
            </a:lvl1pPr>
          </a:lstStyle>
          <a:p>
            <a:r>
              <a:rPr lang="nl-NL" dirty="0"/>
              <a:t>#DENevent2019</a:t>
            </a:r>
          </a:p>
        </p:txBody>
      </p:sp>
    </p:spTree>
    <p:extLst>
      <p:ext uri="{BB962C8B-B14F-4D97-AF65-F5344CB8AC3E}">
        <p14:creationId xmlns:p14="http://schemas.microsoft.com/office/powerpoint/2010/main" val="143861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5" name="Tijdelijke aanduiding voor datum 4"/>
          <p:cNvSpPr>
            <a:spLocks noGrp="1"/>
          </p:cNvSpPr>
          <p:nvPr>
            <p:ph type="dt" sz="half" idx="10"/>
          </p:nvPr>
        </p:nvSpPr>
        <p:spPr/>
        <p:txBody>
          <a:bodyPr/>
          <a:lstStyle/>
          <a:p>
            <a:fld id="{EDF41DED-FA31-4370-BF6C-8D1175774FD2}" type="datetimeFigureOut">
              <a:rPr lang="nl-NL" smtClean="0"/>
              <a:t>9-9-2019</a:t>
            </a:fld>
            <a:endParaRPr lang="nl-NL"/>
          </a:p>
        </p:txBody>
      </p:sp>
      <p:sp>
        <p:nvSpPr>
          <p:cNvPr id="7" name="Tijdelijke aanduiding voor dianummer 6"/>
          <p:cNvSpPr>
            <a:spLocks noGrp="1"/>
          </p:cNvSpPr>
          <p:nvPr>
            <p:ph type="sldNum" sz="quarter" idx="12"/>
          </p:nvPr>
        </p:nvSpPr>
        <p:spPr/>
        <p:txBody>
          <a:bodyPr/>
          <a:lstStyle>
            <a:lvl1pPr>
              <a:defRPr/>
            </a:lvl1pPr>
          </a:lstStyle>
          <a:p>
            <a:r>
              <a:rPr lang="nl-NL" dirty="0"/>
              <a:t>#DENevent2019</a:t>
            </a:r>
          </a:p>
        </p:txBody>
      </p:sp>
    </p:spTree>
    <p:extLst>
      <p:ext uri="{BB962C8B-B14F-4D97-AF65-F5344CB8AC3E}">
        <p14:creationId xmlns:p14="http://schemas.microsoft.com/office/powerpoint/2010/main" val="425413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rgbClr val="8CB0C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13" y="1672661"/>
            <a:ext cx="10515600" cy="982049"/>
          </a:xfrm>
          <a:prstGeom prst="rect">
            <a:avLst/>
          </a:prstGeom>
        </p:spPr>
        <p:txBody>
          <a:bodyPr/>
          <a:lstStyle>
            <a:lvl1pPr>
              <a:defRPr sz="6000" b="1">
                <a:solidFill>
                  <a:schemeClr val="bg1"/>
                </a:solidFill>
                <a:latin typeface="Poppins" panose="00000500000000000000" pitchFamily="2" charset="0"/>
                <a:cs typeface="Poppins" panose="00000500000000000000" pitchFamily="2" charset="0"/>
              </a:defRPr>
            </a:lvl1pPr>
          </a:lstStyle>
          <a:p>
            <a:r>
              <a:rPr lang="nl-NL" dirty="0"/>
              <a:t>Titel</a:t>
            </a:r>
          </a:p>
        </p:txBody>
      </p:sp>
      <p:sp>
        <p:nvSpPr>
          <p:cNvPr id="3" name="Tijdelijke aanduiding voor inhoud 2"/>
          <p:cNvSpPr>
            <a:spLocks noGrp="1"/>
          </p:cNvSpPr>
          <p:nvPr>
            <p:ph idx="1"/>
          </p:nvPr>
        </p:nvSpPr>
        <p:spPr>
          <a:xfrm>
            <a:off x="720213" y="2762865"/>
            <a:ext cx="10515600" cy="3106993"/>
          </a:xfrm>
        </p:spPr>
        <p:txBody>
          <a:bodyPr/>
          <a:lstStyle>
            <a:lvl1pPr>
              <a:defRPr>
                <a:solidFill>
                  <a:srgbClr val="00326E"/>
                </a:solidFill>
                <a:latin typeface="Karla" pitchFamily="2" charset="0"/>
                <a:ea typeface="Karla" pitchFamily="2" charset="0"/>
              </a:defRPr>
            </a:lvl1pPr>
            <a:lvl2pPr>
              <a:defRPr>
                <a:latin typeface="Karla" pitchFamily="2" charset="0"/>
                <a:ea typeface="Karla" pitchFamily="2" charset="0"/>
              </a:defRPr>
            </a:lvl2pPr>
            <a:lvl3pPr>
              <a:defRPr>
                <a:latin typeface="Karla" pitchFamily="2" charset="0"/>
                <a:ea typeface="Karla" pitchFamily="2" charset="0"/>
              </a:defRPr>
            </a:lvl3pPr>
            <a:lvl4pPr>
              <a:defRPr>
                <a:latin typeface="Karla" pitchFamily="2" charset="0"/>
                <a:ea typeface="Karla" pitchFamily="2" charset="0"/>
              </a:defRPr>
            </a:lvl4pPr>
            <a:lvl5pPr>
              <a:defRPr>
                <a:latin typeface="Karla" pitchFamily="2" charset="0"/>
                <a:ea typeface="Karla" pitchFamily="2"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E338B507-7014-4C30-B0E9-B624C4068605}" type="datetimeFigureOut">
              <a:rPr lang="nl-NL" smtClean="0"/>
              <a:t>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68375CE-E760-4922-9255-2128CA965173}" type="slidenum">
              <a:rPr lang="nl-NL" smtClean="0"/>
              <a:t>‹nr.›</a:t>
            </a:fld>
            <a:endParaRPr lang="nl-NL"/>
          </a:p>
        </p:txBody>
      </p:sp>
    </p:spTree>
    <p:extLst>
      <p:ext uri="{BB962C8B-B14F-4D97-AF65-F5344CB8AC3E}">
        <p14:creationId xmlns:p14="http://schemas.microsoft.com/office/powerpoint/2010/main" val="332070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674000"/>
            <a:ext cx="10515600" cy="1163884"/>
          </a:xfrm>
          <a:prstGeom prst="rect">
            <a:avLst/>
          </a:prstGeom>
        </p:spPr>
        <p:txBody>
          <a:bodyPr anchor="t" anchorCtr="0"/>
          <a:lstStyle>
            <a:lvl1pPr>
              <a:defRPr sz="6000" b="1">
                <a:solidFill>
                  <a:srgbClr val="00326E"/>
                </a:solidFill>
                <a:latin typeface="Poppins" panose="00000500000000000000" pitchFamily="2" charset="0"/>
                <a:cs typeface="Poppins" panose="00000500000000000000" pitchFamily="2" charset="0"/>
              </a:defRPr>
            </a:lvl1pPr>
          </a:lstStyle>
          <a:p>
            <a:r>
              <a:rPr lang="nl-NL" dirty="0"/>
              <a:t>Titel</a:t>
            </a:r>
          </a:p>
        </p:txBody>
      </p:sp>
      <p:sp>
        <p:nvSpPr>
          <p:cNvPr id="3" name="Tijdelijke aanduiding voor tekst 2"/>
          <p:cNvSpPr>
            <a:spLocks noGrp="1"/>
          </p:cNvSpPr>
          <p:nvPr>
            <p:ph type="body" idx="1"/>
          </p:nvPr>
        </p:nvSpPr>
        <p:spPr>
          <a:xfrm>
            <a:off x="720000" y="3126658"/>
            <a:ext cx="10515600" cy="2546555"/>
          </a:xfrm>
        </p:spPr>
        <p:txBody>
          <a:bodyPr/>
          <a:lstStyle>
            <a:lvl1pPr marL="0" indent="0">
              <a:buNone/>
              <a:defRPr sz="2400">
                <a:solidFill>
                  <a:srgbClr val="2CAC7F"/>
                </a:solidFill>
                <a:latin typeface="Karla" pitchFamily="2" charset="0"/>
                <a:ea typeface="Karl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E338B507-7014-4C30-B0E9-B624C4068605}" type="datetimeFigureOut">
              <a:rPr lang="nl-NL" smtClean="0"/>
              <a:t>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68375CE-E760-4922-9255-2128CA965173}" type="slidenum">
              <a:rPr lang="nl-NL" smtClean="0"/>
              <a:t>‹nr.›</a:t>
            </a:fld>
            <a:endParaRPr lang="nl-NL"/>
          </a:p>
        </p:txBody>
      </p:sp>
    </p:spTree>
    <p:extLst>
      <p:ext uri="{BB962C8B-B14F-4D97-AF65-F5344CB8AC3E}">
        <p14:creationId xmlns:p14="http://schemas.microsoft.com/office/powerpoint/2010/main" val="303018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ekop">
    <p:bg>
      <p:bgPr>
        <a:solidFill>
          <a:srgbClr val="E6E4DA"/>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674000"/>
            <a:ext cx="10515600" cy="1163884"/>
          </a:xfrm>
          <a:prstGeom prst="rect">
            <a:avLst/>
          </a:prstGeom>
        </p:spPr>
        <p:txBody>
          <a:bodyPr anchor="t" anchorCtr="0"/>
          <a:lstStyle>
            <a:lvl1pPr>
              <a:defRPr sz="6000" b="1">
                <a:solidFill>
                  <a:srgbClr val="00326E"/>
                </a:solidFill>
                <a:latin typeface="Poppins" panose="00000500000000000000" pitchFamily="2" charset="0"/>
                <a:cs typeface="Poppins" panose="00000500000000000000" pitchFamily="2" charset="0"/>
              </a:defRPr>
            </a:lvl1pPr>
          </a:lstStyle>
          <a:p>
            <a:r>
              <a:rPr lang="nl-NL" dirty="0"/>
              <a:t>Titel</a:t>
            </a:r>
          </a:p>
        </p:txBody>
      </p:sp>
      <p:sp>
        <p:nvSpPr>
          <p:cNvPr id="3" name="Tijdelijke aanduiding voor tekst 2"/>
          <p:cNvSpPr>
            <a:spLocks noGrp="1"/>
          </p:cNvSpPr>
          <p:nvPr>
            <p:ph type="body" idx="1"/>
          </p:nvPr>
        </p:nvSpPr>
        <p:spPr>
          <a:xfrm>
            <a:off x="720000" y="3126658"/>
            <a:ext cx="10515600" cy="2546555"/>
          </a:xfrm>
        </p:spPr>
        <p:txBody>
          <a:bodyPr/>
          <a:lstStyle>
            <a:lvl1pPr marL="0" indent="0">
              <a:buNone/>
              <a:defRPr sz="2400">
                <a:solidFill>
                  <a:srgbClr val="2CAC7F"/>
                </a:solidFill>
                <a:latin typeface="Karla" pitchFamily="2" charset="0"/>
                <a:ea typeface="Karl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E338B507-7014-4C30-B0E9-B624C4068605}" type="datetimeFigureOut">
              <a:rPr lang="nl-NL" smtClean="0"/>
              <a:t>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68375CE-E760-4922-9255-2128CA965173}" type="slidenum">
              <a:rPr lang="nl-NL" smtClean="0"/>
              <a:t>‹nr.›</a:t>
            </a:fld>
            <a:endParaRPr lang="nl-NL"/>
          </a:p>
        </p:txBody>
      </p:sp>
    </p:spTree>
    <p:extLst>
      <p:ext uri="{BB962C8B-B14F-4D97-AF65-F5344CB8AC3E}">
        <p14:creationId xmlns:p14="http://schemas.microsoft.com/office/powerpoint/2010/main" val="27792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ekop">
    <p:bg>
      <p:bgPr>
        <a:solidFill>
          <a:srgbClr val="2CAC7F"/>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674000"/>
            <a:ext cx="10515600" cy="1163884"/>
          </a:xfrm>
          <a:prstGeom prst="rect">
            <a:avLst/>
          </a:prstGeom>
        </p:spPr>
        <p:txBody>
          <a:bodyPr anchor="t" anchorCtr="0"/>
          <a:lstStyle>
            <a:lvl1pPr>
              <a:defRPr sz="6000" b="1">
                <a:solidFill>
                  <a:srgbClr val="00326E"/>
                </a:solidFill>
                <a:latin typeface="Poppins" panose="00000500000000000000" pitchFamily="2" charset="0"/>
                <a:cs typeface="Poppins" panose="00000500000000000000" pitchFamily="2" charset="0"/>
              </a:defRPr>
            </a:lvl1pPr>
          </a:lstStyle>
          <a:p>
            <a:r>
              <a:rPr lang="nl-NL" dirty="0"/>
              <a:t>Titel</a:t>
            </a:r>
          </a:p>
        </p:txBody>
      </p:sp>
      <p:sp>
        <p:nvSpPr>
          <p:cNvPr id="3" name="Tijdelijke aanduiding voor tekst 2"/>
          <p:cNvSpPr>
            <a:spLocks noGrp="1"/>
          </p:cNvSpPr>
          <p:nvPr>
            <p:ph type="body" idx="1"/>
          </p:nvPr>
        </p:nvSpPr>
        <p:spPr>
          <a:xfrm>
            <a:off x="720000" y="3126652"/>
            <a:ext cx="10515600" cy="2546555"/>
          </a:xfrm>
        </p:spPr>
        <p:txBody>
          <a:bodyPr/>
          <a:lstStyle>
            <a:lvl1pPr marL="0" indent="0">
              <a:buNone/>
              <a:defRPr sz="2400">
                <a:solidFill>
                  <a:schemeClr val="bg1"/>
                </a:solidFill>
                <a:latin typeface="Karla" pitchFamily="2" charset="0"/>
                <a:ea typeface="Karl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E338B507-7014-4C30-B0E9-B624C4068605}" type="datetimeFigureOut">
              <a:rPr lang="nl-NL" smtClean="0"/>
              <a:t>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68375CE-E760-4922-9255-2128CA965173}" type="slidenum">
              <a:rPr lang="nl-NL" smtClean="0"/>
              <a:t>‹nr.›</a:t>
            </a:fld>
            <a:endParaRPr lang="nl-NL"/>
          </a:p>
        </p:txBody>
      </p:sp>
    </p:spTree>
    <p:extLst>
      <p:ext uri="{BB962C8B-B14F-4D97-AF65-F5344CB8AC3E}">
        <p14:creationId xmlns:p14="http://schemas.microsoft.com/office/powerpoint/2010/main" val="180242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ekop">
    <p:bg>
      <p:bgPr>
        <a:solidFill>
          <a:srgbClr val="F280A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611245"/>
            <a:ext cx="10515600" cy="982258"/>
          </a:xfrm>
          <a:prstGeom prst="rect">
            <a:avLst/>
          </a:prstGeom>
        </p:spPr>
        <p:txBody>
          <a:bodyPr anchor="b"/>
          <a:lstStyle>
            <a:lvl1pPr>
              <a:defRPr sz="6000" b="1">
                <a:solidFill>
                  <a:schemeClr val="bg1"/>
                </a:solidFill>
                <a:latin typeface="Poppins" panose="00000500000000000000" pitchFamily="2" charset="0"/>
                <a:cs typeface="Poppins" panose="00000500000000000000" pitchFamily="2" charset="0"/>
              </a:defRPr>
            </a:lvl1pPr>
          </a:lstStyle>
          <a:p>
            <a:r>
              <a:rPr lang="nl-NL" dirty="0"/>
              <a:t>Titel</a:t>
            </a:r>
          </a:p>
        </p:txBody>
      </p:sp>
      <p:sp>
        <p:nvSpPr>
          <p:cNvPr id="3" name="Tijdelijke aanduiding voor tekst 2"/>
          <p:cNvSpPr>
            <a:spLocks noGrp="1"/>
          </p:cNvSpPr>
          <p:nvPr>
            <p:ph type="body" idx="1"/>
          </p:nvPr>
        </p:nvSpPr>
        <p:spPr>
          <a:xfrm>
            <a:off x="720000" y="3130995"/>
            <a:ext cx="10515600" cy="2753033"/>
          </a:xfrm>
        </p:spPr>
        <p:txBody>
          <a:bodyPr/>
          <a:lstStyle>
            <a:lvl1pPr marL="0" indent="0">
              <a:buNone/>
              <a:defRPr sz="2400">
                <a:solidFill>
                  <a:srgbClr val="00326E"/>
                </a:solidFill>
                <a:latin typeface="Karla" pitchFamily="2" charset="0"/>
                <a:ea typeface="Karl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E338B507-7014-4C30-B0E9-B624C4068605}" type="datetimeFigureOut">
              <a:rPr lang="nl-NL" smtClean="0"/>
              <a:t>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68375CE-E760-4922-9255-2128CA965173}" type="slidenum">
              <a:rPr lang="nl-NL" smtClean="0"/>
              <a:t>‹nr.›</a:t>
            </a:fld>
            <a:endParaRPr lang="nl-NL"/>
          </a:p>
        </p:txBody>
      </p:sp>
    </p:spTree>
    <p:extLst>
      <p:ext uri="{BB962C8B-B14F-4D97-AF65-F5344CB8AC3E}">
        <p14:creationId xmlns:p14="http://schemas.microsoft.com/office/powerpoint/2010/main" val="403838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ekop">
    <p:bg>
      <p:bgPr>
        <a:solidFill>
          <a:srgbClr val="FCDD00"/>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691930"/>
            <a:ext cx="10515600" cy="903600"/>
          </a:xfrm>
          <a:prstGeom prst="rect">
            <a:avLst/>
          </a:prstGeom>
        </p:spPr>
        <p:txBody>
          <a:bodyPr anchor="b"/>
          <a:lstStyle>
            <a:lvl1pPr>
              <a:defRPr sz="6000" b="1">
                <a:solidFill>
                  <a:schemeClr val="bg1"/>
                </a:solidFill>
                <a:latin typeface="Poppins" panose="00000500000000000000" pitchFamily="2" charset="0"/>
                <a:cs typeface="Poppins" panose="00000500000000000000" pitchFamily="2" charset="0"/>
              </a:defRPr>
            </a:lvl1pPr>
          </a:lstStyle>
          <a:p>
            <a:r>
              <a:rPr lang="nl-NL" dirty="0"/>
              <a:t>Titel</a:t>
            </a:r>
          </a:p>
        </p:txBody>
      </p:sp>
      <p:sp>
        <p:nvSpPr>
          <p:cNvPr id="3" name="Tijdelijke aanduiding voor tekst 2"/>
          <p:cNvSpPr>
            <a:spLocks noGrp="1"/>
          </p:cNvSpPr>
          <p:nvPr>
            <p:ph type="body" idx="1"/>
          </p:nvPr>
        </p:nvSpPr>
        <p:spPr>
          <a:xfrm>
            <a:off x="720000" y="3130130"/>
            <a:ext cx="10515600" cy="2797959"/>
          </a:xfrm>
        </p:spPr>
        <p:txBody>
          <a:bodyPr/>
          <a:lstStyle>
            <a:lvl1pPr marL="0" indent="0">
              <a:buNone/>
              <a:defRPr sz="2400">
                <a:solidFill>
                  <a:schemeClr val="tx1"/>
                </a:solidFill>
                <a:latin typeface="Karla" pitchFamily="2" charset="0"/>
                <a:ea typeface="Karl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E338B507-7014-4C30-B0E9-B624C4068605}" type="datetimeFigureOut">
              <a:rPr lang="nl-NL" smtClean="0"/>
              <a:t>9-9-2019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68375CE-E760-4922-9255-2128CA965173}" type="slidenum">
              <a:rPr lang="nl-NL" smtClean="0"/>
              <a:t>‹nr.›</a:t>
            </a:fld>
            <a:endParaRPr lang="nl-NL"/>
          </a:p>
        </p:txBody>
      </p:sp>
    </p:spTree>
    <p:extLst>
      <p:ext uri="{BB962C8B-B14F-4D97-AF65-F5344CB8AC3E}">
        <p14:creationId xmlns:p14="http://schemas.microsoft.com/office/powerpoint/2010/main" val="407072682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685800" y="1790168"/>
            <a:ext cx="10515600" cy="1051355"/>
          </a:xfrm>
          <a:prstGeom prst="rect">
            <a:avLst/>
          </a:prstGeom>
        </p:spPr>
        <p:txBody>
          <a:bodyPr/>
          <a:lstStyle>
            <a:lvl1pPr>
              <a:defRPr b="1">
                <a:solidFill>
                  <a:srgbClr val="00326E"/>
                </a:solidFill>
                <a:latin typeface="Poppins" panose="00000500000000000000" pitchFamily="2" charset="0"/>
                <a:cs typeface="Poppins" panose="00000500000000000000" pitchFamily="2" charset="0"/>
              </a:defRPr>
            </a:lvl1pPr>
          </a:lstStyle>
          <a:p>
            <a:r>
              <a:rPr lang="nl-NL" smtClean="0"/>
              <a:t>Klik om de stijl te bewerken</a:t>
            </a:r>
            <a:endParaRPr lang="nl-NL" dirty="0"/>
          </a:p>
        </p:txBody>
      </p:sp>
      <p:sp>
        <p:nvSpPr>
          <p:cNvPr id="3" name="Tijdelijke aanduiding voor inhoud 2"/>
          <p:cNvSpPr>
            <a:spLocks noGrp="1"/>
          </p:cNvSpPr>
          <p:nvPr>
            <p:ph sz="half" idx="1"/>
          </p:nvPr>
        </p:nvSpPr>
        <p:spPr>
          <a:xfrm>
            <a:off x="685800" y="2933034"/>
            <a:ext cx="5181600" cy="3143301"/>
          </a:xfrm>
        </p:spPr>
        <p:txBody>
          <a:bodyPr/>
          <a:lstStyle>
            <a:lvl1pPr>
              <a:defRPr>
                <a:solidFill>
                  <a:srgbClr val="2CAC7F"/>
                </a:solidFill>
              </a:defRPr>
            </a:lvl1pPr>
            <a:lvl2pPr>
              <a:defRPr>
                <a:solidFill>
                  <a:srgbClr val="2CAC7F"/>
                </a:solidFill>
                <a:latin typeface="Karla" pitchFamily="2" charset="0"/>
                <a:ea typeface="Karla" pitchFamily="2" charset="0"/>
              </a:defRPr>
            </a:lvl2pPr>
            <a:lvl3pPr>
              <a:defRPr>
                <a:solidFill>
                  <a:srgbClr val="2CAC7F"/>
                </a:solidFill>
                <a:latin typeface="Karla" pitchFamily="2" charset="0"/>
                <a:ea typeface="Karla" pitchFamily="2" charset="0"/>
              </a:defRPr>
            </a:lvl3pPr>
            <a:lvl4pPr>
              <a:defRPr>
                <a:solidFill>
                  <a:srgbClr val="2CAC7F"/>
                </a:solidFill>
                <a:latin typeface="Karla" pitchFamily="2" charset="0"/>
                <a:ea typeface="Karla" pitchFamily="2" charset="0"/>
              </a:defRPr>
            </a:lvl4pPr>
            <a:lvl5pPr>
              <a:defRPr>
                <a:solidFill>
                  <a:srgbClr val="2CAC7F"/>
                </a:solidFill>
                <a:latin typeface="Karla" pitchFamily="2" charset="0"/>
                <a:ea typeface="Karla" pitchFamily="2"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6096000" y="2933034"/>
            <a:ext cx="5181600" cy="3143301"/>
          </a:xfrm>
        </p:spPr>
        <p:txBody>
          <a:bodyPr/>
          <a:lstStyle>
            <a:lvl1pPr>
              <a:defRPr>
                <a:solidFill>
                  <a:srgbClr val="2CAC7F"/>
                </a:solidFill>
              </a:defRPr>
            </a:lvl1pPr>
            <a:lvl2pPr>
              <a:defRPr>
                <a:solidFill>
                  <a:srgbClr val="2CAC7F"/>
                </a:solidFill>
                <a:latin typeface="Karla" pitchFamily="2" charset="0"/>
                <a:ea typeface="Karla" pitchFamily="2" charset="0"/>
              </a:defRPr>
            </a:lvl2pPr>
            <a:lvl3pPr>
              <a:defRPr>
                <a:solidFill>
                  <a:srgbClr val="2CAC7F"/>
                </a:solidFill>
                <a:latin typeface="Karla" pitchFamily="2" charset="0"/>
                <a:ea typeface="Karla" pitchFamily="2" charset="0"/>
              </a:defRPr>
            </a:lvl3pPr>
            <a:lvl4pPr>
              <a:defRPr>
                <a:solidFill>
                  <a:srgbClr val="2CAC7F"/>
                </a:solidFill>
                <a:latin typeface="Karla" pitchFamily="2" charset="0"/>
                <a:ea typeface="Karla" pitchFamily="2" charset="0"/>
              </a:defRPr>
            </a:lvl4pPr>
            <a:lvl5pPr>
              <a:defRPr>
                <a:solidFill>
                  <a:srgbClr val="2CAC7F"/>
                </a:solidFill>
                <a:latin typeface="Karla" pitchFamily="2" charset="0"/>
                <a:ea typeface="Karla" pitchFamily="2"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atum 4"/>
          <p:cNvSpPr>
            <a:spLocks noGrp="1"/>
          </p:cNvSpPr>
          <p:nvPr>
            <p:ph type="dt" sz="half" idx="10"/>
          </p:nvPr>
        </p:nvSpPr>
        <p:spPr/>
        <p:txBody>
          <a:bodyPr/>
          <a:lstStyle/>
          <a:p>
            <a:fld id="{E338B507-7014-4C30-B0E9-B624C4068605}" type="datetimeFigureOut">
              <a:rPr lang="nl-NL" smtClean="0"/>
              <a:t>9-9-2019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68375CE-E760-4922-9255-2128CA965173}" type="slidenum">
              <a:rPr lang="nl-NL" smtClean="0"/>
              <a:t>‹nr.›</a:t>
            </a:fld>
            <a:endParaRPr lang="nl-NL"/>
          </a:p>
        </p:txBody>
      </p:sp>
    </p:spTree>
    <p:extLst>
      <p:ext uri="{BB962C8B-B14F-4D97-AF65-F5344CB8AC3E}">
        <p14:creationId xmlns:p14="http://schemas.microsoft.com/office/powerpoint/2010/main" val="247137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8B507-7014-4C30-B0E9-B624C4068605}" type="datetimeFigureOut">
              <a:rPr lang="nl-NL" smtClean="0"/>
              <a:t>9-9-2019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375CE-E760-4922-9255-2128CA965173}" type="slidenum">
              <a:rPr lang="nl-NL" smtClean="0"/>
              <a:t>‹nr.›</a:t>
            </a:fld>
            <a:endParaRPr lang="nl-NL"/>
          </a:p>
        </p:txBody>
      </p:sp>
      <p:pic>
        <p:nvPicPr>
          <p:cNvPr id="8" name="Afbeelding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993471" y="5687011"/>
            <a:ext cx="3817529" cy="851901"/>
          </a:xfrm>
          <a:prstGeom prst="rect">
            <a:avLst/>
          </a:prstGeom>
        </p:spPr>
      </p:pic>
    </p:spTree>
    <p:extLst>
      <p:ext uri="{BB962C8B-B14F-4D97-AF65-F5344CB8AC3E}">
        <p14:creationId xmlns:p14="http://schemas.microsoft.com/office/powerpoint/2010/main" val="1773279470"/>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51" r:id="rId4"/>
    <p:sldLayoutId id="2147483684" r:id="rId5"/>
    <p:sldLayoutId id="2147483685" r:id="rId6"/>
    <p:sldLayoutId id="2147483661" r:id="rId7"/>
    <p:sldLayoutId id="2147483662" r:id="rId8"/>
    <p:sldLayoutId id="2147483652" r:id="rId9"/>
    <p:sldLayoutId id="2147483664" r:id="rId10"/>
    <p:sldLayoutId id="2147483654" r:id="rId11"/>
    <p:sldLayoutId id="2147483655" r:id="rId12"/>
    <p:sldLayoutId id="2147483666" r:id="rId13"/>
    <p:sldLayoutId id="2147483667" r:id="rId14"/>
    <p:sldLayoutId id="2147483668" r:id="rId15"/>
    <p:sldLayoutId id="2147483669" r:id="rId16"/>
    <p:sldLayoutId id="2147483656" r:id="rId17"/>
    <p:sldLayoutId id="214748365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rla" pitchFamily="2" charset="0"/>
          <a:ea typeface="Karla"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6E4DA"/>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86428" y="1185068"/>
            <a:ext cx="5441576" cy="1325563"/>
          </a:xfrm>
          <a:prstGeom prst="rect">
            <a:avLst/>
          </a:prstGeom>
        </p:spPr>
        <p:txBody>
          <a:bodyPr vert="horz" lIns="91440" tIns="45720" rIns="91440" bIns="45720" rtlCol="0" anchor="ctr">
            <a:normAutofit/>
          </a:bodyPr>
          <a:lstStyle/>
          <a:p>
            <a:r>
              <a:rPr lang="nl-NL" dirty="0"/>
              <a:t>Titel</a:t>
            </a:r>
          </a:p>
        </p:txBody>
      </p:sp>
      <p:sp>
        <p:nvSpPr>
          <p:cNvPr id="3" name="Tijdelijke aanduiding voor tekst 2"/>
          <p:cNvSpPr>
            <a:spLocks noGrp="1"/>
          </p:cNvSpPr>
          <p:nvPr>
            <p:ph type="body" idx="1"/>
          </p:nvPr>
        </p:nvSpPr>
        <p:spPr>
          <a:xfrm>
            <a:off x="6350568" y="2005012"/>
            <a:ext cx="5477435" cy="4351338"/>
          </a:xfrm>
          <a:prstGeom prst="rect">
            <a:avLst/>
          </a:prstGeom>
        </p:spPr>
        <p:txBody>
          <a:bodyPr vert="horz" lIns="91440" tIns="45720" rIns="91440" bIns="45720" rtlCol="0">
            <a:normAutofit/>
          </a:bodyPr>
          <a:lstStyle/>
          <a:p>
            <a:pPr lvl="0"/>
            <a:r>
              <a:rPr lang="nl-NL" dirty="0"/>
              <a:t>Ondertitel</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41DED-FA31-4370-BF6C-8D1175774FD2}" type="datetimeFigureOut">
              <a:rPr lang="nl-NL" smtClean="0"/>
              <a:t>9-9-2019</a:t>
            </a:fld>
            <a:endParaRPr lang="nl-NL"/>
          </a:p>
        </p:txBody>
      </p:sp>
      <p:sp>
        <p:nvSpPr>
          <p:cNvPr id="6" name="Tijdelijke aanduiding voor dianummer 5"/>
          <p:cNvSpPr>
            <a:spLocks noGrp="1"/>
          </p:cNvSpPr>
          <p:nvPr>
            <p:ph type="sldNum" sz="quarter" idx="4"/>
          </p:nvPr>
        </p:nvSpPr>
        <p:spPr>
          <a:xfrm>
            <a:off x="9089285" y="6356350"/>
            <a:ext cx="2743200" cy="365125"/>
          </a:xfrm>
          <a:prstGeom prst="rect">
            <a:avLst/>
          </a:prstGeom>
        </p:spPr>
        <p:txBody>
          <a:bodyPr vert="horz" lIns="91440" tIns="45720" rIns="91440" bIns="45720" rtlCol="0" anchor="ctr"/>
          <a:lstStyle>
            <a:lvl1pPr algn="r">
              <a:defRPr sz="1200" b="1">
                <a:solidFill>
                  <a:schemeClr val="tx1"/>
                </a:solidFill>
              </a:defRPr>
            </a:lvl1pPr>
          </a:lstStyle>
          <a:p>
            <a:r>
              <a:rPr lang="nl-NL" dirty="0"/>
              <a:t>#DENevent2019</a:t>
            </a:r>
          </a:p>
        </p:txBody>
      </p:sp>
      <p:pic>
        <p:nvPicPr>
          <p:cNvPr id="8" name="Afbeelding 7">
            <a:extLst>
              <a:ext uri="{FF2B5EF4-FFF2-40B4-BE49-F238E27FC236}">
                <a16:creationId xmlns:a16="http://schemas.microsoft.com/office/drawing/2014/main" id="{F7A43065-7D77-4AF9-AA4A-8CA398B1D5E7}"/>
              </a:ext>
            </a:extLst>
          </p:cNvPr>
          <p:cNvPicPr>
            <a:picLocks noChangeAspect="1"/>
          </p:cNvPicPr>
          <p:nvPr userDrawn="1"/>
        </p:nvPicPr>
        <p:blipFill rotWithShape="1">
          <a:blip r:embed="rId5"/>
          <a:srcRect l="19643" t="170" r="9226" b="20000"/>
          <a:stretch/>
        </p:blipFill>
        <p:spPr>
          <a:xfrm rot="5400000">
            <a:off x="-1340798" y="1271211"/>
            <a:ext cx="6923316" cy="4380895"/>
          </a:xfrm>
          <a:prstGeom prst="rect">
            <a:avLst/>
          </a:prstGeom>
        </p:spPr>
      </p:pic>
    </p:spTree>
    <p:extLst>
      <p:ext uri="{BB962C8B-B14F-4D97-AF65-F5344CB8AC3E}">
        <p14:creationId xmlns:p14="http://schemas.microsoft.com/office/powerpoint/2010/main" val="634532221"/>
      </p:ext>
    </p:extLst>
  </p:cSld>
  <p:clrMap bg1="lt1" tx1="dk1" bg2="lt2" tx2="dk2" accent1="accent1" accent2="accent2" accent3="accent3" accent4="accent4" accent5="accent5" accent6="accent6" hlink="hlink" folHlink="folHlink"/>
  <p:sldLayoutIdLst>
    <p:sldLayoutId id="2147483674" r:id="rId1"/>
    <p:sldLayoutId id="2147483679" r:id="rId2"/>
    <p:sldLayoutId id="2147483681" r:id="rId3"/>
  </p:sldLayoutIdLst>
  <p:txStyles>
    <p:titleStyle>
      <a:lvl1pPr algn="r" defTabSz="914400" rtl="0" eaLnBrk="1" latinLnBrk="0" hangingPunct="1">
        <a:lnSpc>
          <a:spcPct val="90000"/>
        </a:lnSpc>
        <a:spcBef>
          <a:spcPct val="0"/>
        </a:spcBef>
        <a:buNone/>
        <a:defRPr sz="4400" b="1" kern="1200">
          <a:solidFill>
            <a:srgbClr val="00326E"/>
          </a:solidFill>
          <a:latin typeface="+mj-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4000" kern="1200">
          <a:solidFill>
            <a:srgbClr val="00326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revivethis.org/"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openarchief.com/blog/guy-passing-through-two-dimensional-space"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jeremydeller.org/FolkArchive/FolkArchive.php"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artspace.com/magazine/art_101/art_market/the_art_worlds_love_affair_with_archives-51976"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elisethart.com/"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Ar(t)</a:t>
            </a:r>
            <a:r>
              <a:rPr lang="nl-NL" dirty="0" err="1" smtClean="0"/>
              <a:t>chiving</a:t>
            </a:r>
            <a:endParaRPr lang="nl-NL" dirty="0"/>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3239943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Art </a:t>
            </a:r>
            <a:r>
              <a:rPr lang="nl-NL" dirty="0" err="1" smtClean="0"/>
              <a:t>against</a:t>
            </a:r>
            <a:r>
              <a:rPr lang="nl-NL" dirty="0" smtClean="0"/>
              <a:t> </a:t>
            </a:r>
            <a:r>
              <a:rPr lang="nl-NL" dirty="0" err="1" smtClean="0"/>
              <a:t>archiving</a:t>
            </a:r>
            <a:endParaRPr lang="nl-NL" dirty="0"/>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1895069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90803" y="0"/>
            <a:ext cx="12382803" cy="6929276"/>
          </a:xfrm>
          <a:prstGeom prst="rect">
            <a:avLst/>
          </a:prstGeom>
        </p:spPr>
      </p:pic>
    </p:spTree>
    <p:extLst>
      <p:ext uri="{BB962C8B-B14F-4D97-AF65-F5344CB8AC3E}">
        <p14:creationId xmlns:p14="http://schemas.microsoft.com/office/powerpoint/2010/main" val="3497991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20871" y="778214"/>
            <a:ext cx="6207133" cy="5410552"/>
          </a:xfrm>
        </p:spPr>
        <p:txBody>
          <a:bodyPr>
            <a:normAutofit/>
          </a:bodyPr>
          <a:lstStyle/>
          <a:p>
            <a:r>
              <a:rPr lang="nl-NL" sz="3200" i="1" dirty="0" err="1" smtClean="0"/>
              <a:t>To</a:t>
            </a:r>
            <a:r>
              <a:rPr lang="nl-NL" sz="3200" i="1" dirty="0" smtClean="0"/>
              <a:t> talk </a:t>
            </a:r>
            <a:r>
              <a:rPr lang="nl-NL" sz="3200" i="1" dirty="0" err="1" smtClean="0"/>
              <a:t>and</a:t>
            </a:r>
            <a:r>
              <a:rPr lang="nl-NL" sz="3200" i="1" dirty="0" smtClean="0"/>
              <a:t> </a:t>
            </a:r>
            <a:r>
              <a:rPr lang="nl-NL" sz="3200" i="1" dirty="0" err="1" smtClean="0"/>
              <a:t>think</a:t>
            </a:r>
            <a:r>
              <a:rPr lang="nl-NL" sz="3200" i="1" dirty="0" smtClean="0"/>
              <a:t> </a:t>
            </a:r>
            <a:r>
              <a:rPr lang="nl-NL" sz="3200" i="1" dirty="0" err="1" smtClean="0"/>
              <a:t>about</a:t>
            </a:r>
            <a:r>
              <a:rPr lang="nl-NL" sz="3200" i="1" dirty="0" smtClean="0"/>
              <a:t>:</a:t>
            </a:r>
            <a:br>
              <a:rPr lang="nl-NL" sz="3200" i="1" dirty="0" smtClean="0"/>
            </a:br>
            <a:r>
              <a:rPr lang="nl-NL" sz="3200" dirty="0" smtClean="0"/>
              <a:t> </a:t>
            </a:r>
            <a:r>
              <a:rPr lang="nl-NL" sz="3200" dirty="0"/>
              <a:t/>
            </a:r>
            <a:br>
              <a:rPr lang="nl-NL" sz="3200" dirty="0"/>
            </a:br>
            <a:r>
              <a:rPr lang="nl-NL" sz="3200" dirty="0" smtClean="0"/>
              <a:t>How </a:t>
            </a:r>
            <a:r>
              <a:rPr lang="nl-NL" sz="3200" dirty="0" err="1" smtClean="0"/>
              <a:t>to</a:t>
            </a:r>
            <a:r>
              <a:rPr lang="nl-NL" sz="3200" dirty="0" smtClean="0"/>
              <a:t> move </a:t>
            </a:r>
            <a:r>
              <a:rPr lang="nl-NL" sz="3200" dirty="0" err="1" smtClean="0"/>
              <a:t>beyond</a:t>
            </a:r>
            <a:r>
              <a:rPr lang="nl-NL" sz="3200" dirty="0" smtClean="0"/>
              <a:t> </a:t>
            </a:r>
            <a:r>
              <a:rPr lang="nl-NL" sz="3200" dirty="0" err="1" smtClean="0"/>
              <a:t>objects</a:t>
            </a:r>
            <a:r>
              <a:rPr lang="nl-NL" sz="3200" dirty="0" smtClean="0"/>
              <a:t>?</a:t>
            </a:r>
            <a:br>
              <a:rPr lang="nl-NL" sz="3200" dirty="0" smtClean="0"/>
            </a:br>
            <a:r>
              <a:rPr lang="nl-NL" sz="3200" dirty="0" smtClean="0"/>
              <a:t/>
            </a:r>
            <a:br>
              <a:rPr lang="nl-NL" sz="3200" dirty="0" smtClean="0"/>
            </a:br>
            <a:r>
              <a:rPr lang="nl-NL" sz="3200" dirty="0" smtClean="0"/>
              <a:t>How </a:t>
            </a:r>
            <a:r>
              <a:rPr lang="nl-NL" sz="3200" dirty="0" err="1"/>
              <a:t>to</a:t>
            </a:r>
            <a:r>
              <a:rPr lang="nl-NL" sz="3200" dirty="0"/>
              <a:t> keep </a:t>
            </a:r>
            <a:r>
              <a:rPr lang="nl-NL" sz="3200" dirty="0" err="1"/>
              <a:t>the</a:t>
            </a:r>
            <a:r>
              <a:rPr lang="nl-NL" sz="3200" dirty="0"/>
              <a:t> </a:t>
            </a:r>
            <a:r>
              <a:rPr lang="nl-NL" sz="3200" dirty="0" err="1"/>
              <a:t>archive</a:t>
            </a:r>
            <a:r>
              <a:rPr lang="nl-NL" sz="3200" dirty="0"/>
              <a:t> </a:t>
            </a:r>
            <a:r>
              <a:rPr lang="nl-NL" sz="3200" dirty="0" err="1" smtClean="0"/>
              <a:t>alive</a:t>
            </a:r>
            <a:r>
              <a:rPr lang="nl-NL" sz="3200" dirty="0" smtClean="0"/>
              <a:t>?</a:t>
            </a:r>
            <a:br>
              <a:rPr lang="nl-NL" sz="3200" dirty="0" smtClean="0"/>
            </a:br>
            <a:r>
              <a:rPr lang="nl-NL" sz="3200" dirty="0"/>
              <a:t/>
            </a:r>
            <a:br>
              <a:rPr lang="nl-NL" sz="3200" dirty="0"/>
            </a:br>
            <a:r>
              <a:rPr lang="nl-NL" sz="3200" dirty="0" err="1" smtClean="0"/>
              <a:t>Should</a:t>
            </a:r>
            <a:r>
              <a:rPr lang="nl-NL" sz="3200" dirty="0" smtClean="0"/>
              <a:t> we </a:t>
            </a:r>
            <a:r>
              <a:rPr lang="nl-NL" sz="3200" dirty="0" err="1" smtClean="0"/>
              <a:t>archive</a:t>
            </a:r>
            <a:r>
              <a:rPr lang="nl-NL" sz="3200" dirty="0" smtClean="0"/>
              <a:t> at </a:t>
            </a:r>
            <a:r>
              <a:rPr lang="nl-NL" sz="3200" dirty="0" err="1" smtClean="0"/>
              <a:t>all</a:t>
            </a:r>
            <a:r>
              <a:rPr lang="nl-NL" sz="3200" dirty="0" smtClean="0"/>
              <a:t>?  </a:t>
            </a:r>
            <a:endParaRPr lang="nl-NL" sz="3200" dirty="0"/>
          </a:p>
        </p:txBody>
      </p:sp>
    </p:spTree>
    <p:extLst>
      <p:ext uri="{BB962C8B-B14F-4D97-AF65-F5344CB8AC3E}">
        <p14:creationId xmlns:p14="http://schemas.microsoft.com/office/powerpoint/2010/main" val="3820559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B1D8F-E525-4E1C-ADE9-345A0F2FE2EF}"/>
              </a:ext>
            </a:extLst>
          </p:cNvPr>
          <p:cNvSpPr>
            <a:spLocks noGrp="1"/>
          </p:cNvSpPr>
          <p:nvPr>
            <p:ph type="title"/>
          </p:nvPr>
        </p:nvSpPr>
        <p:spPr/>
        <p:txBody>
          <a:bodyPr/>
          <a:lstStyle/>
          <a:p>
            <a:r>
              <a:rPr lang="nl-NL" dirty="0" err="1" smtClean="0"/>
              <a:t>About</a:t>
            </a:r>
            <a:r>
              <a:rPr lang="nl-NL" dirty="0" smtClean="0"/>
              <a:t> </a:t>
            </a:r>
            <a:r>
              <a:rPr lang="nl-NL" dirty="0" err="1" smtClean="0"/>
              <a:t>us</a:t>
            </a:r>
            <a:endParaRPr lang="nl-NL" dirty="0"/>
          </a:p>
        </p:txBody>
      </p:sp>
      <p:sp>
        <p:nvSpPr>
          <p:cNvPr id="3" name="Tijdelijke aanduiding voor inhoud 2">
            <a:extLst>
              <a:ext uri="{FF2B5EF4-FFF2-40B4-BE49-F238E27FC236}">
                <a16:creationId xmlns:a16="http://schemas.microsoft.com/office/drawing/2014/main" id="{ACD3B244-C3B7-438A-A537-6128BFF6C11F}"/>
              </a:ext>
            </a:extLst>
          </p:cNvPr>
          <p:cNvSpPr>
            <a:spLocks noGrp="1"/>
          </p:cNvSpPr>
          <p:nvPr>
            <p:ph idx="1"/>
          </p:nvPr>
        </p:nvSpPr>
        <p:spPr/>
        <p:txBody>
          <a:bodyPr/>
          <a:lstStyle/>
          <a:p>
            <a:endParaRPr lang="nl-NL" dirty="0"/>
          </a:p>
        </p:txBody>
      </p:sp>
      <p:pic>
        <p:nvPicPr>
          <p:cNvPr id="4" name="Afbeelding 3"/>
          <p:cNvPicPr>
            <a:picLocks noChangeAspect="1"/>
          </p:cNvPicPr>
          <p:nvPr/>
        </p:nvPicPr>
        <p:blipFill>
          <a:blip r:embed="rId3"/>
          <a:stretch>
            <a:fillRect/>
          </a:stretch>
        </p:blipFill>
        <p:spPr>
          <a:xfrm>
            <a:off x="-143123" y="0"/>
            <a:ext cx="12481518" cy="7028888"/>
          </a:xfrm>
          <a:prstGeom prst="rect">
            <a:avLst/>
          </a:prstGeom>
        </p:spPr>
      </p:pic>
    </p:spTree>
    <p:extLst>
      <p:ext uri="{BB962C8B-B14F-4D97-AF65-F5344CB8AC3E}">
        <p14:creationId xmlns:p14="http://schemas.microsoft.com/office/powerpoint/2010/main" val="3156622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 </a:t>
            </a:r>
            <a:r>
              <a:rPr lang="nl-NL" dirty="0" err="1" smtClean="0"/>
              <a:t>archive</a:t>
            </a:r>
            <a:r>
              <a:rPr lang="nl-NL" dirty="0" smtClean="0"/>
              <a:t> as a source </a:t>
            </a:r>
            <a:endParaRPr lang="nl-NL" dirty="0"/>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2225056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hlinkClick r:id="rId3"/>
          </p:cNvPr>
          <p:cNvPicPr>
            <a:picLocks noChangeAspect="1"/>
          </p:cNvPicPr>
          <p:nvPr/>
        </p:nvPicPr>
        <p:blipFill>
          <a:blip r:embed="rId4"/>
          <a:stretch>
            <a:fillRect/>
          </a:stretch>
        </p:blipFill>
        <p:spPr>
          <a:xfrm>
            <a:off x="-85860" y="115294"/>
            <a:ext cx="12277860" cy="6742706"/>
          </a:xfrm>
          <a:prstGeom prst="rect">
            <a:avLst/>
          </a:prstGeom>
        </p:spPr>
      </p:pic>
    </p:spTree>
    <p:extLst>
      <p:ext uri="{BB962C8B-B14F-4D97-AF65-F5344CB8AC3E}">
        <p14:creationId xmlns:p14="http://schemas.microsoft.com/office/powerpoint/2010/main" val="2070330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hlinkClick r:id="rId3"/>
          </p:cNvPr>
          <p:cNvPicPr>
            <a:picLocks noChangeAspect="1"/>
          </p:cNvPicPr>
          <p:nvPr/>
        </p:nvPicPr>
        <p:blipFill>
          <a:blip r:embed="rId4"/>
          <a:stretch>
            <a:fillRect/>
          </a:stretch>
        </p:blipFill>
        <p:spPr>
          <a:xfrm>
            <a:off x="-79513" y="0"/>
            <a:ext cx="14230474" cy="7904141"/>
          </a:xfrm>
          <a:prstGeom prst="rect">
            <a:avLst/>
          </a:prstGeom>
        </p:spPr>
      </p:pic>
    </p:spTree>
    <p:extLst>
      <p:ext uri="{BB962C8B-B14F-4D97-AF65-F5344CB8AC3E}">
        <p14:creationId xmlns:p14="http://schemas.microsoft.com/office/powerpoint/2010/main" val="1123280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Archiving</a:t>
            </a:r>
            <a:r>
              <a:rPr lang="nl-NL" dirty="0" smtClean="0"/>
              <a:t> as art</a:t>
            </a:r>
            <a:endParaRPr lang="nl-NL" dirty="0"/>
          </a:p>
        </p:txBody>
      </p:sp>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153384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hlinkClick r:id="rId3"/>
          </p:cNvPr>
          <p:cNvPicPr>
            <a:picLocks noChangeAspect="1"/>
          </p:cNvPicPr>
          <p:nvPr/>
        </p:nvPicPr>
        <p:blipFill>
          <a:blip r:embed="rId4"/>
          <a:stretch>
            <a:fillRect/>
          </a:stretch>
        </p:blipFill>
        <p:spPr>
          <a:xfrm>
            <a:off x="1859504" y="266095"/>
            <a:ext cx="8490726" cy="8065747"/>
          </a:xfrm>
          <a:prstGeom prst="rect">
            <a:avLst/>
          </a:prstGeom>
        </p:spPr>
      </p:pic>
      <p:pic>
        <p:nvPicPr>
          <p:cNvPr id="1026" name="Picture 2" descr="https://www.jeremydeller.org/images/Folk/Folk11_Jeremy_Dell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49" y="1556424"/>
            <a:ext cx="3244641" cy="48787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jeremydeller.org/images/Folk/Folk4_Jeremy_Dell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7855" y="2836744"/>
            <a:ext cx="3900859" cy="292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18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hlinkClick r:id="rId3"/>
          </p:cNvPr>
          <p:cNvPicPr>
            <a:picLocks noChangeAspect="1"/>
          </p:cNvPicPr>
          <p:nvPr/>
        </p:nvPicPr>
        <p:blipFill>
          <a:blip r:embed="rId4"/>
          <a:stretch>
            <a:fillRect/>
          </a:stretch>
        </p:blipFill>
        <p:spPr>
          <a:xfrm>
            <a:off x="1396932" y="201544"/>
            <a:ext cx="9086850" cy="7972425"/>
          </a:xfrm>
          <a:prstGeom prst="rect">
            <a:avLst/>
          </a:prstGeom>
        </p:spPr>
      </p:pic>
    </p:spTree>
    <p:extLst>
      <p:ext uri="{BB962C8B-B14F-4D97-AF65-F5344CB8AC3E}">
        <p14:creationId xmlns:p14="http://schemas.microsoft.com/office/powerpoint/2010/main" val="1522088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hlinkClick r:id="rId3"/>
          </p:cNvPr>
          <p:cNvPicPr>
            <a:picLocks noChangeAspect="1"/>
          </p:cNvPicPr>
          <p:nvPr/>
        </p:nvPicPr>
        <p:blipFill>
          <a:blip r:embed="rId4"/>
          <a:stretch>
            <a:fillRect/>
          </a:stretch>
        </p:blipFill>
        <p:spPr>
          <a:xfrm>
            <a:off x="-87550" y="-59916"/>
            <a:ext cx="12279549" cy="8403816"/>
          </a:xfrm>
          <a:prstGeom prst="rect">
            <a:avLst/>
          </a:prstGeom>
        </p:spPr>
      </p:pic>
    </p:spTree>
    <p:extLst>
      <p:ext uri="{BB962C8B-B14F-4D97-AF65-F5344CB8AC3E}">
        <p14:creationId xmlns:p14="http://schemas.microsoft.com/office/powerpoint/2010/main" val="1275457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WdKA" id="{0719CED6-F536-4B85-AA0A-51DB7F12887F}" vid="{A3014493-E27C-467B-9004-DB7037808AD5}"/>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angepast 2">
      <a:majorFont>
        <a:latin typeface="Poppins"/>
        <a:ea typeface=""/>
        <a:cs typeface=""/>
      </a:majorFont>
      <a:minorFont>
        <a:latin typeface="Karl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WdKA" id="{0719CED6-F536-4B85-AA0A-51DB7F12887F}" vid="{DF6B1274-0D79-4FDA-B79A-3FAF0E8BA80C}"/>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1A3ED9-6C8A-48F7-84B7-ED23C59C206E}"/>
</file>

<file path=customXml/itemProps2.xml><?xml version="1.0" encoding="utf-8"?>
<ds:datastoreItem xmlns:ds="http://schemas.openxmlformats.org/officeDocument/2006/customXml" ds:itemID="{9AB6C765-12B3-4545-BB04-7B1E04D03D01}"/>
</file>

<file path=docProps/app.xml><?xml version="1.0" encoding="utf-8"?>
<Properties xmlns="http://schemas.openxmlformats.org/officeDocument/2006/extended-properties" xmlns:vt="http://schemas.openxmlformats.org/officeDocument/2006/docPropsVTypes">
  <Template>presentatie WdKA</Template>
  <TotalTime>1090</TotalTime>
  <Words>470</Words>
  <Application>Microsoft Office PowerPoint</Application>
  <PresentationFormat>Breedbeeld</PresentationFormat>
  <Paragraphs>34</Paragraphs>
  <Slides>12</Slides>
  <Notes>12</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12</vt:i4>
      </vt:variant>
    </vt:vector>
  </HeadingPairs>
  <TitlesOfParts>
    <vt:vector size="19" baseType="lpstr">
      <vt:lpstr>Arial</vt:lpstr>
      <vt:lpstr>Calibri</vt:lpstr>
      <vt:lpstr>Calibri Light</vt:lpstr>
      <vt:lpstr>Karla</vt:lpstr>
      <vt:lpstr>Poppins</vt:lpstr>
      <vt:lpstr>Kantoorthema</vt:lpstr>
      <vt:lpstr>Aangepast ontwerp</vt:lpstr>
      <vt:lpstr>Ar(t)chiving</vt:lpstr>
      <vt:lpstr>About us</vt:lpstr>
      <vt:lpstr>The archive as a source </vt:lpstr>
      <vt:lpstr>PowerPoint-presentatie</vt:lpstr>
      <vt:lpstr>PowerPoint-presentatie</vt:lpstr>
      <vt:lpstr>Archiving as art</vt:lpstr>
      <vt:lpstr>PowerPoint-presentatie</vt:lpstr>
      <vt:lpstr>PowerPoint-presentatie</vt:lpstr>
      <vt:lpstr>PowerPoint-presentatie</vt:lpstr>
      <vt:lpstr>Art against archiving</vt:lpstr>
      <vt:lpstr>PowerPoint-presentatie</vt:lpstr>
      <vt:lpstr>To talk and think about:   How to move beyond objects?  How to keep the archive alive?  Should we archive at all?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Ar(t)chiving</dc:title>
  <dc:creator>Wietske van den Heuvel</dc:creator>
  <cp:lastModifiedBy>Wietske van den Heuvel</cp:lastModifiedBy>
  <cp:revision>21</cp:revision>
  <cp:lastPrinted>2019-09-09T08:40:46Z</cp:lastPrinted>
  <dcterms:created xsi:type="dcterms:W3CDTF">2019-09-08T18:37:10Z</dcterms:created>
  <dcterms:modified xsi:type="dcterms:W3CDTF">2019-09-09T14:56:32Z</dcterms:modified>
</cp:coreProperties>
</file>