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9.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handoutMasterIdLst>
    <p:handoutMasterId r:id="rId15"/>
  </p:handoutMasterIdLst>
  <p:sldIdLst>
    <p:sldId id="260" r:id="rId2"/>
    <p:sldId id="289" r:id="rId3"/>
    <p:sldId id="329" r:id="rId4"/>
    <p:sldId id="332" r:id="rId5"/>
    <p:sldId id="330" r:id="rId6"/>
    <p:sldId id="331" r:id="rId7"/>
    <p:sldId id="333" r:id="rId8"/>
    <p:sldId id="270" r:id="rId9"/>
    <p:sldId id="303" r:id="rId10"/>
    <p:sldId id="288" r:id="rId11"/>
    <p:sldId id="334" r:id="rId12"/>
    <p:sldId id="317" r:id="rId13"/>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2AD39313-5D8B-4EE5-8913-8AFA3ADE04FB}">
          <p14:sldIdLst>
            <p14:sldId id="260"/>
            <p14:sldId id="289"/>
            <p14:sldId id="329"/>
            <p14:sldId id="332"/>
            <p14:sldId id="330"/>
            <p14:sldId id="331"/>
            <p14:sldId id="333"/>
            <p14:sldId id="270"/>
            <p14:sldId id="303"/>
            <p14:sldId id="288"/>
            <p14:sldId id="334"/>
            <p14:sldId id="317"/>
          </p14:sldIdLst>
        </p14:section>
        <p14:section name="Reservesheets" id="{34823B80-7D48-4310-AC41-BCE5ADFA5535}">
          <p14:sldIdLst/>
        </p14:section>
      </p14:sectionLst>
    </p:ext>
    <p:ext uri="{EFAFB233-063F-42B5-8137-9DF3F51BA10A}">
      <p15:sldGuideLst xmlns:p15="http://schemas.microsoft.com/office/powerpoint/2012/main">
        <p15:guide id="1" orient="horz" pos="2154">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6CC672-8376-8045-EBD6-5027BA3D8A63}" name="Baars, Inge" initials="BI" userId="S::inge.baars@nationaalarchief.nl::e25dc054-cca8-4cc8-a46c-956392752c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15F7"/>
    <a:srgbClr val="C9A4E4"/>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5297" autoAdjust="0"/>
  </p:normalViewPr>
  <p:slideViewPr>
    <p:cSldViewPr snapToGrid="0" snapToObjects="1">
      <p:cViewPr varScale="1">
        <p:scale>
          <a:sx n="87" d="100"/>
          <a:sy n="87" d="100"/>
        </p:scale>
        <p:origin x="509" y="67"/>
      </p:cViewPr>
      <p:guideLst>
        <p:guide orient="horz" pos="2154"/>
        <p:guide pos="3840"/>
      </p:guideLst>
    </p:cSldViewPr>
  </p:slideViewPr>
  <p:outlineViewPr>
    <p:cViewPr>
      <p:scale>
        <a:sx n="33" d="100"/>
        <a:sy n="33" d="100"/>
      </p:scale>
      <p:origin x="0" y="8664"/>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5"/>
            <a:ext cx="2948511" cy="497283"/>
          </a:xfrm>
          <a:prstGeom prst="rect">
            <a:avLst/>
          </a:prstGeom>
        </p:spPr>
        <p:txBody>
          <a:bodyPr vert="horz" lIns="92181" tIns="46090" rIns="92181" bIns="46090" rtlCol="0"/>
          <a:lstStyle>
            <a:lvl1pPr algn="l">
              <a:defRPr sz="1200"/>
            </a:lvl1pPr>
          </a:lstStyle>
          <a:p>
            <a:endParaRPr lang="nl-NL"/>
          </a:p>
        </p:txBody>
      </p:sp>
      <p:sp>
        <p:nvSpPr>
          <p:cNvPr id="3" name="Tijdelijke aanduiding voor datum 2"/>
          <p:cNvSpPr>
            <a:spLocks noGrp="1"/>
          </p:cNvSpPr>
          <p:nvPr>
            <p:ph type="dt" sz="quarter" idx="1"/>
          </p:nvPr>
        </p:nvSpPr>
        <p:spPr>
          <a:xfrm>
            <a:off x="3855500" y="5"/>
            <a:ext cx="2948511" cy="497283"/>
          </a:xfrm>
          <a:prstGeom prst="rect">
            <a:avLst/>
          </a:prstGeom>
        </p:spPr>
        <p:txBody>
          <a:bodyPr vert="horz" lIns="92181" tIns="46090" rIns="92181" bIns="46090" rtlCol="0"/>
          <a:lstStyle>
            <a:lvl1pPr algn="r">
              <a:defRPr sz="1200"/>
            </a:lvl1pPr>
          </a:lstStyle>
          <a:p>
            <a:fld id="{2806DE2B-9558-461C-A940-F94BF510942F}" type="datetimeFigureOut">
              <a:rPr lang="nl-NL" smtClean="0"/>
              <a:t>2-11-2023</a:t>
            </a:fld>
            <a:endParaRPr lang="nl-NL"/>
          </a:p>
        </p:txBody>
      </p:sp>
      <p:sp>
        <p:nvSpPr>
          <p:cNvPr id="4" name="Tijdelijke aanduiding voor voettekst 3"/>
          <p:cNvSpPr>
            <a:spLocks noGrp="1"/>
          </p:cNvSpPr>
          <p:nvPr>
            <p:ph type="ftr" sz="quarter" idx="2"/>
          </p:nvPr>
        </p:nvSpPr>
        <p:spPr>
          <a:xfrm>
            <a:off x="0" y="9445218"/>
            <a:ext cx="2948511" cy="497283"/>
          </a:xfrm>
          <a:prstGeom prst="rect">
            <a:avLst/>
          </a:prstGeom>
        </p:spPr>
        <p:txBody>
          <a:bodyPr vert="horz" lIns="92181" tIns="46090" rIns="92181" bIns="4609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5500" y="9445218"/>
            <a:ext cx="2948511" cy="497283"/>
          </a:xfrm>
          <a:prstGeom prst="rect">
            <a:avLst/>
          </a:prstGeom>
        </p:spPr>
        <p:txBody>
          <a:bodyPr vert="horz" lIns="92181" tIns="46090" rIns="92181" bIns="46090" rtlCol="0" anchor="b"/>
          <a:lstStyle>
            <a:lvl1pPr algn="r">
              <a:defRPr sz="1200"/>
            </a:lvl1pPr>
          </a:lstStyle>
          <a:p>
            <a:fld id="{F611E6D5-3411-40A6-B083-D68B963E2E45}" type="slidenum">
              <a:rPr lang="nl-NL" smtClean="0"/>
              <a:t>‹nr.›</a:t>
            </a:fld>
            <a:endParaRPr lang="nl-NL"/>
          </a:p>
        </p:txBody>
      </p:sp>
    </p:spTree>
    <p:extLst>
      <p:ext uri="{BB962C8B-B14F-4D97-AF65-F5344CB8AC3E}">
        <p14:creationId xmlns:p14="http://schemas.microsoft.com/office/powerpoint/2010/main" val="2475705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 y="5"/>
            <a:ext cx="2948397" cy="497283"/>
          </a:xfrm>
          <a:prstGeom prst="rect">
            <a:avLst/>
          </a:prstGeom>
        </p:spPr>
        <p:txBody>
          <a:bodyPr vert="horz" lIns="92181" tIns="46090" rIns="92181" bIns="46090" rtlCol="0"/>
          <a:lstStyle>
            <a:lvl1pPr algn="l">
              <a:defRPr sz="1200"/>
            </a:lvl1pPr>
          </a:lstStyle>
          <a:p>
            <a:endParaRPr lang="nl-NL"/>
          </a:p>
        </p:txBody>
      </p:sp>
      <p:sp>
        <p:nvSpPr>
          <p:cNvPr id="3" name="Tijdelijke aanduiding voor datum 2"/>
          <p:cNvSpPr>
            <a:spLocks noGrp="1"/>
          </p:cNvSpPr>
          <p:nvPr>
            <p:ph type="dt" idx="1"/>
          </p:nvPr>
        </p:nvSpPr>
        <p:spPr>
          <a:xfrm>
            <a:off x="3855599" y="5"/>
            <a:ext cx="2948397" cy="497283"/>
          </a:xfrm>
          <a:prstGeom prst="rect">
            <a:avLst/>
          </a:prstGeom>
        </p:spPr>
        <p:txBody>
          <a:bodyPr vert="horz" lIns="92181" tIns="46090" rIns="92181" bIns="46090" rtlCol="0"/>
          <a:lstStyle>
            <a:lvl1pPr algn="r">
              <a:defRPr sz="1200"/>
            </a:lvl1pPr>
          </a:lstStyle>
          <a:p>
            <a:fld id="{3FE2B6EA-D2C9-47F6-A298-4BD640524110}" type="datetimeFigureOut">
              <a:rPr lang="nl-NL" smtClean="0"/>
              <a:t>2-11-2023</a:t>
            </a:fld>
            <a:endParaRPr lang="nl-NL"/>
          </a:p>
        </p:txBody>
      </p:sp>
      <p:sp>
        <p:nvSpPr>
          <p:cNvPr id="4" name="Tijdelijke aanduiding voor dia-afbeelding 3"/>
          <p:cNvSpPr>
            <a:spLocks noGrp="1" noRot="1" noChangeAspect="1"/>
          </p:cNvSpPr>
          <p:nvPr>
            <p:ph type="sldImg" idx="2"/>
          </p:nvPr>
        </p:nvSpPr>
        <p:spPr>
          <a:xfrm>
            <a:off x="87313" y="744538"/>
            <a:ext cx="6630987" cy="3729037"/>
          </a:xfrm>
          <a:prstGeom prst="rect">
            <a:avLst/>
          </a:prstGeom>
          <a:noFill/>
          <a:ln w="12700">
            <a:solidFill>
              <a:prstClr val="black"/>
            </a:solidFill>
          </a:ln>
        </p:spPr>
        <p:txBody>
          <a:bodyPr vert="horz" lIns="92181" tIns="46090" rIns="92181" bIns="46090" rtlCol="0" anchor="ctr"/>
          <a:lstStyle/>
          <a:p>
            <a:endParaRPr lang="nl-NL"/>
          </a:p>
        </p:txBody>
      </p:sp>
      <p:sp>
        <p:nvSpPr>
          <p:cNvPr id="5" name="Tijdelijke aanduiding voor notities 4"/>
          <p:cNvSpPr>
            <a:spLocks noGrp="1"/>
          </p:cNvSpPr>
          <p:nvPr>
            <p:ph type="body" sz="quarter" idx="3"/>
          </p:nvPr>
        </p:nvSpPr>
        <p:spPr>
          <a:xfrm>
            <a:off x="680400" y="4723412"/>
            <a:ext cx="5444814" cy="4475564"/>
          </a:xfrm>
          <a:prstGeom prst="rect">
            <a:avLst/>
          </a:prstGeom>
        </p:spPr>
        <p:txBody>
          <a:bodyPr vert="horz" lIns="92181" tIns="46090" rIns="92181" bIns="4609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4" y="9445218"/>
            <a:ext cx="2948397" cy="497283"/>
          </a:xfrm>
          <a:prstGeom prst="rect">
            <a:avLst/>
          </a:prstGeom>
        </p:spPr>
        <p:txBody>
          <a:bodyPr vert="horz" lIns="92181" tIns="46090" rIns="92181" bIns="4609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5599" y="9445218"/>
            <a:ext cx="2948397" cy="497283"/>
          </a:xfrm>
          <a:prstGeom prst="rect">
            <a:avLst/>
          </a:prstGeom>
        </p:spPr>
        <p:txBody>
          <a:bodyPr vert="horz" lIns="92181" tIns="46090" rIns="92181" bIns="46090" rtlCol="0" anchor="b"/>
          <a:lstStyle>
            <a:lvl1pPr algn="r">
              <a:defRPr sz="1200"/>
            </a:lvl1pPr>
          </a:lstStyle>
          <a:p>
            <a:fld id="{94B94CB7-483B-4B40-88F4-4CC429FDE01F}" type="slidenum">
              <a:rPr lang="nl-NL" smtClean="0"/>
              <a:t>‹nr.›</a:t>
            </a:fld>
            <a:endParaRPr lang="nl-NL"/>
          </a:p>
        </p:txBody>
      </p:sp>
    </p:spTree>
    <p:extLst>
      <p:ext uri="{BB962C8B-B14F-4D97-AF65-F5344CB8AC3E}">
        <p14:creationId xmlns:p14="http://schemas.microsoft.com/office/powerpoint/2010/main" val="2158349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Diana trapt af</a:t>
            </a:r>
          </a:p>
        </p:txBody>
      </p:sp>
      <p:sp>
        <p:nvSpPr>
          <p:cNvPr id="4" name="Tijdelijke aanduiding voor dianummer 3"/>
          <p:cNvSpPr>
            <a:spLocks noGrp="1"/>
          </p:cNvSpPr>
          <p:nvPr>
            <p:ph type="sldNum" sz="quarter" idx="10"/>
          </p:nvPr>
        </p:nvSpPr>
        <p:spPr/>
        <p:txBody>
          <a:bodyPr/>
          <a:lstStyle/>
          <a:p>
            <a:fld id="{94B94CB7-483B-4B40-88F4-4CC429FDE01F}" type="slidenum">
              <a:rPr lang="nl-NL" smtClean="0"/>
              <a:t>1</a:t>
            </a:fld>
            <a:endParaRPr lang="nl-NL"/>
          </a:p>
        </p:txBody>
      </p:sp>
    </p:spTree>
    <p:extLst>
      <p:ext uri="{BB962C8B-B14F-4D97-AF65-F5344CB8AC3E}">
        <p14:creationId xmlns:p14="http://schemas.microsoft.com/office/powerpoint/2010/main" val="37332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21807">
              <a:defRPr/>
            </a:pPr>
            <a:r>
              <a:rPr lang="nl-NL" dirty="0"/>
              <a:t>Diana</a:t>
            </a:r>
          </a:p>
          <a:p>
            <a:r>
              <a:rPr lang="nl-NL" dirty="0"/>
              <a:t>FYI:</a:t>
            </a:r>
            <a:r>
              <a:rPr lang="nl-NL" baseline="0" dirty="0"/>
              <a:t> </a:t>
            </a:r>
            <a:r>
              <a:rPr lang="nl-NL" dirty="0"/>
              <a:t>Dit is niet letterlijk</a:t>
            </a:r>
            <a:r>
              <a:rPr lang="nl-NL" baseline="0" dirty="0"/>
              <a:t> </a:t>
            </a:r>
            <a:r>
              <a:rPr lang="nl-NL" dirty="0"/>
              <a:t>uit de archiefvisie 2011 overgenomen.</a:t>
            </a:r>
            <a:r>
              <a:rPr lang="nl-NL" baseline="0" dirty="0"/>
              <a:t> Het is een samenvatting van paragraaf 5 uit de archiefvisie.</a:t>
            </a:r>
            <a:endParaRPr lang="nl-NL" dirty="0"/>
          </a:p>
        </p:txBody>
      </p:sp>
      <p:sp>
        <p:nvSpPr>
          <p:cNvPr id="4" name="Tijdelijke aanduiding voor dianummer 3"/>
          <p:cNvSpPr>
            <a:spLocks noGrp="1"/>
          </p:cNvSpPr>
          <p:nvPr>
            <p:ph type="sldNum" sz="quarter" idx="10"/>
          </p:nvPr>
        </p:nvSpPr>
        <p:spPr/>
        <p:txBody>
          <a:bodyPr/>
          <a:lstStyle/>
          <a:p>
            <a:fld id="{94B94CB7-483B-4B40-88F4-4CC429FDE01F}" type="slidenum">
              <a:rPr lang="nl-NL" smtClean="0"/>
              <a:t>2</a:t>
            </a:fld>
            <a:endParaRPr lang="nl-NL"/>
          </a:p>
        </p:txBody>
      </p:sp>
    </p:spTree>
    <p:extLst>
      <p:ext uri="{BB962C8B-B14F-4D97-AF65-F5344CB8AC3E}">
        <p14:creationId xmlns:p14="http://schemas.microsoft.com/office/powerpoint/2010/main" val="7849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Bereiken</a:t>
            </a:r>
            <a:r>
              <a:rPr lang="nl-NL" baseline="0" dirty="0"/>
              <a:t> we de mensen die we willen? Dat begint de goede kant op te gaan, zoals uit deze schets van ons krachtenveld blijkt. De archiefsector is al goed vertegenwoordigd, de uitdaging is nu vooral om ook de andere doelgroepen beter vertegenwoordigd te krijgen op KIA. </a:t>
            </a:r>
            <a:endParaRPr lang="nl-NL" dirty="0"/>
          </a:p>
        </p:txBody>
      </p:sp>
      <p:sp>
        <p:nvSpPr>
          <p:cNvPr id="4" name="Tijdelijke aanduiding voor dianummer 3"/>
          <p:cNvSpPr>
            <a:spLocks noGrp="1"/>
          </p:cNvSpPr>
          <p:nvPr>
            <p:ph type="sldNum" sz="quarter" idx="10"/>
          </p:nvPr>
        </p:nvSpPr>
        <p:spPr/>
        <p:txBody>
          <a:bodyPr/>
          <a:lstStyle/>
          <a:p>
            <a:fld id="{94B94CB7-483B-4B40-88F4-4CC429FDE01F}" type="slidenum">
              <a:rPr lang="nl-NL" smtClean="0">
                <a:solidFill>
                  <a:prstClr val="black"/>
                </a:solidFill>
              </a:rPr>
              <a:pPr/>
              <a:t>8</a:t>
            </a:fld>
            <a:endParaRPr lang="nl-NL">
              <a:solidFill>
                <a:prstClr val="black"/>
              </a:solidFill>
            </a:endParaRPr>
          </a:p>
        </p:txBody>
      </p:sp>
    </p:spTree>
    <p:extLst>
      <p:ext uri="{BB962C8B-B14F-4D97-AF65-F5344CB8AC3E}">
        <p14:creationId xmlns:p14="http://schemas.microsoft.com/office/powerpoint/2010/main" val="3769204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violet</a:t>
            </a:r>
          </a:p>
        </p:txBody>
      </p:sp>
      <p:sp>
        <p:nvSpPr>
          <p:cNvPr id="4" name="Tijdelijke aanduiding voor dianummer 3"/>
          <p:cNvSpPr>
            <a:spLocks noGrp="1"/>
          </p:cNvSpPr>
          <p:nvPr>
            <p:ph type="sldNum" sz="quarter" idx="10"/>
          </p:nvPr>
        </p:nvSpPr>
        <p:spPr/>
        <p:txBody>
          <a:bodyPr/>
          <a:lstStyle/>
          <a:p>
            <a:fld id="{94B94CB7-483B-4B40-88F4-4CC429FDE01F}" type="slidenum">
              <a:rPr lang="nl-NL" smtClean="0"/>
              <a:t>9</a:t>
            </a:fld>
            <a:endParaRPr lang="nl-NL"/>
          </a:p>
        </p:txBody>
      </p:sp>
    </p:spTree>
    <p:extLst>
      <p:ext uri="{BB962C8B-B14F-4D97-AF65-F5344CB8AC3E}">
        <p14:creationId xmlns:p14="http://schemas.microsoft.com/office/powerpoint/2010/main" val="3611741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Diana</a:t>
            </a:r>
          </a:p>
        </p:txBody>
      </p:sp>
      <p:sp>
        <p:nvSpPr>
          <p:cNvPr id="4" name="Tijdelijke aanduiding voor dianummer 3"/>
          <p:cNvSpPr>
            <a:spLocks noGrp="1"/>
          </p:cNvSpPr>
          <p:nvPr>
            <p:ph type="sldNum" sz="quarter" idx="10"/>
          </p:nvPr>
        </p:nvSpPr>
        <p:spPr/>
        <p:txBody>
          <a:bodyPr/>
          <a:lstStyle/>
          <a:p>
            <a:fld id="{94B94CB7-483B-4B40-88F4-4CC429FDE01F}" type="slidenum">
              <a:rPr lang="nl-NL" smtClean="0"/>
              <a:t>12</a:t>
            </a:fld>
            <a:endParaRPr lang="nl-NL"/>
          </a:p>
        </p:txBody>
      </p:sp>
    </p:spTree>
    <p:extLst>
      <p:ext uri="{BB962C8B-B14F-4D97-AF65-F5344CB8AC3E}">
        <p14:creationId xmlns:p14="http://schemas.microsoft.com/office/powerpoint/2010/main" val="1674340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kia.pleio.nl/"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kia.pleio.nl/"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kia.pleio.nl/"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kia.pleio.nl/"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kia.pleio.nl/"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kia.pleio.nl/"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kia.pleio.nl/"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kia.pleio.nl/"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kia.pleio.nl/"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59884" y="2537790"/>
            <a:ext cx="7603958" cy="1119809"/>
          </a:xfrm>
        </p:spPr>
        <p:txBody>
          <a:bodyPr anchor="b">
            <a:normAutofit/>
          </a:bodyPr>
          <a:lstStyle>
            <a:lvl1pPr algn="r">
              <a:defRPr sz="3200"/>
            </a:lvl1pPr>
          </a:lstStyle>
          <a:p>
            <a:r>
              <a:rPr lang="nl-NL" dirty="0"/>
              <a:t>Titelstijl van model bewerken</a:t>
            </a:r>
          </a:p>
        </p:txBody>
      </p:sp>
      <p:sp>
        <p:nvSpPr>
          <p:cNvPr id="3" name="Ondertitel 2"/>
          <p:cNvSpPr>
            <a:spLocks noGrp="1"/>
          </p:cNvSpPr>
          <p:nvPr>
            <p:ph type="subTitle" idx="1"/>
          </p:nvPr>
        </p:nvSpPr>
        <p:spPr>
          <a:xfrm>
            <a:off x="259883" y="3657599"/>
            <a:ext cx="7603958" cy="583097"/>
          </a:xfrm>
        </p:spPr>
        <p:txBody>
          <a:bodyPr>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sp>
        <p:nvSpPr>
          <p:cNvPr id="17" name="Tijdelijke aanduiding voor tekst 16"/>
          <p:cNvSpPr>
            <a:spLocks noGrp="1"/>
          </p:cNvSpPr>
          <p:nvPr>
            <p:ph type="body" sz="quarter" idx="11" hasCustomPrompt="1"/>
          </p:nvPr>
        </p:nvSpPr>
        <p:spPr>
          <a:xfrm>
            <a:off x="4446588" y="5168900"/>
            <a:ext cx="3417887" cy="264491"/>
          </a:xfrm>
        </p:spPr>
        <p:txBody>
          <a:bodyPr>
            <a:noAutofit/>
          </a:bodyPr>
          <a:lstStyle>
            <a:lvl1pPr marL="0" indent="0" algn="r">
              <a:buNone/>
              <a:defRPr sz="12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Naam Presentator</a:t>
            </a:r>
          </a:p>
        </p:txBody>
      </p:sp>
      <p:sp>
        <p:nvSpPr>
          <p:cNvPr id="18" name="Tijdelijke aanduiding voor tekst 16"/>
          <p:cNvSpPr>
            <a:spLocks noGrp="1"/>
          </p:cNvSpPr>
          <p:nvPr>
            <p:ph type="body" sz="quarter" idx="12" hasCustomPrompt="1"/>
          </p:nvPr>
        </p:nvSpPr>
        <p:spPr>
          <a:xfrm>
            <a:off x="4446588" y="5460651"/>
            <a:ext cx="3417887" cy="264491"/>
          </a:xfrm>
        </p:spPr>
        <p:txBody>
          <a:bodyPr>
            <a:noAutofit/>
          </a:bodyPr>
          <a:lstStyle>
            <a:lvl1pPr marL="0" indent="0" algn="r">
              <a:buNone/>
              <a:defRPr sz="12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Datum</a:t>
            </a:r>
          </a:p>
        </p:txBody>
      </p:sp>
      <p:sp>
        <p:nvSpPr>
          <p:cNvPr id="6" name="Rechthoek 5">
            <a:hlinkClick r:id="rId3"/>
          </p:cNvPr>
          <p:cNvSpPr/>
          <p:nvPr userDrawn="1"/>
        </p:nvSpPr>
        <p:spPr>
          <a:xfrm>
            <a:off x="8149173" y="819807"/>
            <a:ext cx="2771075" cy="536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06598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495204-3996-2BB6-8E6E-76ABB5F9491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66C1BF-AA33-7576-EB5A-3078E4A855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25F1566-55CF-C94A-F4BF-E96203D20F0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F1D215D-9602-BEEB-AEF6-AE66A690FE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70AC0B0-90E0-C036-2207-80E6DBC7AEC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5B33C37-BE5E-6F1A-F8DB-B134E53D716A}"/>
              </a:ext>
            </a:extLst>
          </p:cNvPr>
          <p:cNvSpPr>
            <a:spLocks noGrp="1"/>
          </p:cNvSpPr>
          <p:nvPr>
            <p:ph type="dt" sz="half" idx="10"/>
          </p:nvPr>
        </p:nvSpPr>
        <p:spPr/>
        <p:txBody>
          <a:bodyPr/>
          <a:lstStyle/>
          <a:p>
            <a:fld id="{D7742467-056B-4C53-A948-5DF2101966BC}" type="datetimeFigureOut">
              <a:rPr lang="nl-NL" smtClean="0"/>
              <a:t>2-11-2023</a:t>
            </a:fld>
            <a:endParaRPr lang="nl-NL"/>
          </a:p>
        </p:txBody>
      </p:sp>
      <p:sp>
        <p:nvSpPr>
          <p:cNvPr id="8" name="Tijdelijke aanduiding voor voettekst 7">
            <a:extLst>
              <a:ext uri="{FF2B5EF4-FFF2-40B4-BE49-F238E27FC236}">
                <a16:creationId xmlns:a16="http://schemas.microsoft.com/office/drawing/2014/main" id="{50374683-DB32-4491-7754-61CB94F0EF9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FD1CC09-6EA8-3E6F-BED2-A79E69E53C2E}"/>
              </a:ext>
            </a:extLst>
          </p:cNvPr>
          <p:cNvSpPr>
            <a:spLocks noGrp="1"/>
          </p:cNvSpPr>
          <p:nvPr>
            <p:ph type="sldNum" sz="quarter" idx="12"/>
          </p:nvPr>
        </p:nvSpPr>
        <p:spPr/>
        <p:txBody>
          <a:bodyPr/>
          <a:lstStyle/>
          <a:p>
            <a:fld id="{A609C0AD-5DC4-45B0-B157-8ADD4D8292C7}" type="slidenum">
              <a:rPr lang="nl-NL" smtClean="0"/>
              <a:t>‹nr.›</a:t>
            </a:fld>
            <a:endParaRPr lang="nl-NL"/>
          </a:p>
        </p:txBody>
      </p:sp>
    </p:spTree>
    <p:extLst>
      <p:ext uri="{BB962C8B-B14F-4D97-AF65-F5344CB8AC3E}">
        <p14:creationId xmlns:p14="http://schemas.microsoft.com/office/powerpoint/2010/main" val="2059529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087216" y="636104"/>
            <a:ext cx="9266583" cy="410818"/>
          </a:xfrm>
        </p:spPr>
        <p:txBody>
          <a:bodyPr>
            <a:normAutofit/>
          </a:bodyPr>
          <a:lstStyle>
            <a:lvl1pPr algn="r">
              <a:defRPr sz="2400"/>
            </a:lvl1pPr>
          </a:lstStyle>
          <a:p>
            <a:r>
              <a:rPr lang="nl-NL" dirty="0"/>
              <a:t>Titelstijl van model bewerken</a:t>
            </a:r>
          </a:p>
        </p:txBody>
      </p:sp>
      <p:sp>
        <p:nvSpPr>
          <p:cNvPr id="3" name="Tijdelijke aanduiding voor inhoud 2"/>
          <p:cNvSpPr>
            <a:spLocks noGrp="1"/>
          </p:cNvSpPr>
          <p:nvPr>
            <p:ph idx="1"/>
          </p:nvPr>
        </p:nvSpPr>
        <p:spPr/>
        <p:txBody>
          <a:bodyPr/>
          <a:lstStyle>
            <a:lvl1pPr>
              <a:defRPr sz="2400"/>
            </a:lvl1pPr>
            <a:lvl2pPr>
              <a:defRPr sz="2000"/>
            </a:lvl2pPr>
            <a:lvl5pPr>
              <a:defRPr sz="1600"/>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12"/>
          </p:nvPr>
        </p:nvSpPr>
        <p:spPr/>
        <p:txBody>
          <a:bodyPr/>
          <a:lstStyle/>
          <a:p>
            <a:fld id="{7D8AF459-F16D-BE42-9FA9-D96D360A15DF}" type="slidenum">
              <a:rPr lang="nl-NL" smtClean="0"/>
              <a:t>‹nr.›</a:t>
            </a:fld>
            <a:endParaRPr lang="nl-NL"/>
          </a:p>
        </p:txBody>
      </p:sp>
      <p:sp>
        <p:nvSpPr>
          <p:cNvPr id="5" name="Rechthoek 4">
            <a:hlinkClick r:id="rId2"/>
          </p:cNvPr>
          <p:cNvSpPr/>
          <p:nvPr userDrawn="1"/>
        </p:nvSpPr>
        <p:spPr>
          <a:xfrm>
            <a:off x="1948070" y="252248"/>
            <a:ext cx="2171985" cy="390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843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838200" y="1825625"/>
            <a:ext cx="5181600" cy="4351338"/>
          </a:xfrm>
        </p:spPr>
        <p:txBody>
          <a:bodyPr/>
          <a:lstStyle>
            <a:lvl1pPr>
              <a:defRPr sz="2400"/>
            </a:lvl1pPr>
            <a:lvl2pPr>
              <a:defRPr sz="2000"/>
            </a:lvl2pPr>
            <a:lvl5pPr>
              <a:defRPr sz="1600"/>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ianummer 6"/>
          <p:cNvSpPr>
            <a:spLocks noGrp="1"/>
          </p:cNvSpPr>
          <p:nvPr>
            <p:ph type="sldNum" sz="quarter" idx="12"/>
          </p:nvPr>
        </p:nvSpPr>
        <p:spPr/>
        <p:txBody>
          <a:bodyPr/>
          <a:lstStyle/>
          <a:p>
            <a:fld id="{7D8AF459-F16D-BE42-9FA9-D96D360A15DF}" type="slidenum">
              <a:rPr lang="nl-NL" smtClean="0"/>
              <a:t>‹nr.›</a:t>
            </a:fld>
            <a:endParaRPr lang="nl-NL"/>
          </a:p>
        </p:txBody>
      </p:sp>
      <p:sp>
        <p:nvSpPr>
          <p:cNvPr id="8" name="Titel 1"/>
          <p:cNvSpPr>
            <a:spLocks noGrp="1"/>
          </p:cNvSpPr>
          <p:nvPr>
            <p:ph type="title"/>
          </p:nvPr>
        </p:nvSpPr>
        <p:spPr>
          <a:xfrm>
            <a:off x="2087216" y="636104"/>
            <a:ext cx="9266583" cy="410818"/>
          </a:xfrm>
        </p:spPr>
        <p:txBody>
          <a:bodyPr>
            <a:normAutofit/>
          </a:bodyPr>
          <a:lstStyle>
            <a:lvl1pPr algn="r">
              <a:defRPr sz="2400"/>
            </a:lvl1pPr>
          </a:lstStyle>
          <a:p>
            <a:r>
              <a:rPr lang="nl-NL"/>
              <a:t>Titelstijl van model bewerken</a:t>
            </a:r>
          </a:p>
        </p:txBody>
      </p:sp>
      <p:sp>
        <p:nvSpPr>
          <p:cNvPr id="9" name="Tijdelijke aanduiding voor inhoud 2"/>
          <p:cNvSpPr>
            <a:spLocks noGrp="1"/>
          </p:cNvSpPr>
          <p:nvPr>
            <p:ph sz="half" idx="13"/>
          </p:nvPr>
        </p:nvSpPr>
        <p:spPr>
          <a:xfrm>
            <a:off x="6172199" y="1825625"/>
            <a:ext cx="5181600" cy="4351338"/>
          </a:xfrm>
        </p:spPr>
        <p:txBody>
          <a:bodyPr/>
          <a:lstStyle>
            <a:lvl1pPr>
              <a:defRPr sz="2400"/>
            </a:lvl1pPr>
            <a:lvl2pPr>
              <a:defRPr sz="2000"/>
            </a:lvl2pPr>
            <a:lvl5pPr>
              <a:defRPr sz="1600"/>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Rechthoek 5">
            <a:hlinkClick r:id="rId2"/>
          </p:cNvPr>
          <p:cNvSpPr/>
          <p:nvPr userDrawn="1"/>
        </p:nvSpPr>
        <p:spPr>
          <a:xfrm>
            <a:off x="1948070" y="252248"/>
            <a:ext cx="2171985" cy="390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46237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leen titel">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7D8AF459-F16D-BE42-9FA9-D96D360A15DF}" type="slidenum">
              <a:rPr lang="nl-NL" smtClean="0"/>
              <a:t>‹nr.›</a:t>
            </a:fld>
            <a:endParaRPr lang="nl-NL"/>
          </a:p>
        </p:txBody>
      </p:sp>
      <p:sp>
        <p:nvSpPr>
          <p:cNvPr id="6" name="Titel 1"/>
          <p:cNvSpPr>
            <a:spLocks noGrp="1"/>
          </p:cNvSpPr>
          <p:nvPr>
            <p:ph type="title"/>
          </p:nvPr>
        </p:nvSpPr>
        <p:spPr>
          <a:xfrm>
            <a:off x="2087216" y="636104"/>
            <a:ext cx="9266583" cy="410818"/>
          </a:xfrm>
        </p:spPr>
        <p:txBody>
          <a:bodyPr>
            <a:normAutofit/>
          </a:bodyPr>
          <a:lstStyle>
            <a:lvl1pPr algn="r">
              <a:defRPr sz="2400"/>
            </a:lvl1pPr>
          </a:lstStyle>
          <a:p>
            <a:r>
              <a:rPr lang="nl-NL"/>
              <a:t>Titelstijl van model bewerken</a:t>
            </a:r>
          </a:p>
        </p:txBody>
      </p:sp>
      <p:sp>
        <p:nvSpPr>
          <p:cNvPr id="4" name="Rechthoek 3">
            <a:hlinkClick r:id="rId2"/>
          </p:cNvPr>
          <p:cNvSpPr/>
          <p:nvPr userDrawn="1"/>
        </p:nvSpPr>
        <p:spPr>
          <a:xfrm>
            <a:off x="1948070" y="252248"/>
            <a:ext cx="2171985" cy="390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0680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a:xfrm>
            <a:off x="8610600" y="6356350"/>
            <a:ext cx="2743200" cy="365125"/>
          </a:xfrm>
        </p:spPr>
        <p:txBody>
          <a:bodyPr/>
          <a:lstStyle/>
          <a:p>
            <a:fld id="{7D8AF459-F16D-BE42-9FA9-D96D360A15DF}" type="slidenum">
              <a:rPr lang="nl-NL" smtClean="0"/>
              <a:t>‹nr.›</a:t>
            </a:fld>
            <a:endParaRPr lang="nl-NL"/>
          </a:p>
        </p:txBody>
      </p:sp>
      <p:sp>
        <p:nvSpPr>
          <p:cNvPr id="3" name="Rechthoek 2">
            <a:hlinkClick r:id="rId2"/>
          </p:cNvPr>
          <p:cNvSpPr/>
          <p:nvPr userDrawn="1"/>
        </p:nvSpPr>
        <p:spPr>
          <a:xfrm>
            <a:off x="1948070" y="252248"/>
            <a:ext cx="2171985" cy="390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18608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slot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hthoek 3">
            <a:hlinkClick r:id="rId3"/>
          </p:cNvPr>
          <p:cNvSpPr/>
          <p:nvPr userDrawn="1"/>
        </p:nvSpPr>
        <p:spPr>
          <a:xfrm>
            <a:off x="4635060" y="6285187"/>
            <a:ext cx="256452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hlinkClick r:id="rId3"/>
          </p:cNvPr>
          <p:cNvSpPr/>
          <p:nvPr userDrawn="1"/>
        </p:nvSpPr>
        <p:spPr>
          <a:xfrm>
            <a:off x="1948070" y="252248"/>
            <a:ext cx="2171985" cy="390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259884" y="2537790"/>
            <a:ext cx="7603958" cy="1119809"/>
          </a:xfrm>
        </p:spPr>
        <p:txBody>
          <a:bodyPr anchor="b">
            <a:normAutofit/>
          </a:bodyPr>
          <a:lstStyle>
            <a:lvl1pPr algn="r">
              <a:defRPr sz="3200"/>
            </a:lvl1pPr>
          </a:lstStyle>
          <a:p>
            <a:r>
              <a:rPr lang="nl-NL" dirty="0"/>
              <a:t>Titelstijl van model bewerken</a:t>
            </a:r>
          </a:p>
        </p:txBody>
      </p:sp>
      <p:sp>
        <p:nvSpPr>
          <p:cNvPr id="3" name="Ondertitel 2"/>
          <p:cNvSpPr>
            <a:spLocks noGrp="1"/>
          </p:cNvSpPr>
          <p:nvPr>
            <p:ph type="subTitle" idx="1"/>
          </p:nvPr>
        </p:nvSpPr>
        <p:spPr>
          <a:xfrm>
            <a:off x="259883" y="3657599"/>
            <a:ext cx="7603958" cy="583097"/>
          </a:xfrm>
        </p:spPr>
        <p:txBody>
          <a:bodyPr>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p>
        </p:txBody>
      </p:sp>
      <p:sp>
        <p:nvSpPr>
          <p:cNvPr id="17" name="Tijdelijke aanduiding voor tekst 16"/>
          <p:cNvSpPr>
            <a:spLocks noGrp="1"/>
          </p:cNvSpPr>
          <p:nvPr>
            <p:ph type="body" sz="quarter" idx="11" hasCustomPrompt="1"/>
          </p:nvPr>
        </p:nvSpPr>
        <p:spPr>
          <a:xfrm>
            <a:off x="4446588" y="5168900"/>
            <a:ext cx="3417887" cy="264491"/>
          </a:xfrm>
        </p:spPr>
        <p:txBody>
          <a:bodyPr>
            <a:noAutofit/>
          </a:bodyPr>
          <a:lstStyle>
            <a:lvl1pPr marL="0" indent="0" algn="r">
              <a:buNone/>
              <a:defRPr sz="12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Naam Presentator</a:t>
            </a:r>
          </a:p>
        </p:txBody>
      </p:sp>
      <p:sp>
        <p:nvSpPr>
          <p:cNvPr id="18" name="Tijdelijke aanduiding voor tekst 16"/>
          <p:cNvSpPr>
            <a:spLocks noGrp="1"/>
          </p:cNvSpPr>
          <p:nvPr>
            <p:ph type="body" sz="quarter" idx="12" hasCustomPrompt="1"/>
          </p:nvPr>
        </p:nvSpPr>
        <p:spPr>
          <a:xfrm>
            <a:off x="4446588" y="5460651"/>
            <a:ext cx="3417887" cy="264491"/>
          </a:xfrm>
        </p:spPr>
        <p:txBody>
          <a:bodyPr>
            <a:noAutofit/>
          </a:bodyPr>
          <a:lstStyle>
            <a:lvl1pPr marL="0" indent="0" algn="r">
              <a:buNone/>
              <a:defRPr sz="1200">
                <a:solidFill>
                  <a:schemeClr val="tx1">
                    <a:lumMod val="50000"/>
                    <a:lumOff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Datum</a:t>
            </a:r>
          </a:p>
        </p:txBody>
      </p:sp>
      <p:sp>
        <p:nvSpPr>
          <p:cNvPr id="6" name="Rechthoek 5">
            <a:hlinkClick r:id="rId3"/>
          </p:cNvPr>
          <p:cNvSpPr/>
          <p:nvPr userDrawn="1"/>
        </p:nvSpPr>
        <p:spPr>
          <a:xfrm>
            <a:off x="8149173" y="819807"/>
            <a:ext cx="2771075" cy="536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Tree>
    <p:extLst>
      <p:ext uri="{BB962C8B-B14F-4D97-AF65-F5344CB8AC3E}">
        <p14:creationId xmlns:p14="http://schemas.microsoft.com/office/powerpoint/2010/main" val="866654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wee objecten">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838200" y="1825625"/>
            <a:ext cx="5181600" cy="4351338"/>
          </a:xfrm>
        </p:spPr>
        <p:txBody>
          <a:bodyPr/>
          <a:lstStyle>
            <a:lvl1pPr>
              <a:defRPr sz="2400"/>
            </a:lvl1pPr>
            <a:lvl2pPr>
              <a:defRPr sz="2000"/>
            </a:lvl2pPr>
            <a:lvl5pPr>
              <a:defRPr sz="1600"/>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7" name="Tijdelijke aanduiding voor dianummer 6"/>
          <p:cNvSpPr>
            <a:spLocks noGrp="1"/>
          </p:cNvSpPr>
          <p:nvPr>
            <p:ph type="sldNum" sz="quarter" idx="12"/>
          </p:nvPr>
        </p:nvSpPr>
        <p:spPr/>
        <p:txBody>
          <a:bodyPr/>
          <a:lstStyle/>
          <a:p>
            <a:fld id="{7D8AF459-F16D-BE42-9FA9-D96D360A15DF}" type="slidenum">
              <a:rPr lang="nl-NL" smtClean="0">
                <a:solidFill>
                  <a:prstClr val="black">
                    <a:tint val="75000"/>
                  </a:prstClr>
                </a:solidFill>
              </a:rPr>
              <a:pPr/>
              <a:t>‹nr.›</a:t>
            </a:fld>
            <a:endParaRPr lang="nl-NL">
              <a:solidFill>
                <a:prstClr val="black">
                  <a:tint val="75000"/>
                </a:prstClr>
              </a:solidFill>
            </a:endParaRPr>
          </a:p>
        </p:txBody>
      </p:sp>
      <p:sp>
        <p:nvSpPr>
          <p:cNvPr id="8" name="Titel 1"/>
          <p:cNvSpPr>
            <a:spLocks noGrp="1"/>
          </p:cNvSpPr>
          <p:nvPr>
            <p:ph type="title"/>
          </p:nvPr>
        </p:nvSpPr>
        <p:spPr>
          <a:xfrm>
            <a:off x="2087216" y="636104"/>
            <a:ext cx="9266583" cy="410818"/>
          </a:xfrm>
        </p:spPr>
        <p:txBody>
          <a:bodyPr>
            <a:normAutofit/>
          </a:bodyPr>
          <a:lstStyle>
            <a:lvl1pPr algn="r">
              <a:defRPr sz="2400"/>
            </a:lvl1pPr>
          </a:lstStyle>
          <a:p>
            <a:r>
              <a:rPr lang="nl-NL"/>
              <a:t>Titelstijl van model bewerken</a:t>
            </a:r>
          </a:p>
        </p:txBody>
      </p:sp>
      <p:sp>
        <p:nvSpPr>
          <p:cNvPr id="9" name="Tijdelijke aanduiding voor inhoud 2"/>
          <p:cNvSpPr>
            <a:spLocks noGrp="1"/>
          </p:cNvSpPr>
          <p:nvPr>
            <p:ph sz="half" idx="13"/>
          </p:nvPr>
        </p:nvSpPr>
        <p:spPr>
          <a:xfrm>
            <a:off x="6172199" y="1825625"/>
            <a:ext cx="5181600" cy="4351338"/>
          </a:xfrm>
        </p:spPr>
        <p:txBody>
          <a:bodyPr/>
          <a:lstStyle>
            <a:lvl1pPr>
              <a:defRPr sz="2400"/>
            </a:lvl1pPr>
            <a:lvl2pPr>
              <a:defRPr sz="2000"/>
            </a:lvl2pPr>
            <a:lvl5pPr>
              <a:defRPr sz="1600"/>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Rechthoek 5">
            <a:hlinkClick r:id="rId2"/>
          </p:cNvPr>
          <p:cNvSpPr/>
          <p:nvPr userDrawn="1"/>
        </p:nvSpPr>
        <p:spPr>
          <a:xfrm>
            <a:off x="1948070" y="252248"/>
            <a:ext cx="2171985" cy="390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Tree>
    <p:extLst>
      <p:ext uri="{BB962C8B-B14F-4D97-AF65-F5344CB8AC3E}">
        <p14:creationId xmlns:p14="http://schemas.microsoft.com/office/powerpoint/2010/main" val="827452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Alleen titel">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7D8AF459-F16D-BE42-9FA9-D96D360A15DF}" type="slidenum">
              <a:rPr lang="nl-NL" smtClean="0">
                <a:solidFill>
                  <a:prstClr val="black">
                    <a:tint val="75000"/>
                  </a:prstClr>
                </a:solidFill>
              </a:rPr>
              <a:pPr/>
              <a:t>‹nr.›</a:t>
            </a:fld>
            <a:endParaRPr lang="nl-NL">
              <a:solidFill>
                <a:prstClr val="black">
                  <a:tint val="75000"/>
                </a:prstClr>
              </a:solidFill>
            </a:endParaRPr>
          </a:p>
        </p:txBody>
      </p:sp>
      <p:sp>
        <p:nvSpPr>
          <p:cNvPr id="6" name="Titel 1"/>
          <p:cNvSpPr>
            <a:spLocks noGrp="1"/>
          </p:cNvSpPr>
          <p:nvPr>
            <p:ph type="title"/>
          </p:nvPr>
        </p:nvSpPr>
        <p:spPr>
          <a:xfrm>
            <a:off x="2087216" y="636104"/>
            <a:ext cx="9266583" cy="410818"/>
          </a:xfrm>
        </p:spPr>
        <p:txBody>
          <a:bodyPr>
            <a:normAutofit/>
          </a:bodyPr>
          <a:lstStyle>
            <a:lvl1pPr algn="r">
              <a:defRPr sz="2400"/>
            </a:lvl1pPr>
          </a:lstStyle>
          <a:p>
            <a:r>
              <a:rPr lang="nl-NL"/>
              <a:t>Titelstijl van model bewerken</a:t>
            </a:r>
          </a:p>
        </p:txBody>
      </p:sp>
      <p:sp>
        <p:nvSpPr>
          <p:cNvPr id="4" name="Rechthoek 3">
            <a:hlinkClick r:id="rId2"/>
          </p:cNvPr>
          <p:cNvSpPr/>
          <p:nvPr userDrawn="1"/>
        </p:nvSpPr>
        <p:spPr>
          <a:xfrm>
            <a:off x="1948070" y="252248"/>
            <a:ext cx="2171985" cy="390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endParaRPr>
          </a:p>
        </p:txBody>
      </p:sp>
    </p:spTree>
    <p:extLst>
      <p:ext uri="{BB962C8B-B14F-4D97-AF65-F5344CB8AC3E}">
        <p14:creationId xmlns:p14="http://schemas.microsoft.com/office/powerpoint/2010/main" val="879369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kia.pleio.nl/"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948070" y="642729"/>
            <a:ext cx="9405730" cy="404193"/>
          </a:xfrm>
          <a:prstGeom prst="rect">
            <a:avLst/>
          </a:prstGeom>
        </p:spPr>
        <p:txBody>
          <a:bodyPr vert="horz" lIns="91440" tIns="45720" rIns="91440" bIns="45720" rtlCol="0" anchor="ctr">
            <a:normAutofit/>
          </a:bodyPr>
          <a:lstStyle/>
          <a:p>
            <a:r>
              <a:rPr lang="nl-NL" dirty="0"/>
              <a:t>Titelstijl van model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KIA. Presentatie Convent februari 2018</a:t>
            </a:r>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8AF459-F16D-BE42-9FA9-D96D360A15DF}" type="slidenum">
              <a:rPr lang="nl-NL" smtClean="0"/>
              <a:t>‹nr.›</a:t>
            </a:fld>
            <a:endParaRPr lang="nl-NL"/>
          </a:p>
        </p:txBody>
      </p:sp>
      <p:sp>
        <p:nvSpPr>
          <p:cNvPr id="7" name="Rechthoek 6">
            <a:hlinkClick r:id="rId13"/>
          </p:cNvPr>
          <p:cNvSpPr/>
          <p:nvPr userDrawn="1"/>
        </p:nvSpPr>
        <p:spPr>
          <a:xfrm>
            <a:off x="1948070" y="252248"/>
            <a:ext cx="2171985" cy="3904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21095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86" r:id="rId7"/>
    <p:sldLayoutId id="2147483688" r:id="rId8"/>
    <p:sldLayoutId id="2147483689" r:id="rId9"/>
    <p:sldLayoutId id="2147483690" r:id="rId10"/>
  </p:sldLayoutIdLst>
  <p:hf sldNum="0" hdr="0" dt="0"/>
  <p:txStyles>
    <p:titleStyle>
      <a:lvl1pPr algn="r" defTabSz="914400" rtl="0" eaLnBrk="1" latinLnBrk="0" hangingPunct="1">
        <a:lnSpc>
          <a:spcPct val="90000"/>
        </a:lnSpc>
        <a:spcBef>
          <a:spcPct val="0"/>
        </a:spcBef>
        <a:buNone/>
        <a:defRPr sz="2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kia.pleio.nl/groups/profile/41372192/kennisplatform-e-depot-en-digitale-verwerving" TargetMode="External"/><Relationship Id="rId13" Type="http://schemas.openxmlformats.org/officeDocument/2006/relationships/image" Target="../media/image31.png"/><Relationship Id="rId18" Type="http://schemas.openxmlformats.org/officeDocument/2006/relationships/hyperlink" Target="https://kia.pleio.nl/groups/profile/41453152/kennisplatform-particuliere-archieven" TargetMode="External"/><Relationship Id="rId26" Type="http://schemas.openxmlformats.org/officeDocument/2006/relationships/hyperlink" Target="https://kia.pleio.nl/groups/profile/32042772/kennisplatform-waardering-en-selectie-van-archieven" TargetMode="External"/><Relationship Id="rId3" Type="http://schemas.openxmlformats.org/officeDocument/2006/relationships/image" Target="../media/image26.png"/><Relationship Id="rId21" Type="http://schemas.openxmlformats.org/officeDocument/2006/relationships/image" Target="../media/image35.png"/><Relationship Id="rId7" Type="http://schemas.openxmlformats.org/officeDocument/2006/relationships/image" Target="../media/image28.png"/><Relationship Id="rId12" Type="http://schemas.openxmlformats.org/officeDocument/2006/relationships/hyperlink" Target="https://kia.pleio.nl/groups/profile/28319672/kennisplatform-informatievoorziening-overheden" TargetMode="External"/><Relationship Id="rId17" Type="http://schemas.openxmlformats.org/officeDocument/2006/relationships/image" Target="../media/image33.png"/><Relationship Id="rId25" Type="http://schemas.openxmlformats.org/officeDocument/2006/relationships/image" Target="../media/image37.png"/><Relationship Id="rId2" Type="http://schemas.openxmlformats.org/officeDocument/2006/relationships/hyperlink" Target="https://kia.pleio.nl/groups/profile/27898492" TargetMode="External"/><Relationship Id="rId16" Type="http://schemas.openxmlformats.org/officeDocument/2006/relationships/hyperlink" Target="https://kia.pleio.nl/groups/profile/27717192/kennisplatform-metadata" TargetMode="External"/><Relationship Id="rId20" Type="http://schemas.openxmlformats.org/officeDocument/2006/relationships/hyperlink" Target="https://kia.pleio.nl/groups/profile/41371832/kennisplatform-preservation" TargetMode="External"/><Relationship Id="rId29"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hyperlink" Target="https://kia.pleio.nl/groups/profile/41379452/kennisplatform-dienstverlening-archieven" TargetMode="External"/><Relationship Id="rId11" Type="http://schemas.openxmlformats.org/officeDocument/2006/relationships/image" Target="../media/image30.png"/><Relationship Id="rId24" Type="http://schemas.openxmlformats.org/officeDocument/2006/relationships/hyperlink" Target="https://kia.pleio.nl/groups/profile/48594482/kennisplatform-toezicht" TargetMode="External"/><Relationship Id="rId32" Type="http://schemas.openxmlformats.org/officeDocument/2006/relationships/image" Target="../media/image42.jpg"/><Relationship Id="rId5" Type="http://schemas.openxmlformats.org/officeDocument/2006/relationships/image" Target="../media/image27.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hyperlink" Target="https://kia.pleio.nl/groups/profile/48637242/kennisplatform-webarchivering" TargetMode="External"/><Relationship Id="rId10" Type="http://schemas.openxmlformats.org/officeDocument/2006/relationships/hyperlink" Target="https://kia.pleio.nl/groups/profile/54681252/kennisplatform-educatie-presentatie" TargetMode="External"/><Relationship Id="rId19" Type="http://schemas.openxmlformats.org/officeDocument/2006/relationships/image" Target="../media/image34.png"/><Relationship Id="rId31" Type="http://schemas.openxmlformats.org/officeDocument/2006/relationships/image" Target="../media/image41.png"/><Relationship Id="rId4" Type="http://schemas.openxmlformats.org/officeDocument/2006/relationships/hyperlink" Target="https://kia.pleio.nl/groups/profile/41371102/kennisplatform-conservering" TargetMode="External"/><Relationship Id="rId9" Type="http://schemas.openxmlformats.org/officeDocument/2006/relationships/image" Target="../media/image29.png"/><Relationship Id="rId14" Type="http://schemas.openxmlformats.org/officeDocument/2006/relationships/hyperlink" Target="https://kia.pleio.nl/groups/profile/53406652/kennisplatform-innovatie" TargetMode="External"/><Relationship Id="rId22" Type="http://schemas.openxmlformats.org/officeDocument/2006/relationships/hyperlink" Target="https://kia.pleio.nl/groups/profile/42095522/kennisplatform-professionalisering" TargetMode="External"/><Relationship Id="rId27" Type="http://schemas.openxmlformats.org/officeDocument/2006/relationships/image" Target="../media/image38.png"/><Relationship Id="rId30"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hyperlink" Target="https://kia.pleio.nl/groups/profile/41372192/kennisplatform-e-depot-en-digitale-verwerving" TargetMode="External"/><Relationship Id="rId13" Type="http://schemas.openxmlformats.org/officeDocument/2006/relationships/image" Target="../media/image31.png"/><Relationship Id="rId18" Type="http://schemas.openxmlformats.org/officeDocument/2006/relationships/hyperlink" Target="https://kia.pleio.nl/groups/profile/41453152/kennisplatform-particuliere-archieven" TargetMode="External"/><Relationship Id="rId26" Type="http://schemas.openxmlformats.org/officeDocument/2006/relationships/hyperlink" Target="https://kia.pleio.nl/groups/profile/32042772/kennisplatform-waardering-en-selectie-van-archieven" TargetMode="External"/><Relationship Id="rId3" Type="http://schemas.openxmlformats.org/officeDocument/2006/relationships/image" Target="../media/image26.png"/><Relationship Id="rId21" Type="http://schemas.openxmlformats.org/officeDocument/2006/relationships/image" Target="../media/image35.png"/><Relationship Id="rId7" Type="http://schemas.openxmlformats.org/officeDocument/2006/relationships/image" Target="../media/image28.png"/><Relationship Id="rId12" Type="http://schemas.openxmlformats.org/officeDocument/2006/relationships/hyperlink" Target="https://kia.pleio.nl/groups/profile/28319672/kennisplatform-informatievoorziening-overheden" TargetMode="External"/><Relationship Id="rId17" Type="http://schemas.openxmlformats.org/officeDocument/2006/relationships/image" Target="../media/image33.png"/><Relationship Id="rId25" Type="http://schemas.openxmlformats.org/officeDocument/2006/relationships/image" Target="../media/image37.png"/><Relationship Id="rId2" Type="http://schemas.openxmlformats.org/officeDocument/2006/relationships/hyperlink" Target="https://kia.pleio.nl/groups/profile/27898492" TargetMode="External"/><Relationship Id="rId16" Type="http://schemas.openxmlformats.org/officeDocument/2006/relationships/hyperlink" Target="https://kia.pleio.nl/groups/profile/27717192/kennisplatform-metadata" TargetMode="External"/><Relationship Id="rId20" Type="http://schemas.openxmlformats.org/officeDocument/2006/relationships/hyperlink" Target="https://kia.pleio.nl/groups/profile/41371832/kennisplatform-preservation" TargetMode="External"/><Relationship Id="rId29"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hyperlink" Target="https://kia.pleio.nl/groups/profile/41379452/kennisplatform-dienstverlening-archieven" TargetMode="External"/><Relationship Id="rId11" Type="http://schemas.openxmlformats.org/officeDocument/2006/relationships/image" Target="../media/image30.png"/><Relationship Id="rId24" Type="http://schemas.openxmlformats.org/officeDocument/2006/relationships/hyperlink" Target="https://kia.pleio.nl/groups/profile/48594482/kennisplatform-toezicht" TargetMode="External"/><Relationship Id="rId32" Type="http://schemas.openxmlformats.org/officeDocument/2006/relationships/image" Target="../media/image42.jpg"/><Relationship Id="rId5" Type="http://schemas.openxmlformats.org/officeDocument/2006/relationships/image" Target="../media/image27.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hyperlink" Target="https://kia.pleio.nl/groups/profile/48637242/kennisplatform-webarchivering" TargetMode="External"/><Relationship Id="rId10" Type="http://schemas.openxmlformats.org/officeDocument/2006/relationships/hyperlink" Target="https://kia.pleio.nl/groups/profile/54681252/kennisplatform-educatie-presentatie" TargetMode="External"/><Relationship Id="rId19" Type="http://schemas.openxmlformats.org/officeDocument/2006/relationships/image" Target="../media/image34.png"/><Relationship Id="rId31" Type="http://schemas.openxmlformats.org/officeDocument/2006/relationships/image" Target="../media/image41.png"/><Relationship Id="rId4" Type="http://schemas.openxmlformats.org/officeDocument/2006/relationships/hyperlink" Target="https://kia.pleio.nl/groups/profile/41371102/kennisplatform-conservering" TargetMode="External"/><Relationship Id="rId9" Type="http://schemas.openxmlformats.org/officeDocument/2006/relationships/image" Target="../media/image29.png"/><Relationship Id="rId14" Type="http://schemas.openxmlformats.org/officeDocument/2006/relationships/hyperlink" Target="https://kia.pleio.nl/groups/profile/53406652/kennisplatform-innovatie" TargetMode="External"/><Relationship Id="rId22" Type="http://schemas.openxmlformats.org/officeDocument/2006/relationships/hyperlink" Target="https://kia.pleio.nl/groups/profile/42095522/kennisplatform-professionalisering" TargetMode="External"/><Relationship Id="rId27" Type="http://schemas.openxmlformats.org/officeDocument/2006/relationships/image" Target="../media/image38.png"/><Relationship Id="rId30"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hemeOverride" Target="../theme/themeOverride1.xml"/><Relationship Id="rId6" Type="http://schemas.openxmlformats.org/officeDocument/2006/relationships/image" Target="../media/image43.png"/><Relationship Id="rId5" Type="http://schemas.openxmlformats.org/officeDocument/2006/relationships/hyperlink" Target="https://kia.pleio.nl/" TargetMode="Externa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5.xml"/><Relationship Id="rId6" Type="http://schemas.openxmlformats.org/officeDocument/2006/relationships/image" Target="../media/image18.jpeg"/><Relationship Id="rId11" Type="http://schemas.openxmlformats.org/officeDocument/2006/relationships/image" Target="../media/image23.jpg"/><Relationship Id="rId5" Type="http://schemas.openxmlformats.org/officeDocument/2006/relationships/image" Target="../media/image17.jpeg"/><Relationship Id="rId10" Type="http://schemas.openxmlformats.org/officeDocument/2006/relationships/image" Target="../media/image22.jpg"/><Relationship Id="rId4" Type="http://schemas.openxmlformats.org/officeDocument/2006/relationships/image" Target="../media/image16.jpeg"/><Relationship Id="rId9"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203999" y="2499690"/>
            <a:ext cx="9784002" cy="3013087"/>
          </a:xfrm>
        </p:spPr>
        <p:txBody>
          <a:bodyPr>
            <a:normAutofit/>
          </a:bodyPr>
          <a:lstStyle/>
          <a:p>
            <a:pPr algn="ctr"/>
            <a:r>
              <a:rPr lang="nl-NL" sz="5400" b="1" dirty="0">
                <a:solidFill>
                  <a:srgbClr val="C21370"/>
                </a:solidFill>
              </a:rPr>
              <a:t>KIA</a:t>
            </a:r>
            <a:r>
              <a:rPr lang="nl-NL" sz="2800" b="1" dirty="0">
                <a:solidFill>
                  <a:srgbClr val="C21370"/>
                </a:solidFill>
              </a:rPr>
              <a:t> </a:t>
            </a:r>
            <a:br>
              <a:rPr lang="nl-NL" sz="2800" b="1" dirty="0">
                <a:solidFill>
                  <a:srgbClr val="C21370"/>
                </a:solidFill>
              </a:rPr>
            </a:br>
            <a:br>
              <a:rPr lang="nl-NL" sz="2800" b="1" dirty="0">
                <a:solidFill>
                  <a:srgbClr val="C21370"/>
                </a:solidFill>
              </a:rPr>
            </a:br>
            <a:r>
              <a:rPr lang="nl-NL" sz="4000" b="1" dirty="0">
                <a:solidFill>
                  <a:srgbClr val="C21370"/>
                </a:solidFill>
              </a:rPr>
              <a:t>Community van professionals </a:t>
            </a:r>
            <a:br>
              <a:rPr lang="nl-NL" sz="4000" b="1" dirty="0">
                <a:solidFill>
                  <a:srgbClr val="C21370"/>
                </a:solidFill>
              </a:rPr>
            </a:br>
            <a:r>
              <a:rPr lang="nl-NL" sz="4000" b="1" dirty="0">
                <a:solidFill>
                  <a:srgbClr val="C21370"/>
                </a:solidFill>
              </a:rPr>
              <a:t>in archief- &amp; informatiebeheer</a:t>
            </a:r>
            <a:br>
              <a:rPr lang="nl-NL" sz="2800" b="1" dirty="0">
                <a:solidFill>
                  <a:srgbClr val="C21370"/>
                </a:solidFill>
              </a:rPr>
            </a:br>
            <a:endParaRPr lang="nl-NL" sz="2800" b="1" dirty="0">
              <a:solidFill>
                <a:srgbClr val="C21370"/>
              </a:solidFill>
            </a:endParaRPr>
          </a:p>
        </p:txBody>
      </p:sp>
    </p:spTree>
    <p:extLst>
      <p:ext uri="{BB962C8B-B14F-4D97-AF65-F5344CB8AC3E}">
        <p14:creationId xmlns:p14="http://schemas.microsoft.com/office/powerpoint/2010/main" val="117752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hlinkClick r:id="rId2"/>
            <a:extLst>
              <a:ext uri="{FF2B5EF4-FFF2-40B4-BE49-F238E27FC236}">
                <a16:creationId xmlns:a16="http://schemas.microsoft.com/office/drawing/2014/main" id="{C1AD3095-6D95-4923-950C-E7EF28F5AD4A}"/>
              </a:ext>
            </a:extLst>
          </p:cNvPr>
          <p:cNvPicPr>
            <a:picLocks noChangeAspect="1"/>
          </p:cNvPicPr>
          <p:nvPr/>
        </p:nvPicPr>
        <p:blipFill>
          <a:blip r:embed="rId3"/>
          <a:stretch>
            <a:fillRect/>
          </a:stretch>
        </p:blipFill>
        <p:spPr>
          <a:xfrm>
            <a:off x="584018" y="1665065"/>
            <a:ext cx="1450919" cy="1313767"/>
          </a:xfrm>
          <a:prstGeom prst="rect">
            <a:avLst/>
          </a:prstGeom>
        </p:spPr>
      </p:pic>
      <p:pic>
        <p:nvPicPr>
          <p:cNvPr id="3" name="Afbeelding 2">
            <a:hlinkClick r:id="rId4"/>
            <a:extLst>
              <a:ext uri="{FF2B5EF4-FFF2-40B4-BE49-F238E27FC236}">
                <a16:creationId xmlns:a16="http://schemas.microsoft.com/office/drawing/2014/main" id="{6DA68B46-BD48-4C83-89FE-2190D53D6FE6}"/>
              </a:ext>
            </a:extLst>
          </p:cNvPr>
          <p:cNvPicPr>
            <a:picLocks noChangeAspect="1"/>
          </p:cNvPicPr>
          <p:nvPr/>
        </p:nvPicPr>
        <p:blipFill>
          <a:blip r:embed="rId5"/>
          <a:stretch>
            <a:fillRect/>
          </a:stretch>
        </p:blipFill>
        <p:spPr>
          <a:xfrm>
            <a:off x="2449014" y="1664473"/>
            <a:ext cx="1450919" cy="1313767"/>
          </a:xfrm>
          <a:prstGeom prst="rect">
            <a:avLst/>
          </a:prstGeom>
        </p:spPr>
      </p:pic>
      <p:pic>
        <p:nvPicPr>
          <p:cNvPr id="4" name="Afbeelding 3">
            <a:hlinkClick r:id="rId6"/>
            <a:extLst>
              <a:ext uri="{FF2B5EF4-FFF2-40B4-BE49-F238E27FC236}">
                <a16:creationId xmlns:a16="http://schemas.microsoft.com/office/drawing/2014/main" id="{ADE8134E-4D7A-438E-AC6C-393852001F92}"/>
              </a:ext>
            </a:extLst>
          </p:cNvPr>
          <p:cNvPicPr>
            <a:picLocks noChangeAspect="1"/>
          </p:cNvPicPr>
          <p:nvPr/>
        </p:nvPicPr>
        <p:blipFill>
          <a:blip r:embed="rId7"/>
          <a:stretch>
            <a:fillRect/>
          </a:stretch>
        </p:blipFill>
        <p:spPr>
          <a:xfrm>
            <a:off x="4291518" y="1664473"/>
            <a:ext cx="1450919" cy="1313767"/>
          </a:xfrm>
          <a:prstGeom prst="rect">
            <a:avLst/>
          </a:prstGeom>
        </p:spPr>
      </p:pic>
      <p:pic>
        <p:nvPicPr>
          <p:cNvPr id="5" name="Afbeelding 4">
            <a:hlinkClick r:id="rId8"/>
            <a:extLst>
              <a:ext uri="{FF2B5EF4-FFF2-40B4-BE49-F238E27FC236}">
                <a16:creationId xmlns:a16="http://schemas.microsoft.com/office/drawing/2014/main" id="{A72627D6-246D-4872-8052-5A00C6000C44}"/>
              </a:ext>
            </a:extLst>
          </p:cNvPr>
          <p:cNvPicPr>
            <a:picLocks noChangeAspect="1"/>
          </p:cNvPicPr>
          <p:nvPr/>
        </p:nvPicPr>
        <p:blipFill>
          <a:blip r:embed="rId9"/>
          <a:stretch>
            <a:fillRect/>
          </a:stretch>
        </p:blipFill>
        <p:spPr>
          <a:xfrm>
            <a:off x="6134023" y="1664472"/>
            <a:ext cx="1450919" cy="1313767"/>
          </a:xfrm>
          <a:prstGeom prst="rect">
            <a:avLst/>
          </a:prstGeom>
        </p:spPr>
      </p:pic>
      <p:pic>
        <p:nvPicPr>
          <p:cNvPr id="6" name="Afbeelding 5">
            <a:hlinkClick r:id="rId10"/>
            <a:extLst>
              <a:ext uri="{FF2B5EF4-FFF2-40B4-BE49-F238E27FC236}">
                <a16:creationId xmlns:a16="http://schemas.microsoft.com/office/drawing/2014/main" id="{46D6FFDA-AAA2-4840-ABCA-CB37B94A78C3}"/>
              </a:ext>
            </a:extLst>
          </p:cNvPr>
          <p:cNvPicPr>
            <a:picLocks noChangeAspect="1"/>
          </p:cNvPicPr>
          <p:nvPr/>
        </p:nvPicPr>
        <p:blipFill>
          <a:blip r:embed="rId11"/>
          <a:stretch>
            <a:fillRect/>
          </a:stretch>
        </p:blipFill>
        <p:spPr>
          <a:xfrm>
            <a:off x="9873691" y="3446803"/>
            <a:ext cx="1450919" cy="1314362"/>
          </a:xfrm>
          <a:prstGeom prst="rect">
            <a:avLst/>
          </a:prstGeom>
        </p:spPr>
      </p:pic>
      <p:pic>
        <p:nvPicPr>
          <p:cNvPr id="7" name="Afbeelding 6">
            <a:hlinkClick r:id="rId12"/>
            <a:extLst>
              <a:ext uri="{FF2B5EF4-FFF2-40B4-BE49-F238E27FC236}">
                <a16:creationId xmlns:a16="http://schemas.microsoft.com/office/drawing/2014/main" id="{0BF8D9FD-93D5-4545-AAEA-E9459780E80F}"/>
              </a:ext>
            </a:extLst>
          </p:cNvPr>
          <p:cNvPicPr>
            <a:picLocks noChangeAspect="1"/>
          </p:cNvPicPr>
          <p:nvPr/>
        </p:nvPicPr>
        <p:blipFill>
          <a:blip r:embed="rId13"/>
          <a:stretch>
            <a:fillRect/>
          </a:stretch>
        </p:blipFill>
        <p:spPr>
          <a:xfrm>
            <a:off x="584017" y="3457959"/>
            <a:ext cx="1450919" cy="1313767"/>
          </a:xfrm>
          <a:prstGeom prst="rect">
            <a:avLst/>
          </a:prstGeom>
        </p:spPr>
      </p:pic>
      <p:pic>
        <p:nvPicPr>
          <p:cNvPr id="8" name="Afbeelding 7">
            <a:hlinkClick r:id="rId14"/>
            <a:extLst>
              <a:ext uri="{FF2B5EF4-FFF2-40B4-BE49-F238E27FC236}">
                <a16:creationId xmlns:a16="http://schemas.microsoft.com/office/drawing/2014/main" id="{B54941BA-DE4D-422B-BB60-63E42541D051}"/>
              </a:ext>
            </a:extLst>
          </p:cNvPr>
          <p:cNvPicPr>
            <a:picLocks noChangeAspect="1"/>
          </p:cNvPicPr>
          <p:nvPr/>
        </p:nvPicPr>
        <p:blipFill>
          <a:blip r:embed="rId15"/>
          <a:stretch>
            <a:fillRect/>
          </a:stretch>
        </p:blipFill>
        <p:spPr>
          <a:xfrm>
            <a:off x="6134023" y="3457958"/>
            <a:ext cx="1450920" cy="1313768"/>
          </a:xfrm>
          <a:prstGeom prst="rect">
            <a:avLst/>
          </a:prstGeom>
        </p:spPr>
      </p:pic>
      <p:pic>
        <p:nvPicPr>
          <p:cNvPr id="9" name="Afbeelding 8">
            <a:hlinkClick r:id="rId16"/>
            <a:extLst>
              <a:ext uri="{FF2B5EF4-FFF2-40B4-BE49-F238E27FC236}">
                <a16:creationId xmlns:a16="http://schemas.microsoft.com/office/drawing/2014/main" id="{AA796D1C-1C19-4BB4-929E-61FD3D837668}"/>
              </a:ext>
            </a:extLst>
          </p:cNvPr>
          <p:cNvPicPr>
            <a:picLocks noChangeAspect="1"/>
          </p:cNvPicPr>
          <p:nvPr/>
        </p:nvPicPr>
        <p:blipFill>
          <a:blip r:embed="rId17"/>
          <a:stretch>
            <a:fillRect/>
          </a:stretch>
        </p:blipFill>
        <p:spPr>
          <a:xfrm>
            <a:off x="4272543" y="3452678"/>
            <a:ext cx="1450919" cy="1313767"/>
          </a:xfrm>
          <a:prstGeom prst="rect">
            <a:avLst/>
          </a:prstGeom>
        </p:spPr>
      </p:pic>
      <p:pic>
        <p:nvPicPr>
          <p:cNvPr id="10" name="Afbeelding 9">
            <a:hlinkClick r:id="rId18"/>
            <a:extLst>
              <a:ext uri="{FF2B5EF4-FFF2-40B4-BE49-F238E27FC236}">
                <a16:creationId xmlns:a16="http://schemas.microsoft.com/office/drawing/2014/main" id="{31A885F2-ADE1-4F06-B5EA-A6776E072FCF}"/>
              </a:ext>
            </a:extLst>
          </p:cNvPr>
          <p:cNvPicPr>
            <a:picLocks noChangeAspect="1"/>
          </p:cNvPicPr>
          <p:nvPr/>
        </p:nvPicPr>
        <p:blipFill>
          <a:blip r:embed="rId19"/>
          <a:stretch>
            <a:fillRect/>
          </a:stretch>
        </p:blipFill>
        <p:spPr>
          <a:xfrm>
            <a:off x="8022379" y="3452677"/>
            <a:ext cx="1445088" cy="1308488"/>
          </a:xfrm>
          <a:prstGeom prst="rect">
            <a:avLst/>
          </a:prstGeom>
        </p:spPr>
      </p:pic>
      <p:pic>
        <p:nvPicPr>
          <p:cNvPr id="11" name="Afbeelding 10">
            <a:hlinkClick r:id="rId20"/>
            <a:extLst>
              <a:ext uri="{FF2B5EF4-FFF2-40B4-BE49-F238E27FC236}">
                <a16:creationId xmlns:a16="http://schemas.microsoft.com/office/drawing/2014/main" id="{D63D7266-A502-4312-AD3B-F0B26524D659}"/>
              </a:ext>
            </a:extLst>
          </p:cNvPr>
          <p:cNvPicPr>
            <a:picLocks noChangeAspect="1"/>
          </p:cNvPicPr>
          <p:nvPr/>
        </p:nvPicPr>
        <p:blipFill>
          <a:blip r:embed="rId21"/>
          <a:stretch>
            <a:fillRect/>
          </a:stretch>
        </p:blipFill>
        <p:spPr>
          <a:xfrm>
            <a:off x="8010718" y="1665660"/>
            <a:ext cx="1450919" cy="1313767"/>
          </a:xfrm>
          <a:prstGeom prst="rect">
            <a:avLst/>
          </a:prstGeom>
        </p:spPr>
      </p:pic>
      <p:pic>
        <p:nvPicPr>
          <p:cNvPr id="12" name="Afbeelding 11">
            <a:hlinkClick r:id="rId22"/>
            <a:extLst>
              <a:ext uri="{FF2B5EF4-FFF2-40B4-BE49-F238E27FC236}">
                <a16:creationId xmlns:a16="http://schemas.microsoft.com/office/drawing/2014/main" id="{13B03409-A56C-4D66-BACF-D574ACF6B8E2}"/>
              </a:ext>
            </a:extLst>
          </p:cNvPr>
          <p:cNvPicPr>
            <a:picLocks noChangeAspect="1"/>
          </p:cNvPicPr>
          <p:nvPr/>
        </p:nvPicPr>
        <p:blipFill>
          <a:blip r:embed="rId23"/>
          <a:stretch>
            <a:fillRect/>
          </a:stretch>
        </p:blipFill>
        <p:spPr>
          <a:xfrm>
            <a:off x="584015" y="5211855"/>
            <a:ext cx="1450920" cy="1313768"/>
          </a:xfrm>
          <a:prstGeom prst="rect">
            <a:avLst/>
          </a:prstGeom>
        </p:spPr>
      </p:pic>
      <p:pic>
        <p:nvPicPr>
          <p:cNvPr id="13" name="Afbeelding 12">
            <a:hlinkClick r:id="rId24"/>
            <a:extLst>
              <a:ext uri="{FF2B5EF4-FFF2-40B4-BE49-F238E27FC236}">
                <a16:creationId xmlns:a16="http://schemas.microsoft.com/office/drawing/2014/main" id="{3F8B3C8C-B5AF-44BB-AE79-2603544F46D2}"/>
              </a:ext>
            </a:extLst>
          </p:cNvPr>
          <p:cNvPicPr>
            <a:picLocks noChangeAspect="1"/>
          </p:cNvPicPr>
          <p:nvPr/>
        </p:nvPicPr>
        <p:blipFill>
          <a:blip r:embed="rId25"/>
          <a:stretch>
            <a:fillRect/>
          </a:stretch>
        </p:blipFill>
        <p:spPr>
          <a:xfrm>
            <a:off x="4291518" y="5211857"/>
            <a:ext cx="1450919" cy="1313767"/>
          </a:xfrm>
          <a:prstGeom prst="rect">
            <a:avLst/>
          </a:prstGeom>
        </p:spPr>
      </p:pic>
      <p:pic>
        <p:nvPicPr>
          <p:cNvPr id="14" name="Afbeelding 13">
            <a:hlinkClick r:id="rId26"/>
            <a:extLst>
              <a:ext uri="{FF2B5EF4-FFF2-40B4-BE49-F238E27FC236}">
                <a16:creationId xmlns:a16="http://schemas.microsoft.com/office/drawing/2014/main" id="{D7FB7B2C-1A6F-4E43-A8E6-289A9579AE22}"/>
              </a:ext>
            </a:extLst>
          </p:cNvPr>
          <p:cNvPicPr>
            <a:picLocks noChangeAspect="1"/>
          </p:cNvPicPr>
          <p:nvPr/>
        </p:nvPicPr>
        <p:blipFill>
          <a:blip r:embed="rId27"/>
          <a:stretch>
            <a:fillRect/>
          </a:stretch>
        </p:blipFill>
        <p:spPr>
          <a:xfrm>
            <a:off x="6128644" y="5222415"/>
            <a:ext cx="1450921" cy="1313769"/>
          </a:xfrm>
          <a:prstGeom prst="rect">
            <a:avLst/>
          </a:prstGeom>
        </p:spPr>
      </p:pic>
      <p:pic>
        <p:nvPicPr>
          <p:cNvPr id="15" name="Afbeelding 14">
            <a:hlinkClick r:id="rId28"/>
            <a:extLst>
              <a:ext uri="{FF2B5EF4-FFF2-40B4-BE49-F238E27FC236}">
                <a16:creationId xmlns:a16="http://schemas.microsoft.com/office/drawing/2014/main" id="{8AD99D70-422C-4115-96FD-FB2EB0631186}"/>
              </a:ext>
            </a:extLst>
          </p:cNvPr>
          <p:cNvPicPr>
            <a:picLocks noChangeAspect="1"/>
          </p:cNvPicPr>
          <p:nvPr/>
        </p:nvPicPr>
        <p:blipFill>
          <a:blip r:embed="rId29"/>
          <a:stretch>
            <a:fillRect/>
          </a:stretch>
        </p:blipFill>
        <p:spPr>
          <a:xfrm>
            <a:off x="8010718" y="5197984"/>
            <a:ext cx="1439257" cy="1303208"/>
          </a:xfrm>
          <a:prstGeom prst="rect">
            <a:avLst/>
          </a:prstGeom>
        </p:spPr>
      </p:pic>
      <p:pic>
        <p:nvPicPr>
          <p:cNvPr id="16" name="Picture 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902879" y="1664470"/>
            <a:ext cx="1403748" cy="135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Afbeelding 33"/>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449014" y="3434301"/>
            <a:ext cx="1450919" cy="1337426"/>
          </a:xfrm>
          <a:prstGeom prst="rect">
            <a:avLst/>
          </a:prstGeom>
        </p:spPr>
      </p:pic>
      <p:pic>
        <p:nvPicPr>
          <p:cNvPr id="35" name="Afbeelding 34"/>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449014" y="5197984"/>
            <a:ext cx="1450919" cy="1338201"/>
          </a:xfrm>
          <a:prstGeom prst="rect">
            <a:avLst/>
          </a:prstGeom>
        </p:spPr>
      </p:pic>
      <p:sp>
        <p:nvSpPr>
          <p:cNvPr id="17" name="Titel 1">
            <a:extLst>
              <a:ext uri="{FF2B5EF4-FFF2-40B4-BE49-F238E27FC236}">
                <a16:creationId xmlns:a16="http://schemas.microsoft.com/office/drawing/2014/main" id="{9DE0EB14-8622-0C04-F720-2516EF3FAC51}"/>
              </a:ext>
            </a:extLst>
          </p:cNvPr>
          <p:cNvSpPr txBox="1">
            <a:spLocks/>
          </p:cNvSpPr>
          <p:nvPr/>
        </p:nvSpPr>
        <p:spPr>
          <a:xfrm>
            <a:off x="2087216" y="636104"/>
            <a:ext cx="9266583" cy="410818"/>
          </a:xfrm>
          <a:prstGeom prst="rect">
            <a:avLst/>
          </a:prstGeom>
        </p:spPr>
        <p:txBody>
          <a:bodyPr>
            <a:noAutofit/>
          </a:bodyPr>
          <a:lstStyle>
            <a:lvl1pPr algn="r" defTabSz="914400" rtl="0" eaLnBrk="1" latinLnBrk="0" hangingPunct="1">
              <a:lnSpc>
                <a:spcPct val="90000"/>
              </a:lnSpc>
              <a:spcBef>
                <a:spcPct val="0"/>
              </a:spcBef>
              <a:buNone/>
              <a:defRPr sz="2400" kern="1200">
                <a:solidFill>
                  <a:schemeClr val="tx1"/>
                </a:solidFill>
                <a:latin typeface="+mn-lt"/>
                <a:ea typeface="+mj-ea"/>
                <a:cs typeface="+mj-cs"/>
              </a:defRPr>
            </a:lvl1pPr>
          </a:lstStyle>
          <a:p>
            <a:r>
              <a:rPr lang="nl-NL" sz="3600" b="1" dirty="0">
                <a:solidFill>
                  <a:srgbClr val="C21370"/>
                </a:solidFill>
              </a:rPr>
              <a:t>KIA online - kennisplatforms</a:t>
            </a:r>
          </a:p>
        </p:txBody>
      </p:sp>
      <p:pic>
        <p:nvPicPr>
          <p:cNvPr id="20" name="Afbeelding 19">
            <a:hlinkClick r:id="rId4"/>
            <a:extLst>
              <a:ext uri="{FF2B5EF4-FFF2-40B4-BE49-F238E27FC236}">
                <a16:creationId xmlns:a16="http://schemas.microsoft.com/office/drawing/2014/main" id="{47FC4039-AD68-9CC9-C568-F141BCA9E528}"/>
              </a:ext>
            </a:extLst>
          </p:cNvPr>
          <p:cNvPicPr>
            <a:picLocks noChangeAspect="1"/>
          </p:cNvPicPr>
          <p:nvPr/>
        </p:nvPicPr>
        <p:blipFill>
          <a:blip r:embed="rId5"/>
          <a:stretch>
            <a:fillRect/>
          </a:stretch>
        </p:blipFill>
        <p:spPr>
          <a:xfrm>
            <a:off x="9873691" y="5193530"/>
            <a:ext cx="1450919" cy="1313767"/>
          </a:xfrm>
          <a:prstGeom prst="rect">
            <a:avLst/>
          </a:prstGeom>
        </p:spPr>
      </p:pic>
      <p:sp>
        <p:nvSpPr>
          <p:cNvPr id="21" name="Rechthoek 20">
            <a:extLst>
              <a:ext uri="{FF2B5EF4-FFF2-40B4-BE49-F238E27FC236}">
                <a16:creationId xmlns:a16="http://schemas.microsoft.com/office/drawing/2014/main" id="{2A0EF1BB-721E-DDD8-4F35-BFD905B7BD31}"/>
              </a:ext>
            </a:extLst>
          </p:cNvPr>
          <p:cNvSpPr/>
          <p:nvPr/>
        </p:nvSpPr>
        <p:spPr>
          <a:xfrm>
            <a:off x="9878771" y="5656580"/>
            <a:ext cx="1432936" cy="8507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solidFill>
                  <a:schemeClr val="tx1"/>
                </a:solidFill>
              </a:rPr>
              <a:t>OPEN OVERHEID</a:t>
            </a:r>
          </a:p>
        </p:txBody>
      </p:sp>
      <p:sp>
        <p:nvSpPr>
          <p:cNvPr id="22" name="Ovaal 21">
            <a:extLst>
              <a:ext uri="{FF2B5EF4-FFF2-40B4-BE49-F238E27FC236}">
                <a16:creationId xmlns:a16="http://schemas.microsoft.com/office/drawing/2014/main" id="{DBC07F1E-E7CF-46A7-372D-5B3995C61174}"/>
              </a:ext>
            </a:extLst>
          </p:cNvPr>
          <p:cNvSpPr/>
          <p:nvPr/>
        </p:nvSpPr>
        <p:spPr>
          <a:xfrm>
            <a:off x="245831" y="3293372"/>
            <a:ext cx="2016878" cy="16353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E585D587-F393-0969-A8F5-D050C438873C}"/>
              </a:ext>
            </a:extLst>
          </p:cNvPr>
          <p:cNvSpPr/>
          <p:nvPr/>
        </p:nvSpPr>
        <p:spPr>
          <a:xfrm>
            <a:off x="2181488" y="3285329"/>
            <a:ext cx="2016878" cy="16353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45934C97-E887-4C1A-7812-F149DE5522CE}"/>
              </a:ext>
            </a:extLst>
          </p:cNvPr>
          <p:cNvSpPr/>
          <p:nvPr/>
        </p:nvSpPr>
        <p:spPr>
          <a:xfrm>
            <a:off x="9602348" y="5031903"/>
            <a:ext cx="2016878" cy="16353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79741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hlinkClick r:id="rId2"/>
            <a:extLst>
              <a:ext uri="{FF2B5EF4-FFF2-40B4-BE49-F238E27FC236}">
                <a16:creationId xmlns:a16="http://schemas.microsoft.com/office/drawing/2014/main" id="{C1AD3095-6D95-4923-950C-E7EF28F5AD4A}"/>
              </a:ext>
            </a:extLst>
          </p:cNvPr>
          <p:cNvPicPr>
            <a:picLocks noChangeAspect="1"/>
          </p:cNvPicPr>
          <p:nvPr/>
        </p:nvPicPr>
        <p:blipFill>
          <a:blip r:embed="rId3"/>
          <a:stretch>
            <a:fillRect/>
          </a:stretch>
        </p:blipFill>
        <p:spPr>
          <a:xfrm>
            <a:off x="584018" y="1665065"/>
            <a:ext cx="1450919" cy="1313767"/>
          </a:xfrm>
          <a:prstGeom prst="rect">
            <a:avLst/>
          </a:prstGeom>
        </p:spPr>
      </p:pic>
      <p:pic>
        <p:nvPicPr>
          <p:cNvPr id="3" name="Afbeelding 2">
            <a:hlinkClick r:id="rId4"/>
            <a:extLst>
              <a:ext uri="{FF2B5EF4-FFF2-40B4-BE49-F238E27FC236}">
                <a16:creationId xmlns:a16="http://schemas.microsoft.com/office/drawing/2014/main" id="{6DA68B46-BD48-4C83-89FE-2190D53D6FE6}"/>
              </a:ext>
            </a:extLst>
          </p:cNvPr>
          <p:cNvPicPr>
            <a:picLocks noChangeAspect="1"/>
          </p:cNvPicPr>
          <p:nvPr/>
        </p:nvPicPr>
        <p:blipFill>
          <a:blip r:embed="rId5"/>
          <a:stretch>
            <a:fillRect/>
          </a:stretch>
        </p:blipFill>
        <p:spPr>
          <a:xfrm>
            <a:off x="2449014" y="1664473"/>
            <a:ext cx="1450919" cy="1313767"/>
          </a:xfrm>
          <a:prstGeom prst="rect">
            <a:avLst/>
          </a:prstGeom>
        </p:spPr>
      </p:pic>
      <p:pic>
        <p:nvPicPr>
          <p:cNvPr id="4" name="Afbeelding 3">
            <a:hlinkClick r:id="rId6"/>
            <a:extLst>
              <a:ext uri="{FF2B5EF4-FFF2-40B4-BE49-F238E27FC236}">
                <a16:creationId xmlns:a16="http://schemas.microsoft.com/office/drawing/2014/main" id="{ADE8134E-4D7A-438E-AC6C-393852001F92}"/>
              </a:ext>
            </a:extLst>
          </p:cNvPr>
          <p:cNvPicPr>
            <a:picLocks noChangeAspect="1"/>
          </p:cNvPicPr>
          <p:nvPr/>
        </p:nvPicPr>
        <p:blipFill>
          <a:blip r:embed="rId7"/>
          <a:stretch>
            <a:fillRect/>
          </a:stretch>
        </p:blipFill>
        <p:spPr>
          <a:xfrm>
            <a:off x="4291518" y="1664473"/>
            <a:ext cx="1450919" cy="1313767"/>
          </a:xfrm>
          <a:prstGeom prst="rect">
            <a:avLst/>
          </a:prstGeom>
        </p:spPr>
      </p:pic>
      <p:pic>
        <p:nvPicPr>
          <p:cNvPr id="5" name="Afbeelding 4">
            <a:hlinkClick r:id="rId8"/>
            <a:extLst>
              <a:ext uri="{FF2B5EF4-FFF2-40B4-BE49-F238E27FC236}">
                <a16:creationId xmlns:a16="http://schemas.microsoft.com/office/drawing/2014/main" id="{A72627D6-246D-4872-8052-5A00C6000C44}"/>
              </a:ext>
            </a:extLst>
          </p:cNvPr>
          <p:cNvPicPr>
            <a:picLocks noChangeAspect="1"/>
          </p:cNvPicPr>
          <p:nvPr/>
        </p:nvPicPr>
        <p:blipFill>
          <a:blip r:embed="rId9"/>
          <a:stretch>
            <a:fillRect/>
          </a:stretch>
        </p:blipFill>
        <p:spPr>
          <a:xfrm>
            <a:off x="6134023" y="1664472"/>
            <a:ext cx="1450919" cy="1313767"/>
          </a:xfrm>
          <a:prstGeom prst="rect">
            <a:avLst/>
          </a:prstGeom>
        </p:spPr>
      </p:pic>
      <p:pic>
        <p:nvPicPr>
          <p:cNvPr id="6" name="Afbeelding 5">
            <a:hlinkClick r:id="rId10"/>
            <a:extLst>
              <a:ext uri="{FF2B5EF4-FFF2-40B4-BE49-F238E27FC236}">
                <a16:creationId xmlns:a16="http://schemas.microsoft.com/office/drawing/2014/main" id="{46D6FFDA-AAA2-4840-ABCA-CB37B94A78C3}"/>
              </a:ext>
            </a:extLst>
          </p:cNvPr>
          <p:cNvPicPr>
            <a:picLocks noChangeAspect="1"/>
          </p:cNvPicPr>
          <p:nvPr/>
        </p:nvPicPr>
        <p:blipFill>
          <a:blip r:embed="rId11"/>
          <a:stretch>
            <a:fillRect/>
          </a:stretch>
        </p:blipFill>
        <p:spPr>
          <a:xfrm>
            <a:off x="9873691" y="3446803"/>
            <a:ext cx="1450919" cy="1314362"/>
          </a:xfrm>
          <a:prstGeom prst="rect">
            <a:avLst/>
          </a:prstGeom>
        </p:spPr>
      </p:pic>
      <p:pic>
        <p:nvPicPr>
          <p:cNvPr id="7" name="Afbeelding 6">
            <a:hlinkClick r:id="rId12"/>
            <a:extLst>
              <a:ext uri="{FF2B5EF4-FFF2-40B4-BE49-F238E27FC236}">
                <a16:creationId xmlns:a16="http://schemas.microsoft.com/office/drawing/2014/main" id="{0BF8D9FD-93D5-4545-AAEA-E9459780E80F}"/>
              </a:ext>
            </a:extLst>
          </p:cNvPr>
          <p:cNvPicPr>
            <a:picLocks noChangeAspect="1"/>
          </p:cNvPicPr>
          <p:nvPr/>
        </p:nvPicPr>
        <p:blipFill>
          <a:blip r:embed="rId13"/>
          <a:stretch>
            <a:fillRect/>
          </a:stretch>
        </p:blipFill>
        <p:spPr>
          <a:xfrm>
            <a:off x="584017" y="3457959"/>
            <a:ext cx="1450919" cy="1313767"/>
          </a:xfrm>
          <a:prstGeom prst="rect">
            <a:avLst/>
          </a:prstGeom>
        </p:spPr>
      </p:pic>
      <p:pic>
        <p:nvPicPr>
          <p:cNvPr id="8" name="Afbeelding 7">
            <a:hlinkClick r:id="rId14"/>
            <a:extLst>
              <a:ext uri="{FF2B5EF4-FFF2-40B4-BE49-F238E27FC236}">
                <a16:creationId xmlns:a16="http://schemas.microsoft.com/office/drawing/2014/main" id="{B54941BA-DE4D-422B-BB60-63E42541D051}"/>
              </a:ext>
            </a:extLst>
          </p:cNvPr>
          <p:cNvPicPr>
            <a:picLocks noChangeAspect="1"/>
          </p:cNvPicPr>
          <p:nvPr/>
        </p:nvPicPr>
        <p:blipFill>
          <a:blip r:embed="rId15"/>
          <a:stretch>
            <a:fillRect/>
          </a:stretch>
        </p:blipFill>
        <p:spPr>
          <a:xfrm>
            <a:off x="6134023" y="3457958"/>
            <a:ext cx="1450920" cy="1313768"/>
          </a:xfrm>
          <a:prstGeom prst="rect">
            <a:avLst/>
          </a:prstGeom>
        </p:spPr>
      </p:pic>
      <p:pic>
        <p:nvPicPr>
          <p:cNvPr id="9" name="Afbeelding 8">
            <a:hlinkClick r:id="rId16"/>
            <a:extLst>
              <a:ext uri="{FF2B5EF4-FFF2-40B4-BE49-F238E27FC236}">
                <a16:creationId xmlns:a16="http://schemas.microsoft.com/office/drawing/2014/main" id="{AA796D1C-1C19-4BB4-929E-61FD3D837668}"/>
              </a:ext>
            </a:extLst>
          </p:cNvPr>
          <p:cNvPicPr>
            <a:picLocks noChangeAspect="1"/>
          </p:cNvPicPr>
          <p:nvPr/>
        </p:nvPicPr>
        <p:blipFill>
          <a:blip r:embed="rId17"/>
          <a:stretch>
            <a:fillRect/>
          </a:stretch>
        </p:blipFill>
        <p:spPr>
          <a:xfrm>
            <a:off x="4272543" y="3452678"/>
            <a:ext cx="1450919" cy="1313767"/>
          </a:xfrm>
          <a:prstGeom prst="rect">
            <a:avLst/>
          </a:prstGeom>
        </p:spPr>
      </p:pic>
      <p:pic>
        <p:nvPicPr>
          <p:cNvPr id="10" name="Afbeelding 9">
            <a:hlinkClick r:id="rId18"/>
            <a:extLst>
              <a:ext uri="{FF2B5EF4-FFF2-40B4-BE49-F238E27FC236}">
                <a16:creationId xmlns:a16="http://schemas.microsoft.com/office/drawing/2014/main" id="{31A885F2-ADE1-4F06-B5EA-A6776E072FCF}"/>
              </a:ext>
            </a:extLst>
          </p:cNvPr>
          <p:cNvPicPr>
            <a:picLocks noChangeAspect="1"/>
          </p:cNvPicPr>
          <p:nvPr/>
        </p:nvPicPr>
        <p:blipFill>
          <a:blip r:embed="rId19"/>
          <a:stretch>
            <a:fillRect/>
          </a:stretch>
        </p:blipFill>
        <p:spPr>
          <a:xfrm>
            <a:off x="8022379" y="3452677"/>
            <a:ext cx="1445088" cy="1308488"/>
          </a:xfrm>
          <a:prstGeom prst="rect">
            <a:avLst/>
          </a:prstGeom>
        </p:spPr>
      </p:pic>
      <p:pic>
        <p:nvPicPr>
          <p:cNvPr id="11" name="Afbeelding 10">
            <a:hlinkClick r:id="rId20"/>
            <a:extLst>
              <a:ext uri="{FF2B5EF4-FFF2-40B4-BE49-F238E27FC236}">
                <a16:creationId xmlns:a16="http://schemas.microsoft.com/office/drawing/2014/main" id="{D63D7266-A502-4312-AD3B-F0B26524D659}"/>
              </a:ext>
            </a:extLst>
          </p:cNvPr>
          <p:cNvPicPr>
            <a:picLocks noChangeAspect="1"/>
          </p:cNvPicPr>
          <p:nvPr/>
        </p:nvPicPr>
        <p:blipFill>
          <a:blip r:embed="rId21"/>
          <a:stretch>
            <a:fillRect/>
          </a:stretch>
        </p:blipFill>
        <p:spPr>
          <a:xfrm>
            <a:off x="8010718" y="1665660"/>
            <a:ext cx="1450919" cy="1313767"/>
          </a:xfrm>
          <a:prstGeom prst="rect">
            <a:avLst/>
          </a:prstGeom>
        </p:spPr>
      </p:pic>
      <p:pic>
        <p:nvPicPr>
          <p:cNvPr id="12" name="Afbeelding 11">
            <a:hlinkClick r:id="rId22"/>
            <a:extLst>
              <a:ext uri="{FF2B5EF4-FFF2-40B4-BE49-F238E27FC236}">
                <a16:creationId xmlns:a16="http://schemas.microsoft.com/office/drawing/2014/main" id="{13B03409-A56C-4D66-BACF-D574ACF6B8E2}"/>
              </a:ext>
            </a:extLst>
          </p:cNvPr>
          <p:cNvPicPr>
            <a:picLocks noChangeAspect="1"/>
          </p:cNvPicPr>
          <p:nvPr/>
        </p:nvPicPr>
        <p:blipFill>
          <a:blip r:embed="rId23"/>
          <a:stretch>
            <a:fillRect/>
          </a:stretch>
        </p:blipFill>
        <p:spPr>
          <a:xfrm>
            <a:off x="584015" y="5211855"/>
            <a:ext cx="1450920" cy="1313768"/>
          </a:xfrm>
          <a:prstGeom prst="rect">
            <a:avLst/>
          </a:prstGeom>
        </p:spPr>
      </p:pic>
      <p:pic>
        <p:nvPicPr>
          <p:cNvPr id="13" name="Afbeelding 12">
            <a:hlinkClick r:id="rId24"/>
            <a:extLst>
              <a:ext uri="{FF2B5EF4-FFF2-40B4-BE49-F238E27FC236}">
                <a16:creationId xmlns:a16="http://schemas.microsoft.com/office/drawing/2014/main" id="{3F8B3C8C-B5AF-44BB-AE79-2603544F46D2}"/>
              </a:ext>
            </a:extLst>
          </p:cNvPr>
          <p:cNvPicPr>
            <a:picLocks noChangeAspect="1"/>
          </p:cNvPicPr>
          <p:nvPr/>
        </p:nvPicPr>
        <p:blipFill>
          <a:blip r:embed="rId25"/>
          <a:stretch>
            <a:fillRect/>
          </a:stretch>
        </p:blipFill>
        <p:spPr>
          <a:xfrm>
            <a:off x="4291518" y="5211857"/>
            <a:ext cx="1450919" cy="1313767"/>
          </a:xfrm>
          <a:prstGeom prst="rect">
            <a:avLst/>
          </a:prstGeom>
        </p:spPr>
      </p:pic>
      <p:pic>
        <p:nvPicPr>
          <p:cNvPr id="14" name="Afbeelding 13">
            <a:hlinkClick r:id="rId26"/>
            <a:extLst>
              <a:ext uri="{FF2B5EF4-FFF2-40B4-BE49-F238E27FC236}">
                <a16:creationId xmlns:a16="http://schemas.microsoft.com/office/drawing/2014/main" id="{D7FB7B2C-1A6F-4E43-A8E6-289A9579AE22}"/>
              </a:ext>
            </a:extLst>
          </p:cNvPr>
          <p:cNvPicPr>
            <a:picLocks noChangeAspect="1"/>
          </p:cNvPicPr>
          <p:nvPr/>
        </p:nvPicPr>
        <p:blipFill>
          <a:blip r:embed="rId27"/>
          <a:stretch>
            <a:fillRect/>
          </a:stretch>
        </p:blipFill>
        <p:spPr>
          <a:xfrm>
            <a:off x="6128644" y="5222415"/>
            <a:ext cx="1450921" cy="1313769"/>
          </a:xfrm>
          <a:prstGeom prst="rect">
            <a:avLst/>
          </a:prstGeom>
        </p:spPr>
      </p:pic>
      <p:pic>
        <p:nvPicPr>
          <p:cNvPr id="15" name="Afbeelding 14">
            <a:hlinkClick r:id="rId28"/>
            <a:extLst>
              <a:ext uri="{FF2B5EF4-FFF2-40B4-BE49-F238E27FC236}">
                <a16:creationId xmlns:a16="http://schemas.microsoft.com/office/drawing/2014/main" id="{8AD99D70-422C-4115-96FD-FB2EB0631186}"/>
              </a:ext>
            </a:extLst>
          </p:cNvPr>
          <p:cNvPicPr>
            <a:picLocks noChangeAspect="1"/>
          </p:cNvPicPr>
          <p:nvPr/>
        </p:nvPicPr>
        <p:blipFill>
          <a:blip r:embed="rId29"/>
          <a:stretch>
            <a:fillRect/>
          </a:stretch>
        </p:blipFill>
        <p:spPr>
          <a:xfrm>
            <a:off x="8010718" y="5197984"/>
            <a:ext cx="1439257" cy="1303208"/>
          </a:xfrm>
          <a:prstGeom prst="rect">
            <a:avLst/>
          </a:prstGeom>
        </p:spPr>
      </p:pic>
      <p:pic>
        <p:nvPicPr>
          <p:cNvPr id="16" name="Picture 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902879" y="1664470"/>
            <a:ext cx="1403748" cy="135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Afbeelding 33"/>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2449014" y="3434301"/>
            <a:ext cx="1450919" cy="1337426"/>
          </a:xfrm>
          <a:prstGeom prst="rect">
            <a:avLst/>
          </a:prstGeom>
        </p:spPr>
      </p:pic>
      <p:pic>
        <p:nvPicPr>
          <p:cNvPr id="35" name="Afbeelding 34"/>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449014" y="5197984"/>
            <a:ext cx="1450919" cy="1338201"/>
          </a:xfrm>
          <a:prstGeom prst="rect">
            <a:avLst/>
          </a:prstGeom>
        </p:spPr>
      </p:pic>
      <p:sp>
        <p:nvSpPr>
          <p:cNvPr id="17" name="Titel 1">
            <a:extLst>
              <a:ext uri="{FF2B5EF4-FFF2-40B4-BE49-F238E27FC236}">
                <a16:creationId xmlns:a16="http://schemas.microsoft.com/office/drawing/2014/main" id="{9DE0EB14-8622-0C04-F720-2516EF3FAC51}"/>
              </a:ext>
            </a:extLst>
          </p:cNvPr>
          <p:cNvSpPr txBox="1">
            <a:spLocks/>
          </p:cNvSpPr>
          <p:nvPr/>
        </p:nvSpPr>
        <p:spPr>
          <a:xfrm>
            <a:off x="2087216" y="636104"/>
            <a:ext cx="9266583" cy="410818"/>
          </a:xfrm>
          <a:prstGeom prst="rect">
            <a:avLst/>
          </a:prstGeom>
        </p:spPr>
        <p:txBody>
          <a:bodyPr>
            <a:noAutofit/>
          </a:bodyPr>
          <a:lstStyle>
            <a:lvl1pPr algn="r" defTabSz="914400" rtl="0" eaLnBrk="1" latinLnBrk="0" hangingPunct="1">
              <a:lnSpc>
                <a:spcPct val="90000"/>
              </a:lnSpc>
              <a:spcBef>
                <a:spcPct val="0"/>
              </a:spcBef>
              <a:buNone/>
              <a:defRPr sz="2400" kern="1200">
                <a:solidFill>
                  <a:schemeClr val="tx1"/>
                </a:solidFill>
                <a:latin typeface="+mn-lt"/>
                <a:ea typeface="+mj-ea"/>
                <a:cs typeface="+mj-cs"/>
              </a:defRPr>
            </a:lvl1pPr>
          </a:lstStyle>
          <a:p>
            <a:r>
              <a:rPr lang="nl-NL" sz="3600" b="1" dirty="0">
                <a:solidFill>
                  <a:srgbClr val="C21370"/>
                </a:solidFill>
              </a:rPr>
              <a:t>KIA online - kennisplatforms</a:t>
            </a:r>
          </a:p>
        </p:txBody>
      </p:sp>
      <p:pic>
        <p:nvPicPr>
          <p:cNvPr id="20" name="Afbeelding 19">
            <a:hlinkClick r:id="rId4"/>
            <a:extLst>
              <a:ext uri="{FF2B5EF4-FFF2-40B4-BE49-F238E27FC236}">
                <a16:creationId xmlns:a16="http://schemas.microsoft.com/office/drawing/2014/main" id="{47FC4039-AD68-9CC9-C568-F141BCA9E528}"/>
              </a:ext>
            </a:extLst>
          </p:cNvPr>
          <p:cNvPicPr>
            <a:picLocks noChangeAspect="1"/>
          </p:cNvPicPr>
          <p:nvPr/>
        </p:nvPicPr>
        <p:blipFill>
          <a:blip r:embed="rId5"/>
          <a:stretch>
            <a:fillRect/>
          </a:stretch>
        </p:blipFill>
        <p:spPr>
          <a:xfrm>
            <a:off x="9873691" y="5193530"/>
            <a:ext cx="1450919" cy="1313767"/>
          </a:xfrm>
          <a:prstGeom prst="rect">
            <a:avLst/>
          </a:prstGeom>
        </p:spPr>
      </p:pic>
      <p:sp>
        <p:nvSpPr>
          <p:cNvPr id="21" name="Rechthoek 20">
            <a:extLst>
              <a:ext uri="{FF2B5EF4-FFF2-40B4-BE49-F238E27FC236}">
                <a16:creationId xmlns:a16="http://schemas.microsoft.com/office/drawing/2014/main" id="{2A0EF1BB-721E-DDD8-4F35-BFD905B7BD31}"/>
              </a:ext>
            </a:extLst>
          </p:cNvPr>
          <p:cNvSpPr/>
          <p:nvPr/>
        </p:nvSpPr>
        <p:spPr>
          <a:xfrm>
            <a:off x="9878771" y="5656580"/>
            <a:ext cx="1432936" cy="8507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solidFill>
                  <a:schemeClr val="tx1"/>
                </a:solidFill>
              </a:rPr>
              <a:t>OPEN OVERHEID</a:t>
            </a:r>
          </a:p>
        </p:txBody>
      </p:sp>
    </p:spTree>
    <p:extLst>
      <p:ext uri="{BB962C8B-B14F-4D97-AF65-F5344CB8AC3E}">
        <p14:creationId xmlns:p14="http://schemas.microsoft.com/office/powerpoint/2010/main" val="1898756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5F15E91D-A299-4072-990A-74A3917B577E" descr="DE5F07E6-23CD-4D5F-B7A4-8BE611822A94@contictisp">
            <a:hlinkClick r:id="rId5"/>
            <a:extLst>
              <a:ext uri="{FF2B5EF4-FFF2-40B4-BE49-F238E27FC236}">
                <a16:creationId xmlns:a16="http://schemas.microsoft.com/office/drawing/2014/main" id="{E9C9A284-3EF6-4509-97BB-D5826E9462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5146" y="3105835"/>
            <a:ext cx="3554815" cy="646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p:cNvSpPr txBox="1">
            <a:spLocks/>
          </p:cNvSpPr>
          <p:nvPr/>
        </p:nvSpPr>
        <p:spPr>
          <a:xfrm>
            <a:off x="-646895" y="2169948"/>
            <a:ext cx="11135298" cy="1093018"/>
          </a:xfrm>
          <a:prstGeom prst="rect">
            <a:avLst/>
          </a:prstGeom>
        </p:spPr>
        <p:txBody>
          <a:bodyPr>
            <a:noAutofit/>
          </a:bodyPr>
          <a:lstStyle>
            <a:lvl1pPr algn="r" defTabSz="914400" rtl="0" eaLnBrk="1" latinLnBrk="0" hangingPunct="1">
              <a:lnSpc>
                <a:spcPct val="90000"/>
              </a:lnSpc>
              <a:spcBef>
                <a:spcPct val="0"/>
              </a:spcBef>
              <a:buNone/>
              <a:defRPr sz="2400" kern="1200">
                <a:solidFill>
                  <a:schemeClr val="tx1"/>
                </a:solidFill>
                <a:latin typeface="+mn-lt"/>
                <a:ea typeface="+mj-ea"/>
                <a:cs typeface="+mj-cs"/>
              </a:defRPr>
            </a:lvl1pPr>
          </a:lstStyle>
          <a:p>
            <a:r>
              <a:rPr lang="nl-NL" sz="4800" b="1" dirty="0">
                <a:solidFill>
                  <a:srgbClr val="C21370"/>
                </a:solidFill>
              </a:rPr>
              <a:t>Word lid, haal en breng!</a:t>
            </a:r>
          </a:p>
        </p:txBody>
      </p:sp>
      <p:pic>
        <p:nvPicPr>
          <p:cNvPr id="3" name="Afbeelding 2" descr="Afbeelding met patroon, plein, Symmetrie, ontwerp&#10;&#10;Automatisch gegenereerde beschrijving">
            <a:extLst>
              <a:ext uri="{FF2B5EF4-FFF2-40B4-BE49-F238E27FC236}">
                <a16:creationId xmlns:a16="http://schemas.microsoft.com/office/drawing/2014/main" id="{9B3D442F-DC89-8135-2EA8-D0A880BC68C1}"/>
              </a:ext>
            </a:extLst>
          </p:cNvPr>
          <p:cNvPicPr>
            <a:picLocks noChangeAspect="1"/>
          </p:cNvPicPr>
          <p:nvPr/>
        </p:nvPicPr>
        <p:blipFill>
          <a:blip r:embed="rId7"/>
          <a:stretch>
            <a:fillRect/>
          </a:stretch>
        </p:blipFill>
        <p:spPr>
          <a:xfrm>
            <a:off x="4775687" y="3991706"/>
            <a:ext cx="2593731" cy="2593731"/>
          </a:xfrm>
          <a:prstGeom prst="rect">
            <a:avLst/>
          </a:prstGeom>
        </p:spPr>
      </p:pic>
    </p:spTree>
    <p:extLst>
      <p:ext uri="{BB962C8B-B14F-4D97-AF65-F5344CB8AC3E}">
        <p14:creationId xmlns:p14="http://schemas.microsoft.com/office/powerpoint/2010/main" val="386827877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600" b="1" dirty="0">
                <a:solidFill>
                  <a:srgbClr val="C21370"/>
                </a:solidFill>
              </a:rPr>
              <a:t>Missie KIA</a:t>
            </a:r>
          </a:p>
        </p:txBody>
      </p:sp>
      <p:sp>
        <p:nvSpPr>
          <p:cNvPr id="3" name="Tijdelijke aanduiding voor inhoud 2"/>
          <p:cNvSpPr>
            <a:spLocks noGrp="1"/>
          </p:cNvSpPr>
          <p:nvPr>
            <p:ph idx="1"/>
          </p:nvPr>
        </p:nvSpPr>
        <p:spPr/>
        <p:txBody>
          <a:bodyPr>
            <a:normAutofit/>
          </a:bodyPr>
          <a:lstStyle/>
          <a:p>
            <a:pPr marL="0" indent="0">
              <a:buNone/>
            </a:pPr>
            <a:r>
              <a:rPr lang="nl-NL" sz="3600" dirty="0">
                <a:latin typeface="Verdana" panose="020B0604030504040204" pitchFamily="34" charset="0"/>
                <a:ea typeface="Calibri" panose="020F0502020204030204" pitchFamily="34" charset="0"/>
              </a:rPr>
              <a:t>Het ondersteunen en versterken van</a:t>
            </a:r>
          </a:p>
          <a:p>
            <a:pPr marL="0" indent="0">
              <a:buNone/>
            </a:pPr>
            <a:r>
              <a:rPr lang="nl-NL" sz="3600" dirty="0">
                <a:latin typeface="Verdana" panose="020B0604030504040204" pitchFamily="34" charset="0"/>
                <a:ea typeface="Calibri" panose="020F0502020204030204" pitchFamily="34" charset="0"/>
              </a:rPr>
              <a:t>de archief-en informatieprofessional </a:t>
            </a:r>
          </a:p>
          <a:p>
            <a:pPr marL="0" indent="0">
              <a:buNone/>
            </a:pPr>
            <a:r>
              <a:rPr lang="nl-NL" sz="3600" dirty="0">
                <a:latin typeface="Verdana" panose="020B0604030504040204" pitchFamily="34" charset="0"/>
                <a:ea typeface="Calibri" panose="020F0502020204030204" pitchFamily="34" charset="0"/>
              </a:rPr>
              <a:t>in de maatschappelijke opgaven </a:t>
            </a:r>
          </a:p>
          <a:p>
            <a:pPr marL="0" indent="0">
              <a:buNone/>
            </a:pPr>
            <a:r>
              <a:rPr lang="nl-NL" sz="3600" dirty="0">
                <a:latin typeface="Verdana" panose="020B0604030504040204" pitchFamily="34" charset="0"/>
                <a:ea typeface="Calibri" panose="020F0502020204030204" pitchFamily="34" charset="0"/>
              </a:rPr>
              <a:t>rondom duurzaam toegankelijk archiveren </a:t>
            </a:r>
          </a:p>
          <a:p>
            <a:pPr marL="0" indent="0">
              <a:buNone/>
            </a:pPr>
            <a:r>
              <a:rPr lang="nl-NL" sz="3600" dirty="0">
                <a:latin typeface="Verdana" panose="020B0604030504040204" pitchFamily="34" charset="0"/>
                <a:ea typeface="Calibri" panose="020F0502020204030204" pitchFamily="34" charset="0"/>
              </a:rPr>
              <a:t>en een transparante overheid.</a:t>
            </a:r>
            <a:endParaRPr lang="nl-NL" sz="3600" dirty="0">
              <a:latin typeface="Calibri" panose="020F0502020204030204" pitchFamily="34" charset="0"/>
              <a:ea typeface="Calibri" panose="020F0502020204030204" pitchFamily="34" charset="0"/>
            </a:endParaRPr>
          </a:p>
          <a:p>
            <a:endParaRPr lang="nl-NL" sz="3600" dirty="0"/>
          </a:p>
          <a:p>
            <a:pPr marL="0" indent="0">
              <a:buNone/>
            </a:pPr>
            <a:endParaRPr lang="nl-NL" sz="3600" dirty="0"/>
          </a:p>
        </p:txBody>
      </p:sp>
    </p:spTree>
    <p:extLst>
      <p:ext uri="{BB962C8B-B14F-4D97-AF65-F5344CB8AC3E}">
        <p14:creationId xmlns:p14="http://schemas.microsoft.com/office/powerpoint/2010/main" val="1660539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3394C9D-7320-811E-936F-69A2557B42A4}"/>
              </a:ext>
            </a:extLst>
          </p:cNvPr>
          <p:cNvSpPr/>
          <p:nvPr/>
        </p:nvSpPr>
        <p:spPr>
          <a:xfrm>
            <a:off x="4768319" y="2524976"/>
            <a:ext cx="2874539" cy="27855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a:extLst>
              <a:ext uri="{FF2B5EF4-FFF2-40B4-BE49-F238E27FC236}">
                <a16:creationId xmlns:a16="http://schemas.microsoft.com/office/drawing/2014/main" id="{F8204AB7-0E5F-4FE7-AB44-36553BFE4B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509" y="1914571"/>
            <a:ext cx="3067002" cy="1220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ennisnetwerk Informatie en Archief (KIA) (@platformkia) / X">
            <a:extLst>
              <a:ext uri="{FF2B5EF4-FFF2-40B4-BE49-F238E27FC236}">
                <a16:creationId xmlns:a16="http://schemas.microsoft.com/office/drawing/2014/main" id="{5D5288CE-418A-EC9B-2C4D-22E90C6C1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741" y="2708272"/>
            <a:ext cx="2429987" cy="24299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municatie toolkit - Netwerk Digitaal Erfgoed">
            <a:extLst>
              <a:ext uri="{FF2B5EF4-FFF2-40B4-BE49-F238E27FC236}">
                <a16:creationId xmlns:a16="http://schemas.microsoft.com/office/drawing/2014/main" id="{BF873E2E-E4BF-625D-F8AC-C9C57CD4D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740" y="5667046"/>
            <a:ext cx="1974715" cy="9873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uva - groeidocument.nl">
            <a:extLst>
              <a:ext uri="{FF2B5EF4-FFF2-40B4-BE49-F238E27FC236}">
                <a16:creationId xmlns:a16="http://schemas.microsoft.com/office/drawing/2014/main" id="{556B6C02-7C74-45BA-E96B-DC3104B7A0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4539" y="5398387"/>
            <a:ext cx="2024366" cy="9315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DDI - iBestuur">
            <a:extLst>
              <a:ext uri="{FF2B5EF4-FFF2-40B4-BE49-F238E27FC236}">
                <a16:creationId xmlns:a16="http://schemas.microsoft.com/office/drawing/2014/main" id="{B4DE8485-F6AB-E19A-3CCB-2481E070D0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325" y="3537833"/>
            <a:ext cx="2646606" cy="12426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uisstijl VNG | VNG">
            <a:extLst>
              <a:ext uri="{FF2B5EF4-FFF2-40B4-BE49-F238E27FC236}">
                <a16:creationId xmlns:a16="http://schemas.microsoft.com/office/drawing/2014/main" id="{BCBB2FAD-D851-7E80-C5A0-8A4D834EDD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4357" y="3250046"/>
            <a:ext cx="2180691" cy="12329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88F760F5-5E09-0C81-288C-F77E7547B5D7}"/>
              </a:ext>
            </a:extLst>
          </p:cNvPr>
          <p:cNvPicPr>
            <a:picLocks noChangeAspect="1"/>
          </p:cNvPicPr>
          <p:nvPr/>
        </p:nvPicPr>
        <p:blipFill>
          <a:blip r:embed="rId8"/>
          <a:stretch>
            <a:fillRect/>
          </a:stretch>
        </p:blipFill>
        <p:spPr>
          <a:xfrm>
            <a:off x="4674697" y="5775134"/>
            <a:ext cx="1604480" cy="833266"/>
          </a:xfrm>
          <a:prstGeom prst="rect">
            <a:avLst/>
          </a:prstGeom>
        </p:spPr>
      </p:pic>
      <p:pic>
        <p:nvPicPr>
          <p:cNvPr id="1038" name="Picture 14" descr="xSITE - KVAN">
            <a:extLst>
              <a:ext uri="{FF2B5EF4-FFF2-40B4-BE49-F238E27FC236}">
                <a16:creationId xmlns:a16="http://schemas.microsoft.com/office/drawing/2014/main" id="{03AC4ECC-D611-784E-3FD9-F40DB8BB2E3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50" t="17037" r="6148" b="17037"/>
          <a:stretch/>
        </p:blipFill>
        <p:spPr bwMode="auto">
          <a:xfrm>
            <a:off x="8121563" y="1661977"/>
            <a:ext cx="2012999" cy="100763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NVI – Industria">
            <a:extLst>
              <a:ext uri="{FF2B5EF4-FFF2-40B4-BE49-F238E27FC236}">
                <a16:creationId xmlns:a16="http://schemas.microsoft.com/office/drawing/2014/main" id="{FD31BA6B-E3A3-CD17-52B0-2F671136F97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2854" b="22614"/>
          <a:stretch/>
        </p:blipFill>
        <p:spPr bwMode="auto">
          <a:xfrm>
            <a:off x="9128063" y="4840715"/>
            <a:ext cx="1894764" cy="67000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088C523C-FE27-16C3-A87D-0EB0A46C5A9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646" t="17021" r="9118" b="15745"/>
          <a:stretch/>
        </p:blipFill>
        <p:spPr bwMode="auto">
          <a:xfrm>
            <a:off x="4996741" y="1082866"/>
            <a:ext cx="2012999" cy="1057829"/>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AF6DA235-1027-422F-7508-4E7135BA650A}"/>
              </a:ext>
            </a:extLst>
          </p:cNvPr>
          <p:cNvSpPr txBox="1">
            <a:spLocks/>
          </p:cNvSpPr>
          <p:nvPr/>
        </p:nvSpPr>
        <p:spPr>
          <a:xfrm>
            <a:off x="2087216" y="636104"/>
            <a:ext cx="9266583" cy="410818"/>
          </a:xfrm>
          <a:prstGeom prst="rect">
            <a:avLst/>
          </a:prstGeom>
        </p:spPr>
        <p:txBody>
          <a:bodyPr>
            <a:noAutofit/>
          </a:bodyPr>
          <a:lstStyle>
            <a:lvl1pPr algn="r" defTabSz="914400" rtl="0" eaLnBrk="1" latinLnBrk="0" hangingPunct="1">
              <a:lnSpc>
                <a:spcPct val="90000"/>
              </a:lnSpc>
              <a:spcBef>
                <a:spcPct val="0"/>
              </a:spcBef>
              <a:buNone/>
              <a:defRPr sz="2400" kern="1200">
                <a:solidFill>
                  <a:schemeClr val="tx1"/>
                </a:solidFill>
                <a:latin typeface="+mn-lt"/>
                <a:ea typeface="+mj-ea"/>
                <a:cs typeface="+mj-cs"/>
              </a:defRPr>
            </a:lvl1pPr>
          </a:lstStyle>
          <a:p>
            <a:r>
              <a:rPr lang="nl-NL" sz="3600" b="1" dirty="0">
                <a:solidFill>
                  <a:srgbClr val="C21370"/>
                </a:solidFill>
              </a:rPr>
              <a:t>Partners</a:t>
            </a:r>
          </a:p>
        </p:txBody>
      </p:sp>
    </p:spTree>
    <p:extLst>
      <p:ext uri="{BB962C8B-B14F-4D97-AF65-F5344CB8AC3E}">
        <p14:creationId xmlns:p14="http://schemas.microsoft.com/office/powerpoint/2010/main" val="382909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A95F540-FB95-2FA2-6EEA-40313F90F693}"/>
              </a:ext>
            </a:extLst>
          </p:cNvPr>
          <p:cNvSpPr>
            <a:spLocks noGrp="1"/>
          </p:cNvSpPr>
          <p:nvPr>
            <p:ph type="body" idx="1"/>
          </p:nvPr>
        </p:nvSpPr>
        <p:spPr/>
        <p:txBody>
          <a:bodyPr/>
          <a:lstStyle/>
          <a:p>
            <a:r>
              <a:rPr lang="nl-NL" dirty="0"/>
              <a:t>Offline &amp; Online</a:t>
            </a:r>
          </a:p>
        </p:txBody>
      </p:sp>
      <p:sp>
        <p:nvSpPr>
          <p:cNvPr id="4" name="Tijdelijke aanduiding voor inhoud 3">
            <a:extLst>
              <a:ext uri="{FF2B5EF4-FFF2-40B4-BE49-F238E27FC236}">
                <a16:creationId xmlns:a16="http://schemas.microsoft.com/office/drawing/2014/main" id="{D22E5784-2EA7-6649-5181-ED2E7C4A1308}"/>
              </a:ext>
            </a:extLst>
          </p:cNvPr>
          <p:cNvSpPr>
            <a:spLocks noGrp="1"/>
          </p:cNvSpPr>
          <p:nvPr>
            <p:ph sz="half" idx="2"/>
          </p:nvPr>
        </p:nvSpPr>
        <p:spPr>
          <a:xfrm>
            <a:off x="839788" y="2505075"/>
            <a:ext cx="7237412" cy="3684588"/>
          </a:xfrm>
        </p:spPr>
        <p:txBody>
          <a:bodyPr>
            <a:normAutofit fontScale="92500" lnSpcReduction="10000"/>
          </a:bodyPr>
          <a:lstStyle/>
          <a:p>
            <a:r>
              <a:rPr lang="nl-NL" dirty="0"/>
              <a:t>Open Donderdag</a:t>
            </a:r>
          </a:p>
          <a:p>
            <a:r>
              <a:rPr lang="nl-NL" dirty="0"/>
              <a:t>Thema Tiendaagse</a:t>
            </a:r>
          </a:p>
          <a:p>
            <a:r>
              <a:rPr lang="nl-NL" dirty="0"/>
              <a:t>KIA bijeenkomsten</a:t>
            </a:r>
          </a:p>
          <a:p>
            <a:r>
              <a:rPr lang="nl-NL" dirty="0"/>
              <a:t>VNG - grip op informatie</a:t>
            </a:r>
          </a:p>
          <a:p>
            <a:r>
              <a:rPr lang="nl-NL" dirty="0"/>
              <a:t>KVAN - Leven Lang Leren</a:t>
            </a:r>
          </a:p>
          <a:p>
            <a:r>
              <a:rPr lang="nl-NL" dirty="0"/>
              <a:t>Platform voor community &amp; kennisdeling</a:t>
            </a:r>
          </a:p>
          <a:p>
            <a:r>
              <a:rPr lang="nl-NL" dirty="0"/>
              <a:t>Best </a:t>
            </a:r>
            <a:r>
              <a:rPr lang="nl-NL" dirty="0" err="1"/>
              <a:t>practices</a:t>
            </a:r>
            <a:endParaRPr lang="nl-NL" dirty="0"/>
          </a:p>
          <a:p>
            <a:r>
              <a:rPr lang="nl-NL" dirty="0"/>
              <a:t>Kennisproducten</a:t>
            </a:r>
          </a:p>
          <a:p>
            <a:r>
              <a:rPr lang="nl-NL" dirty="0"/>
              <a:t>Verbinden organisaties binnen de sector</a:t>
            </a:r>
          </a:p>
        </p:txBody>
      </p:sp>
      <p:sp>
        <p:nvSpPr>
          <p:cNvPr id="9" name="Titel 1">
            <a:extLst>
              <a:ext uri="{FF2B5EF4-FFF2-40B4-BE49-F238E27FC236}">
                <a16:creationId xmlns:a16="http://schemas.microsoft.com/office/drawing/2014/main" id="{66EC7694-E844-7316-8BC5-5C296EA0A2F3}"/>
              </a:ext>
            </a:extLst>
          </p:cNvPr>
          <p:cNvSpPr txBox="1">
            <a:spLocks/>
          </p:cNvSpPr>
          <p:nvPr/>
        </p:nvSpPr>
        <p:spPr>
          <a:xfrm>
            <a:off x="2087216" y="1113624"/>
            <a:ext cx="9266583" cy="41081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400" kern="1200">
                <a:solidFill>
                  <a:schemeClr val="tx1"/>
                </a:solidFill>
                <a:latin typeface="+mn-lt"/>
                <a:ea typeface="+mj-ea"/>
                <a:cs typeface="+mj-cs"/>
              </a:defRPr>
            </a:lvl1pPr>
          </a:lstStyle>
          <a:p>
            <a:r>
              <a:rPr lang="nl-NL" sz="3600" b="1" dirty="0">
                <a:solidFill>
                  <a:srgbClr val="C21370"/>
                </a:solidFill>
              </a:rPr>
              <a:t>Community voor de professional</a:t>
            </a:r>
          </a:p>
        </p:txBody>
      </p:sp>
      <p:sp>
        <p:nvSpPr>
          <p:cNvPr id="12" name="Tekstvak 11">
            <a:extLst>
              <a:ext uri="{FF2B5EF4-FFF2-40B4-BE49-F238E27FC236}">
                <a16:creationId xmlns:a16="http://schemas.microsoft.com/office/drawing/2014/main" id="{8BEFDB3F-C6C2-9BA5-9560-79643089A281}"/>
              </a:ext>
            </a:extLst>
          </p:cNvPr>
          <p:cNvSpPr txBox="1"/>
          <p:nvPr/>
        </p:nvSpPr>
        <p:spPr>
          <a:xfrm>
            <a:off x="9875519" y="4182000"/>
            <a:ext cx="2125649" cy="400110"/>
          </a:xfrm>
          <a:prstGeom prst="rect">
            <a:avLst/>
          </a:prstGeom>
          <a:noFill/>
        </p:spPr>
        <p:txBody>
          <a:bodyPr wrap="square">
            <a:spAutoFit/>
          </a:bodyPr>
          <a:lstStyle/>
          <a:p>
            <a:r>
              <a:rPr lang="nl-NL" sz="2000" dirty="0">
                <a:solidFill>
                  <a:schemeClr val="bg1"/>
                </a:solidFill>
                <a:highlight>
                  <a:srgbClr val="800080"/>
                </a:highlight>
                <a:latin typeface="Verdana" panose="020B0604030504040204" pitchFamily="34" charset="0"/>
                <a:ea typeface="Calibri" panose="020F0502020204030204" pitchFamily="34" charset="0"/>
              </a:rPr>
              <a:t>SIGNALEREN</a:t>
            </a:r>
          </a:p>
        </p:txBody>
      </p:sp>
      <p:sp>
        <p:nvSpPr>
          <p:cNvPr id="14" name="Tekstvak 13">
            <a:extLst>
              <a:ext uri="{FF2B5EF4-FFF2-40B4-BE49-F238E27FC236}">
                <a16:creationId xmlns:a16="http://schemas.microsoft.com/office/drawing/2014/main" id="{C5D82606-95DC-098F-BFE3-2935C22D469C}"/>
              </a:ext>
            </a:extLst>
          </p:cNvPr>
          <p:cNvSpPr txBox="1"/>
          <p:nvPr/>
        </p:nvSpPr>
        <p:spPr>
          <a:xfrm>
            <a:off x="7553136" y="5187451"/>
            <a:ext cx="2037080" cy="400110"/>
          </a:xfrm>
          <a:prstGeom prst="rect">
            <a:avLst/>
          </a:prstGeom>
          <a:noFill/>
        </p:spPr>
        <p:txBody>
          <a:bodyPr wrap="square">
            <a:spAutoFit/>
          </a:bodyPr>
          <a:lstStyle/>
          <a:p>
            <a:r>
              <a:rPr lang="nl-NL" sz="2000" dirty="0">
                <a:solidFill>
                  <a:schemeClr val="bg1"/>
                </a:solidFill>
                <a:highlight>
                  <a:srgbClr val="800080"/>
                </a:highlight>
                <a:latin typeface="Verdana" panose="020B0604030504040204" pitchFamily="34" charset="0"/>
                <a:ea typeface="Calibri" panose="020F0502020204030204" pitchFamily="34" charset="0"/>
              </a:rPr>
              <a:t>AGENDEREN</a:t>
            </a:r>
          </a:p>
        </p:txBody>
      </p:sp>
      <p:sp>
        <p:nvSpPr>
          <p:cNvPr id="16" name="Tekstvak 15">
            <a:extLst>
              <a:ext uri="{FF2B5EF4-FFF2-40B4-BE49-F238E27FC236}">
                <a16:creationId xmlns:a16="http://schemas.microsoft.com/office/drawing/2014/main" id="{FB026708-1CEF-8C17-194F-FC4A9BBC7A39}"/>
              </a:ext>
            </a:extLst>
          </p:cNvPr>
          <p:cNvSpPr txBox="1"/>
          <p:nvPr/>
        </p:nvSpPr>
        <p:spPr>
          <a:xfrm>
            <a:off x="8612315" y="2305020"/>
            <a:ext cx="2324995" cy="400110"/>
          </a:xfrm>
          <a:prstGeom prst="rect">
            <a:avLst/>
          </a:prstGeom>
          <a:noFill/>
        </p:spPr>
        <p:txBody>
          <a:bodyPr wrap="square">
            <a:spAutoFit/>
          </a:bodyPr>
          <a:lstStyle/>
          <a:p>
            <a:r>
              <a:rPr lang="nl-NL" sz="2000" dirty="0">
                <a:solidFill>
                  <a:schemeClr val="bg1"/>
                </a:solidFill>
                <a:highlight>
                  <a:srgbClr val="800080"/>
                </a:highlight>
                <a:latin typeface="Verdana" panose="020B0604030504040204" pitchFamily="34" charset="0"/>
                <a:ea typeface="Calibri" panose="020F0502020204030204" pitchFamily="34" charset="0"/>
              </a:rPr>
              <a:t>REGISSEREN</a:t>
            </a:r>
          </a:p>
        </p:txBody>
      </p:sp>
      <p:sp>
        <p:nvSpPr>
          <p:cNvPr id="18" name="Tekstvak 17">
            <a:extLst>
              <a:ext uri="{FF2B5EF4-FFF2-40B4-BE49-F238E27FC236}">
                <a16:creationId xmlns:a16="http://schemas.microsoft.com/office/drawing/2014/main" id="{4721B8AF-9B08-A8A4-25D8-B4AA3FBD3FFB}"/>
              </a:ext>
            </a:extLst>
          </p:cNvPr>
          <p:cNvSpPr txBox="1"/>
          <p:nvPr/>
        </p:nvSpPr>
        <p:spPr>
          <a:xfrm>
            <a:off x="7278817" y="3604523"/>
            <a:ext cx="2311399" cy="400110"/>
          </a:xfrm>
          <a:prstGeom prst="rect">
            <a:avLst/>
          </a:prstGeom>
          <a:noFill/>
        </p:spPr>
        <p:txBody>
          <a:bodyPr wrap="square">
            <a:spAutoFit/>
          </a:bodyPr>
          <a:lstStyle/>
          <a:p>
            <a:r>
              <a:rPr lang="nl-NL" sz="2000" dirty="0">
                <a:solidFill>
                  <a:schemeClr val="bg1"/>
                </a:solidFill>
                <a:highlight>
                  <a:srgbClr val="800080"/>
                </a:highlight>
                <a:latin typeface="Verdana" panose="020B0604030504040204" pitchFamily="34" charset="0"/>
                <a:ea typeface="Calibri" panose="020F0502020204030204" pitchFamily="34" charset="0"/>
              </a:rPr>
              <a:t>FACILITEREN</a:t>
            </a:r>
            <a:endParaRPr lang="nl-NL" sz="2000" dirty="0">
              <a:solidFill>
                <a:schemeClr val="bg1"/>
              </a:solidFill>
              <a:effectLst/>
              <a:highlight>
                <a:srgbClr val="800080"/>
              </a:highlight>
              <a:latin typeface="Verdana" panose="020B0604030504040204" pitchFamily="34" charset="0"/>
              <a:ea typeface="Calibri" panose="020F0502020204030204" pitchFamily="34" charset="0"/>
            </a:endParaRPr>
          </a:p>
        </p:txBody>
      </p:sp>
    </p:spTree>
    <p:extLst>
      <p:ext uri="{BB962C8B-B14F-4D97-AF65-F5344CB8AC3E}">
        <p14:creationId xmlns:p14="http://schemas.microsoft.com/office/powerpoint/2010/main" val="3650949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BA4042F-C231-00B8-8AC5-6883DFB87EF1}"/>
              </a:ext>
            </a:extLst>
          </p:cNvPr>
          <p:cNvSpPr txBox="1">
            <a:spLocks/>
          </p:cNvSpPr>
          <p:nvPr/>
        </p:nvSpPr>
        <p:spPr>
          <a:xfrm>
            <a:off x="4984652" y="3541419"/>
            <a:ext cx="6369148" cy="2635543"/>
          </a:xfrm>
          <a:prstGeom prst="rect">
            <a:avLst/>
          </a:prstGeom>
        </p:spPr>
        <p:txBody>
          <a:bodyPr/>
          <a:lstStyle>
            <a:lvl1pPr marL="228600" indent="-228600" algn="l" defTabSz="914400" rtl="0" eaLnBrk="1" latinLnBrk="0" hangingPunct="1">
              <a:lnSpc>
                <a:spcPct val="90000"/>
              </a:lnSpc>
              <a:spcBef>
                <a:spcPts val="1000"/>
              </a:spcBef>
              <a:buFont typeface="Arial"/>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nl-NL"/>
          </a:p>
          <a:p>
            <a:pPr marL="0" indent="0">
              <a:buFont typeface="Arial"/>
              <a:buNone/>
            </a:pPr>
            <a:endParaRPr lang="nl-NL" dirty="0"/>
          </a:p>
        </p:txBody>
      </p:sp>
      <p:pic>
        <p:nvPicPr>
          <p:cNvPr id="4" name="Afbeelding 3">
            <a:extLst>
              <a:ext uri="{FF2B5EF4-FFF2-40B4-BE49-F238E27FC236}">
                <a16:creationId xmlns:a16="http://schemas.microsoft.com/office/drawing/2014/main" id="{BA9EF1B5-A3EC-6405-58D4-EFC9E41414D8}"/>
              </a:ext>
            </a:extLst>
          </p:cNvPr>
          <p:cNvPicPr>
            <a:picLocks noChangeAspect="1"/>
          </p:cNvPicPr>
          <p:nvPr/>
        </p:nvPicPr>
        <p:blipFill rotWithShape="1">
          <a:blip r:embed="rId2">
            <a:extLst>
              <a:ext uri="{28A0092B-C50C-407E-A947-70E740481C1C}">
                <a14:useLocalDpi xmlns:a14="http://schemas.microsoft.com/office/drawing/2010/main" val="0"/>
              </a:ext>
            </a:extLst>
          </a:blip>
          <a:srcRect t="26562"/>
          <a:stretch/>
        </p:blipFill>
        <p:spPr>
          <a:xfrm>
            <a:off x="7908070" y="4236359"/>
            <a:ext cx="4223022" cy="2325959"/>
          </a:xfrm>
          <a:prstGeom prst="rect">
            <a:avLst/>
          </a:prstGeom>
        </p:spPr>
      </p:pic>
      <p:pic>
        <p:nvPicPr>
          <p:cNvPr id="6" name="Picture 3">
            <a:extLst>
              <a:ext uri="{FF2B5EF4-FFF2-40B4-BE49-F238E27FC236}">
                <a16:creationId xmlns:a16="http://schemas.microsoft.com/office/drawing/2014/main" id="{36F142FF-084C-8A3B-5148-2B6D40F2B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951" y="4469920"/>
            <a:ext cx="3809346" cy="1957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descr="S:\Communicatie Toolkit\Beeldbank communicatie\Foto's\Kennisfunctie\20190415 Bijeenkomst Preservation &amp; E-depot\LowRes\BijeenkomstAmersfoortKIA03-1920.jpg">
            <a:extLst>
              <a:ext uri="{FF2B5EF4-FFF2-40B4-BE49-F238E27FC236}">
                <a16:creationId xmlns:a16="http://schemas.microsoft.com/office/drawing/2014/main" id="{244D72DD-7706-0FD7-6F03-76CAC76DC2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75" y="1478085"/>
            <a:ext cx="3486215" cy="2325959"/>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1">
            <a:extLst>
              <a:ext uri="{FF2B5EF4-FFF2-40B4-BE49-F238E27FC236}">
                <a16:creationId xmlns:a16="http://schemas.microsoft.com/office/drawing/2014/main" id="{C914F3F4-F3FF-3611-0D2D-B0EE58DEF022}"/>
              </a:ext>
            </a:extLst>
          </p:cNvPr>
          <p:cNvSpPr txBox="1">
            <a:spLocks/>
          </p:cNvSpPr>
          <p:nvPr/>
        </p:nvSpPr>
        <p:spPr>
          <a:xfrm>
            <a:off x="2087216" y="636104"/>
            <a:ext cx="9266583" cy="410818"/>
          </a:xfrm>
          <a:prstGeom prst="rect">
            <a:avLst/>
          </a:prstGeom>
        </p:spPr>
        <p:txBody>
          <a:bodyPr>
            <a:noAutofit/>
          </a:bodyPr>
          <a:lstStyle>
            <a:lvl1pPr algn="r" defTabSz="914400" rtl="0" eaLnBrk="1" latinLnBrk="0" hangingPunct="1">
              <a:lnSpc>
                <a:spcPct val="90000"/>
              </a:lnSpc>
              <a:spcBef>
                <a:spcPct val="0"/>
              </a:spcBef>
              <a:buNone/>
              <a:defRPr sz="2400" kern="1200">
                <a:solidFill>
                  <a:schemeClr val="tx1"/>
                </a:solidFill>
                <a:latin typeface="+mn-lt"/>
                <a:ea typeface="+mj-ea"/>
                <a:cs typeface="+mj-cs"/>
              </a:defRPr>
            </a:lvl1pPr>
          </a:lstStyle>
          <a:p>
            <a:r>
              <a:rPr lang="nl-NL" sz="3600" b="1" dirty="0">
                <a:solidFill>
                  <a:srgbClr val="C21370"/>
                </a:solidFill>
              </a:rPr>
              <a:t>KIA offline - Bijeenkomsten</a:t>
            </a:r>
          </a:p>
        </p:txBody>
      </p:sp>
      <p:pic>
        <p:nvPicPr>
          <p:cNvPr id="12" name="Afbeelding 11">
            <a:extLst>
              <a:ext uri="{FF2B5EF4-FFF2-40B4-BE49-F238E27FC236}">
                <a16:creationId xmlns:a16="http://schemas.microsoft.com/office/drawing/2014/main" id="{C25C54E2-5DC0-D26D-61D5-7DED2B88CC0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13762" y="88365"/>
            <a:ext cx="2901950" cy="2177415"/>
          </a:xfrm>
          <a:prstGeom prst="rect">
            <a:avLst/>
          </a:prstGeom>
          <a:noFill/>
          <a:ln>
            <a:noFill/>
          </a:ln>
        </p:spPr>
      </p:pic>
      <p:pic>
        <p:nvPicPr>
          <p:cNvPr id="13" name="Tijdelijke aanduiding voor inhoud 13" descr="Afbeelding met person, kleding, overdekt, persoon&#10;&#10;Automatisch gegenereerde beschrijving">
            <a:extLst>
              <a:ext uri="{FF2B5EF4-FFF2-40B4-BE49-F238E27FC236}">
                <a16:creationId xmlns:a16="http://schemas.microsoft.com/office/drawing/2014/main" id="{E8E030BE-6EFB-F1E9-8E3D-2ABA304CE4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94959" y="-1494948"/>
            <a:ext cx="2917767" cy="2133599"/>
          </a:xfrm>
          <a:prstGeom prst="rect">
            <a:avLst/>
          </a:prstGeom>
        </p:spPr>
      </p:pic>
      <p:pic>
        <p:nvPicPr>
          <p:cNvPr id="14" name="Picture 2">
            <a:extLst>
              <a:ext uri="{FF2B5EF4-FFF2-40B4-BE49-F238E27FC236}">
                <a16:creationId xmlns:a16="http://schemas.microsoft.com/office/drawing/2014/main" id="{74EBD28E-D0E2-5763-54AD-A195068D38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061" b="34170"/>
          <a:stretch/>
        </p:blipFill>
        <p:spPr bwMode="auto">
          <a:xfrm>
            <a:off x="14257572" y="3220847"/>
            <a:ext cx="2857834" cy="2742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Afbeelding 17" descr="Afbeelding met kleding, persoon, scène, meubels&#10;&#10;Automatisch gegenereerde beschrijving">
            <a:extLst>
              <a:ext uri="{FF2B5EF4-FFF2-40B4-BE49-F238E27FC236}">
                <a16:creationId xmlns:a16="http://schemas.microsoft.com/office/drawing/2014/main" id="{A8929CDA-B145-DCD3-6D78-5C4278DFB901}"/>
              </a:ext>
            </a:extLst>
          </p:cNvPr>
          <p:cNvPicPr>
            <a:picLocks noChangeAspect="1"/>
          </p:cNvPicPr>
          <p:nvPr/>
        </p:nvPicPr>
        <p:blipFill>
          <a:blip r:embed="rId8"/>
          <a:stretch>
            <a:fillRect/>
          </a:stretch>
        </p:blipFill>
        <p:spPr>
          <a:xfrm>
            <a:off x="629202" y="4101356"/>
            <a:ext cx="3145188" cy="2358891"/>
          </a:xfrm>
          <a:prstGeom prst="rect">
            <a:avLst/>
          </a:prstGeom>
        </p:spPr>
      </p:pic>
      <p:pic>
        <p:nvPicPr>
          <p:cNvPr id="20" name="Afbeelding 19" descr="Afbeelding met kleding, schoeisel, overdekt, persoon&#10;&#10;Automatisch gegenereerde beschrijving">
            <a:extLst>
              <a:ext uri="{FF2B5EF4-FFF2-40B4-BE49-F238E27FC236}">
                <a16:creationId xmlns:a16="http://schemas.microsoft.com/office/drawing/2014/main" id="{443A0717-1083-AF53-ACF1-D4213CB65BCB}"/>
              </a:ext>
            </a:extLst>
          </p:cNvPr>
          <p:cNvPicPr>
            <a:picLocks noChangeAspect="1"/>
          </p:cNvPicPr>
          <p:nvPr/>
        </p:nvPicPr>
        <p:blipFill>
          <a:blip r:embed="rId9"/>
          <a:stretch>
            <a:fillRect/>
          </a:stretch>
        </p:blipFill>
        <p:spPr>
          <a:xfrm>
            <a:off x="4233517" y="1360680"/>
            <a:ext cx="3674554" cy="2755916"/>
          </a:xfrm>
          <a:prstGeom prst="rect">
            <a:avLst/>
          </a:prstGeom>
        </p:spPr>
      </p:pic>
      <p:pic>
        <p:nvPicPr>
          <p:cNvPr id="22" name="Afbeelding 21" descr="Afbeelding met kleding, scène, overdekt, meubels&#10;&#10;Automatisch gegenereerde beschrijving">
            <a:extLst>
              <a:ext uri="{FF2B5EF4-FFF2-40B4-BE49-F238E27FC236}">
                <a16:creationId xmlns:a16="http://schemas.microsoft.com/office/drawing/2014/main" id="{ECC1AC83-1A5E-0D4A-8336-B92C58C3C6B3}"/>
              </a:ext>
            </a:extLst>
          </p:cNvPr>
          <p:cNvPicPr>
            <a:picLocks noChangeAspect="1"/>
          </p:cNvPicPr>
          <p:nvPr/>
        </p:nvPicPr>
        <p:blipFill>
          <a:blip r:embed="rId10"/>
          <a:stretch>
            <a:fillRect/>
          </a:stretch>
        </p:blipFill>
        <p:spPr>
          <a:xfrm>
            <a:off x="-7502817" y="4163370"/>
            <a:ext cx="4223024" cy="3167268"/>
          </a:xfrm>
          <a:prstGeom prst="rect">
            <a:avLst/>
          </a:prstGeom>
        </p:spPr>
      </p:pic>
      <p:pic>
        <p:nvPicPr>
          <p:cNvPr id="23" name="Picture 2">
            <a:extLst>
              <a:ext uri="{FF2B5EF4-FFF2-40B4-BE49-F238E27FC236}">
                <a16:creationId xmlns:a16="http://schemas.microsoft.com/office/drawing/2014/main" id="{5594214D-5FAD-CB4F-0AA9-2CA2ED19DC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1263" r="51061"/>
          <a:stretch/>
        </p:blipFill>
        <p:spPr bwMode="auto">
          <a:xfrm>
            <a:off x="12192000" y="8382000"/>
            <a:ext cx="2857835" cy="203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D084934C-35C5-A2F9-3918-74837D43803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306" b="53455"/>
          <a:stretch/>
        </p:blipFill>
        <p:spPr bwMode="auto">
          <a:xfrm>
            <a:off x="17335967" y="3266734"/>
            <a:ext cx="2901950" cy="193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Afbeelding 25" descr="Afbeelding met overdekt, kleding, muur, meubels&#10;&#10;Automatisch gegenereerde beschrijving">
            <a:extLst>
              <a:ext uri="{FF2B5EF4-FFF2-40B4-BE49-F238E27FC236}">
                <a16:creationId xmlns:a16="http://schemas.microsoft.com/office/drawing/2014/main" id="{C38F63E5-AF34-CB93-0241-D558447EB086}"/>
              </a:ext>
            </a:extLst>
          </p:cNvPr>
          <p:cNvPicPr>
            <a:picLocks noChangeAspect="1"/>
          </p:cNvPicPr>
          <p:nvPr/>
        </p:nvPicPr>
        <p:blipFill>
          <a:blip r:embed="rId11"/>
          <a:stretch>
            <a:fillRect/>
          </a:stretch>
        </p:blipFill>
        <p:spPr>
          <a:xfrm>
            <a:off x="8356583" y="1490952"/>
            <a:ext cx="3325996" cy="2494497"/>
          </a:xfrm>
          <a:prstGeom prst="rect">
            <a:avLst/>
          </a:prstGeom>
        </p:spPr>
      </p:pic>
    </p:spTree>
    <p:extLst>
      <p:ext uri="{BB962C8B-B14F-4D97-AF65-F5344CB8AC3E}">
        <p14:creationId xmlns:p14="http://schemas.microsoft.com/office/powerpoint/2010/main" val="407959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C914F3F4-F3FF-3611-0D2D-B0EE58DEF022}"/>
              </a:ext>
            </a:extLst>
          </p:cNvPr>
          <p:cNvSpPr txBox="1">
            <a:spLocks/>
          </p:cNvSpPr>
          <p:nvPr/>
        </p:nvSpPr>
        <p:spPr>
          <a:xfrm>
            <a:off x="2087216" y="636104"/>
            <a:ext cx="9266583" cy="410818"/>
          </a:xfrm>
          <a:prstGeom prst="rect">
            <a:avLst/>
          </a:prstGeom>
        </p:spPr>
        <p:txBody>
          <a:bodyPr>
            <a:noAutofit/>
          </a:bodyPr>
          <a:lstStyle>
            <a:lvl1pPr algn="r" defTabSz="914400" rtl="0" eaLnBrk="1" latinLnBrk="0" hangingPunct="1">
              <a:lnSpc>
                <a:spcPct val="90000"/>
              </a:lnSpc>
              <a:spcBef>
                <a:spcPct val="0"/>
              </a:spcBef>
              <a:buNone/>
              <a:defRPr sz="2400" kern="1200">
                <a:solidFill>
                  <a:schemeClr val="tx1"/>
                </a:solidFill>
                <a:latin typeface="+mn-lt"/>
                <a:ea typeface="+mj-ea"/>
                <a:cs typeface="+mj-cs"/>
              </a:defRPr>
            </a:lvl1pPr>
          </a:lstStyle>
          <a:p>
            <a:r>
              <a:rPr lang="nl-NL" sz="3600" b="1" dirty="0">
                <a:solidFill>
                  <a:srgbClr val="C21370"/>
                </a:solidFill>
              </a:rPr>
              <a:t>KIA offline - Bijeenkomsten</a:t>
            </a:r>
          </a:p>
        </p:txBody>
      </p:sp>
      <p:pic>
        <p:nvPicPr>
          <p:cNvPr id="13" name="Tijdelijke aanduiding voor inhoud 13" descr="Afbeelding met person, kleding, overdekt, persoon&#10;&#10;Automatisch gegenereerde beschrijving">
            <a:extLst>
              <a:ext uri="{FF2B5EF4-FFF2-40B4-BE49-F238E27FC236}">
                <a16:creationId xmlns:a16="http://schemas.microsoft.com/office/drawing/2014/main" id="{E8E030BE-6EFB-F1E9-8E3D-2ABA304CE4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2937" y="1786656"/>
            <a:ext cx="3750796" cy="2742747"/>
          </a:xfrm>
          <a:prstGeom prst="rect">
            <a:avLst/>
          </a:prstGeom>
        </p:spPr>
      </p:pic>
      <p:pic>
        <p:nvPicPr>
          <p:cNvPr id="14" name="Picture 2">
            <a:extLst>
              <a:ext uri="{FF2B5EF4-FFF2-40B4-BE49-F238E27FC236}">
                <a16:creationId xmlns:a16="http://schemas.microsoft.com/office/drawing/2014/main" id="{74EBD28E-D0E2-5763-54AD-A195068D3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061" b="34170"/>
          <a:stretch/>
        </p:blipFill>
        <p:spPr bwMode="auto">
          <a:xfrm>
            <a:off x="4347517" y="3973656"/>
            <a:ext cx="2857834" cy="2742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Afbeelding 21" descr="Afbeelding met kleding, scène, overdekt, meubels&#10;&#10;Automatisch gegenereerde beschrijving">
            <a:extLst>
              <a:ext uri="{FF2B5EF4-FFF2-40B4-BE49-F238E27FC236}">
                <a16:creationId xmlns:a16="http://schemas.microsoft.com/office/drawing/2014/main" id="{ECC1AC83-1A5E-0D4A-8336-B92C58C3C6B3}"/>
              </a:ext>
            </a:extLst>
          </p:cNvPr>
          <p:cNvPicPr>
            <a:picLocks noChangeAspect="1"/>
          </p:cNvPicPr>
          <p:nvPr/>
        </p:nvPicPr>
        <p:blipFill>
          <a:blip r:embed="rId4"/>
          <a:stretch>
            <a:fillRect/>
          </a:stretch>
        </p:blipFill>
        <p:spPr>
          <a:xfrm>
            <a:off x="254761" y="1671624"/>
            <a:ext cx="2901950" cy="2176463"/>
          </a:xfrm>
          <a:prstGeom prst="rect">
            <a:avLst/>
          </a:prstGeom>
        </p:spPr>
      </p:pic>
      <p:pic>
        <p:nvPicPr>
          <p:cNvPr id="23" name="Picture 2">
            <a:extLst>
              <a:ext uri="{FF2B5EF4-FFF2-40B4-BE49-F238E27FC236}">
                <a16:creationId xmlns:a16="http://schemas.microsoft.com/office/drawing/2014/main" id="{5594214D-5FAD-CB4F-0AA9-2CA2ED19DC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63" r="51061"/>
          <a:stretch/>
        </p:blipFill>
        <p:spPr bwMode="auto">
          <a:xfrm>
            <a:off x="314713" y="4067281"/>
            <a:ext cx="3596640" cy="255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a:extLst>
              <a:ext uri="{FF2B5EF4-FFF2-40B4-BE49-F238E27FC236}">
                <a16:creationId xmlns:a16="http://schemas.microsoft.com/office/drawing/2014/main" id="{D084934C-35C5-A2F9-3918-74837D4380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306" b="53455"/>
          <a:stretch/>
        </p:blipFill>
        <p:spPr bwMode="auto">
          <a:xfrm>
            <a:off x="8087360" y="4745761"/>
            <a:ext cx="2901950" cy="193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a:extLst>
              <a:ext uri="{FF2B5EF4-FFF2-40B4-BE49-F238E27FC236}">
                <a16:creationId xmlns:a16="http://schemas.microsoft.com/office/drawing/2014/main" id="{B3C6C818-7640-784D-0699-4261524684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705" t="69509"/>
          <a:stretch/>
        </p:blipFill>
        <p:spPr bwMode="auto">
          <a:xfrm>
            <a:off x="3818557" y="1671624"/>
            <a:ext cx="2901950" cy="215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5323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9DE0EB14-8622-0C04-F720-2516EF3FAC51}"/>
              </a:ext>
            </a:extLst>
          </p:cNvPr>
          <p:cNvSpPr txBox="1">
            <a:spLocks/>
          </p:cNvSpPr>
          <p:nvPr/>
        </p:nvSpPr>
        <p:spPr>
          <a:xfrm>
            <a:off x="2087216" y="636104"/>
            <a:ext cx="9266583" cy="410818"/>
          </a:xfrm>
          <a:prstGeom prst="rect">
            <a:avLst/>
          </a:prstGeom>
        </p:spPr>
        <p:txBody>
          <a:bodyPr>
            <a:noAutofit/>
          </a:bodyPr>
          <a:lstStyle>
            <a:lvl1pPr algn="r" defTabSz="914400" rtl="0" eaLnBrk="1" latinLnBrk="0" hangingPunct="1">
              <a:lnSpc>
                <a:spcPct val="90000"/>
              </a:lnSpc>
              <a:spcBef>
                <a:spcPct val="0"/>
              </a:spcBef>
              <a:buNone/>
              <a:defRPr sz="2400" kern="1200">
                <a:solidFill>
                  <a:schemeClr val="tx1"/>
                </a:solidFill>
                <a:latin typeface="+mn-lt"/>
                <a:ea typeface="+mj-ea"/>
                <a:cs typeface="+mj-cs"/>
              </a:defRPr>
            </a:lvl1pPr>
          </a:lstStyle>
          <a:p>
            <a:r>
              <a:rPr lang="nl-NL" sz="3600" b="1" dirty="0">
                <a:solidFill>
                  <a:srgbClr val="C21370"/>
                </a:solidFill>
              </a:rPr>
              <a:t>KIA online - community</a:t>
            </a:r>
          </a:p>
        </p:txBody>
      </p:sp>
      <p:pic>
        <p:nvPicPr>
          <p:cNvPr id="19" name="Afbeelding 18">
            <a:extLst>
              <a:ext uri="{FF2B5EF4-FFF2-40B4-BE49-F238E27FC236}">
                <a16:creationId xmlns:a16="http://schemas.microsoft.com/office/drawing/2014/main" id="{6E02F6E3-81C2-CE9F-5E7D-A0C693B77B57}"/>
              </a:ext>
            </a:extLst>
          </p:cNvPr>
          <p:cNvPicPr>
            <a:picLocks noChangeAspect="1"/>
          </p:cNvPicPr>
          <p:nvPr/>
        </p:nvPicPr>
        <p:blipFill rotWithShape="1">
          <a:blip r:embed="rId2"/>
          <a:srcRect l="17120" t="12741" r="17120" b="3704"/>
          <a:stretch/>
        </p:blipFill>
        <p:spPr>
          <a:xfrm>
            <a:off x="2463136" y="1341120"/>
            <a:ext cx="7065126" cy="5049520"/>
          </a:xfrm>
          <a:prstGeom prst="rect">
            <a:avLst/>
          </a:prstGeom>
          <a:ln>
            <a:solidFill>
              <a:srgbClr val="0070C0"/>
            </a:solidFill>
          </a:ln>
        </p:spPr>
      </p:pic>
    </p:spTree>
    <p:extLst>
      <p:ext uri="{BB962C8B-B14F-4D97-AF65-F5344CB8AC3E}">
        <p14:creationId xmlns:p14="http://schemas.microsoft.com/office/powerpoint/2010/main" val="345838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al 3"/>
          <p:cNvSpPr/>
          <p:nvPr/>
        </p:nvSpPr>
        <p:spPr>
          <a:xfrm>
            <a:off x="4212165" y="1672166"/>
            <a:ext cx="3767670" cy="351366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NL" sz="1600" b="1" dirty="0">
                <a:solidFill>
                  <a:prstClr val="white"/>
                </a:solidFill>
              </a:rPr>
              <a:t>Archiefsector</a:t>
            </a:r>
            <a:r>
              <a:rPr lang="nl-NL" sz="1600" dirty="0">
                <a:solidFill>
                  <a:prstClr val="white"/>
                </a:solidFill>
              </a:rPr>
              <a:t> archivarissen en informatieprofessionals</a:t>
            </a:r>
          </a:p>
        </p:txBody>
      </p:sp>
      <p:sp>
        <p:nvSpPr>
          <p:cNvPr id="5" name="Ovaal 4"/>
          <p:cNvSpPr/>
          <p:nvPr/>
        </p:nvSpPr>
        <p:spPr>
          <a:xfrm>
            <a:off x="3251695" y="831676"/>
            <a:ext cx="1274484" cy="1242801"/>
          </a:xfrm>
          <a:prstGeom prst="ellipse">
            <a:avLst/>
          </a:prstGeom>
          <a:solidFill>
            <a:srgbClr val="9615F7"/>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100" dirty="0">
                <a:solidFill>
                  <a:prstClr val="white"/>
                </a:solidFill>
              </a:rPr>
              <a:t>Hoger onderwijs</a:t>
            </a:r>
          </a:p>
        </p:txBody>
      </p:sp>
      <p:sp>
        <p:nvSpPr>
          <p:cNvPr id="6" name="Ovaal 5"/>
          <p:cNvSpPr/>
          <p:nvPr/>
        </p:nvSpPr>
        <p:spPr>
          <a:xfrm>
            <a:off x="2452021" y="3539066"/>
            <a:ext cx="2128984" cy="198545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600" b="1" dirty="0">
                <a:solidFill>
                  <a:prstClr val="white"/>
                </a:solidFill>
              </a:rPr>
              <a:t>Overheid</a:t>
            </a:r>
            <a:r>
              <a:rPr lang="nl-NL" sz="1600" dirty="0">
                <a:solidFill>
                  <a:prstClr val="white"/>
                </a:solidFill>
              </a:rPr>
              <a:t> </a:t>
            </a:r>
            <a:r>
              <a:rPr lang="nl-NL" sz="1200" dirty="0">
                <a:solidFill>
                  <a:prstClr val="white"/>
                </a:solidFill>
              </a:rPr>
              <a:t>Informatie-professionals, </a:t>
            </a:r>
            <a:r>
              <a:rPr lang="nl-NL" sz="1200" dirty="0" err="1">
                <a:solidFill>
                  <a:prstClr val="white"/>
                </a:solidFill>
              </a:rPr>
              <a:t>DIV’ers</a:t>
            </a:r>
            <a:endParaRPr lang="nl-NL" sz="1200" dirty="0">
              <a:solidFill>
                <a:prstClr val="white"/>
              </a:solidFill>
            </a:endParaRPr>
          </a:p>
        </p:txBody>
      </p:sp>
      <p:sp>
        <p:nvSpPr>
          <p:cNvPr id="7" name="Ovaal 6"/>
          <p:cNvSpPr/>
          <p:nvPr/>
        </p:nvSpPr>
        <p:spPr>
          <a:xfrm>
            <a:off x="1295283" y="3644932"/>
            <a:ext cx="1480335" cy="1443534"/>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050" b="1" dirty="0" err="1">
                <a:solidFill>
                  <a:prstClr val="white"/>
                </a:solidFill>
              </a:rPr>
              <a:t>Gemeen-ten</a:t>
            </a:r>
            <a:endParaRPr lang="nl-NL" sz="1050" b="1" dirty="0">
              <a:solidFill>
                <a:prstClr val="white"/>
              </a:solidFill>
            </a:endParaRPr>
          </a:p>
        </p:txBody>
      </p:sp>
      <p:sp>
        <p:nvSpPr>
          <p:cNvPr id="8" name="Ovaal 7"/>
          <p:cNvSpPr/>
          <p:nvPr/>
        </p:nvSpPr>
        <p:spPr>
          <a:xfrm>
            <a:off x="7735974" y="2449718"/>
            <a:ext cx="2422420" cy="236219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1600" b="1" dirty="0" err="1">
                <a:solidFill>
                  <a:prstClr val="white"/>
                </a:solidFill>
              </a:rPr>
              <a:t>Kennis-instituten</a:t>
            </a:r>
            <a:endParaRPr lang="nl-NL" sz="1600" b="1" dirty="0">
              <a:solidFill>
                <a:prstClr val="white"/>
              </a:solidFill>
            </a:endParaRPr>
          </a:p>
        </p:txBody>
      </p:sp>
      <p:sp>
        <p:nvSpPr>
          <p:cNvPr id="9" name="Ovaal 8"/>
          <p:cNvSpPr/>
          <p:nvPr/>
        </p:nvSpPr>
        <p:spPr>
          <a:xfrm>
            <a:off x="4266765" y="4449233"/>
            <a:ext cx="1234497" cy="1203807"/>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100" b="1" dirty="0">
                <a:solidFill>
                  <a:prstClr val="white"/>
                </a:solidFill>
              </a:rPr>
              <a:t>Rijk</a:t>
            </a:r>
          </a:p>
        </p:txBody>
      </p:sp>
      <p:sp>
        <p:nvSpPr>
          <p:cNvPr id="10" name="Ovaal 9"/>
          <p:cNvSpPr/>
          <p:nvPr/>
        </p:nvSpPr>
        <p:spPr>
          <a:xfrm>
            <a:off x="3362899" y="2257730"/>
            <a:ext cx="1276050" cy="1244328"/>
          </a:xfrm>
          <a:prstGeom prst="ellipse">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200" dirty="0" err="1">
                <a:solidFill>
                  <a:prstClr val="white"/>
                </a:solidFill>
              </a:rPr>
              <a:t>Commer-cieel</a:t>
            </a:r>
            <a:endParaRPr lang="nl-NL" sz="1200" dirty="0">
              <a:solidFill>
                <a:prstClr val="white"/>
              </a:solidFill>
            </a:endParaRPr>
          </a:p>
        </p:txBody>
      </p:sp>
      <p:sp>
        <p:nvSpPr>
          <p:cNvPr id="12" name="Ovaal 11"/>
          <p:cNvSpPr/>
          <p:nvPr/>
        </p:nvSpPr>
        <p:spPr>
          <a:xfrm>
            <a:off x="6193337" y="4498561"/>
            <a:ext cx="1528123" cy="1490134"/>
          </a:xfrm>
          <a:prstGeom prst="ellipse">
            <a:avLst/>
          </a:prstGeom>
          <a:solidFill>
            <a:srgbClr val="F593C6"/>
          </a:solidFill>
        </p:spPr>
        <p:style>
          <a:lnRef idx="0">
            <a:schemeClr val="accent5"/>
          </a:lnRef>
          <a:fillRef idx="1002">
            <a:schemeClr val="dk2"/>
          </a:fillRef>
          <a:effectRef idx="3">
            <a:schemeClr val="accent5"/>
          </a:effectRef>
          <a:fontRef idx="minor">
            <a:schemeClr val="lt1"/>
          </a:fontRef>
        </p:style>
        <p:txBody>
          <a:bodyPr rtlCol="0" anchor="ctr"/>
          <a:lstStyle/>
          <a:p>
            <a:pPr algn="ctr"/>
            <a:r>
              <a:rPr lang="nl-NL" sz="1600" b="1" dirty="0">
                <a:solidFill>
                  <a:prstClr val="white"/>
                </a:solidFill>
              </a:rPr>
              <a:t>Erfgoedsector</a:t>
            </a:r>
          </a:p>
        </p:txBody>
      </p:sp>
      <p:sp>
        <p:nvSpPr>
          <p:cNvPr id="13" name="Ovaal 12"/>
          <p:cNvSpPr/>
          <p:nvPr/>
        </p:nvSpPr>
        <p:spPr>
          <a:xfrm>
            <a:off x="1696641" y="2526836"/>
            <a:ext cx="781150" cy="761731"/>
          </a:xfrm>
          <a:prstGeom prst="ellipse">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900" dirty="0">
                <a:solidFill>
                  <a:prstClr val="white"/>
                </a:solidFill>
              </a:rPr>
              <a:t>Zzp’</a:t>
            </a:r>
          </a:p>
          <a:p>
            <a:pPr algn="ctr"/>
            <a:r>
              <a:rPr lang="nl-NL" sz="900" dirty="0" err="1">
                <a:solidFill>
                  <a:prstClr val="white"/>
                </a:solidFill>
              </a:rPr>
              <a:t>ers</a:t>
            </a:r>
            <a:endParaRPr lang="nl-NL" sz="900" dirty="0">
              <a:solidFill>
                <a:prstClr val="white"/>
              </a:solidFill>
            </a:endParaRPr>
          </a:p>
        </p:txBody>
      </p:sp>
      <p:sp>
        <p:nvSpPr>
          <p:cNvPr id="14" name="Ovaal 13"/>
          <p:cNvSpPr/>
          <p:nvPr/>
        </p:nvSpPr>
        <p:spPr>
          <a:xfrm>
            <a:off x="1609249" y="4782920"/>
            <a:ext cx="1311059" cy="127846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000" b="1" dirty="0">
                <a:solidFill>
                  <a:prstClr val="white"/>
                </a:solidFill>
              </a:rPr>
              <a:t>Provincies</a:t>
            </a:r>
          </a:p>
        </p:txBody>
      </p:sp>
      <p:sp>
        <p:nvSpPr>
          <p:cNvPr id="15" name="Ovaal 14"/>
          <p:cNvSpPr/>
          <p:nvPr/>
        </p:nvSpPr>
        <p:spPr>
          <a:xfrm>
            <a:off x="2577878" y="5283211"/>
            <a:ext cx="1311059" cy="127846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050" b="1" dirty="0" err="1">
                <a:solidFill>
                  <a:prstClr val="white"/>
                </a:solidFill>
              </a:rPr>
              <a:t>Water-schappen</a:t>
            </a:r>
            <a:endParaRPr lang="nl-NL" sz="1050" b="1" dirty="0">
              <a:solidFill>
                <a:prstClr val="white"/>
              </a:solidFill>
            </a:endParaRPr>
          </a:p>
        </p:txBody>
      </p:sp>
      <p:sp>
        <p:nvSpPr>
          <p:cNvPr id="16" name="Ovaal 15"/>
          <p:cNvSpPr/>
          <p:nvPr/>
        </p:nvSpPr>
        <p:spPr>
          <a:xfrm>
            <a:off x="7571373" y="4779455"/>
            <a:ext cx="1528123" cy="1490134"/>
          </a:xfrm>
          <a:prstGeom prst="ellipse">
            <a:avLst/>
          </a:prstGeom>
          <a:solidFill>
            <a:srgbClr val="FF6699"/>
          </a:solidFill>
        </p:spPr>
        <p:style>
          <a:lnRef idx="0">
            <a:schemeClr val="accent5"/>
          </a:lnRef>
          <a:fillRef idx="1002">
            <a:schemeClr val="dk2"/>
          </a:fillRef>
          <a:effectRef idx="3">
            <a:schemeClr val="accent5"/>
          </a:effectRef>
          <a:fontRef idx="minor">
            <a:schemeClr val="lt1"/>
          </a:fontRef>
        </p:style>
        <p:txBody>
          <a:bodyPr rtlCol="0" anchor="ctr"/>
          <a:lstStyle/>
          <a:p>
            <a:pPr algn="ctr"/>
            <a:r>
              <a:rPr lang="nl-NL" sz="1400" dirty="0">
                <a:solidFill>
                  <a:prstClr val="white"/>
                </a:solidFill>
              </a:rPr>
              <a:t>Netwerk Digitaal Erfgoed</a:t>
            </a:r>
          </a:p>
        </p:txBody>
      </p:sp>
      <p:sp>
        <p:nvSpPr>
          <p:cNvPr id="17" name="Ovaal 16"/>
          <p:cNvSpPr/>
          <p:nvPr/>
        </p:nvSpPr>
        <p:spPr>
          <a:xfrm>
            <a:off x="9728320" y="2074478"/>
            <a:ext cx="1400192" cy="1365383"/>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1200" dirty="0">
                <a:solidFill>
                  <a:prstClr val="white"/>
                </a:solidFill>
              </a:rPr>
              <a:t>KNAW-instituten</a:t>
            </a:r>
          </a:p>
        </p:txBody>
      </p:sp>
      <p:sp>
        <p:nvSpPr>
          <p:cNvPr id="19" name="Ovaal 18"/>
          <p:cNvSpPr/>
          <p:nvPr/>
        </p:nvSpPr>
        <p:spPr>
          <a:xfrm>
            <a:off x="6730355" y="1143000"/>
            <a:ext cx="1367418" cy="132412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NL" sz="900" b="1" dirty="0" err="1">
                <a:solidFill>
                  <a:prstClr val="white"/>
                </a:solidFill>
              </a:rPr>
              <a:t>RHC’s</a:t>
            </a:r>
            <a:endParaRPr lang="nl-NL" sz="900" b="1" dirty="0">
              <a:solidFill>
                <a:prstClr val="white"/>
              </a:solidFill>
            </a:endParaRPr>
          </a:p>
        </p:txBody>
      </p:sp>
      <p:sp>
        <p:nvSpPr>
          <p:cNvPr id="20" name="Ovaal 19"/>
          <p:cNvSpPr/>
          <p:nvPr/>
        </p:nvSpPr>
        <p:spPr>
          <a:xfrm>
            <a:off x="6034864" y="5690394"/>
            <a:ext cx="922533" cy="899599"/>
          </a:xfrm>
          <a:prstGeom prst="ellipse">
            <a:avLst/>
          </a:prstGeom>
          <a:solidFill>
            <a:srgbClr val="F593C6"/>
          </a:solidFill>
        </p:spPr>
        <p:style>
          <a:lnRef idx="0">
            <a:schemeClr val="accent5"/>
          </a:lnRef>
          <a:fillRef idx="1002">
            <a:schemeClr val="dk2"/>
          </a:fillRef>
          <a:effectRef idx="3">
            <a:schemeClr val="accent5"/>
          </a:effectRef>
          <a:fontRef idx="minor">
            <a:schemeClr val="lt1"/>
          </a:fontRef>
        </p:style>
        <p:txBody>
          <a:bodyPr rtlCol="0" anchor="ctr"/>
          <a:lstStyle/>
          <a:p>
            <a:pPr algn="ctr"/>
            <a:r>
              <a:rPr lang="nl-NL" sz="1000" b="1" dirty="0">
                <a:solidFill>
                  <a:prstClr val="white"/>
                </a:solidFill>
              </a:rPr>
              <a:t>musea</a:t>
            </a:r>
          </a:p>
        </p:txBody>
      </p:sp>
      <p:sp>
        <p:nvSpPr>
          <p:cNvPr id="21" name="Ovaal 20"/>
          <p:cNvSpPr/>
          <p:nvPr/>
        </p:nvSpPr>
        <p:spPr>
          <a:xfrm>
            <a:off x="7937007" y="1282817"/>
            <a:ext cx="1111335" cy="112809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nl-NL" sz="900" b="1" dirty="0" err="1">
                <a:solidFill>
                  <a:prstClr val="white"/>
                </a:solidFill>
              </a:rPr>
              <a:t>Particu-liere</a:t>
            </a:r>
            <a:r>
              <a:rPr lang="nl-NL" sz="1200" b="1" dirty="0">
                <a:solidFill>
                  <a:prstClr val="white"/>
                </a:solidFill>
              </a:rPr>
              <a:t> </a:t>
            </a:r>
            <a:r>
              <a:rPr lang="nl-NL" sz="900" b="1" dirty="0" err="1">
                <a:solidFill>
                  <a:prstClr val="white"/>
                </a:solidFill>
              </a:rPr>
              <a:t>inst</a:t>
            </a:r>
            <a:r>
              <a:rPr lang="nl-NL" sz="900" b="1" dirty="0">
                <a:solidFill>
                  <a:prstClr val="white"/>
                </a:solidFill>
              </a:rPr>
              <a:t>.</a:t>
            </a:r>
          </a:p>
        </p:txBody>
      </p:sp>
      <p:sp>
        <p:nvSpPr>
          <p:cNvPr id="22" name="Ovaal 21"/>
          <p:cNvSpPr/>
          <p:nvPr/>
        </p:nvSpPr>
        <p:spPr>
          <a:xfrm>
            <a:off x="8880914" y="5469284"/>
            <a:ext cx="544642" cy="511475"/>
          </a:xfrm>
          <a:prstGeom prst="ellipse">
            <a:avLst/>
          </a:prstGeom>
          <a:solidFill>
            <a:srgbClr val="FF6699"/>
          </a:solidFill>
        </p:spPr>
        <p:style>
          <a:lnRef idx="0">
            <a:schemeClr val="accent5"/>
          </a:lnRef>
          <a:fillRef idx="1002">
            <a:schemeClr val="dk2"/>
          </a:fillRef>
          <a:effectRef idx="3">
            <a:schemeClr val="accent5"/>
          </a:effectRef>
          <a:fontRef idx="minor">
            <a:schemeClr val="lt1"/>
          </a:fontRef>
        </p:style>
        <p:txBody>
          <a:bodyPr rtlCol="0" anchor="ctr"/>
          <a:lstStyle/>
          <a:p>
            <a:pPr algn="ctr"/>
            <a:endParaRPr lang="nl-NL" sz="1400" dirty="0">
              <a:solidFill>
                <a:prstClr val="white"/>
              </a:solidFill>
            </a:endParaRPr>
          </a:p>
        </p:txBody>
      </p:sp>
      <p:sp>
        <p:nvSpPr>
          <p:cNvPr id="26" name="Ovaal 25"/>
          <p:cNvSpPr/>
          <p:nvPr/>
        </p:nvSpPr>
        <p:spPr>
          <a:xfrm>
            <a:off x="8660349" y="5758114"/>
            <a:ext cx="544642" cy="511475"/>
          </a:xfrm>
          <a:prstGeom prst="ellipse">
            <a:avLst/>
          </a:prstGeom>
          <a:solidFill>
            <a:srgbClr val="FF6699"/>
          </a:solidFill>
        </p:spPr>
        <p:style>
          <a:lnRef idx="0">
            <a:schemeClr val="accent5"/>
          </a:lnRef>
          <a:fillRef idx="1002">
            <a:schemeClr val="dk2"/>
          </a:fillRef>
          <a:effectRef idx="3">
            <a:schemeClr val="accent5"/>
          </a:effectRef>
          <a:fontRef idx="minor">
            <a:schemeClr val="lt1"/>
          </a:fontRef>
        </p:style>
        <p:txBody>
          <a:bodyPr rtlCol="0" anchor="ctr"/>
          <a:lstStyle/>
          <a:p>
            <a:pPr algn="ctr"/>
            <a:endParaRPr lang="nl-NL" sz="1400" dirty="0">
              <a:solidFill>
                <a:prstClr val="white"/>
              </a:solidFill>
            </a:endParaRPr>
          </a:p>
        </p:txBody>
      </p:sp>
      <p:sp>
        <p:nvSpPr>
          <p:cNvPr id="27" name="Ovaal 26"/>
          <p:cNvSpPr/>
          <p:nvPr/>
        </p:nvSpPr>
        <p:spPr>
          <a:xfrm>
            <a:off x="9099496" y="5758114"/>
            <a:ext cx="544642" cy="511475"/>
          </a:xfrm>
          <a:prstGeom prst="ellipse">
            <a:avLst/>
          </a:prstGeom>
          <a:solidFill>
            <a:srgbClr val="FF6699"/>
          </a:solidFill>
        </p:spPr>
        <p:style>
          <a:lnRef idx="0">
            <a:schemeClr val="accent5"/>
          </a:lnRef>
          <a:fillRef idx="1002">
            <a:schemeClr val="dk2"/>
          </a:fillRef>
          <a:effectRef idx="3">
            <a:schemeClr val="accent5"/>
          </a:effectRef>
          <a:fontRef idx="minor">
            <a:schemeClr val="lt1"/>
          </a:fontRef>
        </p:style>
        <p:txBody>
          <a:bodyPr rtlCol="0" anchor="ctr"/>
          <a:lstStyle/>
          <a:p>
            <a:pPr algn="ctr"/>
            <a:endParaRPr lang="nl-NL" sz="1400" dirty="0">
              <a:solidFill>
                <a:prstClr val="white"/>
              </a:solidFill>
            </a:endParaRPr>
          </a:p>
        </p:txBody>
      </p:sp>
      <p:sp>
        <p:nvSpPr>
          <p:cNvPr id="28" name="Ovaal 27"/>
          <p:cNvSpPr/>
          <p:nvPr/>
        </p:nvSpPr>
        <p:spPr>
          <a:xfrm>
            <a:off x="6771183" y="5758114"/>
            <a:ext cx="685020" cy="667991"/>
          </a:xfrm>
          <a:prstGeom prst="ellipse">
            <a:avLst/>
          </a:prstGeom>
          <a:solidFill>
            <a:srgbClr val="F593C6"/>
          </a:solidFill>
        </p:spPr>
        <p:style>
          <a:lnRef idx="0">
            <a:schemeClr val="accent5"/>
          </a:lnRef>
          <a:fillRef idx="1002">
            <a:schemeClr val="dk2"/>
          </a:fillRef>
          <a:effectRef idx="3">
            <a:schemeClr val="accent5"/>
          </a:effectRef>
          <a:fontRef idx="minor">
            <a:schemeClr val="lt1"/>
          </a:fontRef>
        </p:style>
        <p:txBody>
          <a:bodyPr rtlCol="0" anchor="ctr"/>
          <a:lstStyle/>
          <a:p>
            <a:pPr algn="ctr"/>
            <a:endParaRPr lang="nl-NL" sz="1000" b="1" dirty="0">
              <a:solidFill>
                <a:prstClr val="white"/>
              </a:solidFill>
            </a:endParaRPr>
          </a:p>
        </p:txBody>
      </p:sp>
      <p:sp>
        <p:nvSpPr>
          <p:cNvPr id="30" name="Ovaal 29"/>
          <p:cNvSpPr/>
          <p:nvPr/>
        </p:nvSpPr>
        <p:spPr>
          <a:xfrm>
            <a:off x="5692354" y="5271347"/>
            <a:ext cx="685020" cy="667991"/>
          </a:xfrm>
          <a:prstGeom prst="ellipse">
            <a:avLst/>
          </a:prstGeom>
          <a:solidFill>
            <a:srgbClr val="F593C6"/>
          </a:solidFill>
        </p:spPr>
        <p:style>
          <a:lnRef idx="0">
            <a:schemeClr val="accent5"/>
          </a:lnRef>
          <a:fillRef idx="1002">
            <a:schemeClr val="dk2"/>
          </a:fillRef>
          <a:effectRef idx="3">
            <a:schemeClr val="accent5"/>
          </a:effectRef>
          <a:fontRef idx="minor">
            <a:schemeClr val="lt1"/>
          </a:fontRef>
        </p:style>
        <p:txBody>
          <a:bodyPr rtlCol="0" anchor="ctr"/>
          <a:lstStyle/>
          <a:p>
            <a:pPr algn="ctr"/>
            <a:endParaRPr lang="nl-NL" sz="1000" b="1" dirty="0">
              <a:solidFill>
                <a:prstClr val="white"/>
              </a:solidFill>
            </a:endParaRPr>
          </a:p>
        </p:txBody>
      </p:sp>
      <p:sp>
        <p:nvSpPr>
          <p:cNvPr id="31" name="Ovaal 30"/>
          <p:cNvSpPr/>
          <p:nvPr/>
        </p:nvSpPr>
        <p:spPr>
          <a:xfrm>
            <a:off x="9899770" y="3106026"/>
            <a:ext cx="924780" cy="901790"/>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nl-NL" sz="1200" dirty="0">
                <a:solidFill>
                  <a:prstClr val="white"/>
                </a:solidFill>
              </a:rPr>
              <a:t>Uni’s</a:t>
            </a:r>
          </a:p>
        </p:txBody>
      </p:sp>
      <p:sp>
        <p:nvSpPr>
          <p:cNvPr id="32" name="Ovaal 31"/>
          <p:cNvSpPr/>
          <p:nvPr/>
        </p:nvSpPr>
        <p:spPr>
          <a:xfrm>
            <a:off x="9771784" y="3872592"/>
            <a:ext cx="773219" cy="753997"/>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nl-NL" sz="1200" dirty="0">
              <a:solidFill>
                <a:prstClr val="white"/>
              </a:solidFill>
            </a:endParaRPr>
          </a:p>
        </p:txBody>
      </p:sp>
      <p:sp>
        <p:nvSpPr>
          <p:cNvPr id="33" name="Ovaal 32"/>
          <p:cNvSpPr/>
          <p:nvPr/>
        </p:nvSpPr>
        <p:spPr>
          <a:xfrm>
            <a:off x="10437941" y="3708425"/>
            <a:ext cx="773219" cy="753997"/>
          </a:xfrm>
          <a:prstGeom prst="ellipse">
            <a:avLst/>
          </a:prstGeom>
          <a:solidFill>
            <a:srgbClr val="92D05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nl-NL" sz="1200" dirty="0">
              <a:solidFill>
                <a:prstClr val="white"/>
              </a:solidFill>
            </a:endParaRPr>
          </a:p>
        </p:txBody>
      </p:sp>
      <p:sp>
        <p:nvSpPr>
          <p:cNvPr id="34" name="Ovaal 33"/>
          <p:cNvSpPr/>
          <p:nvPr/>
        </p:nvSpPr>
        <p:spPr>
          <a:xfrm>
            <a:off x="6229372" y="1107011"/>
            <a:ext cx="733996" cy="74506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nl-NL" sz="900" b="1" dirty="0">
              <a:solidFill>
                <a:prstClr val="white"/>
              </a:solidFill>
            </a:endParaRPr>
          </a:p>
        </p:txBody>
      </p:sp>
      <p:sp>
        <p:nvSpPr>
          <p:cNvPr id="35" name="Ovaal 34"/>
          <p:cNvSpPr/>
          <p:nvPr/>
        </p:nvSpPr>
        <p:spPr>
          <a:xfrm>
            <a:off x="7633649" y="980813"/>
            <a:ext cx="606716" cy="61586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nl-NL" sz="900" b="1" dirty="0">
              <a:solidFill>
                <a:prstClr val="white"/>
              </a:solidFill>
            </a:endParaRPr>
          </a:p>
        </p:txBody>
      </p:sp>
      <p:sp>
        <p:nvSpPr>
          <p:cNvPr id="36" name="Ovaal 35"/>
          <p:cNvSpPr/>
          <p:nvPr/>
        </p:nvSpPr>
        <p:spPr>
          <a:xfrm>
            <a:off x="1333282" y="2454149"/>
            <a:ext cx="551933" cy="538212"/>
          </a:xfrm>
          <a:prstGeom prst="ellipse">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nl-NL" sz="900" dirty="0">
              <a:solidFill>
                <a:prstClr val="white"/>
              </a:solidFill>
            </a:endParaRPr>
          </a:p>
        </p:txBody>
      </p:sp>
      <p:sp>
        <p:nvSpPr>
          <p:cNvPr id="37" name="Ovaal 36"/>
          <p:cNvSpPr/>
          <p:nvPr/>
        </p:nvSpPr>
        <p:spPr>
          <a:xfrm>
            <a:off x="2087216" y="2269177"/>
            <a:ext cx="551933" cy="538212"/>
          </a:xfrm>
          <a:prstGeom prst="ellipse">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nl-NL" sz="900" dirty="0">
              <a:solidFill>
                <a:prstClr val="white"/>
              </a:solidFill>
            </a:endParaRPr>
          </a:p>
        </p:txBody>
      </p:sp>
      <p:sp>
        <p:nvSpPr>
          <p:cNvPr id="38" name="Ovaal 37"/>
          <p:cNvSpPr/>
          <p:nvPr/>
        </p:nvSpPr>
        <p:spPr>
          <a:xfrm>
            <a:off x="1114679" y="3539066"/>
            <a:ext cx="655529" cy="63923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sz="900" b="1" dirty="0">
              <a:solidFill>
                <a:prstClr val="white"/>
              </a:solidFill>
            </a:endParaRPr>
          </a:p>
        </p:txBody>
      </p:sp>
      <p:sp>
        <p:nvSpPr>
          <p:cNvPr id="39" name="Ovaal 38"/>
          <p:cNvSpPr/>
          <p:nvPr/>
        </p:nvSpPr>
        <p:spPr>
          <a:xfrm>
            <a:off x="791082" y="3916296"/>
            <a:ext cx="655529" cy="63923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sz="900" b="1" dirty="0">
              <a:solidFill>
                <a:prstClr val="white"/>
              </a:solidFill>
            </a:endParaRPr>
          </a:p>
        </p:txBody>
      </p:sp>
      <p:sp>
        <p:nvSpPr>
          <p:cNvPr id="40" name="Ovaal 39"/>
          <p:cNvSpPr/>
          <p:nvPr/>
        </p:nvSpPr>
        <p:spPr>
          <a:xfrm>
            <a:off x="1609249" y="5820576"/>
            <a:ext cx="655529" cy="63923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sz="900" b="1" dirty="0">
              <a:solidFill>
                <a:prstClr val="white"/>
              </a:solidFill>
            </a:endParaRPr>
          </a:p>
        </p:txBody>
      </p:sp>
      <p:sp>
        <p:nvSpPr>
          <p:cNvPr id="41" name="Ovaal 40"/>
          <p:cNvSpPr/>
          <p:nvPr/>
        </p:nvSpPr>
        <p:spPr>
          <a:xfrm>
            <a:off x="1086625" y="5978046"/>
            <a:ext cx="655529" cy="63923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sz="900" b="1" dirty="0">
              <a:solidFill>
                <a:prstClr val="white"/>
              </a:solidFill>
            </a:endParaRPr>
          </a:p>
        </p:txBody>
      </p:sp>
      <p:sp>
        <p:nvSpPr>
          <p:cNvPr id="43" name="Ovaal 42"/>
          <p:cNvSpPr/>
          <p:nvPr/>
        </p:nvSpPr>
        <p:spPr>
          <a:xfrm>
            <a:off x="4686454" y="5341526"/>
            <a:ext cx="655529" cy="63923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sz="900" b="1" dirty="0">
              <a:solidFill>
                <a:prstClr val="white"/>
              </a:solidFill>
            </a:endParaRPr>
          </a:p>
        </p:txBody>
      </p:sp>
      <p:sp>
        <p:nvSpPr>
          <p:cNvPr id="44" name="Ovaal 43"/>
          <p:cNvSpPr/>
          <p:nvPr/>
        </p:nvSpPr>
        <p:spPr>
          <a:xfrm>
            <a:off x="3743831" y="5191203"/>
            <a:ext cx="767207" cy="74813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900" b="1" dirty="0">
                <a:solidFill>
                  <a:prstClr val="white"/>
                </a:solidFill>
              </a:rPr>
              <a:t>ZBO’s</a:t>
            </a:r>
          </a:p>
        </p:txBody>
      </p:sp>
      <p:sp>
        <p:nvSpPr>
          <p:cNvPr id="42" name="Ovaal 41"/>
          <p:cNvSpPr/>
          <p:nvPr/>
        </p:nvSpPr>
        <p:spPr>
          <a:xfrm>
            <a:off x="3743831" y="5826209"/>
            <a:ext cx="655529" cy="639233"/>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sz="900" b="1" dirty="0">
              <a:solidFill>
                <a:prstClr val="white"/>
              </a:solidFill>
            </a:endParaRPr>
          </a:p>
        </p:txBody>
      </p:sp>
      <p:sp>
        <p:nvSpPr>
          <p:cNvPr id="45" name="Ovaal 44"/>
          <p:cNvSpPr/>
          <p:nvPr/>
        </p:nvSpPr>
        <p:spPr>
          <a:xfrm>
            <a:off x="2412647" y="2257730"/>
            <a:ext cx="1103866" cy="1076424"/>
          </a:xfrm>
          <a:prstGeom prst="ellipse">
            <a:avLst/>
          </a:prstGeom>
          <a:solidFill>
            <a:srgbClr val="00B0F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200" dirty="0" err="1">
                <a:solidFill>
                  <a:prstClr val="white"/>
                </a:solidFill>
              </a:rPr>
              <a:t>Lever-anciers</a:t>
            </a:r>
            <a:endParaRPr lang="nl-NL" sz="1200" dirty="0">
              <a:solidFill>
                <a:prstClr val="white"/>
              </a:solidFill>
            </a:endParaRPr>
          </a:p>
        </p:txBody>
      </p:sp>
      <p:sp>
        <p:nvSpPr>
          <p:cNvPr id="46" name="Ovaal 45"/>
          <p:cNvSpPr/>
          <p:nvPr/>
        </p:nvSpPr>
        <p:spPr>
          <a:xfrm>
            <a:off x="4399360" y="696055"/>
            <a:ext cx="1413563" cy="1378422"/>
          </a:xfrm>
          <a:prstGeom prst="ellipse">
            <a:avLst/>
          </a:prstGeom>
          <a:solidFill>
            <a:srgbClr val="9615F7"/>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100" dirty="0" err="1">
                <a:solidFill>
                  <a:prstClr val="white"/>
                </a:solidFill>
              </a:rPr>
              <a:t>Weten-schappelijk</a:t>
            </a:r>
            <a:r>
              <a:rPr lang="nl-NL" sz="1100" dirty="0">
                <a:solidFill>
                  <a:prstClr val="white"/>
                </a:solidFill>
              </a:rPr>
              <a:t> onderwijs</a:t>
            </a:r>
          </a:p>
        </p:txBody>
      </p:sp>
      <p:sp>
        <p:nvSpPr>
          <p:cNvPr id="47" name="Ovaal 46"/>
          <p:cNvSpPr/>
          <p:nvPr/>
        </p:nvSpPr>
        <p:spPr>
          <a:xfrm>
            <a:off x="6730355" y="861746"/>
            <a:ext cx="483240" cy="490529"/>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nl-NL" sz="900" b="1" dirty="0">
              <a:solidFill>
                <a:prstClr val="white"/>
              </a:solidFill>
            </a:endParaRPr>
          </a:p>
        </p:txBody>
      </p:sp>
      <p:sp>
        <p:nvSpPr>
          <p:cNvPr id="18" name="Titel 1">
            <a:extLst>
              <a:ext uri="{FF2B5EF4-FFF2-40B4-BE49-F238E27FC236}">
                <a16:creationId xmlns:a16="http://schemas.microsoft.com/office/drawing/2014/main" id="{EC0059F1-1DB1-D76F-DE68-FCA8D4F1C867}"/>
              </a:ext>
            </a:extLst>
          </p:cNvPr>
          <p:cNvSpPr txBox="1">
            <a:spLocks/>
          </p:cNvSpPr>
          <p:nvPr/>
        </p:nvSpPr>
        <p:spPr>
          <a:xfrm>
            <a:off x="2239616" y="788504"/>
            <a:ext cx="9266583" cy="410818"/>
          </a:xfrm>
          <a:prstGeom prst="rect">
            <a:avLst/>
          </a:prstGeom>
        </p:spPr>
        <p:txBody>
          <a:bodyPr>
            <a:noAutofit/>
          </a:bodyPr>
          <a:lstStyle>
            <a:lvl1pPr algn="r" defTabSz="914400" rtl="0" eaLnBrk="1" latinLnBrk="0" hangingPunct="1">
              <a:lnSpc>
                <a:spcPct val="90000"/>
              </a:lnSpc>
              <a:spcBef>
                <a:spcPct val="0"/>
              </a:spcBef>
              <a:buNone/>
              <a:defRPr sz="2400" kern="1200">
                <a:solidFill>
                  <a:schemeClr val="tx1"/>
                </a:solidFill>
                <a:latin typeface="+mn-lt"/>
                <a:ea typeface="+mj-ea"/>
                <a:cs typeface="+mj-cs"/>
              </a:defRPr>
            </a:lvl1pPr>
          </a:lstStyle>
          <a:p>
            <a:r>
              <a:rPr lang="nl-NL" sz="3600" b="1" dirty="0">
                <a:solidFill>
                  <a:srgbClr val="C21370"/>
                </a:solidFill>
              </a:rPr>
              <a:t>Leden</a:t>
            </a:r>
          </a:p>
        </p:txBody>
      </p:sp>
    </p:spTree>
    <p:extLst>
      <p:ext uri="{BB962C8B-B14F-4D97-AF65-F5344CB8AC3E}">
        <p14:creationId xmlns:p14="http://schemas.microsoft.com/office/powerpoint/2010/main" val="3278816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D3BA67C-87DB-4930-8CF6-45A3AEBCD696}"/>
              </a:ext>
            </a:extLst>
          </p:cNvPr>
          <p:cNvSpPr>
            <a:spLocks noGrp="1"/>
          </p:cNvSpPr>
          <p:nvPr>
            <p:ph idx="1"/>
          </p:nvPr>
        </p:nvSpPr>
        <p:spPr/>
        <p:txBody>
          <a:bodyPr>
            <a:normAutofit/>
          </a:bodyPr>
          <a:lstStyle/>
          <a:p>
            <a:pPr>
              <a:lnSpc>
                <a:spcPct val="114000"/>
              </a:lnSpc>
              <a:buClr>
                <a:srgbClr val="45AC45"/>
              </a:buClr>
              <a:defRPr/>
            </a:pPr>
            <a:r>
              <a:rPr lang="nl-NL" sz="2200" dirty="0"/>
              <a:t>Kennisdelen: samen wijzer worden!</a:t>
            </a:r>
          </a:p>
          <a:p>
            <a:pPr>
              <a:lnSpc>
                <a:spcPct val="114000"/>
              </a:lnSpc>
              <a:buClr>
                <a:srgbClr val="45AC45"/>
              </a:buClr>
              <a:defRPr/>
            </a:pPr>
            <a:r>
              <a:rPr lang="nl-NL" sz="2200" dirty="0"/>
              <a:t>Online interactie</a:t>
            </a:r>
          </a:p>
          <a:p>
            <a:pPr>
              <a:lnSpc>
                <a:spcPct val="114000"/>
              </a:lnSpc>
              <a:buClr>
                <a:srgbClr val="45AC45"/>
              </a:buClr>
              <a:defRPr/>
            </a:pPr>
            <a:r>
              <a:rPr lang="nl-NL" sz="2200" dirty="0"/>
              <a:t>Internet consultaties</a:t>
            </a:r>
          </a:p>
          <a:p>
            <a:pPr>
              <a:lnSpc>
                <a:spcPct val="114000"/>
              </a:lnSpc>
              <a:buClr>
                <a:srgbClr val="45AC45"/>
              </a:buClr>
              <a:defRPr/>
            </a:pPr>
            <a:r>
              <a:rPr lang="nl-NL" sz="2200" dirty="0"/>
              <a:t>Samen ontwikkelen</a:t>
            </a:r>
          </a:p>
          <a:p>
            <a:pPr>
              <a:lnSpc>
                <a:spcPct val="114000"/>
              </a:lnSpc>
              <a:buClr>
                <a:srgbClr val="45AC45"/>
              </a:buClr>
              <a:defRPr/>
            </a:pPr>
            <a:r>
              <a:rPr lang="nl-NL" sz="2200" dirty="0"/>
              <a:t>Elkaar ontmoeten in kennissessies</a:t>
            </a:r>
          </a:p>
          <a:p>
            <a:pPr>
              <a:lnSpc>
                <a:spcPct val="114000"/>
              </a:lnSpc>
              <a:buClr>
                <a:srgbClr val="45AC45"/>
              </a:buClr>
              <a:defRPr/>
            </a:pPr>
            <a:r>
              <a:rPr lang="nl-NL" sz="2200" dirty="0"/>
              <a:t>Belangrijke documenten delen </a:t>
            </a:r>
          </a:p>
          <a:p>
            <a:pPr>
              <a:lnSpc>
                <a:spcPct val="114000"/>
              </a:lnSpc>
              <a:buClr>
                <a:srgbClr val="45AC45"/>
              </a:buClr>
              <a:defRPr/>
            </a:pPr>
            <a:r>
              <a:rPr lang="nl-NL" sz="2200" dirty="0"/>
              <a:t>Kennisproducten actualiseren</a:t>
            </a:r>
          </a:p>
          <a:p>
            <a:pPr>
              <a:lnSpc>
                <a:spcPct val="114000"/>
              </a:lnSpc>
              <a:buClr>
                <a:srgbClr val="45AC45"/>
              </a:buClr>
              <a:defRPr/>
            </a:pPr>
            <a:r>
              <a:rPr lang="nl-NL" sz="2200" dirty="0"/>
              <a:t>Zelf aan het stuur</a:t>
            </a:r>
          </a:p>
          <a:p>
            <a:pPr>
              <a:lnSpc>
                <a:spcPct val="114000"/>
              </a:lnSpc>
              <a:buClr>
                <a:srgbClr val="45AC45"/>
              </a:buClr>
              <a:defRPr/>
            </a:pPr>
            <a:endParaRPr lang="nl-NL" sz="2000" dirty="0"/>
          </a:p>
          <a:p>
            <a:pPr>
              <a:lnSpc>
                <a:spcPct val="114000"/>
              </a:lnSpc>
              <a:buClr>
                <a:srgbClr val="45AC45"/>
              </a:buClr>
              <a:defRPr/>
            </a:pPr>
            <a:endParaRPr lang="nl-NL" sz="2000" dirty="0"/>
          </a:p>
          <a:p>
            <a:endParaRPr lang="nl-NL" dirty="0"/>
          </a:p>
        </p:txBody>
      </p:sp>
      <p:pic>
        <p:nvPicPr>
          <p:cNvPr id="1027" name="Picture 3" descr="C:\Users\Vmeerdink\AppData\Local\Microsoft\Windows\Temporary Internet Files\Content.IE5\E5SYJHYR\if_people-y_8634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500" y="3675063"/>
            <a:ext cx="2628900" cy="262890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9DBBE754-5F29-99EA-050E-EAC97A239176}"/>
              </a:ext>
            </a:extLst>
          </p:cNvPr>
          <p:cNvSpPr txBox="1">
            <a:spLocks/>
          </p:cNvSpPr>
          <p:nvPr/>
        </p:nvSpPr>
        <p:spPr>
          <a:xfrm>
            <a:off x="2087216" y="636104"/>
            <a:ext cx="9266583" cy="410818"/>
          </a:xfrm>
          <a:prstGeom prst="rect">
            <a:avLst/>
          </a:prstGeom>
        </p:spPr>
        <p:txBody>
          <a:bodyPr>
            <a:noAutofit/>
          </a:bodyPr>
          <a:lstStyle>
            <a:lvl1pPr algn="r" defTabSz="914400" rtl="0" eaLnBrk="1" latinLnBrk="0" hangingPunct="1">
              <a:lnSpc>
                <a:spcPct val="90000"/>
              </a:lnSpc>
              <a:spcBef>
                <a:spcPct val="0"/>
              </a:spcBef>
              <a:buNone/>
              <a:defRPr sz="2400" kern="1200">
                <a:solidFill>
                  <a:schemeClr val="tx1"/>
                </a:solidFill>
                <a:latin typeface="+mn-lt"/>
                <a:ea typeface="+mj-ea"/>
                <a:cs typeface="+mj-cs"/>
              </a:defRPr>
            </a:lvl1pPr>
          </a:lstStyle>
          <a:p>
            <a:r>
              <a:rPr lang="nl-NL" sz="3600" b="1" dirty="0">
                <a:solidFill>
                  <a:srgbClr val="C21370"/>
                </a:solidFill>
              </a:rPr>
              <a:t>Wat er te doen is</a:t>
            </a:r>
          </a:p>
        </p:txBody>
      </p:sp>
    </p:spTree>
    <p:extLst>
      <p:ext uri="{BB962C8B-B14F-4D97-AF65-F5344CB8AC3E}">
        <p14:creationId xmlns:p14="http://schemas.microsoft.com/office/powerpoint/2010/main" val="2920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AD2576-0BFB-4A72-9EC1-BE91A92544E5}"/>
</file>

<file path=customXml/itemProps2.xml><?xml version="1.0" encoding="utf-8"?>
<ds:datastoreItem xmlns:ds="http://schemas.openxmlformats.org/officeDocument/2006/customXml" ds:itemID="{B832B939-6A3C-405B-B5EB-C264F61CEC79}"/>
</file>

<file path=docProps/app.xml><?xml version="1.0" encoding="utf-8"?>
<Properties xmlns="http://schemas.openxmlformats.org/officeDocument/2006/extended-properties" xmlns:vt="http://schemas.openxmlformats.org/officeDocument/2006/docPropsVTypes">
  <Template>Office Theme</Template>
  <TotalTime>5033</TotalTime>
  <Words>256</Words>
  <Application>Microsoft Office PowerPoint</Application>
  <PresentationFormat>Breedbeeld</PresentationFormat>
  <Paragraphs>74</Paragraphs>
  <Slides>12</Slides>
  <Notes>5</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Arial</vt:lpstr>
      <vt:lpstr>Calibri</vt:lpstr>
      <vt:lpstr>Verdana</vt:lpstr>
      <vt:lpstr>Office-thema</vt:lpstr>
      <vt:lpstr>KIA   Community van professionals  in archief- &amp; informatiebeheer </vt:lpstr>
      <vt:lpstr>Missie KIA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van de presentatie</dc:title>
  <dc:creator>M-Effect</dc:creator>
  <cp:lastModifiedBy>Enrico Koenen</cp:lastModifiedBy>
  <cp:revision>143</cp:revision>
  <cp:lastPrinted>2023-11-02T09:56:58Z</cp:lastPrinted>
  <dcterms:created xsi:type="dcterms:W3CDTF">2017-07-14T07:09:24Z</dcterms:created>
  <dcterms:modified xsi:type="dcterms:W3CDTF">2023-11-02T12:39:03Z</dcterms:modified>
</cp:coreProperties>
</file>