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9" r:id="rId1"/>
    <p:sldMasterId id="2147484190" r:id="rId2"/>
    <p:sldMasterId id="2147484191" r:id="rId3"/>
    <p:sldMasterId id="2147484225" r:id="rId4"/>
    <p:sldMasterId id="2147484231" r:id="rId5"/>
  </p:sldMasterIdLst>
  <p:notesMasterIdLst>
    <p:notesMasterId r:id="rId9"/>
  </p:notesMasterIdLst>
  <p:sldIdLst>
    <p:sldId id="256" r:id="rId6"/>
    <p:sldId id="275" r:id="rId7"/>
    <p:sldId id="294" r:id="rId8"/>
  </p:sldIdLst>
  <p:sldSz cx="9144000" cy="5143500" type="screen16x9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01DD02-7D6F-4BCD-BCF7-EA6602FFB872}" type="datetimeFigureOut">
              <a:rPr lang="nl-NL"/>
              <a:pPr>
                <a:defRPr/>
              </a:pPr>
              <a:t>15-7-2021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63A0F5-D1B4-4C6B-98D1-56310286459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07852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8978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7322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4" y="1856185"/>
            <a:ext cx="903287" cy="273486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1" y="1856185"/>
            <a:ext cx="2557463" cy="273486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8663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07960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69906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831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39990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3950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45230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06215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638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01592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38049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89557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3559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5310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13343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43235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752758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34659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34041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650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7344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0946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85738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5121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619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65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14550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79989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34170-880F-4B54-891E-49E0A191EE4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8159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 descr="Afb 1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3588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429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47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2633662"/>
            <a:ext cx="1722438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9" y="2633662"/>
            <a:ext cx="1724025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0229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 descr="Afb_inhoud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48138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9511B-AD95-4882-B161-0583E4F92B0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28385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1"/>
            <a:ext cx="9144000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303" y="-1191"/>
            <a:ext cx="489347" cy="94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4330304" y="4911329"/>
            <a:ext cx="485775" cy="236934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1015569"/>
            <a:ext cx="7886700" cy="530388"/>
          </a:xfrm>
        </p:spPr>
        <p:txBody>
          <a:bodyPr/>
          <a:lstStyle>
            <a:lvl1pPr>
              <a:defRPr sz="24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21512"/>
            <a:ext cx="7886700" cy="3046951"/>
          </a:xfrm>
        </p:spPr>
        <p:txBody>
          <a:bodyPr/>
          <a:lstStyle>
            <a:lvl1pPr>
              <a:defRPr sz="1800" baseline="0"/>
            </a:lvl1pPr>
            <a:lvl2pPr>
              <a:defRPr sz="15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03A7F-3FC4-41D1-8B73-FE734AF1328D}" type="datetimeFigureOut">
              <a:rPr lang="en-GB"/>
              <a:pPr>
                <a:defRPr/>
              </a:pPr>
              <a:t>15/07/2021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B171-1D31-4944-BB57-4C02CB73DE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59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20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5026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156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9521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7725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00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856185"/>
            <a:ext cx="35988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300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30062" name="Picture 14" descr="Logo Powerpoint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indent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2pPr>
      <a:lvl3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3pPr>
      <a:lvl4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4pPr>
      <a:lvl5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7613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7613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7613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7614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8125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1999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812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812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8126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SzPct val="8000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57486415-5795-4539-AFBC-D914A08BE4B6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6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2AECBA6-A450-43A0-9DA7-947939EA9F9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082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9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148DCD8-B66C-49A3-A4EA-9AC4930597BB}"/>
              </a:ext>
            </a:extLst>
          </p:cNvPr>
          <p:cNvSpPr txBox="1"/>
          <p:nvPr/>
        </p:nvSpPr>
        <p:spPr>
          <a:xfrm>
            <a:off x="4572000" y="1298602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/>
              <a:t>Welkom</a:t>
            </a:r>
          </a:p>
          <a:p>
            <a:pPr algn="ctr"/>
            <a:r>
              <a:rPr lang="nl-NL" dirty="0"/>
              <a:t>deelnemers</a:t>
            </a:r>
          </a:p>
          <a:p>
            <a:pPr algn="ctr"/>
            <a:r>
              <a:rPr lang="nl-NL" dirty="0"/>
              <a:t>Klankbordgroep</a:t>
            </a:r>
          </a:p>
          <a:p>
            <a:endParaRPr lang="nl-NL" sz="2000" dirty="0"/>
          </a:p>
          <a:p>
            <a:r>
              <a:rPr lang="nl-NL" sz="2000" dirty="0"/>
              <a:t>Wij starten om 9.30u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B09C631C-F9EE-41C6-9B27-C7CEFD2A5CE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Programma vandaag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r>
              <a:rPr lang="nl-NL" dirty="0"/>
              <a:t>9.30u – 9.35u                  Inloop en welkom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9.35u – 10.15u                Blok 1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10.15u – 10.20u             Koffiepauze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10.20u – 10.55u             Blok 2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10.55u – 11.00u             Afsluiting</a:t>
            </a:r>
          </a:p>
          <a:p>
            <a:endParaRPr lang="nl-NL" altLang="nl-NL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B245F2-C911-4700-8428-7EDB5D6CD484}" type="slidenum">
              <a:rPr kumimoji="0" lang="nl-NL" altLang="nl-NL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nl-N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+mn-lt"/>
              </a:rPr>
              <a:t>Planning: als pakket in werking per 1 jan 2023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endParaRPr lang="nl-NL" altLang="nl-NL" dirty="0">
              <a:latin typeface="Verdana" pitchFamily="34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97565" y="1391840"/>
          <a:ext cx="7881735" cy="324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3414"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Archiefwet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Verwerken advies Raad van State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Afronden + afstemmen voor MR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Tweede Kamer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Eerste Kamer 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Archiefbesluit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Consultatie &amp; uitvoerings-toets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Advies Raad van State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Archiefregeling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Consultatie &amp; uitvoerings-toets</a:t>
                      </a:r>
                    </a:p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Notificatie bij EU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262180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Standaard (11 Lichtblauw)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8FB7D8-5B34-48B6-B7F0-B5CDB7599CC9}"/>
</file>

<file path=customXml/itemProps2.xml><?xml version="1.0" encoding="utf-8"?>
<ds:datastoreItem xmlns:ds="http://schemas.openxmlformats.org/officeDocument/2006/customXml" ds:itemID="{5F83CEA0-EEAE-4638-83DD-F71A3CDC910A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(11 Lichtblauw)</Template>
  <TotalTime>67</TotalTime>
  <Words>95</Words>
  <Application>Microsoft Office PowerPoint</Application>
  <PresentationFormat>Diavoorstelling (16:9)</PresentationFormat>
  <Paragraphs>37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5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Arial</vt:lpstr>
      <vt:lpstr>Calibri</vt:lpstr>
      <vt:lpstr>Verdana</vt:lpstr>
      <vt:lpstr>Sjabloon Standaard (11 Lichtblauw)</vt:lpstr>
      <vt:lpstr>Inhoud letter</vt:lpstr>
      <vt:lpstr>Inhoud bullet</vt:lpstr>
      <vt:lpstr>1_Standaardontwerp</vt:lpstr>
      <vt:lpstr>2_Standaardontwerp</vt:lpstr>
      <vt:lpstr>PowerPoint-presentatie</vt:lpstr>
      <vt:lpstr>Programma vandaag</vt:lpstr>
      <vt:lpstr>Planning: als pakket in werking per 1 jan 2023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Marit</dc:creator>
  <cp:lastModifiedBy>Klomp, Marieke</cp:lastModifiedBy>
  <cp:revision>9</cp:revision>
  <dcterms:created xsi:type="dcterms:W3CDTF">2021-03-24T10:05:05Z</dcterms:created>
  <dcterms:modified xsi:type="dcterms:W3CDTF">2021-07-15T13:55:00Z</dcterms:modified>
</cp:coreProperties>
</file>