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5"/>
    <p:sldMasterId id="2147484286" r:id="rId6"/>
  </p:sldMasterIdLst>
  <p:notesMasterIdLst>
    <p:notesMasterId r:id="rId74"/>
  </p:notesMasterIdLst>
  <p:handoutMasterIdLst>
    <p:handoutMasterId r:id="rId75"/>
  </p:handoutMasterIdLst>
  <p:sldIdLst>
    <p:sldId id="258" r:id="rId7"/>
    <p:sldId id="413" r:id="rId8"/>
    <p:sldId id="452" r:id="rId9"/>
    <p:sldId id="465" r:id="rId10"/>
    <p:sldId id="437" r:id="rId11"/>
    <p:sldId id="502" r:id="rId12"/>
    <p:sldId id="505" r:id="rId13"/>
    <p:sldId id="434" r:id="rId14"/>
    <p:sldId id="317" r:id="rId15"/>
    <p:sldId id="422" r:id="rId16"/>
    <p:sldId id="410" r:id="rId17"/>
    <p:sldId id="324" r:id="rId18"/>
    <p:sldId id="290" r:id="rId19"/>
    <p:sldId id="429" r:id="rId20"/>
    <p:sldId id="421" r:id="rId21"/>
    <p:sldId id="419" r:id="rId22"/>
    <p:sldId id="501" r:id="rId23"/>
    <p:sldId id="291" r:id="rId24"/>
    <p:sldId id="503" r:id="rId25"/>
    <p:sldId id="506" r:id="rId26"/>
    <p:sldId id="504" r:id="rId27"/>
    <p:sldId id="433" r:id="rId28"/>
    <p:sldId id="453" r:id="rId29"/>
    <p:sldId id="498" r:id="rId30"/>
    <p:sldId id="472" r:id="rId31"/>
    <p:sldId id="473" r:id="rId32"/>
    <p:sldId id="474" r:id="rId33"/>
    <p:sldId id="476" r:id="rId34"/>
    <p:sldId id="475" r:id="rId35"/>
    <p:sldId id="499" r:id="rId36"/>
    <p:sldId id="427" r:id="rId37"/>
    <p:sldId id="454" r:id="rId38"/>
    <p:sldId id="423" r:id="rId39"/>
    <p:sldId id="477" r:id="rId40"/>
    <p:sldId id="466" r:id="rId41"/>
    <p:sldId id="469" r:id="rId42"/>
    <p:sldId id="478" r:id="rId43"/>
    <p:sldId id="479" r:id="rId44"/>
    <p:sldId id="428" r:id="rId45"/>
    <p:sldId id="480" r:id="rId46"/>
    <p:sldId id="482" r:id="rId47"/>
    <p:sldId id="481" r:id="rId48"/>
    <p:sldId id="485" r:id="rId49"/>
    <p:sldId id="486" r:id="rId50"/>
    <p:sldId id="435" r:id="rId51"/>
    <p:sldId id="444" r:id="rId52"/>
    <p:sldId id="483" r:id="rId53"/>
    <p:sldId id="456" r:id="rId54"/>
    <p:sldId id="487" r:id="rId55"/>
    <p:sldId id="488" r:id="rId56"/>
    <p:sldId id="497" r:id="rId57"/>
    <p:sldId id="467" r:id="rId58"/>
    <p:sldId id="493" r:id="rId59"/>
    <p:sldId id="496" r:id="rId60"/>
    <p:sldId id="489" r:id="rId61"/>
    <p:sldId id="458" r:id="rId62"/>
    <p:sldId id="490" r:id="rId63"/>
    <p:sldId id="491" r:id="rId64"/>
    <p:sldId id="500" r:id="rId65"/>
    <p:sldId id="492" r:id="rId66"/>
    <p:sldId id="431" r:id="rId67"/>
    <p:sldId id="494" r:id="rId68"/>
    <p:sldId id="432" r:id="rId69"/>
    <p:sldId id="455" r:id="rId70"/>
    <p:sldId id="461" r:id="rId71"/>
    <p:sldId id="416" r:id="rId72"/>
    <p:sldId id="457" r:id="rId73"/>
  </p:sldIdLst>
  <p:sldSz cx="12192000" cy="6858000"/>
  <p:notesSz cx="6858000" cy="9144000"/>
  <p:defaultTextStyle>
    <a:defPPr>
      <a:defRPr lang="nl-NL"/>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ost van Koutrik" initials="JvK" lastIdx="1" clrIdx="0">
    <p:extLst>
      <p:ext uri="{19B8F6BF-5375-455C-9EA6-DF929625EA0E}">
        <p15:presenceInfo xmlns:p15="http://schemas.microsoft.com/office/powerpoint/2012/main" userId="S::j.vankoutrik@hetutrechtsarchief.nl::4d5b4bea-b40d-4dd8-9835-73f4dca1c2d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0000"/>
    <a:srgbClr val="E11E2D"/>
    <a:srgbClr val="FBEFEF"/>
    <a:srgbClr val="949494"/>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F1CB7AC-C942-4EEC-A1E2-4B24F0EF0FE1}" v="186" dt="2021-09-09T07:01:15.619"/>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Stijl, licht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1E4AEA4-8DFA-4A89-87EB-49C32662AFE0}" styleName="Stijl, gemiddeld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38" autoAdjust="0"/>
    <p:restoredTop sz="94647"/>
  </p:normalViewPr>
  <p:slideViewPr>
    <p:cSldViewPr snapToGrid="0" snapToObjects="1">
      <p:cViewPr varScale="1">
        <p:scale>
          <a:sx n="123" d="100"/>
          <a:sy n="123" d="100"/>
        </p:scale>
        <p:origin x="120" y="10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51" d="100"/>
          <a:sy n="51" d="100"/>
        </p:scale>
        <p:origin x="2692" y="4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16" Type="http://schemas.openxmlformats.org/officeDocument/2006/relationships/slide" Target="slides/slide10.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notesMaster" Target="notesMasters/notesMaster1.xml"/><Relationship Id="rId79" Type="http://schemas.openxmlformats.org/officeDocument/2006/relationships/theme" Target="theme/theme1.xml"/><Relationship Id="rId5" Type="http://schemas.openxmlformats.org/officeDocument/2006/relationships/slideMaster" Target="slideMasters/slideMaster1.xml"/><Relationship Id="rId61" Type="http://schemas.openxmlformats.org/officeDocument/2006/relationships/slide" Target="slides/slide55.xml"/><Relationship Id="rId82" Type="http://schemas.microsoft.com/office/2015/10/relationships/revisionInfo" Target="revisionInfo.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presProps" Target="presProps.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handoutMaster" Target="handoutMasters/handoutMaster1.xml"/><Relationship Id="rId6"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viewProps" Target="viewProps.xml"/><Relationship Id="rId81" Type="http://schemas.microsoft.com/office/2016/11/relationships/changesInfo" Target="changesInfos/changesInfo1.xml"/><Relationship Id="rId4" Type="http://schemas.openxmlformats.org/officeDocument/2006/relationships/customXml" Target="../customXml/item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commentAuthors" Target="commentAuthors.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customXml" Target="../customXml/item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ost van Koutrik" userId="4d5b4bea-b40d-4dd8-9835-73f4dca1c2d1" providerId="ADAL" clId="{4F1CB7AC-C942-4EEC-A1E2-4B24F0EF0FE1}"/>
    <pc:docChg chg="custSel addSld delSld modSld sldOrd">
      <pc:chgData name="Joost van Koutrik" userId="4d5b4bea-b40d-4dd8-9835-73f4dca1c2d1" providerId="ADAL" clId="{4F1CB7AC-C942-4EEC-A1E2-4B24F0EF0FE1}" dt="2021-09-09T07:02:44.052" v="918"/>
      <pc:docMkLst>
        <pc:docMk/>
      </pc:docMkLst>
      <pc:sldChg chg="modSp mod">
        <pc:chgData name="Joost van Koutrik" userId="4d5b4bea-b40d-4dd8-9835-73f4dca1c2d1" providerId="ADAL" clId="{4F1CB7AC-C942-4EEC-A1E2-4B24F0EF0FE1}" dt="2021-09-08T14:05:00.152" v="14" actId="20577"/>
        <pc:sldMkLst>
          <pc:docMk/>
          <pc:sldMk cId="0" sldId="258"/>
        </pc:sldMkLst>
        <pc:spChg chg="mod">
          <ac:chgData name="Joost van Koutrik" userId="4d5b4bea-b40d-4dd8-9835-73f4dca1c2d1" providerId="ADAL" clId="{4F1CB7AC-C942-4EEC-A1E2-4B24F0EF0FE1}" dt="2021-09-08T14:05:00.152" v="14" actId="20577"/>
          <ac:spMkLst>
            <pc:docMk/>
            <pc:sldMk cId="0" sldId="258"/>
            <ac:spMk id="27651" creationId="{F28ED427-54B9-46DA-95DA-57F44FBCB8BF}"/>
          </ac:spMkLst>
        </pc:spChg>
      </pc:sldChg>
      <pc:sldChg chg="ord">
        <pc:chgData name="Joost van Koutrik" userId="4d5b4bea-b40d-4dd8-9835-73f4dca1c2d1" providerId="ADAL" clId="{4F1CB7AC-C942-4EEC-A1E2-4B24F0EF0FE1}" dt="2021-09-09T07:02:44.052" v="918"/>
        <pc:sldMkLst>
          <pc:docMk/>
          <pc:sldMk cId="3546013223" sldId="317"/>
        </pc:sldMkLst>
      </pc:sldChg>
      <pc:sldChg chg="ord">
        <pc:chgData name="Joost van Koutrik" userId="4d5b4bea-b40d-4dd8-9835-73f4dca1c2d1" providerId="ADAL" clId="{4F1CB7AC-C942-4EEC-A1E2-4B24F0EF0FE1}" dt="2021-09-08T14:30:03.961" v="223"/>
        <pc:sldMkLst>
          <pc:docMk/>
          <pc:sldMk cId="0" sldId="413"/>
        </pc:sldMkLst>
      </pc:sldChg>
      <pc:sldChg chg="addSp delSp modSp mod ord">
        <pc:chgData name="Joost van Koutrik" userId="4d5b4bea-b40d-4dd8-9835-73f4dca1c2d1" providerId="ADAL" clId="{4F1CB7AC-C942-4EEC-A1E2-4B24F0EF0FE1}" dt="2021-09-08T14:38:04.909" v="327" actId="14100"/>
        <pc:sldMkLst>
          <pc:docMk/>
          <pc:sldMk cId="2332529727" sldId="429"/>
        </pc:sldMkLst>
        <pc:spChg chg="mod">
          <ac:chgData name="Joost van Koutrik" userId="4d5b4bea-b40d-4dd8-9835-73f4dca1c2d1" providerId="ADAL" clId="{4F1CB7AC-C942-4EEC-A1E2-4B24F0EF0FE1}" dt="2021-09-08T14:37:44.162" v="321" actId="114"/>
          <ac:spMkLst>
            <pc:docMk/>
            <pc:sldMk cId="2332529727" sldId="429"/>
            <ac:spMk id="4" creationId="{0A9858BA-CD35-45BE-9CAF-ED2117DDE5C8}"/>
          </ac:spMkLst>
        </pc:spChg>
        <pc:picChg chg="add mod">
          <ac:chgData name="Joost van Koutrik" userId="4d5b4bea-b40d-4dd8-9835-73f4dca1c2d1" providerId="ADAL" clId="{4F1CB7AC-C942-4EEC-A1E2-4B24F0EF0FE1}" dt="2021-09-08T14:38:04.909" v="327" actId="14100"/>
          <ac:picMkLst>
            <pc:docMk/>
            <pc:sldMk cId="2332529727" sldId="429"/>
            <ac:picMk id="3" creationId="{142EEF27-FDEA-4289-986E-579D56F8196D}"/>
          </ac:picMkLst>
        </pc:picChg>
        <pc:picChg chg="del">
          <ac:chgData name="Joost van Koutrik" userId="4d5b4bea-b40d-4dd8-9835-73f4dca1c2d1" providerId="ADAL" clId="{4F1CB7AC-C942-4EEC-A1E2-4B24F0EF0FE1}" dt="2021-09-08T14:37:27.860" v="291" actId="478"/>
          <ac:picMkLst>
            <pc:docMk/>
            <pc:sldMk cId="2332529727" sldId="429"/>
            <ac:picMk id="41991" creationId="{4A1DAC00-4AAA-45F4-BA41-9BB1614B7573}"/>
          </ac:picMkLst>
        </pc:picChg>
      </pc:sldChg>
      <pc:sldChg chg="ord">
        <pc:chgData name="Joost van Koutrik" userId="4d5b4bea-b40d-4dd8-9835-73f4dca1c2d1" providerId="ADAL" clId="{4F1CB7AC-C942-4EEC-A1E2-4B24F0EF0FE1}" dt="2021-09-09T07:02:41.697" v="916"/>
        <pc:sldMkLst>
          <pc:docMk/>
          <pc:sldMk cId="0" sldId="434"/>
        </pc:sldMkLst>
      </pc:sldChg>
      <pc:sldChg chg="addSp delSp modSp mod">
        <pc:chgData name="Joost van Koutrik" userId="4d5b4bea-b40d-4dd8-9835-73f4dca1c2d1" providerId="ADAL" clId="{4F1CB7AC-C942-4EEC-A1E2-4B24F0EF0FE1}" dt="2021-09-08T14:40:10.150" v="362" actId="478"/>
        <pc:sldMkLst>
          <pc:docMk/>
          <pc:sldMk cId="0" sldId="437"/>
        </pc:sldMkLst>
        <pc:spChg chg="add del mod">
          <ac:chgData name="Joost van Koutrik" userId="4d5b4bea-b40d-4dd8-9835-73f4dca1c2d1" providerId="ADAL" clId="{4F1CB7AC-C942-4EEC-A1E2-4B24F0EF0FE1}" dt="2021-09-08T14:40:10.150" v="362" actId="478"/>
          <ac:spMkLst>
            <pc:docMk/>
            <pc:sldMk cId="0" sldId="437"/>
            <ac:spMk id="2" creationId="{006AD5DE-5A69-4E9A-9DAB-9B0C208E87F0}"/>
          </ac:spMkLst>
        </pc:spChg>
        <pc:spChg chg="mod">
          <ac:chgData name="Joost van Koutrik" userId="4d5b4bea-b40d-4dd8-9835-73f4dca1c2d1" providerId="ADAL" clId="{4F1CB7AC-C942-4EEC-A1E2-4B24F0EF0FE1}" dt="2021-09-08T14:39:03.988" v="349" actId="20577"/>
          <ac:spMkLst>
            <pc:docMk/>
            <pc:sldMk cId="0" sldId="437"/>
            <ac:spMk id="16387" creationId="{F77601B4-64AF-4E94-B154-C347DE6F51BB}"/>
          </ac:spMkLst>
        </pc:spChg>
        <pc:spChg chg="del">
          <ac:chgData name="Joost van Koutrik" userId="4d5b4bea-b40d-4dd8-9835-73f4dca1c2d1" providerId="ADAL" clId="{4F1CB7AC-C942-4EEC-A1E2-4B24F0EF0FE1}" dt="2021-09-08T14:40:07.958" v="361" actId="478"/>
          <ac:spMkLst>
            <pc:docMk/>
            <pc:sldMk cId="0" sldId="437"/>
            <ac:spMk id="44034" creationId="{9A8A68FA-90A2-4125-BA81-2DD73E62A457}"/>
          </ac:spMkLst>
        </pc:spChg>
      </pc:sldChg>
      <pc:sldChg chg="modSp ord">
        <pc:chgData name="Joost van Koutrik" userId="4d5b4bea-b40d-4dd8-9835-73f4dca1c2d1" providerId="ADAL" clId="{4F1CB7AC-C942-4EEC-A1E2-4B24F0EF0FE1}" dt="2021-09-09T07:00:55.300" v="896" actId="20577"/>
        <pc:sldMkLst>
          <pc:docMk/>
          <pc:sldMk cId="2899687953" sldId="452"/>
        </pc:sldMkLst>
        <pc:spChg chg="mod">
          <ac:chgData name="Joost van Koutrik" userId="4d5b4bea-b40d-4dd8-9835-73f4dca1c2d1" providerId="ADAL" clId="{4F1CB7AC-C942-4EEC-A1E2-4B24F0EF0FE1}" dt="2021-09-09T07:00:55.300" v="896" actId="20577"/>
          <ac:spMkLst>
            <pc:docMk/>
            <pc:sldMk cId="2899687953" sldId="452"/>
            <ac:spMk id="29699" creationId="{98B71602-CA61-493C-AFE6-CCD64A98C4E8}"/>
          </ac:spMkLst>
        </pc:spChg>
      </pc:sldChg>
      <pc:sldChg chg="del">
        <pc:chgData name="Joost van Koutrik" userId="4d5b4bea-b40d-4dd8-9835-73f4dca1c2d1" providerId="ADAL" clId="{4F1CB7AC-C942-4EEC-A1E2-4B24F0EF0FE1}" dt="2021-09-08T14:05:26.428" v="16" actId="47"/>
        <pc:sldMkLst>
          <pc:docMk/>
          <pc:sldMk cId="185416049" sldId="463"/>
        </pc:sldMkLst>
      </pc:sldChg>
      <pc:sldChg chg="modSp ord">
        <pc:chgData name="Joost van Koutrik" userId="4d5b4bea-b40d-4dd8-9835-73f4dca1c2d1" providerId="ADAL" clId="{4F1CB7AC-C942-4EEC-A1E2-4B24F0EF0FE1}" dt="2021-09-09T07:01:15.619" v="908" actId="20577"/>
        <pc:sldMkLst>
          <pc:docMk/>
          <pc:sldMk cId="99943348" sldId="465"/>
        </pc:sldMkLst>
        <pc:spChg chg="mod">
          <ac:chgData name="Joost van Koutrik" userId="4d5b4bea-b40d-4dd8-9835-73f4dca1c2d1" providerId="ADAL" clId="{4F1CB7AC-C942-4EEC-A1E2-4B24F0EF0FE1}" dt="2021-09-09T07:01:15.619" v="908" actId="20577"/>
          <ac:spMkLst>
            <pc:docMk/>
            <pc:sldMk cId="99943348" sldId="465"/>
            <ac:spMk id="29699" creationId="{98B71602-CA61-493C-AFE6-CCD64A98C4E8}"/>
          </ac:spMkLst>
        </pc:spChg>
      </pc:sldChg>
      <pc:sldChg chg="del">
        <pc:chgData name="Joost van Koutrik" userId="4d5b4bea-b40d-4dd8-9835-73f4dca1c2d1" providerId="ADAL" clId="{4F1CB7AC-C942-4EEC-A1E2-4B24F0EF0FE1}" dt="2021-09-08T14:05:26.428" v="16" actId="47"/>
        <pc:sldMkLst>
          <pc:docMk/>
          <pc:sldMk cId="902010176" sldId="468"/>
        </pc:sldMkLst>
      </pc:sldChg>
      <pc:sldChg chg="del">
        <pc:chgData name="Joost van Koutrik" userId="4d5b4bea-b40d-4dd8-9835-73f4dca1c2d1" providerId="ADAL" clId="{4F1CB7AC-C942-4EEC-A1E2-4B24F0EF0FE1}" dt="2021-09-08T14:05:26.428" v="16" actId="47"/>
        <pc:sldMkLst>
          <pc:docMk/>
          <pc:sldMk cId="798439637" sldId="470"/>
        </pc:sldMkLst>
      </pc:sldChg>
      <pc:sldChg chg="modSp del mod">
        <pc:chgData name="Joost van Koutrik" userId="4d5b4bea-b40d-4dd8-9835-73f4dca1c2d1" providerId="ADAL" clId="{4F1CB7AC-C942-4EEC-A1E2-4B24F0EF0FE1}" dt="2021-09-08T14:39:36.171" v="353" actId="47"/>
        <pc:sldMkLst>
          <pc:docMk/>
          <pc:sldMk cId="4163974731" sldId="471"/>
        </pc:sldMkLst>
        <pc:spChg chg="mod">
          <ac:chgData name="Joost van Koutrik" userId="4d5b4bea-b40d-4dd8-9835-73f4dca1c2d1" providerId="ADAL" clId="{4F1CB7AC-C942-4EEC-A1E2-4B24F0EF0FE1}" dt="2021-09-08T14:05:36.324" v="17" actId="20577"/>
          <ac:spMkLst>
            <pc:docMk/>
            <pc:sldMk cId="4163974731" sldId="471"/>
            <ac:spMk id="16387" creationId="{F77601B4-64AF-4E94-B154-C347DE6F51BB}"/>
          </ac:spMkLst>
        </pc:spChg>
      </pc:sldChg>
      <pc:sldChg chg="addSp modSp mod">
        <pc:chgData name="Joost van Koutrik" userId="4d5b4bea-b40d-4dd8-9835-73f4dca1c2d1" providerId="ADAL" clId="{4F1CB7AC-C942-4EEC-A1E2-4B24F0EF0FE1}" dt="2021-09-08T15:04:26.521" v="772" actId="27636"/>
        <pc:sldMkLst>
          <pc:docMk/>
          <pc:sldMk cId="3722081885" sldId="477"/>
        </pc:sldMkLst>
        <pc:spChg chg="add mod">
          <ac:chgData name="Joost van Koutrik" userId="4d5b4bea-b40d-4dd8-9835-73f4dca1c2d1" providerId="ADAL" clId="{4F1CB7AC-C942-4EEC-A1E2-4B24F0EF0FE1}" dt="2021-09-08T15:04:22.292" v="769" actId="14100"/>
          <ac:spMkLst>
            <pc:docMk/>
            <pc:sldMk cId="3722081885" sldId="477"/>
            <ac:spMk id="5" creationId="{3E49CD5D-C507-4BBA-BF33-CD0BECD3F39C}"/>
          </ac:spMkLst>
        </pc:spChg>
        <pc:spChg chg="add mod">
          <ac:chgData name="Joost van Koutrik" userId="4d5b4bea-b40d-4dd8-9835-73f4dca1c2d1" providerId="ADAL" clId="{4F1CB7AC-C942-4EEC-A1E2-4B24F0EF0FE1}" dt="2021-09-08T15:04:26.521" v="772" actId="27636"/>
          <ac:spMkLst>
            <pc:docMk/>
            <pc:sldMk cId="3722081885" sldId="477"/>
            <ac:spMk id="6" creationId="{81A889E0-1AF8-4084-ADCA-CF956A2A51DD}"/>
          </ac:spMkLst>
        </pc:spChg>
      </pc:sldChg>
      <pc:sldChg chg="addSp modSp mod">
        <pc:chgData name="Joost van Koutrik" userId="4d5b4bea-b40d-4dd8-9835-73f4dca1c2d1" providerId="ADAL" clId="{4F1CB7AC-C942-4EEC-A1E2-4B24F0EF0FE1}" dt="2021-09-08T15:04:45.543" v="774" actId="20577"/>
        <pc:sldMkLst>
          <pc:docMk/>
          <pc:sldMk cId="614287017" sldId="481"/>
        </pc:sldMkLst>
        <pc:spChg chg="add mod">
          <ac:chgData name="Joost van Koutrik" userId="4d5b4bea-b40d-4dd8-9835-73f4dca1c2d1" providerId="ADAL" clId="{4F1CB7AC-C942-4EEC-A1E2-4B24F0EF0FE1}" dt="2021-09-08T15:02:01.364" v="737" actId="20577"/>
          <ac:spMkLst>
            <pc:docMk/>
            <pc:sldMk cId="614287017" sldId="481"/>
            <ac:spMk id="5" creationId="{E6822E4C-2BD0-46D5-9EFA-97A682B6824F}"/>
          </ac:spMkLst>
        </pc:spChg>
        <pc:spChg chg="add mod">
          <ac:chgData name="Joost van Koutrik" userId="4d5b4bea-b40d-4dd8-9835-73f4dca1c2d1" providerId="ADAL" clId="{4F1CB7AC-C942-4EEC-A1E2-4B24F0EF0FE1}" dt="2021-09-08T15:04:45.543" v="774" actId="20577"/>
          <ac:spMkLst>
            <pc:docMk/>
            <pc:sldMk cId="614287017" sldId="481"/>
            <ac:spMk id="6" creationId="{E47B02D6-3627-449C-BA7B-2E3DC12E3F54}"/>
          </ac:spMkLst>
        </pc:spChg>
      </pc:sldChg>
      <pc:sldChg chg="addSp modSp mod">
        <pc:chgData name="Joost van Koutrik" userId="4d5b4bea-b40d-4dd8-9835-73f4dca1c2d1" providerId="ADAL" clId="{4F1CB7AC-C942-4EEC-A1E2-4B24F0EF0FE1}" dt="2021-09-08T15:07:07.125" v="871" actId="1036"/>
        <pc:sldMkLst>
          <pc:docMk/>
          <pc:sldMk cId="1835680144" sldId="483"/>
        </pc:sldMkLst>
        <pc:spChg chg="add mod">
          <ac:chgData name="Joost van Koutrik" userId="4d5b4bea-b40d-4dd8-9835-73f4dca1c2d1" providerId="ADAL" clId="{4F1CB7AC-C942-4EEC-A1E2-4B24F0EF0FE1}" dt="2021-09-08T15:06:10.202" v="844" actId="1035"/>
          <ac:spMkLst>
            <pc:docMk/>
            <pc:sldMk cId="1835680144" sldId="483"/>
            <ac:spMk id="5" creationId="{FD8916C2-59D4-4D06-BA78-0D663F8ABB3B}"/>
          </ac:spMkLst>
        </pc:spChg>
        <pc:spChg chg="add mod">
          <ac:chgData name="Joost van Koutrik" userId="4d5b4bea-b40d-4dd8-9835-73f4dca1c2d1" providerId="ADAL" clId="{4F1CB7AC-C942-4EEC-A1E2-4B24F0EF0FE1}" dt="2021-09-08T15:07:07.125" v="871" actId="1036"/>
          <ac:spMkLst>
            <pc:docMk/>
            <pc:sldMk cId="1835680144" sldId="483"/>
            <ac:spMk id="6" creationId="{79DC7ED1-39AD-4D98-811A-2EF80CF0E80E}"/>
          </ac:spMkLst>
        </pc:spChg>
      </pc:sldChg>
      <pc:sldChg chg="addSp modSp mod">
        <pc:chgData name="Joost van Koutrik" userId="4d5b4bea-b40d-4dd8-9835-73f4dca1c2d1" providerId="ADAL" clId="{4F1CB7AC-C942-4EEC-A1E2-4B24F0EF0FE1}" dt="2021-09-08T15:05:20.693" v="820" actId="1036"/>
        <pc:sldMkLst>
          <pc:docMk/>
          <pc:sldMk cId="3935242951" sldId="488"/>
        </pc:sldMkLst>
        <pc:spChg chg="add mod">
          <ac:chgData name="Joost van Koutrik" userId="4d5b4bea-b40d-4dd8-9835-73f4dca1c2d1" providerId="ADAL" clId="{4F1CB7AC-C942-4EEC-A1E2-4B24F0EF0FE1}" dt="2021-09-08T15:05:20.693" v="820" actId="1036"/>
          <ac:spMkLst>
            <pc:docMk/>
            <pc:sldMk cId="3935242951" sldId="488"/>
            <ac:spMk id="5" creationId="{137E08B7-2FBC-47D1-AEDD-03DBF056CD58}"/>
          </ac:spMkLst>
        </pc:spChg>
        <pc:graphicFrameChg chg="mod">
          <ac:chgData name="Joost van Koutrik" userId="4d5b4bea-b40d-4dd8-9835-73f4dca1c2d1" providerId="ADAL" clId="{4F1CB7AC-C942-4EEC-A1E2-4B24F0EF0FE1}" dt="2021-09-08T15:05:11.378" v="809" actId="1037"/>
          <ac:graphicFrameMkLst>
            <pc:docMk/>
            <pc:sldMk cId="3935242951" sldId="488"/>
            <ac:graphicFrameMk id="7" creationId="{2BD12843-EA30-4E5D-9108-A7FD605CC845}"/>
          </ac:graphicFrameMkLst>
        </pc:graphicFrameChg>
      </pc:sldChg>
      <pc:sldChg chg="addSp modSp mod">
        <pc:chgData name="Joost van Koutrik" userId="4d5b4bea-b40d-4dd8-9835-73f4dca1c2d1" providerId="ADAL" clId="{4F1CB7AC-C942-4EEC-A1E2-4B24F0EF0FE1}" dt="2021-09-08T15:06:40.098" v="863" actId="1037"/>
        <pc:sldMkLst>
          <pc:docMk/>
          <pc:sldMk cId="3330879619" sldId="489"/>
        </pc:sldMkLst>
        <pc:spChg chg="add mod">
          <ac:chgData name="Joost van Koutrik" userId="4d5b4bea-b40d-4dd8-9835-73f4dca1c2d1" providerId="ADAL" clId="{4F1CB7AC-C942-4EEC-A1E2-4B24F0EF0FE1}" dt="2021-09-08T15:06:40.098" v="863" actId="1037"/>
          <ac:spMkLst>
            <pc:docMk/>
            <pc:sldMk cId="3330879619" sldId="489"/>
            <ac:spMk id="5" creationId="{9A5A99BC-FE1B-4DFD-AAE1-71A84CF57E24}"/>
          </ac:spMkLst>
        </pc:spChg>
      </pc:sldChg>
      <pc:sldChg chg="addSp modSp mod">
        <pc:chgData name="Joost van Koutrik" userId="4d5b4bea-b40d-4dd8-9835-73f4dca1c2d1" providerId="ADAL" clId="{4F1CB7AC-C942-4EEC-A1E2-4B24F0EF0FE1}" dt="2021-09-08T15:03:54.055" v="763" actId="20577"/>
        <pc:sldMkLst>
          <pc:docMk/>
          <pc:sldMk cId="2661591660" sldId="491"/>
        </pc:sldMkLst>
        <pc:spChg chg="add mod">
          <ac:chgData name="Joost van Koutrik" userId="4d5b4bea-b40d-4dd8-9835-73f4dca1c2d1" providerId="ADAL" clId="{4F1CB7AC-C942-4EEC-A1E2-4B24F0EF0FE1}" dt="2021-09-08T15:03:54.055" v="763" actId="20577"/>
          <ac:spMkLst>
            <pc:docMk/>
            <pc:sldMk cId="2661591660" sldId="491"/>
            <ac:spMk id="5" creationId="{90A45697-6557-4079-84F1-A572BA12F2A0}"/>
          </ac:spMkLst>
        </pc:spChg>
      </pc:sldChg>
      <pc:sldChg chg="addSp modSp mod">
        <pc:chgData name="Joost van Koutrik" userId="4d5b4bea-b40d-4dd8-9835-73f4dca1c2d1" providerId="ADAL" clId="{4F1CB7AC-C942-4EEC-A1E2-4B24F0EF0FE1}" dt="2021-09-08T15:03:39.252" v="759" actId="20577"/>
        <pc:sldMkLst>
          <pc:docMk/>
          <pc:sldMk cId="1655589209" sldId="492"/>
        </pc:sldMkLst>
        <pc:spChg chg="add mod">
          <ac:chgData name="Joost van Koutrik" userId="4d5b4bea-b40d-4dd8-9835-73f4dca1c2d1" providerId="ADAL" clId="{4F1CB7AC-C942-4EEC-A1E2-4B24F0EF0FE1}" dt="2021-09-08T15:03:39.252" v="759" actId="20577"/>
          <ac:spMkLst>
            <pc:docMk/>
            <pc:sldMk cId="1655589209" sldId="492"/>
            <ac:spMk id="5" creationId="{98ED5BC9-36AA-4F1B-89A8-202DF31FD1A4}"/>
          </ac:spMkLst>
        </pc:spChg>
        <pc:spChg chg="add mod">
          <ac:chgData name="Joost van Koutrik" userId="4d5b4bea-b40d-4dd8-9835-73f4dca1c2d1" providerId="ADAL" clId="{4F1CB7AC-C942-4EEC-A1E2-4B24F0EF0FE1}" dt="2021-09-08T15:01:27.916" v="733" actId="1076"/>
          <ac:spMkLst>
            <pc:docMk/>
            <pc:sldMk cId="1655589209" sldId="492"/>
            <ac:spMk id="6" creationId="{7E4C9B29-0247-42E9-9D46-1FDC1449B355}"/>
          </ac:spMkLst>
        </pc:spChg>
        <pc:graphicFrameChg chg="modGraphic">
          <ac:chgData name="Joost van Koutrik" userId="4d5b4bea-b40d-4dd8-9835-73f4dca1c2d1" providerId="ADAL" clId="{4F1CB7AC-C942-4EEC-A1E2-4B24F0EF0FE1}" dt="2021-09-08T15:00:07.845" v="717" actId="20577"/>
          <ac:graphicFrameMkLst>
            <pc:docMk/>
            <pc:sldMk cId="1655589209" sldId="492"/>
            <ac:graphicFrameMk id="7" creationId="{2BD12843-EA30-4E5D-9108-A7FD605CC845}"/>
          </ac:graphicFrameMkLst>
        </pc:graphicFrameChg>
      </pc:sldChg>
      <pc:sldChg chg="addSp delSp modSp add mod">
        <pc:chgData name="Joost van Koutrik" userId="4d5b4bea-b40d-4dd8-9835-73f4dca1c2d1" providerId="ADAL" clId="{4F1CB7AC-C942-4EEC-A1E2-4B24F0EF0FE1}" dt="2021-09-08T14:21:05.722" v="208" actId="313"/>
        <pc:sldMkLst>
          <pc:docMk/>
          <pc:sldMk cId="630246002" sldId="501"/>
        </pc:sldMkLst>
        <pc:spChg chg="mod">
          <ac:chgData name="Joost van Koutrik" userId="4d5b4bea-b40d-4dd8-9835-73f4dca1c2d1" providerId="ADAL" clId="{4F1CB7AC-C942-4EEC-A1E2-4B24F0EF0FE1}" dt="2021-09-08T14:21:05.722" v="208" actId="313"/>
          <ac:spMkLst>
            <pc:docMk/>
            <pc:sldMk cId="630246002" sldId="501"/>
            <ac:spMk id="4" creationId="{5DF04E12-C15E-4293-98C9-9C1999A40B77}"/>
          </ac:spMkLst>
        </pc:spChg>
        <pc:picChg chg="add mod">
          <ac:chgData name="Joost van Koutrik" userId="4d5b4bea-b40d-4dd8-9835-73f4dca1c2d1" providerId="ADAL" clId="{4F1CB7AC-C942-4EEC-A1E2-4B24F0EF0FE1}" dt="2021-09-08T14:20:44.853" v="166" actId="1076"/>
          <ac:picMkLst>
            <pc:docMk/>
            <pc:sldMk cId="630246002" sldId="501"/>
            <ac:picMk id="3" creationId="{712E1C9C-7E04-4D1F-B76F-CFEBF630E7BF}"/>
          </ac:picMkLst>
        </pc:picChg>
        <pc:picChg chg="del">
          <ac:chgData name="Joost van Koutrik" userId="4d5b4bea-b40d-4dd8-9835-73f4dca1c2d1" providerId="ADAL" clId="{4F1CB7AC-C942-4EEC-A1E2-4B24F0EF0FE1}" dt="2021-09-08T14:07:06.814" v="105" actId="478"/>
          <ac:picMkLst>
            <pc:docMk/>
            <pc:sldMk cId="630246002" sldId="501"/>
            <ac:picMk id="5" creationId="{68E96FC7-23F7-478A-A47C-093546D08553}"/>
          </ac:picMkLst>
        </pc:picChg>
      </pc:sldChg>
      <pc:sldChg chg="addSp modSp add mod modAnim">
        <pc:chgData name="Joost van Koutrik" userId="4d5b4bea-b40d-4dd8-9835-73f4dca1c2d1" providerId="ADAL" clId="{4F1CB7AC-C942-4EEC-A1E2-4B24F0EF0FE1}" dt="2021-09-08T14:32:34.883" v="288" actId="20577"/>
        <pc:sldMkLst>
          <pc:docMk/>
          <pc:sldMk cId="1823929700" sldId="502"/>
        </pc:sldMkLst>
        <pc:spChg chg="mod">
          <ac:chgData name="Joost van Koutrik" userId="4d5b4bea-b40d-4dd8-9835-73f4dca1c2d1" providerId="ADAL" clId="{4F1CB7AC-C942-4EEC-A1E2-4B24F0EF0FE1}" dt="2021-09-08T14:32:34.883" v="288" actId="20577"/>
          <ac:spMkLst>
            <pc:docMk/>
            <pc:sldMk cId="1823929700" sldId="502"/>
            <ac:spMk id="7" creationId="{F99A6D4E-4712-4241-842B-D9138FFCC78A}"/>
          </ac:spMkLst>
        </pc:spChg>
        <pc:picChg chg="add mod">
          <ac:chgData name="Joost van Koutrik" userId="4d5b4bea-b40d-4dd8-9835-73f4dca1c2d1" providerId="ADAL" clId="{4F1CB7AC-C942-4EEC-A1E2-4B24F0EF0FE1}" dt="2021-09-08T14:31:30.356" v="245" actId="1035"/>
          <ac:picMkLst>
            <pc:docMk/>
            <pc:sldMk cId="1823929700" sldId="502"/>
            <ac:picMk id="4" creationId="{35333682-3DD2-41D5-A559-B9069E9FEEBD}"/>
          </ac:picMkLst>
        </pc:picChg>
      </pc:sldChg>
      <pc:sldChg chg="addSp delSp modSp add mod ord">
        <pc:chgData name="Joost van Koutrik" userId="4d5b4bea-b40d-4dd8-9835-73f4dca1c2d1" providerId="ADAL" clId="{4F1CB7AC-C942-4EEC-A1E2-4B24F0EF0FE1}" dt="2021-09-08T14:39:58.933" v="360" actId="478"/>
        <pc:sldMkLst>
          <pc:docMk/>
          <pc:sldMk cId="2718014671" sldId="503"/>
        </pc:sldMkLst>
        <pc:spChg chg="add del mod">
          <ac:chgData name="Joost van Koutrik" userId="4d5b4bea-b40d-4dd8-9835-73f4dca1c2d1" providerId="ADAL" clId="{4F1CB7AC-C942-4EEC-A1E2-4B24F0EF0FE1}" dt="2021-09-08T14:39:58.933" v="360" actId="478"/>
          <ac:spMkLst>
            <pc:docMk/>
            <pc:sldMk cId="2718014671" sldId="503"/>
            <ac:spMk id="2" creationId="{EC228583-9486-43A6-B44B-81DCF770B7D9}"/>
          </ac:spMkLst>
        </pc:spChg>
        <pc:spChg chg="mod">
          <ac:chgData name="Joost van Koutrik" userId="4d5b4bea-b40d-4dd8-9835-73f4dca1c2d1" providerId="ADAL" clId="{4F1CB7AC-C942-4EEC-A1E2-4B24F0EF0FE1}" dt="2021-09-08T14:39:41.750" v="355" actId="113"/>
          <ac:spMkLst>
            <pc:docMk/>
            <pc:sldMk cId="2718014671" sldId="503"/>
            <ac:spMk id="16387" creationId="{F77601B4-64AF-4E94-B154-C347DE6F51BB}"/>
          </ac:spMkLst>
        </pc:spChg>
        <pc:spChg chg="del">
          <ac:chgData name="Joost van Koutrik" userId="4d5b4bea-b40d-4dd8-9835-73f4dca1c2d1" providerId="ADAL" clId="{4F1CB7AC-C942-4EEC-A1E2-4B24F0EF0FE1}" dt="2021-09-08T14:39:56.116" v="359" actId="478"/>
          <ac:spMkLst>
            <pc:docMk/>
            <pc:sldMk cId="2718014671" sldId="503"/>
            <ac:spMk id="44034" creationId="{9A8A68FA-90A2-4125-BA81-2DD73E62A457}"/>
          </ac:spMkLst>
        </pc:spChg>
      </pc:sldChg>
      <pc:sldChg chg="addSp delSp modSp add mod">
        <pc:chgData name="Joost van Koutrik" userId="4d5b4bea-b40d-4dd8-9835-73f4dca1c2d1" providerId="ADAL" clId="{4F1CB7AC-C942-4EEC-A1E2-4B24F0EF0FE1}" dt="2021-09-08T15:07:28.214" v="873" actId="478"/>
        <pc:sldMkLst>
          <pc:docMk/>
          <pc:sldMk cId="1138152131" sldId="504"/>
        </pc:sldMkLst>
        <pc:spChg chg="add del mod">
          <ac:chgData name="Joost van Koutrik" userId="4d5b4bea-b40d-4dd8-9835-73f4dca1c2d1" providerId="ADAL" clId="{4F1CB7AC-C942-4EEC-A1E2-4B24F0EF0FE1}" dt="2021-09-08T15:07:28.214" v="873" actId="478"/>
          <ac:spMkLst>
            <pc:docMk/>
            <pc:sldMk cId="1138152131" sldId="504"/>
            <ac:spMk id="2" creationId="{08FCB7ED-374A-4CEB-942C-06404BAC2461}"/>
          </ac:spMkLst>
        </pc:spChg>
        <pc:spChg chg="mod">
          <ac:chgData name="Joost van Koutrik" userId="4d5b4bea-b40d-4dd8-9835-73f4dca1c2d1" providerId="ADAL" clId="{4F1CB7AC-C942-4EEC-A1E2-4B24F0EF0FE1}" dt="2021-09-08T14:39:51.627" v="358" actId="113"/>
          <ac:spMkLst>
            <pc:docMk/>
            <pc:sldMk cId="1138152131" sldId="504"/>
            <ac:spMk id="16387" creationId="{F77601B4-64AF-4E94-B154-C347DE6F51BB}"/>
          </ac:spMkLst>
        </pc:spChg>
        <pc:spChg chg="del">
          <ac:chgData name="Joost van Koutrik" userId="4d5b4bea-b40d-4dd8-9835-73f4dca1c2d1" providerId="ADAL" clId="{4F1CB7AC-C942-4EEC-A1E2-4B24F0EF0FE1}" dt="2021-09-08T15:07:25.926" v="872" actId="478"/>
          <ac:spMkLst>
            <pc:docMk/>
            <pc:sldMk cId="1138152131" sldId="504"/>
            <ac:spMk id="44034" creationId="{9A8A68FA-90A2-4125-BA81-2DD73E62A457}"/>
          </ac:spMkLst>
        </pc:spChg>
      </pc:sldChg>
      <pc:sldChg chg="addSp delSp modSp add mod delAnim">
        <pc:chgData name="Joost van Koutrik" userId="4d5b4bea-b40d-4dd8-9835-73f4dca1c2d1" providerId="ADAL" clId="{4F1CB7AC-C942-4EEC-A1E2-4B24F0EF0FE1}" dt="2021-09-08T14:44:44.059" v="443" actId="1076"/>
        <pc:sldMkLst>
          <pc:docMk/>
          <pc:sldMk cId="3410545875" sldId="505"/>
        </pc:sldMkLst>
        <pc:spChg chg="mod">
          <ac:chgData name="Joost van Koutrik" userId="4d5b4bea-b40d-4dd8-9835-73f4dca1c2d1" providerId="ADAL" clId="{4F1CB7AC-C942-4EEC-A1E2-4B24F0EF0FE1}" dt="2021-09-08T14:44:39.043" v="442" actId="20577"/>
          <ac:spMkLst>
            <pc:docMk/>
            <pc:sldMk cId="3410545875" sldId="505"/>
            <ac:spMk id="7" creationId="{F99A6D4E-4712-4241-842B-D9138FFCC78A}"/>
          </ac:spMkLst>
        </pc:spChg>
        <pc:spChg chg="mod">
          <ac:chgData name="Joost van Koutrik" userId="4d5b4bea-b40d-4dd8-9835-73f4dca1c2d1" providerId="ADAL" clId="{4F1CB7AC-C942-4EEC-A1E2-4B24F0EF0FE1}" dt="2021-09-08T14:44:19.414" v="414" actId="20577"/>
          <ac:spMkLst>
            <pc:docMk/>
            <pc:sldMk cId="3410545875" sldId="505"/>
            <ac:spMk id="67586" creationId="{99616DB9-4E71-4ACB-9655-E3BB9B8F26CE}"/>
          </ac:spMkLst>
        </pc:spChg>
        <pc:picChg chg="del">
          <ac:chgData name="Joost van Koutrik" userId="4d5b4bea-b40d-4dd8-9835-73f4dca1c2d1" providerId="ADAL" clId="{4F1CB7AC-C942-4EEC-A1E2-4B24F0EF0FE1}" dt="2021-09-08T14:44:20.903" v="415" actId="478"/>
          <ac:picMkLst>
            <pc:docMk/>
            <pc:sldMk cId="3410545875" sldId="505"/>
            <ac:picMk id="3" creationId="{549DEFC7-CF00-4D07-A526-50A9FC27B143}"/>
          </ac:picMkLst>
        </pc:picChg>
        <pc:picChg chg="del">
          <ac:chgData name="Joost van Koutrik" userId="4d5b4bea-b40d-4dd8-9835-73f4dca1c2d1" providerId="ADAL" clId="{4F1CB7AC-C942-4EEC-A1E2-4B24F0EF0FE1}" dt="2021-09-08T14:44:23.039" v="416" actId="478"/>
          <ac:picMkLst>
            <pc:docMk/>
            <pc:sldMk cId="3410545875" sldId="505"/>
            <ac:picMk id="4" creationId="{35333682-3DD2-41D5-A559-B9069E9FEEBD}"/>
          </ac:picMkLst>
        </pc:picChg>
        <pc:picChg chg="add mod">
          <ac:chgData name="Joost van Koutrik" userId="4d5b4bea-b40d-4dd8-9835-73f4dca1c2d1" providerId="ADAL" clId="{4F1CB7AC-C942-4EEC-A1E2-4B24F0EF0FE1}" dt="2021-09-08T14:44:44.059" v="443" actId="1076"/>
          <ac:picMkLst>
            <pc:docMk/>
            <pc:sldMk cId="3410545875" sldId="505"/>
            <ac:picMk id="5" creationId="{1BD366E0-C0FE-4F1F-9723-69A393F70E43}"/>
          </ac:picMkLst>
        </pc:picChg>
      </pc:sldChg>
      <pc:sldChg chg="addSp delSp modSp add mod ord">
        <pc:chgData name="Joost van Koutrik" userId="4d5b4bea-b40d-4dd8-9835-73f4dca1c2d1" providerId="ADAL" clId="{4F1CB7AC-C942-4EEC-A1E2-4B24F0EF0FE1}" dt="2021-09-08T14:57:57.923" v="712" actId="1037"/>
        <pc:sldMkLst>
          <pc:docMk/>
          <pc:sldMk cId="4234452019" sldId="506"/>
        </pc:sldMkLst>
        <pc:spChg chg="add mod">
          <ac:chgData name="Joost van Koutrik" userId="4d5b4bea-b40d-4dd8-9835-73f4dca1c2d1" providerId="ADAL" clId="{4F1CB7AC-C942-4EEC-A1E2-4B24F0EF0FE1}" dt="2021-09-08T14:54:22.279" v="647" actId="20577"/>
          <ac:spMkLst>
            <pc:docMk/>
            <pc:sldMk cId="4234452019" sldId="506"/>
            <ac:spMk id="8" creationId="{41BEB621-6FF0-4A72-ACAE-40DA356DCD0E}"/>
          </ac:spMkLst>
        </pc:spChg>
        <pc:spChg chg="mod">
          <ac:chgData name="Joost van Koutrik" userId="4d5b4bea-b40d-4dd8-9835-73f4dca1c2d1" providerId="ADAL" clId="{4F1CB7AC-C942-4EEC-A1E2-4B24F0EF0FE1}" dt="2021-09-08T14:45:52.069" v="501" actId="20577"/>
          <ac:spMkLst>
            <pc:docMk/>
            <pc:sldMk cId="4234452019" sldId="506"/>
            <ac:spMk id="67586" creationId="{99616DB9-4E71-4ACB-9655-E3BB9B8F26CE}"/>
          </ac:spMkLst>
        </pc:spChg>
        <pc:picChg chg="add mod">
          <ac:chgData name="Joost van Koutrik" userId="4d5b4bea-b40d-4dd8-9835-73f4dca1c2d1" providerId="ADAL" clId="{4F1CB7AC-C942-4EEC-A1E2-4B24F0EF0FE1}" dt="2021-09-08T14:54:33.143" v="662" actId="1038"/>
          <ac:picMkLst>
            <pc:docMk/>
            <pc:sldMk cId="4234452019" sldId="506"/>
            <ac:picMk id="3" creationId="{BC7D1F33-6601-450D-A497-84E5C9931A2A}"/>
          </ac:picMkLst>
        </pc:picChg>
        <pc:picChg chg="del">
          <ac:chgData name="Joost van Koutrik" userId="4d5b4bea-b40d-4dd8-9835-73f4dca1c2d1" providerId="ADAL" clId="{4F1CB7AC-C942-4EEC-A1E2-4B24F0EF0FE1}" dt="2021-09-08T14:48:54.759" v="581" actId="478"/>
          <ac:picMkLst>
            <pc:docMk/>
            <pc:sldMk cId="4234452019" sldId="506"/>
            <ac:picMk id="4" creationId="{0CF7AB20-2A72-408D-B770-0FB5646130A6}"/>
          </ac:picMkLst>
        </pc:picChg>
        <pc:picChg chg="add del mod">
          <ac:chgData name="Joost van Koutrik" userId="4d5b4bea-b40d-4dd8-9835-73f4dca1c2d1" providerId="ADAL" clId="{4F1CB7AC-C942-4EEC-A1E2-4B24F0EF0FE1}" dt="2021-09-08T14:55:09.074" v="663" actId="478"/>
          <ac:picMkLst>
            <pc:docMk/>
            <pc:sldMk cId="4234452019" sldId="506"/>
            <ac:picMk id="6" creationId="{F13DFBB4-2E85-4211-B01B-954CF1CB9466}"/>
          </ac:picMkLst>
        </pc:picChg>
        <pc:picChg chg="add mod">
          <ac:chgData name="Joost van Koutrik" userId="4d5b4bea-b40d-4dd8-9835-73f4dca1c2d1" providerId="ADAL" clId="{4F1CB7AC-C942-4EEC-A1E2-4B24F0EF0FE1}" dt="2021-09-08T14:57:57.923" v="712" actId="1037"/>
          <ac:picMkLst>
            <pc:docMk/>
            <pc:sldMk cId="4234452019" sldId="506"/>
            <ac:picMk id="9" creationId="{15568FF9-ED50-4591-9594-219D319F52DE}"/>
          </ac:picMkLst>
        </pc:picChg>
      </pc:sldChg>
      <pc:sldChg chg="add del">
        <pc:chgData name="Joost van Koutrik" userId="4d5b4bea-b40d-4dd8-9835-73f4dca1c2d1" providerId="ADAL" clId="{4F1CB7AC-C942-4EEC-A1E2-4B24F0EF0FE1}" dt="2021-09-08T15:07:34.589" v="875" actId="47"/>
        <pc:sldMkLst>
          <pc:docMk/>
          <pc:sldMk cId="231435281" sldId="507"/>
        </pc:sldMkLst>
      </pc:sldChg>
      <pc:sldChg chg="addSp delSp modSp add del mod">
        <pc:chgData name="Joost van Koutrik" userId="4d5b4bea-b40d-4dd8-9835-73f4dca1c2d1" providerId="ADAL" clId="{4F1CB7AC-C942-4EEC-A1E2-4B24F0EF0FE1}" dt="2021-09-08T14:58:53.841" v="713" actId="47"/>
        <pc:sldMkLst>
          <pc:docMk/>
          <pc:sldMk cId="1726680974" sldId="507"/>
        </pc:sldMkLst>
        <pc:spChg chg="add mod">
          <ac:chgData name="Joost van Koutrik" userId="4d5b4bea-b40d-4dd8-9835-73f4dca1c2d1" providerId="ADAL" clId="{4F1CB7AC-C942-4EEC-A1E2-4B24F0EF0FE1}" dt="2021-09-08T14:53:56.941" v="594"/>
          <ac:spMkLst>
            <pc:docMk/>
            <pc:sldMk cId="1726680974" sldId="507"/>
            <ac:spMk id="5" creationId="{92356861-AF4C-4BE5-BE75-53B8B7E76783}"/>
          </ac:spMkLst>
        </pc:spChg>
        <pc:spChg chg="mod">
          <ac:chgData name="Joost van Koutrik" userId="4d5b4bea-b40d-4dd8-9835-73f4dca1c2d1" providerId="ADAL" clId="{4F1CB7AC-C942-4EEC-A1E2-4B24F0EF0FE1}" dt="2021-09-08T14:48:37.318" v="580" actId="20577"/>
          <ac:spMkLst>
            <pc:docMk/>
            <pc:sldMk cId="1726680974" sldId="507"/>
            <ac:spMk id="67586" creationId="{99616DB9-4E71-4ACB-9655-E3BB9B8F26CE}"/>
          </ac:spMkLst>
        </pc:spChg>
        <pc:picChg chg="del">
          <ac:chgData name="Joost van Koutrik" userId="4d5b4bea-b40d-4dd8-9835-73f4dca1c2d1" providerId="ADAL" clId="{4F1CB7AC-C942-4EEC-A1E2-4B24F0EF0FE1}" dt="2021-09-08T14:46:15.699" v="503" actId="478"/>
          <ac:picMkLst>
            <pc:docMk/>
            <pc:sldMk cId="1726680974" sldId="507"/>
            <ac:picMk id="4" creationId="{0CF7AB20-2A72-408D-B770-0FB5646130A6}"/>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534BBB64-99C9-4A00-8AA3-A4F35467425F}"/>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ea typeface="ＭＳ Ｐゴシック" charset="-128"/>
                <a:cs typeface="ＭＳ Ｐゴシック" charset="-128"/>
              </a:defRPr>
            </a:lvl1pPr>
          </a:lstStyle>
          <a:p>
            <a:pPr>
              <a:defRPr/>
            </a:pPr>
            <a:endParaRPr lang="nl-NL"/>
          </a:p>
        </p:txBody>
      </p:sp>
      <p:sp>
        <p:nvSpPr>
          <p:cNvPr id="3" name="Tijdelijke aanduiding voor datum 2">
            <a:extLst>
              <a:ext uri="{FF2B5EF4-FFF2-40B4-BE49-F238E27FC236}">
                <a16:creationId xmlns:a16="http://schemas.microsoft.com/office/drawing/2014/main" id="{6AA1307E-3C09-40ED-93B0-419729835C8E}"/>
              </a:ext>
            </a:extLst>
          </p:cNvPr>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ＭＳ Ｐゴシック" charset="-128"/>
              </a:defRPr>
            </a:lvl1pPr>
          </a:lstStyle>
          <a:p>
            <a:pPr>
              <a:defRPr/>
            </a:pPr>
            <a:fld id="{E6A994B8-3678-403D-BE28-C1A68810353D}" type="datetime1">
              <a:rPr lang="nl-NL" altLang="nl-NL"/>
              <a:pPr>
                <a:defRPr/>
              </a:pPr>
              <a:t>9-9-2021</a:t>
            </a:fld>
            <a:endParaRPr lang="nl-NL" altLang="nl-NL"/>
          </a:p>
        </p:txBody>
      </p:sp>
      <p:sp>
        <p:nvSpPr>
          <p:cNvPr id="4" name="Tijdelijke aanduiding voor voettekst 3">
            <a:extLst>
              <a:ext uri="{FF2B5EF4-FFF2-40B4-BE49-F238E27FC236}">
                <a16:creationId xmlns:a16="http://schemas.microsoft.com/office/drawing/2014/main" id="{E7621EEE-C6BD-4ED0-8ADD-5378B6FDFD75}"/>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ea typeface="ＭＳ Ｐゴシック" charset="-128"/>
                <a:cs typeface="ＭＳ Ｐゴシック" charset="-128"/>
              </a:defRPr>
            </a:lvl1pPr>
          </a:lstStyle>
          <a:p>
            <a:pPr>
              <a:defRPr/>
            </a:pPr>
            <a:endParaRPr lang="nl-NL"/>
          </a:p>
        </p:txBody>
      </p:sp>
      <p:sp>
        <p:nvSpPr>
          <p:cNvPr id="5" name="Tijdelijke aanduiding voor dianummer 4">
            <a:extLst>
              <a:ext uri="{FF2B5EF4-FFF2-40B4-BE49-F238E27FC236}">
                <a16:creationId xmlns:a16="http://schemas.microsoft.com/office/drawing/2014/main" id="{363EDF3A-0637-4660-AEBD-39AEB4E4BD65}"/>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027AE263-D241-460F-BBF5-5078AD1D8AF4}" type="slidenum">
              <a:rPr lang="nl-NL" altLang="nl-NL"/>
              <a:pPr>
                <a:defRPr/>
              </a:pPr>
              <a:t>‹nr.›</a:t>
            </a:fld>
            <a:endParaRPr lang="nl-NL" altLang="nl-NL"/>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5EFF2271-3DC2-4D95-A793-9B6D85144EA6}"/>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ea typeface="ＭＳ Ｐゴシック" charset="-128"/>
                <a:cs typeface="ＭＳ Ｐゴシック" charset="-128"/>
              </a:defRPr>
            </a:lvl1pPr>
          </a:lstStyle>
          <a:p>
            <a:pPr>
              <a:defRPr/>
            </a:pPr>
            <a:endParaRPr lang="nl-NL"/>
          </a:p>
        </p:txBody>
      </p:sp>
      <p:sp>
        <p:nvSpPr>
          <p:cNvPr id="3" name="Tijdelijke aanduiding voor datum 2">
            <a:extLst>
              <a:ext uri="{FF2B5EF4-FFF2-40B4-BE49-F238E27FC236}">
                <a16:creationId xmlns:a16="http://schemas.microsoft.com/office/drawing/2014/main" id="{B6F4EC44-A827-4F15-B6B9-F4D5C2BFDD49}"/>
              </a:ext>
            </a:extLst>
          </p:cNvPr>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ＭＳ Ｐゴシック" charset="-128"/>
              </a:defRPr>
            </a:lvl1pPr>
          </a:lstStyle>
          <a:p>
            <a:pPr>
              <a:defRPr/>
            </a:pPr>
            <a:fld id="{D0A7946F-1B80-41EA-AA13-7A6A0DB3C135}" type="datetime1">
              <a:rPr lang="nl-NL" altLang="nl-NL"/>
              <a:pPr>
                <a:defRPr/>
              </a:pPr>
              <a:t>9-9-2021</a:t>
            </a:fld>
            <a:endParaRPr lang="nl-NL" altLang="nl-NL"/>
          </a:p>
        </p:txBody>
      </p:sp>
      <p:sp>
        <p:nvSpPr>
          <p:cNvPr id="4" name="Tijdelijke aanduiding voor dia-afbeelding 3">
            <a:extLst>
              <a:ext uri="{FF2B5EF4-FFF2-40B4-BE49-F238E27FC236}">
                <a16:creationId xmlns:a16="http://schemas.microsoft.com/office/drawing/2014/main" id="{EA4BCDF9-4497-49FD-8347-29F3A0443C52}"/>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nl-NL" noProof="0"/>
          </a:p>
        </p:txBody>
      </p:sp>
      <p:sp>
        <p:nvSpPr>
          <p:cNvPr id="5" name="Tijdelijke aanduiding voor notities 4">
            <a:extLst>
              <a:ext uri="{FF2B5EF4-FFF2-40B4-BE49-F238E27FC236}">
                <a16:creationId xmlns:a16="http://schemas.microsoft.com/office/drawing/2014/main" id="{8B52386F-7346-485F-A835-472FF0335095}"/>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nl-NL" noProof="0"/>
              <a:t>Klik om de tekststijl van het model te bewerken</a:t>
            </a:r>
          </a:p>
          <a:p>
            <a:pPr lvl="1"/>
            <a:r>
              <a:rPr lang="nl-NL" noProof="0"/>
              <a:t>Tweede niveau</a:t>
            </a:r>
          </a:p>
          <a:p>
            <a:pPr lvl="2"/>
            <a:r>
              <a:rPr lang="nl-NL" noProof="0"/>
              <a:t>Derde niveau</a:t>
            </a:r>
          </a:p>
          <a:p>
            <a:pPr lvl="3"/>
            <a:r>
              <a:rPr lang="nl-NL" noProof="0"/>
              <a:t>Vierde niveau</a:t>
            </a:r>
          </a:p>
          <a:p>
            <a:pPr lvl="4"/>
            <a:r>
              <a:rPr lang="nl-NL" noProof="0"/>
              <a:t>Vijfde niveau</a:t>
            </a:r>
          </a:p>
        </p:txBody>
      </p:sp>
      <p:sp>
        <p:nvSpPr>
          <p:cNvPr id="6" name="Tijdelijke aanduiding voor voettekst 5">
            <a:extLst>
              <a:ext uri="{FF2B5EF4-FFF2-40B4-BE49-F238E27FC236}">
                <a16:creationId xmlns:a16="http://schemas.microsoft.com/office/drawing/2014/main" id="{68E02752-613F-4987-9523-8DEBBF6D9C49}"/>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ea typeface="ＭＳ Ｐゴシック" charset="-128"/>
                <a:cs typeface="ＭＳ Ｐゴシック" charset="-128"/>
              </a:defRPr>
            </a:lvl1pPr>
          </a:lstStyle>
          <a:p>
            <a:pPr>
              <a:defRPr/>
            </a:pPr>
            <a:endParaRPr lang="nl-NL"/>
          </a:p>
        </p:txBody>
      </p:sp>
      <p:sp>
        <p:nvSpPr>
          <p:cNvPr id="7" name="Tijdelijke aanduiding voor dianummer 6">
            <a:extLst>
              <a:ext uri="{FF2B5EF4-FFF2-40B4-BE49-F238E27FC236}">
                <a16:creationId xmlns:a16="http://schemas.microsoft.com/office/drawing/2014/main" id="{7A3A5F06-26F7-4E77-B445-5E0AAE63F192}"/>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3020AEF7-90F7-4617-8342-2A5E7904F037}" type="slidenum">
              <a:rPr lang="nl-NL" altLang="nl-NL"/>
              <a:pPr>
                <a:defRPr/>
              </a:pPr>
              <a:t>‹nr.›</a:t>
            </a:fld>
            <a:endParaRPr lang="nl-NL" altLang="nl-NL"/>
          </a:p>
        </p:txBody>
      </p:sp>
    </p:spTree>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2.xml"/><Relationship Id="rId5" Type="http://schemas.openxmlformats.org/officeDocument/2006/relationships/image" Target="../media/image5.emf"/><Relationship Id="rId4" Type="http://schemas.openxmlformats.org/officeDocument/2006/relationships/image" Target="../media/image2.em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eg"/><Relationship Id="rId1" Type="http://schemas.openxmlformats.org/officeDocument/2006/relationships/slideMaster" Target="../slideMasters/slideMaster2.xml"/><Relationship Id="rId5" Type="http://schemas.openxmlformats.org/officeDocument/2006/relationships/image" Target="../media/image5.emf"/><Relationship Id="rId4" Type="http://schemas.openxmlformats.org/officeDocument/2006/relationships/image" Target="../media/image2.emf"/></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5.emf"/><Relationship Id="rId4" Type="http://schemas.openxmlformats.org/officeDocument/2006/relationships/image" Target="../media/image2.emf"/></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5.emf"/><Relationship Id="rId4" Type="http://schemas.openxmlformats.org/officeDocument/2006/relationships/image" Target="../media/image2.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pic>
        <p:nvPicPr>
          <p:cNvPr id="4" name="Afbeelding 8">
            <a:extLst>
              <a:ext uri="{FF2B5EF4-FFF2-40B4-BE49-F238E27FC236}">
                <a16:creationId xmlns:a16="http://schemas.microsoft.com/office/drawing/2014/main" id="{3B17B4A9-BA73-47E6-905B-FFAD03B754A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kstvak 4">
            <a:extLst>
              <a:ext uri="{FF2B5EF4-FFF2-40B4-BE49-F238E27FC236}">
                <a16:creationId xmlns:a16="http://schemas.microsoft.com/office/drawing/2014/main" id="{193CE86A-0528-4A6A-B914-51973C0B47BD}"/>
              </a:ext>
            </a:extLst>
          </p:cNvPr>
          <p:cNvSpPr txBox="1">
            <a:spLocks noChangeArrowheads="1"/>
          </p:cNvSpPr>
          <p:nvPr userDrawn="1"/>
        </p:nvSpPr>
        <p:spPr bwMode="auto">
          <a:xfrm>
            <a:off x="15019867" y="5359400"/>
            <a:ext cx="184731" cy="369332"/>
          </a:xfrm>
          <a:prstGeom prst="rect">
            <a:avLst/>
          </a:prstGeom>
          <a:noFill/>
          <a:ln>
            <a:noFill/>
          </a:ln>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endParaRPr lang="nl-NL" sz="1800"/>
          </a:p>
        </p:txBody>
      </p:sp>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6" name="Tijdelijke aanduiding voor datum 3">
            <a:extLst>
              <a:ext uri="{FF2B5EF4-FFF2-40B4-BE49-F238E27FC236}">
                <a16:creationId xmlns:a16="http://schemas.microsoft.com/office/drawing/2014/main" id="{A7A6C3CA-1D8A-497F-97EE-F8BB2A6B0772}"/>
              </a:ext>
            </a:extLst>
          </p:cNvPr>
          <p:cNvSpPr>
            <a:spLocks noGrp="1"/>
          </p:cNvSpPr>
          <p:nvPr>
            <p:ph type="dt" sz="half" idx="10"/>
          </p:nvPr>
        </p:nvSpPr>
        <p:spPr/>
        <p:txBody>
          <a:bodyPr/>
          <a:lstStyle>
            <a:lvl1pPr>
              <a:defRPr/>
            </a:lvl1pPr>
          </a:lstStyle>
          <a:p>
            <a:pPr>
              <a:defRPr/>
            </a:pPr>
            <a:r>
              <a:rPr lang="nl-NL" altLang="nl-NL"/>
              <a:t>23 november 2020</a:t>
            </a:r>
            <a:endParaRPr lang="nl-NL" altLang="nl-NL" dirty="0"/>
          </a:p>
        </p:txBody>
      </p:sp>
      <p:sp>
        <p:nvSpPr>
          <p:cNvPr id="7" name="Tijdelijke aanduiding voor voettekst 4">
            <a:extLst>
              <a:ext uri="{FF2B5EF4-FFF2-40B4-BE49-F238E27FC236}">
                <a16:creationId xmlns:a16="http://schemas.microsoft.com/office/drawing/2014/main" id="{11C5DBF3-3E50-40FD-A90E-46C683D74CF4}"/>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Provero congres </a:t>
            </a:r>
          </a:p>
        </p:txBody>
      </p:sp>
    </p:spTree>
    <p:extLst>
      <p:ext uri="{BB962C8B-B14F-4D97-AF65-F5344CB8AC3E}">
        <p14:creationId xmlns:p14="http://schemas.microsoft.com/office/powerpoint/2010/main" val="32051386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0"/>
            <a:ext cx="4011084" cy="1162050"/>
          </a:xfrm>
        </p:spPr>
        <p:txBody>
          <a:bodyPr anchor="b"/>
          <a:lstStyle>
            <a:lvl1pPr algn="l">
              <a:defRPr sz="2000" b="1"/>
            </a:lvl1pPr>
          </a:lstStyle>
          <a:p>
            <a:r>
              <a:rPr lang="nl-NL" dirty="0"/>
              <a:t>Titelstijl van model bewerken</a:t>
            </a:r>
          </a:p>
        </p:txBody>
      </p:sp>
      <p:sp>
        <p:nvSpPr>
          <p:cNvPr id="3" name="Tijdelijke aanduiding voor inhoud 2"/>
          <p:cNvSpPr>
            <a:spLocks noGrp="1"/>
          </p:cNvSpPr>
          <p:nvPr>
            <p:ph idx="1"/>
          </p:nvPr>
        </p:nvSpPr>
        <p:spPr>
          <a:xfrm>
            <a:off x="4766733" y="273051"/>
            <a:ext cx="6815667" cy="5853113"/>
          </a:xfrm>
        </p:spPr>
        <p:txBody>
          <a:bodyPr>
            <a:normAutofit/>
          </a:bodyPr>
          <a:lstStyle>
            <a:lvl1pPr>
              <a:defRPr sz="20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teks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Tijdelijke aanduiding voor datum 3">
            <a:extLst>
              <a:ext uri="{FF2B5EF4-FFF2-40B4-BE49-F238E27FC236}">
                <a16:creationId xmlns:a16="http://schemas.microsoft.com/office/drawing/2014/main" id="{37311C9B-337A-4706-9D3A-39303AF356B1}"/>
              </a:ext>
            </a:extLst>
          </p:cNvPr>
          <p:cNvSpPr>
            <a:spLocks noGrp="1"/>
          </p:cNvSpPr>
          <p:nvPr>
            <p:ph type="dt" sz="half" idx="10"/>
          </p:nvPr>
        </p:nvSpPr>
        <p:spPr/>
        <p:txBody>
          <a:bodyPr/>
          <a:lstStyle>
            <a:lvl1pPr>
              <a:defRPr/>
            </a:lvl1pPr>
          </a:lstStyle>
          <a:p>
            <a:pPr>
              <a:defRPr/>
            </a:pPr>
            <a:r>
              <a:rPr lang="nl-NL" altLang="nl-NL"/>
              <a:t>23 november 2020</a:t>
            </a:r>
          </a:p>
        </p:txBody>
      </p:sp>
      <p:sp>
        <p:nvSpPr>
          <p:cNvPr id="6" name="Tijdelijke aanduiding voor voettekst 4">
            <a:extLst>
              <a:ext uri="{FF2B5EF4-FFF2-40B4-BE49-F238E27FC236}">
                <a16:creationId xmlns:a16="http://schemas.microsoft.com/office/drawing/2014/main" id="{ACEE562E-78E7-4328-AF78-86DBEA2DD263}"/>
              </a:ext>
            </a:extLst>
          </p:cNvPr>
          <p:cNvSpPr>
            <a:spLocks noGrp="1"/>
          </p:cNvSpPr>
          <p:nvPr>
            <p:ph type="ftr" sz="quarter" idx="11"/>
          </p:nvPr>
        </p:nvSpPr>
        <p:spPr/>
        <p:txBody>
          <a:bodyPr/>
          <a:lstStyle>
            <a:lvl1pPr>
              <a:defRPr/>
            </a:lvl1pPr>
          </a:lstStyle>
          <a:p>
            <a:pPr>
              <a:defRPr/>
            </a:pPr>
            <a:r>
              <a:rPr lang="nl-NL"/>
              <a:t>Provero congres </a:t>
            </a:r>
          </a:p>
        </p:txBody>
      </p:sp>
      <p:sp>
        <p:nvSpPr>
          <p:cNvPr id="7" name="Tijdelijke aanduiding voor dianummer 5">
            <a:extLst>
              <a:ext uri="{FF2B5EF4-FFF2-40B4-BE49-F238E27FC236}">
                <a16:creationId xmlns:a16="http://schemas.microsoft.com/office/drawing/2014/main" id="{8C44EB77-24A1-496E-BCD5-A3019C1B6867}"/>
              </a:ext>
            </a:extLst>
          </p:cNvPr>
          <p:cNvSpPr>
            <a:spLocks noGrp="1"/>
          </p:cNvSpPr>
          <p:nvPr>
            <p:ph type="sldNum" sz="quarter" idx="12"/>
          </p:nvPr>
        </p:nvSpPr>
        <p:spPr/>
        <p:txBody>
          <a:bodyPr/>
          <a:lstStyle>
            <a:lvl1pPr>
              <a:defRPr/>
            </a:lvl1pPr>
          </a:lstStyle>
          <a:p>
            <a:pPr>
              <a:defRPr/>
            </a:pPr>
            <a:fld id="{1CFE00F9-4094-4369-9DBF-02DE0AB962ED}" type="slidenum">
              <a:rPr lang="nl-NL" altLang="nl-NL"/>
              <a:pPr>
                <a:defRPr/>
              </a:pPr>
              <a:t>‹nr.›</a:t>
            </a:fld>
            <a:endParaRPr lang="nl-NL" altLang="nl-NL"/>
          </a:p>
        </p:txBody>
      </p:sp>
    </p:spTree>
    <p:extLst>
      <p:ext uri="{BB962C8B-B14F-4D97-AF65-F5344CB8AC3E}">
        <p14:creationId xmlns:p14="http://schemas.microsoft.com/office/powerpoint/2010/main" val="20917249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p:spPr>
        <p:txBody>
          <a:bodyPr anchor="b"/>
          <a:lstStyle>
            <a:lvl1pPr algn="l">
              <a:defRPr sz="2000" b="1"/>
            </a:lvl1pPr>
          </a:lstStyle>
          <a:p>
            <a:r>
              <a:rPr lang="nl-NL"/>
              <a:t>Titelstijl van model bewerken</a:t>
            </a:r>
          </a:p>
        </p:txBody>
      </p:sp>
      <p:sp>
        <p:nvSpPr>
          <p:cNvPr id="3" name="Tijdelijke aanduiding voor afbeelding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a:p>
        </p:txBody>
      </p:sp>
      <p:sp>
        <p:nvSpPr>
          <p:cNvPr id="4" name="Tijdelijke aanduiding voor teks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Tijdelijke aanduiding voor datum 3">
            <a:extLst>
              <a:ext uri="{FF2B5EF4-FFF2-40B4-BE49-F238E27FC236}">
                <a16:creationId xmlns:a16="http://schemas.microsoft.com/office/drawing/2014/main" id="{2C3F6AE3-08AD-4D42-9C18-1E678DB48795}"/>
              </a:ext>
            </a:extLst>
          </p:cNvPr>
          <p:cNvSpPr>
            <a:spLocks noGrp="1"/>
          </p:cNvSpPr>
          <p:nvPr>
            <p:ph type="dt" sz="half" idx="10"/>
          </p:nvPr>
        </p:nvSpPr>
        <p:spPr/>
        <p:txBody>
          <a:bodyPr/>
          <a:lstStyle>
            <a:lvl1pPr>
              <a:defRPr/>
            </a:lvl1pPr>
          </a:lstStyle>
          <a:p>
            <a:pPr>
              <a:defRPr/>
            </a:pPr>
            <a:r>
              <a:rPr lang="nl-NL" altLang="nl-NL"/>
              <a:t>23 november 2020</a:t>
            </a:r>
          </a:p>
        </p:txBody>
      </p:sp>
      <p:sp>
        <p:nvSpPr>
          <p:cNvPr id="6" name="Tijdelijke aanduiding voor voettekst 4">
            <a:extLst>
              <a:ext uri="{FF2B5EF4-FFF2-40B4-BE49-F238E27FC236}">
                <a16:creationId xmlns:a16="http://schemas.microsoft.com/office/drawing/2014/main" id="{27F27B48-2597-478A-8187-E77F8C19CB3F}"/>
              </a:ext>
            </a:extLst>
          </p:cNvPr>
          <p:cNvSpPr>
            <a:spLocks noGrp="1"/>
          </p:cNvSpPr>
          <p:nvPr>
            <p:ph type="ftr" sz="quarter" idx="11"/>
          </p:nvPr>
        </p:nvSpPr>
        <p:spPr/>
        <p:txBody>
          <a:bodyPr/>
          <a:lstStyle>
            <a:lvl1pPr>
              <a:defRPr/>
            </a:lvl1pPr>
          </a:lstStyle>
          <a:p>
            <a:pPr>
              <a:defRPr/>
            </a:pPr>
            <a:r>
              <a:rPr lang="nl-NL"/>
              <a:t>Provero congres </a:t>
            </a:r>
          </a:p>
        </p:txBody>
      </p:sp>
      <p:sp>
        <p:nvSpPr>
          <p:cNvPr id="7" name="Tijdelijke aanduiding voor dianummer 5">
            <a:extLst>
              <a:ext uri="{FF2B5EF4-FFF2-40B4-BE49-F238E27FC236}">
                <a16:creationId xmlns:a16="http://schemas.microsoft.com/office/drawing/2014/main" id="{C7EF58C4-A572-4AF7-9EF3-4AB00C508F94}"/>
              </a:ext>
            </a:extLst>
          </p:cNvPr>
          <p:cNvSpPr>
            <a:spLocks noGrp="1"/>
          </p:cNvSpPr>
          <p:nvPr>
            <p:ph type="sldNum" sz="quarter" idx="12"/>
          </p:nvPr>
        </p:nvSpPr>
        <p:spPr/>
        <p:txBody>
          <a:bodyPr/>
          <a:lstStyle>
            <a:lvl1pPr>
              <a:defRPr/>
            </a:lvl1pPr>
          </a:lstStyle>
          <a:p>
            <a:pPr>
              <a:defRPr/>
            </a:pPr>
            <a:fld id="{6A5F5593-E4BD-43F7-8627-58C0B6758C70}" type="slidenum">
              <a:rPr lang="nl-NL" altLang="nl-NL"/>
              <a:pPr>
                <a:defRPr/>
              </a:pPr>
              <a:t>‹nr.›</a:t>
            </a:fld>
            <a:endParaRPr lang="nl-NL" altLang="nl-NL"/>
          </a:p>
        </p:txBody>
      </p:sp>
    </p:spTree>
    <p:extLst>
      <p:ext uri="{BB962C8B-B14F-4D97-AF65-F5344CB8AC3E}">
        <p14:creationId xmlns:p14="http://schemas.microsoft.com/office/powerpoint/2010/main" val="38840293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pic>
        <p:nvPicPr>
          <p:cNvPr id="4" name="Afbeelding 8">
            <a:extLst>
              <a:ext uri="{FF2B5EF4-FFF2-40B4-BE49-F238E27FC236}">
                <a16:creationId xmlns:a16="http://schemas.microsoft.com/office/drawing/2014/main" id="{B16DA5FB-F673-460D-8A03-8CF6A9DA8C3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kstvak 4">
            <a:extLst>
              <a:ext uri="{FF2B5EF4-FFF2-40B4-BE49-F238E27FC236}">
                <a16:creationId xmlns:a16="http://schemas.microsoft.com/office/drawing/2014/main" id="{16803EC6-C741-4575-BB23-86C114A3F4F6}"/>
              </a:ext>
            </a:extLst>
          </p:cNvPr>
          <p:cNvSpPr txBox="1">
            <a:spLocks noChangeArrowheads="1"/>
          </p:cNvSpPr>
          <p:nvPr userDrawn="1"/>
        </p:nvSpPr>
        <p:spPr bwMode="auto">
          <a:xfrm>
            <a:off x="15019867" y="5359400"/>
            <a:ext cx="184731" cy="369332"/>
          </a:xfrm>
          <a:prstGeom prst="rect">
            <a:avLst/>
          </a:prstGeom>
          <a:noFill/>
          <a:ln>
            <a:noFill/>
          </a:ln>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endParaRPr lang="nl-NL" sz="1800"/>
          </a:p>
        </p:txBody>
      </p:sp>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6" name="Tijdelijke aanduiding voor datum 3">
            <a:extLst>
              <a:ext uri="{FF2B5EF4-FFF2-40B4-BE49-F238E27FC236}">
                <a16:creationId xmlns:a16="http://schemas.microsoft.com/office/drawing/2014/main" id="{37C700F4-6579-4788-8E73-4C8E03019A95}"/>
              </a:ext>
            </a:extLst>
          </p:cNvPr>
          <p:cNvSpPr>
            <a:spLocks noGrp="1"/>
          </p:cNvSpPr>
          <p:nvPr>
            <p:ph type="dt" sz="half" idx="10"/>
          </p:nvPr>
        </p:nvSpPr>
        <p:spPr/>
        <p:txBody>
          <a:bodyPr/>
          <a:lstStyle>
            <a:lvl1pPr>
              <a:defRPr/>
            </a:lvl1pPr>
          </a:lstStyle>
          <a:p>
            <a:pPr>
              <a:defRPr/>
            </a:pPr>
            <a:r>
              <a:rPr lang="nl-NL" altLang="nl-NL"/>
              <a:t>23 november 2020</a:t>
            </a:r>
            <a:endParaRPr lang="nl-NL" altLang="nl-NL" dirty="0"/>
          </a:p>
        </p:txBody>
      </p:sp>
      <p:sp>
        <p:nvSpPr>
          <p:cNvPr id="7" name="Tijdelijke aanduiding voor voettekst 4">
            <a:extLst>
              <a:ext uri="{FF2B5EF4-FFF2-40B4-BE49-F238E27FC236}">
                <a16:creationId xmlns:a16="http://schemas.microsoft.com/office/drawing/2014/main" id="{3438A714-46FB-497C-A5E2-CEF9C9C30066}"/>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Provero congres </a:t>
            </a:r>
          </a:p>
        </p:txBody>
      </p:sp>
    </p:spTree>
    <p:extLst>
      <p:ext uri="{BB962C8B-B14F-4D97-AF65-F5344CB8AC3E}">
        <p14:creationId xmlns:p14="http://schemas.microsoft.com/office/powerpoint/2010/main" val="35053266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2_Titeldia">
    <p:spTree>
      <p:nvGrpSpPr>
        <p:cNvPr id="1" name=""/>
        <p:cNvGrpSpPr/>
        <p:nvPr/>
      </p:nvGrpSpPr>
      <p:grpSpPr>
        <a:xfrm>
          <a:off x="0" y="0"/>
          <a:ext cx="0" cy="0"/>
          <a:chOff x="0" y="0"/>
          <a:chExt cx="0" cy="0"/>
        </a:xfrm>
      </p:grpSpPr>
      <p:pic>
        <p:nvPicPr>
          <p:cNvPr id="4" name="Afbeelding 7">
            <a:extLst>
              <a:ext uri="{FF2B5EF4-FFF2-40B4-BE49-F238E27FC236}">
                <a16:creationId xmlns:a16="http://schemas.microsoft.com/office/drawing/2014/main" id="{DF32A30B-30BE-4FBF-9AF8-7ACF0DFDFF55}"/>
              </a:ext>
            </a:extLst>
          </p:cNvPr>
          <p:cNvPicPr>
            <a:picLocks noChangeAspect="1"/>
          </p:cNvPicPr>
          <p:nvPr userDrawn="1"/>
        </p:nvPicPr>
        <p:blipFill>
          <a:blip r:embed="rId2">
            <a:extLst>
              <a:ext uri="{28A0092B-C50C-407E-A947-70E740481C1C}">
                <a14:useLocalDpi xmlns:a14="http://schemas.microsoft.com/office/drawing/2010/main" val="0"/>
              </a:ext>
            </a:extLst>
          </a:blip>
          <a:srcRect r="7053"/>
          <a:stretch>
            <a:fillRect/>
          </a:stretch>
        </p:blipFill>
        <p:spPr bwMode="auto">
          <a:xfrm>
            <a:off x="5422901" y="3216276"/>
            <a:ext cx="6769100" cy="364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8">
            <a:extLst>
              <a:ext uri="{FF2B5EF4-FFF2-40B4-BE49-F238E27FC236}">
                <a16:creationId xmlns:a16="http://schemas.microsoft.com/office/drawing/2014/main" id="{DB02D22F-6FBC-4D9F-8CF5-C833181C025F}"/>
              </a:ext>
            </a:extLst>
          </p:cNvPr>
          <p:cNvPicPr>
            <a:picLocks noChangeAspect="1"/>
          </p:cNvPicPr>
          <p:nvPr userDrawn="1"/>
        </p:nvPicPr>
        <p:blipFill>
          <a:blip r:embed="rId3">
            <a:extLst>
              <a:ext uri="{28A0092B-C50C-407E-A947-70E740481C1C}">
                <a14:useLocalDpi xmlns:a14="http://schemas.microsoft.com/office/drawing/2010/main" val="0"/>
              </a:ext>
            </a:extLst>
          </a:blip>
          <a:srcRect r="11250" b="9698"/>
          <a:stretch>
            <a:fillRect/>
          </a:stretch>
        </p:blipFill>
        <p:spPr bwMode="auto">
          <a:xfrm>
            <a:off x="5422901" y="0"/>
            <a:ext cx="67691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8">
            <a:extLst>
              <a:ext uri="{FF2B5EF4-FFF2-40B4-BE49-F238E27FC236}">
                <a16:creationId xmlns:a16="http://schemas.microsoft.com/office/drawing/2014/main" id="{061CDD0C-3F35-465F-B7E0-29CB25989DF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9" descr="Logo_RUD_ROOD_RGB.ai">
            <a:extLst>
              <a:ext uri="{FF2B5EF4-FFF2-40B4-BE49-F238E27FC236}">
                <a16:creationId xmlns:a16="http://schemas.microsoft.com/office/drawing/2014/main" id="{1403A121-D8BC-46D7-AF63-D332E55D6CA8}"/>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55052" y="2527300"/>
            <a:ext cx="2569633" cy="192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kstvak 7">
            <a:extLst>
              <a:ext uri="{FF2B5EF4-FFF2-40B4-BE49-F238E27FC236}">
                <a16:creationId xmlns:a16="http://schemas.microsoft.com/office/drawing/2014/main" id="{1EC768D0-95FF-420B-896F-C39A114D9C71}"/>
              </a:ext>
            </a:extLst>
          </p:cNvPr>
          <p:cNvSpPr txBox="1">
            <a:spLocks noChangeArrowheads="1"/>
          </p:cNvSpPr>
          <p:nvPr userDrawn="1"/>
        </p:nvSpPr>
        <p:spPr bwMode="auto">
          <a:xfrm>
            <a:off x="15019867" y="5359400"/>
            <a:ext cx="184731" cy="369332"/>
          </a:xfrm>
          <a:prstGeom prst="rect">
            <a:avLst/>
          </a:prstGeom>
          <a:noFill/>
          <a:ln>
            <a:noFill/>
          </a:ln>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endParaRPr lang="nl-NL" sz="1800"/>
          </a:p>
        </p:txBody>
      </p:sp>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9" name="Tijdelijke aanduiding voor datum 3">
            <a:extLst>
              <a:ext uri="{FF2B5EF4-FFF2-40B4-BE49-F238E27FC236}">
                <a16:creationId xmlns:a16="http://schemas.microsoft.com/office/drawing/2014/main" id="{295A3D12-62A3-461D-BC62-3C77710D2DDF}"/>
              </a:ext>
            </a:extLst>
          </p:cNvPr>
          <p:cNvSpPr>
            <a:spLocks noGrp="1"/>
          </p:cNvSpPr>
          <p:nvPr>
            <p:ph type="dt" sz="half" idx="10"/>
          </p:nvPr>
        </p:nvSpPr>
        <p:spPr/>
        <p:txBody>
          <a:bodyPr/>
          <a:lstStyle>
            <a:lvl1pPr>
              <a:defRPr/>
            </a:lvl1pPr>
          </a:lstStyle>
          <a:p>
            <a:pPr>
              <a:defRPr/>
            </a:pPr>
            <a:r>
              <a:rPr lang="nl-NL" altLang="nl-NL"/>
              <a:t>23 november 2020</a:t>
            </a:r>
          </a:p>
        </p:txBody>
      </p:sp>
      <p:sp>
        <p:nvSpPr>
          <p:cNvPr id="10" name="Tijdelijke aanduiding voor voettekst 4">
            <a:extLst>
              <a:ext uri="{FF2B5EF4-FFF2-40B4-BE49-F238E27FC236}">
                <a16:creationId xmlns:a16="http://schemas.microsoft.com/office/drawing/2014/main" id="{5B022D11-DF5D-449C-AEDD-C23F59709FB9}"/>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Provero congres </a:t>
            </a:r>
          </a:p>
        </p:txBody>
      </p:sp>
    </p:spTree>
    <p:extLst>
      <p:ext uri="{BB962C8B-B14F-4D97-AF65-F5344CB8AC3E}">
        <p14:creationId xmlns:p14="http://schemas.microsoft.com/office/powerpoint/2010/main" val="7501089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1_Titeldia">
    <p:spTree>
      <p:nvGrpSpPr>
        <p:cNvPr id="1" name=""/>
        <p:cNvGrpSpPr/>
        <p:nvPr/>
      </p:nvGrpSpPr>
      <p:grpSpPr>
        <a:xfrm>
          <a:off x="0" y="0"/>
          <a:ext cx="0" cy="0"/>
          <a:chOff x="0" y="0"/>
          <a:chExt cx="0" cy="0"/>
        </a:xfrm>
      </p:grpSpPr>
      <p:pic>
        <p:nvPicPr>
          <p:cNvPr id="4" name="Afbeelding 7">
            <a:extLst>
              <a:ext uri="{FF2B5EF4-FFF2-40B4-BE49-F238E27FC236}">
                <a16:creationId xmlns:a16="http://schemas.microsoft.com/office/drawing/2014/main" id="{A043C4C5-6260-41C5-BADC-07B1C1C88D55}"/>
              </a:ext>
            </a:extLst>
          </p:cNvPr>
          <p:cNvPicPr>
            <a:picLocks noChangeAspect="1"/>
          </p:cNvPicPr>
          <p:nvPr userDrawn="1"/>
        </p:nvPicPr>
        <p:blipFill>
          <a:blip r:embed="rId2">
            <a:extLst>
              <a:ext uri="{28A0092B-C50C-407E-A947-70E740481C1C}">
                <a14:useLocalDpi xmlns:a14="http://schemas.microsoft.com/office/drawing/2010/main" val="0"/>
              </a:ext>
            </a:extLst>
          </a:blip>
          <a:srcRect t="16351" r="27695"/>
          <a:stretch>
            <a:fillRect/>
          </a:stretch>
        </p:blipFill>
        <p:spPr bwMode="auto">
          <a:xfrm>
            <a:off x="5693834" y="0"/>
            <a:ext cx="6498167" cy="375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8">
            <a:extLst>
              <a:ext uri="{FF2B5EF4-FFF2-40B4-BE49-F238E27FC236}">
                <a16:creationId xmlns:a16="http://schemas.microsoft.com/office/drawing/2014/main" id="{EBC30C66-C381-44D5-9227-0441E370C95C}"/>
              </a:ext>
            </a:extLst>
          </p:cNvPr>
          <p:cNvPicPr>
            <a:picLocks noChangeAspect="1"/>
          </p:cNvPicPr>
          <p:nvPr userDrawn="1"/>
        </p:nvPicPr>
        <p:blipFill>
          <a:blip r:embed="rId3">
            <a:extLst>
              <a:ext uri="{28A0092B-C50C-407E-A947-70E740481C1C}">
                <a14:useLocalDpi xmlns:a14="http://schemas.microsoft.com/office/drawing/2010/main" val="0"/>
              </a:ext>
            </a:extLst>
          </a:blip>
          <a:srcRect r="11250" b="9698"/>
          <a:stretch>
            <a:fillRect/>
          </a:stretch>
        </p:blipFill>
        <p:spPr bwMode="auto">
          <a:xfrm>
            <a:off x="5422901" y="3429000"/>
            <a:ext cx="67691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8">
            <a:extLst>
              <a:ext uri="{FF2B5EF4-FFF2-40B4-BE49-F238E27FC236}">
                <a16:creationId xmlns:a16="http://schemas.microsoft.com/office/drawing/2014/main" id="{0E0C0CFD-5142-44AE-A229-0A5C5230799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9" descr="Logo_RUD_ROOD_RGB.ai">
            <a:extLst>
              <a:ext uri="{FF2B5EF4-FFF2-40B4-BE49-F238E27FC236}">
                <a16:creationId xmlns:a16="http://schemas.microsoft.com/office/drawing/2014/main" id="{40394535-57A5-4EB8-BD15-26BD669850BC}"/>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55052" y="2527300"/>
            <a:ext cx="2569633" cy="192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8" name="Tijdelijke aanduiding voor datum 3">
            <a:extLst>
              <a:ext uri="{FF2B5EF4-FFF2-40B4-BE49-F238E27FC236}">
                <a16:creationId xmlns:a16="http://schemas.microsoft.com/office/drawing/2014/main" id="{29455AAB-AAD5-448D-91F5-983B4507E896}"/>
              </a:ext>
            </a:extLst>
          </p:cNvPr>
          <p:cNvSpPr>
            <a:spLocks noGrp="1"/>
          </p:cNvSpPr>
          <p:nvPr>
            <p:ph type="dt" sz="half" idx="10"/>
          </p:nvPr>
        </p:nvSpPr>
        <p:spPr/>
        <p:txBody>
          <a:bodyPr/>
          <a:lstStyle>
            <a:lvl1pPr>
              <a:defRPr/>
            </a:lvl1pPr>
          </a:lstStyle>
          <a:p>
            <a:pPr>
              <a:defRPr/>
            </a:pPr>
            <a:r>
              <a:rPr lang="nl-NL" altLang="nl-NL"/>
              <a:t>23 november 2020</a:t>
            </a:r>
          </a:p>
        </p:txBody>
      </p:sp>
      <p:sp>
        <p:nvSpPr>
          <p:cNvPr id="9" name="Tijdelijke aanduiding voor voettekst 4">
            <a:extLst>
              <a:ext uri="{FF2B5EF4-FFF2-40B4-BE49-F238E27FC236}">
                <a16:creationId xmlns:a16="http://schemas.microsoft.com/office/drawing/2014/main" id="{8FB01F41-F2D6-47F4-93CA-CAB68D27B5FD}"/>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Provero congres </a:t>
            </a:r>
          </a:p>
        </p:txBody>
      </p:sp>
    </p:spTree>
    <p:extLst>
      <p:ext uri="{BB962C8B-B14F-4D97-AF65-F5344CB8AC3E}">
        <p14:creationId xmlns:p14="http://schemas.microsoft.com/office/powerpoint/2010/main" val="42374541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inhoud 2"/>
          <p:cNvSpPr>
            <a:spLocks noGrp="1"/>
          </p:cNvSpPr>
          <p:nvPr>
            <p:ph idx="1"/>
          </p:nvPr>
        </p:nvSpPr>
        <p:spPr/>
        <p:txBody>
          <a:bodyPr/>
          <a:lstStyle>
            <a:lvl1pPr>
              <a:defRPr sz="2000"/>
            </a:lvl1pPr>
            <a:lvl2pPr>
              <a:defRPr sz="2000"/>
            </a:lvl2pPr>
            <a:lvl3pPr>
              <a:defRPr sz="2000"/>
            </a:lvl3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DAA455C9-061C-4B03-96C9-81A606C30279}"/>
              </a:ext>
            </a:extLst>
          </p:cNvPr>
          <p:cNvSpPr>
            <a:spLocks noGrp="1"/>
          </p:cNvSpPr>
          <p:nvPr>
            <p:ph type="dt" sz="half" idx="10"/>
          </p:nvPr>
        </p:nvSpPr>
        <p:spPr/>
        <p:txBody>
          <a:bodyPr/>
          <a:lstStyle>
            <a:lvl1pPr>
              <a:defRPr/>
            </a:lvl1pPr>
          </a:lstStyle>
          <a:p>
            <a:pPr>
              <a:defRPr/>
            </a:pPr>
            <a:r>
              <a:rPr lang="nl-NL" altLang="nl-NL"/>
              <a:t>23 november 2020</a:t>
            </a:r>
          </a:p>
        </p:txBody>
      </p:sp>
      <p:sp>
        <p:nvSpPr>
          <p:cNvPr id="5" name="Tijdelijke aanduiding voor voettekst 4">
            <a:extLst>
              <a:ext uri="{FF2B5EF4-FFF2-40B4-BE49-F238E27FC236}">
                <a16:creationId xmlns:a16="http://schemas.microsoft.com/office/drawing/2014/main" id="{4EFBE6BD-7D31-4ACC-9367-FC139446D6F0}"/>
              </a:ext>
            </a:extLst>
          </p:cNvPr>
          <p:cNvSpPr>
            <a:spLocks noGrp="1"/>
          </p:cNvSpPr>
          <p:nvPr>
            <p:ph type="ftr" sz="quarter" idx="11"/>
          </p:nvPr>
        </p:nvSpPr>
        <p:spPr/>
        <p:txBody>
          <a:bodyPr/>
          <a:lstStyle>
            <a:lvl1pPr>
              <a:defRPr/>
            </a:lvl1pPr>
          </a:lstStyle>
          <a:p>
            <a:pPr>
              <a:defRPr/>
            </a:pPr>
            <a:r>
              <a:rPr lang="nl-NL"/>
              <a:t>Provero congres </a:t>
            </a:r>
          </a:p>
        </p:txBody>
      </p:sp>
      <p:sp>
        <p:nvSpPr>
          <p:cNvPr id="6" name="Tijdelijke aanduiding voor dianummer 5">
            <a:extLst>
              <a:ext uri="{FF2B5EF4-FFF2-40B4-BE49-F238E27FC236}">
                <a16:creationId xmlns:a16="http://schemas.microsoft.com/office/drawing/2014/main" id="{71614334-F9F4-49B2-895E-8E7AC727D2A0}"/>
              </a:ext>
            </a:extLst>
          </p:cNvPr>
          <p:cNvSpPr>
            <a:spLocks noGrp="1"/>
          </p:cNvSpPr>
          <p:nvPr>
            <p:ph type="sldNum" sz="quarter" idx="12"/>
          </p:nvPr>
        </p:nvSpPr>
        <p:spPr/>
        <p:txBody>
          <a:bodyPr/>
          <a:lstStyle>
            <a:lvl1pPr>
              <a:defRPr/>
            </a:lvl1pPr>
          </a:lstStyle>
          <a:p>
            <a:pPr>
              <a:defRPr/>
            </a:pPr>
            <a:fld id="{1B44CCF4-F206-4ED8-9ACD-5ED72CDEC5D6}" type="slidenum">
              <a:rPr lang="nl-NL" altLang="nl-NL"/>
              <a:pPr>
                <a:defRPr/>
              </a:pPr>
              <a:t>‹nr.›</a:t>
            </a:fld>
            <a:endParaRPr lang="nl-NL" altLang="nl-NL"/>
          </a:p>
        </p:txBody>
      </p:sp>
    </p:spTree>
    <p:extLst>
      <p:ext uri="{BB962C8B-B14F-4D97-AF65-F5344CB8AC3E}">
        <p14:creationId xmlns:p14="http://schemas.microsoft.com/office/powerpoint/2010/main" val="15583321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nchor="t">
            <a:normAutofit/>
          </a:bodyPr>
          <a:lstStyle>
            <a:lvl1pPr algn="l">
              <a:defRPr sz="2200" b="1" cap="all"/>
            </a:lvl1pPr>
          </a:lstStyle>
          <a:p>
            <a:r>
              <a:rPr lang="nl-NL" dirty="0"/>
              <a:t>Titelstijl van model bewerken</a:t>
            </a:r>
          </a:p>
        </p:txBody>
      </p:sp>
      <p:sp>
        <p:nvSpPr>
          <p:cNvPr id="3" name="Tijdelijke aanduiding voor tekst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tekststijl van het model te bewerken</a:t>
            </a:r>
          </a:p>
        </p:txBody>
      </p:sp>
      <p:sp>
        <p:nvSpPr>
          <p:cNvPr id="4" name="Tijdelijke aanduiding voor datum 3">
            <a:extLst>
              <a:ext uri="{FF2B5EF4-FFF2-40B4-BE49-F238E27FC236}">
                <a16:creationId xmlns:a16="http://schemas.microsoft.com/office/drawing/2014/main" id="{D726BF00-6DB7-4F69-B5E6-217E8CAA47B3}"/>
              </a:ext>
            </a:extLst>
          </p:cNvPr>
          <p:cNvSpPr>
            <a:spLocks noGrp="1"/>
          </p:cNvSpPr>
          <p:nvPr>
            <p:ph type="dt" sz="half" idx="10"/>
          </p:nvPr>
        </p:nvSpPr>
        <p:spPr/>
        <p:txBody>
          <a:bodyPr/>
          <a:lstStyle>
            <a:lvl1pPr>
              <a:defRPr/>
            </a:lvl1pPr>
          </a:lstStyle>
          <a:p>
            <a:pPr>
              <a:defRPr/>
            </a:pPr>
            <a:r>
              <a:rPr lang="nl-NL" altLang="nl-NL"/>
              <a:t>23 november 2020</a:t>
            </a:r>
          </a:p>
        </p:txBody>
      </p:sp>
      <p:sp>
        <p:nvSpPr>
          <p:cNvPr id="5" name="Tijdelijke aanduiding voor voettekst 4">
            <a:extLst>
              <a:ext uri="{FF2B5EF4-FFF2-40B4-BE49-F238E27FC236}">
                <a16:creationId xmlns:a16="http://schemas.microsoft.com/office/drawing/2014/main" id="{167B754C-2489-4FE3-95C4-1622F767EC13}"/>
              </a:ext>
            </a:extLst>
          </p:cNvPr>
          <p:cNvSpPr>
            <a:spLocks noGrp="1"/>
          </p:cNvSpPr>
          <p:nvPr>
            <p:ph type="ftr" sz="quarter" idx="11"/>
          </p:nvPr>
        </p:nvSpPr>
        <p:spPr/>
        <p:txBody>
          <a:bodyPr/>
          <a:lstStyle>
            <a:lvl1pPr>
              <a:defRPr/>
            </a:lvl1pPr>
          </a:lstStyle>
          <a:p>
            <a:pPr>
              <a:defRPr/>
            </a:pPr>
            <a:r>
              <a:rPr lang="nl-NL"/>
              <a:t>Provero congres </a:t>
            </a:r>
          </a:p>
        </p:txBody>
      </p:sp>
      <p:sp>
        <p:nvSpPr>
          <p:cNvPr id="6" name="Tijdelijke aanduiding voor dianummer 5">
            <a:extLst>
              <a:ext uri="{FF2B5EF4-FFF2-40B4-BE49-F238E27FC236}">
                <a16:creationId xmlns:a16="http://schemas.microsoft.com/office/drawing/2014/main" id="{99AEEDF4-4940-42A3-81E0-94A87EBEE08B}"/>
              </a:ext>
            </a:extLst>
          </p:cNvPr>
          <p:cNvSpPr>
            <a:spLocks noGrp="1"/>
          </p:cNvSpPr>
          <p:nvPr>
            <p:ph type="sldNum" sz="quarter" idx="12"/>
          </p:nvPr>
        </p:nvSpPr>
        <p:spPr/>
        <p:txBody>
          <a:bodyPr/>
          <a:lstStyle>
            <a:lvl1pPr>
              <a:defRPr/>
            </a:lvl1pPr>
          </a:lstStyle>
          <a:p>
            <a:pPr>
              <a:defRPr/>
            </a:pPr>
            <a:fld id="{F5DAB4C6-A202-4395-A9A6-DD7DB7B64B00}" type="slidenum">
              <a:rPr lang="nl-NL" altLang="nl-NL"/>
              <a:pPr>
                <a:defRPr/>
              </a:pPr>
              <a:t>‹nr.›</a:t>
            </a:fld>
            <a:endParaRPr lang="nl-NL" altLang="nl-NL"/>
          </a:p>
        </p:txBody>
      </p:sp>
    </p:spTree>
    <p:extLst>
      <p:ext uri="{BB962C8B-B14F-4D97-AF65-F5344CB8AC3E}">
        <p14:creationId xmlns:p14="http://schemas.microsoft.com/office/powerpoint/2010/main" val="4474823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inhoud 2"/>
          <p:cNvSpPr>
            <a:spLocks noGrp="1"/>
          </p:cNvSpPr>
          <p:nvPr>
            <p:ph sz="half" idx="1"/>
          </p:nvPr>
        </p:nvSpPr>
        <p:spPr>
          <a:xfrm>
            <a:off x="609600" y="1600201"/>
            <a:ext cx="5384800" cy="45259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p:cNvSpPr>
            <a:spLocks noGrp="1"/>
          </p:cNvSpPr>
          <p:nvPr>
            <p:ph sz="half" idx="2"/>
          </p:nvPr>
        </p:nvSpPr>
        <p:spPr>
          <a:xfrm>
            <a:off x="6197600" y="1600201"/>
            <a:ext cx="5384800" cy="45259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datum 3">
            <a:extLst>
              <a:ext uri="{FF2B5EF4-FFF2-40B4-BE49-F238E27FC236}">
                <a16:creationId xmlns:a16="http://schemas.microsoft.com/office/drawing/2014/main" id="{1047C50E-5E40-40F3-8905-955335EF9E05}"/>
              </a:ext>
            </a:extLst>
          </p:cNvPr>
          <p:cNvSpPr>
            <a:spLocks noGrp="1"/>
          </p:cNvSpPr>
          <p:nvPr>
            <p:ph type="dt" sz="half" idx="10"/>
          </p:nvPr>
        </p:nvSpPr>
        <p:spPr/>
        <p:txBody>
          <a:bodyPr/>
          <a:lstStyle>
            <a:lvl1pPr>
              <a:defRPr/>
            </a:lvl1pPr>
          </a:lstStyle>
          <a:p>
            <a:pPr>
              <a:defRPr/>
            </a:pPr>
            <a:r>
              <a:rPr lang="nl-NL" altLang="nl-NL"/>
              <a:t>23 november 2020</a:t>
            </a:r>
          </a:p>
        </p:txBody>
      </p:sp>
      <p:sp>
        <p:nvSpPr>
          <p:cNvPr id="6" name="Tijdelijke aanduiding voor voettekst 4">
            <a:extLst>
              <a:ext uri="{FF2B5EF4-FFF2-40B4-BE49-F238E27FC236}">
                <a16:creationId xmlns:a16="http://schemas.microsoft.com/office/drawing/2014/main" id="{6D62A9BC-BD47-4A78-A69A-3CAB735302BC}"/>
              </a:ext>
            </a:extLst>
          </p:cNvPr>
          <p:cNvSpPr>
            <a:spLocks noGrp="1"/>
          </p:cNvSpPr>
          <p:nvPr>
            <p:ph type="ftr" sz="quarter" idx="11"/>
          </p:nvPr>
        </p:nvSpPr>
        <p:spPr/>
        <p:txBody>
          <a:bodyPr/>
          <a:lstStyle>
            <a:lvl1pPr>
              <a:defRPr/>
            </a:lvl1pPr>
          </a:lstStyle>
          <a:p>
            <a:pPr>
              <a:defRPr/>
            </a:pPr>
            <a:r>
              <a:rPr lang="nl-NL"/>
              <a:t>Provero congres </a:t>
            </a:r>
          </a:p>
        </p:txBody>
      </p:sp>
      <p:sp>
        <p:nvSpPr>
          <p:cNvPr id="7" name="Tijdelijke aanduiding voor dianummer 5">
            <a:extLst>
              <a:ext uri="{FF2B5EF4-FFF2-40B4-BE49-F238E27FC236}">
                <a16:creationId xmlns:a16="http://schemas.microsoft.com/office/drawing/2014/main" id="{EE967B9E-5E43-4404-8171-3C7C76FDC255}"/>
              </a:ext>
            </a:extLst>
          </p:cNvPr>
          <p:cNvSpPr>
            <a:spLocks noGrp="1"/>
          </p:cNvSpPr>
          <p:nvPr>
            <p:ph type="sldNum" sz="quarter" idx="12"/>
          </p:nvPr>
        </p:nvSpPr>
        <p:spPr/>
        <p:txBody>
          <a:bodyPr/>
          <a:lstStyle>
            <a:lvl1pPr>
              <a:defRPr/>
            </a:lvl1pPr>
          </a:lstStyle>
          <a:p>
            <a:pPr>
              <a:defRPr/>
            </a:pPr>
            <a:fld id="{AC8FF5D9-BCE9-4145-9385-8A41C220FCFD}" type="slidenum">
              <a:rPr lang="nl-NL" altLang="nl-NL"/>
              <a:pPr>
                <a:defRPr/>
              </a:pPr>
              <a:t>‹nr.›</a:t>
            </a:fld>
            <a:endParaRPr lang="nl-NL" altLang="nl-NL"/>
          </a:p>
        </p:txBody>
      </p:sp>
    </p:spTree>
    <p:extLst>
      <p:ext uri="{BB962C8B-B14F-4D97-AF65-F5344CB8AC3E}">
        <p14:creationId xmlns:p14="http://schemas.microsoft.com/office/powerpoint/2010/main" val="3274061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Titelstijl van model bewerken</a:t>
            </a:r>
          </a:p>
        </p:txBody>
      </p:sp>
      <p:sp>
        <p:nvSpPr>
          <p:cNvPr id="3" name="Tijdelijke aanduiding voor teks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4" name="Tijdelijke aanduiding voor inhoud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6" name="Tijdelijke aanduiding voor inhoud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3">
            <a:extLst>
              <a:ext uri="{FF2B5EF4-FFF2-40B4-BE49-F238E27FC236}">
                <a16:creationId xmlns:a16="http://schemas.microsoft.com/office/drawing/2014/main" id="{F4895F45-9C27-4F11-9D07-A702586283A2}"/>
              </a:ext>
            </a:extLst>
          </p:cNvPr>
          <p:cNvSpPr>
            <a:spLocks noGrp="1"/>
          </p:cNvSpPr>
          <p:nvPr>
            <p:ph type="dt" sz="half" idx="10"/>
          </p:nvPr>
        </p:nvSpPr>
        <p:spPr/>
        <p:txBody>
          <a:bodyPr/>
          <a:lstStyle>
            <a:lvl1pPr>
              <a:defRPr/>
            </a:lvl1pPr>
          </a:lstStyle>
          <a:p>
            <a:pPr>
              <a:defRPr/>
            </a:pPr>
            <a:r>
              <a:rPr lang="nl-NL" altLang="nl-NL"/>
              <a:t>23 november 2020</a:t>
            </a:r>
          </a:p>
        </p:txBody>
      </p:sp>
      <p:sp>
        <p:nvSpPr>
          <p:cNvPr id="8" name="Tijdelijke aanduiding voor voettekst 4">
            <a:extLst>
              <a:ext uri="{FF2B5EF4-FFF2-40B4-BE49-F238E27FC236}">
                <a16:creationId xmlns:a16="http://schemas.microsoft.com/office/drawing/2014/main" id="{0E27A766-EE68-4934-A8E2-7385CABBAA1C}"/>
              </a:ext>
            </a:extLst>
          </p:cNvPr>
          <p:cNvSpPr>
            <a:spLocks noGrp="1"/>
          </p:cNvSpPr>
          <p:nvPr>
            <p:ph type="ftr" sz="quarter" idx="11"/>
          </p:nvPr>
        </p:nvSpPr>
        <p:spPr/>
        <p:txBody>
          <a:bodyPr/>
          <a:lstStyle>
            <a:lvl1pPr>
              <a:defRPr/>
            </a:lvl1pPr>
          </a:lstStyle>
          <a:p>
            <a:pPr>
              <a:defRPr/>
            </a:pPr>
            <a:r>
              <a:rPr lang="nl-NL"/>
              <a:t>Provero congres </a:t>
            </a:r>
          </a:p>
        </p:txBody>
      </p:sp>
      <p:sp>
        <p:nvSpPr>
          <p:cNvPr id="9" name="Tijdelijke aanduiding voor dianummer 5">
            <a:extLst>
              <a:ext uri="{FF2B5EF4-FFF2-40B4-BE49-F238E27FC236}">
                <a16:creationId xmlns:a16="http://schemas.microsoft.com/office/drawing/2014/main" id="{6AFDCDE1-CBA2-4BD1-A66F-5BE98171A4A5}"/>
              </a:ext>
            </a:extLst>
          </p:cNvPr>
          <p:cNvSpPr>
            <a:spLocks noGrp="1"/>
          </p:cNvSpPr>
          <p:nvPr>
            <p:ph type="sldNum" sz="quarter" idx="12"/>
          </p:nvPr>
        </p:nvSpPr>
        <p:spPr/>
        <p:txBody>
          <a:bodyPr/>
          <a:lstStyle>
            <a:lvl1pPr>
              <a:defRPr/>
            </a:lvl1pPr>
          </a:lstStyle>
          <a:p>
            <a:pPr>
              <a:defRPr/>
            </a:pPr>
            <a:fld id="{BB6089D0-636E-4F9E-8B9D-2271C6A37B69}" type="slidenum">
              <a:rPr lang="nl-NL" altLang="nl-NL"/>
              <a:pPr>
                <a:defRPr/>
              </a:pPr>
              <a:t>‹nr.›</a:t>
            </a:fld>
            <a:endParaRPr lang="nl-NL" altLang="nl-NL"/>
          </a:p>
        </p:txBody>
      </p:sp>
    </p:spTree>
    <p:extLst>
      <p:ext uri="{BB962C8B-B14F-4D97-AF65-F5344CB8AC3E}">
        <p14:creationId xmlns:p14="http://schemas.microsoft.com/office/powerpoint/2010/main" val="589088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datum 3">
            <a:extLst>
              <a:ext uri="{FF2B5EF4-FFF2-40B4-BE49-F238E27FC236}">
                <a16:creationId xmlns:a16="http://schemas.microsoft.com/office/drawing/2014/main" id="{3B34DF3E-787D-4A73-A7EF-35E1BBDBDA3D}"/>
              </a:ext>
            </a:extLst>
          </p:cNvPr>
          <p:cNvSpPr>
            <a:spLocks noGrp="1"/>
          </p:cNvSpPr>
          <p:nvPr>
            <p:ph type="dt" sz="half" idx="10"/>
          </p:nvPr>
        </p:nvSpPr>
        <p:spPr/>
        <p:txBody>
          <a:bodyPr/>
          <a:lstStyle>
            <a:lvl1pPr>
              <a:defRPr/>
            </a:lvl1pPr>
          </a:lstStyle>
          <a:p>
            <a:pPr>
              <a:defRPr/>
            </a:pPr>
            <a:r>
              <a:rPr lang="nl-NL" altLang="nl-NL"/>
              <a:t>23 november 2020</a:t>
            </a:r>
          </a:p>
        </p:txBody>
      </p:sp>
      <p:sp>
        <p:nvSpPr>
          <p:cNvPr id="4" name="Tijdelijke aanduiding voor voettekst 4">
            <a:extLst>
              <a:ext uri="{FF2B5EF4-FFF2-40B4-BE49-F238E27FC236}">
                <a16:creationId xmlns:a16="http://schemas.microsoft.com/office/drawing/2014/main" id="{D8C92E01-D884-4F1D-9A1E-83803FA71AC0}"/>
              </a:ext>
            </a:extLst>
          </p:cNvPr>
          <p:cNvSpPr>
            <a:spLocks noGrp="1"/>
          </p:cNvSpPr>
          <p:nvPr>
            <p:ph type="ftr" sz="quarter" idx="11"/>
          </p:nvPr>
        </p:nvSpPr>
        <p:spPr/>
        <p:txBody>
          <a:bodyPr/>
          <a:lstStyle>
            <a:lvl1pPr>
              <a:defRPr/>
            </a:lvl1pPr>
          </a:lstStyle>
          <a:p>
            <a:pPr>
              <a:defRPr/>
            </a:pPr>
            <a:r>
              <a:rPr lang="nl-NL"/>
              <a:t>Provero congres </a:t>
            </a:r>
          </a:p>
        </p:txBody>
      </p:sp>
      <p:sp>
        <p:nvSpPr>
          <p:cNvPr id="5" name="Tijdelijke aanduiding voor dianummer 5">
            <a:extLst>
              <a:ext uri="{FF2B5EF4-FFF2-40B4-BE49-F238E27FC236}">
                <a16:creationId xmlns:a16="http://schemas.microsoft.com/office/drawing/2014/main" id="{329AFE43-7641-47AD-9A9A-A57192164EBD}"/>
              </a:ext>
            </a:extLst>
          </p:cNvPr>
          <p:cNvSpPr>
            <a:spLocks noGrp="1"/>
          </p:cNvSpPr>
          <p:nvPr>
            <p:ph type="sldNum" sz="quarter" idx="12"/>
          </p:nvPr>
        </p:nvSpPr>
        <p:spPr/>
        <p:txBody>
          <a:bodyPr/>
          <a:lstStyle>
            <a:lvl1pPr>
              <a:defRPr/>
            </a:lvl1pPr>
          </a:lstStyle>
          <a:p>
            <a:pPr>
              <a:defRPr/>
            </a:pPr>
            <a:fld id="{6DCCAC72-F3F8-4EF5-9CAB-E60745DE3972}" type="slidenum">
              <a:rPr lang="nl-NL" altLang="nl-NL"/>
              <a:pPr>
                <a:defRPr/>
              </a:pPr>
              <a:t>‹nr.›</a:t>
            </a:fld>
            <a:endParaRPr lang="nl-NL" altLang="nl-NL"/>
          </a:p>
        </p:txBody>
      </p:sp>
    </p:spTree>
    <p:extLst>
      <p:ext uri="{BB962C8B-B14F-4D97-AF65-F5344CB8AC3E}">
        <p14:creationId xmlns:p14="http://schemas.microsoft.com/office/powerpoint/2010/main" val="1086684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2_Titeldia">
    <p:spTree>
      <p:nvGrpSpPr>
        <p:cNvPr id="1" name=""/>
        <p:cNvGrpSpPr/>
        <p:nvPr/>
      </p:nvGrpSpPr>
      <p:grpSpPr>
        <a:xfrm>
          <a:off x="0" y="0"/>
          <a:ext cx="0" cy="0"/>
          <a:chOff x="0" y="0"/>
          <a:chExt cx="0" cy="0"/>
        </a:xfrm>
      </p:grpSpPr>
      <p:pic>
        <p:nvPicPr>
          <p:cNvPr id="4" name="Afbeelding 7">
            <a:extLst>
              <a:ext uri="{FF2B5EF4-FFF2-40B4-BE49-F238E27FC236}">
                <a16:creationId xmlns:a16="http://schemas.microsoft.com/office/drawing/2014/main" id="{C0480AA5-73EB-4848-B784-72914172EC07}"/>
              </a:ext>
            </a:extLst>
          </p:cNvPr>
          <p:cNvPicPr>
            <a:picLocks noChangeAspect="1"/>
          </p:cNvPicPr>
          <p:nvPr userDrawn="1"/>
        </p:nvPicPr>
        <p:blipFill>
          <a:blip r:embed="rId2">
            <a:extLst>
              <a:ext uri="{28A0092B-C50C-407E-A947-70E740481C1C}">
                <a14:useLocalDpi xmlns:a14="http://schemas.microsoft.com/office/drawing/2010/main" val="0"/>
              </a:ext>
            </a:extLst>
          </a:blip>
          <a:srcRect r="7053"/>
          <a:stretch>
            <a:fillRect/>
          </a:stretch>
        </p:blipFill>
        <p:spPr bwMode="auto">
          <a:xfrm>
            <a:off x="5422901" y="3216276"/>
            <a:ext cx="6769100" cy="364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8">
            <a:extLst>
              <a:ext uri="{FF2B5EF4-FFF2-40B4-BE49-F238E27FC236}">
                <a16:creationId xmlns:a16="http://schemas.microsoft.com/office/drawing/2014/main" id="{69CBB351-B76D-41B1-8C41-8FC59CAC24BC}"/>
              </a:ext>
            </a:extLst>
          </p:cNvPr>
          <p:cNvPicPr>
            <a:picLocks noChangeAspect="1"/>
          </p:cNvPicPr>
          <p:nvPr userDrawn="1"/>
        </p:nvPicPr>
        <p:blipFill>
          <a:blip r:embed="rId3">
            <a:extLst>
              <a:ext uri="{28A0092B-C50C-407E-A947-70E740481C1C}">
                <a14:useLocalDpi xmlns:a14="http://schemas.microsoft.com/office/drawing/2010/main" val="0"/>
              </a:ext>
            </a:extLst>
          </a:blip>
          <a:srcRect r="11250" b="9698"/>
          <a:stretch>
            <a:fillRect/>
          </a:stretch>
        </p:blipFill>
        <p:spPr bwMode="auto">
          <a:xfrm>
            <a:off x="5422901" y="0"/>
            <a:ext cx="67691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8">
            <a:extLst>
              <a:ext uri="{FF2B5EF4-FFF2-40B4-BE49-F238E27FC236}">
                <a16:creationId xmlns:a16="http://schemas.microsoft.com/office/drawing/2014/main" id="{F14B9210-00FB-40C1-B232-EEA20BF955B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9" descr="Logo_RUD_ROOD_RGB.ai">
            <a:extLst>
              <a:ext uri="{FF2B5EF4-FFF2-40B4-BE49-F238E27FC236}">
                <a16:creationId xmlns:a16="http://schemas.microsoft.com/office/drawing/2014/main" id="{1920928A-80E1-4DFA-90EE-877B1CD6CFAF}"/>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55052" y="2527300"/>
            <a:ext cx="2569633" cy="192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kstvak 7">
            <a:extLst>
              <a:ext uri="{FF2B5EF4-FFF2-40B4-BE49-F238E27FC236}">
                <a16:creationId xmlns:a16="http://schemas.microsoft.com/office/drawing/2014/main" id="{EC7D6E2D-7204-414C-BE64-6D22494E20AD}"/>
              </a:ext>
            </a:extLst>
          </p:cNvPr>
          <p:cNvSpPr txBox="1">
            <a:spLocks noChangeArrowheads="1"/>
          </p:cNvSpPr>
          <p:nvPr userDrawn="1"/>
        </p:nvSpPr>
        <p:spPr bwMode="auto">
          <a:xfrm>
            <a:off x="15019867" y="5359400"/>
            <a:ext cx="184731" cy="369332"/>
          </a:xfrm>
          <a:prstGeom prst="rect">
            <a:avLst/>
          </a:prstGeom>
          <a:noFill/>
          <a:ln>
            <a:noFill/>
          </a:ln>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endParaRPr lang="nl-NL" sz="1800"/>
          </a:p>
        </p:txBody>
      </p:sp>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9" name="Tijdelijke aanduiding voor datum 3">
            <a:extLst>
              <a:ext uri="{FF2B5EF4-FFF2-40B4-BE49-F238E27FC236}">
                <a16:creationId xmlns:a16="http://schemas.microsoft.com/office/drawing/2014/main" id="{186B9B13-8250-4652-8B98-09644017D75A}"/>
              </a:ext>
            </a:extLst>
          </p:cNvPr>
          <p:cNvSpPr>
            <a:spLocks noGrp="1"/>
          </p:cNvSpPr>
          <p:nvPr>
            <p:ph type="dt" sz="half" idx="10"/>
          </p:nvPr>
        </p:nvSpPr>
        <p:spPr/>
        <p:txBody>
          <a:bodyPr/>
          <a:lstStyle>
            <a:lvl1pPr>
              <a:defRPr/>
            </a:lvl1pPr>
          </a:lstStyle>
          <a:p>
            <a:pPr>
              <a:defRPr/>
            </a:pPr>
            <a:r>
              <a:rPr lang="nl-NL" altLang="nl-NL"/>
              <a:t>23 november 2020</a:t>
            </a:r>
          </a:p>
        </p:txBody>
      </p:sp>
      <p:sp>
        <p:nvSpPr>
          <p:cNvPr id="10" name="Tijdelijke aanduiding voor voettekst 4">
            <a:extLst>
              <a:ext uri="{FF2B5EF4-FFF2-40B4-BE49-F238E27FC236}">
                <a16:creationId xmlns:a16="http://schemas.microsoft.com/office/drawing/2014/main" id="{03B82141-587E-4711-871D-67B31E69C5D1}"/>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Provero congres </a:t>
            </a:r>
          </a:p>
        </p:txBody>
      </p:sp>
    </p:spTree>
    <p:extLst>
      <p:ext uri="{BB962C8B-B14F-4D97-AF65-F5344CB8AC3E}">
        <p14:creationId xmlns:p14="http://schemas.microsoft.com/office/powerpoint/2010/main" val="30714699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2" name="Tijdelijke aanduiding voor datum 3">
            <a:extLst>
              <a:ext uri="{FF2B5EF4-FFF2-40B4-BE49-F238E27FC236}">
                <a16:creationId xmlns:a16="http://schemas.microsoft.com/office/drawing/2014/main" id="{3723489D-1A58-425C-A328-685D33E75A56}"/>
              </a:ext>
            </a:extLst>
          </p:cNvPr>
          <p:cNvSpPr>
            <a:spLocks noGrp="1"/>
          </p:cNvSpPr>
          <p:nvPr>
            <p:ph type="dt" sz="half" idx="10"/>
          </p:nvPr>
        </p:nvSpPr>
        <p:spPr/>
        <p:txBody>
          <a:bodyPr/>
          <a:lstStyle>
            <a:lvl1pPr>
              <a:defRPr/>
            </a:lvl1pPr>
          </a:lstStyle>
          <a:p>
            <a:pPr>
              <a:defRPr/>
            </a:pPr>
            <a:r>
              <a:rPr lang="nl-NL" altLang="nl-NL"/>
              <a:t>23 november 2020</a:t>
            </a:r>
          </a:p>
        </p:txBody>
      </p:sp>
      <p:sp>
        <p:nvSpPr>
          <p:cNvPr id="3" name="Tijdelijke aanduiding voor voettekst 4">
            <a:extLst>
              <a:ext uri="{FF2B5EF4-FFF2-40B4-BE49-F238E27FC236}">
                <a16:creationId xmlns:a16="http://schemas.microsoft.com/office/drawing/2014/main" id="{D91CA343-28B5-49BE-B39A-D24D22532314}"/>
              </a:ext>
            </a:extLst>
          </p:cNvPr>
          <p:cNvSpPr>
            <a:spLocks noGrp="1"/>
          </p:cNvSpPr>
          <p:nvPr>
            <p:ph type="ftr" sz="quarter" idx="11"/>
          </p:nvPr>
        </p:nvSpPr>
        <p:spPr/>
        <p:txBody>
          <a:bodyPr/>
          <a:lstStyle>
            <a:lvl1pPr>
              <a:defRPr/>
            </a:lvl1pPr>
          </a:lstStyle>
          <a:p>
            <a:pPr>
              <a:defRPr/>
            </a:pPr>
            <a:r>
              <a:rPr lang="nl-NL"/>
              <a:t>Provero congres </a:t>
            </a:r>
          </a:p>
        </p:txBody>
      </p:sp>
      <p:sp>
        <p:nvSpPr>
          <p:cNvPr id="4" name="Tijdelijke aanduiding voor dianummer 5">
            <a:extLst>
              <a:ext uri="{FF2B5EF4-FFF2-40B4-BE49-F238E27FC236}">
                <a16:creationId xmlns:a16="http://schemas.microsoft.com/office/drawing/2014/main" id="{232610D0-9896-4A03-BD8C-DECC0162B3B3}"/>
              </a:ext>
            </a:extLst>
          </p:cNvPr>
          <p:cNvSpPr>
            <a:spLocks noGrp="1"/>
          </p:cNvSpPr>
          <p:nvPr>
            <p:ph type="sldNum" sz="quarter" idx="12"/>
          </p:nvPr>
        </p:nvSpPr>
        <p:spPr/>
        <p:txBody>
          <a:bodyPr/>
          <a:lstStyle>
            <a:lvl1pPr>
              <a:defRPr/>
            </a:lvl1pPr>
          </a:lstStyle>
          <a:p>
            <a:pPr>
              <a:defRPr/>
            </a:pPr>
            <a:fld id="{C270B2BD-B511-4F37-8EEF-6C9C03F5E3D6}" type="slidenum">
              <a:rPr lang="nl-NL" altLang="nl-NL"/>
              <a:pPr>
                <a:defRPr/>
              </a:pPr>
              <a:t>‹nr.›</a:t>
            </a:fld>
            <a:endParaRPr lang="nl-NL" altLang="nl-NL"/>
          </a:p>
        </p:txBody>
      </p:sp>
    </p:spTree>
    <p:extLst>
      <p:ext uri="{BB962C8B-B14F-4D97-AF65-F5344CB8AC3E}">
        <p14:creationId xmlns:p14="http://schemas.microsoft.com/office/powerpoint/2010/main" val="13673113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0"/>
            <a:ext cx="4011084" cy="1162050"/>
          </a:xfrm>
        </p:spPr>
        <p:txBody>
          <a:bodyPr anchor="b"/>
          <a:lstStyle>
            <a:lvl1pPr algn="l">
              <a:defRPr sz="2000" b="1"/>
            </a:lvl1pPr>
          </a:lstStyle>
          <a:p>
            <a:r>
              <a:rPr lang="nl-NL" dirty="0"/>
              <a:t>Titelstijl van model bewerken</a:t>
            </a:r>
          </a:p>
        </p:txBody>
      </p:sp>
      <p:sp>
        <p:nvSpPr>
          <p:cNvPr id="3" name="Tijdelijke aanduiding voor inhoud 2"/>
          <p:cNvSpPr>
            <a:spLocks noGrp="1"/>
          </p:cNvSpPr>
          <p:nvPr>
            <p:ph idx="1"/>
          </p:nvPr>
        </p:nvSpPr>
        <p:spPr>
          <a:xfrm>
            <a:off x="4766733" y="273051"/>
            <a:ext cx="6815667" cy="5853113"/>
          </a:xfrm>
        </p:spPr>
        <p:txBody>
          <a:bodyPr>
            <a:normAutofit/>
          </a:bodyPr>
          <a:lstStyle>
            <a:lvl1pPr>
              <a:defRPr sz="20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teks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Tijdelijke aanduiding voor datum 3">
            <a:extLst>
              <a:ext uri="{FF2B5EF4-FFF2-40B4-BE49-F238E27FC236}">
                <a16:creationId xmlns:a16="http://schemas.microsoft.com/office/drawing/2014/main" id="{59873B8C-02F1-43E5-9054-6DC862525793}"/>
              </a:ext>
            </a:extLst>
          </p:cNvPr>
          <p:cNvSpPr>
            <a:spLocks noGrp="1"/>
          </p:cNvSpPr>
          <p:nvPr>
            <p:ph type="dt" sz="half" idx="10"/>
          </p:nvPr>
        </p:nvSpPr>
        <p:spPr/>
        <p:txBody>
          <a:bodyPr/>
          <a:lstStyle>
            <a:lvl1pPr>
              <a:defRPr/>
            </a:lvl1pPr>
          </a:lstStyle>
          <a:p>
            <a:pPr>
              <a:defRPr/>
            </a:pPr>
            <a:r>
              <a:rPr lang="nl-NL" altLang="nl-NL"/>
              <a:t>23 november 2020</a:t>
            </a:r>
          </a:p>
        </p:txBody>
      </p:sp>
      <p:sp>
        <p:nvSpPr>
          <p:cNvPr id="6" name="Tijdelijke aanduiding voor voettekst 4">
            <a:extLst>
              <a:ext uri="{FF2B5EF4-FFF2-40B4-BE49-F238E27FC236}">
                <a16:creationId xmlns:a16="http://schemas.microsoft.com/office/drawing/2014/main" id="{286D81E1-18ED-4A31-84E2-88010DF7808B}"/>
              </a:ext>
            </a:extLst>
          </p:cNvPr>
          <p:cNvSpPr>
            <a:spLocks noGrp="1"/>
          </p:cNvSpPr>
          <p:nvPr>
            <p:ph type="ftr" sz="quarter" idx="11"/>
          </p:nvPr>
        </p:nvSpPr>
        <p:spPr/>
        <p:txBody>
          <a:bodyPr/>
          <a:lstStyle>
            <a:lvl1pPr>
              <a:defRPr/>
            </a:lvl1pPr>
          </a:lstStyle>
          <a:p>
            <a:pPr>
              <a:defRPr/>
            </a:pPr>
            <a:r>
              <a:rPr lang="nl-NL"/>
              <a:t>Provero congres </a:t>
            </a:r>
          </a:p>
        </p:txBody>
      </p:sp>
      <p:sp>
        <p:nvSpPr>
          <p:cNvPr id="7" name="Tijdelijke aanduiding voor dianummer 5">
            <a:extLst>
              <a:ext uri="{FF2B5EF4-FFF2-40B4-BE49-F238E27FC236}">
                <a16:creationId xmlns:a16="http://schemas.microsoft.com/office/drawing/2014/main" id="{54C20584-B8CF-471B-BEEA-C1F443D5CF68}"/>
              </a:ext>
            </a:extLst>
          </p:cNvPr>
          <p:cNvSpPr>
            <a:spLocks noGrp="1"/>
          </p:cNvSpPr>
          <p:nvPr>
            <p:ph type="sldNum" sz="quarter" idx="12"/>
          </p:nvPr>
        </p:nvSpPr>
        <p:spPr/>
        <p:txBody>
          <a:bodyPr/>
          <a:lstStyle>
            <a:lvl1pPr>
              <a:defRPr/>
            </a:lvl1pPr>
          </a:lstStyle>
          <a:p>
            <a:pPr>
              <a:defRPr/>
            </a:pPr>
            <a:fld id="{65BF18A8-66AF-42D2-B0AF-365BD6FFC75F}" type="slidenum">
              <a:rPr lang="nl-NL" altLang="nl-NL"/>
              <a:pPr>
                <a:defRPr/>
              </a:pPr>
              <a:t>‹nr.›</a:t>
            </a:fld>
            <a:endParaRPr lang="nl-NL" altLang="nl-NL"/>
          </a:p>
        </p:txBody>
      </p:sp>
    </p:spTree>
    <p:extLst>
      <p:ext uri="{BB962C8B-B14F-4D97-AF65-F5344CB8AC3E}">
        <p14:creationId xmlns:p14="http://schemas.microsoft.com/office/powerpoint/2010/main" val="33786841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p:spPr>
        <p:txBody>
          <a:bodyPr anchor="b"/>
          <a:lstStyle>
            <a:lvl1pPr algn="l">
              <a:defRPr sz="2000" b="1"/>
            </a:lvl1pPr>
          </a:lstStyle>
          <a:p>
            <a:r>
              <a:rPr lang="nl-NL"/>
              <a:t>Titelstijl van model bewerken</a:t>
            </a:r>
          </a:p>
        </p:txBody>
      </p:sp>
      <p:sp>
        <p:nvSpPr>
          <p:cNvPr id="3" name="Tijdelijke aanduiding voor afbeelding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a:p>
        </p:txBody>
      </p:sp>
      <p:sp>
        <p:nvSpPr>
          <p:cNvPr id="4" name="Tijdelijke aanduiding voor teks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Tijdelijke aanduiding voor datum 3">
            <a:extLst>
              <a:ext uri="{FF2B5EF4-FFF2-40B4-BE49-F238E27FC236}">
                <a16:creationId xmlns:a16="http://schemas.microsoft.com/office/drawing/2014/main" id="{040F0F7F-7AD0-486A-937D-C851675D1C34}"/>
              </a:ext>
            </a:extLst>
          </p:cNvPr>
          <p:cNvSpPr>
            <a:spLocks noGrp="1"/>
          </p:cNvSpPr>
          <p:nvPr>
            <p:ph type="dt" sz="half" idx="10"/>
          </p:nvPr>
        </p:nvSpPr>
        <p:spPr/>
        <p:txBody>
          <a:bodyPr/>
          <a:lstStyle>
            <a:lvl1pPr>
              <a:defRPr/>
            </a:lvl1pPr>
          </a:lstStyle>
          <a:p>
            <a:pPr>
              <a:defRPr/>
            </a:pPr>
            <a:r>
              <a:rPr lang="nl-NL" altLang="nl-NL"/>
              <a:t>23 november 2020</a:t>
            </a:r>
          </a:p>
        </p:txBody>
      </p:sp>
      <p:sp>
        <p:nvSpPr>
          <p:cNvPr id="6" name="Tijdelijke aanduiding voor voettekst 4">
            <a:extLst>
              <a:ext uri="{FF2B5EF4-FFF2-40B4-BE49-F238E27FC236}">
                <a16:creationId xmlns:a16="http://schemas.microsoft.com/office/drawing/2014/main" id="{3770EF1A-BBF7-424B-AB9D-808575096BD4}"/>
              </a:ext>
            </a:extLst>
          </p:cNvPr>
          <p:cNvSpPr>
            <a:spLocks noGrp="1"/>
          </p:cNvSpPr>
          <p:nvPr>
            <p:ph type="ftr" sz="quarter" idx="11"/>
          </p:nvPr>
        </p:nvSpPr>
        <p:spPr/>
        <p:txBody>
          <a:bodyPr/>
          <a:lstStyle>
            <a:lvl1pPr>
              <a:defRPr/>
            </a:lvl1pPr>
          </a:lstStyle>
          <a:p>
            <a:pPr>
              <a:defRPr/>
            </a:pPr>
            <a:r>
              <a:rPr lang="nl-NL"/>
              <a:t>Provero congres </a:t>
            </a:r>
          </a:p>
        </p:txBody>
      </p:sp>
      <p:sp>
        <p:nvSpPr>
          <p:cNvPr id="7" name="Tijdelijke aanduiding voor dianummer 5">
            <a:extLst>
              <a:ext uri="{FF2B5EF4-FFF2-40B4-BE49-F238E27FC236}">
                <a16:creationId xmlns:a16="http://schemas.microsoft.com/office/drawing/2014/main" id="{328B9A3E-5D88-4EAD-8370-0D568A4CA475}"/>
              </a:ext>
            </a:extLst>
          </p:cNvPr>
          <p:cNvSpPr>
            <a:spLocks noGrp="1"/>
          </p:cNvSpPr>
          <p:nvPr>
            <p:ph type="sldNum" sz="quarter" idx="12"/>
          </p:nvPr>
        </p:nvSpPr>
        <p:spPr/>
        <p:txBody>
          <a:bodyPr/>
          <a:lstStyle>
            <a:lvl1pPr>
              <a:defRPr/>
            </a:lvl1pPr>
          </a:lstStyle>
          <a:p>
            <a:pPr>
              <a:defRPr/>
            </a:pPr>
            <a:fld id="{89662CFE-A827-475D-B725-7FE013C7C46B}" type="slidenum">
              <a:rPr lang="nl-NL" altLang="nl-NL"/>
              <a:pPr>
                <a:defRPr/>
              </a:pPr>
              <a:t>‹nr.›</a:t>
            </a:fld>
            <a:endParaRPr lang="nl-NL" altLang="nl-NL"/>
          </a:p>
        </p:txBody>
      </p:sp>
    </p:spTree>
    <p:extLst>
      <p:ext uri="{BB962C8B-B14F-4D97-AF65-F5344CB8AC3E}">
        <p14:creationId xmlns:p14="http://schemas.microsoft.com/office/powerpoint/2010/main" val="15215631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1_Titeldia">
    <p:spTree>
      <p:nvGrpSpPr>
        <p:cNvPr id="1" name=""/>
        <p:cNvGrpSpPr/>
        <p:nvPr/>
      </p:nvGrpSpPr>
      <p:grpSpPr>
        <a:xfrm>
          <a:off x="0" y="0"/>
          <a:ext cx="0" cy="0"/>
          <a:chOff x="0" y="0"/>
          <a:chExt cx="0" cy="0"/>
        </a:xfrm>
      </p:grpSpPr>
      <p:pic>
        <p:nvPicPr>
          <p:cNvPr id="4" name="Afbeelding 7">
            <a:extLst>
              <a:ext uri="{FF2B5EF4-FFF2-40B4-BE49-F238E27FC236}">
                <a16:creationId xmlns:a16="http://schemas.microsoft.com/office/drawing/2014/main" id="{56467B5D-EFC2-4F8E-A140-C02B115C5482}"/>
              </a:ext>
            </a:extLst>
          </p:cNvPr>
          <p:cNvPicPr>
            <a:picLocks noChangeAspect="1"/>
          </p:cNvPicPr>
          <p:nvPr userDrawn="1"/>
        </p:nvPicPr>
        <p:blipFill>
          <a:blip r:embed="rId2">
            <a:extLst>
              <a:ext uri="{28A0092B-C50C-407E-A947-70E740481C1C}">
                <a14:useLocalDpi xmlns:a14="http://schemas.microsoft.com/office/drawing/2010/main" val="0"/>
              </a:ext>
            </a:extLst>
          </a:blip>
          <a:srcRect t="16351" r="27695"/>
          <a:stretch>
            <a:fillRect/>
          </a:stretch>
        </p:blipFill>
        <p:spPr bwMode="auto">
          <a:xfrm>
            <a:off x="5693834" y="0"/>
            <a:ext cx="6498167" cy="375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8">
            <a:extLst>
              <a:ext uri="{FF2B5EF4-FFF2-40B4-BE49-F238E27FC236}">
                <a16:creationId xmlns:a16="http://schemas.microsoft.com/office/drawing/2014/main" id="{4A3BC18E-98BF-4347-BA76-94AB598AC1A9}"/>
              </a:ext>
            </a:extLst>
          </p:cNvPr>
          <p:cNvPicPr>
            <a:picLocks noChangeAspect="1"/>
          </p:cNvPicPr>
          <p:nvPr userDrawn="1"/>
        </p:nvPicPr>
        <p:blipFill>
          <a:blip r:embed="rId3">
            <a:extLst>
              <a:ext uri="{28A0092B-C50C-407E-A947-70E740481C1C}">
                <a14:useLocalDpi xmlns:a14="http://schemas.microsoft.com/office/drawing/2010/main" val="0"/>
              </a:ext>
            </a:extLst>
          </a:blip>
          <a:srcRect r="11250" b="9698"/>
          <a:stretch>
            <a:fillRect/>
          </a:stretch>
        </p:blipFill>
        <p:spPr bwMode="auto">
          <a:xfrm>
            <a:off x="5422901" y="3429000"/>
            <a:ext cx="67691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8">
            <a:extLst>
              <a:ext uri="{FF2B5EF4-FFF2-40B4-BE49-F238E27FC236}">
                <a16:creationId xmlns:a16="http://schemas.microsoft.com/office/drawing/2014/main" id="{246A13BD-CEA3-4625-99CC-D686F1E8C36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9" descr="Logo_RUD_ROOD_RGB.ai">
            <a:extLst>
              <a:ext uri="{FF2B5EF4-FFF2-40B4-BE49-F238E27FC236}">
                <a16:creationId xmlns:a16="http://schemas.microsoft.com/office/drawing/2014/main" id="{23B1BF1D-C897-41B0-A3EA-D0B7F1E3C5B2}"/>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55052" y="2527300"/>
            <a:ext cx="2569633" cy="192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8" name="Tijdelijke aanduiding voor datum 3">
            <a:extLst>
              <a:ext uri="{FF2B5EF4-FFF2-40B4-BE49-F238E27FC236}">
                <a16:creationId xmlns:a16="http://schemas.microsoft.com/office/drawing/2014/main" id="{B3FF6C47-5B17-48F7-8543-603E7CA7320B}"/>
              </a:ext>
            </a:extLst>
          </p:cNvPr>
          <p:cNvSpPr>
            <a:spLocks noGrp="1"/>
          </p:cNvSpPr>
          <p:nvPr>
            <p:ph type="dt" sz="half" idx="10"/>
          </p:nvPr>
        </p:nvSpPr>
        <p:spPr/>
        <p:txBody>
          <a:bodyPr/>
          <a:lstStyle>
            <a:lvl1pPr>
              <a:defRPr/>
            </a:lvl1pPr>
          </a:lstStyle>
          <a:p>
            <a:pPr>
              <a:defRPr/>
            </a:pPr>
            <a:r>
              <a:rPr lang="nl-NL" altLang="nl-NL"/>
              <a:t>23 november 2020</a:t>
            </a:r>
          </a:p>
        </p:txBody>
      </p:sp>
      <p:sp>
        <p:nvSpPr>
          <p:cNvPr id="9" name="Tijdelijke aanduiding voor voettekst 4">
            <a:extLst>
              <a:ext uri="{FF2B5EF4-FFF2-40B4-BE49-F238E27FC236}">
                <a16:creationId xmlns:a16="http://schemas.microsoft.com/office/drawing/2014/main" id="{A20F37A0-744B-4DD4-BD0D-02094F56801B}"/>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Provero congres </a:t>
            </a:r>
          </a:p>
        </p:txBody>
      </p:sp>
    </p:spTree>
    <p:extLst>
      <p:ext uri="{BB962C8B-B14F-4D97-AF65-F5344CB8AC3E}">
        <p14:creationId xmlns:p14="http://schemas.microsoft.com/office/powerpoint/2010/main" val="18407922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inhoud 2"/>
          <p:cNvSpPr>
            <a:spLocks noGrp="1"/>
          </p:cNvSpPr>
          <p:nvPr>
            <p:ph idx="1"/>
          </p:nvPr>
        </p:nvSpPr>
        <p:spPr/>
        <p:txBody>
          <a:bodyPr/>
          <a:lstStyle>
            <a:lvl1pPr>
              <a:defRPr sz="2000"/>
            </a:lvl1pPr>
            <a:lvl2pPr>
              <a:defRPr sz="2000"/>
            </a:lvl2pPr>
            <a:lvl3pPr>
              <a:defRPr sz="2000"/>
            </a:lvl3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3C964EBE-929A-4497-80DB-493D7D3D5336}"/>
              </a:ext>
            </a:extLst>
          </p:cNvPr>
          <p:cNvSpPr>
            <a:spLocks noGrp="1"/>
          </p:cNvSpPr>
          <p:nvPr>
            <p:ph type="dt" sz="half" idx="10"/>
          </p:nvPr>
        </p:nvSpPr>
        <p:spPr/>
        <p:txBody>
          <a:bodyPr/>
          <a:lstStyle>
            <a:lvl1pPr>
              <a:defRPr/>
            </a:lvl1pPr>
          </a:lstStyle>
          <a:p>
            <a:pPr>
              <a:defRPr/>
            </a:pPr>
            <a:r>
              <a:rPr lang="nl-NL" altLang="nl-NL"/>
              <a:t>23 november 2020</a:t>
            </a:r>
          </a:p>
        </p:txBody>
      </p:sp>
      <p:sp>
        <p:nvSpPr>
          <p:cNvPr id="5" name="Tijdelijke aanduiding voor voettekst 4">
            <a:extLst>
              <a:ext uri="{FF2B5EF4-FFF2-40B4-BE49-F238E27FC236}">
                <a16:creationId xmlns:a16="http://schemas.microsoft.com/office/drawing/2014/main" id="{A43614FB-5749-4B5E-989F-2DF1DCE21092}"/>
              </a:ext>
            </a:extLst>
          </p:cNvPr>
          <p:cNvSpPr>
            <a:spLocks noGrp="1"/>
          </p:cNvSpPr>
          <p:nvPr>
            <p:ph type="ftr" sz="quarter" idx="11"/>
          </p:nvPr>
        </p:nvSpPr>
        <p:spPr/>
        <p:txBody>
          <a:bodyPr/>
          <a:lstStyle>
            <a:lvl1pPr>
              <a:defRPr/>
            </a:lvl1pPr>
          </a:lstStyle>
          <a:p>
            <a:pPr>
              <a:defRPr/>
            </a:pPr>
            <a:r>
              <a:rPr lang="nl-NL"/>
              <a:t>Provero congres </a:t>
            </a:r>
          </a:p>
        </p:txBody>
      </p:sp>
      <p:sp>
        <p:nvSpPr>
          <p:cNvPr id="6" name="Tijdelijke aanduiding voor dianummer 5">
            <a:extLst>
              <a:ext uri="{FF2B5EF4-FFF2-40B4-BE49-F238E27FC236}">
                <a16:creationId xmlns:a16="http://schemas.microsoft.com/office/drawing/2014/main" id="{EE1F46D9-23CF-4769-B6C2-3C9442547A8E}"/>
              </a:ext>
            </a:extLst>
          </p:cNvPr>
          <p:cNvSpPr>
            <a:spLocks noGrp="1"/>
          </p:cNvSpPr>
          <p:nvPr>
            <p:ph type="sldNum" sz="quarter" idx="12"/>
          </p:nvPr>
        </p:nvSpPr>
        <p:spPr/>
        <p:txBody>
          <a:bodyPr/>
          <a:lstStyle>
            <a:lvl1pPr>
              <a:defRPr/>
            </a:lvl1pPr>
          </a:lstStyle>
          <a:p>
            <a:pPr>
              <a:defRPr/>
            </a:pPr>
            <a:fld id="{9133A152-4D26-483B-836B-E4527279056E}" type="slidenum">
              <a:rPr lang="nl-NL" altLang="nl-NL"/>
              <a:pPr>
                <a:defRPr/>
              </a:pPr>
              <a:t>‹nr.›</a:t>
            </a:fld>
            <a:endParaRPr lang="nl-NL" altLang="nl-NL"/>
          </a:p>
        </p:txBody>
      </p:sp>
    </p:spTree>
    <p:extLst>
      <p:ext uri="{BB962C8B-B14F-4D97-AF65-F5344CB8AC3E}">
        <p14:creationId xmlns:p14="http://schemas.microsoft.com/office/powerpoint/2010/main" val="1266447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nchor="t">
            <a:normAutofit/>
          </a:bodyPr>
          <a:lstStyle>
            <a:lvl1pPr algn="l">
              <a:defRPr sz="2200" b="1" cap="all"/>
            </a:lvl1pPr>
          </a:lstStyle>
          <a:p>
            <a:r>
              <a:rPr lang="nl-NL" dirty="0"/>
              <a:t>Titelstijl van model bewerken</a:t>
            </a:r>
          </a:p>
        </p:txBody>
      </p:sp>
      <p:sp>
        <p:nvSpPr>
          <p:cNvPr id="3" name="Tijdelijke aanduiding voor tekst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tekststijl van het model te bewerken</a:t>
            </a:r>
          </a:p>
        </p:txBody>
      </p:sp>
      <p:sp>
        <p:nvSpPr>
          <p:cNvPr id="4" name="Tijdelijke aanduiding voor datum 3">
            <a:extLst>
              <a:ext uri="{FF2B5EF4-FFF2-40B4-BE49-F238E27FC236}">
                <a16:creationId xmlns:a16="http://schemas.microsoft.com/office/drawing/2014/main" id="{8C2555AD-90BD-49AE-B740-3B2923F7E9FC}"/>
              </a:ext>
            </a:extLst>
          </p:cNvPr>
          <p:cNvSpPr>
            <a:spLocks noGrp="1"/>
          </p:cNvSpPr>
          <p:nvPr>
            <p:ph type="dt" sz="half" idx="10"/>
          </p:nvPr>
        </p:nvSpPr>
        <p:spPr/>
        <p:txBody>
          <a:bodyPr/>
          <a:lstStyle>
            <a:lvl1pPr>
              <a:defRPr/>
            </a:lvl1pPr>
          </a:lstStyle>
          <a:p>
            <a:pPr>
              <a:defRPr/>
            </a:pPr>
            <a:r>
              <a:rPr lang="nl-NL" altLang="nl-NL"/>
              <a:t>23 november 2020</a:t>
            </a:r>
          </a:p>
        </p:txBody>
      </p:sp>
      <p:sp>
        <p:nvSpPr>
          <p:cNvPr id="5" name="Tijdelijke aanduiding voor voettekst 4">
            <a:extLst>
              <a:ext uri="{FF2B5EF4-FFF2-40B4-BE49-F238E27FC236}">
                <a16:creationId xmlns:a16="http://schemas.microsoft.com/office/drawing/2014/main" id="{97F76A2B-AA4E-4933-A222-4176C070DBF2}"/>
              </a:ext>
            </a:extLst>
          </p:cNvPr>
          <p:cNvSpPr>
            <a:spLocks noGrp="1"/>
          </p:cNvSpPr>
          <p:nvPr>
            <p:ph type="ftr" sz="quarter" idx="11"/>
          </p:nvPr>
        </p:nvSpPr>
        <p:spPr/>
        <p:txBody>
          <a:bodyPr/>
          <a:lstStyle>
            <a:lvl1pPr>
              <a:defRPr/>
            </a:lvl1pPr>
          </a:lstStyle>
          <a:p>
            <a:pPr>
              <a:defRPr/>
            </a:pPr>
            <a:r>
              <a:rPr lang="nl-NL"/>
              <a:t>Provero congres </a:t>
            </a:r>
          </a:p>
        </p:txBody>
      </p:sp>
      <p:sp>
        <p:nvSpPr>
          <p:cNvPr id="6" name="Tijdelijke aanduiding voor dianummer 5">
            <a:extLst>
              <a:ext uri="{FF2B5EF4-FFF2-40B4-BE49-F238E27FC236}">
                <a16:creationId xmlns:a16="http://schemas.microsoft.com/office/drawing/2014/main" id="{733D26ED-434C-4561-8BEF-EEA6B26B87C8}"/>
              </a:ext>
            </a:extLst>
          </p:cNvPr>
          <p:cNvSpPr>
            <a:spLocks noGrp="1"/>
          </p:cNvSpPr>
          <p:nvPr>
            <p:ph type="sldNum" sz="quarter" idx="12"/>
          </p:nvPr>
        </p:nvSpPr>
        <p:spPr/>
        <p:txBody>
          <a:bodyPr/>
          <a:lstStyle>
            <a:lvl1pPr>
              <a:defRPr/>
            </a:lvl1pPr>
          </a:lstStyle>
          <a:p>
            <a:pPr>
              <a:defRPr/>
            </a:pPr>
            <a:fld id="{7DFB1C35-B0F8-4F75-8B1F-51497FD229AE}" type="slidenum">
              <a:rPr lang="nl-NL" altLang="nl-NL"/>
              <a:pPr>
                <a:defRPr/>
              </a:pPr>
              <a:t>‹nr.›</a:t>
            </a:fld>
            <a:endParaRPr lang="nl-NL" altLang="nl-NL"/>
          </a:p>
        </p:txBody>
      </p:sp>
    </p:spTree>
    <p:extLst>
      <p:ext uri="{BB962C8B-B14F-4D97-AF65-F5344CB8AC3E}">
        <p14:creationId xmlns:p14="http://schemas.microsoft.com/office/powerpoint/2010/main" val="3863521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inhoud 2"/>
          <p:cNvSpPr>
            <a:spLocks noGrp="1"/>
          </p:cNvSpPr>
          <p:nvPr>
            <p:ph sz="half" idx="1"/>
          </p:nvPr>
        </p:nvSpPr>
        <p:spPr>
          <a:xfrm>
            <a:off x="609600" y="1600201"/>
            <a:ext cx="5384800" cy="45259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p:cNvSpPr>
            <a:spLocks noGrp="1"/>
          </p:cNvSpPr>
          <p:nvPr>
            <p:ph sz="half" idx="2"/>
          </p:nvPr>
        </p:nvSpPr>
        <p:spPr>
          <a:xfrm>
            <a:off x="6197600" y="1600201"/>
            <a:ext cx="5384800" cy="45259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datum 3">
            <a:extLst>
              <a:ext uri="{FF2B5EF4-FFF2-40B4-BE49-F238E27FC236}">
                <a16:creationId xmlns:a16="http://schemas.microsoft.com/office/drawing/2014/main" id="{D3A75141-6F52-4202-AEDF-206FDE8E4E9C}"/>
              </a:ext>
            </a:extLst>
          </p:cNvPr>
          <p:cNvSpPr>
            <a:spLocks noGrp="1"/>
          </p:cNvSpPr>
          <p:nvPr>
            <p:ph type="dt" sz="half" idx="10"/>
          </p:nvPr>
        </p:nvSpPr>
        <p:spPr/>
        <p:txBody>
          <a:bodyPr/>
          <a:lstStyle>
            <a:lvl1pPr>
              <a:defRPr/>
            </a:lvl1pPr>
          </a:lstStyle>
          <a:p>
            <a:pPr>
              <a:defRPr/>
            </a:pPr>
            <a:r>
              <a:rPr lang="nl-NL" altLang="nl-NL"/>
              <a:t>23 november 2020</a:t>
            </a:r>
          </a:p>
        </p:txBody>
      </p:sp>
      <p:sp>
        <p:nvSpPr>
          <p:cNvPr id="6" name="Tijdelijke aanduiding voor voettekst 4">
            <a:extLst>
              <a:ext uri="{FF2B5EF4-FFF2-40B4-BE49-F238E27FC236}">
                <a16:creationId xmlns:a16="http://schemas.microsoft.com/office/drawing/2014/main" id="{3B3A549E-3229-4595-B9A1-13D3425285CB}"/>
              </a:ext>
            </a:extLst>
          </p:cNvPr>
          <p:cNvSpPr>
            <a:spLocks noGrp="1"/>
          </p:cNvSpPr>
          <p:nvPr>
            <p:ph type="ftr" sz="quarter" idx="11"/>
          </p:nvPr>
        </p:nvSpPr>
        <p:spPr/>
        <p:txBody>
          <a:bodyPr/>
          <a:lstStyle>
            <a:lvl1pPr>
              <a:defRPr/>
            </a:lvl1pPr>
          </a:lstStyle>
          <a:p>
            <a:pPr>
              <a:defRPr/>
            </a:pPr>
            <a:r>
              <a:rPr lang="nl-NL"/>
              <a:t>Provero congres </a:t>
            </a:r>
          </a:p>
        </p:txBody>
      </p:sp>
      <p:sp>
        <p:nvSpPr>
          <p:cNvPr id="7" name="Tijdelijke aanduiding voor dianummer 5">
            <a:extLst>
              <a:ext uri="{FF2B5EF4-FFF2-40B4-BE49-F238E27FC236}">
                <a16:creationId xmlns:a16="http://schemas.microsoft.com/office/drawing/2014/main" id="{3A889F1E-C61C-4084-8893-7A542E163165}"/>
              </a:ext>
            </a:extLst>
          </p:cNvPr>
          <p:cNvSpPr>
            <a:spLocks noGrp="1"/>
          </p:cNvSpPr>
          <p:nvPr>
            <p:ph type="sldNum" sz="quarter" idx="12"/>
          </p:nvPr>
        </p:nvSpPr>
        <p:spPr/>
        <p:txBody>
          <a:bodyPr/>
          <a:lstStyle>
            <a:lvl1pPr>
              <a:defRPr/>
            </a:lvl1pPr>
          </a:lstStyle>
          <a:p>
            <a:pPr>
              <a:defRPr/>
            </a:pPr>
            <a:fld id="{24133785-C3D4-4655-97DE-3F9F4488F7F6}" type="slidenum">
              <a:rPr lang="nl-NL" altLang="nl-NL"/>
              <a:pPr>
                <a:defRPr/>
              </a:pPr>
              <a:t>‹nr.›</a:t>
            </a:fld>
            <a:endParaRPr lang="nl-NL" altLang="nl-NL"/>
          </a:p>
        </p:txBody>
      </p:sp>
    </p:spTree>
    <p:extLst>
      <p:ext uri="{BB962C8B-B14F-4D97-AF65-F5344CB8AC3E}">
        <p14:creationId xmlns:p14="http://schemas.microsoft.com/office/powerpoint/2010/main" val="11448976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Titelstijl van model bewerken</a:t>
            </a:r>
          </a:p>
        </p:txBody>
      </p:sp>
      <p:sp>
        <p:nvSpPr>
          <p:cNvPr id="3" name="Tijdelijke aanduiding voor teks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4" name="Tijdelijke aanduiding voor inhoud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6" name="Tijdelijke aanduiding voor inhoud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3">
            <a:extLst>
              <a:ext uri="{FF2B5EF4-FFF2-40B4-BE49-F238E27FC236}">
                <a16:creationId xmlns:a16="http://schemas.microsoft.com/office/drawing/2014/main" id="{29A6831B-5924-4664-927E-371F75E93B26}"/>
              </a:ext>
            </a:extLst>
          </p:cNvPr>
          <p:cNvSpPr>
            <a:spLocks noGrp="1"/>
          </p:cNvSpPr>
          <p:nvPr>
            <p:ph type="dt" sz="half" idx="10"/>
          </p:nvPr>
        </p:nvSpPr>
        <p:spPr/>
        <p:txBody>
          <a:bodyPr/>
          <a:lstStyle>
            <a:lvl1pPr>
              <a:defRPr/>
            </a:lvl1pPr>
          </a:lstStyle>
          <a:p>
            <a:pPr>
              <a:defRPr/>
            </a:pPr>
            <a:r>
              <a:rPr lang="nl-NL" altLang="nl-NL"/>
              <a:t>23 november 2020</a:t>
            </a:r>
          </a:p>
        </p:txBody>
      </p:sp>
      <p:sp>
        <p:nvSpPr>
          <p:cNvPr id="8" name="Tijdelijke aanduiding voor voettekst 4">
            <a:extLst>
              <a:ext uri="{FF2B5EF4-FFF2-40B4-BE49-F238E27FC236}">
                <a16:creationId xmlns:a16="http://schemas.microsoft.com/office/drawing/2014/main" id="{972C05BC-0FF9-4DC3-8822-9603797A691D}"/>
              </a:ext>
            </a:extLst>
          </p:cNvPr>
          <p:cNvSpPr>
            <a:spLocks noGrp="1"/>
          </p:cNvSpPr>
          <p:nvPr>
            <p:ph type="ftr" sz="quarter" idx="11"/>
          </p:nvPr>
        </p:nvSpPr>
        <p:spPr/>
        <p:txBody>
          <a:bodyPr/>
          <a:lstStyle>
            <a:lvl1pPr>
              <a:defRPr/>
            </a:lvl1pPr>
          </a:lstStyle>
          <a:p>
            <a:pPr>
              <a:defRPr/>
            </a:pPr>
            <a:r>
              <a:rPr lang="nl-NL"/>
              <a:t>Provero congres </a:t>
            </a:r>
          </a:p>
        </p:txBody>
      </p:sp>
      <p:sp>
        <p:nvSpPr>
          <p:cNvPr id="9" name="Tijdelijke aanduiding voor dianummer 5">
            <a:extLst>
              <a:ext uri="{FF2B5EF4-FFF2-40B4-BE49-F238E27FC236}">
                <a16:creationId xmlns:a16="http://schemas.microsoft.com/office/drawing/2014/main" id="{2A13EF46-6ED0-498E-88B6-6CE35A274372}"/>
              </a:ext>
            </a:extLst>
          </p:cNvPr>
          <p:cNvSpPr>
            <a:spLocks noGrp="1"/>
          </p:cNvSpPr>
          <p:nvPr>
            <p:ph type="sldNum" sz="quarter" idx="12"/>
          </p:nvPr>
        </p:nvSpPr>
        <p:spPr/>
        <p:txBody>
          <a:bodyPr/>
          <a:lstStyle>
            <a:lvl1pPr>
              <a:defRPr/>
            </a:lvl1pPr>
          </a:lstStyle>
          <a:p>
            <a:pPr>
              <a:defRPr/>
            </a:pPr>
            <a:fld id="{A884B129-025A-4564-8C6B-3D47D622F4C9}" type="slidenum">
              <a:rPr lang="nl-NL" altLang="nl-NL"/>
              <a:pPr>
                <a:defRPr/>
              </a:pPr>
              <a:t>‹nr.›</a:t>
            </a:fld>
            <a:endParaRPr lang="nl-NL" altLang="nl-NL"/>
          </a:p>
        </p:txBody>
      </p:sp>
    </p:spTree>
    <p:extLst>
      <p:ext uri="{BB962C8B-B14F-4D97-AF65-F5344CB8AC3E}">
        <p14:creationId xmlns:p14="http://schemas.microsoft.com/office/powerpoint/2010/main" val="16530397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datum 3">
            <a:extLst>
              <a:ext uri="{FF2B5EF4-FFF2-40B4-BE49-F238E27FC236}">
                <a16:creationId xmlns:a16="http://schemas.microsoft.com/office/drawing/2014/main" id="{BD5A2943-2502-4AA4-9C45-9EA4C530E7AC}"/>
              </a:ext>
            </a:extLst>
          </p:cNvPr>
          <p:cNvSpPr>
            <a:spLocks noGrp="1"/>
          </p:cNvSpPr>
          <p:nvPr>
            <p:ph type="dt" sz="half" idx="10"/>
          </p:nvPr>
        </p:nvSpPr>
        <p:spPr/>
        <p:txBody>
          <a:bodyPr/>
          <a:lstStyle>
            <a:lvl1pPr>
              <a:defRPr/>
            </a:lvl1pPr>
          </a:lstStyle>
          <a:p>
            <a:pPr>
              <a:defRPr/>
            </a:pPr>
            <a:r>
              <a:rPr lang="nl-NL" altLang="nl-NL"/>
              <a:t>23 november 2020</a:t>
            </a:r>
          </a:p>
        </p:txBody>
      </p:sp>
      <p:sp>
        <p:nvSpPr>
          <p:cNvPr id="4" name="Tijdelijke aanduiding voor voettekst 4">
            <a:extLst>
              <a:ext uri="{FF2B5EF4-FFF2-40B4-BE49-F238E27FC236}">
                <a16:creationId xmlns:a16="http://schemas.microsoft.com/office/drawing/2014/main" id="{5AD872AF-480D-41A5-91D1-8C09CE187DD9}"/>
              </a:ext>
            </a:extLst>
          </p:cNvPr>
          <p:cNvSpPr>
            <a:spLocks noGrp="1"/>
          </p:cNvSpPr>
          <p:nvPr>
            <p:ph type="ftr" sz="quarter" idx="11"/>
          </p:nvPr>
        </p:nvSpPr>
        <p:spPr/>
        <p:txBody>
          <a:bodyPr/>
          <a:lstStyle>
            <a:lvl1pPr>
              <a:defRPr/>
            </a:lvl1pPr>
          </a:lstStyle>
          <a:p>
            <a:pPr>
              <a:defRPr/>
            </a:pPr>
            <a:r>
              <a:rPr lang="nl-NL"/>
              <a:t>Provero congres </a:t>
            </a:r>
          </a:p>
        </p:txBody>
      </p:sp>
      <p:sp>
        <p:nvSpPr>
          <p:cNvPr id="5" name="Tijdelijke aanduiding voor dianummer 5">
            <a:extLst>
              <a:ext uri="{FF2B5EF4-FFF2-40B4-BE49-F238E27FC236}">
                <a16:creationId xmlns:a16="http://schemas.microsoft.com/office/drawing/2014/main" id="{AFD86E91-41DF-4258-A40B-381E7E2B109D}"/>
              </a:ext>
            </a:extLst>
          </p:cNvPr>
          <p:cNvSpPr>
            <a:spLocks noGrp="1"/>
          </p:cNvSpPr>
          <p:nvPr>
            <p:ph type="sldNum" sz="quarter" idx="12"/>
          </p:nvPr>
        </p:nvSpPr>
        <p:spPr/>
        <p:txBody>
          <a:bodyPr/>
          <a:lstStyle>
            <a:lvl1pPr>
              <a:defRPr/>
            </a:lvl1pPr>
          </a:lstStyle>
          <a:p>
            <a:pPr>
              <a:defRPr/>
            </a:pPr>
            <a:fld id="{70040E0A-5BBE-483C-A84C-6610819517EB}" type="slidenum">
              <a:rPr lang="nl-NL" altLang="nl-NL"/>
              <a:pPr>
                <a:defRPr/>
              </a:pPr>
              <a:t>‹nr.›</a:t>
            </a:fld>
            <a:endParaRPr lang="nl-NL" altLang="nl-NL"/>
          </a:p>
        </p:txBody>
      </p:sp>
    </p:spTree>
    <p:extLst>
      <p:ext uri="{BB962C8B-B14F-4D97-AF65-F5344CB8AC3E}">
        <p14:creationId xmlns:p14="http://schemas.microsoft.com/office/powerpoint/2010/main" val="27065155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2" name="Tijdelijke aanduiding voor datum 3">
            <a:extLst>
              <a:ext uri="{FF2B5EF4-FFF2-40B4-BE49-F238E27FC236}">
                <a16:creationId xmlns:a16="http://schemas.microsoft.com/office/drawing/2014/main" id="{FCEB9CC7-ADB1-4619-B02D-90B9EFC83665}"/>
              </a:ext>
            </a:extLst>
          </p:cNvPr>
          <p:cNvSpPr>
            <a:spLocks noGrp="1"/>
          </p:cNvSpPr>
          <p:nvPr>
            <p:ph type="dt" sz="half" idx="10"/>
          </p:nvPr>
        </p:nvSpPr>
        <p:spPr/>
        <p:txBody>
          <a:bodyPr/>
          <a:lstStyle>
            <a:lvl1pPr>
              <a:defRPr/>
            </a:lvl1pPr>
          </a:lstStyle>
          <a:p>
            <a:pPr>
              <a:defRPr/>
            </a:pPr>
            <a:r>
              <a:rPr lang="nl-NL" altLang="nl-NL"/>
              <a:t>23 november 2020</a:t>
            </a:r>
          </a:p>
        </p:txBody>
      </p:sp>
      <p:sp>
        <p:nvSpPr>
          <p:cNvPr id="3" name="Tijdelijke aanduiding voor voettekst 4">
            <a:extLst>
              <a:ext uri="{FF2B5EF4-FFF2-40B4-BE49-F238E27FC236}">
                <a16:creationId xmlns:a16="http://schemas.microsoft.com/office/drawing/2014/main" id="{381667CC-A957-444D-A4F3-2FF3366B0C21}"/>
              </a:ext>
            </a:extLst>
          </p:cNvPr>
          <p:cNvSpPr>
            <a:spLocks noGrp="1"/>
          </p:cNvSpPr>
          <p:nvPr>
            <p:ph type="ftr" sz="quarter" idx="11"/>
          </p:nvPr>
        </p:nvSpPr>
        <p:spPr/>
        <p:txBody>
          <a:bodyPr/>
          <a:lstStyle>
            <a:lvl1pPr>
              <a:defRPr/>
            </a:lvl1pPr>
          </a:lstStyle>
          <a:p>
            <a:pPr>
              <a:defRPr/>
            </a:pPr>
            <a:r>
              <a:rPr lang="nl-NL"/>
              <a:t>Provero congres </a:t>
            </a:r>
          </a:p>
        </p:txBody>
      </p:sp>
      <p:sp>
        <p:nvSpPr>
          <p:cNvPr id="4" name="Tijdelijke aanduiding voor dianummer 5">
            <a:extLst>
              <a:ext uri="{FF2B5EF4-FFF2-40B4-BE49-F238E27FC236}">
                <a16:creationId xmlns:a16="http://schemas.microsoft.com/office/drawing/2014/main" id="{608AF5DD-D013-410B-9BF9-CF9994BA0095}"/>
              </a:ext>
            </a:extLst>
          </p:cNvPr>
          <p:cNvSpPr>
            <a:spLocks noGrp="1"/>
          </p:cNvSpPr>
          <p:nvPr>
            <p:ph type="sldNum" sz="quarter" idx="12"/>
          </p:nvPr>
        </p:nvSpPr>
        <p:spPr/>
        <p:txBody>
          <a:bodyPr/>
          <a:lstStyle>
            <a:lvl1pPr>
              <a:defRPr/>
            </a:lvl1pPr>
          </a:lstStyle>
          <a:p>
            <a:pPr>
              <a:defRPr/>
            </a:pPr>
            <a:fld id="{0FB14D37-6545-41BF-8618-77F5C498E927}" type="slidenum">
              <a:rPr lang="nl-NL" altLang="nl-NL"/>
              <a:pPr>
                <a:defRPr/>
              </a:pPr>
              <a:t>‹nr.›</a:t>
            </a:fld>
            <a:endParaRPr lang="nl-NL" altLang="nl-NL"/>
          </a:p>
        </p:txBody>
      </p:sp>
    </p:spTree>
    <p:extLst>
      <p:ext uri="{BB962C8B-B14F-4D97-AF65-F5344CB8AC3E}">
        <p14:creationId xmlns:p14="http://schemas.microsoft.com/office/powerpoint/2010/main" val="1837674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jdelijke aanduiding voor titel 1">
            <a:extLst>
              <a:ext uri="{FF2B5EF4-FFF2-40B4-BE49-F238E27FC236}">
                <a16:creationId xmlns:a16="http://schemas.microsoft.com/office/drawing/2014/main" id="{EA22A0D7-DD8C-4E07-B523-96BABB038F6A}"/>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nl-NL"/>
              <a:t>Titelstijl van model bewerken</a:t>
            </a:r>
            <a:endParaRPr lang="nl-NL" altLang="nl-NL"/>
          </a:p>
        </p:txBody>
      </p:sp>
      <p:sp>
        <p:nvSpPr>
          <p:cNvPr id="1027" name="Tijdelijke aanduiding voor tekst 2">
            <a:extLst>
              <a:ext uri="{FF2B5EF4-FFF2-40B4-BE49-F238E27FC236}">
                <a16:creationId xmlns:a16="http://schemas.microsoft.com/office/drawing/2014/main" id="{0DF56A86-9D41-4F69-92CF-124262F5BA50}"/>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nl-NL"/>
              <a:t>Klik om de tekststijl van het model te bewerken</a:t>
            </a:r>
          </a:p>
          <a:p>
            <a:pPr lvl="1"/>
            <a:r>
              <a:rPr lang="en-US" altLang="nl-NL"/>
              <a:t>Tweede niveau</a:t>
            </a:r>
          </a:p>
          <a:p>
            <a:pPr lvl="2"/>
            <a:r>
              <a:rPr lang="en-US" altLang="nl-NL"/>
              <a:t>Derde niveau</a:t>
            </a:r>
          </a:p>
          <a:p>
            <a:pPr lvl="3"/>
            <a:r>
              <a:rPr lang="en-US" altLang="nl-NL"/>
              <a:t>Vierde niveau</a:t>
            </a:r>
          </a:p>
          <a:p>
            <a:pPr lvl="4"/>
            <a:r>
              <a:rPr lang="en-US" altLang="nl-NL"/>
              <a:t>Vijfde niveau</a:t>
            </a:r>
            <a:endParaRPr lang="nl-NL" altLang="nl-NL"/>
          </a:p>
        </p:txBody>
      </p:sp>
      <p:sp>
        <p:nvSpPr>
          <p:cNvPr id="4" name="Tijdelijke aanduiding voor datum 3">
            <a:extLst>
              <a:ext uri="{FF2B5EF4-FFF2-40B4-BE49-F238E27FC236}">
                <a16:creationId xmlns:a16="http://schemas.microsoft.com/office/drawing/2014/main" id="{68AEC93B-FEB8-4FC4-A4A7-FF0870AF3F4C}"/>
              </a:ext>
            </a:extLst>
          </p:cNvPr>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Tahoma" charset="0"/>
                <a:ea typeface="ＭＳ Ｐゴシック" charset="-128"/>
              </a:defRPr>
            </a:lvl1pPr>
          </a:lstStyle>
          <a:p>
            <a:pPr>
              <a:defRPr/>
            </a:pPr>
            <a:r>
              <a:rPr lang="nl-NL" altLang="nl-NL"/>
              <a:t>23 november 2020</a:t>
            </a:r>
          </a:p>
        </p:txBody>
      </p:sp>
      <p:sp>
        <p:nvSpPr>
          <p:cNvPr id="5" name="Tijdelijke aanduiding voor voettekst 4">
            <a:extLst>
              <a:ext uri="{FF2B5EF4-FFF2-40B4-BE49-F238E27FC236}">
                <a16:creationId xmlns:a16="http://schemas.microsoft.com/office/drawing/2014/main" id="{11EA41DC-348C-4456-8C6D-46C57F0E9373}"/>
              </a:ext>
            </a:extLst>
          </p:cNvPr>
          <p:cNvSpPr>
            <a:spLocks noGrp="1"/>
          </p:cNvSpPr>
          <p:nvPr>
            <p:ph type="ftr" sz="quarter" idx="3"/>
          </p:nvPr>
        </p:nvSpPr>
        <p:spPr>
          <a:xfrm>
            <a:off x="34544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Tahoma"/>
                <a:ea typeface="+mn-ea"/>
                <a:cs typeface="+mn-cs"/>
              </a:defRPr>
            </a:lvl1pPr>
          </a:lstStyle>
          <a:p>
            <a:pPr>
              <a:defRPr/>
            </a:pPr>
            <a:r>
              <a:rPr lang="nl-NL"/>
              <a:t>Provero congres </a:t>
            </a:r>
          </a:p>
        </p:txBody>
      </p:sp>
      <p:sp>
        <p:nvSpPr>
          <p:cNvPr id="6" name="Tijdelijke aanduiding voor dianummer 5">
            <a:extLst>
              <a:ext uri="{FF2B5EF4-FFF2-40B4-BE49-F238E27FC236}">
                <a16:creationId xmlns:a16="http://schemas.microsoft.com/office/drawing/2014/main" id="{8DD664B9-4605-4788-96EB-0212F45A99A0}"/>
              </a:ext>
            </a:extLst>
          </p:cNvPr>
          <p:cNvSpPr>
            <a:spLocks noGrp="1"/>
          </p:cNvSpPr>
          <p:nvPr>
            <p:ph type="sldNum" sz="quarter" idx="4"/>
          </p:nvPr>
        </p:nvSpPr>
        <p:spPr>
          <a:xfrm>
            <a:off x="73152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Tahoma" panose="020B0604030504040204" pitchFamily="34" charset="0"/>
              </a:defRPr>
            </a:lvl1pPr>
          </a:lstStyle>
          <a:p>
            <a:pPr>
              <a:defRPr/>
            </a:pPr>
            <a:fld id="{FEED5055-FA47-4ABD-AC60-8AE58C34C327}" type="slidenum">
              <a:rPr lang="nl-NL" altLang="nl-NL"/>
              <a:pPr>
                <a:defRPr/>
              </a:pPr>
              <a:t>‹nr.›</a:t>
            </a:fld>
            <a:endParaRPr lang="nl-NL" altLang="nl-NL"/>
          </a:p>
        </p:txBody>
      </p:sp>
      <p:pic>
        <p:nvPicPr>
          <p:cNvPr id="1031" name="Afbeelding 6">
            <a:extLst>
              <a:ext uri="{FF2B5EF4-FFF2-40B4-BE49-F238E27FC236}">
                <a16:creationId xmlns:a16="http://schemas.microsoft.com/office/drawing/2014/main" id="{5BEA8085-815A-4E16-9287-C3DD9BBA8561}"/>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0790768" y="6126163"/>
            <a:ext cx="791633" cy="59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320" r:id="rId1"/>
    <p:sldLayoutId id="2147484321" r:id="rId2"/>
    <p:sldLayoutId id="2147484322" r:id="rId3"/>
    <p:sldLayoutId id="2147484323" r:id="rId4"/>
    <p:sldLayoutId id="2147484324" r:id="rId5"/>
    <p:sldLayoutId id="2147484325" r:id="rId6"/>
    <p:sldLayoutId id="2147484326" r:id="rId7"/>
    <p:sldLayoutId id="2147484327" r:id="rId8"/>
    <p:sldLayoutId id="2147484328" r:id="rId9"/>
    <p:sldLayoutId id="2147484329" r:id="rId10"/>
    <p:sldLayoutId id="2147484330" r:id="rId11"/>
  </p:sldLayoutIdLst>
  <p:hf hdr="0" ftr="0" dt="0"/>
  <p:txStyles>
    <p:title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jdelijke aanduiding voor titel 1">
            <a:extLst>
              <a:ext uri="{FF2B5EF4-FFF2-40B4-BE49-F238E27FC236}">
                <a16:creationId xmlns:a16="http://schemas.microsoft.com/office/drawing/2014/main" id="{A59680B1-755A-4D3F-AFDA-B08D3B915DAF}"/>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nl-NL"/>
              <a:t>Titelstijl van model bewerken</a:t>
            </a:r>
            <a:endParaRPr lang="nl-NL" altLang="nl-NL"/>
          </a:p>
        </p:txBody>
      </p:sp>
      <p:sp>
        <p:nvSpPr>
          <p:cNvPr id="2051" name="Tijdelijke aanduiding voor tekst 2">
            <a:extLst>
              <a:ext uri="{FF2B5EF4-FFF2-40B4-BE49-F238E27FC236}">
                <a16:creationId xmlns:a16="http://schemas.microsoft.com/office/drawing/2014/main" id="{A7F47F6C-B3E5-4A25-B4FA-736F750D2951}"/>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nl-NL"/>
              <a:t>Klik om de tekststijl van het model te bewerken</a:t>
            </a:r>
          </a:p>
          <a:p>
            <a:pPr lvl="1"/>
            <a:r>
              <a:rPr lang="en-US" altLang="nl-NL"/>
              <a:t>Tweede niveau</a:t>
            </a:r>
          </a:p>
          <a:p>
            <a:pPr lvl="2"/>
            <a:r>
              <a:rPr lang="en-US" altLang="nl-NL"/>
              <a:t>Derde niveau</a:t>
            </a:r>
          </a:p>
          <a:p>
            <a:pPr lvl="3"/>
            <a:r>
              <a:rPr lang="en-US" altLang="nl-NL"/>
              <a:t>Vierde niveau</a:t>
            </a:r>
          </a:p>
          <a:p>
            <a:pPr lvl="4"/>
            <a:r>
              <a:rPr lang="en-US" altLang="nl-NL"/>
              <a:t>Vijfde niveau</a:t>
            </a:r>
            <a:endParaRPr lang="nl-NL" altLang="nl-NL"/>
          </a:p>
        </p:txBody>
      </p:sp>
      <p:sp>
        <p:nvSpPr>
          <p:cNvPr id="4" name="Tijdelijke aanduiding voor datum 3">
            <a:extLst>
              <a:ext uri="{FF2B5EF4-FFF2-40B4-BE49-F238E27FC236}">
                <a16:creationId xmlns:a16="http://schemas.microsoft.com/office/drawing/2014/main" id="{59DB2E9F-C067-4C85-B4CD-94A905AE24D8}"/>
              </a:ext>
            </a:extLst>
          </p:cNvPr>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Tahoma" charset="0"/>
                <a:ea typeface="ＭＳ Ｐゴシック" charset="-128"/>
              </a:defRPr>
            </a:lvl1pPr>
          </a:lstStyle>
          <a:p>
            <a:pPr>
              <a:defRPr/>
            </a:pPr>
            <a:r>
              <a:rPr lang="nl-NL" altLang="nl-NL"/>
              <a:t>23 november 2020</a:t>
            </a:r>
          </a:p>
        </p:txBody>
      </p:sp>
      <p:sp>
        <p:nvSpPr>
          <p:cNvPr id="5" name="Tijdelijke aanduiding voor voettekst 4">
            <a:extLst>
              <a:ext uri="{FF2B5EF4-FFF2-40B4-BE49-F238E27FC236}">
                <a16:creationId xmlns:a16="http://schemas.microsoft.com/office/drawing/2014/main" id="{77CB38A6-A9F9-41C1-A464-296D103133F2}"/>
              </a:ext>
            </a:extLst>
          </p:cNvPr>
          <p:cNvSpPr>
            <a:spLocks noGrp="1"/>
          </p:cNvSpPr>
          <p:nvPr>
            <p:ph type="ftr" sz="quarter" idx="3"/>
          </p:nvPr>
        </p:nvSpPr>
        <p:spPr>
          <a:xfrm>
            <a:off x="34544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Tahoma"/>
                <a:ea typeface="+mn-ea"/>
                <a:cs typeface="+mn-cs"/>
              </a:defRPr>
            </a:lvl1pPr>
          </a:lstStyle>
          <a:p>
            <a:pPr>
              <a:defRPr/>
            </a:pPr>
            <a:r>
              <a:rPr lang="nl-NL"/>
              <a:t>Provero congres </a:t>
            </a:r>
          </a:p>
        </p:txBody>
      </p:sp>
      <p:sp>
        <p:nvSpPr>
          <p:cNvPr id="6" name="Tijdelijke aanduiding voor dianummer 5">
            <a:extLst>
              <a:ext uri="{FF2B5EF4-FFF2-40B4-BE49-F238E27FC236}">
                <a16:creationId xmlns:a16="http://schemas.microsoft.com/office/drawing/2014/main" id="{04B26B4C-0EDE-4364-8C66-8939C8587C16}"/>
              </a:ext>
            </a:extLst>
          </p:cNvPr>
          <p:cNvSpPr>
            <a:spLocks noGrp="1"/>
          </p:cNvSpPr>
          <p:nvPr>
            <p:ph type="sldNum" sz="quarter" idx="4"/>
          </p:nvPr>
        </p:nvSpPr>
        <p:spPr>
          <a:xfrm>
            <a:off x="73152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Tahoma" panose="020B0604030504040204" pitchFamily="34" charset="0"/>
              </a:defRPr>
            </a:lvl1pPr>
          </a:lstStyle>
          <a:p>
            <a:pPr>
              <a:defRPr/>
            </a:pPr>
            <a:fld id="{4B7517E5-FFC8-483F-ABA2-C38EF3B7C364}" type="slidenum">
              <a:rPr lang="nl-NL" altLang="nl-NL"/>
              <a:pPr>
                <a:defRPr/>
              </a:pPr>
              <a:t>‹nr.›</a:t>
            </a:fld>
            <a:endParaRPr lang="nl-NL" altLang="nl-NL"/>
          </a:p>
        </p:txBody>
      </p:sp>
      <p:pic>
        <p:nvPicPr>
          <p:cNvPr id="2055" name="Afbeelding 6">
            <a:extLst>
              <a:ext uri="{FF2B5EF4-FFF2-40B4-BE49-F238E27FC236}">
                <a16:creationId xmlns:a16="http://schemas.microsoft.com/office/drawing/2014/main" id="{2E427A5A-E15F-4C91-B40C-4CF93E0E5673}"/>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0790768" y="6126163"/>
            <a:ext cx="791633" cy="59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331" r:id="rId1"/>
    <p:sldLayoutId id="2147484332" r:id="rId2"/>
    <p:sldLayoutId id="2147484333" r:id="rId3"/>
    <p:sldLayoutId id="2147484334" r:id="rId4"/>
    <p:sldLayoutId id="2147484335" r:id="rId5"/>
    <p:sldLayoutId id="2147484336" r:id="rId6"/>
    <p:sldLayoutId id="2147484337" r:id="rId7"/>
    <p:sldLayoutId id="2147484338" r:id="rId8"/>
    <p:sldLayoutId id="2147484339" r:id="rId9"/>
    <p:sldLayoutId id="2147484340" r:id="rId10"/>
    <p:sldLayoutId id="2147484341" r:id="rId11"/>
  </p:sldLayoutIdLst>
  <p:hf hdr="0" ftr="0" dt="0"/>
  <p:txStyles>
    <p:title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xml"/><Relationship Id="rId4" Type="http://schemas.openxmlformats.org/officeDocument/2006/relationships/image" Target="../media/image29.png"/></Relationships>
</file>

<file path=ppt/slides/_rels/slide2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7.png"/><Relationship Id="rId1" Type="http://schemas.openxmlformats.org/officeDocument/2006/relationships/slideLayout" Target="../slideLayouts/slideLayout4.xml"/><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3" Type="http://schemas.openxmlformats.org/officeDocument/2006/relationships/hyperlink" Target="mailto:j.vankoutrik@hetutrechtsarchief.nl" TargetMode="External"/><Relationship Id="rId2" Type="http://schemas.openxmlformats.org/officeDocument/2006/relationships/hyperlink" Target="mailto:ben.de.jong@utrecht.nl" TargetMode="External"/><Relationship Id="rId1" Type="http://schemas.openxmlformats.org/officeDocument/2006/relationships/slideLayout" Target="../slideLayouts/slideLayout4.xml"/><Relationship Id="rId6" Type="http://schemas.openxmlformats.org/officeDocument/2006/relationships/image" Target="../media/image58.jpeg"/><Relationship Id="rId5" Type="http://schemas.openxmlformats.org/officeDocument/2006/relationships/image" Target="../media/image57.png"/><Relationship Id="rId4" Type="http://schemas.openxmlformats.org/officeDocument/2006/relationships/image" Target="../media/image56.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6.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image" Target="../media/image60.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1.xml"/><Relationship Id="rId6" Type="http://schemas.openxmlformats.org/officeDocument/2006/relationships/image" Target="../media/image15.jpeg"/><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Titel 1">
            <a:extLst>
              <a:ext uri="{FF2B5EF4-FFF2-40B4-BE49-F238E27FC236}">
                <a16:creationId xmlns:a16="http://schemas.microsoft.com/office/drawing/2014/main" id="{8FF47967-FE9F-4586-B037-0FD0D891E4C3}"/>
              </a:ext>
            </a:extLst>
          </p:cNvPr>
          <p:cNvSpPr>
            <a:spLocks noGrp="1"/>
          </p:cNvSpPr>
          <p:nvPr>
            <p:ph type="ctrTitle"/>
          </p:nvPr>
        </p:nvSpPr>
        <p:spPr>
          <a:xfrm>
            <a:off x="1000215" y="446950"/>
            <a:ext cx="7610475" cy="1446212"/>
          </a:xfrm>
        </p:spPr>
        <p:txBody>
          <a:bodyPr/>
          <a:lstStyle/>
          <a:p>
            <a:pPr eaLnBrk="1" hangingPunct="1"/>
            <a:br>
              <a:rPr lang="nl-NL" altLang="nl-NL" dirty="0">
                <a:latin typeface="Tahoma" panose="020B0604030504040204" pitchFamily="34" charset="0"/>
                <a:ea typeface="ＭＳ Ｐゴシック" panose="020B0600070205080204" pitchFamily="34" charset="-128"/>
                <a:cs typeface="Tahoma" panose="020B0604030504040204" pitchFamily="34" charset="0"/>
              </a:rPr>
            </a:br>
            <a:r>
              <a:rPr lang="nl-NL" altLang="nl-NL" dirty="0">
                <a:latin typeface="Tahoma" panose="020B0604030504040204" pitchFamily="34" charset="0"/>
                <a:ea typeface="ＭＳ Ｐゴシック" panose="020B0600070205080204" pitchFamily="34" charset="-128"/>
                <a:cs typeface="Tahoma" panose="020B0604030504040204" pitchFamily="34" charset="0"/>
              </a:rPr>
              <a:t>Handreiking Duurzame Toegankelijkheid in de informatieketens van de Omgevingswet </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endParaRPr lang="nl-NL" altLang="nl-NL" b="0" dirty="0">
              <a:latin typeface="Tahoma" panose="020B0604030504040204" pitchFamily="34" charset="0"/>
              <a:ea typeface="ＭＳ Ｐゴシック" panose="020B0600070205080204" pitchFamily="34" charset="-128"/>
              <a:cs typeface="Tahoma" panose="020B0604030504040204" pitchFamily="34" charset="0"/>
            </a:endParaRPr>
          </a:p>
        </p:txBody>
      </p:sp>
      <p:sp>
        <p:nvSpPr>
          <p:cNvPr id="27651" name="Subtitel 2">
            <a:extLst>
              <a:ext uri="{FF2B5EF4-FFF2-40B4-BE49-F238E27FC236}">
                <a16:creationId xmlns:a16="http://schemas.microsoft.com/office/drawing/2014/main" id="{F28ED427-54B9-46DA-95DA-57F44FBCB8BF}"/>
              </a:ext>
            </a:extLst>
          </p:cNvPr>
          <p:cNvSpPr>
            <a:spLocks noGrp="1"/>
          </p:cNvSpPr>
          <p:nvPr>
            <p:ph type="subTitle" idx="1"/>
          </p:nvPr>
        </p:nvSpPr>
        <p:spPr>
          <a:xfrm>
            <a:off x="1000216" y="3293616"/>
            <a:ext cx="6279473" cy="2787588"/>
          </a:xfrm>
        </p:spPr>
        <p:txBody>
          <a:bodyPr>
            <a:normAutofit lnSpcReduction="10000"/>
          </a:bodyPr>
          <a:lstStyle/>
          <a:p>
            <a:pPr eaLnBrk="1" hangingPunct="1"/>
            <a:r>
              <a:rPr lang="nl-NL" altLang="nl-NL" sz="1800" dirty="0">
                <a:latin typeface="Tahoma" panose="020B0604030504040204" pitchFamily="34" charset="0"/>
                <a:ea typeface="ＭＳ Ｐゴシック" panose="020B0600070205080204" pitchFamily="34" charset="-128"/>
              </a:rPr>
              <a:t>Projectteam</a:t>
            </a:r>
            <a:endParaRPr lang="nl-NL" altLang="nl-NL" sz="1800" dirty="0">
              <a:solidFill>
                <a:srgbClr val="949494"/>
              </a:solidFill>
              <a:latin typeface="Tahoma" panose="020B0604030504040204" pitchFamily="34" charset="0"/>
              <a:ea typeface="ＭＳ Ｐゴシック" panose="020B0600070205080204" pitchFamily="34" charset="-128"/>
            </a:endParaRPr>
          </a:p>
          <a:p>
            <a:pPr eaLnBrk="1" hangingPunct="1"/>
            <a:r>
              <a:rPr lang="nl-NL" altLang="nl-NL" sz="1800" dirty="0">
                <a:solidFill>
                  <a:srgbClr val="949494"/>
                </a:solidFill>
                <a:latin typeface="Tahoma" panose="020B0604030504040204" pitchFamily="34" charset="0"/>
                <a:ea typeface="ＭＳ Ｐゴシック" panose="020B0600070205080204" pitchFamily="34" charset="-128"/>
              </a:rPr>
              <a:t>Ben de Jong </a:t>
            </a:r>
            <a:r>
              <a:rPr lang="nl-NL" altLang="nl-NL" sz="1800" dirty="0">
                <a:latin typeface="Tahoma" panose="020B0604030504040204" pitchFamily="34" charset="0"/>
                <a:ea typeface="ＭＳ Ｐゴシック" panose="020B0600070205080204" pitchFamily="34" charset="-128"/>
              </a:rPr>
              <a:t>|</a:t>
            </a:r>
            <a:r>
              <a:rPr lang="nl-NL" altLang="nl-NL" sz="1800" dirty="0">
                <a:solidFill>
                  <a:srgbClr val="949494"/>
                </a:solidFill>
                <a:latin typeface="Tahoma" panose="020B0604030504040204" pitchFamily="34" charset="0"/>
                <a:ea typeface="ＭＳ Ｐゴシック" panose="020B0600070205080204" pitchFamily="34" charset="-128"/>
              </a:rPr>
              <a:t> adviseur informatiemanagement (zelfstandig)</a:t>
            </a:r>
          </a:p>
          <a:p>
            <a:pPr eaLnBrk="1" hangingPunct="1"/>
            <a:r>
              <a:rPr lang="nl-NL" altLang="nl-NL" sz="1800" dirty="0">
                <a:solidFill>
                  <a:srgbClr val="949494"/>
                </a:solidFill>
                <a:latin typeface="Tahoma" panose="020B0604030504040204" pitchFamily="34" charset="0"/>
                <a:ea typeface="ＭＳ Ｐゴシック" panose="020B0600070205080204" pitchFamily="34" charset="-128"/>
              </a:rPr>
              <a:t>o.a. gemeente Utrecht en RUD Utrecht</a:t>
            </a:r>
          </a:p>
          <a:p>
            <a:pPr eaLnBrk="1" hangingPunct="1"/>
            <a:r>
              <a:rPr lang="nl-NL" altLang="nl-NL" sz="1800" dirty="0">
                <a:solidFill>
                  <a:srgbClr val="949494"/>
                </a:solidFill>
                <a:latin typeface="Tahoma" panose="020B0604030504040204" pitchFamily="34" charset="0"/>
                <a:ea typeface="ＭＳ Ｐゴシック" panose="020B0600070205080204" pitchFamily="34" charset="-128"/>
              </a:rPr>
              <a:t>Joost van Koutrik </a:t>
            </a:r>
            <a:r>
              <a:rPr lang="nl-NL" altLang="nl-NL" sz="1800" dirty="0">
                <a:latin typeface="Tahoma" panose="020B0604030504040204" pitchFamily="34" charset="0"/>
                <a:ea typeface="ＭＳ Ｐゴシック" panose="020B0600070205080204" pitchFamily="34" charset="-128"/>
              </a:rPr>
              <a:t>|</a:t>
            </a:r>
            <a:r>
              <a:rPr lang="nl-NL" altLang="nl-NL" sz="1800" dirty="0">
                <a:solidFill>
                  <a:srgbClr val="949494"/>
                </a:solidFill>
                <a:latin typeface="Tahoma" panose="020B0604030504040204" pitchFamily="34" charset="0"/>
                <a:ea typeface="ＭＳ Ｐゴシック" panose="020B0600070205080204" pitchFamily="34" charset="-128"/>
              </a:rPr>
              <a:t> provinciearchivaris / archiefinspecteur </a:t>
            </a:r>
          </a:p>
          <a:p>
            <a:pPr eaLnBrk="1" hangingPunct="1"/>
            <a:r>
              <a:rPr lang="nl-NL" altLang="nl-NL" sz="1800" dirty="0">
                <a:solidFill>
                  <a:srgbClr val="949494"/>
                </a:solidFill>
                <a:latin typeface="Tahoma" panose="020B0604030504040204" pitchFamily="34" charset="0"/>
                <a:ea typeface="ＭＳ Ｐゴシック" panose="020B0600070205080204" pitchFamily="34" charset="-128"/>
              </a:rPr>
              <a:t>Het Utrechts Archief</a:t>
            </a:r>
          </a:p>
          <a:p>
            <a:pPr eaLnBrk="1" hangingPunct="1"/>
            <a:endParaRPr lang="nl-NL" altLang="nl-NL" sz="1800" dirty="0">
              <a:solidFill>
                <a:srgbClr val="949494"/>
              </a:solidFill>
              <a:latin typeface="Tahoma" panose="020B0604030504040204" pitchFamily="34" charset="0"/>
              <a:ea typeface="ＭＳ Ｐゴシック" panose="020B0600070205080204" pitchFamily="34" charset="-128"/>
            </a:endParaRPr>
          </a:p>
          <a:p>
            <a:pPr eaLnBrk="1" hangingPunct="1"/>
            <a:r>
              <a:rPr lang="nl-NL" altLang="nl-NL" sz="1800" dirty="0">
                <a:latin typeface="Tahoma" panose="020B0604030504040204" pitchFamily="34" charset="0"/>
                <a:ea typeface="ＭＳ Ｐゴシック" panose="020B0600070205080204" pitchFamily="34" charset="-128"/>
              </a:rPr>
              <a:t>Presentatie voor</a:t>
            </a:r>
          </a:p>
          <a:p>
            <a:pPr eaLnBrk="1" hangingPunct="1"/>
            <a:r>
              <a:rPr lang="nl-NL" altLang="nl-NL" sz="1800" dirty="0">
                <a:solidFill>
                  <a:srgbClr val="949494"/>
                </a:solidFill>
                <a:latin typeface="Tahoma" panose="020B0604030504040204" pitchFamily="34" charset="0"/>
                <a:ea typeface="ＭＳ Ｐゴシック" panose="020B0600070205080204" pitchFamily="34" charset="-128"/>
              </a:rPr>
              <a:t>IPO Vakgroep PPA</a:t>
            </a:r>
          </a:p>
          <a:p>
            <a:pPr eaLnBrk="1" hangingPunct="1"/>
            <a:r>
              <a:rPr lang="nl-NL" altLang="nl-NL" sz="1800" dirty="0">
                <a:solidFill>
                  <a:srgbClr val="949494"/>
                </a:solidFill>
                <a:latin typeface="Tahoma" panose="020B0604030504040204" pitchFamily="34" charset="0"/>
                <a:ea typeface="ＭＳ Ｐゴシック" panose="020B0600070205080204" pitchFamily="34" charset="-128"/>
              </a:rPr>
              <a:t>9 september 2021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a:extLst>
              <a:ext uri="{FF2B5EF4-FFF2-40B4-BE49-F238E27FC236}">
                <a16:creationId xmlns:a16="http://schemas.microsoft.com/office/drawing/2014/main" id="{5EF10447-3C13-458D-AA7E-E9FFF76E2885}"/>
              </a:ext>
            </a:extLst>
          </p:cNvPr>
          <p:cNvSpPr>
            <a:spLocks noGrp="1"/>
          </p:cNvSpPr>
          <p:nvPr>
            <p:ph type="title"/>
          </p:nvPr>
        </p:nvSpPr>
        <p:spPr>
          <a:xfrm>
            <a:off x="44389" y="35781"/>
            <a:ext cx="11661835" cy="463299"/>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De ketenprocessen waaraan we duurzame toegankelijkheid verbinden	</a:t>
            </a:r>
          </a:p>
        </p:txBody>
      </p:sp>
      <p:sp>
        <p:nvSpPr>
          <p:cNvPr id="4" name="Tekstvak 3">
            <a:extLst>
              <a:ext uri="{FF2B5EF4-FFF2-40B4-BE49-F238E27FC236}">
                <a16:creationId xmlns:a16="http://schemas.microsoft.com/office/drawing/2014/main" id="{872D6636-5CB4-48D2-81FD-EF7E9B942CB6}"/>
              </a:ext>
            </a:extLst>
          </p:cNvPr>
          <p:cNvSpPr txBox="1"/>
          <p:nvPr/>
        </p:nvSpPr>
        <p:spPr>
          <a:xfrm>
            <a:off x="-44390" y="6676008"/>
            <a:ext cx="12192000" cy="215444"/>
          </a:xfrm>
          <a:prstGeom prst="rect">
            <a:avLst/>
          </a:prstGeom>
          <a:noFill/>
        </p:spPr>
        <p:txBody>
          <a:bodyPr wrap="square" rtlCol="0">
            <a:spAutoFit/>
          </a:bodyPr>
          <a:lstStyle/>
          <a:p>
            <a:r>
              <a:rPr lang="nl-NL" sz="800" dirty="0"/>
              <a:t>Bron: </a:t>
            </a:r>
            <a:r>
              <a:rPr lang="nl-NL" sz="800" dirty="0" err="1"/>
              <a:t>Leveranciersdag</a:t>
            </a:r>
            <a:r>
              <a:rPr lang="nl-NL" sz="800" dirty="0"/>
              <a:t> Omgevingswet, 2 november 2018</a:t>
            </a:r>
          </a:p>
        </p:txBody>
      </p:sp>
      <p:pic>
        <p:nvPicPr>
          <p:cNvPr id="5" name="Afbeelding 4">
            <a:extLst>
              <a:ext uri="{FF2B5EF4-FFF2-40B4-BE49-F238E27FC236}">
                <a16:creationId xmlns:a16="http://schemas.microsoft.com/office/drawing/2014/main" id="{6CAEBEBD-EDF2-418F-B179-D03CEA4EE0B1}"/>
              </a:ext>
            </a:extLst>
          </p:cNvPr>
          <p:cNvPicPr>
            <a:picLocks noChangeAspect="1"/>
          </p:cNvPicPr>
          <p:nvPr/>
        </p:nvPicPr>
        <p:blipFill>
          <a:blip r:embed="rId2"/>
          <a:stretch>
            <a:fillRect/>
          </a:stretch>
        </p:blipFill>
        <p:spPr>
          <a:xfrm>
            <a:off x="1470543" y="594846"/>
            <a:ext cx="9250913" cy="5992382"/>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el 1">
            <a:extLst>
              <a:ext uri="{FF2B5EF4-FFF2-40B4-BE49-F238E27FC236}">
                <a16:creationId xmlns:a16="http://schemas.microsoft.com/office/drawing/2014/main" id="{7AC4CF4D-3CDA-487C-8D79-505602F43FC2}"/>
              </a:ext>
            </a:extLst>
          </p:cNvPr>
          <p:cNvSpPr>
            <a:spLocks noGrp="1"/>
          </p:cNvSpPr>
          <p:nvPr>
            <p:ph type="title"/>
          </p:nvPr>
        </p:nvSpPr>
        <p:spPr>
          <a:xfrm>
            <a:off x="50800" y="0"/>
            <a:ext cx="11516804" cy="597786"/>
          </a:xfrm>
        </p:spPr>
        <p:txBody>
          <a:bodyPr>
            <a:normAutofit/>
          </a:bodyPr>
          <a:lstStyle/>
          <a:p>
            <a:r>
              <a:rPr lang="nl-NL" altLang="nl-NL" dirty="0" err="1">
                <a:latin typeface="Tahoma" panose="020B0604030504040204" pitchFamily="34" charset="0"/>
                <a:ea typeface="ＭＳ Ｐゴシック" panose="020B0600070205080204" pitchFamily="34" charset="-128"/>
                <a:cs typeface="Tahoma" panose="020B0604030504040204" pitchFamily="34" charset="0"/>
              </a:rPr>
              <a:t>Kaderstellend</a:t>
            </a:r>
            <a:r>
              <a:rPr lang="nl-NL" altLang="nl-NL" dirty="0">
                <a:latin typeface="Tahoma" panose="020B0604030504040204" pitchFamily="34" charset="0"/>
                <a:ea typeface="ＭＳ Ｐゴシック" panose="020B0600070205080204" pitchFamily="34" charset="-128"/>
                <a:cs typeface="Tahoma" panose="020B0604030504040204" pitchFamily="34" charset="0"/>
              </a:rPr>
              <a:t> binnen DSO: waarom, wat, hoe, waarmee?</a:t>
            </a:r>
            <a:endParaRPr lang="nl-NL" altLang="nl-NL" b="0" dirty="0">
              <a:latin typeface="Tahoma" panose="020B0604030504040204" pitchFamily="34" charset="0"/>
              <a:ea typeface="ＭＳ Ｐゴシック" panose="020B0600070205080204" pitchFamily="34" charset="-128"/>
              <a:cs typeface="Tahoma" panose="020B0604030504040204" pitchFamily="34" charset="0"/>
            </a:endParaRPr>
          </a:p>
        </p:txBody>
      </p:sp>
      <p:sp>
        <p:nvSpPr>
          <p:cNvPr id="32774" name="Tijdelijke aanduiding voor inhoud 8">
            <a:extLst>
              <a:ext uri="{FF2B5EF4-FFF2-40B4-BE49-F238E27FC236}">
                <a16:creationId xmlns:a16="http://schemas.microsoft.com/office/drawing/2014/main" id="{301B341F-CA4B-4DCD-9C32-C3A982EC94A8}"/>
              </a:ext>
            </a:extLst>
          </p:cNvPr>
          <p:cNvSpPr>
            <a:spLocks noGrp="1"/>
          </p:cNvSpPr>
          <p:nvPr>
            <p:ph idx="1"/>
          </p:nvPr>
        </p:nvSpPr>
        <p:spPr>
          <a:xfrm>
            <a:off x="862614" y="1166018"/>
            <a:ext cx="8229600" cy="4525963"/>
          </a:xfrm>
        </p:spPr>
        <p:txBody>
          <a:bodyPr/>
          <a:lstStyle/>
          <a:p>
            <a:r>
              <a:rPr lang="nl-NL" altLang="nl-NL" sz="1900" dirty="0">
                <a:latin typeface="Tahoma" panose="020B0604030504040204" pitchFamily="34" charset="0"/>
                <a:ea typeface="ＭＳ Ｐゴシック" panose="020B0600070205080204" pitchFamily="34" charset="-128"/>
              </a:rPr>
              <a:t>De uiteindelijke werking van het DSO inclusief DSO-LV is vastgelegd in </a:t>
            </a:r>
            <a:r>
              <a:rPr lang="nl-NL" altLang="nl-NL" sz="1900" b="1" dirty="0">
                <a:latin typeface="Tahoma" panose="020B0604030504040204" pitchFamily="34" charset="0"/>
                <a:ea typeface="ＭＳ Ｐゴシック" panose="020B0600070205080204" pitchFamily="34" charset="-128"/>
              </a:rPr>
              <a:t>de Visie 2024 – het </a:t>
            </a:r>
            <a:r>
              <a:rPr lang="nl-NL" altLang="nl-NL" sz="1900" b="1" dirty="0">
                <a:solidFill>
                  <a:srgbClr val="E11E2D"/>
                </a:solidFill>
                <a:latin typeface="Tahoma" panose="020B0604030504040204" pitchFamily="34" charset="0"/>
                <a:ea typeface="ＭＳ Ｐゴシック" panose="020B0600070205080204" pitchFamily="34" charset="-128"/>
              </a:rPr>
              <a:t>‘waarom’</a:t>
            </a:r>
            <a:endParaRPr lang="nl-NL" altLang="nl-NL" sz="1900" b="1" dirty="0">
              <a:latin typeface="Tahoma" panose="020B0604030504040204" pitchFamily="34" charset="0"/>
              <a:ea typeface="ＭＳ Ｐゴシック" panose="020B0600070205080204" pitchFamily="34" charset="-128"/>
            </a:endParaRPr>
          </a:p>
          <a:p>
            <a:endParaRPr lang="nl-NL" altLang="nl-NL" sz="1900" dirty="0">
              <a:latin typeface="Tahoma" panose="020B0604030504040204" pitchFamily="34" charset="0"/>
              <a:ea typeface="ＭＳ Ｐゴシック" panose="020B0600070205080204" pitchFamily="34" charset="-128"/>
            </a:endParaRPr>
          </a:p>
          <a:p>
            <a:r>
              <a:rPr lang="nl-NL" altLang="nl-NL" sz="1900" dirty="0">
                <a:latin typeface="Tahoma" panose="020B0604030504040204" pitchFamily="34" charset="0"/>
                <a:ea typeface="ＭＳ Ｐゴシック" panose="020B0600070205080204" pitchFamily="34" charset="-128"/>
              </a:rPr>
              <a:t>De eisen aan de functionaliteit liggen vast in het </a:t>
            </a:r>
            <a:br>
              <a:rPr lang="nl-NL" altLang="nl-NL" sz="1900" dirty="0">
                <a:latin typeface="Tahoma" panose="020B0604030504040204" pitchFamily="34" charset="0"/>
                <a:ea typeface="ＭＳ Ｐゴシック" panose="020B0600070205080204" pitchFamily="34" charset="-128"/>
              </a:rPr>
            </a:br>
            <a:r>
              <a:rPr lang="nl-NL" altLang="nl-NL" sz="1900" b="1" dirty="0">
                <a:latin typeface="Tahoma" panose="020B0604030504040204" pitchFamily="34" charset="0"/>
                <a:ea typeface="ＭＳ Ｐゴシック" panose="020B0600070205080204" pitchFamily="34" charset="-128"/>
              </a:rPr>
              <a:t>Globaal Programma van Eisen (</a:t>
            </a:r>
            <a:r>
              <a:rPr lang="nl-NL" altLang="nl-NL" sz="1900" b="1" dirty="0" err="1">
                <a:latin typeface="Tahoma" panose="020B0604030504040204" pitchFamily="34" charset="0"/>
                <a:ea typeface="ＭＳ Ｐゴシック" panose="020B0600070205080204" pitchFamily="34" charset="-128"/>
              </a:rPr>
              <a:t>GPvE</a:t>
            </a:r>
            <a:r>
              <a:rPr lang="nl-NL" altLang="nl-NL" sz="1900" b="1" dirty="0">
                <a:latin typeface="Tahoma" panose="020B0604030504040204" pitchFamily="34" charset="0"/>
                <a:ea typeface="ＭＳ Ｐゴシック" panose="020B0600070205080204" pitchFamily="34" charset="-128"/>
              </a:rPr>
              <a:t>) – het </a:t>
            </a:r>
            <a:r>
              <a:rPr lang="nl-NL" altLang="nl-NL" sz="1900" b="1" dirty="0">
                <a:solidFill>
                  <a:srgbClr val="E11E2D"/>
                </a:solidFill>
                <a:latin typeface="Tahoma" panose="020B0604030504040204" pitchFamily="34" charset="0"/>
                <a:ea typeface="ＭＳ Ｐゴシック" panose="020B0600070205080204" pitchFamily="34" charset="-128"/>
              </a:rPr>
              <a:t>‘wat’</a:t>
            </a:r>
            <a:endParaRPr lang="nl-NL" altLang="nl-NL" sz="1900" b="1" dirty="0">
              <a:latin typeface="Tahoma" panose="020B0604030504040204" pitchFamily="34" charset="0"/>
              <a:ea typeface="ＭＳ Ｐゴシック" panose="020B0600070205080204" pitchFamily="34" charset="-128"/>
            </a:endParaRPr>
          </a:p>
          <a:p>
            <a:endParaRPr lang="nl-NL" altLang="nl-NL" sz="1900" dirty="0">
              <a:latin typeface="Tahoma" panose="020B0604030504040204" pitchFamily="34" charset="0"/>
              <a:ea typeface="ＭＳ Ｐゴシック" panose="020B0600070205080204" pitchFamily="34" charset="-128"/>
            </a:endParaRPr>
          </a:p>
          <a:p>
            <a:r>
              <a:rPr lang="nl-NL" altLang="nl-NL" sz="1900" dirty="0">
                <a:latin typeface="Tahoma" panose="020B0604030504040204" pitchFamily="34" charset="0"/>
                <a:ea typeface="ＭＳ Ｐゴシック" panose="020B0600070205080204" pitchFamily="34" charset="-128"/>
              </a:rPr>
              <a:t>Eisen aan de wijze waarop de eisen aan de functionaliteit en de verwerking en het gebruik van de content worden gerealiseerd liggen vast in de </a:t>
            </a:r>
            <a:r>
              <a:rPr lang="nl-NL" altLang="nl-NL" sz="1900" b="1" dirty="0">
                <a:latin typeface="Tahoma" panose="020B0604030504040204" pitchFamily="34" charset="0"/>
                <a:ea typeface="ＭＳ Ｐゴシック" panose="020B0600070205080204" pitchFamily="34" charset="-128"/>
              </a:rPr>
              <a:t>Doelarchitectuur</a:t>
            </a:r>
            <a:r>
              <a:rPr lang="nl-NL" altLang="nl-NL" sz="1900" dirty="0">
                <a:latin typeface="Tahoma" panose="020B0604030504040204" pitchFamily="34" charset="0"/>
                <a:ea typeface="ＭＳ Ｐゴシック" panose="020B0600070205080204" pitchFamily="34" charset="-128"/>
              </a:rPr>
              <a:t> </a:t>
            </a:r>
            <a:r>
              <a:rPr lang="nl-NL" altLang="nl-NL" sz="1900" b="1" dirty="0">
                <a:latin typeface="Tahoma" panose="020B0604030504040204" pitchFamily="34" charset="0"/>
                <a:ea typeface="ＭＳ Ｐゴシック" panose="020B0600070205080204" pitchFamily="34" charset="-128"/>
              </a:rPr>
              <a:t>(DA) – het</a:t>
            </a:r>
            <a:r>
              <a:rPr lang="nl-NL" altLang="nl-NL" sz="1900" b="1" dirty="0">
                <a:solidFill>
                  <a:srgbClr val="E11E2D"/>
                </a:solidFill>
                <a:latin typeface="Tahoma" panose="020B0604030504040204" pitchFamily="34" charset="0"/>
                <a:ea typeface="ＭＳ Ｐゴシック" panose="020B0600070205080204" pitchFamily="34" charset="-128"/>
              </a:rPr>
              <a:t> ‘hoe’</a:t>
            </a:r>
            <a:endParaRPr lang="nl-NL" altLang="nl-NL" sz="1900" b="1" dirty="0">
              <a:latin typeface="Tahoma" panose="020B0604030504040204" pitchFamily="34" charset="0"/>
              <a:ea typeface="ＭＳ Ｐゴシック" panose="020B0600070205080204" pitchFamily="34" charset="-128"/>
            </a:endParaRPr>
          </a:p>
          <a:p>
            <a:endParaRPr lang="nl-NL" altLang="nl-NL" sz="1900" dirty="0">
              <a:latin typeface="Tahoma" panose="020B0604030504040204" pitchFamily="34" charset="0"/>
              <a:ea typeface="ＭＳ Ｐゴシック" panose="020B0600070205080204" pitchFamily="34" charset="-128"/>
            </a:endParaRPr>
          </a:p>
          <a:p>
            <a:r>
              <a:rPr lang="nl-NL" altLang="nl-NL" sz="1900" dirty="0">
                <a:latin typeface="Tahoma" panose="020B0604030504040204" pitchFamily="34" charset="0"/>
                <a:ea typeface="ＭＳ Ｐゴシック" panose="020B0600070205080204" pitchFamily="34" charset="-128"/>
              </a:rPr>
              <a:t>Inzicht in de content die vanuit bronhouders beschikbaar moeten komen en een vertaling van de eisen aan die content vanuit wetgeving en de daarin geborgde standaarden. De specifieke invulling die nodig is om het DSO-LV functioneel te laten werken met deze content liggen vast in het </a:t>
            </a:r>
            <a:r>
              <a:rPr lang="nl-NL" altLang="nl-NL" sz="1900" b="1" dirty="0">
                <a:latin typeface="Tahoma" panose="020B0604030504040204" pitchFamily="34" charset="0"/>
                <a:ea typeface="ＭＳ Ｐゴシック" panose="020B0600070205080204" pitchFamily="34" charset="-128"/>
              </a:rPr>
              <a:t>Globaal Content Raamwerk (GCR) – het </a:t>
            </a:r>
            <a:r>
              <a:rPr lang="nl-NL" altLang="nl-NL" sz="1900" b="1" dirty="0">
                <a:solidFill>
                  <a:srgbClr val="E11E2D"/>
                </a:solidFill>
                <a:latin typeface="Tahoma" panose="020B0604030504040204" pitchFamily="34" charset="0"/>
                <a:ea typeface="ＭＳ Ｐゴシック" panose="020B0600070205080204" pitchFamily="34" charset="-128"/>
              </a:rPr>
              <a:t>‘waarmee’</a:t>
            </a:r>
          </a:p>
          <a:p>
            <a:endParaRPr lang="nl-NL" altLang="nl-NL" dirty="0">
              <a:latin typeface="Tahom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3028068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2774">
                                            <p:txEl>
                                              <p:pRg st="0" end="0"/>
                                            </p:txEl>
                                          </p:spTgt>
                                        </p:tgtEl>
                                        <p:attrNameLst>
                                          <p:attrName>style.visibility</p:attrName>
                                        </p:attrNameLst>
                                      </p:cBhvr>
                                      <p:to>
                                        <p:strVal val="visible"/>
                                      </p:to>
                                    </p:set>
                                    <p:animEffect transition="in" filter="fade">
                                      <p:cBhvr>
                                        <p:cTn id="7" dur="1000"/>
                                        <p:tgtEl>
                                          <p:spTgt spid="32774">
                                            <p:txEl>
                                              <p:pRg st="0" end="0"/>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32774">
                                            <p:txEl>
                                              <p:pRg st="2" end="2"/>
                                            </p:txEl>
                                          </p:spTgt>
                                        </p:tgtEl>
                                        <p:attrNameLst>
                                          <p:attrName>style.visibility</p:attrName>
                                        </p:attrNameLst>
                                      </p:cBhvr>
                                      <p:to>
                                        <p:strVal val="visible"/>
                                      </p:to>
                                    </p:set>
                                    <p:animEffect transition="in" filter="fade">
                                      <p:cBhvr>
                                        <p:cTn id="11" dur="1000"/>
                                        <p:tgtEl>
                                          <p:spTgt spid="32774">
                                            <p:txEl>
                                              <p:pRg st="2" end="2"/>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32774">
                                            <p:txEl>
                                              <p:pRg st="4" end="4"/>
                                            </p:txEl>
                                          </p:spTgt>
                                        </p:tgtEl>
                                        <p:attrNameLst>
                                          <p:attrName>style.visibility</p:attrName>
                                        </p:attrNameLst>
                                      </p:cBhvr>
                                      <p:to>
                                        <p:strVal val="visible"/>
                                      </p:to>
                                    </p:set>
                                    <p:animEffect transition="in" filter="fade">
                                      <p:cBhvr>
                                        <p:cTn id="15" dur="1000"/>
                                        <p:tgtEl>
                                          <p:spTgt spid="32774">
                                            <p:txEl>
                                              <p:pRg st="4" end="4"/>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32774">
                                            <p:txEl>
                                              <p:pRg st="6" end="6"/>
                                            </p:txEl>
                                          </p:spTgt>
                                        </p:tgtEl>
                                        <p:attrNameLst>
                                          <p:attrName>style.visibility</p:attrName>
                                        </p:attrNameLst>
                                      </p:cBhvr>
                                      <p:to>
                                        <p:strVal val="visible"/>
                                      </p:to>
                                    </p:set>
                                    <p:animEffect transition="in" filter="fade">
                                      <p:cBhvr>
                                        <p:cTn id="19" dur="1000"/>
                                        <p:tgtEl>
                                          <p:spTgt spid="3277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el 1">
            <a:extLst>
              <a:ext uri="{FF2B5EF4-FFF2-40B4-BE49-F238E27FC236}">
                <a16:creationId xmlns:a16="http://schemas.microsoft.com/office/drawing/2014/main" id="{9F614D2F-71B2-4E0E-B780-57DC7037CA4D}"/>
              </a:ext>
            </a:extLst>
          </p:cNvPr>
          <p:cNvSpPr>
            <a:spLocks noGrp="1"/>
          </p:cNvSpPr>
          <p:nvPr>
            <p:ph type="title"/>
          </p:nvPr>
        </p:nvSpPr>
        <p:spPr>
          <a:xfrm>
            <a:off x="53268" y="26634"/>
            <a:ext cx="8229600" cy="457199"/>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De Visie 2024 - Uitgangspunten </a:t>
            </a:r>
            <a:endParaRPr lang="nl-NL" altLang="nl-NL" b="0" dirty="0">
              <a:latin typeface="Tahoma" panose="020B0604030504040204" pitchFamily="34" charset="0"/>
              <a:ea typeface="ＭＳ Ｐゴシック" panose="020B0600070205080204" pitchFamily="34" charset="-128"/>
              <a:cs typeface="Tahoma" panose="020B0604030504040204" pitchFamily="34" charset="0"/>
            </a:endParaRPr>
          </a:p>
        </p:txBody>
      </p:sp>
      <p:sp>
        <p:nvSpPr>
          <p:cNvPr id="3" name="Tijdelijke aanduiding voor inhoud 2">
            <a:extLst>
              <a:ext uri="{FF2B5EF4-FFF2-40B4-BE49-F238E27FC236}">
                <a16:creationId xmlns:a16="http://schemas.microsoft.com/office/drawing/2014/main" id="{B12D5148-5E3D-40FC-951A-F2392352FFD0}"/>
              </a:ext>
            </a:extLst>
          </p:cNvPr>
          <p:cNvSpPr>
            <a:spLocks noGrp="1"/>
          </p:cNvSpPr>
          <p:nvPr>
            <p:ph idx="1"/>
          </p:nvPr>
        </p:nvSpPr>
        <p:spPr>
          <a:xfrm>
            <a:off x="1128943" y="1261019"/>
            <a:ext cx="8229600" cy="4525963"/>
          </a:xfrm>
        </p:spPr>
        <p:txBody>
          <a:bodyPr/>
          <a:lstStyle/>
          <a:p>
            <a:pPr marL="0" indent="0">
              <a:buNone/>
              <a:defRPr/>
            </a:pPr>
            <a:r>
              <a:rPr lang="nl-NL" sz="1800" b="1" dirty="0"/>
              <a:t>Toegankelijk in de tijd 		</a:t>
            </a:r>
            <a:r>
              <a:rPr lang="nl-NL" sz="1800" dirty="0"/>
              <a:t>Uitgangspunt</a:t>
            </a:r>
            <a:r>
              <a:rPr lang="nl-NL" sz="1800" b="1" dirty="0"/>
              <a:t> </a:t>
            </a:r>
            <a:r>
              <a:rPr lang="nl-NL" sz="1800" dirty="0"/>
              <a:t>[C4] </a:t>
            </a:r>
          </a:p>
          <a:p>
            <a:pPr marL="0" indent="0">
              <a:buNone/>
              <a:defRPr/>
            </a:pPr>
            <a:r>
              <a:rPr lang="nl-NL" sz="1800" dirty="0"/>
              <a:t>Beschrijving: De gegevens via het DSO zijn toegankelijk voor later gebruik en controle. Verstrekte gegevens en informatieproducten ten behoeve van de uitvoeringsprocessen, zijn te allen tijde weer te achterhalen via het DSO. Op basis van </a:t>
            </a:r>
            <a:r>
              <a:rPr lang="nl-NL" sz="1800" b="1" dirty="0" err="1">
                <a:solidFill>
                  <a:srgbClr val="E11E2D"/>
                </a:solidFill>
              </a:rPr>
              <a:t>audittrails</a:t>
            </a:r>
            <a:r>
              <a:rPr lang="nl-NL" sz="1800" dirty="0"/>
              <a:t> is te zien door wie, met welke bedoeling gegevens zijn gewijzigd.</a:t>
            </a:r>
          </a:p>
          <a:p>
            <a:pPr marL="0" indent="0">
              <a:buNone/>
              <a:defRPr/>
            </a:pPr>
            <a:endParaRPr lang="nl-NL" sz="1800" b="1" dirty="0"/>
          </a:p>
          <a:p>
            <a:pPr marL="0" indent="0">
              <a:buNone/>
              <a:defRPr/>
            </a:pPr>
            <a:r>
              <a:rPr lang="nl-NL" sz="1800" b="1" dirty="0"/>
              <a:t>Archivering</a:t>
            </a:r>
            <a:r>
              <a:rPr lang="nl-NL" sz="1800" dirty="0"/>
              <a:t> 				Uitgangspunt [C5]  </a:t>
            </a:r>
          </a:p>
          <a:p>
            <a:pPr marL="0" indent="0">
              <a:buNone/>
              <a:defRPr/>
            </a:pPr>
            <a:r>
              <a:rPr lang="nl-NL" sz="1800" dirty="0"/>
              <a:t>Bij de gegevensvoorzieningen binnen het DSO, bij bevoegd gezagen en bij andere gegevensverstrekkers zal informatie </a:t>
            </a:r>
            <a:r>
              <a:rPr lang="nl-NL" sz="1800" b="1" dirty="0">
                <a:solidFill>
                  <a:srgbClr val="E11E2D"/>
                </a:solidFill>
              </a:rPr>
              <a:t>duurzaam toegankelijk</a:t>
            </a:r>
            <a:r>
              <a:rPr lang="nl-NL" sz="1800" b="1" dirty="0"/>
              <a:t> </a:t>
            </a:r>
            <a:r>
              <a:rPr lang="nl-NL" sz="1800" dirty="0"/>
              <a:t>moeten zijn. Elk overheidsorgaan is op grond van de Archiefwet 1995 verplicht te zorgen voor de duurzame toegankelijkheid (incl. vernietiging) van de informatie die vanuit haar taken zijn ontvangen en gemaakt. </a:t>
            </a:r>
          </a:p>
          <a:p>
            <a:pPr marL="0" indent="0">
              <a:buNone/>
              <a:defRPr/>
            </a:pPr>
            <a:r>
              <a:rPr lang="nl-NL" sz="1800" b="1" dirty="0">
                <a:solidFill>
                  <a:srgbClr val="E11E2D"/>
                </a:solidFill>
              </a:rPr>
              <a:t>Tijdens de ontwikkeling van het stelsel wordt onderzocht welke voorzieningen daarvoor binnen het DSO ontwikkeld moeten worden. </a:t>
            </a:r>
            <a:r>
              <a:rPr lang="nl-NL" dirty="0">
                <a:solidFill>
                  <a:srgbClr val="E11E2D"/>
                </a:solidFill>
              </a:rPr>
              <a:t> </a:t>
            </a:r>
          </a:p>
        </p:txBody>
      </p:sp>
    </p:spTree>
    <p:extLst>
      <p:ext uri="{BB962C8B-B14F-4D97-AF65-F5344CB8AC3E}">
        <p14:creationId xmlns:p14="http://schemas.microsoft.com/office/powerpoint/2010/main" val="642154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1000"/>
                                        <p:tgtEl>
                                          <p:spTgt spid="3">
                                            <p:txEl>
                                              <p:pRg st="1" end="1"/>
                                            </p:txEl>
                                          </p:spTgt>
                                        </p:tgtEl>
                                      </p:cBhvr>
                                    </p:animEffect>
                                  </p:childTnLst>
                                </p:cTn>
                              </p:par>
                            </p:childTnLst>
                          </p:cTn>
                        </p:par>
                        <p:par>
                          <p:cTn id="11" fill="hold">
                            <p:stCondLst>
                              <p:cond delay="1000"/>
                            </p:stCondLst>
                            <p:childTnLst>
                              <p:par>
                                <p:cTn id="12" presetID="10" presetClass="entr" presetSubtype="0" fill="hold" nodeType="after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1000"/>
                                        <p:tgtEl>
                                          <p:spTgt spid="3">
                                            <p:txEl>
                                              <p:pRg st="4" end="4"/>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5" end="5"/>
                                            </p:txEl>
                                          </p:spTgt>
                                        </p:tgtEl>
                                        <p:attrNameLst>
                                          <p:attrName>style.visibility</p:attrName>
                                        </p:attrNameLst>
                                      </p:cBhvr>
                                      <p:to>
                                        <p:strVal val="visible"/>
                                      </p:to>
                                    </p:set>
                                    <p:animEffect transition="in" filter="fade">
                                      <p:cBhvr>
                                        <p:cTn id="20"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F094B08D-CF64-4095-A367-E65574CFF4B7}"/>
              </a:ext>
            </a:extLst>
          </p:cNvPr>
          <p:cNvSpPr>
            <a:spLocks noGrp="1"/>
          </p:cNvSpPr>
          <p:nvPr>
            <p:ph idx="1"/>
          </p:nvPr>
        </p:nvSpPr>
        <p:spPr>
          <a:xfrm>
            <a:off x="915879" y="988629"/>
            <a:ext cx="9382218" cy="5207985"/>
          </a:xfrm>
        </p:spPr>
        <p:txBody>
          <a:bodyPr/>
          <a:lstStyle/>
          <a:p>
            <a:pPr marL="457200" indent="-457200">
              <a:spcBef>
                <a:spcPts val="1800"/>
              </a:spcBef>
              <a:buFont typeface="+mj-lt"/>
              <a:buAutoNum type="arabicPeriod"/>
              <a:defRPr/>
            </a:pPr>
            <a:r>
              <a:rPr lang="nl-NL" sz="1800" dirty="0"/>
              <a:t>Het bepalen van de </a:t>
            </a:r>
            <a:r>
              <a:rPr lang="nl-NL" sz="1800" b="1" dirty="0">
                <a:solidFill>
                  <a:srgbClr val="E11E2D"/>
                </a:solidFill>
              </a:rPr>
              <a:t>verantwoordelijkheid</a:t>
            </a:r>
            <a:r>
              <a:rPr lang="nl-NL" sz="1800" dirty="0"/>
              <a:t> voor de duurzame toegankelijkheid van informatie in de </a:t>
            </a:r>
            <a:r>
              <a:rPr lang="nl-NL" sz="1800" b="1" dirty="0">
                <a:solidFill>
                  <a:srgbClr val="E11E2D"/>
                </a:solidFill>
              </a:rPr>
              <a:t>samenwerkingsruimtes</a:t>
            </a:r>
            <a:r>
              <a:rPr lang="nl-NL" sz="1800" dirty="0"/>
              <a:t>, het </a:t>
            </a:r>
            <a:r>
              <a:rPr lang="nl-NL" sz="1800" b="1" dirty="0">
                <a:solidFill>
                  <a:srgbClr val="E11E2D"/>
                </a:solidFill>
              </a:rPr>
              <a:t>register</a:t>
            </a:r>
            <a:r>
              <a:rPr lang="nl-NL" sz="1800" dirty="0"/>
              <a:t> en </a:t>
            </a:r>
            <a:r>
              <a:rPr lang="nl-NL" sz="1800" b="1" dirty="0">
                <a:solidFill>
                  <a:srgbClr val="E11E2D"/>
                </a:solidFill>
              </a:rPr>
              <a:t>andere</a:t>
            </a:r>
            <a:r>
              <a:rPr lang="nl-NL" sz="1800" b="1" dirty="0"/>
              <a:t> </a:t>
            </a:r>
            <a:r>
              <a:rPr lang="nl-NL" sz="1800" b="1" dirty="0">
                <a:solidFill>
                  <a:srgbClr val="E11E2D"/>
                </a:solidFill>
              </a:rPr>
              <a:t>gegevensvoorzieningen</a:t>
            </a:r>
            <a:r>
              <a:rPr lang="nl-NL" sz="1800" b="1" dirty="0"/>
              <a:t> </a:t>
            </a:r>
            <a:r>
              <a:rPr lang="nl-NL" sz="1800" dirty="0"/>
              <a:t>in het DSO.</a:t>
            </a:r>
          </a:p>
          <a:p>
            <a:pPr marL="457200" indent="-457200">
              <a:spcBef>
                <a:spcPts val="1800"/>
              </a:spcBef>
              <a:buFont typeface="+mj-lt"/>
              <a:buAutoNum type="arabicPeriod"/>
              <a:defRPr/>
            </a:pPr>
            <a:r>
              <a:rPr lang="nl-NL" sz="1800" dirty="0"/>
              <a:t>Het juridisch kader voor de archiefplicht bij </a:t>
            </a:r>
            <a:r>
              <a:rPr lang="nl-NL" sz="1800" b="1" dirty="0">
                <a:solidFill>
                  <a:srgbClr val="E11E2D"/>
                </a:solidFill>
              </a:rPr>
              <a:t>mandateringen</a:t>
            </a:r>
            <a:r>
              <a:rPr lang="nl-NL" sz="1800" dirty="0"/>
              <a:t> en overdracht van taken. </a:t>
            </a:r>
          </a:p>
          <a:p>
            <a:pPr marL="457200" indent="-457200">
              <a:spcBef>
                <a:spcPts val="1800"/>
              </a:spcBef>
              <a:buFont typeface="+mj-lt"/>
              <a:buAutoNum type="arabicPeriod"/>
              <a:defRPr/>
            </a:pPr>
            <a:r>
              <a:rPr lang="nl-NL" sz="1800" dirty="0"/>
              <a:t>Het bepalen van risico’s die ontstaan als informatie </a:t>
            </a:r>
            <a:r>
              <a:rPr lang="nl-NL" sz="1800" b="1" dirty="0">
                <a:solidFill>
                  <a:srgbClr val="E11E2D"/>
                </a:solidFill>
              </a:rPr>
              <a:t>niet of beperkt toegankelijk</a:t>
            </a:r>
            <a:r>
              <a:rPr lang="nl-NL" sz="1800" b="1" dirty="0"/>
              <a:t> </a:t>
            </a:r>
            <a:r>
              <a:rPr lang="nl-NL" sz="1800" dirty="0"/>
              <a:t>is. </a:t>
            </a:r>
          </a:p>
          <a:p>
            <a:pPr marL="457200" indent="-457200">
              <a:spcBef>
                <a:spcPts val="1800"/>
              </a:spcBef>
              <a:buFont typeface="+mj-lt"/>
              <a:buAutoNum type="arabicPeriod"/>
              <a:defRPr/>
            </a:pPr>
            <a:r>
              <a:rPr lang="nl-NL" sz="1800" dirty="0"/>
              <a:t>Het behoud van </a:t>
            </a:r>
            <a:r>
              <a:rPr lang="nl-NL" sz="1800" b="1" dirty="0">
                <a:solidFill>
                  <a:srgbClr val="E11E2D"/>
                </a:solidFill>
              </a:rPr>
              <a:t>authenticiteit</a:t>
            </a:r>
            <a:r>
              <a:rPr lang="nl-NL" sz="1800" dirty="0"/>
              <a:t> bij versiebeheer, vooral wanneer meer versies van één informatieobject in verschillende omgevingen worden bewaard, bijvoorbeeld het origineel bij een zorgdrager en een afschrift in een register of gegevensvoorziening. </a:t>
            </a:r>
          </a:p>
          <a:p>
            <a:pPr marL="457200" indent="-457200">
              <a:spcBef>
                <a:spcPts val="1800"/>
              </a:spcBef>
              <a:buFont typeface="+mj-lt"/>
              <a:buAutoNum type="arabicPeriod"/>
              <a:defRPr/>
            </a:pPr>
            <a:r>
              <a:rPr lang="nl-NL" sz="1800" dirty="0"/>
              <a:t>Het voorkomen dat hetzelfde object </a:t>
            </a:r>
            <a:r>
              <a:rPr lang="nl-NL" sz="1800" b="1" dirty="0">
                <a:solidFill>
                  <a:srgbClr val="E11E2D"/>
                </a:solidFill>
              </a:rPr>
              <a:t>op meerdere plaatsen of nergens </a:t>
            </a:r>
            <a:r>
              <a:rPr lang="nl-NL" sz="1800" dirty="0"/>
              <a:t>wordt gearchiveerd. Indien er afspraken gemaakt worden in de keten, kan in sommige gevallen een link naar een authentieke versie volstaan. </a:t>
            </a:r>
          </a:p>
          <a:p>
            <a:pPr marL="457200" indent="-457200">
              <a:spcBef>
                <a:spcPts val="1800"/>
              </a:spcBef>
              <a:buFont typeface="+mj-lt"/>
              <a:buAutoNum type="arabicPeriod"/>
              <a:defRPr/>
            </a:pPr>
            <a:r>
              <a:rPr lang="nl-NL" sz="1800" dirty="0"/>
              <a:t>Vertaling van de algemene kwaliteitseisen </a:t>
            </a:r>
            <a:r>
              <a:rPr lang="nl-NL" sz="1800" b="1" dirty="0">
                <a:solidFill>
                  <a:srgbClr val="E11E2D"/>
                </a:solidFill>
              </a:rPr>
              <a:t>van DUTO naar specifieke </a:t>
            </a:r>
            <a:r>
              <a:rPr lang="nl-NL" sz="1800" b="1" dirty="0" err="1">
                <a:solidFill>
                  <a:srgbClr val="E11E2D"/>
                </a:solidFill>
              </a:rPr>
              <a:t>requirements</a:t>
            </a:r>
            <a:r>
              <a:rPr lang="nl-NL" sz="1800" b="1" dirty="0">
                <a:solidFill>
                  <a:srgbClr val="E11E2D"/>
                </a:solidFill>
              </a:rPr>
              <a:t> voor het DSO</a:t>
            </a:r>
            <a:r>
              <a:rPr lang="nl-NL" sz="1800" dirty="0"/>
              <a:t>.</a:t>
            </a:r>
          </a:p>
          <a:p>
            <a:pPr>
              <a:defRPr/>
            </a:pPr>
            <a:endParaRPr lang="nl-NL" dirty="0"/>
          </a:p>
        </p:txBody>
      </p:sp>
      <p:sp>
        <p:nvSpPr>
          <p:cNvPr id="8" name="Titel 1">
            <a:extLst>
              <a:ext uri="{FF2B5EF4-FFF2-40B4-BE49-F238E27FC236}">
                <a16:creationId xmlns:a16="http://schemas.microsoft.com/office/drawing/2014/main" id="{39215F23-B9C2-44DC-862E-F676A5B9913A}"/>
              </a:ext>
            </a:extLst>
          </p:cNvPr>
          <p:cNvSpPr txBox="1">
            <a:spLocks/>
          </p:cNvSpPr>
          <p:nvPr/>
        </p:nvSpPr>
        <p:spPr bwMode="auto">
          <a:xfrm>
            <a:off x="79874" y="45108"/>
            <a:ext cx="8229600" cy="457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a:lstStyle>
          <a:p>
            <a:r>
              <a:rPr lang="nl-NL" altLang="nl-NL">
                <a:latin typeface="Tahoma" panose="020B0604030504040204" pitchFamily="34" charset="0"/>
                <a:ea typeface="ＭＳ Ｐゴシック" panose="020B0600070205080204" pitchFamily="34" charset="-128"/>
                <a:cs typeface="Tahoma" panose="020B0604030504040204" pitchFamily="34" charset="0"/>
              </a:rPr>
              <a:t>Uitgangspunten Visie 2024</a:t>
            </a:r>
            <a:endParaRPr lang="nl-NL" altLang="nl-NL" b="0" dirty="0">
              <a:latin typeface="Tahoma" panose="020B0604030504040204" pitchFamily="34" charset="0"/>
              <a:ea typeface="ＭＳ Ｐゴシック" panose="020B0600070205080204" pitchFamily="34" charset="-128"/>
              <a:cs typeface="Tahoma" panose="020B0604030504040204" pitchFamily="34" charset="0"/>
            </a:endParaRPr>
          </a:p>
        </p:txBody>
      </p:sp>
    </p:spTree>
    <p:extLst>
      <p:ext uri="{BB962C8B-B14F-4D97-AF65-F5344CB8AC3E}">
        <p14:creationId xmlns:p14="http://schemas.microsoft.com/office/powerpoint/2010/main" val="16288633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1">
            <a:extLst>
              <a:ext uri="{FF2B5EF4-FFF2-40B4-BE49-F238E27FC236}">
                <a16:creationId xmlns:a16="http://schemas.microsoft.com/office/drawing/2014/main" id="{8D0DC884-1374-4F69-B5E2-0DB829AD3DCB}"/>
              </a:ext>
            </a:extLst>
          </p:cNvPr>
          <p:cNvSpPr txBox="1">
            <a:spLocks/>
          </p:cNvSpPr>
          <p:nvPr/>
        </p:nvSpPr>
        <p:spPr bwMode="auto">
          <a:xfrm>
            <a:off x="107933" y="95100"/>
            <a:ext cx="11646102" cy="375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fontScale="90000" lnSpcReduction="10000"/>
          </a:bodyPr>
          <a:lst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DUTO-scans Nationaal Archief: hoe zit het met opvolging aanbevelingen?</a:t>
            </a:r>
          </a:p>
        </p:txBody>
      </p:sp>
      <p:sp>
        <p:nvSpPr>
          <p:cNvPr id="4" name="Tekstvak 3">
            <a:extLst>
              <a:ext uri="{FF2B5EF4-FFF2-40B4-BE49-F238E27FC236}">
                <a16:creationId xmlns:a16="http://schemas.microsoft.com/office/drawing/2014/main" id="{0A9858BA-CD35-45BE-9CAF-ED2117DDE5C8}"/>
              </a:ext>
            </a:extLst>
          </p:cNvPr>
          <p:cNvSpPr txBox="1"/>
          <p:nvPr/>
        </p:nvSpPr>
        <p:spPr>
          <a:xfrm>
            <a:off x="-44390" y="6676008"/>
            <a:ext cx="12192000" cy="215444"/>
          </a:xfrm>
          <a:prstGeom prst="rect">
            <a:avLst/>
          </a:prstGeom>
          <a:noFill/>
        </p:spPr>
        <p:txBody>
          <a:bodyPr wrap="square" rtlCol="0">
            <a:spAutoFit/>
          </a:bodyPr>
          <a:lstStyle/>
          <a:p>
            <a:r>
              <a:rPr lang="nl-NL" sz="800" dirty="0"/>
              <a:t>Bron: Informatiepunt leefomgeving, pagina DUTO-scans</a:t>
            </a:r>
          </a:p>
        </p:txBody>
      </p:sp>
      <p:pic>
        <p:nvPicPr>
          <p:cNvPr id="3" name="Afbeelding 2" descr="Afbeelding met tekst&#10;&#10;Automatisch gegenereerde beschrijving">
            <a:extLst>
              <a:ext uri="{FF2B5EF4-FFF2-40B4-BE49-F238E27FC236}">
                <a16:creationId xmlns:a16="http://schemas.microsoft.com/office/drawing/2014/main" id="{142EEF27-FDEA-4289-986E-579D56F8196D}"/>
              </a:ext>
            </a:extLst>
          </p:cNvPr>
          <p:cNvPicPr>
            <a:picLocks noChangeAspect="1"/>
          </p:cNvPicPr>
          <p:nvPr/>
        </p:nvPicPr>
        <p:blipFill>
          <a:blip r:embed="rId2"/>
          <a:stretch>
            <a:fillRect/>
          </a:stretch>
        </p:blipFill>
        <p:spPr>
          <a:xfrm>
            <a:off x="1650569" y="682130"/>
            <a:ext cx="8246577" cy="5881402"/>
          </a:xfrm>
          <a:prstGeom prst="rect">
            <a:avLst/>
          </a:prstGeom>
        </p:spPr>
      </p:pic>
    </p:spTree>
    <p:extLst>
      <p:ext uri="{BB962C8B-B14F-4D97-AF65-F5344CB8AC3E}">
        <p14:creationId xmlns:p14="http://schemas.microsoft.com/office/powerpoint/2010/main" val="23325297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el 1">
            <a:extLst>
              <a:ext uri="{FF2B5EF4-FFF2-40B4-BE49-F238E27FC236}">
                <a16:creationId xmlns:a16="http://schemas.microsoft.com/office/drawing/2014/main" id="{61B211F0-FFB7-4664-A61B-B9970D0D3C48}"/>
              </a:ext>
            </a:extLst>
          </p:cNvPr>
          <p:cNvSpPr>
            <a:spLocks noGrp="1"/>
          </p:cNvSpPr>
          <p:nvPr>
            <p:ph type="title"/>
          </p:nvPr>
        </p:nvSpPr>
        <p:spPr>
          <a:xfrm>
            <a:off x="116811" y="134567"/>
            <a:ext cx="8229600" cy="375067"/>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Globaal Content Raamwerk DSO (GCR, versie 1.0)</a:t>
            </a:r>
          </a:p>
        </p:txBody>
      </p:sp>
      <p:pic>
        <p:nvPicPr>
          <p:cNvPr id="55302" name="Picture 2103">
            <a:extLst>
              <a:ext uri="{FF2B5EF4-FFF2-40B4-BE49-F238E27FC236}">
                <a16:creationId xmlns:a16="http://schemas.microsoft.com/office/drawing/2014/main" id="{14761CD7-C8FD-4A08-8C94-02E941AC725E}"/>
              </a:ext>
            </a:extLst>
          </p:cNvPr>
          <p:cNvPicPr>
            <a:picLocks noGrp="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479612" y="1043157"/>
            <a:ext cx="9232776" cy="5224478"/>
          </a:xfrm>
        </p:spPr>
      </p:pic>
      <p:sp>
        <p:nvSpPr>
          <p:cNvPr id="4" name="Tekstvak 3">
            <a:extLst>
              <a:ext uri="{FF2B5EF4-FFF2-40B4-BE49-F238E27FC236}">
                <a16:creationId xmlns:a16="http://schemas.microsoft.com/office/drawing/2014/main" id="{15AC6930-BDBE-4273-938D-18A292A0A559}"/>
              </a:ext>
            </a:extLst>
          </p:cNvPr>
          <p:cNvSpPr txBox="1"/>
          <p:nvPr/>
        </p:nvSpPr>
        <p:spPr>
          <a:xfrm>
            <a:off x="-44390" y="6676008"/>
            <a:ext cx="12192000" cy="215444"/>
          </a:xfrm>
          <a:prstGeom prst="rect">
            <a:avLst/>
          </a:prstGeom>
          <a:noFill/>
        </p:spPr>
        <p:txBody>
          <a:bodyPr wrap="square" rtlCol="0">
            <a:spAutoFit/>
          </a:bodyPr>
          <a:lstStyle/>
          <a:p>
            <a:r>
              <a:rPr lang="nl-NL" sz="800" dirty="0"/>
              <a:t>Bron: Globaal Content Raamwerk, vastgestelde versie 1.0</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el 1">
            <a:extLst>
              <a:ext uri="{FF2B5EF4-FFF2-40B4-BE49-F238E27FC236}">
                <a16:creationId xmlns:a16="http://schemas.microsoft.com/office/drawing/2014/main" id="{3040D4A4-820C-4A0F-B6DA-C7FA4BF0551E}"/>
              </a:ext>
            </a:extLst>
          </p:cNvPr>
          <p:cNvSpPr>
            <a:spLocks noGrp="1"/>
          </p:cNvSpPr>
          <p:nvPr>
            <p:ph type="title"/>
          </p:nvPr>
        </p:nvSpPr>
        <p:spPr>
          <a:xfrm>
            <a:off x="129972" y="136524"/>
            <a:ext cx="12062028" cy="463299"/>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UIVO-I / PIKO: Informatiehuishouding en bedrijfsprocessen, I-ZTC en PDC</a:t>
            </a:r>
          </a:p>
        </p:txBody>
      </p:sp>
      <p:sp>
        <p:nvSpPr>
          <p:cNvPr id="4" name="Tekstvak 3">
            <a:extLst>
              <a:ext uri="{FF2B5EF4-FFF2-40B4-BE49-F238E27FC236}">
                <a16:creationId xmlns:a16="http://schemas.microsoft.com/office/drawing/2014/main" id="{5DF04E12-C15E-4293-98C9-9C1999A40B77}"/>
              </a:ext>
            </a:extLst>
          </p:cNvPr>
          <p:cNvSpPr txBox="1"/>
          <p:nvPr/>
        </p:nvSpPr>
        <p:spPr>
          <a:xfrm>
            <a:off x="-44390" y="6676008"/>
            <a:ext cx="12192000" cy="215444"/>
          </a:xfrm>
          <a:prstGeom prst="rect">
            <a:avLst/>
          </a:prstGeom>
          <a:noFill/>
        </p:spPr>
        <p:txBody>
          <a:bodyPr wrap="square" rtlCol="0">
            <a:spAutoFit/>
          </a:bodyPr>
          <a:lstStyle/>
          <a:p>
            <a:r>
              <a:rPr lang="nl-NL" sz="800" dirty="0"/>
              <a:t>Bron: Interbestuurlijke </a:t>
            </a:r>
            <a:r>
              <a:rPr lang="nl-NL" sz="800" dirty="0" err="1"/>
              <a:t>procesketens</a:t>
            </a:r>
            <a:r>
              <a:rPr lang="nl-NL" sz="800" dirty="0"/>
              <a:t> Omgevingswet (UIVO-I Ketenprocessen, bijlage 1b)</a:t>
            </a:r>
          </a:p>
        </p:txBody>
      </p:sp>
      <p:pic>
        <p:nvPicPr>
          <p:cNvPr id="5" name="Afbeelding 4">
            <a:extLst>
              <a:ext uri="{FF2B5EF4-FFF2-40B4-BE49-F238E27FC236}">
                <a16:creationId xmlns:a16="http://schemas.microsoft.com/office/drawing/2014/main" id="{68E96FC7-23F7-478A-A47C-093546D08553}"/>
              </a:ext>
            </a:extLst>
          </p:cNvPr>
          <p:cNvPicPr>
            <a:picLocks noChangeAspect="1"/>
          </p:cNvPicPr>
          <p:nvPr/>
        </p:nvPicPr>
        <p:blipFill>
          <a:blip r:embed="rId2"/>
          <a:stretch>
            <a:fillRect/>
          </a:stretch>
        </p:blipFill>
        <p:spPr>
          <a:xfrm>
            <a:off x="1383490" y="1058992"/>
            <a:ext cx="9336240" cy="5217519"/>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el 1">
            <a:extLst>
              <a:ext uri="{FF2B5EF4-FFF2-40B4-BE49-F238E27FC236}">
                <a16:creationId xmlns:a16="http://schemas.microsoft.com/office/drawing/2014/main" id="{3040D4A4-820C-4A0F-B6DA-C7FA4BF0551E}"/>
              </a:ext>
            </a:extLst>
          </p:cNvPr>
          <p:cNvSpPr>
            <a:spLocks noGrp="1"/>
          </p:cNvSpPr>
          <p:nvPr>
            <p:ph type="title"/>
          </p:nvPr>
        </p:nvSpPr>
        <p:spPr>
          <a:xfrm>
            <a:off x="129972" y="136524"/>
            <a:ext cx="12062028" cy="463299"/>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UIVO-I / PIKO: Informatiehuishouding en bedrijfsprocessen, I-ZTC en PDC</a:t>
            </a:r>
          </a:p>
        </p:txBody>
      </p:sp>
      <p:sp>
        <p:nvSpPr>
          <p:cNvPr id="4" name="Tekstvak 3">
            <a:extLst>
              <a:ext uri="{FF2B5EF4-FFF2-40B4-BE49-F238E27FC236}">
                <a16:creationId xmlns:a16="http://schemas.microsoft.com/office/drawing/2014/main" id="{5DF04E12-C15E-4293-98C9-9C1999A40B77}"/>
              </a:ext>
            </a:extLst>
          </p:cNvPr>
          <p:cNvSpPr txBox="1"/>
          <p:nvPr/>
        </p:nvSpPr>
        <p:spPr>
          <a:xfrm>
            <a:off x="-44390" y="6676008"/>
            <a:ext cx="12192000" cy="215444"/>
          </a:xfrm>
          <a:prstGeom prst="rect">
            <a:avLst/>
          </a:prstGeom>
          <a:noFill/>
        </p:spPr>
        <p:txBody>
          <a:bodyPr wrap="square" rtlCol="0">
            <a:spAutoFit/>
          </a:bodyPr>
          <a:lstStyle/>
          <a:p>
            <a:r>
              <a:rPr lang="nl-NL" sz="800" dirty="0"/>
              <a:t>Bron: </a:t>
            </a:r>
            <a:r>
              <a:rPr lang="nl-NL" sz="800" dirty="0" err="1"/>
              <a:t>Pleio</a:t>
            </a:r>
            <a:r>
              <a:rPr lang="nl-NL" sz="800" dirty="0"/>
              <a:t>-groep ‘Omgevingswet – ZTC en PDC’</a:t>
            </a:r>
          </a:p>
        </p:txBody>
      </p:sp>
      <p:pic>
        <p:nvPicPr>
          <p:cNvPr id="3" name="Afbeelding 2">
            <a:extLst>
              <a:ext uri="{FF2B5EF4-FFF2-40B4-BE49-F238E27FC236}">
                <a16:creationId xmlns:a16="http://schemas.microsoft.com/office/drawing/2014/main" id="{712E1C9C-7E04-4D1F-B76F-CFEBF630E7BF}"/>
              </a:ext>
            </a:extLst>
          </p:cNvPr>
          <p:cNvPicPr>
            <a:picLocks noChangeAspect="1"/>
          </p:cNvPicPr>
          <p:nvPr/>
        </p:nvPicPr>
        <p:blipFill>
          <a:blip r:embed="rId2"/>
          <a:stretch>
            <a:fillRect/>
          </a:stretch>
        </p:blipFill>
        <p:spPr>
          <a:xfrm>
            <a:off x="2190205" y="780016"/>
            <a:ext cx="7811590" cy="5715798"/>
          </a:xfrm>
          <a:prstGeom prst="rect">
            <a:avLst/>
          </a:prstGeom>
        </p:spPr>
      </p:pic>
    </p:spTree>
    <p:extLst>
      <p:ext uri="{BB962C8B-B14F-4D97-AF65-F5344CB8AC3E}">
        <p14:creationId xmlns:p14="http://schemas.microsoft.com/office/powerpoint/2010/main" val="6302460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5" name="Titel 1">
            <a:extLst>
              <a:ext uri="{FF2B5EF4-FFF2-40B4-BE49-F238E27FC236}">
                <a16:creationId xmlns:a16="http://schemas.microsoft.com/office/drawing/2014/main" id="{E7FA19E7-4EC2-40BF-921E-44F48B0A897D}"/>
              </a:ext>
            </a:extLst>
          </p:cNvPr>
          <p:cNvSpPr>
            <a:spLocks noGrp="1"/>
          </p:cNvSpPr>
          <p:nvPr>
            <p:ph type="title"/>
          </p:nvPr>
        </p:nvSpPr>
        <p:spPr>
          <a:xfrm>
            <a:off x="87623" y="126676"/>
            <a:ext cx="8229600" cy="457199"/>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Tijdreizen en relatie met duurzame toegankelijkheid</a:t>
            </a:r>
          </a:p>
        </p:txBody>
      </p:sp>
      <p:sp>
        <p:nvSpPr>
          <p:cNvPr id="2" name="Tijdelijke aanduiding voor inhoud 1">
            <a:extLst>
              <a:ext uri="{FF2B5EF4-FFF2-40B4-BE49-F238E27FC236}">
                <a16:creationId xmlns:a16="http://schemas.microsoft.com/office/drawing/2014/main" id="{E9F4317E-B6EF-4D0F-B934-40C240183E50}"/>
              </a:ext>
            </a:extLst>
          </p:cNvPr>
          <p:cNvSpPr>
            <a:spLocks noGrp="1"/>
          </p:cNvSpPr>
          <p:nvPr>
            <p:ph idx="1"/>
          </p:nvPr>
        </p:nvSpPr>
        <p:spPr>
          <a:xfrm>
            <a:off x="1981200" y="1395901"/>
            <a:ext cx="8229600" cy="4382604"/>
          </a:xfrm>
        </p:spPr>
        <p:txBody>
          <a:bodyPr/>
          <a:lstStyle/>
          <a:p>
            <a:pPr marL="0" indent="0">
              <a:buNone/>
              <a:defRPr/>
            </a:pPr>
            <a:r>
              <a:rPr lang="nl-NL" sz="1800" i="1" dirty="0"/>
              <a:t>“Het </a:t>
            </a:r>
            <a:r>
              <a:rPr lang="nl-NL" sz="1800" i="1" dirty="0" err="1"/>
              <a:t>realtime</a:t>
            </a:r>
            <a:r>
              <a:rPr lang="nl-NL" sz="1800" i="1" dirty="0"/>
              <a:t> oproepen van toestanden in een verzameling van gegevens op een specifiek tijdstip, in het heden, het verleden en de toekomst.”</a:t>
            </a:r>
          </a:p>
          <a:p>
            <a:pPr marL="0" indent="0">
              <a:buNone/>
              <a:defRPr/>
            </a:pPr>
            <a:endParaRPr lang="nl-NL" sz="1800" i="1" dirty="0"/>
          </a:p>
          <a:p>
            <a:pPr>
              <a:lnSpc>
                <a:spcPct val="150000"/>
              </a:lnSpc>
              <a:defRPr/>
            </a:pPr>
            <a:r>
              <a:rPr lang="nl-NL" sz="1800" b="1" dirty="0">
                <a:solidFill>
                  <a:srgbClr val="E11E2D"/>
                </a:solidFill>
              </a:rPr>
              <a:t>Landelijke Voorziening Bekendmakingen en Beschikbaar stellen</a:t>
            </a:r>
            <a:br>
              <a:rPr lang="nl-NL" sz="1800" b="1" dirty="0"/>
            </a:br>
            <a:r>
              <a:rPr lang="nl-NL" sz="1800" dirty="0"/>
              <a:t>Officiële publicaties en geldende regelingen)</a:t>
            </a:r>
          </a:p>
          <a:p>
            <a:pPr>
              <a:lnSpc>
                <a:spcPct val="150000"/>
              </a:lnSpc>
              <a:defRPr/>
            </a:pPr>
            <a:r>
              <a:rPr lang="nl-NL" sz="1800" b="1" dirty="0">
                <a:solidFill>
                  <a:srgbClr val="E11E2D"/>
                </a:solidFill>
              </a:rPr>
              <a:t>DSO-LV </a:t>
            </a:r>
            <a:br>
              <a:rPr lang="nl-NL" sz="1800" b="1" dirty="0"/>
            </a:br>
            <a:r>
              <a:rPr lang="nl-NL" sz="1800" dirty="0"/>
              <a:t>Ozon, Toepasbare regels, Viewer regels en kaart, Stelselcatalogus</a:t>
            </a:r>
          </a:p>
          <a:p>
            <a:pPr>
              <a:lnSpc>
                <a:spcPct val="150000"/>
              </a:lnSpc>
              <a:defRPr/>
            </a:pPr>
            <a:r>
              <a:rPr lang="nl-NL" sz="1800" b="1" dirty="0">
                <a:solidFill>
                  <a:srgbClr val="E11E2D"/>
                </a:solidFill>
              </a:rPr>
              <a:t>Informatieproducten</a:t>
            </a:r>
            <a:br>
              <a:rPr lang="nl-NL" sz="1800" b="1" dirty="0"/>
            </a:br>
            <a:r>
              <a:rPr lang="nl-NL" sz="1800" dirty="0"/>
              <a:t>Overbruggingsproduct</a:t>
            </a:r>
          </a:p>
          <a:p>
            <a:pPr>
              <a:lnSpc>
                <a:spcPct val="150000"/>
              </a:lnSpc>
              <a:defRPr/>
            </a:pPr>
            <a:r>
              <a:rPr lang="nl-NL" sz="1800" b="1" dirty="0">
                <a:solidFill>
                  <a:srgbClr val="E11E2D"/>
                </a:solidFill>
              </a:rPr>
              <a:t>GDI-voorzieningen</a:t>
            </a:r>
            <a:br>
              <a:rPr lang="nl-NL" sz="1800" b="1" dirty="0"/>
            </a:br>
            <a:r>
              <a:rPr lang="nl-NL" sz="1800" dirty="0"/>
              <a:t>Centraal OIN-register, Ambtsgrenzenservice</a:t>
            </a:r>
          </a:p>
          <a:p>
            <a:pPr marL="0" indent="0">
              <a:buNone/>
              <a:defRPr/>
            </a:pPr>
            <a:endParaRPr lang="nl-NL" sz="1800" dirty="0"/>
          </a:p>
        </p:txBody>
      </p:sp>
    </p:spTree>
    <p:extLst>
      <p:ext uri="{BB962C8B-B14F-4D97-AF65-F5344CB8AC3E}">
        <p14:creationId xmlns:p14="http://schemas.microsoft.com/office/powerpoint/2010/main" val="2877319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1000"/>
                                        <p:tgtEl>
                                          <p:spTgt spid="2">
                                            <p:txEl>
                                              <p:pRg st="2" end="2"/>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animEffect transition="in" filter="fade">
                                      <p:cBhvr>
                                        <p:cTn id="11" dur="1000"/>
                                        <p:tgtEl>
                                          <p:spTgt spid="2">
                                            <p:txEl>
                                              <p:pRg st="3" end="3"/>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animEffect transition="in" filter="fade">
                                      <p:cBhvr>
                                        <p:cTn id="15" dur="1000"/>
                                        <p:tgtEl>
                                          <p:spTgt spid="2">
                                            <p:txEl>
                                              <p:pRg st="4" end="4"/>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animEffect transition="in" filter="fade">
                                      <p:cBhvr>
                                        <p:cTn id="19" dur="10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rgbClr val="D9D9D9"/>
        </a:solidFill>
        <a:effectLst/>
      </p:bgPr>
    </p:bg>
    <p:spTree>
      <p:nvGrpSpPr>
        <p:cNvPr id="1" name=""/>
        <p:cNvGrpSpPr/>
        <p:nvPr/>
      </p:nvGrpSpPr>
      <p:grpSpPr>
        <a:xfrm>
          <a:off x="0" y="0"/>
          <a:ext cx="0" cy="0"/>
          <a:chOff x="0" y="0"/>
          <a:chExt cx="0" cy="0"/>
        </a:xfrm>
      </p:grpSpPr>
      <p:sp>
        <p:nvSpPr>
          <p:cNvPr id="16387" name="Tijdelijke aanduiding voor inhoud 2">
            <a:extLst>
              <a:ext uri="{FF2B5EF4-FFF2-40B4-BE49-F238E27FC236}">
                <a16:creationId xmlns:a16="http://schemas.microsoft.com/office/drawing/2014/main" id="{F77601B4-64AF-4E94-B154-C347DE6F51BB}"/>
              </a:ext>
            </a:extLst>
          </p:cNvPr>
          <p:cNvSpPr>
            <a:spLocks noGrp="1"/>
          </p:cNvSpPr>
          <p:nvPr>
            <p:ph idx="1"/>
          </p:nvPr>
        </p:nvSpPr>
        <p:spPr>
          <a:xfrm>
            <a:off x="1981200" y="2007031"/>
            <a:ext cx="9213542" cy="4119132"/>
          </a:xfrm>
        </p:spPr>
        <p:txBody>
          <a:bodyPr/>
          <a:lstStyle/>
          <a:p>
            <a:pPr marL="457200" indent="-457200">
              <a:lnSpc>
                <a:spcPct val="200000"/>
              </a:lnSpc>
              <a:buFont typeface="+mj-lt"/>
              <a:buAutoNum type="alphaUcPeriod"/>
              <a:defRPr/>
            </a:pPr>
            <a:r>
              <a:rPr lang="nl-NL" dirty="0">
                <a:solidFill>
                  <a:prstClr val="black"/>
                </a:solidFill>
              </a:rPr>
              <a:t>Wat zijn DUTO en de Handreiking op hoofdlijnen? </a:t>
            </a:r>
          </a:p>
          <a:p>
            <a:pPr marL="457200" indent="-457200">
              <a:lnSpc>
                <a:spcPct val="200000"/>
              </a:lnSpc>
              <a:buFont typeface="+mj-lt"/>
              <a:buAutoNum type="alphaUcPeriod"/>
              <a:defRPr/>
            </a:pPr>
            <a:r>
              <a:rPr lang="nl-NL" b="1" dirty="0">
                <a:solidFill>
                  <a:prstClr val="black"/>
                </a:solidFill>
              </a:rPr>
              <a:t>Wat is de relatie met de Omgevingswetarchitectuur provincies?</a:t>
            </a:r>
          </a:p>
          <a:p>
            <a:pPr marL="457200" indent="-457200">
              <a:lnSpc>
                <a:spcPct val="200000"/>
              </a:lnSpc>
              <a:buFont typeface="+mj-lt"/>
              <a:buAutoNum type="alphaUcPeriod"/>
              <a:defRPr/>
            </a:pPr>
            <a:r>
              <a:rPr lang="nl-NL" dirty="0">
                <a:solidFill>
                  <a:prstClr val="black"/>
                </a:solidFill>
              </a:rPr>
              <a:t>Wat gaan we tegenkomen in de checklist DUTO-TODO?</a:t>
            </a:r>
          </a:p>
          <a:p>
            <a:pPr marL="457200" indent="-457200">
              <a:lnSpc>
                <a:spcPct val="200000"/>
              </a:lnSpc>
              <a:buFont typeface="+mj-lt"/>
              <a:buAutoNum type="alphaUcPeriod"/>
              <a:defRPr/>
            </a:pPr>
            <a:r>
              <a:rPr lang="nl-NL" dirty="0">
                <a:solidFill>
                  <a:prstClr val="black"/>
                </a:solidFill>
              </a:rPr>
              <a:t>Vragen en suggesties</a:t>
            </a:r>
          </a:p>
          <a:p>
            <a:pPr marL="457200" indent="-457200">
              <a:buFont typeface="+mj-lt"/>
              <a:buAutoNum type="alphaUcPeriod"/>
              <a:defRPr/>
            </a:pPr>
            <a:endParaRPr lang="nl-NL" dirty="0">
              <a:solidFill>
                <a:prstClr val="black"/>
              </a:solidFill>
            </a:endParaRPr>
          </a:p>
          <a:p>
            <a:pPr marL="0" indent="0">
              <a:buNone/>
              <a:defRPr/>
            </a:pPr>
            <a:endParaRPr lang="nl-NL" dirty="0">
              <a:solidFill>
                <a:prstClr val="black"/>
              </a:solidFill>
            </a:endParaRPr>
          </a:p>
          <a:p>
            <a:pPr>
              <a:defRPr/>
            </a:pPr>
            <a:endParaRPr lang="nl-NL" dirty="0">
              <a:solidFill>
                <a:prstClr val="black"/>
              </a:solidFill>
            </a:endParaRPr>
          </a:p>
          <a:p>
            <a:pPr marL="457200" indent="-457200">
              <a:buFont typeface="Calibri" panose="020F0502020204030204" pitchFamily="34" charset="0"/>
              <a:buAutoNum type="arabicPeriod"/>
              <a:defRPr/>
            </a:pPr>
            <a:endParaRPr lang="nl-NL" altLang="nl-NL" dirty="0">
              <a:latin typeface="Tahom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27180146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el 1">
            <a:extLst>
              <a:ext uri="{FF2B5EF4-FFF2-40B4-BE49-F238E27FC236}">
                <a16:creationId xmlns:a16="http://schemas.microsoft.com/office/drawing/2014/main" id="{53DA11F9-C2DD-489C-B43A-D6C54B3A9964}"/>
              </a:ext>
            </a:extLst>
          </p:cNvPr>
          <p:cNvSpPr>
            <a:spLocks noGrp="1"/>
          </p:cNvSpPr>
          <p:nvPr>
            <p:ph type="title"/>
          </p:nvPr>
        </p:nvSpPr>
        <p:spPr>
          <a:xfrm>
            <a:off x="0" y="0"/>
            <a:ext cx="8686800" cy="488195"/>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Achtergrond van de Handreiking</a:t>
            </a:r>
          </a:p>
        </p:txBody>
      </p:sp>
      <p:sp>
        <p:nvSpPr>
          <p:cNvPr id="29699" name="Tijdelijke aanduiding voor inhoud 2">
            <a:extLst>
              <a:ext uri="{FF2B5EF4-FFF2-40B4-BE49-F238E27FC236}">
                <a16:creationId xmlns:a16="http://schemas.microsoft.com/office/drawing/2014/main" id="{98B71602-CA61-493C-AFE6-CCD64A98C4E8}"/>
              </a:ext>
            </a:extLst>
          </p:cNvPr>
          <p:cNvSpPr>
            <a:spLocks noGrp="1"/>
          </p:cNvSpPr>
          <p:nvPr>
            <p:ph idx="1"/>
          </p:nvPr>
        </p:nvSpPr>
        <p:spPr>
          <a:xfrm>
            <a:off x="1168639" y="1251489"/>
            <a:ext cx="4568125" cy="4525963"/>
          </a:xfrm>
        </p:spPr>
        <p:txBody>
          <a:bodyPr/>
          <a:lstStyle/>
          <a:p>
            <a:pPr marL="0" indent="0">
              <a:buNone/>
            </a:pPr>
            <a:r>
              <a:rPr lang="nl-NL" altLang="nl-NL" sz="2400" dirty="0">
                <a:solidFill>
                  <a:srgbClr val="C00000"/>
                </a:solidFill>
                <a:latin typeface="Tahoma" panose="020B0604030504040204" pitchFamily="34" charset="0"/>
                <a:ea typeface="ＭＳ Ｐゴシック" panose="020B0600070205080204" pitchFamily="34" charset="-128"/>
              </a:rPr>
              <a:t>2017</a:t>
            </a:r>
            <a:r>
              <a:rPr lang="nl-NL" altLang="nl-NL" sz="2400" dirty="0">
                <a:latin typeface="Tahoma" panose="020B0604030504040204" pitchFamily="34" charset="0"/>
                <a:ea typeface="ＭＳ Ｐゴシック" panose="020B0600070205080204" pitchFamily="34" charset="-128"/>
              </a:rPr>
              <a:t> UIVO-I rapport ‘Archieffuncties’</a:t>
            </a:r>
          </a:p>
          <a:p>
            <a:pPr marL="0" indent="0">
              <a:buNone/>
            </a:pPr>
            <a:endParaRPr lang="nl-NL" altLang="nl-NL" sz="2400" dirty="0">
              <a:latin typeface="Tahoma" panose="020B0604030504040204" pitchFamily="34" charset="0"/>
              <a:ea typeface="ＭＳ Ｐゴシック" panose="020B0600070205080204" pitchFamily="34" charset="-128"/>
            </a:endParaRPr>
          </a:p>
          <a:p>
            <a:pPr marL="0" indent="0">
              <a:buNone/>
            </a:pPr>
            <a:r>
              <a:rPr lang="nl-NL" altLang="nl-NL" sz="2400" dirty="0">
                <a:solidFill>
                  <a:srgbClr val="C00000"/>
                </a:solidFill>
                <a:latin typeface="Tahoma" panose="020B0604030504040204" pitchFamily="34" charset="0"/>
                <a:ea typeface="ＭＳ Ｐゴシック" panose="020B0600070205080204" pitchFamily="34" charset="-128"/>
              </a:rPr>
              <a:t>2018</a:t>
            </a:r>
            <a:r>
              <a:rPr lang="nl-NL" altLang="nl-NL" sz="2400" dirty="0">
                <a:latin typeface="Tahoma" panose="020B0604030504040204" pitchFamily="34" charset="0"/>
                <a:ea typeface="ＭＳ Ｐゴシック" panose="020B0600070205080204" pitchFamily="34" charset="-128"/>
              </a:rPr>
              <a:t> PIKO en zorg vanuit VNG Adviescommissie Archieven</a:t>
            </a:r>
          </a:p>
          <a:p>
            <a:pPr marL="0" indent="0">
              <a:buNone/>
            </a:pPr>
            <a:endParaRPr lang="nl-NL" altLang="nl-NL" sz="2400" dirty="0">
              <a:latin typeface="Tahoma" panose="020B0604030504040204" pitchFamily="34" charset="0"/>
              <a:ea typeface="ＭＳ Ｐゴシック" panose="020B0600070205080204" pitchFamily="34" charset="-128"/>
            </a:endParaRPr>
          </a:p>
          <a:p>
            <a:pPr marL="0" indent="0">
              <a:buNone/>
            </a:pPr>
            <a:r>
              <a:rPr lang="nl-NL" altLang="nl-NL" sz="2400" dirty="0">
                <a:solidFill>
                  <a:srgbClr val="C00000"/>
                </a:solidFill>
                <a:latin typeface="Tahoma" panose="020B0604030504040204" pitchFamily="34" charset="0"/>
                <a:ea typeface="ＭＳ Ｐゴシック" panose="020B0600070205080204" pitchFamily="34" charset="-128"/>
              </a:rPr>
              <a:t>2019</a:t>
            </a:r>
            <a:r>
              <a:rPr lang="nl-NL" altLang="nl-NL" sz="2400" dirty="0">
                <a:latin typeface="Tahoma" panose="020B0604030504040204" pitchFamily="34" charset="0"/>
                <a:ea typeface="ＭＳ Ｐゴシック" panose="020B0600070205080204" pitchFamily="34" charset="-128"/>
              </a:rPr>
              <a:t> plan project Handreiking van VNG, IPO en UvW</a:t>
            </a:r>
          </a:p>
          <a:p>
            <a:pPr marL="0" indent="0">
              <a:buNone/>
            </a:pPr>
            <a:endParaRPr lang="nl-NL" altLang="nl-NL" sz="2400" dirty="0">
              <a:latin typeface="Tahoma" panose="020B0604030504040204" pitchFamily="34" charset="0"/>
              <a:ea typeface="ＭＳ Ｐゴシック" panose="020B0600070205080204" pitchFamily="34" charset="-128"/>
            </a:endParaRPr>
          </a:p>
          <a:p>
            <a:pPr marL="0" indent="0">
              <a:buNone/>
            </a:pPr>
            <a:r>
              <a:rPr lang="nl-NL" altLang="nl-NL" sz="2400" dirty="0">
                <a:solidFill>
                  <a:srgbClr val="C00000"/>
                </a:solidFill>
                <a:latin typeface="Tahoma" panose="020B0604030504040204" pitchFamily="34" charset="0"/>
                <a:ea typeface="ＭＳ Ｐゴシック" panose="020B0600070205080204" pitchFamily="34" charset="-128"/>
              </a:rPr>
              <a:t>2020</a:t>
            </a:r>
            <a:r>
              <a:rPr lang="nl-NL" altLang="nl-NL" sz="2400" dirty="0">
                <a:latin typeface="Tahoma" panose="020B0604030504040204" pitchFamily="34" charset="0"/>
                <a:ea typeface="ＭＳ Ｐゴシック" panose="020B0600070205080204" pitchFamily="34" charset="-128"/>
              </a:rPr>
              <a:t> uitvoering Handreiking</a:t>
            </a:r>
          </a:p>
        </p:txBody>
      </p:sp>
      <p:pic>
        <p:nvPicPr>
          <p:cNvPr id="3" name="Afbeelding 2" descr="Afbeelding met schermafbeelding&#10;&#10;Automatisch gegenereerde beschrijving">
            <a:extLst>
              <a:ext uri="{FF2B5EF4-FFF2-40B4-BE49-F238E27FC236}">
                <a16:creationId xmlns:a16="http://schemas.microsoft.com/office/drawing/2014/main" id="{646FBCB5-7992-4BA0-9CD4-1B4AFF0BD8F6}"/>
              </a:ext>
            </a:extLst>
          </p:cNvPr>
          <p:cNvPicPr>
            <a:picLocks noChangeAspect="1"/>
          </p:cNvPicPr>
          <p:nvPr/>
        </p:nvPicPr>
        <p:blipFill>
          <a:blip r:embed="rId2"/>
          <a:stretch>
            <a:fillRect/>
          </a:stretch>
        </p:blipFill>
        <p:spPr>
          <a:xfrm>
            <a:off x="6722572" y="471644"/>
            <a:ext cx="4128600" cy="5849257"/>
          </a:xfrm>
          <a:prstGeom prst="rect">
            <a:avLst/>
          </a:prstGeom>
          <a:ln>
            <a:solidFill>
              <a:schemeClr val="tx1"/>
            </a:solidFill>
          </a:ln>
        </p:spPr>
      </p:pic>
      <p:sp>
        <p:nvSpPr>
          <p:cNvPr id="5" name="Tekstvak 4">
            <a:extLst>
              <a:ext uri="{FF2B5EF4-FFF2-40B4-BE49-F238E27FC236}">
                <a16:creationId xmlns:a16="http://schemas.microsoft.com/office/drawing/2014/main" id="{3AFAE461-07BF-4754-B457-CB422BFABB8D}"/>
              </a:ext>
            </a:extLst>
          </p:cNvPr>
          <p:cNvSpPr txBox="1"/>
          <p:nvPr/>
        </p:nvSpPr>
        <p:spPr>
          <a:xfrm>
            <a:off x="-44390" y="6676008"/>
            <a:ext cx="12192000" cy="215444"/>
          </a:xfrm>
          <a:prstGeom prst="rect">
            <a:avLst/>
          </a:prstGeom>
          <a:noFill/>
        </p:spPr>
        <p:txBody>
          <a:bodyPr wrap="square" rtlCol="0">
            <a:spAutoFit/>
          </a:bodyPr>
          <a:lstStyle/>
          <a:p>
            <a:r>
              <a:rPr lang="nl-NL" sz="800" dirty="0"/>
              <a:t>Bron: </a:t>
            </a:r>
            <a:r>
              <a:rPr lang="nl-NL" sz="800" i="1" dirty="0"/>
              <a:t>Aan de slag</a:t>
            </a:r>
            <a:r>
              <a:rPr lang="nl-NL" sz="800" dirty="0"/>
              <a:t>, pagina Ketenprocessen UIVO-I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9699">
                                            <p:txEl>
                                              <p:pRg st="0" end="0"/>
                                            </p:txEl>
                                          </p:spTgt>
                                        </p:tgtEl>
                                        <p:attrNameLst>
                                          <p:attrName>style.visibility</p:attrName>
                                        </p:attrNameLst>
                                      </p:cBhvr>
                                      <p:to>
                                        <p:strVal val="visible"/>
                                      </p:to>
                                    </p:set>
                                    <p:animEffect transition="in" filter="fade">
                                      <p:cBhvr>
                                        <p:cTn id="7" dur="1000"/>
                                        <p:tgtEl>
                                          <p:spTgt spid="29699">
                                            <p:txEl>
                                              <p:pRg st="0" end="0"/>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29699">
                                            <p:txEl>
                                              <p:pRg st="2" end="2"/>
                                            </p:txEl>
                                          </p:spTgt>
                                        </p:tgtEl>
                                        <p:attrNameLst>
                                          <p:attrName>style.visibility</p:attrName>
                                        </p:attrNameLst>
                                      </p:cBhvr>
                                      <p:to>
                                        <p:strVal val="visible"/>
                                      </p:to>
                                    </p:set>
                                    <p:animEffect transition="in" filter="fade">
                                      <p:cBhvr>
                                        <p:cTn id="11" dur="1000"/>
                                        <p:tgtEl>
                                          <p:spTgt spid="29699">
                                            <p:txEl>
                                              <p:pRg st="2" end="2"/>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29699">
                                            <p:txEl>
                                              <p:pRg st="4" end="4"/>
                                            </p:txEl>
                                          </p:spTgt>
                                        </p:tgtEl>
                                        <p:attrNameLst>
                                          <p:attrName>style.visibility</p:attrName>
                                        </p:attrNameLst>
                                      </p:cBhvr>
                                      <p:to>
                                        <p:strVal val="visible"/>
                                      </p:to>
                                    </p:set>
                                    <p:animEffect transition="in" filter="fade">
                                      <p:cBhvr>
                                        <p:cTn id="15" dur="1000"/>
                                        <p:tgtEl>
                                          <p:spTgt spid="29699">
                                            <p:txEl>
                                              <p:pRg st="4" end="4"/>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29699">
                                            <p:txEl>
                                              <p:pRg st="6" end="6"/>
                                            </p:txEl>
                                          </p:spTgt>
                                        </p:tgtEl>
                                        <p:attrNameLst>
                                          <p:attrName>style.visibility</p:attrName>
                                        </p:attrNameLst>
                                      </p:cBhvr>
                                      <p:to>
                                        <p:strVal val="visible"/>
                                      </p:to>
                                    </p:set>
                                    <p:animEffect transition="in" filter="fade">
                                      <p:cBhvr>
                                        <p:cTn id="19" dur="1000"/>
                                        <p:tgtEl>
                                          <p:spTgt spid="2969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369369"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Relatie </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OwAP</a:t>
            </a:r>
            <a:r>
              <a:rPr lang="nl-NL" altLang="nl-NL" dirty="0">
                <a:latin typeface="Tahoma" panose="020B0604030504040204" pitchFamily="34" charset="0"/>
                <a:ea typeface="ＭＳ Ｐゴシック" panose="020B0600070205080204" pitchFamily="34" charset="-128"/>
                <a:cs typeface="Tahoma" panose="020B0604030504040204" pitchFamily="34" charset="0"/>
              </a:rPr>
              <a:t> en Handreiking DUTO Omgevingswet</a:t>
            </a:r>
          </a:p>
        </p:txBody>
      </p:sp>
      <p:pic>
        <p:nvPicPr>
          <p:cNvPr id="3" name="Afbeelding 2" descr="Afbeelding met tekst&#10;&#10;Automatisch gegenereerde beschrijving">
            <a:extLst>
              <a:ext uri="{FF2B5EF4-FFF2-40B4-BE49-F238E27FC236}">
                <a16:creationId xmlns:a16="http://schemas.microsoft.com/office/drawing/2014/main" id="{BC7D1F33-6601-450D-A497-84E5C9931A2A}"/>
              </a:ext>
            </a:extLst>
          </p:cNvPr>
          <p:cNvPicPr>
            <a:picLocks noChangeAspect="1"/>
          </p:cNvPicPr>
          <p:nvPr/>
        </p:nvPicPr>
        <p:blipFill>
          <a:blip r:embed="rId2"/>
          <a:stretch>
            <a:fillRect/>
          </a:stretch>
        </p:blipFill>
        <p:spPr>
          <a:xfrm>
            <a:off x="1417107" y="553367"/>
            <a:ext cx="4241221" cy="5991726"/>
          </a:xfrm>
          <a:prstGeom prst="rect">
            <a:avLst/>
          </a:prstGeom>
          <a:ln>
            <a:solidFill>
              <a:schemeClr val="tx1"/>
            </a:solidFill>
          </a:ln>
        </p:spPr>
      </p:pic>
      <p:sp>
        <p:nvSpPr>
          <p:cNvPr id="8" name="Tekstvak 7">
            <a:extLst>
              <a:ext uri="{FF2B5EF4-FFF2-40B4-BE49-F238E27FC236}">
                <a16:creationId xmlns:a16="http://schemas.microsoft.com/office/drawing/2014/main" id="{41BEB621-6FF0-4A72-ACAE-40DA356DCD0E}"/>
              </a:ext>
            </a:extLst>
          </p:cNvPr>
          <p:cNvSpPr txBox="1"/>
          <p:nvPr/>
        </p:nvSpPr>
        <p:spPr>
          <a:xfrm>
            <a:off x="-44390" y="6676008"/>
            <a:ext cx="12192000" cy="215444"/>
          </a:xfrm>
          <a:prstGeom prst="rect">
            <a:avLst/>
          </a:prstGeom>
          <a:noFill/>
        </p:spPr>
        <p:txBody>
          <a:bodyPr wrap="square" rtlCol="0">
            <a:spAutoFit/>
          </a:bodyPr>
          <a:lstStyle/>
          <a:p>
            <a:r>
              <a:rPr lang="nl-NL" sz="800" dirty="0"/>
              <a:t>Bron: </a:t>
            </a:r>
            <a:r>
              <a:rPr lang="nl-NL" sz="800" dirty="0" err="1"/>
              <a:t>OwAP</a:t>
            </a:r>
            <a:r>
              <a:rPr lang="nl-NL" sz="800" dirty="0"/>
              <a:t> p. 149, Handreiking DUTO Omgevingswet p. 34</a:t>
            </a:r>
          </a:p>
        </p:txBody>
      </p:sp>
      <p:pic>
        <p:nvPicPr>
          <p:cNvPr id="9" name="Afbeelding 8" descr="Afbeelding met tafel&#10;&#10;Automatisch gegenereerde beschrijving">
            <a:extLst>
              <a:ext uri="{FF2B5EF4-FFF2-40B4-BE49-F238E27FC236}">
                <a16:creationId xmlns:a16="http://schemas.microsoft.com/office/drawing/2014/main" id="{15568FF9-ED50-4591-9594-219D319F52DE}"/>
              </a:ext>
            </a:extLst>
          </p:cNvPr>
          <p:cNvPicPr>
            <a:picLocks noChangeAspect="1"/>
          </p:cNvPicPr>
          <p:nvPr/>
        </p:nvPicPr>
        <p:blipFill>
          <a:blip r:embed="rId3"/>
          <a:stretch>
            <a:fillRect/>
          </a:stretch>
        </p:blipFill>
        <p:spPr>
          <a:xfrm>
            <a:off x="6139350" y="553906"/>
            <a:ext cx="4234328" cy="5991187"/>
          </a:xfrm>
          <a:prstGeom prst="rect">
            <a:avLst/>
          </a:prstGeom>
          <a:ln>
            <a:solidFill>
              <a:schemeClr val="tx1"/>
            </a:solidFill>
          </a:ln>
        </p:spPr>
      </p:pic>
    </p:spTree>
    <p:extLst>
      <p:ext uri="{BB962C8B-B14F-4D97-AF65-F5344CB8AC3E}">
        <p14:creationId xmlns:p14="http://schemas.microsoft.com/office/powerpoint/2010/main" val="42344520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bg>
      <p:bgPr>
        <a:solidFill>
          <a:srgbClr val="D9D9D9"/>
        </a:solidFill>
        <a:effectLst/>
      </p:bgPr>
    </p:bg>
    <p:spTree>
      <p:nvGrpSpPr>
        <p:cNvPr id="1" name=""/>
        <p:cNvGrpSpPr/>
        <p:nvPr/>
      </p:nvGrpSpPr>
      <p:grpSpPr>
        <a:xfrm>
          <a:off x="0" y="0"/>
          <a:ext cx="0" cy="0"/>
          <a:chOff x="0" y="0"/>
          <a:chExt cx="0" cy="0"/>
        </a:xfrm>
      </p:grpSpPr>
      <p:sp>
        <p:nvSpPr>
          <p:cNvPr id="16387" name="Tijdelijke aanduiding voor inhoud 2">
            <a:extLst>
              <a:ext uri="{FF2B5EF4-FFF2-40B4-BE49-F238E27FC236}">
                <a16:creationId xmlns:a16="http://schemas.microsoft.com/office/drawing/2014/main" id="{F77601B4-64AF-4E94-B154-C347DE6F51BB}"/>
              </a:ext>
            </a:extLst>
          </p:cNvPr>
          <p:cNvSpPr>
            <a:spLocks noGrp="1"/>
          </p:cNvSpPr>
          <p:nvPr>
            <p:ph idx="1"/>
          </p:nvPr>
        </p:nvSpPr>
        <p:spPr>
          <a:xfrm>
            <a:off x="1981200" y="2007031"/>
            <a:ext cx="9213542" cy="4119132"/>
          </a:xfrm>
        </p:spPr>
        <p:txBody>
          <a:bodyPr/>
          <a:lstStyle/>
          <a:p>
            <a:pPr marL="457200" indent="-457200">
              <a:lnSpc>
                <a:spcPct val="200000"/>
              </a:lnSpc>
              <a:buFont typeface="+mj-lt"/>
              <a:buAutoNum type="alphaUcPeriod"/>
              <a:defRPr/>
            </a:pPr>
            <a:r>
              <a:rPr lang="nl-NL" dirty="0">
                <a:solidFill>
                  <a:prstClr val="black"/>
                </a:solidFill>
              </a:rPr>
              <a:t>Wat zijn DUTO en de Handreiking op hoofdlijnen? </a:t>
            </a:r>
          </a:p>
          <a:p>
            <a:pPr marL="457200" indent="-457200">
              <a:lnSpc>
                <a:spcPct val="200000"/>
              </a:lnSpc>
              <a:buFont typeface="+mj-lt"/>
              <a:buAutoNum type="alphaUcPeriod"/>
              <a:defRPr/>
            </a:pPr>
            <a:r>
              <a:rPr lang="nl-NL" dirty="0">
                <a:solidFill>
                  <a:prstClr val="black"/>
                </a:solidFill>
              </a:rPr>
              <a:t>Wat is de relatie met de Omgevingswetarchitectuur provincies?</a:t>
            </a:r>
          </a:p>
          <a:p>
            <a:pPr marL="457200" indent="-457200">
              <a:lnSpc>
                <a:spcPct val="200000"/>
              </a:lnSpc>
              <a:buFont typeface="+mj-lt"/>
              <a:buAutoNum type="alphaUcPeriod"/>
              <a:defRPr/>
            </a:pPr>
            <a:r>
              <a:rPr lang="nl-NL" b="1" dirty="0">
                <a:solidFill>
                  <a:prstClr val="black"/>
                </a:solidFill>
              </a:rPr>
              <a:t>Wat gaan we tegenkomen in de checklist DUTO-TODO?</a:t>
            </a:r>
          </a:p>
          <a:p>
            <a:pPr marL="457200" indent="-457200">
              <a:lnSpc>
                <a:spcPct val="200000"/>
              </a:lnSpc>
              <a:buFont typeface="+mj-lt"/>
              <a:buAutoNum type="alphaUcPeriod"/>
              <a:defRPr/>
            </a:pPr>
            <a:r>
              <a:rPr lang="nl-NL" dirty="0">
                <a:solidFill>
                  <a:prstClr val="black"/>
                </a:solidFill>
              </a:rPr>
              <a:t>Vragen en suggesties</a:t>
            </a:r>
          </a:p>
          <a:p>
            <a:pPr marL="457200" indent="-457200">
              <a:buFont typeface="+mj-lt"/>
              <a:buAutoNum type="alphaUcPeriod"/>
              <a:defRPr/>
            </a:pPr>
            <a:endParaRPr lang="nl-NL" dirty="0">
              <a:solidFill>
                <a:prstClr val="black"/>
              </a:solidFill>
            </a:endParaRPr>
          </a:p>
          <a:p>
            <a:pPr marL="0" indent="0">
              <a:buNone/>
              <a:defRPr/>
            </a:pPr>
            <a:endParaRPr lang="nl-NL" dirty="0">
              <a:solidFill>
                <a:prstClr val="black"/>
              </a:solidFill>
            </a:endParaRPr>
          </a:p>
          <a:p>
            <a:pPr>
              <a:defRPr/>
            </a:pPr>
            <a:endParaRPr lang="nl-NL" dirty="0">
              <a:solidFill>
                <a:prstClr val="black"/>
              </a:solidFill>
            </a:endParaRPr>
          </a:p>
          <a:p>
            <a:pPr marL="457200" indent="-457200">
              <a:buFont typeface="Calibri" panose="020F0502020204030204" pitchFamily="34" charset="0"/>
              <a:buAutoNum type="arabicPeriod"/>
              <a:defRPr/>
            </a:pPr>
            <a:endParaRPr lang="nl-NL" altLang="nl-NL" dirty="0">
              <a:latin typeface="Tahom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11381521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369369"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‘Wat moet ik geregeld hebben?’ o.b.v. VNG-checklist Informatievoorziening  </a:t>
            </a:r>
          </a:p>
        </p:txBody>
      </p:sp>
      <p:pic>
        <p:nvPicPr>
          <p:cNvPr id="4" name="Afbeelding 3" descr="Afbeelding met tekst&#10;&#10;Automatisch gegenereerde beschrijving">
            <a:extLst>
              <a:ext uri="{FF2B5EF4-FFF2-40B4-BE49-F238E27FC236}">
                <a16:creationId xmlns:a16="http://schemas.microsoft.com/office/drawing/2014/main" id="{0CF7AB20-2A72-408D-B770-0FB5646130A6}"/>
              </a:ext>
            </a:extLst>
          </p:cNvPr>
          <p:cNvPicPr>
            <a:picLocks noChangeAspect="1"/>
          </p:cNvPicPr>
          <p:nvPr/>
        </p:nvPicPr>
        <p:blipFill>
          <a:blip r:embed="rId2"/>
          <a:stretch>
            <a:fillRect/>
          </a:stretch>
        </p:blipFill>
        <p:spPr>
          <a:xfrm>
            <a:off x="1349281" y="1301504"/>
            <a:ext cx="9493438" cy="4647030"/>
          </a:xfrm>
          <a:prstGeom prst="rect">
            <a:avLst/>
          </a:prstGeom>
        </p:spPr>
      </p:pic>
    </p:spTree>
    <p:extLst>
      <p:ext uri="{BB962C8B-B14F-4D97-AF65-F5344CB8AC3E}">
        <p14:creationId xmlns:p14="http://schemas.microsoft.com/office/powerpoint/2010/main" val="35219947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4" y="44390"/>
            <a:ext cx="8229600" cy="439236"/>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‘Wat moet ik geregeld hebben?’</a:t>
            </a:r>
          </a:p>
        </p:txBody>
      </p:sp>
      <p:pic>
        <p:nvPicPr>
          <p:cNvPr id="67587" name="Tijdelijke aanduiding voor inhoud 7">
            <a:extLst>
              <a:ext uri="{FF2B5EF4-FFF2-40B4-BE49-F238E27FC236}">
                <a16:creationId xmlns:a16="http://schemas.microsoft.com/office/drawing/2014/main" id="{4A3E0B99-86CE-4019-95A8-7DB838C8B1B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645904" y="1088777"/>
            <a:ext cx="8990012" cy="4908550"/>
          </a:xfrm>
        </p:spPr>
      </p:pic>
    </p:spTree>
    <p:extLst>
      <p:ext uri="{BB962C8B-B14F-4D97-AF65-F5344CB8AC3E}">
        <p14:creationId xmlns:p14="http://schemas.microsoft.com/office/powerpoint/2010/main" val="27684740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4" y="44390"/>
            <a:ext cx="8229600" cy="439236"/>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‘Wie moet dit regelen of checken?’</a:t>
            </a:r>
          </a:p>
        </p:txBody>
      </p:sp>
      <p:pic>
        <p:nvPicPr>
          <p:cNvPr id="3" name="Afbeelding 2">
            <a:extLst>
              <a:ext uri="{FF2B5EF4-FFF2-40B4-BE49-F238E27FC236}">
                <a16:creationId xmlns:a16="http://schemas.microsoft.com/office/drawing/2014/main" id="{C50021D7-95E8-4197-8FD1-CD8DA4BB78A0}"/>
              </a:ext>
            </a:extLst>
          </p:cNvPr>
          <p:cNvPicPr>
            <a:picLocks noChangeAspect="1"/>
          </p:cNvPicPr>
          <p:nvPr/>
        </p:nvPicPr>
        <p:blipFill>
          <a:blip r:embed="rId2"/>
          <a:stretch>
            <a:fillRect/>
          </a:stretch>
        </p:blipFill>
        <p:spPr>
          <a:xfrm>
            <a:off x="990124" y="1416424"/>
            <a:ext cx="4391526" cy="4908176"/>
          </a:xfrm>
          <a:prstGeom prst="rect">
            <a:avLst/>
          </a:prstGeom>
        </p:spPr>
      </p:pic>
      <p:sp>
        <p:nvSpPr>
          <p:cNvPr id="6" name="Tijdelijke aanduiding voor inhoud 2">
            <a:extLst>
              <a:ext uri="{FF2B5EF4-FFF2-40B4-BE49-F238E27FC236}">
                <a16:creationId xmlns:a16="http://schemas.microsoft.com/office/drawing/2014/main" id="{4E78D5C9-4252-4AB1-8732-25AA9F603575}"/>
              </a:ext>
            </a:extLst>
          </p:cNvPr>
          <p:cNvSpPr>
            <a:spLocks noGrp="1"/>
          </p:cNvSpPr>
          <p:nvPr>
            <p:ph idx="1"/>
          </p:nvPr>
        </p:nvSpPr>
        <p:spPr>
          <a:xfrm>
            <a:off x="1888435" y="845887"/>
            <a:ext cx="3705247" cy="922021"/>
          </a:xfrm>
        </p:spPr>
        <p:txBody>
          <a:bodyPr/>
          <a:lstStyle/>
          <a:p>
            <a:pPr marL="0" indent="0">
              <a:buNone/>
              <a:defRPr/>
            </a:pPr>
            <a:r>
              <a:rPr lang="nl-NL" b="1" dirty="0">
                <a:solidFill>
                  <a:srgbClr val="C00000"/>
                </a:solidFill>
              </a:rPr>
              <a:t>NORA 5-laagsmodel…?</a:t>
            </a:r>
          </a:p>
          <a:p>
            <a:pPr marL="0" indent="0">
              <a:buNone/>
              <a:defRPr/>
            </a:pPr>
            <a:endParaRPr lang="nl-NL" dirty="0">
              <a:solidFill>
                <a:srgbClr val="C00000"/>
              </a:solidFill>
            </a:endParaRPr>
          </a:p>
          <a:p>
            <a:pPr>
              <a:defRPr/>
            </a:pPr>
            <a:endParaRPr lang="nl-NL" dirty="0">
              <a:solidFill>
                <a:srgbClr val="C00000"/>
              </a:solidFill>
            </a:endParaRPr>
          </a:p>
          <a:p>
            <a:pPr marL="457200" indent="-457200">
              <a:buFont typeface="Calibri" panose="020F0502020204030204" pitchFamily="34" charset="0"/>
              <a:buAutoNum type="arabicPeriod"/>
              <a:defRPr/>
            </a:pPr>
            <a:endParaRPr lang="nl-NL" altLang="nl-NL" dirty="0">
              <a:solidFill>
                <a:srgbClr val="C00000"/>
              </a:solidFill>
              <a:latin typeface="Tahoma" panose="020B0604030504040204" pitchFamily="34" charset="0"/>
              <a:ea typeface="ＭＳ Ｐゴシック" panose="020B0600070205080204" pitchFamily="34" charset="-128"/>
            </a:endParaRPr>
          </a:p>
        </p:txBody>
      </p:sp>
      <p:graphicFrame>
        <p:nvGraphicFramePr>
          <p:cNvPr id="8" name="Tabel 4">
            <a:extLst>
              <a:ext uri="{FF2B5EF4-FFF2-40B4-BE49-F238E27FC236}">
                <a16:creationId xmlns:a16="http://schemas.microsoft.com/office/drawing/2014/main" id="{DFE756CC-996E-4AA8-A2D4-9B54EBFA4E5C}"/>
              </a:ext>
            </a:extLst>
          </p:cNvPr>
          <p:cNvGraphicFramePr>
            <a:graphicFrameLocks noGrp="1"/>
          </p:cNvGraphicFramePr>
          <p:nvPr>
            <p:extLst>
              <p:ext uri="{D42A27DB-BD31-4B8C-83A1-F6EECF244321}">
                <p14:modId xmlns:p14="http://schemas.microsoft.com/office/powerpoint/2010/main" val="2969941932"/>
              </p:ext>
            </p:extLst>
          </p:nvPr>
        </p:nvGraphicFramePr>
        <p:xfrm>
          <a:off x="6706555" y="1884023"/>
          <a:ext cx="4953248" cy="3950512"/>
        </p:xfrm>
        <a:graphic>
          <a:graphicData uri="http://schemas.openxmlformats.org/drawingml/2006/table">
            <a:tbl>
              <a:tblPr firstRow="1" bandRow="1">
                <a:tableStyleId>{21E4AEA4-8DFA-4A89-87EB-49C32662AFE0}</a:tableStyleId>
              </a:tblPr>
              <a:tblGrid>
                <a:gridCol w="855388">
                  <a:extLst>
                    <a:ext uri="{9D8B030D-6E8A-4147-A177-3AD203B41FA5}">
                      <a16:colId xmlns:a16="http://schemas.microsoft.com/office/drawing/2014/main" val="3443340161"/>
                    </a:ext>
                  </a:extLst>
                </a:gridCol>
                <a:gridCol w="4097860">
                  <a:extLst>
                    <a:ext uri="{9D8B030D-6E8A-4147-A177-3AD203B41FA5}">
                      <a16:colId xmlns:a16="http://schemas.microsoft.com/office/drawing/2014/main" val="2871801235"/>
                    </a:ext>
                  </a:extLst>
                </a:gridCol>
              </a:tblGrid>
              <a:tr h="461848">
                <a:tc gridSpan="2">
                  <a:txBody>
                    <a:bodyPr/>
                    <a:lstStyle/>
                    <a:p>
                      <a:r>
                        <a:rPr lang="nl-NL" sz="2000" dirty="0">
                          <a:latin typeface="Tahoma" panose="020B0604030504040204" pitchFamily="34" charset="0"/>
                          <a:ea typeface="Tahoma" panose="020B0604030504040204" pitchFamily="34" charset="0"/>
                          <a:cs typeface="Tahoma" panose="020B0604030504040204" pitchFamily="34" charset="0"/>
                        </a:rPr>
                        <a:t>Doelgroepen</a:t>
                      </a:r>
                    </a:p>
                  </a:txBody>
                  <a:tcPr/>
                </a:tc>
                <a:tc hMerge="1">
                  <a:txBody>
                    <a:bodyPr/>
                    <a:lstStyle/>
                    <a:p>
                      <a:endParaRPr lang="nl-NL" dirty="0">
                        <a:latin typeface="Tahoma" panose="020B0604030504040204" pitchFamily="34" charset="0"/>
                        <a:ea typeface="Tahoma" panose="020B0604030504040204" pitchFamily="34" charset="0"/>
                        <a:cs typeface="Tahoma" panose="020B0604030504040204" pitchFamily="34" charset="0"/>
                      </a:endParaRPr>
                    </a:p>
                  </a:txBody>
                  <a:tcPr/>
                </a:tc>
                <a:extLst>
                  <a:ext uri="{0D108BD9-81ED-4DB2-BD59-A6C34878D82A}">
                    <a16:rowId xmlns:a16="http://schemas.microsoft.com/office/drawing/2014/main" val="2275269249"/>
                  </a:ext>
                </a:extLst>
              </a:tr>
              <a:tr h="461848">
                <a:tc>
                  <a:txBody>
                    <a:bodyPr/>
                    <a:lstStyle/>
                    <a:p>
                      <a:r>
                        <a:rPr lang="nl-NL" sz="2000" dirty="0">
                          <a:latin typeface="Tahoma" panose="020B0604030504040204" pitchFamily="34" charset="0"/>
                          <a:ea typeface="Tahoma" panose="020B0604030504040204" pitchFamily="34" charset="0"/>
                          <a:cs typeface="Tahoma" panose="020B0604030504040204" pitchFamily="34" charset="0"/>
                        </a:rPr>
                        <a:t>RB</a:t>
                      </a:r>
                    </a:p>
                  </a:txBody>
                  <a:tcPr/>
                </a:tc>
                <a:tc>
                  <a:txBody>
                    <a:bodyPr/>
                    <a:lstStyle/>
                    <a:p>
                      <a:r>
                        <a:rPr lang="nl-NL" sz="2000" dirty="0">
                          <a:latin typeface="Tahoma" panose="020B0604030504040204" pitchFamily="34" charset="0"/>
                          <a:ea typeface="Tahoma" panose="020B0604030504040204" pitchFamily="34" charset="0"/>
                          <a:cs typeface="Tahoma" panose="020B0604030504040204" pitchFamily="34" charset="0"/>
                        </a:rPr>
                        <a:t>Relatiebeheerder / Accountmanager </a:t>
                      </a:r>
                    </a:p>
                  </a:txBody>
                  <a:tcPr/>
                </a:tc>
                <a:extLst>
                  <a:ext uri="{0D108BD9-81ED-4DB2-BD59-A6C34878D82A}">
                    <a16:rowId xmlns:a16="http://schemas.microsoft.com/office/drawing/2014/main" val="3347509960"/>
                  </a:ext>
                </a:extLst>
              </a:tr>
              <a:tr h="461848">
                <a:tc>
                  <a:txBody>
                    <a:bodyPr/>
                    <a:lstStyle/>
                    <a:p>
                      <a:r>
                        <a:rPr lang="nl-NL" sz="2000" dirty="0">
                          <a:latin typeface="Tahoma" panose="020B0604030504040204" pitchFamily="34" charset="0"/>
                          <a:ea typeface="Tahoma" panose="020B0604030504040204" pitchFamily="34" charset="0"/>
                          <a:cs typeface="Tahoma" panose="020B0604030504040204" pitchFamily="34" charset="0"/>
                        </a:rPr>
                        <a:t>SB</a:t>
                      </a:r>
                    </a:p>
                  </a:txBody>
                  <a:tcPr/>
                </a:tc>
                <a:tc>
                  <a:txBody>
                    <a:bodyPr/>
                    <a:lstStyle/>
                    <a:p>
                      <a:r>
                        <a:rPr lang="nl-NL" sz="2000" dirty="0">
                          <a:latin typeface="Tahoma" panose="020B0604030504040204" pitchFamily="34" charset="0"/>
                          <a:ea typeface="Tahoma" panose="020B0604030504040204" pitchFamily="34" charset="0"/>
                          <a:cs typeface="Tahoma" panose="020B0604030504040204" pitchFamily="34" charset="0"/>
                        </a:rPr>
                        <a:t>Strategisch beleidsmedewerker</a:t>
                      </a:r>
                    </a:p>
                  </a:txBody>
                  <a:tcPr/>
                </a:tc>
                <a:extLst>
                  <a:ext uri="{0D108BD9-81ED-4DB2-BD59-A6C34878D82A}">
                    <a16:rowId xmlns:a16="http://schemas.microsoft.com/office/drawing/2014/main" val="3814727009"/>
                  </a:ext>
                </a:extLst>
              </a:tr>
              <a:tr h="461848">
                <a:tc>
                  <a:txBody>
                    <a:bodyPr/>
                    <a:lstStyle/>
                    <a:p>
                      <a:r>
                        <a:rPr lang="nl-NL" sz="2000" dirty="0">
                          <a:latin typeface="Tahoma" panose="020B0604030504040204" pitchFamily="34" charset="0"/>
                          <a:ea typeface="Tahoma" panose="020B0604030504040204" pitchFamily="34" charset="0"/>
                          <a:cs typeface="Tahoma" panose="020B0604030504040204" pitchFamily="34" charset="0"/>
                        </a:rPr>
                        <a:t>TB</a:t>
                      </a:r>
                    </a:p>
                  </a:txBody>
                  <a:tcPr/>
                </a:tc>
                <a:tc>
                  <a:txBody>
                    <a:bodyPr/>
                    <a:lstStyle/>
                    <a:p>
                      <a:r>
                        <a:rPr lang="nl-NL" sz="2000" dirty="0">
                          <a:latin typeface="Tahoma" panose="020B0604030504040204" pitchFamily="34" charset="0"/>
                          <a:ea typeface="Tahoma" panose="020B0604030504040204" pitchFamily="34" charset="0"/>
                          <a:cs typeface="Tahoma" panose="020B0604030504040204" pitchFamily="34" charset="0"/>
                        </a:rPr>
                        <a:t>Tactisch Beleidsmedewerker / Informatiearchitect </a:t>
                      </a:r>
                    </a:p>
                  </a:txBody>
                  <a:tcPr/>
                </a:tc>
                <a:extLst>
                  <a:ext uri="{0D108BD9-81ED-4DB2-BD59-A6C34878D82A}">
                    <a16:rowId xmlns:a16="http://schemas.microsoft.com/office/drawing/2014/main" val="714956614"/>
                  </a:ext>
                </a:extLst>
              </a:tr>
              <a:tr h="461848">
                <a:tc>
                  <a:txBody>
                    <a:bodyPr/>
                    <a:lstStyle/>
                    <a:p>
                      <a:r>
                        <a:rPr lang="nl-NL" sz="2000" dirty="0">
                          <a:latin typeface="Tahoma" panose="020B0604030504040204" pitchFamily="34" charset="0"/>
                          <a:ea typeface="Tahoma" panose="020B0604030504040204" pitchFamily="34" charset="0"/>
                          <a:cs typeface="Tahoma" panose="020B0604030504040204" pitchFamily="34" charset="0"/>
                        </a:rPr>
                        <a:t>RM</a:t>
                      </a:r>
                    </a:p>
                  </a:txBody>
                  <a:tcPr/>
                </a:tc>
                <a:tc>
                  <a:txBody>
                    <a:bodyPr/>
                    <a:lstStyle/>
                    <a:p>
                      <a:r>
                        <a:rPr lang="nl-NL" sz="2000" dirty="0">
                          <a:latin typeface="Tahoma" panose="020B0604030504040204" pitchFamily="34" charset="0"/>
                          <a:ea typeface="Tahoma" panose="020B0604030504040204" pitchFamily="34" charset="0"/>
                          <a:cs typeface="Tahoma" panose="020B0604030504040204" pitchFamily="34" charset="0"/>
                        </a:rPr>
                        <a:t>Recordmanager/ DIV-specialist </a:t>
                      </a:r>
                    </a:p>
                  </a:txBody>
                  <a:tcPr/>
                </a:tc>
                <a:extLst>
                  <a:ext uri="{0D108BD9-81ED-4DB2-BD59-A6C34878D82A}">
                    <a16:rowId xmlns:a16="http://schemas.microsoft.com/office/drawing/2014/main" val="1617937174"/>
                  </a:ext>
                </a:extLst>
              </a:tr>
              <a:tr h="461848">
                <a:tc>
                  <a:txBody>
                    <a:bodyPr/>
                    <a:lstStyle/>
                    <a:p>
                      <a:r>
                        <a:rPr lang="nl-NL" sz="2000" dirty="0">
                          <a:latin typeface="Tahoma" panose="020B0604030504040204" pitchFamily="34" charset="0"/>
                          <a:ea typeface="Tahoma" panose="020B0604030504040204" pitchFamily="34" charset="0"/>
                          <a:cs typeface="Tahoma" panose="020B0604030504040204" pitchFamily="34" charset="0"/>
                        </a:rPr>
                        <a:t>FG</a:t>
                      </a:r>
                    </a:p>
                  </a:txBody>
                  <a:tcPr/>
                </a:tc>
                <a:tc>
                  <a:txBody>
                    <a:bodyPr/>
                    <a:lstStyle/>
                    <a:p>
                      <a:r>
                        <a:rPr lang="nl-NL" sz="2000" dirty="0">
                          <a:latin typeface="Tahoma" panose="020B0604030504040204" pitchFamily="34" charset="0"/>
                          <a:ea typeface="Tahoma" panose="020B0604030504040204" pitchFamily="34" charset="0"/>
                          <a:cs typeface="Tahoma" panose="020B0604030504040204" pitchFamily="34" charset="0"/>
                        </a:rPr>
                        <a:t>Functionaris Gegevensbescherming </a:t>
                      </a:r>
                    </a:p>
                  </a:txBody>
                  <a:tcPr/>
                </a:tc>
                <a:extLst>
                  <a:ext uri="{0D108BD9-81ED-4DB2-BD59-A6C34878D82A}">
                    <a16:rowId xmlns:a16="http://schemas.microsoft.com/office/drawing/2014/main" val="505037996"/>
                  </a:ext>
                </a:extLst>
              </a:tr>
              <a:tr h="461848">
                <a:tc>
                  <a:txBody>
                    <a:bodyPr/>
                    <a:lstStyle/>
                    <a:p>
                      <a:r>
                        <a:rPr lang="nl-NL" sz="2000" dirty="0">
                          <a:latin typeface="Tahoma" panose="020B0604030504040204" pitchFamily="34" charset="0"/>
                          <a:ea typeface="Tahoma" panose="020B0604030504040204" pitchFamily="34" charset="0"/>
                          <a:cs typeface="Tahoma" panose="020B0604030504040204" pitchFamily="34" charset="0"/>
                        </a:rPr>
                        <a:t>CISO</a:t>
                      </a:r>
                    </a:p>
                  </a:txBody>
                  <a:tcPr/>
                </a:tc>
                <a:tc>
                  <a:txBody>
                    <a:bodyPr/>
                    <a:lstStyle/>
                    <a:p>
                      <a:r>
                        <a:rPr lang="nl-NL" sz="2000" dirty="0">
                          <a:latin typeface="Tahoma" panose="020B0604030504040204" pitchFamily="34" charset="0"/>
                          <a:ea typeface="Tahoma" panose="020B0604030504040204" pitchFamily="34" charset="0"/>
                          <a:cs typeface="Tahoma" panose="020B0604030504040204" pitchFamily="34" charset="0"/>
                        </a:rPr>
                        <a:t>Chief Information Security </a:t>
                      </a:r>
                      <a:r>
                        <a:rPr lang="nl-NL" sz="2000" dirty="0" err="1">
                          <a:latin typeface="Tahoma" panose="020B0604030504040204" pitchFamily="34" charset="0"/>
                          <a:ea typeface="Tahoma" panose="020B0604030504040204" pitchFamily="34" charset="0"/>
                          <a:cs typeface="Tahoma" panose="020B0604030504040204" pitchFamily="34" charset="0"/>
                        </a:rPr>
                        <a:t>Officer</a:t>
                      </a:r>
                      <a:endParaRPr lang="nl-NL" sz="2000" dirty="0">
                        <a:latin typeface="Tahoma" panose="020B0604030504040204" pitchFamily="34" charset="0"/>
                        <a:ea typeface="Tahoma" panose="020B0604030504040204" pitchFamily="34" charset="0"/>
                        <a:cs typeface="Tahoma" panose="020B0604030504040204" pitchFamily="34" charset="0"/>
                      </a:endParaRPr>
                    </a:p>
                  </a:txBody>
                  <a:tcPr/>
                </a:tc>
                <a:extLst>
                  <a:ext uri="{0D108BD9-81ED-4DB2-BD59-A6C34878D82A}">
                    <a16:rowId xmlns:a16="http://schemas.microsoft.com/office/drawing/2014/main" val="2675240234"/>
                  </a:ext>
                </a:extLst>
              </a:tr>
            </a:tbl>
          </a:graphicData>
        </a:graphic>
      </p:graphicFrame>
      <p:sp>
        <p:nvSpPr>
          <p:cNvPr id="4" name="Pijl: rechts 3">
            <a:extLst>
              <a:ext uri="{FF2B5EF4-FFF2-40B4-BE49-F238E27FC236}">
                <a16:creationId xmlns:a16="http://schemas.microsoft.com/office/drawing/2014/main" id="{74122132-1C64-4B74-BA17-4E6339528EA1}"/>
              </a:ext>
            </a:extLst>
          </p:cNvPr>
          <p:cNvSpPr/>
          <p:nvPr/>
        </p:nvSpPr>
        <p:spPr>
          <a:xfrm>
            <a:off x="5805714" y="3625529"/>
            <a:ext cx="581528" cy="467500"/>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649663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1000"/>
                                        <p:tgtEl>
                                          <p:spTgt spid="4"/>
                                        </p:tgtEl>
                                      </p:cBhvr>
                                    </p:animEffect>
                                  </p:childTnLst>
                                </p:cTn>
                              </p:par>
                            </p:childTnLst>
                          </p:cTn>
                        </p:par>
                        <p:par>
                          <p:cTn id="8" fill="hold">
                            <p:stCondLst>
                              <p:cond delay="1000"/>
                            </p:stCondLst>
                            <p:childTnLst>
                              <p:par>
                                <p:cTn id="9" presetID="22" presetClass="entr" presetSubtype="8"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9571889"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Checklist onderverdeeld in deelaspecten gerelateerd aan DUTO</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el 4">
            <a:extLst>
              <a:ext uri="{FF2B5EF4-FFF2-40B4-BE49-F238E27FC236}">
                <a16:creationId xmlns:a16="http://schemas.microsoft.com/office/drawing/2014/main" id="{91BD869D-467A-4E49-A6DB-8C9031A08584}"/>
              </a:ext>
            </a:extLst>
          </p:cNvPr>
          <p:cNvGraphicFramePr>
            <a:graphicFrameLocks noGrp="1"/>
          </p:cNvGraphicFramePr>
          <p:nvPr>
            <p:extLst>
              <p:ext uri="{D42A27DB-BD31-4B8C-83A1-F6EECF244321}">
                <p14:modId xmlns:p14="http://schemas.microsoft.com/office/powerpoint/2010/main" val="1116175678"/>
              </p:ext>
            </p:extLst>
          </p:nvPr>
        </p:nvGraphicFramePr>
        <p:xfrm>
          <a:off x="1919704" y="1204800"/>
          <a:ext cx="8264525" cy="4618480"/>
        </p:xfrm>
        <a:graphic>
          <a:graphicData uri="http://schemas.openxmlformats.org/drawingml/2006/table">
            <a:tbl>
              <a:tblPr firstRow="1" bandRow="1">
                <a:tableStyleId>{5C22544A-7EE6-4342-B048-85BDC9FD1C3A}</a:tableStyleId>
              </a:tblPr>
              <a:tblGrid>
                <a:gridCol w="625277">
                  <a:extLst>
                    <a:ext uri="{9D8B030D-6E8A-4147-A177-3AD203B41FA5}">
                      <a16:colId xmlns:a16="http://schemas.microsoft.com/office/drawing/2014/main" val="3443340161"/>
                    </a:ext>
                  </a:extLst>
                </a:gridCol>
                <a:gridCol w="7639248">
                  <a:extLst>
                    <a:ext uri="{9D8B030D-6E8A-4147-A177-3AD203B41FA5}">
                      <a16:colId xmlns:a16="http://schemas.microsoft.com/office/drawing/2014/main" val="2871801235"/>
                    </a:ext>
                  </a:extLst>
                </a:gridCol>
              </a:tblGrid>
              <a:tr h="461848">
                <a:tc>
                  <a:txBody>
                    <a:bodyPr/>
                    <a:lstStyle/>
                    <a:p>
                      <a:r>
                        <a:rPr lang="nl-NL" dirty="0">
                          <a:latin typeface="Tahoma" panose="020B0604030504040204" pitchFamily="34" charset="0"/>
                          <a:ea typeface="Tahoma" panose="020B0604030504040204" pitchFamily="34" charset="0"/>
                          <a:cs typeface="Tahoma" panose="020B0604030504040204" pitchFamily="34" charset="0"/>
                        </a:rPr>
                        <a:t>A</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Algemeen</a:t>
                      </a:r>
                    </a:p>
                  </a:txBody>
                  <a:tcPr/>
                </a:tc>
                <a:extLst>
                  <a:ext uri="{0D108BD9-81ED-4DB2-BD59-A6C34878D82A}">
                    <a16:rowId xmlns:a16="http://schemas.microsoft.com/office/drawing/2014/main" val="2275269249"/>
                  </a:ext>
                </a:extLst>
              </a:tr>
              <a:tr h="461848">
                <a:tc>
                  <a:txBody>
                    <a:bodyPr/>
                    <a:lstStyle/>
                    <a:p>
                      <a:r>
                        <a:rPr lang="nl-NL" dirty="0">
                          <a:latin typeface="Tahoma" panose="020B0604030504040204" pitchFamily="34" charset="0"/>
                          <a:ea typeface="Tahoma" panose="020B0604030504040204" pitchFamily="34" charset="0"/>
                          <a:cs typeface="Tahoma" panose="020B0604030504040204" pitchFamily="34" charset="0"/>
                        </a:rPr>
                        <a:t>B1</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Verantwoordelijkheden en interbestuurlijke samenwerking</a:t>
                      </a:r>
                    </a:p>
                  </a:txBody>
                  <a:tcPr/>
                </a:tc>
                <a:extLst>
                  <a:ext uri="{0D108BD9-81ED-4DB2-BD59-A6C34878D82A}">
                    <a16:rowId xmlns:a16="http://schemas.microsoft.com/office/drawing/2014/main" val="3347509960"/>
                  </a:ext>
                </a:extLst>
              </a:tr>
              <a:tr h="461848">
                <a:tc>
                  <a:txBody>
                    <a:bodyPr/>
                    <a:lstStyle/>
                    <a:p>
                      <a:r>
                        <a:rPr lang="nl-NL" dirty="0">
                          <a:latin typeface="Tahoma" panose="020B0604030504040204" pitchFamily="34" charset="0"/>
                          <a:ea typeface="Tahoma" panose="020B0604030504040204" pitchFamily="34" charset="0"/>
                          <a:cs typeface="Tahoma" panose="020B0604030504040204" pitchFamily="34" charset="0"/>
                        </a:rPr>
                        <a:t>B2</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Volledigheid</a:t>
                      </a:r>
                    </a:p>
                  </a:txBody>
                  <a:tcPr/>
                </a:tc>
                <a:extLst>
                  <a:ext uri="{0D108BD9-81ED-4DB2-BD59-A6C34878D82A}">
                    <a16:rowId xmlns:a16="http://schemas.microsoft.com/office/drawing/2014/main" val="3814727009"/>
                  </a:ext>
                </a:extLst>
              </a:tr>
              <a:tr h="461848">
                <a:tc>
                  <a:txBody>
                    <a:bodyPr/>
                    <a:lstStyle/>
                    <a:p>
                      <a:r>
                        <a:rPr lang="nl-NL" dirty="0">
                          <a:latin typeface="Tahoma" panose="020B0604030504040204" pitchFamily="34" charset="0"/>
                          <a:ea typeface="Tahoma" panose="020B0604030504040204" pitchFamily="34" charset="0"/>
                          <a:cs typeface="Tahoma" panose="020B0604030504040204" pitchFamily="34" charset="0"/>
                        </a:rPr>
                        <a:t>B3</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Authenticiteit</a:t>
                      </a:r>
                    </a:p>
                  </a:txBody>
                  <a:tcPr/>
                </a:tc>
                <a:extLst>
                  <a:ext uri="{0D108BD9-81ED-4DB2-BD59-A6C34878D82A}">
                    <a16:rowId xmlns:a16="http://schemas.microsoft.com/office/drawing/2014/main" val="714956614"/>
                  </a:ext>
                </a:extLst>
              </a:tr>
              <a:tr h="461848">
                <a:tc>
                  <a:txBody>
                    <a:bodyPr/>
                    <a:lstStyle/>
                    <a:p>
                      <a:r>
                        <a:rPr lang="nl-NL" dirty="0">
                          <a:latin typeface="Tahoma" panose="020B0604030504040204" pitchFamily="34" charset="0"/>
                          <a:ea typeface="Tahoma" panose="020B0604030504040204" pitchFamily="34" charset="0"/>
                          <a:cs typeface="Tahoma" panose="020B0604030504040204" pitchFamily="34" charset="0"/>
                        </a:rPr>
                        <a:t>B4</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Metagegevens</a:t>
                      </a:r>
                    </a:p>
                  </a:txBody>
                  <a:tcPr/>
                </a:tc>
                <a:extLst>
                  <a:ext uri="{0D108BD9-81ED-4DB2-BD59-A6C34878D82A}">
                    <a16:rowId xmlns:a16="http://schemas.microsoft.com/office/drawing/2014/main" val="1617937174"/>
                  </a:ext>
                </a:extLst>
              </a:tr>
              <a:tr h="461848">
                <a:tc>
                  <a:txBody>
                    <a:bodyPr/>
                    <a:lstStyle/>
                    <a:p>
                      <a:r>
                        <a:rPr lang="nl-NL" dirty="0">
                          <a:latin typeface="Tahoma" panose="020B0604030504040204" pitchFamily="34" charset="0"/>
                          <a:ea typeface="Tahoma" panose="020B0604030504040204" pitchFamily="34" charset="0"/>
                          <a:cs typeface="Tahoma" panose="020B0604030504040204" pitchFamily="34" charset="0"/>
                        </a:rPr>
                        <a:t>B5</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Waardering en selectie</a:t>
                      </a:r>
                    </a:p>
                  </a:txBody>
                  <a:tcPr/>
                </a:tc>
                <a:extLst>
                  <a:ext uri="{0D108BD9-81ED-4DB2-BD59-A6C34878D82A}">
                    <a16:rowId xmlns:a16="http://schemas.microsoft.com/office/drawing/2014/main" val="505037996"/>
                  </a:ext>
                </a:extLst>
              </a:tr>
              <a:tr h="461848">
                <a:tc>
                  <a:txBody>
                    <a:bodyPr/>
                    <a:lstStyle/>
                    <a:p>
                      <a:r>
                        <a:rPr lang="nl-NL" dirty="0">
                          <a:latin typeface="Tahoma" panose="020B0604030504040204" pitchFamily="34" charset="0"/>
                          <a:ea typeface="Tahoma" panose="020B0604030504040204" pitchFamily="34" charset="0"/>
                          <a:cs typeface="Tahoma" panose="020B0604030504040204" pitchFamily="34" charset="0"/>
                        </a:rPr>
                        <a:t>B6</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Vindbaarheid en uitwisselbaarheid</a:t>
                      </a:r>
                    </a:p>
                  </a:txBody>
                  <a:tcPr/>
                </a:tc>
                <a:extLst>
                  <a:ext uri="{0D108BD9-81ED-4DB2-BD59-A6C34878D82A}">
                    <a16:rowId xmlns:a16="http://schemas.microsoft.com/office/drawing/2014/main" val="2675240234"/>
                  </a:ext>
                </a:extLst>
              </a:tr>
              <a:tr h="461848">
                <a:tc>
                  <a:txBody>
                    <a:bodyPr/>
                    <a:lstStyle/>
                    <a:p>
                      <a:r>
                        <a:rPr lang="nl-NL" dirty="0">
                          <a:latin typeface="Tahoma" panose="020B0604030504040204" pitchFamily="34" charset="0"/>
                          <a:ea typeface="Tahoma" panose="020B0604030504040204" pitchFamily="34" charset="0"/>
                          <a:cs typeface="Tahoma" panose="020B0604030504040204" pitchFamily="34" charset="0"/>
                        </a:rPr>
                        <a:t>B7</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Toegang en beveiliging</a:t>
                      </a:r>
                    </a:p>
                  </a:txBody>
                  <a:tcPr/>
                </a:tc>
                <a:extLst>
                  <a:ext uri="{0D108BD9-81ED-4DB2-BD59-A6C34878D82A}">
                    <a16:rowId xmlns:a16="http://schemas.microsoft.com/office/drawing/2014/main" val="3410311425"/>
                  </a:ext>
                </a:extLst>
              </a:tr>
              <a:tr h="461848">
                <a:tc>
                  <a:txBody>
                    <a:bodyPr/>
                    <a:lstStyle/>
                    <a:p>
                      <a:r>
                        <a:rPr lang="nl-NL" dirty="0">
                          <a:latin typeface="Tahoma" panose="020B0604030504040204" pitchFamily="34" charset="0"/>
                          <a:ea typeface="Tahoma" panose="020B0604030504040204" pitchFamily="34" charset="0"/>
                          <a:cs typeface="Tahoma" panose="020B0604030504040204" pitchFamily="34" charset="0"/>
                        </a:rPr>
                        <a:t>B8</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Formaten en standaarden voor toegankelijkheid</a:t>
                      </a:r>
                    </a:p>
                  </a:txBody>
                  <a:tcPr/>
                </a:tc>
                <a:extLst>
                  <a:ext uri="{0D108BD9-81ED-4DB2-BD59-A6C34878D82A}">
                    <a16:rowId xmlns:a16="http://schemas.microsoft.com/office/drawing/2014/main" val="27575974"/>
                  </a:ext>
                </a:extLst>
              </a:tr>
              <a:tr h="461848">
                <a:tc>
                  <a:txBody>
                    <a:bodyPr/>
                    <a:lstStyle/>
                    <a:p>
                      <a:r>
                        <a:rPr lang="nl-NL" dirty="0">
                          <a:latin typeface="Tahoma" panose="020B0604030504040204" pitchFamily="34" charset="0"/>
                          <a:ea typeface="Tahoma" panose="020B0604030504040204" pitchFamily="34" charset="0"/>
                          <a:cs typeface="Tahoma" panose="020B0604030504040204" pitchFamily="34" charset="0"/>
                        </a:rPr>
                        <a:t>B9</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Programmatuur</a:t>
                      </a:r>
                    </a:p>
                  </a:txBody>
                  <a:tcPr/>
                </a:tc>
                <a:extLst>
                  <a:ext uri="{0D108BD9-81ED-4DB2-BD59-A6C34878D82A}">
                    <a16:rowId xmlns:a16="http://schemas.microsoft.com/office/drawing/2014/main" val="1155606849"/>
                  </a:ext>
                </a:extLst>
              </a:tr>
            </a:tbl>
          </a:graphicData>
        </a:graphic>
      </p:graphicFrame>
    </p:spTree>
    <p:extLst>
      <p:ext uri="{BB962C8B-B14F-4D97-AF65-F5344CB8AC3E}">
        <p14:creationId xmlns:p14="http://schemas.microsoft.com/office/powerpoint/2010/main" val="16043246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9571889"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A - Algemeen</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el 4">
            <a:extLst>
              <a:ext uri="{FF2B5EF4-FFF2-40B4-BE49-F238E27FC236}">
                <a16:creationId xmlns:a16="http://schemas.microsoft.com/office/drawing/2014/main" id="{2BD12843-EA30-4E5D-9108-A7FD605CC845}"/>
              </a:ext>
            </a:extLst>
          </p:cNvPr>
          <p:cNvGraphicFramePr>
            <a:graphicFrameLocks noGrp="1"/>
          </p:cNvGraphicFramePr>
          <p:nvPr>
            <p:extLst>
              <p:ext uri="{D42A27DB-BD31-4B8C-83A1-F6EECF244321}">
                <p14:modId xmlns:p14="http://schemas.microsoft.com/office/powerpoint/2010/main" val="2466213607"/>
              </p:ext>
            </p:extLst>
          </p:nvPr>
        </p:nvGraphicFramePr>
        <p:xfrm>
          <a:off x="2077672" y="2003436"/>
          <a:ext cx="8036655" cy="2595995"/>
        </p:xfrm>
        <a:graphic>
          <a:graphicData uri="http://schemas.openxmlformats.org/drawingml/2006/table">
            <a:tbl>
              <a:tblPr firstRow="1" bandRow="1">
                <a:tableStyleId>{BC89EF96-8CEA-46FF-86C4-4CE0E7609802}</a:tableStyleId>
              </a:tblPr>
              <a:tblGrid>
                <a:gridCol w="884566">
                  <a:extLst>
                    <a:ext uri="{9D8B030D-6E8A-4147-A177-3AD203B41FA5}">
                      <a16:colId xmlns:a16="http://schemas.microsoft.com/office/drawing/2014/main" val="3443340161"/>
                    </a:ext>
                  </a:extLst>
                </a:gridCol>
                <a:gridCol w="7152089">
                  <a:extLst>
                    <a:ext uri="{9D8B030D-6E8A-4147-A177-3AD203B41FA5}">
                      <a16:colId xmlns:a16="http://schemas.microsoft.com/office/drawing/2014/main" val="2871801235"/>
                    </a:ext>
                  </a:extLst>
                </a:gridCol>
              </a:tblGrid>
              <a:tr h="1109157">
                <a:tc>
                  <a:txBody>
                    <a:bodyPr/>
                    <a:lstStyle/>
                    <a:p>
                      <a:r>
                        <a:rPr lang="nl-NL" b="0" dirty="0">
                          <a:latin typeface="Tahoma" panose="020B0604030504040204" pitchFamily="34" charset="0"/>
                          <a:ea typeface="Tahoma" panose="020B0604030504040204" pitchFamily="34" charset="0"/>
                          <a:cs typeface="Tahoma" panose="020B0604030504040204" pitchFamily="34" charset="0"/>
                        </a:rPr>
                        <a:t>A-1</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Stel lokaal beleid/architectuur DUTO en Omgevingswet vast. Betrek hierin hoe DUTO is geregeld voor uitbestede taken aan een omgevingsdienst. </a:t>
                      </a:r>
                    </a:p>
                  </a:txBody>
                  <a:tcPr/>
                </a:tc>
                <a:extLst>
                  <a:ext uri="{0D108BD9-81ED-4DB2-BD59-A6C34878D82A}">
                    <a16:rowId xmlns:a16="http://schemas.microsoft.com/office/drawing/2014/main" val="3347509960"/>
                  </a:ext>
                </a:extLst>
              </a:tr>
              <a:tr h="443663">
                <a:tc>
                  <a:txBody>
                    <a:bodyPr/>
                    <a:lstStyle/>
                    <a:p>
                      <a:r>
                        <a:rPr lang="nl-NL" dirty="0">
                          <a:latin typeface="Tahoma" panose="020B0604030504040204" pitchFamily="34" charset="0"/>
                          <a:ea typeface="Tahoma" panose="020B0604030504040204" pitchFamily="34" charset="0"/>
                          <a:cs typeface="Tahoma" panose="020B0604030504040204" pitchFamily="34" charset="0"/>
                        </a:rPr>
                        <a:t>A-2</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Stel lokale impact vast van uitkomsten DUTO-scans op DSO-LV.</a:t>
                      </a:r>
                    </a:p>
                  </a:txBody>
                  <a:tcPr/>
                </a:tc>
                <a:extLst>
                  <a:ext uri="{0D108BD9-81ED-4DB2-BD59-A6C34878D82A}">
                    <a16:rowId xmlns:a16="http://schemas.microsoft.com/office/drawing/2014/main" val="3814727009"/>
                  </a:ext>
                </a:extLst>
              </a:tr>
              <a:tr h="1043175">
                <a:tc>
                  <a:txBody>
                    <a:bodyPr/>
                    <a:lstStyle/>
                    <a:p>
                      <a:r>
                        <a:rPr lang="nl-NL" dirty="0">
                          <a:latin typeface="Tahoma" panose="020B0604030504040204" pitchFamily="34" charset="0"/>
                          <a:ea typeface="Tahoma" panose="020B0604030504040204" pitchFamily="34" charset="0"/>
                          <a:cs typeface="Tahoma" panose="020B0604030504040204" pitchFamily="34" charset="0"/>
                        </a:rPr>
                        <a:t>A-3</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Formaliseer de afspraken binnen de ketenregio in een voorziening voor de archiefbescheiden (artikel 4 Archiefwet).</a:t>
                      </a:r>
                    </a:p>
                  </a:txBody>
                  <a:tcPr/>
                </a:tc>
                <a:extLst>
                  <a:ext uri="{0D108BD9-81ED-4DB2-BD59-A6C34878D82A}">
                    <a16:rowId xmlns:a16="http://schemas.microsoft.com/office/drawing/2014/main" val="714956614"/>
                  </a:ext>
                </a:extLst>
              </a:tr>
            </a:tbl>
          </a:graphicData>
        </a:graphic>
      </p:graphicFrame>
    </p:spTree>
    <p:extLst>
      <p:ext uri="{BB962C8B-B14F-4D97-AF65-F5344CB8AC3E}">
        <p14:creationId xmlns:p14="http://schemas.microsoft.com/office/powerpoint/2010/main" val="40811106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9571889"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A - Algemeen</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pic>
        <p:nvPicPr>
          <p:cNvPr id="2" name="Afbeelding 1">
            <a:extLst>
              <a:ext uri="{FF2B5EF4-FFF2-40B4-BE49-F238E27FC236}">
                <a16:creationId xmlns:a16="http://schemas.microsoft.com/office/drawing/2014/main" id="{F1491C50-D856-4605-90FA-20E40F38F5C9}"/>
              </a:ext>
            </a:extLst>
          </p:cNvPr>
          <p:cNvPicPr>
            <a:picLocks noChangeAspect="1"/>
          </p:cNvPicPr>
          <p:nvPr/>
        </p:nvPicPr>
        <p:blipFill>
          <a:blip r:embed="rId3"/>
          <a:stretch>
            <a:fillRect/>
          </a:stretch>
        </p:blipFill>
        <p:spPr>
          <a:xfrm>
            <a:off x="1615170" y="628769"/>
            <a:ext cx="4198490" cy="5922635"/>
          </a:xfrm>
          <a:prstGeom prst="rect">
            <a:avLst/>
          </a:prstGeom>
          <a:ln>
            <a:solidFill>
              <a:schemeClr val="tx1"/>
            </a:solidFill>
          </a:ln>
        </p:spPr>
      </p:pic>
      <p:pic>
        <p:nvPicPr>
          <p:cNvPr id="3" name="Afbeelding 2">
            <a:extLst>
              <a:ext uri="{FF2B5EF4-FFF2-40B4-BE49-F238E27FC236}">
                <a16:creationId xmlns:a16="http://schemas.microsoft.com/office/drawing/2014/main" id="{2027FD6D-8010-4D82-B42D-8DC811B709D1}"/>
              </a:ext>
            </a:extLst>
          </p:cNvPr>
          <p:cNvPicPr>
            <a:picLocks noChangeAspect="1"/>
          </p:cNvPicPr>
          <p:nvPr/>
        </p:nvPicPr>
        <p:blipFill>
          <a:blip r:embed="rId4"/>
          <a:stretch>
            <a:fillRect/>
          </a:stretch>
        </p:blipFill>
        <p:spPr>
          <a:xfrm>
            <a:off x="5985542" y="628769"/>
            <a:ext cx="4232326" cy="5922635"/>
          </a:xfrm>
          <a:prstGeom prst="rect">
            <a:avLst/>
          </a:prstGeom>
          <a:ln>
            <a:solidFill>
              <a:schemeClr val="tx1"/>
            </a:solidFill>
          </a:ln>
        </p:spPr>
      </p:pic>
    </p:spTree>
    <p:extLst>
      <p:ext uri="{BB962C8B-B14F-4D97-AF65-F5344CB8AC3E}">
        <p14:creationId xmlns:p14="http://schemas.microsoft.com/office/powerpoint/2010/main" val="33157909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B1 - </a:t>
            </a:r>
            <a:r>
              <a:rPr lang="nl-NL" dirty="0">
                <a:latin typeface="Tahoma" panose="020B0604030504040204" pitchFamily="34" charset="0"/>
                <a:ea typeface="Tahoma" panose="020B0604030504040204" pitchFamily="34" charset="0"/>
                <a:cs typeface="Tahoma" panose="020B0604030504040204" pitchFamily="34" charset="0"/>
              </a:rPr>
              <a:t>Verantwoordelijkheden en interbestuurlijke samenwerking</a:t>
            </a:r>
            <a:r>
              <a:rPr lang="nl-NL" altLang="nl-NL" dirty="0">
                <a:latin typeface="Tahoma" panose="020B0604030504040204" pitchFamily="34" charset="0"/>
                <a:ea typeface="ＭＳ Ｐゴシック" panose="020B0600070205080204" pitchFamily="34" charset="-128"/>
                <a:cs typeface="Tahoma" panose="020B0604030504040204" pitchFamily="34" charset="0"/>
              </a:rPr>
              <a:t> </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el 4">
            <a:extLst>
              <a:ext uri="{FF2B5EF4-FFF2-40B4-BE49-F238E27FC236}">
                <a16:creationId xmlns:a16="http://schemas.microsoft.com/office/drawing/2014/main" id="{2BD12843-EA30-4E5D-9108-A7FD605CC845}"/>
              </a:ext>
            </a:extLst>
          </p:cNvPr>
          <p:cNvGraphicFramePr>
            <a:graphicFrameLocks noGrp="1"/>
          </p:cNvGraphicFramePr>
          <p:nvPr>
            <p:extLst>
              <p:ext uri="{D42A27DB-BD31-4B8C-83A1-F6EECF244321}">
                <p14:modId xmlns:p14="http://schemas.microsoft.com/office/powerpoint/2010/main" val="1675400507"/>
              </p:ext>
            </p:extLst>
          </p:nvPr>
        </p:nvGraphicFramePr>
        <p:xfrm>
          <a:off x="2116428" y="1673899"/>
          <a:ext cx="7959143" cy="3510201"/>
        </p:xfrm>
        <a:graphic>
          <a:graphicData uri="http://schemas.openxmlformats.org/drawingml/2006/table">
            <a:tbl>
              <a:tblPr firstRow="1" bandRow="1">
                <a:tableStyleId>{BC89EF96-8CEA-46FF-86C4-4CE0E7609802}</a:tableStyleId>
              </a:tblPr>
              <a:tblGrid>
                <a:gridCol w="876035">
                  <a:extLst>
                    <a:ext uri="{9D8B030D-6E8A-4147-A177-3AD203B41FA5}">
                      <a16:colId xmlns:a16="http://schemas.microsoft.com/office/drawing/2014/main" val="3443340161"/>
                    </a:ext>
                  </a:extLst>
                </a:gridCol>
                <a:gridCol w="7083108">
                  <a:extLst>
                    <a:ext uri="{9D8B030D-6E8A-4147-A177-3AD203B41FA5}">
                      <a16:colId xmlns:a16="http://schemas.microsoft.com/office/drawing/2014/main" val="2871801235"/>
                    </a:ext>
                  </a:extLst>
                </a:gridCol>
              </a:tblGrid>
              <a:tr h="669330">
                <a:tc>
                  <a:txBody>
                    <a:bodyPr/>
                    <a:lstStyle/>
                    <a:p>
                      <a:r>
                        <a:rPr lang="nl-NL" b="0" dirty="0">
                          <a:latin typeface="Tahoma" panose="020B0604030504040204" pitchFamily="34" charset="0"/>
                          <a:ea typeface="Tahoma" panose="020B0604030504040204" pitchFamily="34" charset="0"/>
                          <a:cs typeface="Tahoma" panose="020B0604030504040204" pitchFamily="34" charset="0"/>
                        </a:rPr>
                        <a:t>B1-1</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Werk afspraken uit in een ‘Dossier Afspraken Procedures’ (DAP) of een vergelijkbaar instrument voor het maken én onderhouden van afspraken met ketenpartners </a:t>
                      </a:r>
                    </a:p>
                  </a:txBody>
                  <a:tcPr/>
                </a:tc>
                <a:extLst>
                  <a:ext uri="{0D108BD9-81ED-4DB2-BD59-A6C34878D82A}">
                    <a16:rowId xmlns:a16="http://schemas.microsoft.com/office/drawing/2014/main" val="3347509960"/>
                  </a:ext>
                </a:extLst>
              </a:tr>
              <a:tr h="1087971">
                <a:tc>
                  <a:txBody>
                    <a:bodyPr/>
                    <a:lstStyle/>
                    <a:p>
                      <a:r>
                        <a:rPr lang="nl-NL" dirty="0">
                          <a:latin typeface="Tahoma" panose="020B0604030504040204" pitchFamily="34" charset="0"/>
                          <a:ea typeface="Tahoma" panose="020B0604030504040204" pitchFamily="34" charset="0"/>
                          <a:cs typeface="Tahoma" panose="020B0604030504040204" pitchFamily="34" charset="0"/>
                        </a:rPr>
                        <a:t>B1-2</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Maak afspraken over het beheer van informatieobjecten i.v.m. voorbereidingsbesluiten, Instructieregels, Interventiebesluiten, projectbesluiten en reserveringen.</a:t>
                      </a:r>
                    </a:p>
                  </a:txBody>
                  <a:tcPr/>
                </a:tc>
                <a:extLst>
                  <a:ext uri="{0D108BD9-81ED-4DB2-BD59-A6C34878D82A}">
                    <a16:rowId xmlns:a16="http://schemas.microsoft.com/office/drawing/2014/main" val="3814727009"/>
                  </a:ext>
                </a:extLst>
              </a:tr>
              <a:tr h="1507830">
                <a:tc>
                  <a:txBody>
                    <a:bodyPr/>
                    <a:lstStyle/>
                    <a:p>
                      <a:r>
                        <a:rPr lang="nl-NL" dirty="0">
                          <a:latin typeface="Tahoma" panose="020B0604030504040204" pitchFamily="34" charset="0"/>
                          <a:ea typeface="Tahoma" panose="020B0604030504040204" pitchFamily="34" charset="0"/>
                          <a:cs typeface="Tahoma" panose="020B0604030504040204" pitchFamily="34" charset="0"/>
                        </a:rPr>
                        <a:t>B1-3</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Controleer de volledigheid en juistheid van de lokale configuraties voor ‘bevoegd gezag’, ‘behandeldienst’ en ‘actieverzoeken’.</a:t>
                      </a:r>
                    </a:p>
                  </a:txBody>
                  <a:tcPr/>
                </a:tc>
                <a:extLst>
                  <a:ext uri="{0D108BD9-81ED-4DB2-BD59-A6C34878D82A}">
                    <a16:rowId xmlns:a16="http://schemas.microsoft.com/office/drawing/2014/main" val="714956614"/>
                  </a:ext>
                </a:extLst>
              </a:tr>
            </a:tbl>
          </a:graphicData>
        </a:graphic>
      </p:graphicFrame>
    </p:spTree>
    <p:extLst>
      <p:ext uri="{BB962C8B-B14F-4D97-AF65-F5344CB8AC3E}">
        <p14:creationId xmlns:p14="http://schemas.microsoft.com/office/powerpoint/2010/main" val="32121400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9571889"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B1 - </a:t>
            </a:r>
            <a:r>
              <a:rPr lang="nl-NL" dirty="0">
                <a:latin typeface="Tahoma" panose="020B0604030504040204" pitchFamily="34" charset="0"/>
                <a:ea typeface="Tahoma" panose="020B0604030504040204" pitchFamily="34" charset="0"/>
                <a:cs typeface="Tahoma" panose="020B0604030504040204" pitchFamily="34" charset="0"/>
              </a:rPr>
              <a:t>Verantwoordelijkheden en interbestuurlijke samenwerking</a:t>
            </a:r>
            <a:r>
              <a:rPr lang="nl-NL" altLang="nl-NL" dirty="0">
                <a:latin typeface="Tahoma" panose="020B0604030504040204" pitchFamily="34" charset="0"/>
                <a:ea typeface="ＭＳ Ｐゴシック" panose="020B0600070205080204" pitchFamily="34" charset="-128"/>
                <a:cs typeface="Tahoma" panose="020B0604030504040204" pitchFamily="34" charset="0"/>
              </a:rPr>
              <a:t> </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pic>
        <p:nvPicPr>
          <p:cNvPr id="4" name="Afbeelding 3">
            <a:extLst>
              <a:ext uri="{FF2B5EF4-FFF2-40B4-BE49-F238E27FC236}">
                <a16:creationId xmlns:a16="http://schemas.microsoft.com/office/drawing/2014/main" id="{E71939B5-D3E3-4C5D-B775-16992634FD05}"/>
              </a:ext>
            </a:extLst>
          </p:cNvPr>
          <p:cNvPicPr>
            <a:picLocks noChangeAspect="1"/>
          </p:cNvPicPr>
          <p:nvPr/>
        </p:nvPicPr>
        <p:blipFill>
          <a:blip r:embed="rId3"/>
          <a:stretch>
            <a:fillRect/>
          </a:stretch>
        </p:blipFill>
        <p:spPr>
          <a:xfrm>
            <a:off x="1702634" y="968374"/>
            <a:ext cx="4093099" cy="5492751"/>
          </a:xfrm>
          <a:prstGeom prst="rect">
            <a:avLst/>
          </a:prstGeom>
          <a:ln>
            <a:solidFill>
              <a:schemeClr val="tx1"/>
            </a:solidFill>
          </a:ln>
        </p:spPr>
      </p:pic>
      <p:pic>
        <p:nvPicPr>
          <p:cNvPr id="5" name="Afbeelding 4">
            <a:extLst>
              <a:ext uri="{FF2B5EF4-FFF2-40B4-BE49-F238E27FC236}">
                <a16:creationId xmlns:a16="http://schemas.microsoft.com/office/drawing/2014/main" id="{3E45C24C-790F-485C-81D3-6BDBDAC443E5}"/>
              </a:ext>
            </a:extLst>
          </p:cNvPr>
          <p:cNvPicPr>
            <a:picLocks noChangeAspect="1"/>
          </p:cNvPicPr>
          <p:nvPr/>
        </p:nvPicPr>
        <p:blipFill>
          <a:blip r:embed="rId4"/>
          <a:stretch>
            <a:fillRect/>
          </a:stretch>
        </p:blipFill>
        <p:spPr>
          <a:xfrm>
            <a:off x="6575219" y="968374"/>
            <a:ext cx="3856055" cy="5492751"/>
          </a:xfrm>
          <a:prstGeom prst="rect">
            <a:avLst/>
          </a:prstGeom>
          <a:ln>
            <a:solidFill>
              <a:schemeClr val="tx1"/>
            </a:solidFill>
          </a:ln>
        </p:spPr>
      </p:pic>
    </p:spTree>
    <p:extLst>
      <p:ext uri="{BB962C8B-B14F-4D97-AF65-F5344CB8AC3E}">
        <p14:creationId xmlns:p14="http://schemas.microsoft.com/office/powerpoint/2010/main" val="7258422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el 1">
            <a:extLst>
              <a:ext uri="{FF2B5EF4-FFF2-40B4-BE49-F238E27FC236}">
                <a16:creationId xmlns:a16="http://schemas.microsoft.com/office/drawing/2014/main" id="{53DA11F9-C2DD-489C-B43A-D6C54B3A9964}"/>
              </a:ext>
            </a:extLst>
          </p:cNvPr>
          <p:cNvSpPr>
            <a:spLocks noGrp="1"/>
          </p:cNvSpPr>
          <p:nvPr>
            <p:ph type="title"/>
          </p:nvPr>
        </p:nvSpPr>
        <p:spPr>
          <a:xfrm>
            <a:off x="0" y="0"/>
            <a:ext cx="10406108" cy="601016"/>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Omgevingswet komt eraan - maar hoe zit het met informatiehuishouding? </a:t>
            </a:r>
          </a:p>
        </p:txBody>
      </p:sp>
      <p:sp>
        <p:nvSpPr>
          <p:cNvPr id="29699" name="Tijdelijke aanduiding voor inhoud 2">
            <a:extLst>
              <a:ext uri="{FF2B5EF4-FFF2-40B4-BE49-F238E27FC236}">
                <a16:creationId xmlns:a16="http://schemas.microsoft.com/office/drawing/2014/main" id="{98B71602-CA61-493C-AFE6-CCD64A98C4E8}"/>
              </a:ext>
            </a:extLst>
          </p:cNvPr>
          <p:cNvSpPr>
            <a:spLocks noGrp="1"/>
          </p:cNvSpPr>
          <p:nvPr>
            <p:ph idx="1"/>
          </p:nvPr>
        </p:nvSpPr>
        <p:spPr>
          <a:xfrm>
            <a:off x="1198485" y="1363707"/>
            <a:ext cx="9207623" cy="4525963"/>
          </a:xfrm>
        </p:spPr>
        <p:txBody>
          <a:bodyPr/>
          <a:lstStyle/>
          <a:p>
            <a:pPr marL="0" indent="0">
              <a:buNone/>
            </a:pPr>
            <a:r>
              <a:rPr lang="nl-NL" altLang="nl-NL" sz="2400" dirty="0">
                <a:latin typeface="Tahoma" panose="020B0604030504040204" pitchFamily="34" charset="0"/>
                <a:ea typeface="ＭＳ Ｐゴシック" panose="020B0600070205080204" pitchFamily="34" charset="-128"/>
              </a:rPr>
              <a:t>Welke afspraken moeten</a:t>
            </a:r>
          </a:p>
          <a:p>
            <a:pPr marL="0" indent="0">
              <a:buNone/>
            </a:pPr>
            <a:r>
              <a:rPr lang="nl-NL" altLang="nl-NL" sz="2400" dirty="0">
                <a:latin typeface="Tahoma" panose="020B0604030504040204" pitchFamily="34" charset="0"/>
                <a:ea typeface="ＭＳ Ｐゴシック" panose="020B0600070205080204" pitchFamily="34" charset="-128"/>
              </a:rPr>
              <a:t>gemeenten </a:t>
            </a:r>
            <a:r>
              <a:rPr lang="nl-NL" altLang="nl-NL" sz="2400" dirty="0">
                <a:solidFill>
                  <a:srgbClr val="E11E2D"/>
                </a:solidFill>
                <a:latin typeface="Tahoma" panose="020B0604030504040204" pitchFamily="34" charset="0"/>
                <a:ea typeface="ＭＳ Ｐゴシック" panose="020B0600070205080204" pitchFamily="34" charset="-128"/>
              </a:rPr>
              <a:t>|</a:t>
            </a:r>
            <a:r>
              <a:rPr lang="nl-NL" altLang="nl-NL" sz="2400" dirty="0">
                <a:latin typeface="Tahoma" panose="020B0604030504040204" pitchFamily="34" charset="0"/>
                <a:ea typeface="ＭＳ Ｐゴシック" panose="020B0600070205080204" pitchFamily="34" charset="-128"/>
              </a:rPr>
              <a:t> provincies </a:t>
            </a:r>
            <a:r>
              <a:rPr lang="nl-NL" altLang="nl-NL" sz="2400" dirty="0">
                <a:solidFill>
                  <a:srgbClr val="E11E2D"/>
                </a:solidFill>
                <a:latin typeface="Tahoma" panose="020B0604030504040204" pitchFamily="34" charset="0"/>
                <a:ea typeface="ＭＳ Ｐゴシック" panose="020B0600070205080204" pitchFamily="34" charset="-128"/>
              </a:rPr>
              <a:t>|</a:t>
            </a:r>
            <a:r>
              <a:rPr lang="nl-NL" altLang="nl-NL" sz="2400" dirty="0">
                <a:latin typeface="Tahoma" panose="020B0604030504040204" pitchFamily="34" charset="0"/>
                <a:ea typeface="ＭＳ Ｐゴシック" panose="020B0600070205080204" pitchFamily="34" charset="-128"/>
              </a:rPr>
              <a:t> waterschappen </a:t>
            </a:r>
            <a:r>
              <a:rPr lang="nl-NL" altLang="nl-NL" sz="2400" dirty="0">
                <a:solidFill>
                  <a:srgbClr val="E11E2D"/>
                </a:solidFill>
                <a:latin typeface="Tahoma" panose="020B0604030504040204" pitchFamily="34" charset="0"/>
                <a:ea typeface="ＭＳ Ｐゴシック" panose="020B0600070205080204" pitchFamily="34" charset="-128"/>
              </a:rPr>
              <a:t>|</a:t>
            </a:r>
            <a:r>
              <a:rPr lang="nl-NL" altLang="nl-NL" sz="2400" dirty="0">
                <a:latin typeface="Tahoma" panose="020B0604030504040204" pitchFamily="34" charset="0"/>
                <a:ea typeface="ＭＳ Ｐゴシック" panose="020B0600070205080204" pitchFamily="34" charset="-128"/>
              </a:rPr>
              <a:t> omgevingsdiensten  veiligheidsregio’s </a:t>
            </a:r>
            <a:r>
              <a:rPr lang="nl-NL" altLang="nl-NL" sz="2400" dirty="0">
                <a:solidFill>
                  <a:srgbClr val="E11E2D"/>
                </a:solidFill>
                <a:latin typeface="Tahoma" panose="020B0604030504040204" pitchFamily="34" charset="0"/>
                <a:ea typeface="ＭＳ Ｐゴシック" panose="020B0600070205080204" pitchFamily="34" charset="-128"/>
              </a:rPr>
              <a:t>|</a:t>
            </a:r>
            <a:r>
              <a:rPr lang="nl-NL" altLang="nl-NL" sz="2400" dirty="0">
                <a:latin typeface="Tahoma" panose="020B0604030504040204" pitchFamily="34" charset="0"/>
                <a:ea typeface="ＭＳ Ｐゴシック" panose="020B0600070205080204" pitchFamily="34" charset="-128"/>
              </a:rPr>
              <a:t> </a:t>
            </a:r>
            <a:r>
              <a:rPr lang="nl-NL" altLang="nl-NL" sz="2400" dirty="0" err="1">
                <a:latin typeface="Tahoma" panose="020B0604030504040204" pitchFamily="34" charset="0"/>
                <a:ea typeface="ＭＳ Ｐゴシック" panose="020B0600070205080204" pitchFamily="34" charset="-128"/>
              </a:rPr>
              <a:t>GGD’en</a:t>
            </a:r>
            <a:endParaRPr lang="nl-NL" altLang="nl-NL" sz="2400" dirty="0">
              <a:latin typeface="Tahoma" panose="020B0604030504040204" pitchFamily="34" charset="0"/>
              <a:ea typeface="ＭＳ Ｐゴシック" panose="020B0600070205080204" pitchFamily="34" charset="-128"/>
            </a:endParaRPr>
          </a:p>
          <a:p>
            <a:pPr marL="0" indent="0">
              <a:buNone/>
            </a:pPr>
            <a:r>
              <a:rPr lang="nl-NL" altLang="nl-NL" sz="2400" dirty="0">
                <a:latin typeface="Tahoma" panose="020B0604030504040204" pitchFamily="34" charset="0"/>
                <a:ea typeface="ＭＳ Ｐゴシック" panose="020B0600070205080204" pitchFamily="34" charset="-128"/>
              </a:rPr>
              <a:t>maken, om duurzame informatiehuishouding in te richten</a:t>
            </a:r>
          </a:p>
          <a:p>
            <a:pPr marL="0" indent="0">
              <a:buNone/>
            </a:pPr>
            <a:r>
              <a:rPr lang="nl-NL" altLang="nl-NL" sz="2400" dirty="0">
                <a:latin typeface="Tahoma" panose="020B0604030504040204" pitchFamily="34" charset="0"/>
                <a:ea typeface="ＭＳ Ｐゴシック" panose="020B0600070205080204" pitchFamily="34" charset="-128"/>
              </a:rPr>
              <a:t>in hun </a:t>
            </a:r>
            <a:r>
              <a:rPr lang="nl-NL" altLang="nl-NL" sz="2400" dirty="0" err="1">
                <a:latin typeface="Tahoma" panose="020B0604030504040204" pitchFamily="34" charset="0"/>
                <a:ea typeface="ＭＳ Ｐゴシック" panose="020B0600070205080204" pitchFamily="34" charset="-128"/>
              </a:rPr>
              <a:t>procesketens</a:t>
            </a:r>
            <a:r>
              <a:rPr lang="nl-NL" altLang="nl-NL" sz="2400" dirty="0">
                <a:latin typeface="Tahoma" panose="020B0604030504040204" pitchFamily="34" charset="0"/>
                <a:ea typeface="ＭＳ Ｐゴシック" panose="020B0600070205080204" pitchFamily="34" charset="-128"/>
              </a:rPr>
              <a:t> onder de Omgevingswet? </a:t>
            </a:r>
          </a:p>
          <a:p>
            <a:pPr marL="0" indent="0">
              <a:buNone/>
            </a:pPr>
            <a:endParaRPr lang="nl-NL" altLang="nl-NL" sz="2400" dirty="0">
              <a:latin typeface="Tahoma" panose="020B0604030504040204" pitchFamily="34" charset="0"/>
              <a:ea typeface="ＭＳ Ｐゴシック" panose="020B0600070205080204" pitchFamily="34" charset="-128"/>
            </a:endParaRPr>
          </a:p>
          <a:p>
            <a:pPr marL="0" indent="0">
              <a:buNone/>
            </a:pPr>
            <a:r>
              <a:rPr lang="nl-NL" altLang="nl-NL" sz="2400" dirty="0">
                <a:latin typeface="Tahoma" panose="020B0604030504040204" pitchFamily="34" charset="0"/>
                <a:ea typeface="ＭＳ Ｐゴシック" panose="020B0600070205080204" pitchFamily="34" charset="-128"/>
              </a:rPr>
              <a:t>Wisselwerking tussen:</a:t>
            </a:r>
          </a:p>
          <a:p>
            <a:pPr marL="0" indent="0">
              <a:buNone/>
            </a:pPr>
            <a:r>
              <a:rPr lang="nl-NL" altLang="nl-NL" sz="2400" dirty="0">
                <a:solidFill>
                  <a:srgbClr val="E11E2D"/>
                </a:solidFill>
                <a:latin typeface="Tahoma" panose="020B0604030504040204" pitchFamily="34" charset="0"/>
                <a:ea typeface="ＭＳ Ｐゴシック" panose="020B0600070205080204" pitchFamily="34" charset="-128"/>
              </a:rPr>
              <a:t>|</a:t>
            </a:r>
            <a:r>
              <a:rPr lang="nl-NL" altLang="nl-NL" sz="2400" dirty="0">
                <a:latin typeface="Tahoma" panose="020B0604030504040204" pitchFamily="34" charset="0"/>
                <a:ea typeface="ＭＳ Ｐゴシック" panose="020B0600070205080204" pitchFamily="34" charset="-128"/>
              </a:rPr>
              <a:t> wat wordt beheerd in Landelijke Voorzieningen </a:t>
            </a:r>
          </a:p>
          <a:p>
            <a:pPr marL="0" indent="0">
              <a:buNone/>
            </a:pPr>
            <a:r>
              <a:rPr lang="nl-NL" altLang="nl-NL" sz="2400" dirty="0">
                <a:solidFill>
                  <a:srgbClr val="E11E2D"/>
                </a:solidFill>
                <a:latin typeface="Tahoma" panose="020B0604030504040204" pitchFamily="34" charset="0"/>
                <a:ea typeface="ＭＳ Ｐゴシック" panose="020B0600070205080204" pitchFamily="34" charset="-128"/>
              </a:rPr>
              <a:t>| </a:t>
            </a:r>
            <a:r>
              <a:rPr lang="nl-NL" altLang="nl-NL" sz="2400" dirty="0">
                <a:latin typeface="Tahoma" panose="020B0604030504040204" pitchFamily="34" charset="0"/>
                <a:ea typeface="ＭＳ Ｐゴシック" panose="020B0600070205080204" pitchFamily="34" charset="-128"/>
              </a:rPr>
              <a:t>waar lokaal beheer voor moet worden ingezet,</a:t>
            </a:r>
          </a:p>
          <a:p>
            <a:pPr marL="0" indent="0">
              <a:buNone/>
            </a:pPr>
            <a:r>
              <a:rPr lang="nl-NL" altLang="nl-NL" sz="2400" dirty="0">
                <a:solidFill>
                  <a:schemeClr val="bg1"/>
                </a:solidFill>
                <a:latin typeface="Tahoma" panose="020B0604030504040204" pitchFamily="34" charset="0"/>
                <a:ea typeface="ＭＳ Ｐゴシック" panose="020B0600070205080204" pitchFamily="34" charset="-128"/>
              </a:rPr>
              <a:t>|</a:t>
            </a:r>
            <a:r>
              <a:rPr lang="nl-NL" altLang="nl-NL" sz="2400" dirty="0">
                <a:solidFill>
                  <a:srgbClr val="E11E2D"/>
                </a:solidFill>
                <a:latin typeface="Tahoma" panose="020B0604030504040204" pitchFamily="34" charset="0"/>
                <a:ea typeface="ＭＳ Ｐゴシック" panose="020B0600070205080204" pitchFamily="34" charset="-128"/>
              </a:rPr>
              <a:t> </a:t>
            </a:r>
            <a:r>
              <a:rPr lang="nl-NL" altLang="nl-NL" sz="2400" dirty="0">
                <a:latin typeface="Tahoma" panose="020B0604030504040204" pitchFamily="34" charset="0"/>
                <a:ea typeface="ＭＳ Ｐゴシック" panose="020B0600070205080204" pitchFamily="34" charset="-128"/>
              </a:rPr>
              <a:t>in eigen processysteem/zaaksysteem/DMS/etc.</a:t>
            </a:r>
          </a:p>
          <a:p>
            <a:pPr marL="0" indent="0">
              <a:buNone/>
            </a:pPr>
            <a:endParaRPr lang="nl-NL" altLang="nl-NL" sz="2400" dirty="0">
              <a:latin typeface="Tahom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2899687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699">
                                            <p:txEl>
                                              <p:pRg st="0" end="0"/>
                                            </p:txEl>
                                          </p:spTgt>
                                        </p:tgtEl>
                                        <p:attrNameLst>
                                          <p:attrName>style.visibility</p:attrName>
                                        </p:attrNameLst>
                                      </p:cBhvr>
                                      <p:to>
                                        <p:strVal val="visible"/>
                                      </p:to>
                                    </p:set>
                                    <p:animEffect transition="in" filter="fade">
                                      <p:cBhvr>
                                        <p:cTn id="7" dur="1000"/>
                                        <p:tgtEl>
                                          <p:spTgt spid="29699">
                                            <p:txEl>
                                              <p:pRg st="0" end="0"/>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29699">
                                            <p:txEl>
                                              <p:pRg st="1" end="1"/>
                                            </p:txEl>
                                          </p:spTgt>
                                        </p:tgtEl>
                                        <p:attrNameLst>
                                          <p:attrName>style.visibility</p:attrName>
                                        </p:attrNameLst>
                                      </p:cBhvr>
                                      <p:to>
                                        <p:strVal val="visible"/>
                                      </p:to>
                                    </p:set>
                                    <p:animEffect transition="in" filter="fade">
                                      <p:cBhvr>
                                        <p:cTn id="11" dur="1000"/>
                                        <p:tgtEl>
                                          <p:spTgt spid="29699">
                                            <p:txEl>
                                              <p:pRg st="1" end="1"/>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29699">
                                            <p:txEl>
                                              <p:pRg st="2" end="2"/>
                                            </p:txEl>
                                          </p:spTgt>
                                        </p:tgtEl>
                                        <p:attrNameLst>
                                          <p:attrName>style.visibility</p:attrName>
                                        </p:attrNameLst>
                                      </p:cBhvr>
                                      <p:to>
                                        <p:strVal val="visible"/>
                                      </p:to>
                                    </p:set>
                                    <p:animEffect transition="in" filter="fade">
                                      <p:cBhvr>
                                        <p:cTn id="15" dur="1000"/>
                                        <p:tgtEl>
                                          <p:spTgt spid="29699">
                                            <p:txEl>
                                              <p:pRg st="2" end="2"/>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29699">
                                            <p:txEl>
                                              <p:pRg st="3" end="3"/>
                                            </p:txEl>
                                          </p:spTgt>
                                        </p:tgtEl>
                                        <p:attrNameLst>
                                          <p:attrName>style.visibility</p:attrName>
                                        </p:attrNameLst>
                                      </p:cBhvr>
                                      <p:to>
                                        <p:strVal val="visible"/>
                                      </p:to>
                                    </p:set>
                                    <p:animEffect transition="in" filter="fade">
                                      <p:cBhvr>
                                        <p:cTn id="19" dur="1000"/>
                                        <p:tgtEl>
                                          <p:spTgt spid="29699">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29699">
                                            <p:txEl>
                                              <p:pRg st="5" end="5"/>
                                            </p:txEl>
                                          </p:spTgt>
                                        </p:tgtEl>
                                        <p:attrNameLst>
                                          <p:attrName>style.visibility</p:attrName>
                                        </p:attrNameLst>
                                      </p:cBhvr>
                                      <p:to>
                                        <p:strVal val="visible"/>
                                      </p:to>
                                    </p:set>
                                    <p:animEffect transition="in" filter="fade">
                                      <p:cBhvr>
                                        <p:cTn id="24" dur="1000"/>
                                        <p:tgtEl>
                                          <p:spTgt spid="29699">
                                            <p:txEl>
                                              <p:pRg st="5" end="5"/>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29699">
                                            <p:txEl>
                                              <p:pRg st="6" end="6"/>
                                            </p:txEl>
                                          </p:spTgt>
                                        </p:tgtEl>
                                        <p:attrNameLst>
                                          <p:attrName>style.visibility</p:attrName>
                                        </p:attrNameLst>
                                      </p:cBhvr>
                                      <p:to>
                                        <p:strVal val="visible"/>
                                      </p:to>
                                    </p:set>
                                    <p:animEffect transition="in" filter="fade">
                                      <p:cBhvr>
                                        <p:cTn id="27" dur="1000"/>
                                        <p:tgtEl>
                                          <p:spTgt spid="29699">
                                            <p:txEl>
                                              <p:pRg st="6" end="6"/>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29699">
                                            <p:txEl>
                                              <p:pRg st="7" end="7"/>
                                            </p:txEl>
                                          </p:spTgt>
                                        </p:tgtEl>
                                        <p:attrNameLst>
                                          <p:attrName>style.visibility</p:attrName>
                                        </p:attrNameLst>
                                      </p:cBhvr>
                                      <p:to>
                                        <p:strVal val="visible"/>
                                      </p:to>
                                    </p:set>
                                    <p:animEffect transition="in" filter="fade">
                                      <p:cBhvr>
                                        <p:cTn id="30" dur="1000"/>
                                        <p:tgtEl>
                                          <p:spTgt spid="29699">
                                            <p:txEl>
                                              <p:pRg st="7" end="7"/>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29699">
                                            <p:txEl>
                                              <p:pRg st="8" end="8"/>
                                            </p:txEl>
                                          </p:spTgt>
                                        </p:tgtEl>
                                        <p:attrNameLst>
                                          <p:attrName>style.visibility</p:attrName>
                                        </p:attrNameLst>
                                      </p:cBhvr>
                                      <p:to>
                                        <p:strVal val="visible"/>
                                      </p:to>
                                    </p:set>
                                    <p:animEffect transition="in" filter="fade">
                                      <p:cBhvr>
                                        <p:cTn id="33" dur="1000"/>
                                        <p:tgtEl>
                                          <p:spTgt spid="2969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9571889"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B1 – </a:t>
            </a:r>
            <a:r>
              <a:rPr lang="nl-NL" dirty="0">
                <a:latin typeface="Tahoma" panose="020B0604030504040204" pitchFamily="34" charset="0"/>
                <a:ea typeface="Tahoma" panose="020B0604030504040204" pitchFamily="34" charset="0"/>
                <a:cs typeface="Tahoma" panose="020B0604030504040204" pitchFamily="34" charset="0"/>
              </a:rPr>
              <a:t>Model dossier afspraken en procedures</a:t>
            </a:r>
            <a:endParaRPr lang="nl-NL" altLang="nl-NL" dirty="0">
              <a:latin typeface="Tahoma" panose="020B0604030504040204" pitchFamily="34" charset="0"/>
              <a:ea typeface="ＭＳ Ｐゴシック" panose="020B0600070205080204" pitchFamily="34" charset="-128"/>
              <a:cs typeface="Tahoma" panose="020B0604030504040204" pitchFamily="34" charset="0"/>
            </a:endParaRP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pic>
        <p:nvPicPr>
          <p:cNvPr id="2" name="Afbeelding 1">
            <a:extLst>
              <a:ext uri="{FF2B5EF4-FFF2-40B4-BE49-F238E27FC236}">
                <a16:creationId xmlns:a16="http://schemas.microsoft.com/office/drawing/2014/main" id="{C55649E6-2F7D-4DF5-A59C-471A3D2188BF}"/>
              </a:ext>
            </a:extLst>
          </p:cNvPr>
          <p:cNvPicPr>
            <a:picLocks noChangeAspect="1"/>
          </p:cNvPicPr>
          <p:nvPr/>
        </p:nvPicPr>
        <p:blipFill>
          <a:blip r:embed="rId3"/>
          <a:stretch>
            <a:fillRect/>
          </a:stretch>
        </p:blipFill>
        <p:spPr>
          <a:xfrm>
            <a:off x="2854552" y="932364"/>
            <a:ext cx="6482896" cy="5455736"/>
          </a:xfrm>
          <a:prstGeom prst="rect">
            <a:avLst/>
          </a:prstGeom>
          <a:ln>
            <a:solidFill>
              <a:schemeClr val="tx1"/>
            </a:solidFill>
          </a:ln>
        </p:spPr>
      </p:pic>
    </p:spTree>
    <p:extLst>
      <p:ext uri="{BB962C8B-B14F-4D97-AF65-F5344CB8AC3E}">
        <p14:creationId xmlns:p14="http://schemas.microsoft.com/office/powerpoint/2010/main" val="29219384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el 1">
            <a:extLst>
              <a:ext uri="{FF2B5EF4-FFF2-40B4-BE49-F238E27FC236}">
                <a16:creationId xmlns:a16="http://schemas.microsoft.com/office/drawing/2014/main" id="{ED3A01BC-979C-4130-B77A-8C7DF8E361F5}"/>
              </a:ext>
            </a:extLst>
          </p:cNvPr>
          <p:cNvSpPr>
            <a:spLocks noGrp="1"/>
          </p:cNvSpPr>
          <p:nvPr>
            <p:ph type="title"/>
          </p:nvPr>
        </p:nvSpPr>
        <p:spPr>
          <a:xfrm>
            <a:off x="53267" y="51449"/>
            <a:ext cx="11688789" cy="423194"/>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B1 – Wie is bevoegd voor wat? En wordt dus ook verantwoordelijk?</a:t>
            </a:r>
          </a:p>
        </p:txBody>
      </p:sp>
      <p:pic>
        <p:nvPicPr>
          <p:cNvPr id="49155" name="Tijdelijke aanduiding voor inhoud 7">
            <a:extLst>
              <a:ext uri="{FF2B5EF4-FFF2-40B4-BE49-F238E27FC236}">
                <a16:creationId xmlns:a16="http://schemas.microsoft.com/office/drawing/2014/main" id="{78D38AF0-1731-4B02-92D7-8E7428813D3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245212" y="661407"/>
            <a:ext cx="9701576" cy="5535185"/>
          </a:xfrm>
        </p:spPr>
      </p:pic>
    </p:spTree>
    <p:extLst>
      <p:ext uri="{BB962C8B-B14F-4D97-AF65-F5344CB8AC3E}">
        <p14:creationId xmlns:p14="http://schemas.microsoft.com/office/powerpoint/2010/main" val="20532432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2" y="-43287"/>
            <a:ext cx="12127478" cy="578734"/>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B1 – Wie is bevoegd voor wat? Gevolgen van ‘magneetactiviteiten’</a:t>
            </a:r>
          </a:p>
        </p:txBody>
      </p:sp>
      <p:pic>
        <p:nvPicPr>
          <p:cNvPr id="4" name="Afbeelding 3" descr="Afbeelding met tekst&#10;&#10;Automatisch gegenereerde beschrijving">
            <a:extLst>
              <a:ext uri="{FF2B5EF4-FFF2-40B4-BE49-F238E27FC236}">
                <a16:creationId xmlns:a16="http://schemas.microsoft.com/office/drawing/2014/main" id="{5732F2FA-75D8-4B87-B820-C09DC167D89E}"/>
              </a:ext>
            </a:extLst>
          </p:cNvPr>
          <p:cNvPicPr>
            <a:picLocks noChangeAspect="1"/>
          </p:cNvPicPr>
          <p:nvPr/>
        </p:nvPicPr>
        <p:blipFill>
          <a:blip r:embed="rId2"/>
          <a:stretch>
            <a:fillRect/>
          </a:stretch>
        </p:blipFill>
        <p:spPr>
          <a:xfrm>
            <a:off x="457199" y="699862"/>
            <a:ext cx="7796431" cy="5975257"/>
          </a:xfrm>
          <a:prstGeom prst="rect">
            <a:avLst/>
          </a:prstGeom>
        </p:spPr>
      </p:pic>
      <p:sp>
        <p:nvSpPr>
          <p:cNvPr id="69635" name="Tijdelijke aanduiding voor inhoud 2">
            <a:extLst>
              <a:ext uri="{FF2B5EF4-FFF2-40B4-BE49-F238E27FC236}">
                <a16:creationId xmlns:a16="http://schemas.microsoft.com/office/drawing/2014/main" id="{B713B058-B5D9-4D81-B042-5D39FF744B1F}"/>
              </a:ext>
            </a:extLst>
          </p:cNvPr>
          <p:cNvSpPr>
            <a:spLocks noGrp="1"/>
          </p:cNvSpPr>
          <p:nvPr>
            <p:ph idx="1"/>
          </p:nvPr>
        </p:nvSpPr>
        <p:spPr>
          <a:xfrm rot="20529654">
            <a:off x="7821385" y="3536489"/>
            <a:ext cx="3734041" cy="1757100"/>
          </a:xfrm>
        </p:spPr>
        <p:txBody>
          <a:bodyPr/>
          <a:lstStyle/>
          <a:p>
            <a:pPr marL="0" indent="0">
              <a:buNone/>
            </a:pPr>
            <a:r>
              <a:rPr lang="nl-NL" altLang="nl-NL" sz="2400" i="1" dirty="0">
                <a:solidFill>
                  <a:srgbClr val="E11E2D"/>
                </a:solidFill>
                <a:latin typeface="Arial" panose="020B0604020202020204" pitchFamily="34" charset="0"/>
                <a:ea typeface="ＭＳ Ｐゴシック" panose="020B0600070205080204" pitchFamily="34" charset="-128"/>
                <a:cs typeface="Arial" panose="020B0604020202020204" pitchFamily="34" charset="0"/>
              </a:rPr>
              <a:t>Afspraken nodig over toegankelijkheid informatie voor medeoverheden?</a:t>
            </a:r>
          </a:p>
          <a:p>
            <a:pPr marL="0" indent="0">
              <a:buNone/>
            </a:pPr>
            <a:endParaRPr lang="nl-NL" altLang="nl-NL" sz="2400" i="1" dirty="0">
              <a:latin typeface="Tahom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308833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9635">
                                            <p:txEl>
                                              <p:pRg st="0" end="0"/>
                                            </p:txEl>
                                          </p:spTgt>
                                        </p:tgtEl>
                                        <p:attrNameLst>
                                          <p:attrName>style.visibility</p:attrName>
                                        </p:attrNameLst>
                                      </p:cBhvr>
                                      <p:to>
                                        <p:strVal val="visible"/>
                                      </p:to>
                                    </p:set>
                                    <p:anim calcmode="lin" valueType="num">
                                      <p:cBhvr>
                                        <p:cTn id="7" dur="1000" fill="hold"/>
                                        <p:tgtEl>
                                          <p:spTgt spid="69635">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69635">
                                            <p:txEl>
                                              <p:pRg st="0" end="0"/>
                                            </p:txEl>
                                          </p:spTgt>
                                        </p:tgtEl>
                                        <p:attrNameLst>
                                          <p:attrName>ppt_h</p:attrName>
                                        </p:attrNameLst>
                                      </p:cBhvr>
                                      <p:tavLst>
                                        <p:tav tm="0">
                                          <p:val>
                                            <p:fltVal val="0"/>
                                          </p:val>
                                        </p:tav>
                                        <p:tav tm="100000">
                                          <p:val>
                                            <p:strVal val="#ppt_h"/>
                                          </p:val>
                                        </p:tav>
                                      </p:tavLst>
                                    </p:anim>
                                    <p:animEffect transition="in" filter="fade">
                                      <p:cBhvr>
                                        <p:cTn id="9" dur="1000"/>
                                        <p:tgtEl>
                                          <p:spTgt spid="696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el 1">
            <a:extLst>
              <a:ext uri="{FF2B5EF4-FFF2-40B4-BE49-F238E27FC236}">
                <a16:creationId xmlns:a16="http://schemas.microsoft.com/office/drawing/2014/main" id="{F6C537CE-FD7B-4D38-8AC4-C46290C1685D}"/>
              </a:ext>
            </a:extLst>
          </p:cNvPr>
          <p:cNvSpPr>
            <a:spLocks noGrp="1"/>
          </p:cNvSpPr>
          <p:nvPr>
            <p:ph type="title"/>
          </p:nvPr>
        </p:nvSpPr>
        <p:spPr>
          <a:xfrm>
            <a:off x="94695" y="92075"/>
            <a:ext cx="10972800" cy="365126"/>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B1 – Verantwoordelijkheden: Globaal Content Raamwerk 1.0, Bijlage F</a:t>
            </a:r>
          </a:p>
        </p:txBody>
      </p:sp>
      <p:pic>
        <p:nvPicPr>
          <p:cNvPr id="47107" name="Tijdelijke aanduiding voor inhoud 7">
            <a:extLst>
              <a:ext uri="{FF2B5EF4-FFF2-40B4-BE49-F238E27FC236}">
                <a16:creationId xmlns:a16="http://schemas.microsoft.com/office/drawing/2014/main" id="{46CACAD3-DAC8-445C-85C5-4486D5665CB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270159" y="684154"/>
            <a:ext cx="4295991" cy="5880839"/>
          </a:xfrm>
        </p:spPr>
      </p:pic>
      <p:sp>
        <p:nvSpPr>
          <p:cNvPr id="4" name="Tekstvak 3">
            <a:extLst>
              <a:ext uri="{FF2B5EF4-FFF2-40B4-BE49-F238E27FC236}">
                <a16:creationId xmlns:a16="http://schemas.microsoft.com/office/drawing/2014/main" id="{38B50A1A-9416-4FF3-99DB-E1DDDE1957CB}"/>
              </a:ext>
            </a:extLst>
          </p:cNvPr>
          <p:cNvSpPr txBox="1"/>
          <p:nvPr/>
        </p:nvSpPr>
        <p:spPr>
          <a:xfrm>
            <a:off x="-44390" y="6676008"/>
            <a:ext cx="12192000" cy="215444"/>
          </a:xfrm>
          <a:prstGeom prst="rect">
            <a:avLst/>
          </a:prstGeom>
          <a:noFill/>
        </p:spPr>
        <p:txBody>
          <a:bodyPr wrap="square" rtlCol="0">
            <a:spAutoFit/>
          </a:bodyPr>
          <a:lstStyle/>
          <a:p>
            <a:r>
              <a:rPr lang="nl-NL" sz="800" dirty="0"/>
              <a:t>Bron: Globaal Content Raamwerk, versie 1.0</a:t>
            </a:r>
          </a:p>
        </p:txBody>
      </p:sp>
    </p:spTree>
    <p:extLst>
      <p:ext uri="{BB962C8B-B14F-4D97-AF65-F5344CB8AC3E}">
        <p14:creationId xmlns:p14="http://schemas.microsoft.com/office/powerpoint/2010/main" val="18072473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B2 - Volledigheid</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el 4">
            <a:extLst>
              <a:ext uri="{FF2B5EF4-FFF2-40B4-BE49-F238E27FC236}">
                <a16:creationId xmlns:a16="http://schemas.microsoft.com/office/drawing/2014/main" id="{2BD12843-EA30-4E5D-9108-A7FD605CC845}"/>
              </a:ext>
            </a:extLst>
          </p:cNvPr>
          <p:cNvGraphicFramePr>
            <a:graphicFrameLocks noGrp="1"/>
          </p:cNvGraphicFramePr>
          <p:nvPr>
            <p:extLst>
              <p:ext uri="{D42A27DB-BD31-4B8C-83A1-F6EECF244321}">
                <p14:modId xmlns:p14="http://schemas.microsoft.com/office/powerpoint/2010/main" val="1648083029"/>
              </p:ext>
            </p:extLst>
          </p:nvPr>
        </p:nvGraphicFramePr>
        <p:xfrm>
          <a:off x="2116428" y="1014249"/>
          <a:ext cx="7959143" cy="5196846"/>
        </p:xfrm>
        <a:graphic>
          <a:graphicData uri="http://schemas.openxmlformats.org/drawingml/2006/table">
            <a:tbl>
              <a:tblPr firstRow="1" bandRow="1">
                <a:tableStyleId>{BC89EF96-8CEA-46FF-86C4-4CE0E7609802}</a:tableStyleId>
              </a:tblPr>
              <a:tblGrid>
                <a:gridCol w="876035">
                  <a:extLst>
                    <a:ext uri="{9D8B030D-6E8A-4147-A177-3AD203B41FA5}">
                      <a16:colId xmlns:a16="http://schemas.microsoft.com/office/drawing/2014/main" val="3443340161"/>
                    </a:ext>
                  </a:extLst>
                </a:gridCol>
                <a:gridCol w="7083108">
                  <a:extLst>
                    <a:ext uri="{9D8B030D-6E8A-4147-A177-3AD203B41FA5}">
                      <a16:colId xmlns:a16="http://schemas.microsoft.com/office/drawing/2014/main" val="2871801235"/>
                    </a:ext>
                  </a:extLst>
                </a:gridCol>
              </a:tblGrid>
              <a:tr h="1507830">
                <a:tc>
                  <a:txBody>
                    <a:bodyPr/>
                    <a:lstStyle/>
                    <a:p>
                      <a:r>
                        <a:rPr lang="nl-NL" b="0" dirty="0">
                          <a:latin typeface="Tahoma" panose="020B0604030504040204" pitchFamily="34" charset="0"/>
                          <a:ea typeface="Tahoma" panose="020B0604030504040204" pitchFamily="34" charset="0"/>
                          <a:cs typeface="Tahoma" panose="020B0604030504040204" pitchFamily="34" charset="0"/>
                        </a:rPr>
                        <a:t>B2-1</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Inventariseer alle relevante informatieobjecten uit alle bedrijfsprocessen volgens het Bedrijfsprocessenmodel. Beheer daarmee ook nieuwe informatieobjecten, zoals behandeldienstconfiguratie en toepasbare regels.</a:t>
                      </a:r>
                    </a:p>
                  </a:txBody>
                  <a:tcPr/>
                </a:tc>
                <a:extLst>
                  <a:ext uri="{0D108BD9-81ED-4DB2-BD59-A6C34878D82A}">
                    <a16:rowId xmlns:a16="http://schemas.microsoft.com/office/drawing/2014/main" val="3347509960"/>
                  </a:ext>
                </a:extLst>
              </a:tr>
              <a:tr h="1087971">
                <a:tc>
                  <a:txBody>
                    <a:bodyPr/>
                    <a:lstStyle/>
                    <a:p>
                      <a:r>
                        <a:rPr lang="nl-NL" dirty="0">
                          <a:latin typeface="Tahoma" panose="020B0604030504040204" pitchFamily="34" charset="0"/>
                          <a:ea typeface="Tahoma" panose="020B0604030504040204" pitchFamily="34" charset="0"/>
                          <a:cs typeface="Tahoma" panose="020B0604030504040204" pitchFamily="34" charset="0"/>
                        </a:rPr>
                        <a:t>B2-2</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Breng alle uit te wisselen informatieobjecten met de landelijke voorzieningen in de eigen administratie onder beheer: STAM, STTR, STOP-TPOD…</a:t>
                      </a:r>
                    </a:p>
                  </a:txBody>
                  <a:tcPr/>
                </a:tc>
                <a:extLst>
                  <a:ext uri="{0D108BD9-81ED-4DB2-BD59-A6C34878D82A}">
                    <a16:rowId xmlns:a16="http://schemas.microsoft.com/office/drawing/2014/main" val="3814727009"/>
                  </a:ext>
                </a:extLst>
              </a:tr>
              <a:tr h="1093215">
                <a:tc>
                  <a:txBody>
                    <a:bodyPr/>
                    <a:lstStyle/>
                    <a:p>
                      <a:r>
                        <a:rPr lang="nl-NL" dirty="0">
                          <a:latin typeface="Tahoma" panose="020B0604030504040204" pitchFamily="34" charset="0"/>
                          <a:ea typeface="Tahoma" panose="020B0604030504040204" pitchFamily="34" charset="0"/>
                          <a:cs typeface="Tahoma" panose="020B0604030504040204" pitchFamily="34" charset="0"/>
                        </a:rPr>
                        <a:t>B2-3</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Maak afspraken over het beheer van informatieobjecten voortkomend uit de omgevingstafel. Leg daarin vast wie wat beheert en hoe de toegang is geregeld. </a:t>
                      </a:r>
                    </a:p>
                  </a:txBody>
                  <a:tcPr/>
                </a:tc>
                <a:extLst>
                  <a:ext uri="{0D108BD9-81ED-4DB2-BD59-A6C34878D82A}">
                    <a16:rowId xmlns:a16="http://schemas.microsoft.com/office/drawing/2014/main" val="714956614"/>
                  </a:ext>
                </a:extLst>
              </a:tr>
              <a:tr h="1507830">
                <a:tc>
                  <a:txBody>
                    <a:bodyPr/>
                    <a:lstStyle/>
                    <a:p>
                      <a:r>
                        <a:rPr lang="nl-NL" dirty="0">
                          <a:latin typeface="Tahoma" panose="020B0604030504040204" pitchFamily="34" charset="0"/>
                          <a:ea typeface="Tahoma" panose="020B0604030504040204" pitchFamily="34" charset="0"/>
                          <a:cs typeface="Tahoma" panose="020B0604030504040204" pitchFamily="34" charset="0"/>
                        </a:rPr>
                        <a:t>B2-4</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Maak afspraken over het beheer van informatieobjecten in geval van meervoudige aanvragen (met of zonder wateractiviteit). </a:t>
                      </a:r>
                    </a:p>
                  </a:txBody>
                  <a:tcPr/>
                </a:tc>
                <a:extLst>
                  <a:ext uri="{0D108BD9-81ED-4DB2-BD59-A6C34878D82A}">
                    <a16:rowId xmlns:a16="http://schemas.microsoft.com/office/drawing/2014/main" val="1840150244"/>
                  </a:ext>
                </a:extLst>
              </a:tr>
            </a:tbl>
          </a:graphicData>
        </a:graphic>
      </p:graphicFrame>
      <p:sp>
        <p:nvSpPr>
          <p:cNvPr id="5" name="Titel 1">
            <a:extLst>
              <a:ext uri="{FF2B5EF4-FFF2-40B4-BE49-F238E27FC236}">
                <a16:creationId xmlns:a16="http://schemas.microsoft.com/office/drawing/2014/main" id="{3E49CD5D-C507-4BBA-BF33-CD0BECD3F39C}"/>
              </a:ext>
            </a:extLst>
          </p:cNvPr>
          <p:cNvSpPr txBox="1">
            <a:spLocks/>
          </p:cNvSpPr>
          <p:nvPr/>
        </p:nvSpPr>
        <p:spPr bwMode="auto">
          <a:xfrm>
            <a:off x="10075571" y="1511528"/>
            <a:ext cx="2116429" cy="439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sym typeface="Wingdings" panose="05000000000000000000" pitchFamily="2" charset="2"/>
              </a:rPr>
              <a:t> </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OwAP</a:t>
            </a:r>
            <a:r>
              <a:rPr lang="nl-NL" altLang="nl-NL" dirty="0">
                <a:latin typeface="Tahoma" panose="020B0604030504040204" pitchFamily="34" charset="0"/>
                <a:ea typeface="ＭＳ Ｐゴシック" panose="020B0600070205080204" pitchFamily="34" charset="-128"/>
                <a:cs typeface="Tahoma" panose="020B0604030504040204" pitchFamily="34" charset="0"/>
              </a:rPr>
              <a:t> </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b,c</a:t>
            </a:r>
            <a:endParaRPr lang="nl-NL" altLang="nl-NL" dirty="0">
              <a:latin typeface="Tahoma" panose="020B0604030504040204" pitchFamily="34" charset="0"/>
              <a:ea typeface="ＭＳ Ｐゴシック" panose="020B0600070205080204" pitchFamily="34" charset="-128"/>
              <a:cs typeface="Tahoma" panose="020B0604030504040204" pitchFamily="34" charset="0"/>
            </a:endParaRPr>
          </a:p>
        </p:txBody>
      </p:sp>
      <p:sp>
        <p:nvSpPr>
          <p:cNvPr id="6" name="Titel 1">
            <a:extLst>
              <a:ext uri="{FF2B5EF4-FFF2-40B4-BE49-F238E27FC236}">
                <a16:creationId xmlns:a16="http://schemas.microsoft.com/office/drawing/2014/main" id="{81A889E0-1AF8-4084-ADCA-CF956A2A51DD}"/>
              </a:ext>
            </a:extLst>
          </p:cNvPr>
          <p:cNvSpPr txBox="1">
            <a:spLocks/>
          </p:cNvSpPr>
          <p:nvPr/>
        </p:nvSpPr>
        <p:spPr bwMode="auto">
          <a:xfrm>
            <a:off x="10075571" y="2839258"/>
            <a:ext cx="2228724" cy="439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sym typeface="Wingdings" panose="05000000000000000000" pitchFamily="2" charset="2"/>
              </a:rPr>
              <a:t> </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OwAP</a:t>
            </a:r>
            <a:r>
              <a:rPr lang="nl-NL" altLang="nl-NL" dirty="0">
                <a:latin typeface="Tahoma" panose="020B0604030504040204" pitchFamily="34" charset="0"/>
                <a:ea typeface="ＭＳ Ｐゴシック" panose="020B0600070205080204" pitchFamily="34" charset="-128"/>
                <a:cs typeface="Tahoma" panose="020B0604030504040204" pitchFamily="34" charset="0"/>
              </a:rPr>
              <a:t> </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b,c,d</a:t>
            </a:r>
            <a:endParaRPr lang="nl-NL" altLang="nl-NL" dirty="0">
              <a:latin typeface="Tahoma" panose="020B0604030504040204" pitchFamily="34" charset="0"/>
              <a:ea typeface="ＭＳ Ｐゴシック" panose="020B0600070205080204" pitchFamily="34" charset="-128"/>
              <a:cs typeface="Tahoma" panose="020B0604030504040204" pitchFamily="34" charset="0"/>
            </a:endParaRPr>
          </a:p>
        </p:txBody>
      </p:sp>
    </p:spTree>
    <p:extLst>
      <p:ext uri="{BB962C8B-B14F-4D97-AF65-F5344CB8AC3E}">
        <p14:creationId xmlns:p14="http://schemas.microsoft.com/office/powerpoint/2010/main" val="37220818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el 1">
            <a:extLst>
              <a:ext uri="{FF2B5EF4-FFF2-40B4-BE49-F238E27FC236}">
                <a16:creationId xmlns:a16="http://schemas.microsoft.com/office/drawing/2014/main" id="{3040D4A4-820C-4A0F-B6DA-C7FA4BF0551E}"/>
              </a:ext>
            </a:extLst>
          </p:cNvPr>
          <p:cNvSpPr>
            <a:spLocks noGrp="1"/>
          </p:cNvSpPr>
          <p:nvPr>
            <p:ph type="title"/>
          </p:nvPr>
        </p:nvSpPr>
        <p:spPr>
          <a:xfrm>
            <a:off x="129972" y="-168276"/>
            <a:ext cx="12062028" cy="231457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B2 - Volledigheid,</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r>
              <a:rPr lang="nl-NL" altLang="nl-NL" dirty="0">
                <a:latin typeface="Tahoma" panose="020B0604030504040204" pitchFamily="34" charset="0"/>
                <a:ea typeface="ＭＳ Ｐゴシック" panose="020B0600070205080204" pitchFamily="34" charset="-128"/>
                <a:cs typeface="Tahoma" panose="020B0604030504040204" pitchFamily="34" charset="0"/>
              </a:rPr>
              <a:t>voorbeeld</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r>
              <a:rPr lang="nl-NL" altLang="nl-NL" dirty="0">
                <a:latin typeface="Tahoma" panose="020B0604030504040204" pitchFamily="34" charset="0"/>
                <a:ea typeface="ＭＳ Ｐゴシック" panose="020B0600070205080204" pitchFamily="34" charset="-128"/>
                <a:cs typeface="Tahoma" panose="020B0604030504040204" pitchFamily="34" charset="0"/>
              </a:rPr>
              <a:t>Werkende </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r>
              <a:rPr lang="nl-NL" altLang="nl-NL" dirty="0">
                <a:latin typeface="Tahoma" panose="020B0604030504040204" pitchFamily="34" charset="0"/>
                <a:ea typeface="ＭＳ Ｐゴシック" panose="020B0600070205080204" pitchFamily="34" charset="-128"/>
                <a:cs typeface="Tahoma" panose="020B0604030504040204" pitchFamily="34" charset="0"/>
              </a:rPr>
              <a:t>Processen</a:t>
            </a:r>
          </a:p>
        </p:txBody>
      </p:sp>
      <p:sp>
        <p:nvSpPr>
          <p:cNvPr id="4" name="Tekstvak 3">
            <a:extLst>
              <a:ext uri="{FF2B5EF4-FFF2-40B4-BE49-F238E27FC236}">
                <a16:creationId xmlns:a16="http://schemas.microsoft.com/office/drawing/2014/main" id="{68F4ED56-D1E0-4D25-B67B-DF18D1127239}"/>
              </a:ext>
            </a:extLst>
          </p:cNvPr>
          <p:cNvSpPr txBox="1"/>
          <p:nvPr/>
        </p:nvSpPr>
        <p:spPr>
          <a:xfrm>
            <a:off x="-44390" y="6676008"/>
            <a:ext cx="12192000" cy="215444"/>
          </a:xfrm>
          <a:prstGeom prst="rect">
            <a:avLst/>
          </a:prstGeom>
          <a:noFill/>
        </p:spPr>
        <p:txBody>
          <a:bodyPr wrap="square" rtlCol="0">
            <a:spAutoFit/>
          </a:bodyPr>
          <a:lstStyle/>
          <a:p>
            <a:r>
              <a:rPr lang="nl-NL" sz="800" dirty="0"/>
              <a:t>Bron: </a:t>
            </a:r>
            <a:r>
              <a:rPr lang="nl-NL" sz="800" i="1" dirty="0"/>
              <a:t>Werkende processen</a:t>
            </a:r>
            <a:r>
              <a:rPr lang="nl-NL" sz="800" dirty="0"/>
              <a:t>, vergunningaanvraag</a:t>
            </a:r>
          </a:p>
        </p:txBody>
      </p:sp>
      <p:pic>
        <p:nvPicPr>
          <p:cNvPr id="5" name="Afbeelding 4">
            <a:extLst>
              <a:ext uri="{FF2B5EF4-FFF2-40B4-BE49-F238E27FC236}">
                <a16:creationId xmlns:a16="http://schemas.microsoft.com/office/drawing/2014/main" id="{81782BA3-7F45-4E2F-9BBA-50FF7B632E1A}"/>
              </a:ext>
            </a:extLst>
          </p:cNvPr>
          <p:cNvPicPr>
            <a:picLocks noChangeAspect="1"/>
          </p:cNvPicPr>
          <p:nvPr/>
        </p:nvPicPr>
        <p:blipFill>
          <a:blip r:embed="rId2"/>
          <a:stretch>
            <a:fillRect/>
          </a:stretch>
        </p:blipFill>
        <p:spPr>
          <a:xfrm>
            <a:off x="2930525" y="0"/>
            <a:ext cx="9124950" cy="6858000"/>
          </a:xfrm>
          <a:prstGeom prst="rect">
            <a:avLst/>
          </a:prstGeom>
        </p:spPr>
      </p:pic>
    </p:spTree>
    <p:extLst>
      <p:ext uri="{BB962C8B-B14F-4D97-AF65-F5344CB8AC3E}">
        <p14:creationId xmlns:p14="http://schemas.microsoft.com/office/powerpoint/2010/main" val="23759111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el 1">
            <a:extLst>
              <a:ext uri="{FF2B5EF4-FFF2-40B4-BE49-F238E27FC236}">
                <a16:creationId xmlns:a16="http://schemas.microsoft.com/office/drawing/2014/main" id="{3040D4A4-820C-4A0F-B6DA-C7FA4BF0551E}"/>
              </a:ext>
            </a:extLst>
          </p:cNvPr>
          <p:cNvSpPr>
            <a:spLocks noGrp="1"/>
          </p:cNvSpPr>
          <p:nvPr>
            <p:ph type="title"/>
          </p:nvPr>
        </p:nvSpPr>
        <p:spPr>
          <a:xfrm>
            <a:off x="129972" y="136524"/>
            <a:ext cx="12017638" cy="463299"/>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B2 - Volledigheid: voorbeeld GEMMA (zie ook Omgevingswet architectuur provincies)</a:t>
            </a:r>
          </a:p>
        </p:txBody>
      </p:sp>
      <p:pic>
        <p:nvPicPr>
          <p:cNvPr id="3" name="Graphic 2">
            <a:extLst>
              <a:ext uri="{FF2B5EF4-FFF2-40B4-BE49-F238E27FC236}">
                <a16:creationId xmlns:a16="http://schemas.microsoft.com/office/drawing/2014/main" id="{B7B31BED-1E6C-4DD8-BA34-EF3496C7913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84186" y="833915"/>
            <a:ext cx="9753600" cy="5772150"/>
          </a:xfrm>
          <a:prstGeom prst="rect">
            <a:avLst/>
          </a:prstGeom>
        </p:spPr>
      </p:pic>
      <p:sp>
        <p:nvSpPr>
          <p:cNvPr id="4" name="Tekstvak 3">
            <a:extLst>
              <a:ext uri="{FF2B5EF4-FFF2-40B4-BE49-F238E27FC236}">
                <a16:creationId xmlns:a16="http://schemas.microsoft.com/office/drawing/2014/main" id="{68F4ED56-D1E0-4D25-B67B-DF18D1127239}"/>
              </a:ext>
            </a:extLst>
          </p:cNvPr>
          <p:cNvSpPr txBox="1"/>
          <p:nvPr/>
        </p:nvSpPr>
        <p:spPr>
          <a:xfrm>
            <a:off x="-44390" y="6676008"/>
            <a:ext cx="12192000" cy="215444"/>
          </a:xfrm>
          <a:prstGeom prst="rect">
            <a:avLst/>
          </a:prstGeom>
          <a:noFill/>
        </p:spPr>
        <p:txBody>
          <a:bodyPr wrap="square" rtlCol="0">
            <a:spAutoFit/>
          </a:bodyPr>
          <a:lstStyle/>
          <a:p>
            <a:r>
              <a:rPr lang="nl-NL" sz="800" dirty="0"/>
              <a:t>Bron: GEMMA Online Bedrijfsprocessen Omgevingswet</a:t>
            </a:r>
          </a:p>
        </p:txBody>
      </p:sp>
    </p:spTree>
    <p:extLst>
      <p:ext uri="{BB962C8B-B14F-4D97-AF65-F5344CB8AC3E}">
        <p14:creationId xmlns:p14="http://schemas.microsoft.com/office/powerpoint/2010/main" val="30903163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94330"/>
            <a:ext cx="9571889" cy="439236"/>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B2 – Volledigheid:</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r>
              <a:rPr lang="nl-NL" altLang="nl-NL" dirty="0">
                <a:latin typeface="Tahoma" panose="020B0604030504040204" pitchFamily="34" charset="0"/>
                <a:ea typeface="ＭＳ Ｐゴシック" panose="020B0600070205080204" pitchFamily="34" charset="-128"/>
                <a:cs typeface="Tahoma" panose="020B0604030504040204" pitchFamily="34" charset="0"/>
              </a:rPr>
              <a:t>interactie met</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r>
              <a:rPr lang="nl-NL" altLang="nl-NL" dirty="0">
                <a:latin typeface="Tahoma" panose="020B0604030504040204" pitchFamily="34" charset="0"/>
                <a:ea typeface="ＭＳ Ｐゴシック" panose="020B0600070205080204" pitchFamily="34" charset="-128"/>
                <a:cs typeface="Tahoma" panose="020B0604030504040204" pitchFamily="34" charset="0"/>
              </a:rPr>
              <a:t>landelijke</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r>
              <a:rPr lang="nl-NL" altLang="nl-NL" dirty="0">
                <a:latin typeface="Tahoma" panose="020B0604030504040204" pitchFamily="34" charset="0"/>
                <a:ea typeface="ＭＳ Ｐゴシック" panose="020B0600070205080204" pitchFamily="34" charset="-128"/>
                <a:cs typeface="Tahoma" panose="020B0604030504040204" pitchFamily="34" charset="0"/>
              </a:rPr>
              <a:t>voorzieningen</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pic>
        <p:nvPicPr>
          <p:cNvPr id="5" name="Afbeelding 4">
            <a:extLst>
              <a:ext uri="{FF2B5EF4-FFF2-40B4-BE49-F238E27FC236}">
                <a16:creationId xmlns:a16="http://schemas.microsoft.com/office/drawing/2014/main" id="{B93236D5-9D02-46FC-BF66-AB38504280F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100162" y="44391"/>
            <a:ext cx="5876516" cy="6820674"/>
          </a:xfrm>
          <a:prstGeom prst="rect">
            <a:avLst/>
          </a:prstGeom>
          <a:noFill/>
        </p:spPr>
      </p:pic>
      <p:sp>
        <p:nvSpPr>
          <p:cNvPr id="3" name="Rechthoek 2">
            <a:extLst>
              <a:ext uri="{FF2B5EF4-FFF2-40B4-BE49-F238E27FC236}">
                <a16:creationId xmlns:a16="http://schemas.microsoft.com/office/drawing/2014/main" id="{FA1E1D87-1179-43E4-84C1-D5C6BE14EDC4}"/>
              </a:ext>
            </a:extLst>
          </p:cNvPr>
          <p:cNvSpPr/>
          <p:nvPr/>
        </p:nvSpPr>
        <p:spPr>
          <a:xfrm>
            <a:off x="0" y="6521188"/>
            <a:ext cx="2399416" cy="343877"/>
          </a:xfrm>
          <a:prstGeom prst="rect">
            <a:avLst/>
          </a:prstGeom>
        </p:spPr>
        <p:txBody>
          <a:bodyPr wrap="square">
            <a:spAutoFit/>
          </a:bodyPr>
          <a:lstStyle/>
          <a:p>
            <a:pPr marL="6985" indent="-6985">
              <a:lnSpc>
                <a:spcPct val="107000"/>
              </a:lnSpc>
              <a:spcAft>
                <a:spcPts val="800"/>
              </a:spcAft>
            </a:pPr>
            <a:r>
              <a:rPr lang="nl-NL" sz="800" dirty="0">
                <a:solidFill>
                  <a:srgbClr val="000000"/>
                </a:solidFill>
                <a:latin typeface="Tahoma" panose="020B0604030504040204" pitchFamily="34" charset="0"/>
                <a:ea typeface="Tahoma" panose="020B0604030504040204" pitchFamily="34" charset="0"/>
                <a:cs typeface="Tahoma" panose="020B0604030504040204" pitchFamily="34" charset="0"/>
              </a:rPr>
              <a:t>Bron: Provero presentatie 29 mei 2018 Bas Hoondert Han Wammes VNG Realisatie </a:t>
            </a:r>
            <a:endParaRPr lang="nl-NL" sz="800"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0619256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9571889"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B2 – Volledigheid: meervoudige aanvragen en context</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pic>
        <p:nvPicPr>
          <p:cNvPr id="2" name="Afbeelding 1">
            <a:extLst>
              <a:ext uri="{FF2B5EF4-FFF2-40B4-BE49-F238E27FC236}">
                <a16:creationId xmlns:a16="http://schemas.microsoft.com/office/drawing/2014/main" id="{5327AA9D-D145-4672-88D5-773C1D5D942D}"/>
              </a:ext>
            </a:extLst>
          </p:cNvPr>
          <p:cNvPicPr>
            <a:picLocks noChangeAspect="1"/>
          </p:cNvPicPr>
          <p:nvPr/>
        </p:nvPicPr>
        <p:blipFill>
          <a:blip r:embed="rId3"/>
          <a:stretch>
            <a:fillRect/>
          </a:stretch>
        </p:blipFill>
        <p:spPr>
          <a:xfrm>
            <a:off x="1628775" y="1169068"/>
            <a:ext cx="8934450" cy="4648200"/>
          </a:xfrm>
          <a:prstGeom prst="rect">
            <a:avLst/>
          </a:prstGeom>
        </p:spPr>
      </p:pic>
    </p:spTree>
    <p:extLst>
      <p:ext uri="{BB962C8B-B14F-4D97-AF65-F5344CB8AC3E}">
        <p14:creationId xmlns:p14="http://schemas.microsoft.com/office/powerpoint/2010/main" val="37302695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el 1">
            <a:extLst>
              <a:ext uri="{FF2B5EF4-FFF2-40B4-BE49-F238E27FC236}">
                <a16:creationId xmlns:a16="http://schemas.microsoft.com/office/drawing/2014/main" id="{6880C383-84E5-4FAB-8D7F-6B47CCE2FC02}"/>
              </a:ext>
            </a:extLst>
          </p:cNvPr>
          <p:cNvSpPr>
            <a:spLocks noGrp="1"/>
          </p:cNvSpPr>
          <p:nvPr>
            <p:ph type="title"/>
          </p:nvPr>
        </p:nvSpPr>
        <p:spPr>
          <a:xfrm>
            <a:off x="108581" y="148761"/>
            <a:ext cx="11760863" cy="355600"/>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B2 – Volledigheid: ‘Behandeldienstconfiguraties’ en mandaatregelingen</a:t>
            </a:r>
          </a:p>
        </p:txBody>
      </p:sp>
      <p:pic>
        <p:nvPicPr>
          <p:cNvPr id="48131" name="Tijdelijke aanduiding voor inhoud 7">
            <a:extLst>
              <a:ext uri="{FF2B5EF4-FFF2-40B4-BE49-F238E27FC236}">
                <a16:creationId xmlns:a16="http://schemas.microsoft.com/office/drawing/2014/main" id="{6CB2DCFB-8EC6-4FA2-B6F2-8800A076632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512717" y="1228123"/>
            <a:ext cx="9166565" cy="4231644"/>
          </a:xfrm>
        </p:spPr>
      </p:pic>
    </p:spTree>
    <p:extLst>
      <p:ext uri="{BB962C8B-B14F-4D97-AF65-F5344CB8AC3E}">
        <p14:creationId xmlns:p14="http://schemas.microsoft.com/office/powerpoint/2010/main" val="27087860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el 1">
            <a:extLst>
              <a:ext uri="{FF2B5EF4-FFF2-40B4-BE49-F238E27FC236}">
                <a16:creationId xmlns:a16="http://schemas.microsoft.com/office/drawing/2014/main" id="{53DA11F9-C2DD-489C-B43A-D6C54B3A9964}"/>
              </a:ext>
            </a:extLst>
          </p:cNvPr>
          <p:cNvSpPr>
            <a:spLocks noGrp="1"/>
          </p:cNvSpPr>
          <p:nvPr>
            <p:ph type="title"/>
          </p:nvPr>
        </p:nvSpPr>
        <p:spPr>
          <a:xfrm>
            <a:off x="0" y="0"/>
            <a:ext cx="9353228" cy="601016"/>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Omgevingswet komt eraan - maar hoe zit het met informatiebeheer? </a:t>
            </a:r>
          </a:p>
        </p:txBody>
      </p:sp>
      <p:sp>
        <p:nvSpPr>
          <p:cNvPr id="29699" name="Tijdelijke aanduiding voor inhoud 2">
            <a:extLst>
              <a:ext uri="{FF2B5EF4-FFF2-40B4-BE49-F238E27FC236}">
                <a16:creationId xmlns:a16="http://schemas.microsoft.com/office/drawing/2014/main" id="{98B71602-CA61-493C-AFE6-CCD64A98C4E8}"/>
              </a:ext>
            </a:extLst>
          </p:cNvPr>
          <p:cNvSpPr>
            <a:spLocks noGrp="1"/>
          </p:cNvSpPr>
          <p:nvPr>
            <p:ph idx="1"/>
          </p:nvPr>
        </p:nvSpPr>
        <p:spPr>
          <a:xfrm>
            <a:off x="1287263" y="1337074"/>
            <a:ext cx="9207623" cy="4525963"/>
          </a:xfrm>
        </p:spPr>
        <p:txBody>
          <a:bodyPr/>
          <a:lstStyle/>
          <a:p>
            <a:pPr marL="0" indent="0">
              <a:buNone/>
            </a:pPr>
            <a:r>
              <a:rPr lang="nl-NL" altLang="nl-NL" sz="2400" dirty="0">
                <a:latin typeface="Tahoma" panose="020B0604030504040204" pitchFamily="34" charset="0"/>
                <a:ea typeface="ＭＳ Ｐゴシック" panose="020B0600070205080204" pitchFamily="34" charset="-128"/>
              </a:rPr>
              <a:t>Hoe past dat op de verantwoordelijkheden</a:t>
            </a:r>
          </a:p>
          <a:p>
            <a:pPr marL="0" indent="0">
              <a:buNone/>
            </a:pPr>
            <a:r>
              <a:rPr lang="nl-NL" altLang="nl-NL" sz="2400" dirty="0">
                <a:latin typeface="Tahoma" panose="020B0604030504040204" pitchFamily="34" charset="0"/>
                <a:ea typeface="ＭＳ Ｐゴシック" panose="020B0600070205080204" pitchFamily="34" charset="-128"/>
              </a:rPr>
              <a:t>voor ieder bevoegd gezag binnen de ketens</a:t>
            </a:r>
          </a:p>
          <a:p>
            <a:pPr marL="0" indent="0">
              <a:buNone/>
            </a:pPr>
            <a:r>
              <a:rPr lang="nl-NL" altLang="nl-NL" sz="2400" dirty="0">
                <a:latin typeface="Tahoma" panose="020B0604030504040204" pitchFamily="34" charset="0"/>
                <a:ea typeface="ＭＳ Ｐゴシック" panose="020B0600070205080204" pitchFamily="34" charset="-128"/>
              </a:rPr>
              <a:t>in relatie tot de landelijke DSO-voorzieningen?</a:t>
            </a:r>
          </a:p>
          <a:p>
            <a:pPr marL="0" indent="0">
              <a:buNone/>
            </a:pPr>
            <a:endParaRPr lang="nl-NL" altLang="nl-NL" sz="2400" dirty="0">
              <a:latin typeface="Tahoma" panose="020B0604030504040204" pitchFamily="34" charset="0"/>
              <a:ea typeface="ＭＳ Ｐゴシック" panose="020B0600070205080204" pitchFamily="34" charset="-128"/>
            </a:endParaRPr>
          </a:p>
          <a:p>
            <a:pPr marL="0" indent="0">
              <a:buNone/>
            </a:pPr>
            <a:r>
              <a:rPr lang="nl-NL" altLang="nl-NL" sz="2400" dirty="0">
                <a:latin typeface="Tahoma" panose="020B0604030504040204" pitchFamily="34" charset="0"/>
                <a:ea typeface="ＭＳ Ｐゴシック" panose="020B0600070205080204" pitchFamily="34" charset="-128"/>
              </a:rPr>
              <a:t>Handreiking in vijf woorden samengevat:</a:t>
            </a:r>
          </a:p>
          <a:p>
            <a:pPr marL="0" indent="0">
              <a:buNone/>
            </a:pPr>
            <a:endParaRPr lang="nl-NL" altLang="nl-NL" sz="2400" dirty="0">
              <a:latin typeface="Tahoma" panose="020B0604030504040204" pitchFamily="34" charset="0"/>
              <a:ea typeface="ＭＳ Ｐゴシック" panose="020B0600070205080204" pitchFamily="34" charset="-128"/>
            </a:endParaRPr>
          </a:p>
          <a:p>
            <a:pPr marL="0" indent="0">
              <a:buNone/>
            </a:pPr>
            <a:r>
              <a:rPr lang="nl-NL" altLang="nl-NL" sz="2400" dirty="0">
                <a:solidFill>
                  <a:srgbClr val="E11E2D"/>
                </a:solidFill>
                <a:latin typeface="Tahoma" panose="020B0604030504040204" pitchFamily="34" charset="0"/>
                <a:ea typeface="ＭＳ Ｐゴシック" panose="020B0600070205080204" pitchFamily="34" charset="-128"/>
              </a:rPr>
              <a:t>		</a:t>
            </a:r>
            <a:r>
              <a:rPr lang="nl-NL" altLang="nl-NL" sz="2400" i="1" dirty="0">
                <a:solidFill>
                  <a:srgbClr val="E11E2D"/>
                </a:solidFill>
                <a:latin typeface="Tahoma" panose="020B0604030504040204" pitchFamily="34" charset="0"/>
                <a:ea typeface="ＭＳ Ｐゴシック" panose="020B0600070205080204" pitchFamily="34" charset="-128"/>
              </a:rPr>
              <a:t>Maak op tijd duidelijke afspraken!</a:t>
            </a:r>
          </a:p>
          <a:p>
            <a:pPr marL="0" indent="0">
              <a:buNone/>
            </a:pPr>
            <a:endParaRPr lang="nl-NL" altLang="nl-NL" sz="2400" i="1" dirty="0">
              <a:solidFill>
                <a:srgbClr val="E11E2D"/>
              </a:solidFill>
              <a:latin typeface="Tahoma" panose="020B0604030504040204" pitchFamily="34" charset="0"/>
              <a:ea typeface="ＭＳ Ｐゴシック" panose="020B0600070205080204" pitchFamily="34" charset="-128"/>
            </a:endParaRPr>
          </a:p>
          <a:p>
            <a:pPr marL="0" indent="0">
              <a:buNone/>
            </a:pPr>
            <a:r>
              <a:rPr lang="nl-NL" altLang="nl-NL" sz="2400" dirty="0">
                <a:latin typeface="Tahoma" panose="020B0604030504040204" pitchFamily="34" charset="0"/>
                <a:ea typeface="ＭＳ Ｐゴシック" panose="020B0600070205080204" pitchFamily="34" charset="-128"/>
              </a:rPr>
              <a:t>En kijk zoveel mogelijk naar wat al beschikbaar is.</a:t>
            </a:r>
          </a:p>
        </p:txBody>
      </p:sp>
    </p:spTree>
    <p:extLst>
      <p:ext uri="{BB962C8B-B14F-4D97-AF65-F5344CB8AC3E}">
        <p14:creationId xmlns:p14="http://schemas.microsoft.com/office/powerpoint/2010/main" val="99943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699">
                                            <p:txEl>
                                              <p:pRg st="0" end="0"/>
                                            </p:txEl>
                                          </p:spTgt>
                                        </p:tgtEl>
                                        <p:attrNameLst>
                                          <p:attrName>style.visibility</p:attrName>
                                        </p:attrNameLst>
                                      </p:cBhvr>
                                      <p:to>
                                        <p:strVal val="visible"/>
                                      </p:to>
                                    </p:set>
                                    <p:animEffect transition="in" filter="fade">
                                      <p:cBhvr>
                                        <p:cTn id="7" dur="1000"/>
                                        <p:tgtEl>
                                          <p:spTgt spid="29699">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9699">
                                            <p:txEl>
                                              <p:pRg st="1" end="1"/>
                                            </p:txEl>
                                          </p:spTgt>
                                        </p:tgtEl>
                                        <p:attrNameLst>
                                          <p:attrName>style.visibility</p:attrName>
                                        </p:attrNameLst>
                                      </p:cBhvr>
                                      <p:to>
                                        <p:strVal val="visible"/>
                                      </p:to>
                                    </p:set>
                                    <p:animEffect transition="in" filter="fade">
                                      <p:cBhvr>
                                        <p:cTn id="10" dur="1000"/>
                                        <p:tgtEl>
                                          <p:spTgt spid="29699">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9699">
                                            <p:txEl>
                                              <p:pRg st="2" end="2"/>
                                            </p:txEl>
                                          </p:spTgt>
                                        </p:tgtEl>
                                        <p:attrNameLst>
                                          <p:attrName>style.visibility</p:attrName>
                                        </p:attrNameLst>
                                      </p:cBhvr>
                                      <p:to>
                                        <p:strVal val="visible"/>
                                      </p:to>
                                    </p:set>
                                    <p:animEffect transition="in" filter="fade">
                                      <p:cBhvr>
                                        <p:cTn id="13" dur="1000"/>
                                        <p:tgtEl>
                                          <p:spTgt spid="29699">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9699">
                                            <p:txEl>
                                              <p:pRg st="4" end="4"/>
                                            </p:txEl>
                                          </p:spTgt>
                                        </p:tgtEl>
                                        <p:attrNameLst>
                                          <p:attrName>style.visibility</p:attrName>
                                        </p:attrNameLst>
                                      </p:cBhvr>
                                      <p:to>
                                        <p:strVal val="visible"/>
                                      </p:to>
                                    </p:set>
                                    <p:animEffect transition="in" filter="fade">
                                      <p:cBhvr>
                                        <p:cTn id="18" dur="1000"/>
                                        <p:tgtEl>
                                          <p:spTgt spid="29699">
                                            <p:txEl>
                                              <p:pRg st="4" end="4"/>
                                            </p:txEl>
                                          </p:spTgt>
                                        </p:tgtEl>
                                      </p:cBhvr>
                                    </p:animEffect>
                                  </p:childTnLst>
                                </p:cTn>
                              </p:par>
                            </p:childTnLst>
                          </p:cTn>
                        </p:par>
                        <p:par>
                          <p:cTn id="19" fill="hold">
                            <p:stCondLst>
                              <p:cond delay="1000"/>
                            </p:stCondLst>
                            <p:childTnLst>
                              <p:par>
                                <p:cTn id="20" presetID="10" presetClass="entr" presetSubtype="0" fill="hold" nodeType="afterEffect">
                                  <p:stCondLst>
                                    <p:cond delay="0"/>
                                  </p:stCondLst>
                                  <p:childTnLst>
                                    <p:set>
                                      <p:cBhvr>
                                        <p:cTn id="21" dur="1" fill="hold">
                                          <p:stCondLst>
                                            <p:cond delay="0"/>
                                          </p:stCondLst>
                                        </p:cTn>
                                        <p:tgtEl>
                                          <p:spTgt spid="29699">
                                            <p:txEl>
                                              <p:pRg st="6" end="6"/>
                                            </p:txEl>
                                          </p:spTgt>
                                        </p:tgtEl>
                                        <p:attrNameLst>
                                          <p:attrName>style.visibility</p:attrName>
                                        </p:attrNameLst>
                                      </p:cBhvr>
                                      <p:to>
                                        <p:strVal val="visible"/>
                                      </p:to>
                                    </p:set>
                                    <p:animEffect transition="in" filter="fade">
                                      <p:cBhvr>
                                        <p:cTn id="22" dur="1000"/>
                                        <p:tgtEl>
                                          <p:spTgt spid="29699">
                                            <p:txEl>
                                              <p:pRg st="6" end="6"/>
                                            </p:txEl>
                                          </p:spTgt>
                                        </p:tgtEl>
                                      </p:cBhvr>
                                    </p:animEffect>
                                  </p:childTnLst>
                                </p:cTn>
                              </p:par>
                            </p:childTnLst>
                          </p:cTn>
                        </p:par>
                        <p:par>
                          <p:cTn id="23" fill="hold">
                            <p:stCondLst>
                              <p:cond delay="2000"/>
                            </p:stCondLst>
                            <p:childTnLst>
                              <p:par>
                                <p:cTn id="24" presetID="10" presetClass="entr" presetSubtype="0" fill="hold" nodeType="afterEffect">
                                  <p:stCondLst>
                                    <p:cond delay="0"/>
                                  </p:stCondLst>
                                  <p:childTnLst>
                                    <p:set>
                                      <p:cBhvr>
                                        <p:cTn id="25" dur="1" fill="hold">
                                          <p:stCondLst>
                                            <p:cond delay="0"/>
                                          </p:stCondLst>
                                        </p:cTn>
                                        <p:tgtEl>
                                          <p:spTgt spid="29699">
                                            <p:txEl>
                                              <p:pRg st="8" end="8"/>
                                            </p:txEl>
                                          </p:spTgt>
                                        </p:tgtEl>
                                        <p:attrNameLst>
                                          <p:attrName>style.visibility</p:attrName>
                                        </p:attrNameLst>
                                      </p:cBhvr>
                                      <p:to>
                                        <p:strVal val="visible"/>
                                      </p:to>
                                    </p:set>
                                    <p:animEffect transition="in" filter="fade">
                                      <p:cBhvr>
                                        <p:cTn id="26" dur="1000"/>
                                        <p:tgtEl>
                                          <p:spTgt spid="2969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B3 - Authenticiteit</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el 4">
            <a:extLst>
              <a:ext uri="{FF2B5EF4-FFF2-40B4-BE49-F238E27FC236}">
                <a16:creationId xmlns:a16="http://schemas.microsoft.com/office/drawing/2014/main" id="{2BD12843-EA30-4E5D-9108-A7FD605CC845}"/>
              </a:ext>
            </a:extLst>
          </p:cNvPr>
          <p:cNvGraphicFramePr>
            <a:graphicFrameLocks noGrp="1"/>
          </p:cNvGraphicFramePr>
          <p:nvPr>
            <p:extLst>
              <p:ext uri="{D42A27DB-BD31-4B8C-83A1-F6EECF244321}">
                <p14:modId xmlns:p14="http://schemas.microsoft.com/office/powerpoint/2010/main" val="3731359439"/>
              </p:ext>
            </p:extLst>
          </p:nvPr>
        </p:nvGraphicFramePr>
        <p:xfrm>
          <a:off x="1902483" y="1749259"/>
          <a:ext cx="7959143" cy="2926080"/>
        </p:xfrm>
        <a:graphic>
          <a:graphicData uri="http://schemas.openxmlformats.org/drawingml/2006/table">
            <a:tbl>
              <a:tblPr firstRow="1" bandRow="1">
                <a:tableStyleId>{BC89EF96-8CEA-46FF-86C4-4CE0E7609802}</a:tableStyleId>
              </a:tblPr>
              <a:tblGrid>
                <a:gridCol w="876035">
                  <a:extLst>
                    <a:ext uri="{9D8B030D-6E8A-4147-A177-3AD203B41FA5}">
                      <a16:colId xmlns:a16="http://schemas.microsoft.com/office/drawing/2014/main" val="3443340161"/>
                    </a:ext>
                  </a:extLst>
                </a:gridCol>
                <a:gridCol w="7083108">
                  <a:extLst>
                    <a:ext uri="{9D8B030D-6E8A-4147-A177-3AD203B41FA5}">
                      <a16:colId xmlns:a16="http://schemas.microsoft.com/office/drawing/2014/main" val="2871801235"/>
                    </a:ext>
                  </a:extLst>
                </a:gridCol>
              </a:tblGrid>
              <a:tr h="1507830">
                <a:tc>
                  <a:txBody>
                    <a:bodyPr/>
                    <a:lstStyle/>
                    <a:p>
                      <a:r>
                        <a:rPr lang="nl-NL" b="0" dirty="0">
                          <a:latin typeface="Tahoma" panose="020B0604030504040204" pitchFamily="34" charset="0"/>
                          <a:ea typeface="Tahoma" panose="020B0604030504040204" pitchFamily="34" charset="0"/>
                          <a:cs typeface="Tahoma" panose="020B0604030504040204" pitchFamily="34" charset="0"/>
                        </a:rPr>
                        <a:t>B3-1</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Maak afspraken over hoe en wie binnen de informatieketens de </a:t>
                      </a:r>
                      <a:r>
                        <a:rPr lang="nl-NL" sz="1800" b="0" i="1"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geconsolideerde versies </a:t>
                      </a: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van plannen in de eigen beheerapplicaties opneemt.</a:t>
                      </a:r>
                    </a:p>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Maak afspraken hoe lang overige versies door andere partijen worden aangehouden, gelet op de functie van die versies in de ketens.</a:t>
                      </a:r>
                    </a:p>
                  </a:txBody>
                  <a:tcPr/>
                </a:tc>
                <a:extLst>
                  <a:ext uri="{0D108BD9-81ED-4DB2-BD59-A6C34878D82A}">
                    <a16:rowId xmlns:a16="http://schemas.microsoft.com/office/drawing/2014/main" val="3347509960"/>
                  </a:ext>
                </a:extLst>
              </a:tr>
              <a:tr h="1087971">
                <a:tc>
                  <a:txBody>
                    <a:bodyPr/>
                    <a:lstStyle/>
                    <a:p>
                      <a:r>
                        <a:rPr lang="nl-NL" dirty="0">
                          <a:latin typeface="Tahoma" panose="020B0604030504040204" pitchFamily="34" charset="0"/>
                          <a:ea typeface="Tahoma" panose="020B0604030504040204" pitchFamily="34" charset="0"/>
                          <a:cs typeface="Tahoma" panose="020B0604030504040204" pitchFamily="34" charset="0"/>
                        </a:rPr>
                        <a:t>B3-2</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Verzeker dat de functies van </a:t>
                      </a:r>
                      <a:r>
                        <a:rPr lang="nl-NL" dirty="0" err="1">
                          <a:latin typeface="Tahoma" panose="020B0604030504040204" pitchFamily="34" charset="0"/>
                          <a:ea typeface="Tahoma" panose="020B0604030504040204" pitchFamily="34" charset="0"/>
                          <a:cs typeface="Tahoma" panose="020B0604030504040204" pitchFamily="34" charset="0"/>
                        </a:rPr>
                        <a:t>audittrail</a:t>
                      </a:r>
                      <a:r>
                        <a:rPr lang="nl-NL" dirty="0">
                          <a:latin typeface="Tahoma" panose="020B0604030504040204" pitchFamily="34" charset="0"/>
                          <a:ea typeface="Tahoma" panose="020B0604030504040204" pitchFamily="34" charset="0"/>
                          <a:cs typeface="Tahoma" panose="020B0604030504040204" pitchFamily="34" charset="0"/>
                        </a:rPr>
                        <a:t> en tijdreizen in LVBB i.r.t. de vastlegging van geconsolideerde versies in de eigen beheerapplicatie(s). die twee werkwijzen met elkaar overeen gaan komen.</a:t>
                      </a:r>
                    </a:p>
                  </a:txBody>
                  <a:tcPr/>
                </a:tc>
                <a:extLst>
                  <a:ext uri="{0D108BD9-81ED-4DB2-BD59-A6C34878D82A}">
                    <a16:rowId xmlns:a16="http://schemas.microsoft.com/office/drawing/2014/main" val="3814727009"/>
                  </a:ext>
                </a:extLst>
              </a:tr>
            </a:tbl>
          </a:graphicData>
        </a:graphic>
      </p:graphicFrame>
    </p:spTree>
    <p:extLst>
      <p:ext uri="{BB962C8B-B14F-4D97-AF65-F5344CB8AC3E}">
        <p14:creationId xmlns:p14="http://schemas.microsoft.com/office/powerpoint/2010/main" val="15995564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B3 - Authenticiteit</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pic>
        <p:nvPicPr>
          <p:cNvPr id="2" name="Afbeelding 1">
            <a:extLst>
              <a:ext uri="{FF2B5EF4-FFF2-40B4-BE49-F238E27FC236}">
                <a16:creationId xmlns:a16="http://schemas.microsoft.com/office/drawing/2014/main" id="{97E5852E-D07F-4BDC-9E15-7D90B4F09A9E}"/>
              </a:ext>
            </a:extLst>
          </p:cNvPr>
          <p:cNvPicPr>
            <a:picLocks noChangeAspect="1"/>
          </p:cNvPicPr>
          <p:nvPr/>
        </p:nvPicPr>
        <p:blipFill>
          <a:blip r:embed="rId3"/>
          <a:stretch>
            <a:fillRect/>
          </a:stretch>
        </p:blipFill>
        <p:spPr>
          <a:xfrm>
            <a:off x="3046547" y="283112"/>
            <a:ext cx="6098905" cy="6447888"/>
          </a:xfrm>
          <a:prstGeom prst="rect">
            <a:avLst/>
          </a:prstGeom>
          <a:ln>
            <a:solidFill>
              <a:schemeClr val="tx1"/>
            </a:solidFill>
          </a:ln>
        </p:spPr>
      </p:pic>
    </p:spTree>
    <p:extLst>
      <p:ext uri="{BB962C8B-B14F-4D97-AF65-F5344CB8AC3E}">
        <p14:creationId xmlns:p14="http://schemas.microsoft.com/office/powerpoint/2010/main" val="2071363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B4 – Metagegevens (algemeen)</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el 4">
            <a:extLst>
              <a:ext uri="{FF2B5EF4-FFF2-40B4-BE49-F238E27FC236}">
                <a16:creationId xmlns:a16="http://schemas.microsoft.com/office/drawing/2014/main" id="{2BD12843-EA30-4E5D-9108-A7FD605CC845}"/>
              </a:ext>
            </a:extLst>
          </p:cNvPr>
          <p:cNvGraphicFramePr>
            <a:graphicFrameLocks noGrp="1"/>
          </p:cNvGraphicFramePr>
          <p:nvPr>
            <p:extLst>
              <p:ext uri="{D42A27DB-BD31-4B8C-83A1-F6EECF244321}">
                <p14:modId xmlns:p14="http://schemas.microsoft.com/office/powerpoint/2010/main" val="4117666465"/>
              </p:ext>
            </p:extLst>
          </p:nvPr>
        </p:nvGraphicFramePr>
        <p:xfrm>
          <a:off x="1902483" y="1749259"/>
          <a:ext cx="7959143" cy="2501294"/>
        </p:xfrm>
        <a:graphic>
          <a:graphicData uri="http://schemas.openxmlformats.org/drawingml/2006/table">
            <a:tbl>
              <a:tblPr firstRow="1" bandRow="1">
                <a:tableStyleId>{BC89EF96-8CEA-46FF-86C4-4CE0E7609802}</a:tableStyleId>
              </a:tblPr>
              <a:tblGrid>
                <a:gridCol w="876035">
                  <a:extLst>
                    <a:ext uri="{9D8B030D-6E8A-4147-A177-3AD203B41FA5}">
                      <a16:colId xmlns:a16="http://schemas.microsoft.com/office/drawing/2014/main" val="3443340161"/>
                    </a:ext>
                  </a:extLst>
                </a:gridCol>
                <a:gridCol w="7083108">
                  <a:extLst>
                    <a:ext uri="{9D8B030D-6E8A-4147-A177-3AD203B41FA5}">
                      <a16:colId xmlns:a16="http://schemas.microsoft.com/office/drawing/2014/main" val="2871801235"/>
                    </a:ext>
                  </a:extLst>
                </a:gridCol>
              </a:tblGrid>
              <a:tr h="795763">
                <a:tc>
                  <a:txBody>
                    <a:bodyPr/>
                    <a:lstStyle/>
                    <a:p>
                      <a:r>
                        <a:rPr lang="nl-NL" b="0" dirty="0">
                          <a:latin typeface="Tahoma" panose="020B0604030504040204" pitchFamily="34" charset="0"/>
                          <a:ea typeface="Tahoma" panose="020B0604030504040204" pitchFamily="34" charset="0"/>
                          <a:cs typeface="Tahoma" panose="020B0604030504040204" pitchFamily="34" charset="0"/>
                        </a:rPr>
                        <a:t>B4-1</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Pas de interbestuurlijke samenwerkingsbouwstenen toe in de eigen beheerapplicatie(s), van belang i.v.m. de interactie met andere overheidsorganen: I-ZTC, I-PDC, Bedrijfsprocessenmodel.</a:t>
                      </a:r>
                    </a:p>
                  </a:txBody>
                  <a:tcPr/>
                </a:tc>
                <a:extLst>
                  <a:ext uri="{0D108BD9-81ED-4DB2-BD59-A6C34878D82A}">
                    <a16:rowId xmlns:a16="http://schemas.microsoft.com/office/drawing/2014/main" val="3347509960"/>
                  </a:ext>
                </a:extLst>
              </a:tr>
              <a:tr h="946814">
                <a:tc>
                  <a:txBody>
                    <a:bodyPr/>
                    <a:lstStyle/>
                    <a:p>
                      <a:r>
                        <a:rPr lang="nl-NL" dirty="0">
                          <a:latin typeface="Tahoma" panose="020B0604030504040204" pitchFamily="34" charset="0"/>
                          <a:ea typeface="Tahoma" panose="020B0604030504040204" pitchFamily="34" charset="0"/>
                          <a:cs typeface="Tahoma" panose="020B0604030504040204" pitchFamily="34" charset="0"/>
                        </a:rPr>
                        <a:t>B4-2</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Maak, indien nodig, afspraken of andere gemeenschappelijke zaaktypen voor o.a. planvorming in de keten (tijdelijk) nodig zijn zolang I-ZTC daarin nog niet voorziet.</a:t>
                      </a:r>
                    </a:p>
                  </a:txBody>
                  <a:tcPr/>
                </a:tc>
                <a:extLst>
                  <a:ext uri="{0D108BD9-81ED-4DB2-BD59-A6C34878D82A}">
                    <a16:rowId xmlns:a16="http://schemas.microsoft.com/office/drawing/2014/main" val="3814727009"/>
                  </a:ext>
                </a:extLst>
              </a:tr>
              <a:tr h="313827">
                <a:tc>
                  <a:txBody>
                    <a:bodyPr/>
                    <a:lstStyle/>
                    <a:p>
                      <a:r>
                        <a:rPr lang="nl-NL" dirty="0">
                          <a:latin typeface="Tahoma" panose="020B0604030504040204" pitchFamily="34" charset="0"/>
                          <a:ea typeface="Tahoma" panose="020B0604030504040204" pitchFamily="34" charset="0"/>
                          <a:cs typeface="Tahoma" panose="020B0604030504040204" pitchFamily="34" charset="0"/>
                        </a:rPr>
                        <a:t>B4-3</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Toets aan de standaard: Metagegevens Duurzaam Toegankelijke Overheidsinformatie (MDTO). </a:t>
                      </a:r>
                    </a:p>
                  </a:txBody>
                  <a:tcPr/>
                </a:tc>
                <a:extLst>
                  <a:ext uri="{0D108BD9-81ED-4DB2-BD59-A6C34878D82A}">
                    <a16:rowId xmlns:a16="http://schemas.microsoft.com/office/drawing/2014/main" val="1899786531"/>
                  </a:ext>
                </a:extLst>
              </a:tr>
            </a:tbl>
          </a:graphicData>
        </a:graphic>
      </p:graphicFrame>
      <p:sp>
        <p:nvSpPr>
          <p:cNvPr id="5" name="Titel 1">
            <a:extLst>
              <a:ext uri="{FF2B5EF4-FFF2-40B4-BE49-F238E27FC236}">
                <a16:creationId xmlns:a16="http://schemas.microsoft.com/office/drawing/2014/main" id="{E6822E4C-2BD0-46D5-9EFA-97A682B6824F}"/>
              </a:ext>
            </a:extLst>
          </p:cNvPr>
          <p:cNvSpPr txBox="1">
            <a:spLocks/>
          </p:cNvSpPr>
          <p:nvPr/>
        </p:nvSpPr>
        <p:spPr bwMode="auto">
          <a:xfrm>
            <a:off x="9861626" y="1976749"/>
            <a:ext cx="2024079" cy="439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sym typeface="Wingdings" panose="05000000000000000000" pitchFamily="2" charset="2"/>
              </a:rPr>
              <a:t> </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OwAP</a:t>
            </a:r>
            <a:r>
              <a:rPr lang="nl-NL" altLang="nl-NL" dirty="0">
                <a:latin typeface="Tahoma" panose="020B0604030504040204" pitchFamily="34" charset="0"/>
                <a:ea typeface="ＭＳ Ｐゴシック" panose="020B0600070205080204" pitchFamily="34" charset="-128"/>
                <a:cs typeface="Tahoma" panose="020B0604030504040204" pitchFamily="34" charset="0"/>
              </a:rPr>
              <a:t> b</a:t>
            </a:r>
          </a:p>
        </p:txBody>
      </p:sp>
      <p:sp>
        <p:nvSpPr>
          <p:cNvPr id="6" name="Titel 1">
            <a:extLst>
              <a:ext uri="{FF2B5EF4-FFF2-40B4-BE49-F238E27FC236}">
                <a16:creationId xmlns:a16="http://schemas.microsoft.com/office/drawing/2014/main" id="{E47B02D6-3627-449C-BA7B-2E3DC12E3F54}"/>
              </a:ext>
            </a:extLst>
          </p:cNvPr>
          <p:cNvSpPr txBox="1">
            <a:spLocks/>
          </p:cNvSpPr>
          <p:nvPr/>
        </p:nvSpPr>
        <p:spPr bwMode="auto">
          <a:xfrm>
            <a:off x="9861626" y="2894033"/>
            <a:ext cx="2024079" cy="439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sym typeface="Wingdings" panose="05000000000000000000" pitchFamily="2" charset="2"/>
              </a:rPr>
              <a:t> </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OwAP</a:t>
            </a:r>
            <a:r>
              <a:rPr lang="nl-NL" altLang="nl-NL" dirty="0">
                <a:latin typeface="Tahoma" panose="020B0604030504040204" pitchFamily="34" charset="0"/>
                <a:ea typeface="ＭＳ Ｐゴシック" panose="020B0600070205080204" pitchFamily="34" charset="-128"/>
                <a:cs typeface="Tahoma" panose="020B0604030504040204" pitchFamily="34" charset="0"/>
              </a:rPr>
              <a:t> </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b,e</a:t>
            </a:r>
            <a:endParaRPr lang="nl-NL" altLang="nl-NL" dirty="0">
              <a:latin typeface="Tahoma" panose="020B0604030504040204" pitchFamily="34" charset="0"/>
              <a:ea typeface="ＭＳ Ｐゴシック" panose="020B0600070205080204" pitchFamily="34" charset="-128"/>
              <a:cs typeface="Tahoma" panose="020B0604030504040204" pitchFamily="34" charset="0"/>
            </a:endParaRPr>
          </a:p>
        </p:txBody>
      </p:sp>
    </p:spTree>
    <p:extLst>
      <p:ext uri="{BB962C8B-B14F-4D97-AF65-F5344CB8AC3E}">
        <p14:creationId xmlns:p14="http://schemas.microsoft.com/office/powerpoint/2010/main" val="6142870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el 1">
            <a:extLst>
              <a:ext uri="{FF2B5EF4-FFF2-40B4-BE49-F238E27FC236}">
                <a16:creationId xmlns:a16="http://schemas.microsoft.com/office/drawing/2014/main" id="{3040D4A4-820C-4A0F-B6DA-C7FA4BF0551E}"/>
              </a:ext>
            </a:extLst>
          </p:cNvPr>
          <p:cNvSpPr>
            <a:spLocks noGrp="1"/>
          </p:cNvSpPr>
          <p:nvPr>
            <p:ph type="title"/>
          </p:nvPr>
        </p:nvSpPr>
        <p:spPr>
          <a:xfrm>
            <a:off x="129972" y="136524"/>
            <a:ext cx="12062028" cy="463299"/>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B4 – Metagegevens: toepassing I-ZTC en PDC</a:t>
            </a:r>
          </a:p>
        </p:txBody>
      </p:sp>
      <p:pic>
        <p:nvPicPr>
          <p:cNvPr id="2" name="Afbeelding 1">
            <a:extLst>
              <a:ext uri="{FF2B5EF4-FFF2-40B4-BE49-F238E27FC236}">
                <a16:creationId xmlns:a16="http://schemas.microsoft.com/office/drawing/2014/main" id="{231B6662-A973-4F91-8F7C-C67BB3A1277B}"/>
              </a:ext>
            </a:extLst>
          </p:cNvPr>
          <p:cNvPicPr>
            <a:picLocks noChangeAspect="1"/>
          </p:cNvPicPr>
          <p:nvPr/>
        </p:nvPicPr>
        <p:blipFill>
          <a:blip r:embed="rId2"/>
          <a:stretch>
            <a:fillRect/>
          </a:stretch>
        </p:blipFill>
        <p:spPr>
          <a:xfrm>
            <a:off x="904875" y="857250"/>
            <a:ext cx="10382250" cy="5676900"/>
          </a:xfrm>
          <a:prstGeom prst="rect">
            <a:avLst/>
          </a:prstGeom>
          <a:ln>
            <a:solidFill>
              <a:schemeClr val="tx1"/>
            </a:solidFill>
          </a:ln>
        </p:spPr>
      </p:pic>
    </p:spTree>
    <p:extLst>
      <p:ext uri="{BB962C8B-B14F-4D97-AF65-F5344CB8AC3E}">
        <p14:creationId xmlns:p14="http://schemas.microsoft.com/office/powerpoint/2010/main" val="18588923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el 1">
            <a:extLst>
              <a:ext uri="{FF2B5EF4-FFF2-40B4-BE49-F238E27FC236}">
                <a16:creationId xmlns:a16="http://schemas.microsoft.com/office/drawing/2014/main" id="{3040D4A4-820C-4A0F-B6DA-C7FA4BF0551E}"/>
              </a:ext>
            </a:extLst>
          </p:cNvPr>
          <p:cNvSpPr>
            <a:spLocks noGrp="1"/>
          </p:cNvSpPr>
          <p:nvPr>
            <p:ph type="title"/>
          </p:nvPr>
        </p:nvSpPr>
        <p:spPr>
          <a:xfrm>
            <a:off x="129972" y="136524"/>
            <a:ext cx="12062028" cy="463299"/>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B4 – Metagegevens: Interbestuurlijke bedrijfsprocessen, I-ZTC en PDC</a:t>
            </a:r>
          </a:p>
        </p:txBody>
      </p:sp>
      <p:pic>
        <p:nvPicPr>
          <p:cNvPr id="5" name="Afbeelding 4">
            <a:extLst>
              <a:ext uri="{FF2B5EF4-FFF2-40B4-BE49-F238E27FC236}">
                <a16:creationId xmlns:a16="http://schemas.microsoft.com/office/drawing/2014/main" id="{68E96FC7-23F7-478A-A47C-093546D08553}"/>
              </a:ext>
            </a:extLst>
          </p:cNvPr>
          <p:cNvPicPr>
            <a:picLocks noChangeAspect="1"/>
          </p:cNvPicPr>
          <p:nvPr/>
        </p:nvPicPr>
        <p:blipFill>
          <a:blip r:embed="rId2"/>
          <a:stretch>
            <a:fillRect/>
          </a:stretch>
        </p:blipFill>
        <p:spPr>
          <a:xfrm>
            <a:off x="1383490" y="1058992"/>
            <a:ext cx="9336240" cy="5217519"/>
          </a:xfrm>
          <a:prstGeom prst="rect">
            <a:avLst/>
          </a:prstGeom>
        </p:spPr>
      </p:pic>
    </p:spTree>
    <p:extLst>
      <p:ext uri="{BB962C8B-B14F-4D97-AF65-F5344CB8AC3E}">
        <p14:creationId xmlns:p14="http://schemas.microsoft.com/office/powerpoint/2010/main" val="16684955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el 1">
            <a:extLst>
              <a:ext uri="{FF2B5EF4-FFF2-40B4-BE49-F238E27FC236}">
                <a16:creationId xmlns:a16="http://schemas.microsoft.com/office/drawing/2014/main" id="{EA771620-395B-41EE-8516-A811BF492279}"/>
              </a:ext>
            </a:extLst>
          </p:cNvPr>
          <p:cNvSpPr>
            <a:spLocks noGrp="1"/>
          </p:cNvSpPr>
          <p:nvPr>
            <p:ph type="title"/>
          </p:nvPr>
        </p:nvSpPr>
        <p:spPr>
          <a:xfrm>
            <a:off x="102483" y="50760"/>
            <a:ext cx="8229600" cy="471320"/>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B4 – Metagegevens: </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API’s</a:t>
            </a:r>
            <a:r>
              <a:rPr lang="nl-NL" altLang="nl-NL" dirty="0">
                <a:latin typeface="Tahoma" panose="020B0604030504040204" pitchFamily="34" charset="0"/>
                <a:ea typeface="ＭＳ Ｐゴシック" panose="020B0600070205080204" pitchFamily="34" charset="-128"/>
                <a:cs typeface="Tahoma" panose="020B0604030504040204" pitchFamily="34" charset="0"/>
              </a:rPr>
              <a:t>, standaarden en toepassingen  </a:t>
            </a:r>
          </a:p>
        </p:txBody>
      </p:sp>
      <p:pic>
        <p:nvPicPr>
          <p:cNvPr id="59395" name="Tijdelijke aanduiding voor inhoud 7">
            <a:extLst>
              <a:ext uri="{FF2B5EF4-FFF2-40B4-BE49-F238E27FC236}">
                <a16:creationId xmlns:a16="http://schemas.microsoft.com/office/drawing/2014/main" id="{1C07C1AA-FB81-4F81-BAB5-1A799DDDEAC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428818" y="1114067"/>
            <a:ext cx="9334364" cy="4503326"/>
          </a:xfr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el 1">
            <a:extLst>
              <a:ext uri="{FF2B5EF4-FFF2-40B4-BE49-F238E27FC236}">
                <a16:creationId xmlns:a16="http://schemas.microsoft.com/office/drawing/2014/main" id="{5FE931F4-A5A9-4765-9C9F-57763CCB524F}"/>
              </a:ext>
            </a:extLst>
          </p:cNvPr>
          <p:cNvSpPr>
            <a:spLocks noGrp="1"/>
          </p:cNvSpPr>
          <p:nvPr>
            <p:ph type="title"/>
          </p:nvPr>
        </p:nvSpPr>
        <p:spPr>
          <a:xfrm>
            <a:off x="86440" y="129419"/>
            <a:ext cx="11800759" cy="450849"/>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B4 – Metagegevens: ‘</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mapping</a:t>
            </a:r>
            <a:r>
              <a:rPr lang="nl-NL" altLang="nl-NL" dirty="0">
                <a:latin typeface="Tahoma" panose="020B0604030504040204" pitchFamily="34" charset="0"/>
                <a:ea typeface="ＭＳ Ｐゴシック" panose="020B0600070205080204" pitchFamily="34" charset="-128"/>
                <a:cs typeface="Tahoma" panose="020B0604030504040204" pitchFamily="34" charset="0"/>
              </a:rPr>
              <a:t>’ op metadata-standaard MDTO</a:t>
            </a:r>
          </a:p>
        </p:txBody>
      </p:sp>
      <p:pic>
        <p:nvPicPr>
          <p:cNvPr id="3" name="Afbeelding 2">
            <a:extLst>
              <a:ext uri="{FF2B5EF4-FFF2-40B4-BE49-F238E27FC236}">
                <a16:creationId xmlns:a16="http://schemas.microsoft.com/office/drawing/2014/main" id="{094C1911-3719-49B6-BC40-6EF9E17E4237}"/>
              </a:ext>
            </a:extLst>
          </p:cNvPr>
          <p:cNvPicPr>
            <a:picLocks noChangeAspect="1"/>
          </p:cNvPicPr>
          <p:nvPr/>
        </p:nvPicPr>
        <p:blipFill>
          <a:blip r:embed="rId2"/>
          <a:stretch>
            <a:fillRect/>
          </a:stretch>
        </p:blipFill>
        <p:spPr>
          <a:xfrm>
            <a:off x="2531540" y="866606"/>
            <a:ext cx="6980161" cy="5661193"/>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B4 – Metagegevens (specifiek)</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el 4">
            <a:extLst>
              <a:ext uri="{FF2B5EF4-FFF2-40B4-BE49-F238E27FC236}">
                <a16:creationId xmlns:a16="http://schemas.microsoft.com/office/drawing/2014/main" id="{2BD12843-EA30-4E5D-9108-A7FD605CC845}"/>
              </a:ext>
            </a:extLst>
          </p:cNvPr>
          <p:cNvGraphicFramePr>
            <a:graphicFrameLocks noGrp="1"/>
          </p:cNvGraphicFramePr>
          <p:nvPr>
            <p:extLst>
              <p:ext uri="{D42A27DB-BD31-4B8C-83A1-F6EECF244321}">
                <p14:modId xmlns:p14="http://schemas.microsoft.com/office/powerpoint/2010/main" val="559483061"/>
              </p:ext>
            </p:extLst>
          </p:nvPr>
        </p:nvGraphicFramePr>
        <p:xfrm>
          <a:off x="1902483" y="1749259"/>
          <a:ext cx="7959143" cy="2684174"/>
        </p:xfrm>
        <a:graphic>
          <a:graphicData uri="http://schemas.openxmlformats.org/drawingml/2006/table">
            <a:tbl>
              <a:tblPr firstRow="1" bandRow="1">
                <a:tableStyleId>{BC89EF96-8CEA-46FF-86C4-4CE0E7609802}</a:tableStyleId>
              </a:tblPr>
              <a:tblGrid>
                <a:gridCol w="876035">
                  <a:extLst>
                    <a:ext uri="{9D8B030D-6E8A-4147-A177-3AD203B41FA5}">
                      <a16:colId xmlns:a16="http://schemas.microsoft.com/office/drawing/2014/main" val="3443340161"/>
                    </a:ext>
                  </a:extLst>
                </a:gridCol>
                <a:gridCol w="7083108">
                  <a:extLst>
                    <a:ext uri="{9D8B030D-6E8A-4147-A177-3AD203B41FA5}">
                      <a16:colId xmlns:a16="http://schemas.microsoft.com/office/drawing/2014/main" val="2871801235"/>
                    </a:ext>
                  </a:extLst>
                </a:gridCol>
              </a:tblGrid>
              <a:tr h="795763">
                <a:tc>
                  <a:txBody>
                    <a:bodyPr/>
                    <a:lstStyle/>
                    <a:p>
                      <a:r>
                        <a:rPr lang="nl-NL" b="0" dirty="0">
                          <a:latin typeface="Tahoma" panose="020B0604030504040204" pitchFamily="34" charset="0"/>
                          <a:ea typeface="Tahoma" panose="020B0604030504040204" pitchFamily="34" charset="0"/>
                          <a:cs typeface="Tahoma" panose="020B0604030504040204" pitchFamily="34" charset="0"/>
                        </a:rPr>
                        <a:t>B4-4</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Maak afspraken over het beheer van informatieobjecten inclusief hun metadata na afloop van een samenwerking volgens de DSO-samenwerkingsfunctionaliteit. </a:t>
                      </a:r>
                    </a:p>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Neem per informatieobject (later per dossier als geheel) de inhoudelijke en technische metadata uit een samenwerking over in het eigen informatiesysteem. </a:t>
                      </a:r>
                    </a:p>
                  </a:txBody>
                  <a:tcPr/>
                </a:tc>
                <a:extLst>
                  <a:ext uri="{0D108BD9-81ED-4DB2-BD59-A6C34878D82A}">
                    <a16:rowId xmlns:a16="http://schemas.microsoft.com/office/drawing/2014/main" val="3347509960"/>
                  </a:ext>
                </a:extLst>
              </a:tr>
              <a:tr h="946814">
                <a:tc>
                  <a:txBody>
                    <a:bodyPr/>
                    <a:lstStyle/>
                    <a:p>
                      <a:r>
                        <a:rPr lang="nl-NL" dirty="0">
                          <a:latin typeface="Tahoma" panose="020B0604030504040204" pitchFamily="34" charset="0"/>
                          <a:ea typeface="Tahoma" panose="020B0604030504040204" pitchFamily="34" charset="0"/>
                          <a:cs typeface="Tahoma" panose="020B0604030504040204" pitchFamily="34" charset="0"/>
                        </a:rPr>
                        <a:t>B4-5</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Beheer alle gegevens die in de DSO-stelselcatalogus terechtkomen (begrippen; bronnen; informatieproducten en waardenlijsten). </a:t>
                      </a:r>
                    </a:p>
                  </a:txBody>
                  <a:tcPr/>
                </a:tc>
                <a:extLst>
                  <a:ext uri="{0D108BD9-81ED-4DB2-BD59-A6C34878D82A}">
                    <a16:rowId xmlns:a16="http://schemas.microsoft.com/office/drawing/2014/main" val="3814727009"/>
                  </a:ext>
                </a:extLst>
              </a:tr>
            </a:tbl>
          </a:graphicData>
        </a:graphic>
      </p:graphicFrame>
      <p:sp>
        <p:nvSpPr>
          <p:cNvPr id="5" name="Titel 1">
            <a:extLst>
              <a:ext uri="{FF2B5EF4-FFF2-40B4-BE49-F238E27FC236}">
                <a16:creationId xmlns:a16="http://schemas.microsoft.com/office/drawing/2014/main" id="{FD8916C2-59D4-4D06-BA78-0D663F8ABB3B}"/>
              </a:ext>
            </a:extLst>
          </p:cNvPr>
          <p:cNvSpPr txBox="1">
            <a:spLocks/>
          </p:cNvSpPr>
          <p:nvPr/>
        </p:nvSpPr>
        <p:spPr bwMode="auto">
          <a:xfrm>
            <a:off x="10067924" y="2345717"/>
            <a:ext cx="2024079" cy="439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sym typeface="Wingdings" panose="05000000000000000000" pitchFamily="2" charset="2"/>
              </a:rPr>
              <a:t> </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OwAP</a:t>
            </a:r>
            <a:r>
              <a:rPr lang="nl-NL" altLang="nl-NL" dirty="0">
                <a:latin typeface="Tahoma" panose="020B0604030504040204" pitchFamily="34" charset="0"/>
                <a:ea typeface="ＭＳ Ｐゴシック" panose="020B0600070205080204" pitchFamily="34" charset="-128"/>
                <a:cs typeface="Tahoma" panose="020B0604030504040204" pitchFamily="34" charset="0"/>
              </a:rPr>
              <a:t> f</a:t>
            </a:r>
          </a:p>
        </p:txBody>
      </p:sp>
      <p:sp>
        <p:nvSpPr>
          <p:cNvPr id="6" name="Titel 1">
            <a:extLst>
              <a:ext uri="{FF2B5EF4-FFF2-40B4-BE49-F238E27FC236}">
                <a16:creationId xmlns:a16="http://schemas.microsoft.com/office/drawing/2014/main" id="{79DC7ED1-39AD-4D98-811A-2EF80CF0E80E}"/>
              </a:ext>
            </a:extLst>
          </p:cNvPr>
          <p:cNvSpPr txBox="1">
            <a:spLocks/>
          </p:cNvSpPr>
          <p:nvPr/>
        </p:nvSpPr>
        <p:spPr bwMode="auto">
          <a:xfrm>
            <a:off x="10067924" y="3677211"/>
            <a:ext cx="2024079" cy="439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sym typeface="Wingdings" panose="05000000000000000000" pitchFamily="2" charset="2"/>
              </a:rPr>
              <a:t> </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OwAP</a:t>
            </a:r>
            <a:r>
              <a:rPr lang="nl-NL" altLang="nl-NL" dirty="0">
                <a:latin typeface="Tahoma" panose="020B0604030504040204" pitchFamily="34" charset="0"/>
                <a:ea typeface="ＭＳ Ｐゴシック" panose="020B0600070205080204" pitchFamily="34" charset="-128"/>
                <a:cs typeface="Tahoma" panose="020B0604030504040204" pitchFamily="34" charset="0"/>
              </a:rPr>
              <a:t> h</a:t>
            </a:r>
          </a:p>
        </p:txBody>
      </p:sp>
    </p:spTree>
    <p:extLst>
      <p:ext uri="{BB962C8B-B14F-4D97-AF65-F5344CB8AC3E}">
        <p14:creationId xmlns:p14="http://schemas.microsoft.com/office/powerpoint/2010/main" val="183568014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2" y="-43287"/>
            <a:ext cx="12127478" cy="578734"/>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B4 – Metagegevens: Samenwerkvoorziening en -functionaliteit</a:t>
            </a:r>
          </a:p>
        </p:txBody>
      </p:sp>
      <p:pic>
        <p:nvPicPr>
          <p:cNvPr id="5" name="Afbeelding 4" descr="Afbeelding met tekst&#10;&#10;Automatisch gegenereerde beschrijving">
            <a:extLst>
              <a:ext uri="{FF2B5EF4-FFF2-40B4-BE49-F238E27FC236}">
                <a16:creationId xmlns:a16="http://schemas.microsoft.com/office/drawing/2014/main" id="{DE51DA32-4486-48F4-90D3-E36179299FBD}"/>
              </a:ext>
            </a:extLst>
          </p:cNvPr>
          <p:cNvPicPr>
            <a:picLocks noChangeAspect="1"/>
          </p:cNvPicPr>
          <p:nvPr/>
        </p:nvPicPr>
        <p:blipFill>
          <a:blip r:embed="rId2"/>
          <a:stretch>
            <a:fillRect/>
          </a:stretch>
        </p:blipFill>
        <p:spPr>
          <a:xfrm>
            <a:off x="1798982" y="535447"/>
            <a:ext cx="8808397" cy="6222616"/>
          </a:xfrm>
          <a:prstGeom prst="rect">
            <a:avLst/>
          </a:prstGeom>
        </p:spPr>
      </p:pic>
      <p:sp>
        <p:nvSpPr>
          <p:cNvPr id="6" name="Tijdelijke aanduiding voor inhoud 2">
            <a:extLst>
              <a:ext uri="{FF2B5EF4-FFF2-40B4-BE49-F238E27FC236}">
                <a16:creationId xmlns:a16="http://schemas.microsoft.com/office/drawing/2014/main" id="{5BCDE1DF-4C10-4564-98FD-EF345B11B3AE}"/>
              </a:ext>
            </a:extLst>
          </p:cNvPr>
          <p:cNvSpPr txBox="1">
            <a:spLocks/>
          </p:cNvSpPr>
          <p:nvPr/>
        </p:nvSpPr>
        <p:spPr bwMode="auto">
          <a:xfrm>
            <a:off x="2105933" y="2546384"/>
            <a:ext cx="8808397" cy="4207613"/>
          </a:xfrm>
          <a:prstGeom prst="rect">
            <a:avLst/>
          </a:prstGeom>
          <a:solidFill>
            <a:schemeClr val="bg1"/>
          </a:solidFill>
          <a:ln>
            <a:noFill/>
          </a:ln>
        </p:spPr>
        <p:txBody>
          <a:bodyPr vert="horz" wrap="square" lIns="91440" tIns="45720" rIns="91440" bIns="45720" numCol="2"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nl-NL" sz="1400" b="1" dirty="0">
                <a:latin typeface="Arial" panose="020B0604020202020204" pitchFamily="34" charset="0"/>
                <a:cs typeface="Arial" panose="020B0604020202020204" pitchFamily="34" charset="0"/>
              </a:rPr>
              <a:t>Metadata samenwerking:</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samenwerkingId</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samenwerkVorm</a:t>
            </a:r>
            <a:r>
              <a:rPr lang="nl-NL" sz="1400" dirty="0">
                <a:latin typeface="Arial" panose="020B0604020202020204" pitchFamily="34" charset="0"/>
                <a:cs typeface="Arial" panose="020B0604020202020204" pitchFamily="34" charset="0"/>
              </a:rPr>
              <a:t> </a:t>
            </a:r>
            <a:br>
              <a:rPr lang="nl-NL" sz="1400" dirty="0">
                <a:latin typeface="Arial" panose="020B0604020202020204" pitchFamily="34" charset="0"/>
                <a:cs typeface="Arial" panose="020B0604020202020204" pitchFamily="34" charset="0"/>
              </a:rPr>
            </a:br>
            <a:r>
              <a:rPr lang="nl-NL" sz="1400" dirty="0">
                <a:latin typeface="Arial" panose="020B0604020202020204" pitchFamily="34" charset="0"/>
                <a:cs typeface="Arial" panose="020B0604020202020204" pitchFamily="34" charset="0"/>
              </a:rPr>
              <a:t>status </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aangemaaktDoorOIN</a:t>
            </a:r>
            <a:r>
              <a:rPr lang="nl-NL" sz="1400" dirty="0">
                <a:latin typeface="Arial" panose="020B0604020202020204" pitchFamily="34" charset="0"/>
                <a:cs typeface="Arial" panose="020B0604020202020204" pitchFamily="34" charset="0"/>
              </a:rPr>
              <a:t> </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aangemaaktDoorNaam</a:t>
            </a:r>
            <a:r>
              <a:rPr lang="nl-NL" sz="1400" dirty="0">
                <a:latin typeface="Arial" panose="020B0604020202020204" pitchFamily="34" charset="0"/>
                <a:cs typeface="Arial" panose="020B0604020202020204" pitchFamily="34" charset="0"/>
              </a:rPr>
              <a:t> </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creatieDatum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kenmerkSysteem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nummerBinnenSyteem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laatstAangepastDoorOIN</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laatstAangepastDoorNaam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contactpersoonNaam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contactpersoonEmailadres</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contactpersoonTelefoonnummer</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laatstAangepastDatum</a:t>
            </a:r>
            <a:br>
              <a:rPr lang="nl-NL" sz="1400" dirty="0">
                <a:latin typeface="Arial" panose="020B0604020202020204" pitchFamily="34" charset="0"/>
                <a:cs typeface="Arial" panose="020B0604020202020204" pitchFamily="34" charset="0"/>
              </a:rPr>
            </a:br>
            <a:r>
              <a:rPr lang="nl-NL" sz="1400" dirty="0">
                <a:latin typeface="Arial" panose="020B0604020202020204" pitchFamily="34" charset="0"/>
                <a:cs typeface="Arial" panose="020B0604020202020204" pitchFamily="34" charset="0"/>
              </a:rPr>
              <a:t>titel</a:t>
            </a:r>
            <a:br>
              <a:rPr lang="nl-NL" sz="1400" dirty="0">
                <a:latin typeface="Arial" panose="020B0604020202020204" pitchFamily="34" charset="0"/>
                <a:cs typeface="Arial" panose="020B0604020202020204" pitchFamily="34" charset="0"/>
              </a:rPr>
            </a:br>
            <a:r>
              <a:rPr lang="nl-NL" sz="1400" dirty="0">
                <a:latin typeface="Arial" panose="020B0604020202020204" pitchFamily="34" charset="0"/>
                <a:cs typeface="Arial" panose="020B0604020202020204" pitchFamily="34" charset="0"/>
              </a:rPr>
              <a:t>beschrijving</a:t>
            </a:r>
            <a:br>
              <a:rPr lang="nl-NL" sz="1400" dirty="0">
                <a:latin typeface="Arial" panose="020B0604020202020204" pitchFamily="34" charset="0"/>
                <a:cs typeface="Arial" panose="020B0604020202020204" pitchFamily="34" charset="0"/>
              </a:rPr>
            </a:br>
            <a:r>
              <a:rPr lang="nl-NL" sz="1400" dirty="0">
                <a:latin typeface="Arial" panose="020B0604020202020204" pitchFamily="34" charset="0"/>
                <a:cs typeface="Arial" panose="020B0604020202020204" pitchFamily="34" charset="0"/>
              </a:rPr>
              <a:t>taal</a:t>
            </a:r>
            <a:br>
              <a:rPr lang="nl-NL" sz="1400" dirty="0">
                <a:latin typeface="Arial" panose="020B0604020202020204" pitchFamily="34" charset="0"/>
                <a:cs typeface="Arial" panose="020B0604020202020204" pitchFamily="34" charset="0"/>
              </a:rPr>
            </a:br>
            <a:r>
              <a:rPr lang="nl-NL" sz="1400" dirty="0">
                <a:latin typeface="Arial" panose="020B0604020202020204" pitchFamily="34" charset="0"/>
                <a:cs typeface="Arial" panose="020B0604020202020204" pitchFamily="34" charset="0"/>
              </a:rPr>
              <a:t> </a:t>
            </a:r>
            <a:br>
              <a:rPr lang="nl-NL" sz="1400" dirty="0">
                <a:latin typeface="Arial" panose="020B0604020202020204" pitchFamily="34" charset="0"/>
                <a:cs typeface="Arial" panose="020B0604020202020204" pitchFamily="34" charset="0"/>
              </a:rPr>
            </a:br>
            <a:br>
              <a:rPr lang="nl-NL" sz="1400" dirty="0">
                <a:latin typeface="Arial" panose="020B0604020202020204" pitchFamily="34" charset="0"/>
                <a:cs typeface="Arial" panose="020B0604020202020204" pitchFamily="34" charset="0"/>
              </a:rPr>
            </a:br>
            <a:r>
              <a:rPr lang="nl-NL" sz="1400" b="1" dirty="0">
                <a:latin typeface="Arial" panose="020B0604020202020204" pitchFamily="34" charset="0"/>
                <a:cs typeface="Arial" panose="020B0604020202020204" pitchFamily="34" charset="0"/>
              </a:rPr>
              <a:t>Metadata document:</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bestandsNaam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kenmerkSysteem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nummerBinnenSysteem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dossierNummer</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aangemaaktDoorOIN</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aangemaaktDoorNaam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creatieDatum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laatstAangepastDoorOIN</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laatstAangepastDoorNaam</a:t>
            </a:r>
            <a:r>
              <a:rPr lang="nl-NL" sz="1400" dirty="0">
                <a:latin typeface="Arial" panose="020B0604020202020204" pitchFamily="34" charset="0"/>
                <a:cs typeface="Arial" panose="020B0604020202020204" pitchFamily="34" charset="0"/>
              </a:rPr>
              <a:t> </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laatstAangepastDatum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documentIdentificatie</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documentOmschrijving</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vertrouwelijkheidsAanduiding</a:t>
            </a:r>
            <a:br>
              <a:rPr lang="nl-NL" sz="1400" dirty="0">
                <a:latin typeface="Arial" panose="020B0604020202020204" pitchFamily="34" charset="0"/>
                <a:cs typeface="Arial" panose="020B0604020202020204" pitchFamily="34" charset="0"/>
              </a:rPr>
            </a:br>
            <a:r>
              <a:rPr lang="nl-NL" sz="1400" dirty="0">
                <a:latin typeface="Arial" panose="020B0604020202020204" pitchFamily="34" charset="0"/>
                <a:cs typeface="Arial" panose="020B0604020202020204" pitchFamily="34" charset="0"/>
              </a:rPr>
              <a:t>taal</a:t>
            </a:r>
            <a:br>
              <a:rPr lang="nl-NL" sz="1400" dirty="0">
                <a:latin typeface="Arial" panose="020B0604020202020204" pitchFamily="34" charset="0"/>
                <a:cs typeface="Arial" panose="020B0604020202020204" pitchFamily="34" charset="0"/>
              </a:rPr>
            </a:br>
            <a:r>
              <a:rPr lang="nl-NL" sz="1400" dirty="0">
                <a:latin typeface="Arial" panose="020B0604020202020204" pitchFamily="34" charset="0"/>
                <a:cs typeface="Arial" panose="020B0604020202020204" pitchFamily="34" charset="0"/>
              </a:rPr>
              <a:t>formaat</a:t>
            </a:r>
            <a:endParaRPr lang="nl-NL" altLang="nl-NL" sz="1400" i="1" dirty="0">
              <a:solidFill>
                <a:srgbClr val="E11E2D"/>
              </a:solidFill>
              <a:latin typeface="Arial" panose="020B0604020202020204" pitchFamily="34" charset="0"/>
              <a:ea typeface="ＭＳ Ｐゴシック" panose="020B0600070205080204" pitchFamily="34" charset="-128"/>
              <a:cs typeface="Arial" panose="020B0604020202020204" pitchFamily="34" charset="0"/>
            </a:endParaRPr>
          </a:p>
          <a:p>
            <a:pPr marL="0" indent="0">
              <a:buFont typeface="Arial" panose="020B0604020202020204" pitchFamily="34" charset="0"/>
              <a:buNone/>
            </a:pPr>
            <a:endParaRPr lang="nl-NL" altLang="nl-NL" sz="1400" i="1" dirty="0">
              <a:solidFill>
                <a:srgbClr val="E11E2D"/>
              </a:solidFill>
              <a:latin typeface="Arial" panose="020B0604020202020204" pitchFamily="34" charset="0"/>
              <a:ea typeface="ＭＳ Ｐゴシック" panose="020B0600070205080204" pitchFamily="34" charset="-128"/>
              <a:cs typeface="Arial" panose="020B0604020202020204" pitchFamily="34" charset="0"/>
            </a:endParaRPr>
          </a:p>
          <a:p>
            <a:pPr marL="0" indent="0">
              <a:buFont typeface="Arial" panose="020B0604020202020204" pitchFamily="34" charset="0"/>
              <a:buNone/>
            </a:pPr>
            <a:endParaRPr lang="nl-NL" altLang="nl-NL" sz="1400" i="1"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7" name="Tekstvak 6">
            <a:extLst>
              <a:ext uri="{FF2B5EF4-FFF2-40B4-BE49-F238E27FC236}">
                <a16:creationId xmlns:a16="http://schemas.microsoft.com/office/drawing/2014/main" id="{B3990E84-61E2-48B6-B71C-588F00402136}"/>
              </a:ext>
            </a:extLst>
          </p:cNvPr>
          <p:cNvSpPr txBox="1"/>
          <p:nvPr/>
        </p:nvSpPr>
        <p:spPr>
          <a:xfrm>
            <a:off x="-44390" y="6676008"/>
            <a:ext cx="12192000" cy="215444"/>
          </a:xfrm>
          <a:prstGeom prst="rect">
            <a:avLst/>
          </a:prstGeom>
          <a:noFill/>
        </p:spPr>
        <p:txBody>
          <a:bodyPr wrap="square" rtlCol="0">
            <a:spAutoFit/>
          </a:bodyPr>
          <a:lstStyle/>
          <a:p>
            <a:r>
              <a:rPr lang="nl-NL" sz="800" dirty="0"/>
              <a:t>Bron: Aan de Slag, nieuwsbrief ontwikkelfase P14</a:t>
            </a:r>
          </a:p>
        </p:txBody>
      </p:sp>
    </p:spTree>
    <p:extLst>
      <p:ext uri="{BB962C8B-B14F-4D97-AF65-F5344CB8AC3E}">
        <p14:creationId xmlns:p14="http://schemas.microsoft.com/office/powerpoint/2010/main" val="3187083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2" y="-43287"/>
            <a:ext cx="12127478" cy="578734"/>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B4 – Metagegevens: Samenwerkvoorziening en -functionaliteit</a:t>
            </a:r>
          </a:p>
        </p:txBody>
      </p:sp>
      <p:pic>
        <p:nvPicPr>
          <p:cNvPr id="2" name="Afbeelding 1">
            <a:extLst>
              <a:ext uri="{FF2B5EF4-FFF2-40B4-BE49-F238E27FC236}">
                <a16:creationId xmlns:a16="http://schemas.microsoft.com/office/drawing/2014/main" id="{AC125BAF-0F98-4262-9ED6-F84579BEFE5D}"/>
              </a:ext>
            </a:extLst>
          </p:cNvPr>
          <p:cNvPicPr>
            <a:picLocks noChangeAspect="1"/>
          </p:cNvPicPr>
          <p:nvPr/>
        </p:nvPicPr>
        <p:blipFill>
          <a:blip r:embed="rId2"/>
          <a:stretch>
            <a:fillRect/>
          </a:stretch>
        </p:blipFill>
        <p:spPr>
          <a:xfrm>
            <a:off x="1257300" y="485016"/>
            <a:ext cx="4536229" cy="6372984"/>
          </a:xfrm>
          <a:prstGeom prst="rect">
            <a:avLst/>
          </a:prstGeom>
        </p:spPr>
      </p:pic>
      <p:pic>
        <p:nvPicPr>
          <p:cNvPr id="3" name="Afbeelding 2">
            <a:extLst>
              <a:ext uri="{FF2B5EF4-FFF2-40B4-BE49-F238E27FC236}">
                <a16:creationId xmlns:a16="http://schemas.microsoft.com/office/drawing/2014/main" id="{19170937-4C4D-4993-A2AE-39370AC8EB7A}"/>
              </a:ext>
            </a:extLst>
          </p:cNvPr>
          <p:cNvPicPr>
            <a:picLocks noChangeAspect="1"/>
          </p:cNvPicPr>
          <p:nvPr/>
        </p:nvPicPr>
        <p:blipFill>
          <a:blip r:embed="rId3"/>
          <a:stretch>
            <a:fillRect/>
          </a:stretch>
        </p:blipFill>
        <p:spPr>
          <a:xfrm>
            <a:off x="5742729" y="919456"/>
            <a:ext cx="4934984" cy="5930900"/>
          </a:xfrm>
          <a:prstGeom prst="rect">
            <a:avLst/>
          </a:prstGeom>
        </p:spPr>
      </p:pic>
    </p:spTree>
    <p:extLst>
      <p:ext uri="{BB962C8B-B14F-4D97-AF65-F5344CB8AC3E}">
        <p14:creationId xmlns:p14="http://schemas.microsoft.com/office/powerpoint/2010/main" val="24606987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rgbClr val="D9D9D9"/>
        </a:solidFill>
        <a:effectLst/>
      </p:bgPr>
    </p:bg>
    <p:spTree>
      <p:nvGrpSpPr>
        <p:cNvPr id="1" name=""/>
        <p:cNvGrpSpPr/>
        <p:nvPr/>
      </p:nvGrpSpPr>
      <p:grpSpPr>
        <a:xfrm>
          <a:off x="0" y="0"/>
          <a:ext cx="0" cy="0"/>
          <a:chOff x="0" y="0"/>
          <a:chExt cx="0" cy="0"/>
        </a:xfrm>
      </p:grpSpPr>
      <p:sp>
        <p:nvSpPr>
          <p:cNvPr id="16387" name="Tijdelijke aanduiding voor inhoud 2">
            <a:extLst>
              <a:ext uri="{FF2B5EF4-FFF2-40B4-BE49-F238E27FC236}">
                <a16:creationId xmlns:a16="http://schemas.microsoft.com/office/drawing/2014/main" id="{F77601B4-64AF-4E94-B154-C347DE6F51BB}"/>
              </a:ext>
            </a:extLst>
          </p:cNvPr>
          <p:cNvSpPr>
            <a:spLocks noGrp="1"/>
          </p:cNvSpPr>
          <p:nvPr>
            <p:ph idx="1"/>
          </p:nvPr>
        </p:nvSpPr>
        <p:spPr>
          <a:xfrm>
            <a:off x="1981200" y="2007031"/>
            <a:ext cx="9213542" cy="4119132"/>
          </a:xfrm>
        </p:spPr>
        <p:txBody>
          <a:bodyPr/>
          <a:lstStyle/>
          <a:p>
            <a:pPr marL="457200" indent="-457200">
              <a:lnSpc>
                <a:spcPct val="200000"/>
              </a:lnSpc>
              <a:buFont typeface="+mj-lt"/>
              <a:buAutoNum type="alphaUcPeriod"/>
              <a:defRPr/>
            </a:pPr>
            <a:r>
              <a:rPr lang="nl-NL" b="1" dirty="0">
                <a:solidFill>
                  <a:prstClr val="black"/>
                </a:solidFill>
              </a:rPr>
              <a:t>Wat zijn DUTO en de Handreiking op hoofdlijnen? </a:t>
            </a:r>
          </a:p>
          <a:p>
            <a:pPr marL="457200" indent="-457200">
              <a:lnSpc>
                <a:spcPct val="200000"/>
              </a:lnSpc>
              <a:buFont typeface="+mj-lt"/>
              <a:buAutoNum type="alphaUcPeriod"/>
              <a:defRPr/>
            </a:pPr>
            <a:r>
              <a:rPr lang="nl-NL" dirty="0">
                <a:solidFill>
                  <a:prstClr val="black"/>
                </a:solidFill>
              </a:rPr>
              <a:t>Wat is de relatie met de Omgevingswetarchitectuur provincies?</a:t>
            </a:r>
          </a:p>
          <a:p>
            <a:pPr marL="457200" indent="-457200">
              <a:lnSpc>
                <a:spcPct val="200000"/>
              </a:lnSpc>
              <a:buFont typeface="+mj-lt"/>
              <a:buAutoNum type="alphaUcPeriod"/>
              <a:defRPr/>
            </a:pPr>
            <a:r>
              <a:rPr lang="nl-NL" dirty="0">
                <a:solidFill>
                  <a:prstClr val="black"/>
                </a:solidFill>
              </a:rPr>
              <a:t>Wat gaan we tegenkomen in de checklist DUTO-TODO?</a:t>
            </a:r>
          </a:p>
          <a:p>
            <a:pPr marL="457200" indent="-457200">
              <a:lnSpc>
                <a:spcPct val="200000"/>
              </a:lnSpc>
              <a:buFont typeface="+mj-lt"/>
              <a:buAutoNum type="alphaUcPeriod"/>
              <a:defRPr/>
            </a:pPr>
            <a:r>
              <a:rPr lang="nl-NL" dirty="0">
                <a:solidFill>
                  <a:prstClr val="black"/>
                </a:solidFill>
              </a:rPr>
              <a:t>Vragen en suggesties</a:t>
            </a:r>
          </a:p>
          <a:p>
            <a:pPr marL="457200" indent="-457200">
              <a:buFont typeface="+mj-lt"/>
              <a:buAutoNum type="alphaUcPeriod"/>
              <a:defRPr/>
            </a:pPr>
            <a:endParaRPr lang="nl-NL" dirty="0">
              <a:solidFill>
                <a:prstClr val="black"/>
              </a:solidFill>
            </a:endParaRPr>
          </a:p>
          <a:p>
            <a:pPr marL="0" indent="0">
              <a:buNone/>
              <a:defRPr/>
            </a:pPr>
            <a:endParaRPr lang="nl-NL" dirty="0">
              <a:solidFill>
                <a:prstClr val="black"/>
              </a:solidFill>
            </a:endParaRPr>
          </a:p>
          <a:p>
            <a:pPr>
              <a:defRPr/>
            </a:pPr>
            <a:endParaRPr lang="nl-NL" dirty="0">
              <a:solidFill>
                <a:prstClr val="black"/>
              </a:solidFill>
            </a:endParaRPr>
          </a:p>
          <a:p>
            <a:pPr marL="457200" indent="-457200">
              <a:buFont typeface="Calibri" panose="020F0502020204030204" pitchFamily="34" charset="0"/>
              <a:buAutoNum type="arabicPeriod"/>
              <a:defRPr/>
            </a:pPr>
            <a:endParaRPr lang="nl-NL" altLang="nl-NL" dirty="0">
              <a:latin typeface="Tahoma" panose="020B0604030504040204" pitchFamily="34" charset="0"/>
              <a:ea typeface="ＭＳ Ｐゴシック" panose="020B0600070205080204" pitchFamily="34" charset="-128"/>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B5 – Waardering en selectie (bewaartermijnen)</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el 4">
            <a:extLst>
              <a:ext uri="{FF2B5EF4-FFF2-40B4-BE49-F238E27FC236}">
                <a16:creationId xmlns:a16="http://schemas.microsoft.com/office/drawing/2014/main" id="{2BD12843-EA30-4E5D-9108-A7FD605CC845}"/>
              </a:ext>
            </a:extLst>
          </p:cNvPr>
          <p:cNvGraphicFramePr>
            <a:graphicFrameLocks noGrp="1"/>
          </p:cNvGraphicFramePr>
          <p:nvPr>
            <p:extLst>
              <p:ext uri="{D42A27DB-BD31-4B8C-83A1-F6EECF244321}">
                <p14:modId xmlns:p14="http://schemas.microsoft.com/office/powerpoint/2010/main" val="1842873679"/>
              </p:ext>
            </p:extLst>
          </p:nvPr>
        </p:nvGraphicFramePr>
        <p:xfrm>
          <a:off x="939547" y="1965960"/>
          <a:ext cx="9286217" cy="2926080"/>
        </p:xfrm>
        <a:graphic>
          <a:graphicData uri="http://schemas.openxmlformats.org/drawingml/2006/table">
            <a:tbl>
              <a:tblPr firstRow="1" bandRow="1">
                <a:tableStyleId>{BC89EF96-8CEA-46FF-86C4-4CE0E7609802}</a:tableStyleId>
              </a:tblPr>
              <a:tblGrid>
                <a:gridCol w="1022101">
                  <a:extLst>
                    <a:ext uri="{9D8B030D-6E8A-4147-A177-3AD203B41FA5}">
                      <a16:colId xmlns:a16="http://schemas.microsoft.com/office/drawing/2014/main" val="3443340161"/>
                    </a:ext>
                  </a:extLst>
                </a:gridCol>
                <a:gridCol w="8264116">
                  <a:extLst>
                    <a:ext uri="{9D8B030D-6E8A-4147-A177-3AD203B41FA5}">
                      <a16:colId xmlns:a16="http://schemas.microsoft.com/office/drawing/2014/main" val="2871801235"/>
                    </a:ext>
                  </a:extLst>
                </a:gridCol>
              </a:tblGrid>
              <a:tr h="778042">
                <a:tc>
                  <a:txBody>
                    <a:bodyPr/>
                    <a:lstStyle/>
                    <a:p>
                      <a:r>
                        <a:rPr lang="nl-NL" b="0" dirty="0">
                          <a:latin typeface="Tahoma" panose="020B0604030504040204" pitchFamily="34" charset="0"/>
                          <a:ea typeface="Tahoma" panose="020B0604030504040204" pitchFamily="34" charset="0"/>
                          <a:cs typeface="Tahoma" panose="020B0604030504040204" pitchFamily="34" charset="0"/>
                        </a:rPr>
                        <a:t>B5-1</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Pas in de lokale informatiesystemen de interbestuurlijke bewaartermijnen toe per resultaattype van een interbestuurlijk zaaktype. </a:t>
                      </a:r>
                    </a:p>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Daar waar de interbestuurlijke zaaktypen (nog) niet in voorzien: pas dan de indeling met bedrijfsprocessen toe (de uitkomst uit PIKO) of die volgens de indeling van bedrijfsfuncties uit de eigen architectuur.</a:t>
                      </a:r>
                    </a:p>
                  </a:txBody>
                  <a:tcPr/>
                </a:tc>
                <a:extLst>
                  <a:ext uri="{0D108BD9-81ED-4DB2-BD59-A6C34878D82A}">
                    <a16:rowId xmlns:a16="http://schemas.microsoft.com/office/drawing/2014/main" val="3347509960"/>
                  </a:ext>
                </a:extLst>
              </a:tr>
              <a:tr h="800902">
                <a:tc>
                  <a:txBody>
                    <a:bodyPr/>
                    <a:lstStyle/>
                    <a:p>
                      <a:r>
                        <a:rPr lang="nl-NL" dirty="0">
                          <a:latin typeface="Tahoma" panose="020B0604030504040204" pitchFamily="34" charset="0"/>
                          <a:ea typeface="Tahoma" panose="020B0604030504040204" pitchFamily="34" charset="0"/>
                          <a:cs typeface="Tahoma" panose="020B0604030504040204" pitchFamily="34" charset="0"/>
                        </a:rPr>
                        <a:t>B5-2</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Maak, indien nodig, afspraken over de afwijkende bewaarduur van informatieobjecten in de informatieketens van de Omgevingswet, binnen de kaders van de Selectielijsten.</a:t>
                      </a:r>
                    </a:p>
                    <a:p>
                      <a:r>
                        <a:rPr lang="nl-NL" dirty="0">
                          <a:latin typeface="Tahoma" panose="020B0604030504040204" pitchFamily="34" charset="0"/>
                          <a:ea typeface="Tahoma" panose="020B0604030504040204" pitchFamily="34" charset="0"/>
                          <a:cs typeface="Tahoma" panose="020B0604030504040204" pitchFamily="34" charset="0"/>
                        </a:rPr>
                        <a:t>Dergelijke afwijkingen kunnen zich voordoen als er afspraken worden gemaakt over beheer voor andere overheidsorganen.</a:t>
                      </a:r>
                    </a:p>
                  </a:txBody>
                  <a:tcPr/>
                </a:tc>
                <a:extLst>
                  <a:ext uri="{0D108BD9-81ED-4DB2-BD59-A6C34878D82A}">
                    <a16:rowId xmlns:a16="http://schemas.microsoft.com/office/drawing/2014/main" val="3814727009"/>
                  </a:ext>
                </a:extLst>
              </a:tr>
            </a:tbl>
          </a:graphicData>
        </a:graphic>
      </p:graphicFrame>
      <p:sp>
        <p:nvSpPr>
          <p:cNvPr id="5" name="Titel 1">
            <a:extLst>
              <a:ext uri="{FF2B5EF4-FFF2-40B4-BE49-F238E27FC236}">
                <a16:creationId xmlns:a16="http://schemas.microsoft.com/office/drawing/2014/main" id="{137E08B7-2FBC-47D1-AEDD-03DBF056CD58}"/>
              </a:ext>
            </a:extLst>
          </p:cNvPr>
          <p:cNvSpPr txBox="1">
            <a:spLocks/>
          </p:cNvSpPr>
          <p:nvPr/>
        </p:nvSpPr>
        <p:spPr bwMode="auto">
          <a:xfrm>
            <a:off x="10240413" y="3939985"/>
            <a:ext cx="2024079" cy="439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sym typeface="Wingdings" panose="05000000000000000000" pitchFamily="2" charset="2"/>
              </a:rPr>
              <a:t> </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OwAP</a:t>
            </a:r>
            <a:r>
              <a:rPr lang="nl-NL" altLang="nl-NL" dirty="0">
                <a:latin typeface="Tahoma" panose="020B0604030504040204" pitchFamily="34" charset="0"/>
                <a:ea typeface="ＭＳ Ｐゴシック" panose="020B0600070205080204" pitchFamily="34" charset="-128"/>
                <a:cs typeface="Tahoma" panose="020B0604030504040204" pitchFamily="34" charset="0"/>
              </a:rPr>
              <a:t> e</a:t>
            </a:r>
          </a:p>
        </p:txBody>
      </p:sp>
    </p:spTree>
    <p:extLst>
      <p:ext uri="{BB962C8B-B14F-4D97-AF65-F5344CB8AC3E}">
        <p14:creationId xmlns:p14="http://schemas.microsoft.com/office/powerpoint/2010/main" val="393524295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Tekstvak 22">
            <a:extLst>
              <a:ext uri="{FF2B5EF4-FFF2-40B4-BE49-F238E27FC236}">
                <a16:creationId xmlns:a16="http://schemas.microsoft.com/office/drawing/2014/main" id="{D8F95B59-7D0D-426C-8216-372ECFA49DBE}"/>
              </a:ext>
            </a:extLst>
          </p:cNvPr>
          <p:cNvSpPr txBox="1">
            <a:spLocks noChangeArrowheads="1"/>
          </p:cNvSpPr>
          <p:nvPr/>
        </p:nvSpPr>
        <p:spPr bwMode="auto">
          <a:xfrm>
            <a:off x="2255839" y="3609976"/>
            <a:ext cx="7426325" cy="2308225"/>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nl-NL" altLang="nl-NL" b="1"/>
              <a:t>DSO</a:t>
            </a:r>
          </a:p>
          <a:p>
            <a:endParaRPr lang="nl-NL" altLang="nl-NL" b="1"/>
          </a:p>
          <a:p>
            <a:endParaRPr lang="nl-NL" altLang="nl-NL"/>
          </a:p>
          <a:p>
            <a:endParaRPr lang="nl-NL" altLang="nl-NL"/>
          </a:p>
          <a:p>
            <a:endParaRPr lang="nl-NL" altLang="nl-NL"/>
          </a:p>
          <a:p>
            <a:endParaRPr lang="nl-NL" altLang="nl-NL"/>
          </a:p>
          <a:p>
            <a:endParaRPr lang="nl-NL" altLang="nl-NL"/>
          </a:p>
          <a:p>
            <a:endParaRPr lang="nl-NL" altLang="nl-NL"/>
          </a:p>
        </p:txBody>
      </p:sp>
      <p:sp>
        <p:nvSpPr>
          <p:cNvPr id="9" name="Ovaal 8">
            <a:extLst>
              <a:ext uri="{FF2B5EF4-FFF2-40B4-BE49-F238E27FC236}">
                <a16:creationId xmlns:a16="http://schemas.microsoft.com/office/drawing/2014/main" id="{9E61F6BA-32EF-49D3-9463-B459DEB651AE}"/>
              </a:ext>
            </a:extLst>
          </p:cNvPr>
          <p:cNvSpPr/>
          <p:nvPr/>
        </p:nvSpPr>
        <p:spPr>
          <a:xfrm>
            <a:off x="6811964" y="3868738"/>
            <a:ext cx="1838325" cy="1789112"/>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nl-NL" b="1" dirty="0"/>
              <a:t>Globaal Content Raamwerk- </a:t>
            </a:r>
          </a:p>
          <a:p>
            <a:pPr algn="ctr">
              <a:defRPr/>
            </a:pPr>
            <a:r>
              <a:rPr lang="nl-NL" dirty="0"/>
              <a:t>Bijlage F</a:t>
            </a:r>
          </a:p>
        </p:txBody>
      </p:sp>
      <p:sp>
        <p:nvSpPr>
          <p:cNvPr id="13" name="Ovaal 12">
            <a:extLst>
              <a:ext uri="{FF2B5EF4-FFF2-40B4-BE49-F238E27FC236}">
                <a16:creationId xmlns:a16="http://schemas.microsoft.com/office/drawing/2014/main" id="{508CB388-E48D-4C9E-AC66-D5A87D2D0E8D}"/>
              </a:ext>
            </a:extLst>
          </p:cNvPr>
          <p:cNvSpPr/>
          <p:nvPr/>
        </p:nvSpPr>
        <p:spPr>
          <a:xfrm>
            <a:off x="3024189" y="3838576"/>
            <a:ext cx="1838325" cy="1787525"/>
          </a:xfrm>
          <a:prstGeom prst="ellipse">
            <a:avLst/>
          </a:prstGeom>
        </p:spPr>
        <p:style>
          <a:lnRef idx="1">
            <a:schemeClr val="dk1"/>
          </a:lnRef>
          <a:fillRef idx="3">
            <a:schemeClr val="dk1"/>
          </a:fillRef>
          <a:effectRef idx="2">
            <a:schemeClr val="dk1"/>
          </a:effectRef>
          <a:fontRef idx="minor">
            <a:schemeClr val="lt1"/>
          </a:fontRef>
        </p:style>
        <p:txBody>
          <a:bodyPr anchor="ctr"/>
          <a:lstStyle/>
          <a:p>
            <a:pPr algn="ctr">
              <a:defRPr/>
            </a:pPr>
            <a:r>
              <a:rPr lang="nl-NL" b="1" dirty="0"/>
              <a:t>DUTO Scans </a:t>
            </a:r>
          </a:p>
        </p:txBody>
      </p:sp>
      <p:sp>
        <p:nvSpPr>
          <p:cNvPr id="15366" name="Tekstvak 23">
            <a:extLst>
              <a:ext uri="{FF2B5EF4-FFF2-40B4-BE49-F238E27FC236}">
                <a16:creationId xmlns:a16="http://schemas.microsoft.com/office/drawing/2014/main" id="{827C90E6-0067-43CB-97CE-566C5F75AE81}"/>
              </a:ext>
            </a:extLst>
          </p:cNvPr>
          <p:cNvSpPr txBox="1">
            <a:spLocks noChangeArrowheads="1"/>
          </p:cNvSpPr>
          <p:nvPr/>
        </p:nvSpPr>
        <p:spPr bwMode="auto">
          <a:xfrm>
            <a:off x="2255839" y="1092201"/>
            <a:ext cx="7426325" cy="2308225"/>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nl-NL" altLang="nl-NL" b="1">
                <a:solidFill>
                  <a:schemeClr val="bg1"/>
                </a:solidFill>
              </a:rPr>
              <a:t>Archiefwet</a:t>
            </a:r>
          </a:p>
          <a:p>
            <a:endParaRPr lang="nl-NL" altLang="nl-NL"/>
          </a:p>
          <a:p>
            <a:endParaRPr lang="nl-NL" altLang="nl-NL"/>
          </a:p>
          <a:p>
            <a:endParaRPr lang="nl-NL" altLang="nl-NL"/>
          </a:p>
          <a:p>
            <a:endParaRPr lang="nl-NL" altLang="nl-NL"/>
          </a:p>
          <a:p>
            <a:endParaRPr lang="nl-NL" altLang="nl-NL"/>
          </a:p>
          <a:p>
            <a:endParaRPr lang="nl-NL" altLang="nl-NL"/>
          </a:p>
          <a:p>
            <a:endParaRPr lang="nl-NL" altLang="nl-NL"/>
          </a:p>
        </p:txBody>
      </p:sp>
      <p:cxnSp>
        <p:nvCxnSpPr>
          <p:cNvPr id="17" name="Rechte verbindingslijn met pijl 16">
            <a:extLst>
              <a:ext uri="{FF2B5EF4-FFF2-40B4-BE49-F238E27FC236}">
                <a16:creationId xmlns:a16="http://schemas.microsoft.com/office/drawing/2014/main" id="{BAFCB51B-ACFF-40F1-BFC4-7D240EEFE4C1}"/>
              </a:ext>
            </a:extLst>
          </p:cNvPr>
          <p:cNvCxnSpPr>
            <a:cxnSpLocks/>
          </p:cNvCxnSpPr>
          <p:nvPr/>
        </p:nvCxnSpPr>
        <p:spPr>
          <a:xfrm>
            <a:off x="5100638" y="4764088"/>
            <a:ext cx="1574800" cy="0"/>
          </a:xfrm>
          <a:prstGeom prst="straightConnector1">
            <a:avLst/>
          </a:prstGeom>
          <a:ln>
            <a:headEnd type="triangle"/>
            <a:tailEnd type="triangle"/>
          </a:ln>
        </p:spPr>
        <p:style>
          <a:lnRef idx="2">
            <a:schemeClr val="dk1"/>
          </a:lnRef>
          <a:fillRef idx="0">
            <a:schemeClr val="dk1"/>
          </a:fillRef>
          <a:effectRef idx="1">
            <a:schemeClr val="dk1"/>
          </a:effectRef>
          <a:fontRef idx="minor">
            <a:schemeClr val="tx1"/>
          </a:fontRef>
        </p:style>
      </p:cxnSp>
      <p:cxnSp>
        <p:nvCxnSpPr>
          <p:cNvPr id="15" name="Rechte verbindingslijn met pijl 14">
            <a:extLst>
              <a:ext uri="{FF2B5EF4-FFF2-40B4-BE49-F238E27FC236}">
                <a16:creationId xmlns:a16="http://schemas.microsoft.com/office/drawing/2014/main" id="{5FBF532E-0293-4532-B461-1EA78EB1B4AE}"/>
              </a:ext>
            </a:extLst>
          </p:cNvPr>
          <p:cNvCxnSpPr>
            <a:cxnSpLocks/>
          </p:cNvCxnSpPr>
          <p:nvPr/>
        </p:nvCxnSpPr>
        <p:spPr>
          <a:xfrm flipV="1">
            <a:off x="4429126" y="3127375"/>
            <a:ext cx="542925" cy="674688"/>
          </a:xfrm>
          <a:prstGeom prst="straightConnector1">
            <a:avLst/>
          </a:prstGeom>
          <a:ln>
            <a:headEnd type="triangle"/>
            <a:tailEnd type="triangle"/>
          </a:ln>
        </p:spPr>
        <p:style>
          <a:lnRef idx="2">
            <a:schemeClr val="dk1"/>
          </a:lnRef>
          <a:fillRef idx="0">
            <a:schemeClr val="dk1"/>
          </a:fillRef>
          <a:effectRef idx="1">
            <a:schemeClr val="dk1"/>
          </a:effectRef>
          <a:fontRef idx="minor">
            <a:schemeClr val="tx1"/>
          </a:fontRef>
        </p:style>
      </p:cxnSp>
      <p:cxnSp>
        <p:nvCxnSpPr>
          <p:cNvPr id="19" name="Rechte verbindingslijn met pijl 18">
            <a:extLst>
              <a:ext uri="{FF2B5EF4-FFF2-40B4-BE49-F238E27FC236}">
                <a16:creationId xmlns:a16="http://schemas.microsoft.com/office/drawing/2014/main" id="{AC449743-10A9-466D-9806-9D76B2F7DDBE}"/>
              </a:ext>
            </a:extLst>
          </p:cNvPr>
          <p:cNvCxnSpPr>
            <a:cxnSpLocks/>
          </p:cNvCxnSpPr>
          <p:nvPr/>
        </p:nvCxnSpPr>
        <p:spPr>
          <a:xfrm>
            <a:off x="6811964" y="3055939"/>
            <a:ext cx="554037" cy="746125"/>
          </a:xfrm>
          <a:prstGeom prst="straightConnector1">
            <a:avLst/>
          </a:prstGeom>
          <a:ln>
            <a:headEnd type="triangle"/>
            <a:tailEnd type="triangle"/>
          </a:ln>
        </p:spPr>
        <p:style>
          <a:lnRef idx="2">
            <a:schemeClr val="dk1"/>
          </a:lnRef>
          <a:fillRef idx="0">
            <a:schemeClr val="dk1"/>
          </a:fillRef>
          <a:effectRef idx="1">
            <a:schemeClr val="dk1"/>
          </a:effectRef>
          <a:fontRef idx="minor">
            <a:schemeClr val="tx1"/>
          </a:fontRef>
        </p:style>
      </p:cxnSp>
      <p:sp>
        <p:nvSpPr>
          <p:cNvPr id="7" name="Ovaal 6">
            <a:extLst>
              <a:ext uri="{FF2B5EF4-FFF2-40B4-BE49-F238E27FC236}">
                <a16:creationId xmlns:a16="http://schemas.microsoft.com/office/drawing/2014/main" id="{7ED6F239-FAEC-42CD-BA3E-F7B9E49B2930}"/>
              </a:ext>
            </a:extLst>
          </p:cNvPr>
          <p:cNvSpPr/>
          <p:nvPr/>
        </p:nvSpPr>
        <p:spPr>
          <a:xfrm>
            <a:off x="4972051" y="1358901"/>
            <a:ext cx="1839913" cy="1789113"/>
          </a:xfrm>
          <a:prstGeom prst="ellipse">
            <a:avLst/>
          </a:prstGeom>
        </p:spPr>
        <p:style>
          <a:lnRef idx="1">
            <a:schemeClr val="accent6"/>
          </a:lnRef>
          <a:fillRef idx="3">
            <a:schemeClr val="accent6"/>
          </a:fillRef>
          <a:effectRef idx="2">
            <a:schemeClr val="accent6"/>
          </a:effectRef>
          <a:fontRef idx="minor">
            <a:schemeClr val="lt1"/>
          </a:fontRef>
        </p:style>
        <p:txBody>
          <a:bodyPr anchor="ctr"/>
          <a:lstStyle/>
          <a:p>
            <a:pPr algn="ctr">
              <a:defRPr/>
            </a:pPr>
            <a:r>
              <a:rPr lang="nl-NL" b="1" dirty="0"/>
              <a:t>Vigerende Selectielijst (VNG,IPO, UVW)</a:t>
            </a:r>
          </a:p>
        </p:txBody>
      </p:sp>
      <p:cxnSp>
        <p:nvCxnSpPr>
          <p:cNvPr id="21" name="Rechte verbindingslijn 20">
            <a:extLst>
              <a:ext uri="{FF2B5EF4-FFF2-40B4-BE49-F238E27FC236}">
                <a16:creationId xmlns:a16="http://schemas.microsoft.com/office/drawing/2014/main" id="{838A6647-E2CD-4E50-9971-55ABE7F0523E}"/>
              </a:ext>
            </a:extLst>
          </p:cNvPr>
          <p:cNvCxnSpPr/>
          <p:nvPr/>
        </p:nvCxnSpPr>
        <p:spPr>
          <a:xfrm>
            <a:off x="2255839" y="3495675"/>
            <a:ext cx="7426325" cy="0"/>
          </a:xfrm>
          <a:prstGeom prst="line">
            <a:avLst/>
          </a:prstGeom>
        </p:spPr>
        <p:style>
          <a:lnRef idx="2">
            <a:schemeClr val="accent1"/>
          </a:lnRef>
          <a:fillRef idx="0">
            <a:schemeClr val="accent1"/>
          </a:fillRef>
          <a:effectRef idx="1">
            <a:schemeClr val="accent1"/>
          </a:effectRef>
          <a:fontRef idx="minor">
            <a:schemeClr val="tx1"/>
          </a:fontRef>
        </p:style>
      </p:cxnSp>
      <p:sp>
        <p:nvSpPr>
          <p:cNvPr id="12" name="Titel 1">
            <a:extLst>
              <a:ext uri="{FF2B5EF4-FFF2-40B4-BE49-F238E27FC236}">
                <a16:creationId xmlns:a16="http://schemas.microsoft.com/office/drawing/2014/main" id="{96AFAECC-E900-4DB5-B64E-6B50EED3DA40}"/>
              </a:ext>
            </a:extLst>
          </p:cNvPr>
          <p:cNvSpPr txBox="1">
            <a:spLocks/>
          </p:cNvSpPr>
          <p:nvPr/>
        </p:nvSpPr>
        <p:spPr bwMode="auto">
          <a:xfrm>
            <a:off x="53373" y="44390"/>
            <a:ext cx="11657364" cy="439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B5 – Waardering en selectie: decentrale systemen vs. landelijke voorzieningen</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2" y="-43287"/>
            <a:ext cx="12127478" cy="578734"/>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B5 – Waardering en selectie: referentielijst bijlage 3A Handreiking</a:t>
            </a:r>
          </a:p>
        </p:txBody>
      </p:sp>
      <p:pic>
        <p:nvPicPr>
          <p:cNvPr id="5" name="Afbeelding 4">
            <a:extLst>
              <a:ext uri="{FF2B5EF4-FFF2-40B4-BE49-F238E27FC236}">
                <a16:creationId xmlns:a16="http://schemas.microsoft.com/office/drawing/2014/main" id="{38D52D1C-4A0D-455C-A55E-DB31C89BD48C}"/>
              </a:ext>
            </a:extLst>
          </p:cNvPr>
          <p:cNvPicPr>
            <a:picLocks noChangeAspect="1"/>
          </p:cNvPicPr>
          <p:nvPr/>
        </p:nvPicPr>
        <p:blipFill>
          <a:blip r:embed="rId2"/>
          <a:stretch>
            <a:fillRect/>
          </a:stretch>
        </p:blipFill>
        <p:spPr>
          <a:xfrm>
            <a:off x="1016021" y="773362"/>
            <a:ext cx="10159958" cy="5782280"/>
          </a:xfrm>
          <a:prstGeom prst="rect">
            <a:avLst/>
          </a:prstGeom>
        </p:spPr>
      </p:pic>
    </p:spTree>
    <p:extLst>
      <p:ext uri="{BB962C8B-B14F-4D97-AF65-F5344CB8AC3E}">
        <p14:creationId xmlns:p14="http://schemas.microsoft.com/office/powerpoint/2010/main" val="68295940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2" y="-43287"/>
            <a:ext cx="12127478" cy="578734"/>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B5 – Waardering en selectie: wat te doen met toepasbare regels?</a:t>
            </a:r>
          </a:p>
        </p:txBody>
      </p:sp>
      <p:pic>
        <p:nvPicPr>
          <p:cNvPr id="2" name="Afbeelding 1">
            <a:extLst>
              <a:ext uri="{FF2B5EF4-FFF2-40B4-BE49-F238E27FC236}">
                <a16:creationId xmlns:a16="http://schemas.microsoft.com/office/drawing/2014/main" id="{D6A0DAF6-FDCB-4F1E-8A9C-95F8FF79D710}"/>
              </a:ext>
            </a:extLst>
          </p:cNvPr>
          <p:cNvPicPr>
            <a:picLocks noChangeAspect="1"/>
          </p:cNvPicPr>
          <p:nvPr/>
        </p:nvPicPr>
        <p:blipFill>
          <a:blip r:embed="rId2"/>
          <a:stretch>
            <a:fillRect/>
          </a:stretch>
        </p:blipFill>
        <p:spPr>
          <a:xfrm>
            <a:off x="1799771" y="702823"/>
            <a:ext cx="7033531" cy="5792320"/>
          </a:xfrm>
          <a:prstGeom prst="rect">
            <a:avLst/>
          </a:prstGeom>
          <a:ln>
            <a:solidFill>
              <a:schemeClr val="tx1"/>
            </a:solidFill>
          </a:ln>
        </p:spPr>
      </p:pic>
    </p:spTree>
    <p:extLst>
      <p:ext uri="{BB962C8B-B14F-4D97-AF65-F5344CB8AC3E}">
        <p14:creationId xmlns:p14="http://schemas.microsoft.com/office/powerpoint/2010/main" val="421855321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B5 – Waardering en selectie: hotspots, vernietiging en overbrenging</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el 4">
            <a:extLst>
              <a:ext uri="{FF2B5EF4-FFF2-40B4-BE49-F238E27FC236}">
                <a16:creationId xmlns:a16="http://schemas.microsoft.com/office/drawing/2014/main" id="{2BD12843-EA30-4E5D-9108-A7FD605CC845}"/>
              </a:ext>
            </a:extLst>
          </p:cNvPr>
          <p:cNvGraphicFramePr>
            <a:graphicFrameLocks noGrp="1"/>
          </p:cNvGraphicFramePr>
          <p:nvPr>
            <p:extLst>
              <p:ext uri="{D42A27DB-BD31-4B8C-83A1-F6EECF244321}">
                <p14:modId xmlns:p14="http://schemas.microsoft.com/office/powerpoint/2010/main" val="334057265"/>
              </p:ext>
            </p:extLst>
          </p:nvPr>
        </p:nvGraphicFramePr>
        <p:xfrm>
          <a:off x="1452891" y="1812151"/>
          <a:ext cx="9286217" cy="3233697"/>
        </p:xfrm>
        <a:graphic>
          <a:graphicData uri="http://schemas.openxmlformats.org/drawingml/2006/table">
            <a:tbl>
              <a:tblPr firstRow="1" bandRow="1">
                <a:tableStyleId>{BC89EF96-8CEA-46FF-86C4-4CE0E7609802}</a:tableStyleId>
              </a:tblPr>
              <a:tblGrid>
                <a:gridCol w="1022101">
                  <a:extLst>
                    <a:ext uri="{9D8B030D-6E8A-4147-A177-3AD203B41FA5}">
                      <a16:colId xmlns:a16="http://schemas.microsoft.com/office/drawing/2014/main" val="3443340161"/>
                    </a:ext>
                  </a:extLst>
                </a:gridCol>
                <a:gridCol w="8264116">
                  <a:extLst>
                    <a:ext uri="{9D8B030D-6E8A-4147-A177-3AD203B41FA5}">
                      <a16:colId xmlns:a16="http://schemas.microsoft.com/office/drawing/2014/main" val="2871801235"/>
                    </a:ext>
                  </a:extLst>
                </a:gridCol>
              </a:tblGrid>
              <a:tr h="1077899">
                <a:tc>
                  <a:txBody>
                    <a:bodyPr/>
                    <a:lstStyle/>
                    <a:p>
                      <a:r>
                        <a:rPr lang="nl-NL" b="0" dirty="0">
                          <a:latin typeface="Tahoma" panose="020B0604030504040204" pitchFamily="34" charset="0"/>
                          <a:ea typeface="Tahoma" panose="020B0604030504040204" pitchFamily="34" charset="0"/>
                          <a:cs typeface="Tahoma" panose="020B0604030504040204" pitchFamily="34" charset="0"/>
                        </a:rPr>
                        <a:t>B5-3</a:t>
                      </a:r>
                    </a:p>
                  </a:txBody>
                  <a:tcPr/>
                </a:tc>
                <a:tc>
                  <a:txBody>
                    <a:bodyPr/>
                    <a:lstStyle/>
                    <a:p>
                      <a:r>
                        <a:rPr lang="nl-NL" b="0" dirty="0">
                          <a:latin typeface="Tahoma" panose="020B0604030504040204" pitchFamily="34" charset="0"/>
                          <a:ea typeface="Tahoma" panose="020B0604030504040204" pitchFamily="34" charset="0"/>
                          <a:cs typeface="Tahoma" panose="020B0604030504040204" pitchFamily="34" charset="0"/>
                        </a:rPr>
                        <a:t>Maak in geval van vastgestelde hotspots afspraken over het informatiebeheer in relatie tot de informatieketens van de Omgevingswet. </a:t>
                      </a:r>
                    </a:p>
                  </a:txBody>
                  <a:tcPr/>
                </a:tc>
                <a:extLst>
                  <a:ext uri="{0D108BD9-81ED-4DB2-BD59-A6C34878D82A}">
                    <a16:rowId xmlns:a16="http://schemas.microsoft.com/office/drawing/2014/main" val="3072908222"/>
                  </a:ext>
                </a:extLst>
              </a:tr>
              <a:tr h="1077899">
                <a:tc>
                  <a:txBody>
                    <a:bodyPr/>
                    <a:lstStyle/>
                    <a:p>
                      <a:r>
                        <a:rPr lang="nl-NL" dirty="0">
                          <a:latin typeface="Tahoma" panose="020B0604030504040204" pitchFamily="34" charset="0"/>
                          <a:ea typeface="Tahoma" panose="020B0604030504040204" pitchFamily="34" charset="0"/>
                          <a:cs typeface="Tahoma" panose="020B0604030504040204" pitchFamily="34" charset="0"/>
                        </a:rPr>
                        <a:t>B5-4</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Vernietig tijdig alle relevante informatieobjecten in de totale werking van de informatieketens Omgevingswet, vanuit het oogpunt van de betreffende ketenpartner. </a:t>
                      </a:r>
                    </a:p>
                  </a:txBody>
                  <a:tcPr/>
                </a:tc>
                <a:extLst>
                  <a:ext uri="{0D108BD9-81ED-4DB2-BD59-A6C34878D82A}">
                    <a16:rowId xmlns:a16="http://schemas.microsoft.com/office/drawing/2014/main" val="1985965547"/>
                  </a:ext>
                </a:extLst>
              </a:tr>
              <a:tr h="1077899">
                <a:tc>
                  <a:txBody>
                    <a:bodyPr/>
                    <a:lstStyle/>
                    <a:p>
                      <a:r>
                        <a:rPr lang="nl-NL" dirty="0">
                          <a:latin typeface="Tahoma" panose="020B0604030504040204" pitchFamily="34" charset="0"/>
                          <a:ea typeface="Tahoma" panose="020B0604030504040204" pitchFamily="34" charset="0"/>
                          <a:cs typeface="Tahoma" panose="020B0604030504040204" pitchFamily="34" charset="0"/>
                        </a:rPr>
                        <a:t>B5-5</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Breng per bevoegd gezag de relevante informatieobjecten over naar de archiefbewaarplaats (e-depot). </a:t>
                      </a:r>
                    </a:p>
                  </a:txBody>
                  <a:tcPr/>
                </a:tc>
                <a:extLst>
                  <a:ext uri="{0D108BD9-81ED-4DB2-BD59-A6C34878D82A}">
                    <a16:rowId xmlns:a16="http://schemas.microsoft.com/office/drawing/2014/main" val="3960104876"/>
                  </a:ext>
                </a:extLst>
              </a:tr>
            </a:tbl>
          </a:graphicData>
        </a:graphic>
      </p:graphicFrame>
    </p:spTree>
    <p:extLst>
      <p:ext uri="{BB962C8B-B14F-4D97-AF65-F5344CB8AC3E}">
        <p14:creationId xmlns:p14="http://schemas.microsoft.com/office/powerpoint/2010/main" val="59184302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B6 – Vindbaarheid en uitwisselbaarheid</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el 4">
            <a:extLst>
              <a:ext uri="{FF2B5EF4-FFF2-40B4-BE49-F238E27FC236}">
                <a16:creationId xmlns:a16="http://schemas.microsoft.com/office/drawing/2014/main" id="{2BD12843-EA30-4E5D-9108-A7FD605CC845}"/>
              </a:ext>
            </a:extLst>
          </p:cNvPr>
          <p:cNvGraphicFramePr>
            <a:graphicFrameLocks noGrp="1"/>
          </p:cNvGraphicFramePr>
          <p:nvPr>
            <p:extLst>
              <p:ext uri="{D42A27DB-BD31-4B8C-83A1-F6EECF244321}">
                <p14:modId xmlns:p14="http://schemas.microsoft.com/office/powerpoint/2010/main" val="1033293331"/>
              </p:ext>
            </p:extLst>
          </p:nvPr>
        </p:nvGraphicFramePr>
        <p:xfrm>
          <a:off x="1902483" y="1749259"/>
          <a:ext cx="7959143" cy="3297057"/>
        </p:xfrm>
        <a:graphic>
          <a:graphicData uri="http://schemas.openxmlformats.org/drawingml/2006/table">
            <a:tbl>
              <a:tblPr firstRow="1" bandRow="1">
                <a:tableStyleId>{BC89EF96-8CEA-46FF-86C4-4CE0E7609802}</a:tableStyleId>
              </a:tblPr>
              <a:tblGrid>
                <a:gridCol w="876035">
                  <a:extLst>
                    <a:ext uri="{9D8B030D-6E8A-4147-A177-3AD203B41FA5}">
                      <a16:colId xmlns:a16="http://schemas.microsoft.com/office/drawing/2014/main" val="3443340161"/>
                    </a:ext>
                  </a:extLst>
                </a:gridCol>
                <a:gridCol w="7083108">
                  <a:extLst>
                    <a:ext uri="{9D8B030D-6E8A-4147-A177-3AD203B41FA5}">
                      <a16:colId xmlns:a16="http://schemas.microsoft.com/office/drawing/2014/main" val="2871801235"/>
                    </a:ext>
                  </a:extLst>
                </a:gridCol>
              </a:tblGrid>
              <a:tr h="795763">
                <a:tc>
                  <a:txBody>
                    <a:bodyPr/>
                    <a:lstStyle/>
                    <a:p>
                      <a:r>
                        <a:rPr lang="nl-NL" b="0" dirty="0">
                          <a:latin typeface="Tahoma" panose="020B0604030504040204" pitchFamily="34" charset="0"/>
                          <a:ea typeface="Tahoma" panose="020B0604030504040204" pitchFamily="34" charset="0"/>
                          <a:cs typeface="Tahoma" panose="020B0604030504040204" pitchFamily="34" charset="0"/>
                        </a:rPr>
                        <a:t>B6-1</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Maak afspraken over de vindbaarheid van informatieobjecten in de informatieketens m.b.t. ‘lopende zaken’.</a:t>
                      </a:r>
                    </a:p>
                  </a:txBody>
                  <a:tcPr/>
                </a:tc>
                <a:extLst>
                  <a:ext uri="{0D108BD9-81ED-4DB2-BD59-A6C34878D82A}">
                    <a16:rowId xmlns:a16="http://schemas.microsoft.com/office/drawing/2014/main" val="3347509960"/>
                  </a:ext>
                </a:extLst>
              </a:tr>
              <a:tr h="946814">
                <a:tc>
                  <a:txBody>
                    <a:bodyPr/>
                    <a:lstStyle/>
                    <a:p>
                      <a:r>
                        <a:rPr lang="nl-NL" dirty="0">
                          <a:latin typeface="Tahoma" panose="020B0604030504040204" pitchFamily="34" charset="0"/>
                          <a:ea typeface="Tahoma" panose="020B0604030504040204" pitchFamily="34" charset="0"/>
                          <a:cs typeface="Tahoma" panose="020B0604030504040204" pitchFamily="34" charset="0"/>
                        </a:rPr>
                        <a:t>B6-2</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Maak afspraken over de vindbaarheid van ‘afgehandelde zaken (historie)’ i.v.m. informatie die nodig is voor de dagelijkse uitvoering van dossiers in de informatieketens.</a:t>
                      </a:r>
                    </a:p>
                  </a:txBody>
                  <a:tcPr/>
                </a:tc>
                <a:extLst>
                  <a:ext uri="{0D108BD9-81ED-4DB2-BD59-A6C34878D82A}">
                    <a16:rowId xmlns:a16="http://schemas.microsoft.com/office/drawing/2014/main" val="3814727009"/>
                  </a:ext>
                </a:extLst>
              </a:tr>
              <a:tr h="180278">
                <a:tc>
                  <a:txBody>
                    <a:bodyPr/>
                    <a:lstStyle/>
                    <a:p>
                      <a:r>
                        <a:rPr lang="nl-NL" dirty="0">
                          <a:latin typeface="Tahoma" panose="020B0604030504040204" pitchFamily="34" charset="0"/>
                          <a:ea typeface="Tahoma" panose="020B0604030504040204" pitchFamily="34" charset="0"/>
                          <a:cs typeface="Tahoma" panose="020B0604030504040204" pitchFamily="34" charset="0"/>
                        </a:rPr>
                        <a:t>B6-3</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Maak afspraken over het gebruik van unieke identificatienummers.</a:t>
                      </a:r>
                    </a:p>
                  </a:txBody>
                  <a:tcPr/>
                </a:tc>
                <a:extLst>
                  <a:ext uri="{0D108BD9-81ED-4DB2-BD59-A6C34878D82A}">
                    <a16:rowId xmlns:a16="http://schemas.microsoft.com/office/drawing/2014/main" val="3514575621"/>
                  </a:ext>
                </a:extLst>
              </a:tr>
              <a:tr h="946814">
                <a:tc>
                  <a:txBody>
                    <a:bodyPr/>
                    <a:lstStyle/>
                    <a:p>
                      <a:r>
                        <a:rPr lang="nl-NL" dirty="0">
                          <a:latin typeface="Tahoma" panose="020B0604030504040204" pitchFamily="34" charset="0"/>
                          <a:ea typeface="Tahoma" panose="020B0604030504040204" pitchFamily="34" charset="0"/>
                          <a:cs typeface="Tahoma" panose="020B0604030504040204" pitchFamily="34" charset="0"/>
                        </a:rPr>
                        <a:t>B6-4</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Maak afspraken over het (aanpassen van het tijdstip van) verwijderen van de samenwerkingen en de daarin opgenomen informatieobjecten, conform het ontwerp van de DSO-samenwerkfunctionaliteit (SWF). </a:t>
                      </a:r>
                    </a:p>
                  </a:txBody>
                  <a:tcPr/>
                </a:tc>
                <a:extLst>
                  <a:ext uri="{0D108BD9-81ED-4DB2-BD59-A6C34878D82A}">
                    <a16:rowId xmlns:a16="http://schemas.microsoft.com/office/drawing/2014/main" val="725050248"/>
                  </a:ext>
                </a:extLst>
              </a:tr>
            </a:tbl>
          </a:graphicData>
        </a:graphic>
      </p:graphicFrame>
      <p:sp>
        <p:nvSpPr>
          <p:cNvPr id="5" name="Titel 1">
            <a:extLst>
              <a:ext uri="{FF2B5EF4-FFF2-40B4-BE49-F238E27FC236}">
                <a16:creationId xmlns:a16="http://schemas.microsoft.com/office/drawing/2014/main" id="{9A5A99BC-FE1B-4DFD-AAE1-71A84CF57E24}"/>
              </a:ext>
            </a:extLst>
          </p:cNvPr>
          <p:cNvSpPr txBox="1">
            <a:spLocks/>
          </p:cNvSpPr>
          <p:nvPr/>
        </p:nvSpPr>
        <p:spPr bwMode="auto">
          <a:xfrm>
            <a:off x="9971672" y="3468665"/>
            <a:ext cx="2024079" cy="439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sym typeface="Wingdings" panose="05000000000000000000" pitchFamily="2" charset="2"/>
              </a:rPr>
              <a:t> </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OwAP</a:t>
            </a:r>
            <a:r>
              <a:rPr lang="nl-NL" altLang="nl-NL" dirty="0">
                <a:latin typeface="Tahoma" panose="020B0604030504040204" pitchFamily="34" charset="0"/>
                <a:ea typeface="ＭＳ Ｐゴシック" panose="020B0600070205080204" pitchFamily="34" charset="-128"/>
                <a:cs typeface="Tahoma" panose="020B0604030504040204" pitchFamily="34" charset="0"/>
              </a:rPr>
              <a:t> g</a:t>
            </a:r>
          </a:p>
        </p:txBody>
      </p:sp>
    </p:spTree>
    <p:extLst>
      <p:ext uri="{BB962C8B-B14F-4D97-AF65-F5344CB8AC3E}">
        <p14:creationId xmlns:p14="http://schemas.microsoft.com/office/powerpoint/2010/main" val="333087961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2" y="-43287"/>
            <a:ext cx="11716146" cy="578734"/>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B6 – Warme overdracht bodemtaken en BRO</a:t>
            </a:r>
          </a:p>
        </p:txBody>
      </p:sp>
      <p:sp>
        <p:nvSpPr>
          <p:cNvPr id="69635" name="Tijdelijke aanduiding voor inhoud 2">
            <a:extLst>
              <a:ext uri="{FF2B5EF4-FFF2-40B4-BE49-F238E27FC236}">
                <a16:creationId xmlns:a16="http://schemas.microsoft.com/office/drawing/2014/main" id="{B713B058-B5D9-4D81-B042-5D39FF744B1F}"/>
              </a:ext>
            </a:extLst>
          </p:cNvPr>
          <p:cNvSpPr>
            <a:spLocks noGrp="1"/>
          </p:cNvSpPr>
          <p:nvPr>
            <p:ph idx="1"/>
          </p:nvPr>
        </p:nvSpPr>
        <p:spPr>
          <a:xfrm>
            <a:off x="687373" y="1451974"/>
            <a:ext cx="8825284" cy="4968695"/>
          </a:xfrm>
        </p:spPr>
        <p:txBody>
          <a:bodyPr/>
          <a:lstStyle/>
          <a:p>
            <a:pPr marL="0" indent="0">
              <a:buNone/>
            </a:pPr>
            <a:r>
              <a:rPr lang="nl-NL" altLang="nl-NL" b="1" dirty="0">
                <a:latin typeface="Tahoma" panose="020B0604030504040204" pitchFamily="34" charset="0"/>
                <a:ea typeface="Tahoma" panose="020B0604030504040204" pitchFamily="34" charset="0"/>
                <a:cs typeface="Tahoma" panose="020B0604030504040204" pitchFamily="34" charset="0"/>
              </a:rPr>
              <a:t>Als gevolg van de Omgevingswet…</a:t>
            </a:r>
          </a:p>
          <a:p>
            <a:r>
              <a:rPr lang="nl-NL" altLang="nl-NL" dirty="0">
                <a:latin typeface="Tahoma" panose="020B0604030504040204" pitchFamily="34" charset="0"/>
                <a:ea typeface="Tahoma" panose="020B0604030504040204" pitchFamily="34" charset="0"/>
                <a:cs typeface="Tahoma" panose="020B0604030504040204" pitchFamily="34" charset="0"/>
              </a:rPr>
              <a:t>gemeenten krijgen verantwoordelijkheid voor </a:t>
            </a:r>
          </a:p>
          <a:p>
            <a:pPr marL="0" indent="0">
              <a:buNone/>
            </a:pPr>
            <a:r>
              <a:rPr lang="nl-NL" altLang="nl-NL" dirty="0">
                <a:latin typeface="Tahoma" panose="020B0604030504040204" pitchFamily="34" charset="0"/>
                <a:ea typeface="Tahoma" panose="020B0604030504040204" pitchFamily="34" charset="0"/>
                <a:cs typeface="Tahoma" panose="020B0604030504040204" pitchFamily="34" charset="0"/>
              </a:rPr>
              <a:t>bodemtaken</a:t>
            </a:r>
          </a:p>
          <a:p>
            <a:r>
              <a:rPr lang="nl-NL" altLang="nl-NL" dirty="0">
                <a:latin typeface="Tahoma" panose="020B0604030504040204" pitchFamily="34" charset="0"/>
                <a:ea typeface="Tahoma" panose="020B0604030504040204" pitchFamily="34" charset="0"/>
                <a:cs typeface="Tahoma" panose="020B0604030504040204" pitchFamily="34" charset="0"/>
              </a:rPr>
              <a:t>provincies voor grondwaterkwaliteit</a:t>
            </a:r>
          </a:p>
          <a:p>
            <a:pPr marL="0" indent="0">
              <a:buNone/>
            </a:pPr>
            <a:endParaRPr lang="nl-NL" altLang="nl-NL"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nl-NL" altLang="nl-NL" dirty="0">
                <a:latin typeface="Tahoma" panose="020B0604030504040204" pitchFamily="34" charset="0"/>
                <a:ea typeface="Tahoma" panose="020B0604030504040204" pitchFamily="34" charset="0"/>
                <a:cs typeface="Tahoma" panose="020B0604030504040204" pitchFamily="34" charset="0"/>
              </a:rPr>
              <a:t>Welke afspraken over bodeminformatie, </a:t>
            </a:r>
          </a:p>
          <a:p>
            <a:pPr marL="0" indent="0">
              <a:buNone/>
            </a:pPr>
            <a:r>
              <a:rPr lang="nl-NL" altLang="nl-NL" dirty="0">
                <a:latin typeface="Tahoma" panose="020B0604030504040204" pitchFamily="34" charset="0"/>
                <a:ea typeface="Tahoma" panose="020B0604030504040204" pitchFamily="34" charset="0"/>
                <a:cs typeface="Tahoma" panose="020B0604030504040204" pitchFamily="34" charset="0"/>
              </a:rPr>
              <a:t>-rapporten en dossiers?</a:t>
            </a:r>
          </a:p>
          <a:p>
            <a:pPr marL="0" indent="0">
              <a:buNone/>
            </a:pPr>
            <a:endParaRPr lang="nl-NL" altLang="nl-NL"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nl-NL" altLang="nl-NL" dirty="0">
                <a:latin typeface="Tahoma" panose="020B0604030504040204" pitchFamily="34" charset="0"/>
                <a:ea typeface="Tahoma" panose="020B0604030504040204" pitchFamily="34" charset="0"/>
                <a:cs typeface="Tahoma" panose="020B0604030504040204" pitchFamily="34" charset="0"/>
              </a:rPr>
              <a:t>Bodemdossiers gaan heel ver terug…</a:t>
            </a:r>
          </a:p>
        </p:txBody>
      </p:sp>
      <p:sp>
        <p:nvSpPr>
          <p:cNvPr id="2" name="Rechthoek 1">
            <a:extLst>
              <a:ext uri="{FF2B5EF4-FFF2-40B4-BE49-F238E27FC236}">
                <a16:creationId xmlns:a16="http://schemas.microsoft.com/office/drawing/2014/main" id="{391D3AF3-D5BB-487B-902A-9DC4326EE26C}"/>
              </a:ext>
            </a:extLst>
          </p:cNvPr>
          <p:cNvSpPr/>
          <p:nvPr/>
        </p:nvSpPr>
        <p:spPr>
          <a:xfrm>
            <a:off x="7554897" y="4216400"/>
            <a:ext cx="3184001" cy="191470"/>
          </a:xfrm>
          <a:prstGeom prst="rect">
            <a:avLst/>
          </a:prstGeom>
          <a:solidFill>
            <a:schemeClr val="bg1"/>
          </a:solidFill>
          <a:ln>
            <a:solidFill>
              <a:schemeClr val="bg1"/>
            </a:solid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pic>
        <p:nvPicPr>
          <p:cNvPr id="8" name="Afbeelding 7" descr="Afbeelding met tekst&#10;&#10;Automatisch gegenereerde beschrijving">
            <a:extLst>
              <a:ext uri="{FF2B5EF4-FFF2-40B4-BE49-F238E27FC236}">
                <a16:creationId xmlns:a16="http://schemas.microsoft.com/office/drawing/2014/main" id="{D31AA75D-90E9-4E40-B4DA-873E6EA9F85E}"/>
              </a:ext>
            </a:extLst>
          </p:cNvPr>
          <p:cNvPicPr>
            <a:picLocks noChangeAspect="1"/>
          </p:cNvPicPr>
          <p:nvPr/>
        </p:nvPicPr>
        <p:blipFill>
          <a:blip r:embed="rId2"/>
          <a:stretch>
            <a:fillRect/>
          </a:stretch>
        </p:blipFill>
        <p:spPr>
          <a:xfrm>
            <a:off x="7088366" y="310088"/>
            <a:ext cx="4117062" cy="5827558"/>
          </a:xfrm>
          <a:prstGeom prst="rect">
            <a:avLst/>
          </a:prstGeom>
          <a:ln w="12700">
            <a:solidFill>
              <a:schemeClr val="tx1"/>
            </a:solidFill>
          </a:ln>
        </p:spPr>
      </p:pic>
      <p:pic>
        <p:nvPicPr>
          <p:cNvPr id="4" name="Afbeelding 3">
            <a:extLst>
              <a:ext uri="{FF2B5EF4-FFF2-40B4-BE49-F238E27FC236}">
                <a16:creationId xmlns:a16="http://schemas.microsoft.com/office/drawing/2014/main" id="{A1B5C84F-F18E-44CE-87E3-EF12BE8080F6}"/>
              </a:ext>
            </a:extLst>
          </p:cNvPr>
          <p:cNvPicPr>
            <a:picLocks noChangeAspect="1"/>
          </p:cNvPicPr>
          <p:nvPr/>
        </p:nvPicPr>
        <p:blipFill>
          <a:blip r:embed="rId3"/>
          <a:stretch>
            <a:fillRect/>
          </a:stretch>
        </p:blipFill>
        <p:spPr>
          <a:xfrm>
            <a:off x="7729605" y="760806"/>
            <a:ext cx="4141344" cy="5827558"/>
          </a:xfrm>
          <a:prstGeom prst="rect">
            <a:avLst/>
          </a:prstGeom>
          <a:ln w="19050">
            <a:solidFill>
              <a:schemeClr val="tx1"/>
            </a:solidFill>
          </a:ln>
        </p:spPr>
      </p:pic>
      <p:sp>
        <p:nvSpPr>
          <p:cNvPr id="7" name="Tekstvak 6">
            <a:extLst>
              <a:ext uri="{FF2B5EF4-FFF2-40B4-BE49-F238E27FC236}">
                <a16:creationId xmlns:a16="http://schemas.microsoft.com/office/drawing/2014/main" id="{79CF0997-ED49-4D5C-84C2-8DF4F3F6D96F}"/>
              </a:ext>
            </a:extLst>
          </p:cNvPr>
          <p:cNvSpPr txBox="1"/>
          <p:nvPr/>
        </p:nvSpPr>
        <p:spPr>
          <a:xfrm>
            <a:off x="-44390" y="6676008"/>
            <a:ext cx="12192000" cy="215444"/>
          </a:xfrm>
          <a:prstGeom prst="rect">
            <a:avLst/>
          </a:prstGeom>
          <a:noFill/>
        </p:spPr>
        <p:txBody>
          <a:bodyPr wrap="square" rtlCol="0">
            <a:spAutoFit/>
          </a:bodyPr>
          <a:lstStyle/>
          <a:p>
            <a:r>
              <a:rPr lang="nl-NL" sz="800" dirty="0"/>
              <a:t>Bron: VNG Ledenbrief, VNG Realisatie pagina BRO</a:t>
            </a:r>
          </a:p>
        </p:txBody>
      </p:sp>
    </p:spTree>
    <p:extLst>
      <p:ext uri="{BB962C8B-B14F-4D97-AF65-F5344CB8AC3E}">
        <p14:creationId xmlns:p14="http://schemas.microsoft.com/office/powerpoint/2010/main" val="3996929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9635">
                                            <p:txEl>
                                              <p:pRg st="5" end="5"/>
                                            </p:txEl>
                                          </p:spTgt>
                                        </p:tgtEl>
                                        <p:attrNameLst>
                                          <p:attrName>style.visibility</p:attrName>
                                        </p:attrNameLst>
                                      </p:cBhvr>
                                      <p:to>
                                        <p:strVal val="visible"/>
                                      </p:to>
                                    </p:set>
                                    <p:animEffect transition="in" filter="fade">
                                      <p:cBhvr>
                                        <p:cTn id="7" dur="1000"/>
                                        <p:tgtEl>
                                          <p:spTgt spid="69635">
                                            <p:txEl>
                                              <p:pRg st="5" end="5"/>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9635">
                                            <p:txEl>
                                              <p:pRg st="6" end="6"/>
                                            </p:txEl>
                                          </p:spTgt>
                                        </p:tgtEl>
                                        <p:attrNameLst>
                                          <p:attrName>style.visibility</p:attrName>
                                        </p:attrNameLst>
                                      </p:cBhvr>
                                      <p:to>
                                        <p:strVal val="visible"/>
                                      </p:to>
                                    </p:set>
                                    <p:animEffect transition="in" filter="fade">
                                      <p:cBhvr>
                                        <p:cTn id="10" dur="1000"/>
                                        <p:tgtEl>
                                          <p:spTgt spid="69635">
                                            <p:txEl>
                                              <p:pRg st="6" end="6"/>
                                            </p:txEl>
                                          </p:spTgt>
                                        </p:tgtEl>
                                      </p:cBhvr>
                                    </p:animEffect>
                                  </p:childTnLst>
                                </p:cTn>
                              </p:par>
                            </p:childTnLst>
                          </p:cTn>
                        </p:par>
                        <p:par>
                          <p:cTn id="11" fill="hold">
                            <p:stCondLst>
                              <p:cond delay="1000"/>
                            </p:stCondLst>
                            <p:childTnLst>
                              <p:par>
                                <p:cTn id="12" presetID="10" presetClass="entr" presetSubtype="0"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childTnLst>
                                </p:cTn>
                              </p:par>
                            </p:childTnLst>
                          </p:cTn>
                        </p:par>
                        <p:par>
                          <p:cTn id="15" fill="hold">
                            <p:stCondLst>
                              <p:cond delay="2000"/>
                            </p:stCondLst>
                            <p:childTnLst>
                              <p:par>
                                <p:cTn id="16" presetID="10" presetClass="entr" presetSubtype="0" fill="hold" nodeType="afterEffect">
                                  <p:stCondLst>
                                    <p:cond delay="0"/>
                                  </p:stCondLst>
                                  <p:childTnLst>
                                    <p:set>
                                      <p:cBhvr>
                                        <p:cTn id="17" dur="1" fill="hold">
                                          <p:stCondLst>
                                            <p:cond delay="0"/>
                                          </p:stCondLst>
                                        </p:cTn>
                                        <p:tgtEl>
                                          <p:spTgt spid="69635">
                                            <p:txEl>
                                              <p:pRg st="8" end="8"/>
                                            </p:txEl>
                                          </p:spTgt>
                                        </p:tgtEl>
                                        <p:attrNameLst>
                                          <p:attrName>style.visibility</p:attrName>
                                        </p:attrNameLst>
                                      </p:cBhvr>
                                      <p:to>
                                        <p:strVal val="visible"/>
                                      </p:to>
                                    </p:set>
                                    <p:animEffect transition="in" filter="fade">
                                      <p:cBhvr>
                                        <p:cTn id="18" dur="1000"/>
                                        <p:tgtEl>
                                          <p:spTgt spid="6963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B7 – Toegang en beveiliging</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el 4">
            <a:extLst>
              <a:ext uri="{FF2B5EF4-FFF2-40B4-BE49-F238E27FC236}">
                <a16:creationId xmlns:a16="http://schemas.microsoft.com/office/drawing/2014/main" id="{2BD12843-EA30-4E5D-9108-A7FD605CC845}"/>
              </a:ext>
            </a:extLst>
          </p:cNvPr>
          <p:cNvGraphicFramePr>
            <a:graphicFrameLocks noGrp="1"/>
          </p:cNvGraphicFramePr>
          <p:nvPr>
            <p:extLst>
              <p:ext uri="{D42A27DB-BD31-4B8C-83A1-F6EECF244321}">
                <p14:modId xmlns:p14="http://schemas.microsoft.com/office/powerpoint/2010/main" val="1003158535"/>
              </p:ext>
            </p:extLst>
          </p:nvPr>
        </p:nvGraphicFramePr>
        <p:xfrm>
          <a:off x="1902483" y="1749259"/>
          <a:ext cx="7959143" cy="4029162"/>
        </p:xfrm>
        <a:graphic>
          <a:graphicData uri="http://schemas.openxmlformats.org/drawingml/2006/table">
            <a:tbl>
              <a:tblPr firstRow="1" bandRow="1">
                <a:tableStyleId>{BC89EF96-8CEA-46FF-86C4-4CE0E7609802}</a:tableStyleId>
              </a:tblPr>
              <a:tblGrid>
                <a:gridCol w="876035">
                  <a:extLst>
                    <a:ext uri="{9D8B030D-6E8A-4147-A177-3AD203B41FA5}">
                      <a16:colId xmlns:a16="http://schemas.microsoft.com/office/drawing/2014/main" val="3443340161"/>
                    </a:ext>
                  </a:extLst>
                </a:gridCol>
                <a:gridCol w="7083108">
                  <a:extLst>
                    <a:ext uri="{9D8B030D-6E8A-4147-A177-3AD203B41FA5}">
                      <a16:colId xmlns:a16="http://schemas.microsoft.com/office/drawing/2014/main" val="2871801235"/>
                    </a:ext>
                  </a:extLst>
                </a:gridCol>
              </a:tblGrid>
              <a:tr h="795763">
                <a:tc>
                  <a:txBody>
                    <a:bodyPr/>
                    <a:lstStyle/>
                    <a:p>
                      <a:r>
                        <a:rPr lang="nl-NL" b="0" dirty="0">
                          <a:latin typeface="Tahoma" panose="020B0604030504040204" pitchFamily="34" charset="0"/>
                          <a:ea typeface="Tahoma" panose="020B0604030504040204" pitchFamily="34" charset="0"/>
                          <a:cs typeface="Tahoma" panose="020B0604030504040204" pitchFamily="34" charset="0"/>
                        </a:rPr>
                        <a:t>B7-1</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Maak afspraken over de beveiliging van informatieobjecten zodat informatieobjecten alleen worden aangemaakt, gewijzigd, geraadpleegd en vernietigd door personen die daartoe bevoegd zijn. </a:t>
                      </a:r>
                    </a:p>
                  </a:txBody>
                  <a:tcPr/>
                </a:tc>
                <a:extLst>
                  <a:ext uri="{0D108BD9-81ED-4DB2-BD59-A6C34878D82A}">
                    <a16:rowId xmlns:a16="http://schemas.microsoft.com/office/drawing/2014/main" val="3347509960"/>
                  </a:ext>
                </a:extLst>
              </a:tr>
              <a:tr h="946814">
                <a:tc>
                  <a:txBody>
                    <a:bodyPr/>
                    <a:lstStyle/>
                    <a:p>
                      <a:r>
                        <a:rPr lang="nl-NL" dirty="0">
                          <a:latin typeface="Tahoma" panose="020B0604030504040204" pitchFamily="34" charset="0"/>
                          <a:ea typeface="Tahoma" panose="020B0604030504040204" pitchFamily="34" charset="0"/>
                          <a:cs typeface="Tahoma" panose="020B0604030504040204" pitchFamily="34" charset="0"/>
                        </a:rPr>
                        <a:t>B7-2</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Maak afspraken over hoe het beveiligd uitwisselen van informatieobjecten in geval van bijzondere situaties of (proces)objecten plaatsheeft. Richt de lokale software hierop in.</a:t>
                      </a:r>
                    </a:p>
                  </a:txBody>
                  <a:tcPr/>
                </a:tc>
                <a:extLst>
                  <a:ext uri="{0D108BD9-81ED-4DB2-BD59-A6C34878D82A}">
                    <a16:rowId xmlns:a16="http://schemas.microsoft.com/office/drawing/2014/main" val="3814727009"/>
                  </a:ext>
                </a:extLst>
              </a:tr>
              <a:tr h="946814">
                <a:tc>
                  <a:txBody>
                    <a:bodyPr/>
                    <a:lstStyle/>
                    <a:p>
                      <a:r>
                        <a:rPr lang="nl-NL" dirty="0">
                          <a:latin typeface="Tahoma" panose="020B0604030504040204" pitchFamily="34" charset="0"/>
                          <a:ea typeface="Tahoma" panose="020B0604030504040204" pitchFamily="34" charset="0"/>
                          <a:cs typeface="Tahoma" panose="020B0604030504040204" pitchFamily="34" charset="0"/>
                        </a:rPr>
                        <a:t>B7-3</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Maak afspraken als informatieobjecten niet of beperkt toegankelijk moeten zijn, bezien vanuit het perspectief privacy/AVG, inclusief afspraken over </a:t>
                      </a:r>
                      <a:r>
                        <a:rPr lang="nl-NL" dirty="0" err="1">
                          <a:latin typeface="Tahoma" panose="020B0604030504040204" pitchFamily="34" charset="0"/>
                          <a:ea typeface="Tahoma" panose="020B0604030504040204" pitchFamily="34" charset="0"/>
                          <a:cs typeface="Tahoma" panose="020B0604030504040204" pitchFamily="34" charset="0"/>
                        </a:rPr>
                        <a:t>anonimisering</a:t>
                      </a:r>
                      <a:r>
                        <a:rPr lang="nl-NL" dirty="0">
                          <a:latin typeface="Tahoma" panose="020B0604030504040204" pitchFamily="34" charset="0"/>
                          <a:ea typeface="Tahoma" panose="020B0604030504040204" pitchFamily="34" charset="0"/>
                          <a:cs typeface="Tahoma" panose="020B0604030504040204" pitchFamily="34" charset="0"/>
                        </a:rPr>
                        <a:t>.</a:t>
                      </a:r>
                    </a:p>
                  </a:txBody>
                  <a:tcPr/>
                </a:tc>
                <a:extLst>
                  <a:ext uri="{0D108BD9-81ED-4DB2-BD59-A6C34878D82A}">
                    <a16:rowId xmlns:a16="http://schemas.microsoft.com/office/drawing/2014/main" val="3514575621"/>
                  </a:ext>
                </a:extLst>
              </a:tr>
              <a:tr h="946814">
                <a:tc>
                  <a:txBody>
                    <a:bodyPr/>
                    <a:lstStyle/>
                    <a:p>
                      <a:r>
                        <a:rPr lang="nl-NL" dirty="0">
                          <a:latin typeface="Tahoma" panose="020B0604030504040204" pitchFamily="34" charset="0"/>
                          <a:ea typeface="Tahoma" panose="020B0604030504040204" pitchFamily="34" charset="0"/>
                          <a:cs typeface="Tahoma" panose="020B0604030504040204" pitchFamily="34" charset="0"/>
                        </a:rPr>
                        <a:t>B7-4</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Maak afspraken op als informatieobjecten nog niet </a:t>
                      </a:r>
                      <a:r>
                        <a:rPr lang="nl-NL" dirty="0" err="1">
                          <a:latin typeface="Tahoma" panose="020B0604030504040204" pitchFamily="34" charset="0"/>
                          <a:ea typeface="Tahoma" panose="020B0604030504040204" pitchFamily="34" charset="0"/>
                          <a:cs typeface="Tahoma" panose="020B0604030504040204" pitchFamily="34" charset="0"/>
                        </a:rPr>
                        <a:t>rechtenvrij</a:t>
                      </a:r>
                      <a:r>
                        <a:rPr lang="nl-NL" dirty="0">
                          <a:latin typeface="Tahoma" panose="020B0604030504040204" pitchFamily="34" charset="0"/>
                          <a:ea typeface="Tahoma" panose="020B0604030504040204" pitchFamily="34" charset="0"/>
                          <a:cs typeface="Tahoma" panose="020B0604030504040204" pitchFamily="34" charset="0"/>
                        </a:rPr>
                        <a:t> zijn i.v.m. auteursrecht. Richt de lokale software hierop in.</a:t>
                      </a:r>
                    </a:p>
                  </a:txBody>
                  <a:tcPr/>
                </a:tc>
                <a:extLst>
                  <a:ext uri="{0D108BD9-81ED-4DB2-BD59-A6C34878D82A}">
                    <a16:rowId xmlns:a16="http://schemas.microsoft.com/office/drawing/2014/main" val="725050248"/>
                  </a:ext>
                </a:extLst>
              </a:tr>
            </a:tbl>
          </a:graphicData>
        </a:graphic>
      </p:graphicFrame>
    </p:spTree>
    <p:extLst>
      <p:ext uri="{BB962C8B-B14F-4D97-AF65-F5344CB8AC3E}">
        <p14:creationId xmlns:p14="http://schemas.microsoft.com/office/powerpoint/2010/main" val="375640556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B8 – Formaten en standaarden voor toegankelijkheid</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el 4">
            <a:extLst>
              <a:ext uri="{FF2B5EF4-FFF2-40B4-BE49-F238E27FC236}">
                <a16:creationId xmlns:a16="http://schemas.microsoft.com/office/drawing/2014/main" id="{2BD12843-EA30-4E5D-9108-A7FD605CC845}"/>
              </a:ext>
            </a:extLst>
          </p:cNvPr>
          <p:cNvGraphicFramePr>
            <a:graphicFrameLocks noGrp="1"/>
          </p:cNvGraphicFramePr>
          <p:nvPr>
            <p:extLst>
              <p:ext uri="{D42A27DB-BD31-4B8C-83A1-F6EECF244321}">
                <p14:modId xmlns:p14="http://schemas.microsoft.com/office/powerpoint/2010/main" val="4118793510"/>
              </p:ext>
            </p:extLst>
          </p:nvPr>
        </p:nvGraphicFramePr>
        <p:xfrm>
          <a:off x="1902483" y="1749259"/>
          <a:ext cx="7959143" cy="3200400"/>
        </p:xfrm>
        <a:graphic>
          <a:graphicData uri="http://schemas.openxmlformats.org/drawingml/2006/table">
            <a:tbl>
              <a:tblPr firstRow="1" bandRow="1">
                <a:tableStyleId>{BC89EF96-8CEA-46FF-86C4-4CE0E7609802}</a:tableStyleId>
              </a:tblPr>
              <a:tblGrid>
                <a:gridCol w="876035">
                  <a:extLst>
                    <a:ext uri="{9D8B030D-6E8A-4147-A177-3AD203B41FA5}">
                      <a16:colId xmlns:a16="http://schemas.microsoft.com/office/drawing/2014/main" val="3443340161"/>
                    </a:ext>
                  </a:extLst>
                </a:gridCol>
                <a:gridCol w="7083108">
                  <a:extLst>
                    <a:ext uri="{9D8B030D-6E8A-4147-A177-3AD203B41FA5}">
                      <a16:colId xmlns:a16="http://schemas.microsoft.com/office/drawing/2014/main" val="2871801235"/>
                    </a:ext>
                  </a:extLst>
                </a:gridCol>
              </a:tblGrid>
              <a:tr h="795763">
                <a:tc>
                  <a:txBody>
                    <a:bodyPr/>
                    <a:lstStyle/>
                    <a:p>
                      <a:r>
                        <a:rPr lang="nl-NL" b="0" dirty="0">
                          <a:latin typeface="Tahoma" panose="020B0604030504040204" pitchFamily="34" charset="0"/>
                          <a:ea typeface="Tahoma" panose="020B0604030504040204" pitchFamily="34" charset="0"/>
                          <a:cs typeface="Tahoma" panose="020B0604030504040204" pitchFamily="34" charset="0"/>
                        </a:rPr>
                        <a:t>B8-1</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Toets of de gebruikte bestandsformaten in de landelijke voorzieningen aansluiten op de voorkeursformaten en acceptabele formaten volgens het lokale beleid.</a:t>
                      </a:r>
                    </a:p>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Als dat niet past, neem dan aanvullende maatregelen om duurzaamheid te waarborgen in een ander formaat dat wel voldoet volgens dat lokale beleid. </a:t>
                      </a:r>
                    </a:p>
                  </a:txBody>
                  <a:tcPr/>
                </a:tc>
                <a:extLst>
                  <a:ext uri="{0D108BD9-81ED-4DB2-BD59-A6C34878D82A}">
                    <a16:rowId xmlns:a16="http://schemas.microsoft.com/office/drawing/2014/main" val="3347509960"/>
                  </a:ext>
                </a:extLst>
              </a:tr>
              <a:tr h="946814">
                <a:tc>
                  <a:txBody>
                    <a:bodyPr/>
                    <a:lstStyle/>
                    <a:p>
                      <a:r>
                        <a:rPr lang="nl-NL" dirty="0">
                          <a:latin typeface="Tahoma" panose="020B0604030504040204" pitchFamily="34" charset="0"/>
                          <a:ea typeface="Tahoma" panose="020B0604030504040204" pitchFamily="34" charset="0"/>
                          <a:cs typeface="Tahoma" panose="020B0604030504040204" pitchFamily="34" charset="0"/>
                        </a:rPr>
                        <a:t>B8-2</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Toets aan de </a:t>
                      </a:r>
                      <a:r>
                        <a:rPr lang="nl-NL" dirty="0" err="1">
                          <a:latin typeface="Tahoma" panose="020B0604030504040204" pitchFamily="34" charset="0"/>
                          <a:ea typeface="Tahoma" panose="020B0604030504040204" pitchFamily="34" charset="0"/>
                          <a:cs typeface="Tahoma" panose="020B0604030504040204" pitchFamily="34" charset="0"/>
                        </a:rPr>
                        <a:t>Webrichtlijnen</a:t>
                      </a:r>
                      <a:r>
                        <a:rPr lang="nl-NL" dirty="0">
                          <a:latin typeface="Tahoma" panose="020B0604030504040204" pitchFamily="34" charset="0"/>
                          <a:ea typeface="Tahoma" panose="020B0604030504040204" pitchFamily="34" charset="0"/>
                          <a:cs typeface="Tahoma" panose="020B0604030504040204" pitchFamily="34" charset="0"/>
                        </a:rPr>
                        <a:t> voor Toegankelijkheid van </a:t>
                      </a:r>
                      <a:r>
                        <a:rPr lang="nl-NL" dirty="0" err="1">
                          <a:latin typeface="Tahoma" panose="020B0604030504040204" pitchFamily="34" charset="0"/>
                          <a:ea typeface="Tahoma" panose="020B0604030504040204" pitchFamily="34" charset="0"/>
                          <a:cs typeface="Tahoma" panose="020B0604030504040204" pitchFamily="34" charset="0"/>
                        </a:rPr>
                        <a:t>Webcontent</a:t>
                      </a:r>
                      <a:r>
                        <a:rPr lang="nl-NL" dirty="0">
                          <a:latin typeface="Tahoma" panose="020B0604030504040204" pitchFamily="34" charset="0"/>
                          <a:ea typeface="Tahoma" panose="020B0604030504040204" pitchFamily="34" charset="0"/>
                          <a:cs typeface="Tahoma" panose="020B0604030504040204" pitchFamily="34" charset="0"/>
                        </a:rPr>
                        <a:t> (WCAG) 2.1 en controleer of de duurzaamheid van de oplossing gegarandeerd is voor de bewaarduur van die informatie (via parameters vooraf of bij het afsluiten van zaken of van content op websites). </a:t>
                      </a:r>
                    </a:p>
                  </a:txBody>
                  <a:tcPr/>
                </a:tc>
                <a:extLst>
                  <a:ext uri="{0D108BD9-81ED-4DB2-BD59-A6C34878D82A}">
                    <a16:rowId xmlns:a16="http://schemas.microsoft.com/office/drawing/2014/main" val="3814727009"/>
                  </a:ext>
                </a:extLst>
              </a:tr>
            </a:tbl>
          </a:graphicData>
        </a:graphic>
      </p:graphicFrame>
      <p:sp>
        <p:nvSpPr>
          <p:cNvPr id="5" name="Titel 1">
            <a:extLst>
              <a:ext uri="{FF2B5EF4-FFF2-40B4-BE49-F238E27FC236}">
                <a16:creationId xmlns:a16="http://schemas.microsoft.com/office/drawing/2014/main" id="{90A45697-6557-4079-84F1-A572BA12F2A0}"/>
              </a:ext>
            </a:extLst>
          </p:cNvPr>
          <p:cNvSpPr txBox="1">
            <a:spLocks/>
          </p:cNvSpPr>
          <p:nvPr/>
        </p:nvSpPr>
        <p:spPr bwMode="auto">
          <a:xfrm>
            <a:off x="9909752" y="2345717"/>
            <a:ext cx="2024079" cy="439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sym typeface="Wingdings" panose="05000000000000000000" pitchFamily="2" charset="2"/>
              </a:rPr>
              <a:t> </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OwAP</a:t>
            </a:r>
            <a:r>
              <a:rPr lang="nl-NL" altLang="nl-NL" dirty="0">
                <a:latin typeface="Tahoma" panose="020B0604030504040204" pitchFamily="34" charset="0"/>
                <a:ea typeface="ＭＳ Ｐゴシック" panose="020B0600070205080204" pitchFamily="34" charset="-128"/>
                <a:cs typeface="Tahoma" panose="020B0604030504040204" pitchFamily="34" charset="0"/>
              </a:rPr>
              <a:t> </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a,c</a:t>
            </a:r>
            <a:endParaRPr lang="nl-NL" altLang="nl-NL" dirty="0">
              <a:latin typeface="Tahoma" panose="020B0604030504040204" pitchFamily="34" charset="0"/>
              <a:ea typeface="ＭＳ Ｐゴシック" panose="020B0600070205080204" pitchFamily="34" charset="-128"/>
              <a:cs typeface="Tahoma" panose="020B0604030504040204" pitchFamily="34" charset="0"/>
            </a:endParaRPr>
          </a:p>
        </p:txBody>
      </p:sp>
    </p:spTree>
    <p:extLst>
      <p:ext uri="{BB962C8B-B14F-4D97-AF65-F5344CB8AC3E}">
        <p14:creationId xmlns:p14="http://schemas.microsoft.com/office/powerpoint/2010/main" val="266159166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B8 – Formaten: Globaal Content Raamwerk, bijlage F</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pic>
        <p:nvPicPr>
          <p:cNvPr id="2" name="Afbeelding 1">
            <a:extLst>
              <a:ext uri="{FF2B5EF4-FFF2-40B4-BE49-F238E27FC236}">
                <a16:creationId xmlns:a16="http://schemas.microsoft.com/office/drawing/2014/main" id="{8C6B7181-8567-4F3A-BC88-E488B876260C}"/>
              </a:ext>
            </a:extLst>
          </p:cNvPr>
          <p:cNvPicPr>
            <a:picLocks noChangeAspect="1"/>
          </p:cNvPicPr>
          <p:nvPr/>
        </p:nvPicPr>
        <p:blipFill>
          <a:blip r:embed="rId3"/>
          <a:stretch>
            <a:fillRect/>
          </a:stretch>
        </p:blipFill>
        <p:spPr>
          <a:xfrm>
            <a:off x="0" y="593641"/>
            <a:ext cx="12192000" cy="5844886"/>
          </a:xfrm>
          <a:prstGeom prst="rect">
            <a:avLst/>
          </a:prstGeom>
        </p:spPr>
      </p:pic>
    </p:spTree>
    <p:extLst>
      <p:ext uri="{BB962C8B-B14F-4D97-AF65-F5344CB8AC3E}">
        <p14:creationId xmlns:p14="http://schemas.microsoft.com/office/powerpoint/2010/main" val="2416678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369369"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Wat is ‘DUTO’?</a:t>
            </a:r>
          </a:p>
        </p:txBody>
      </p:sp>
      <p:pic>
        <p:nvPicPr>
          <p:cNvPr id="3" name="Afbeelding 2">
            <a:extLst>
              <a:ext uri="{FF2B5EF4-FFF2-40B4-BE49-F238E27FC236}">
                <a16:creationId xmlns:a16="http://schemas.microsoft.com/office/drawing/2014/main" id="{549DEFC7-CF00-4D07-A526-50A9FC27B143}"/>
              </a:ext>
            </a:extLst>
          </p:cNvPr>
          <p:cNvPicPr>
            <a:picLocks noChangeAspect="1"/>
          </p:cNvPicPr>
          <p:nvPr/>
        </p:nvPicPr>
        <p:blipFill>
          <a:blip r:embed="rId2"/>
          <a:stretch>
            <a:fillRect/>
          </a:stretch>
        </p:blipFill>
        <p:spPr>
          <a:xfrm>
            <a:off x="510234" y="404141"/>
            <a:ext cx="11171532" cy="6271867"/>
          </a:xfrm>
          <a:prstGeom prst="rect">
            <a:avLst/>
          </a:prstGeom>
        </p:spPr>
      </p:pic>
      <p:sp>
        <p:nvSpPr>
          <p:cNvPr id="7" name="Tekstvak 6">
            <a:extLst>
              <a:ext uri="{FF2B5EF4-FFF2-40B4-BE49-F238E27FC236}">
                <a16:creationId xmlns:a16="http://schemas.microsoft.com/office/drawing/2014/main" id="{F99A6D4E-4712-4241-842B-D9138FFCC78A}"/>
              </a:ext>
            </a:extLst>
          </p:cNvPr>
          <p:cNvSpPr txBox="1"/>
          <p:nvPr/>
        </p:nvSpPr>
        <p:spPr>
          <a:xfrm>
            <a:off x="-44390" y="6676008"/>
            <a:ext cx="12192000" cy="215444"/>
          </a:xfrm>
          <a:prstGeom prst="rect">
            <a:avLst/>
          </a:prstGeom>
          <a:noFill/>
        </p:spPr>
        <p:txBody>
          <a:bodyPr wrap="square" rtlCol="0">
            <a:spAutoFit/>
          </a:bodyPr>
          <a:lstStyle/>
          <a:p>
            <a:r>
              <a:rPr lang="nl-NL" sz="800" dirty="0"/>
              <a:t>Bron: DUTO op website Nationaal Archief, </a:t>
            </a:r>
            <a:r>
              <a:rPr lang="nl-NL" sz="800" dirty="0" err="1"/>
              <a:t>Pleio</a:t>
            </a:r>
            <a:r>
              <a:rPr lang="nl-NL" sz="800" dirty="0"/>
              <a:t>-samenwerkingsplatform Provincies</a:t>
            </a:r>
          </a:p>
        </p:txBody>
      </p:sp>
      <p:pic>
        <p:nvPicPr>
          <p:cNvPr id="4" name="Afbeelding 3">
            <a:extLst>
              <a:ext uri="{FF2B5EF4-FFF2-40B4-BE49-F238E27FC236}">
                <a16:creationId xmlns:a16="http://schemas.microsoft.com/office/drawing/2014/main" id="{35333682-3DD2-41D5-A559-B9069E9FEEBD}"/>
              </a:ext>
            </a:extLst>
          </p:cNvPr>
          <p:cNvPicPr>
            <a:picLocks noChangeAspect="1"/>
          </p:cNvPicPr>
          <p:nvPr/>
        </p:nvPicPr>
        <p:blipFill>
          <a:blip r:embed="rId3"/>
          <a:stretch>
            <a:fillRect/>
          </a:stretch>
        </p:blipFill>
        <p:spPr>
          <a:xfrm>
            <a:off x="4523288" y="4555251"/>
            <a:ext cx="6899454" cy="1991595"/>
          </a:xfrm>
          <a:prstGeom prst="rect">
            <a:avLst/>
          </a:prstGeom>
        </p:spPr>
      </p:pic>
    </p:spTree>
    <p:extLst>
      <p:ext uri="{BB962C8B-B14F-4D97-AF65-F5344CB8AC3E}">
        <p14:creationId xmlns:p14="http://schemas.microsoft.com/office/powerpoint/2010/main" val="1823929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B9 – Programmatuur</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el 4">
            <a:extLst>
              <a:ext uri="{FF2B5EF4-FFF2-40B4-BE49-F238E27FC236}">
                <a16:creationId xmlns:a16="http://schemas.microsoft.com/office/drawing/2014/main" id="{2BD12843-EA30-4E5D-9108-A7FD605CC845}"/>
              </a:ext>
            </a:extLst>
          </p:cNvPr>
          <p:cNvGraphicFramePr>
            <a:graphicFrameLocks noGrp="1"/>
          </p:cNvGraphicFramePr>
          <p:nvPr>
            <p:extLst>
              <p:ext uri="{D42A27DB-BD31-4B8C-83A1-F6EECF244321}">
                <p14:modId xmlns:p14="http://schemas.microsoft.com/office/powerpoint/2010/main" val="2982632335"/>
              </p:ext>
            </p:extLst>
          </p:nvPr>
        </p:nvGraphicFramePr>
        <p:xfrm>
          <a:off x="1902483" y="1749259"/>
          <a:ext cx="8165442" cy="3474720"/>
        </p:xfrm>
        <a:graphic>
          <a:graphicData uri="http://schemas.openxmlformats.org/drawingml/2006/table">
            <a:tbl>
              <a:tblPr firstRow="1" bandRow="1">
                <a:tableStyleId>{BC89EF96-8CEA-46FF-86C4-4CE0E7609802}</a:tableStyleId>
              </a:tblPr>
              <a:tblGrid>
                <a:gridCol w="898742">
                  <a:extLst>
                    <a:ext uri="{9D8B030D-6E8A-4147-A177-3AD203B41FA5}">
                      <a16:colId xmlns:a16="http://schemas.microsoft.com/office/drawing/2014/main" val="3443340161"/>
                    </a:ext>
                  </a:extLst>
                </a:gridCol>
                <a:gridCol w="7266700">
                  <a:extLst>
                    <a:ext uri="{9D8B030D-6E8A-4147-A177-3AD203B41FA5}">
                      <a16:colId xmlns:a16="http://schemas.microsoft.com/office/drawing/2014/main" val="2871801235"/>
                    </a:ext>
                  </a:extLst>
                </a:gridCol>
              </a:tblGrid>
              <a:tr h="795763">
                <a:tc>
                  <a:txBody>
                    <a:bodyPr/>
                    <a:lstStyle/>
                    <a:p>
                      <a:r>
                        <a:rPr lang="nl-NL" b="0" dirty="0">
                          <a:latin typeface="Tahoma" panose="020B0604030504040204" pitchFamily="34" charset="0"/>
                          <a:ea typeface="Tahoma" panose="020B0604030504040204" pitchFamily="34" charset="0"/>
                          <a:cs typeface="Tahoma" panose="020B0604030504040204" pitchFamily="34" charset="0"/>
                        </a:rPr>
                        <a:t>B9-1</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Toets de Omgevingswet-softwarespecificaties (voor VTH, omgevingsbeleid en toepasbare regels) die raken aan DUTO en/of samenwerking in de keten.</a:t>
                      </a:r>
                    </a:p>
                  </a:txBody>
                  <a:tcPr/>
                </a:tc>
                <a:extLst>
                  <a:ext uri="{0D108BD9-81ED-4DB2-BD59-A6C34878D82A}">
                    <a16:rowId xmlns:a16="http://schemas.microsoft.com/office/drawing/2014/main" val="3347509960"/>
                  </a:ext>
                </a:extLst>
              </a:tr>
              <a:tr h="946814">
                <a:tc>
                  <a:txBody>
                    <a:bodyPr/>
                    <a:lstStyle/>
                    <a:p>
                      <a:r>
                        <a:rPr lang="nl-NL" dirty="0">
                          <a:latin typeface="Tahoma" panose="020B0604030504040204" pitchFamily="34" charset="0"/>
                          <a:ea typeface="Tahoma" panose="020B0604030504040204" pitchFamily="34" charset="0"/>
                          <a:cs typeface="Tahoma" panose="020B0604030504040204" pitchFamily="34" charset="0"/>
                        </a:rPr>
                        <a:t>B9-2</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Stel algemene DUTO eisen op bij aanbesteding voor software om minimaal te voldoen aan:</a:t>
                      </a:r>
                    </a:p>
                    <a:p>
                      <a:pPr marL="0" marR="0" lvl="0" indent="0" algn="l" defTabSz="457200" rtl="0" eaLnBrk="1" fontAlgn="auto" latinLnBrk="0" hangingPunct="1">
                        <a:lnSpc>
                          <a:spcPct val="100000"/>
                        </a:lnSpc>
                        <a:spcBef>
                          <a:spcPts val="0"/>
                        </a:spcBef>
                        <a:spcAft>
                          <a:spcPts val="0"/>
                        </a:spcAft>
                        <a:buClrTx/>
                        <a:buSzTx/>
                        <a:buFontTx/>
                        <a:buNone/>
                        <a:tabLst/>
                        <a:defRPr/>
                      </a:pPr>
                      <a:r>
                        <a:rPr lang="nl-NL" dirty="0">
                          <a:latin typeface="Tahoma" panose="020B0604030504040204" pitchFamily="34" charset="0"/>
                          <a:ea typeface="Tahoma" panose="020B0604030504040204" pitchFamily="34" charset="0"/>
                          <a:cs typeface="Tahoma" panose="020B0604030504040204" pitchFamily="34" charset="0"/>
                        </a:rPr>
                        <a:t>- (MDTO) en metadata profielen voor geografische data (NEN 3610);</a:t>
                      </a:r>
                    </a:p>
                    <a:p>
                      <a:r>
                        <a:rPr lang="nl-NL" dirty="0">
                          <a:latin typeface="Tahoma" panose="020B0604030504040204" pitchFamily="34" charset="0"/>
                          <a:ea typeface="Tahoma" panose="020B0604030504040204" pitchFamily="34" charset="0"/>
                          <a:cs typeface="Tahoma" panose="020B0604030504040204" pitchFamily="34" charset="0"/>
                        </a:rPr>
                        <a:t>- metadata op het Internet; </a:t>
                      </a:r>
                    </a:p>
                    <a:p>
                      <a:r>
                        <a:rPr lang="nl-NL" dirty="0">
                          <a:latin typeface="Tahoma" panose="020B0604030504040204" pitchFamily="34" charset="0"/>
                          <a:ea typeface="Tahoma" panose="020B0604030504040204" pitchFamily="34" charset="0"/>
                          <a:cs typeface="Tahoma" panose="020B0604030504040204" pitchFamily="34" charset="0"/>
                        </a:rPr>
                        <a:t>- het toepassen van selectielijsten voor het bewaren en vernietigen van informatie, het opvolgen van richtlijnen voor de inrichting van e-depots;</a:t>
                      </a:r>
                    </a:p>
                    <a:p>
                      <a:r>
                        <a:rPr lang="nl-NL" dirty="0">
                          <a:latin typeface="Tahoma" panose="020B0604030504040204" pitchFamily="34" charset="0"/>
                          <a:ea typeface="Tahoma" panose="020B0604030504040204" pitchFamily="34" charset="0"/>
                          <a:cs typeface="Tahoma" panose="020B0604030504040204" pitchFamily="34" charset="0"/>
                        </a:rPr>
                        <a:t>- het inrichten van processen voor vervreemden, vernietigen, overdragen en bewaren van informatie.</a:t>
                      </a:r>
                    </a:p>
                  </a:txBody>
                  <a:tcPr/>
                </a:tc>
                <a:extLst>
                  <a:ext uri="{0D108BD9-81ED-4DB2-BD59-A6C34878D82A}">
                    <a16:rowId xmlns:a16="http://schemas.microsoft.com/office/drawing/2014/main" val="3814727009"/>
                  </a:ext>
                </a:extLst>
              </a:tr>
            </a:tbl>
          </a:graphicData>
        </a:graphic>
      </p:graphicFrame>
      <p:sp>
        <p:nvSpPr>
          <p:cNvPr id="5" name="Titel 1">
            <a:extLst>
              <a:ext uri="{FF2B5EF4-FFF2-40B4-BE49-F238E27FC236}">
                <a16:creationId xmlns:a16="http://schemas.microsoft.com/office/drawing/2014/main" id="{98ED5BC9-36AA-4F1B-89A8-202DF31FD1A4}"/>
              </a:ext>
            </a:extLst>
          </p:cNvPr>
          <p:cNvSpPr txBox="1">
            <a:spLocks/>
          </p:cNvSpPr>
          <p:nvPr/>
        </p:nvSpPr>
        <p:spPr bwMode="auto">
          <a:xfrm>
            <a:off x="10067925" y="1970024"/>
            <a:ext cx="2024079" cy="439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sym typeface="Wingdings" panose="05000000000000000000" pitchFamily="2" charset="2"/>
              </a:rPr>
              <a:t> </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OwAP</a:t>
            </a:r>
            <a:r>
              <a:rPr lang="nl-NL" altLang="nl-NL" dirty="0">
                <a:latin typeface="Tahoma" panose="020B0604030504040204" pitchFamily="34" charset="0"/>
                <a:ea typeface="ＭＳ Ｐゴシック" panose="020B0600070205080204" pitchFamily="34" charset="-128"/>
                <a:cs typeface="Tahoma" panose="020B0604030504040204" pitchFamily="34" charset="0"/>
              </a:rPr>
              <a:t> </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a,c</a:t>
            </a:r>
            <a:endParaRPr lang="nl-NL" altLang="nl-NL" dirty="0">
              <a:latin typeface="Tahoma" panose="020B0604030504040204" pitchFamily="34" charset="0"/>
              <a:ea typeface="ＭＳ Ｐゴシック" panose="020B0600070205080204" pitchFamily="34" charset="-128"/>
              <a:cs typeface="Tahoma" panose="020B0604030504040204" pitchFamily="34" charset="0"/>
            </a:endParaRPr>
          </a:p>
        </p:txBody>
      </p:sp>
      <p:sp>
        <p:nvSpPr>
          <p:cNvPr id="6" name="Titel 1">
            <a:extLst>
              <a:ext uri="{FF2B5EF4-FFF2-40B4-BE49-F238E27FC236}">
                <a16:creationId xmlns:a16="http://schemas.microsoft.com/office/drawing/2014/main" id="{7E4C9B29-0247-42E9-9D46-1FDC1449B355}"/>
              </a:ext>
            </a:extLst>
          </p:cNvPr>
          <p:cNvSpPr txBox="1">
            <a:spLocks/>
          </p:cNvSpPr>
          <p:nvPr/>
        </p:nvSpPr>
        <p:spPr bwMode="auto">
          <a:xfrm>
            <a:off x="10067924" y="3597001"/>
            <a:ext cx="2024079" cy="439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sym typeface="Wingdings" panose="05000000000000000000" pitchFamily="2" charset="2"/>
              </a:rPr>
              <a:t> </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OwAP</a:t>
            </a:r>
            <a:r>
              <a:rPr lang="nl-NL" altLang="nl-NL" dirty="0">
                <a:latin typeface="Tahoma" panose="020B0604030504040204" pitchFamily="34" charset="0"/>
                <a:ea typeface="ＭＳ Ｐゴシック" panose="020B0600070205080204" pitchFamily="34" charset="-128"/>
                <a:cs typeface="Tahoma" panose="020B0604030504040204" pitchFamily="34" charset="0"/>
              </a:rPr>
              <a:t> a</a:t>
            </a:r>
          </a:p>
        </p:txBody>
      </p:sp>
    </p:spTree>
    <p:extLst>
      <p:ext uri="{BB962C8B-B14F-4D97-AF65-F5344CB8AC3E}">
        <p14:creationId xmlns:p14="http://schemas.microsoft.com/office/powerpoint/2010/main" val="165558920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el 1">
            <a:extLst>
              <a:ext uri="{FF2B5EF4-FFF2-40B4-BE49-F238E27FC236}">
                <a16:creationId xmlns:a16="http://schemas.microsoft.com/office/drawing/2014/main" id="{A4AD634B-C6C9-4BC8-95F0-ED12D7F870B1}"/>
              </a:ext>
            </a:extLst>
          </p:cNvPr>
          <p:cNvSpPr>
            <a:spLocks noGrp="1"/>
          </p:cNvSpPr>
          <p:nvPr>
            <p:ph type="title"/>
          </p:nvPr>
        </p:nvSpPr>
        <p:spPr>
          <a:xfrm>
            <a:off x="147510" y="136524"/>
            <a:ext cx="11034840" cy="446033"/>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B9 – Programmatuur: Software-</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requirements</a:t>
            </a:r>
            <a:r>
              <a:rPr lang="nl-NL" altLang="nl-NL" dirty="0">
                <a:latin typeface="Tahoma" panose="020B0604030504040204" pitchFamily="34" charset="0"/>
                <a:ea typeface="ＭＳ Ｐゴシック" panose="020B0600070205080204" pitchFamily="34" charset="-128"/>
                <a:cs typeface="Tahoma" panose="020B0604030504040204" pitchFamily="34" charset="0"/>
              </a:rPr>
              <a:t> en duurzame toegankelijkheid</a:t>
            </a:r>
          </a:p>
        </p:txBody>
      </p:sp>
      <p:pic>
        <p:nvPicPr>
          <p:cNvPr id="4" name="Afbeelding 3" descr="Afbeelding met tekst&#10;&#10;Automatisch gegenereerde beschrijving">
            <a:extLst>
              <a:ext uri="{FF2B5EF4-FFF2-40B4-BE49-F238E27FC236}">
                <a16:creationId xmlns:a16="http://schemas.microsoft.com/office/drawing/2014/main" id="{785ED058-5DE7-4B2D-A42C-BA4B5FEE4961}"/>
              </a:ext>
            </a:extLst>
          </p:cNvPr>
          <p:cNvPicPr>
            <a:picLocks noChangeAspect="1"/>
          </p:cNvPicPr>
          <p:nvPr/>
        </p:nvPicPr>
        <p:blipFill>
          <a:blip r:embed="rId2"/>
          <a:stretch>
            <a:fillRect/>
          </a:stretch>
        </p:blipFill>
        <p:spPr>
          <a:xfrm>
            <a:off x="1723879" y="1074198"/>
            <a:ext cx="8744241" cy="5358471"/>
          </a:xfrm>
          <a:prstGeom prst="rect">
            <a:avLst/>
          </a:prstGeom>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4491A87E-BE1A-4946-A52A-E93745FF68D4}"/>
              </a:ext>
            </a:extLst>
          </p:cNvPr>
          <p:cNvPicPr>
            <a:picLocks noChangeAspect="1"/>
          </p:cNvPicPr>
          <p:nvPr/>
        </p:nvPicPr>
        <p:blipFill>
          <a:blip r:embed="rId2"/>
          <a:stretch>
            <a:fillRect/>
          </a:stretch>
        </p:blipFill>
        <p:spPr>
          <a:xfrm>
            <a:off x="578580" y="425440"/>
            <a:ext cx="11034840" cy="6661473"/>
          </a:xfrm>
          <a:prstGeom prst="rect">
            <a:avLst/>
          </a:prstGeom>
        </p:spPr>
      </p:pic>
      <p:sp>
        <p:nvSpPr>
          <p:cNvPr id="63490" name="Titel 1">
            <a:extLst>
              <a:ext uri="{FF2B5EF4-FFF2-40B4-BE49-F238E27FC236}">
                <a16:creationId xmlns:a16="http://schemas.microsoft.com/office/drawing/2014/main" id="{A4AD634B-C6C9-4BC8-95F0-ED12D7F870B1}"/>
              </a:ext>
            </a:extLst>
          </p:cNvPr>
          <p:cNvSpPr>
            <a:spLocks noGrp="1"/>
          </p:cNvSpPr>
          <p:nvPr>
            <p:ph type="title"/>
          </p:nvPr>
        </p:nvSpPr>
        <p:spPr>
          <a:xfrm>
            <a:off x="147510" y="136524"/>
            <a:ext cx="11034840" cy="446033"/>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B9 – Programmatuur: Software-</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requirements</a:t>
            </a:r>
            <a:r>
              <a:rPr lang="nl-NL" altLang="nl-NL" dirty="0">
                <a:latin typeface="Tahoma" panose="020B0604030504040204" pitchFamily="34" charset="0"/>
                <a:ea typeface="ＭＳ Ｐゴシック" panose="020B0600070205080204" pitchFamily="34" charset="-128"/>
                <a:cs typeface="Tahoma" panose="020B0604030504040204" pitchFamily="34" charset="0"/>
              </a:rPr>
              <a:t> en duurzame toegankelijkheid</a:t>
            </a:r>
          </a:p>
        </p:txBody>
      </p:sp>
    </p:spTree>
    <p:extLst>
      <p:ext uri="{BB962C8B-B14F-4D97-AF65-F5344CB8AC3E}">
        <p14:creationId xmlns:p14="http://schemas.microsoft.com/office/powerpoint/2010/main" val="428396621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el 1">
            <a:extLst>
              <a:ext uri="{FF2B5EF4-FFF2-40B4-BE49-F238E27FC236}">
                <a16:creationId xmlns:a16="http://schemas.microsoft.com/office/drawing/2014/main" id="{D6C551A0-D283-4F0B-8859-94CC25D16A7C}"/>
              </a:ext>
            </a:extLst>
          </p:cNvPr>
          <p:cNvSpPr>
            <a:spLocks noGrp="1"/>
          </p:cNvSpPr>
          <p:nvPr>
            <p:ph type="title"/>
          </p:nvPr>
        </p:nvSpPr>
        <p:spPr>
          <a:xfrm>
            <a:off x="74889" y="181135"/>
            <a:ext cx="9894733" cy="484779"/>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B9 – Voorbeeld requirements VTH: VTH097 en VTH098 (beide ‘must </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haves</a:t>
            </a:r>
            <a:r>
              <a:rPr lang="nl-NL" altLang="nl-NL" dirty="0">
                <a:latin typeface="Tahoma" panose="020B0604030504040204" pitchFamily="34" charset="0"/>
                <a:ea typeface="ＭＳ Ｐゴシック" panose="020B0600070205080204" pitchFamily="34" charset="-128"/>
                <a:cs typeface="Tahoma" panose="020B0604030504040204" pitchFamily="34" charset="0"/>
              </a:rPr>
              <a:t>’)</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endParaRPr lang="nl-NL" altLang="nl-NL" dirty="0">
              <a:latin typeface="Tahoma" panose="020B0604030504040204" pitchFamily="34" charset="0"/>
              <a:ea typeface="ＭＳ Ｐゴシック" panose="020B0600070205080204" pitchFamily="34" charset="-128"/>
              <a:cs typeface="Tahoma" panose="020B0604030504040204" pitchFamily="34" charset="0"/>
            </a:endParaRPr>
          </a:p>
        </p:txBody>
      </p:sp>
      <p:sp>
        <p:nvSpPr>
          <p:cNvPr id="3" name="Tijdelijke aanduiding voor inhoud 2">
            <a:extLst>
              <a:ext uri="{FF2B5EF4-FFF2-40B4-BE49-F238E27FC236}">
                <a16:creationId xmlns:a16="http://schemas.microsoft.com/office/drawing/2014/main" id="{4A1B2A00-273C-431F-B179-4C561F153C47}"/>
              </a:ext>
            </a:extLst>
          </p:cNvPr>
          <p:cNvSpPr>
            <a:spLocks noGrp="1"/>
          </p:cNvSpPr>
          <p:nvPr>
            <p:ph idx="1"/>
          </p:nvPr>
        </p:nvSpPr>
        <p:spPr>
          <a:xfrm>
            <a:off x="1646239" y="1165226"/>
            <a:ext cx="9204325" cy="4525963"/>
          </a:xfrm>
        </p:spPr>
        <p:txBody>
          <a:bodyPr/>
          <a:lstStyle/>
          <a:p>
            <a:pPr marL="0" indent="0">
              <a:buNone/>
              <a:defRPr/>
            </a:pPr>
            <a:r>
              <a:rPr lang="nl-NL" dirty="0"/>
              <a:t>VTH097 Kunnen ontvangen van het kopie-triggerbericht uit DSO-LV</a:t>
            </a:r>
          </a:p>
          <a:p>
            <a:pPr marL="0" indent="0">
              <a:buNone/>
              <a:defRPr/>
            </a:pPr>
            <a:endParaRPr lang="nl-NL" dirty="0">
              <a:solidFill>
                <a:srgbClr val="0070C0"/>
              </a:solidFill>
            </a:endParaRPr>
          </a:p>
          <a:p>
            <a:pPr marL="0" indent="0">
              <a:buNone/>
              <a:defRPr/>
            </a:pPr>
            <a:r>
              <a:rPr lang="nl-NL" dirty="0">
                <a:solidFill>
                  <a:srgbClr val="0070C0"/>
                </a:solidFill>
              </a:rPr>
              <a:t>Als Verzoeken door een andere (uitvoerende) organisatie dan het verantwoordelijke Bevoegd Gezag worden uitgevoerd, dan gaat het originele triggerbericht naar die betreffende (uitvoerende) organisatie. Daarbij wordt er een kopie-triggerbericht naar het Bevoegd Gezag gestuurd. De VTH software moet dit kopie-triggerbericht kunnen ontvangen.</a:t>
            </a:r>
          </a:p>
          <a:p>
            <a:pPr>
              <a:defRPr/>
            </a:pPr>
            <a:endParaRPr lang="nl-NL" dirty="0"/>
          </a:p>
          <a:p>
            <a:pPr marL="0" indent="0">
              <a:buNone/>
              <a:defRPr/>
            </a:pPr>
            <a:r>
              <a:rPr lang="nl-NL" dirty="0"/>
              <a:t>VTH098 Kunnen verwijderen van een Verzoek uit de werkmap van het DSO-LV	</a:t>
            </a:r>
          </a:p>
          <a:p>
            <a:pPr marL="0" indent="0">
              <a:buNone/>
              <a:defRPr/>
            </a:pPr>
            <a:r>
              <a:rPr lang="nl-NL" dirty="0">
                <a:solidFill>
                  <a:srgbClr val="0070C0"/>
                </a:solidFill>
              </a:rPr>
              <a:t>Als het Verzoek volledig is afgehandeld, kan het Bevoegd Gezag de werkmap verwijderen in de DSO-LV. Dit verwijderen staat los van het verzoek in </a:t>
            </a:r>
            <a:r>
              <a:rPr lang="nl-NL" dirty="0" err="1">
                <a:solidFill>
                  <a:srgbClr val="0070C0"/>
                </a:solidFill>
              </a:rPr>
              <a:t>MijnOmgevingsloket</a:t>
            </a:r>
            <a:r>
              <a:rPr lang="nl-NL" dirty="0">
                <a:solidFill>
                  <a:srgbClr val="0070C0"/>
                </a:solidFill>
              </a:rPr>
              <a:t> van de indiener. Die staat nog in de zogenoemde Projectmap.</a:t>
            </a:r>
          </a:p>
          <a:p>
            <a:pPr>
              <a:defRPr/>
            </a:pPr>
            <a:endParaRPr lang="nl-NL" dirty="0"/>
          </a:p>
          <a:p>
            <a:pPr>
              <a:defRPr/>
            </a:pPr>
            <a:endParaRPr lang="nl-NL"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2" y="-43287"/>
            <a:ext cx="8229600" cy="578734"/>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Wat is altijd nog welkom?</a:t>
            </a:r>
          </a:p>
        </p:txBody>
      </p:sp>
      <p:sp>
        <p:nvSpPr>
          <p:cNvPr id="69635" name="Tijdelijke aanduiding voor inhoud 2">
            <a:extLst>
              <a:ext uri="{FF2B5EF4-FFF2-40B4-BE49-F238E27FC236}">
                <a16:creationId xmlns:a16="http://schemas.microsoft.com/office/drawing/2014/main" id="{B713B058-B5D9-4D81-B042-5D39FF744B1F}"/>
              </a:ext>
            </a:extLst>
          </p:cNvPr>
          <p:cNvSpPr>
            <a:spLocks noGrp="1"/>
          </p:cNvSpPr>
          <p:nvPr>
            <p:ph idx="1"/>
          </p:nvPr>
        </p:nvSpPr>
        <p:spPr>
          <a:xfrm>
            <a:off x="1277504" y="1278100"/>
            <a:ext cx="4114800" cy="4968695"/>
          </a:xfrm>
        </p:spPr>
        <p:txBody>
          <a:bodyPr/>
          <a:lstStyle/>
          <a:p>
            <a:pPr marL="0" indent="0">
              <a:buNone/>
            </a:pPr>
            <a:r>
              <a:rPr lang="nl-NL" altLang="nl-NL" b="1" dirty="0">
                <a:latin typeface="Tahoma" panose="020B0604030504040204" pitchFamily="34" charset="0"/>
                <a:ea typeface="ＭＳ Ｐゴシック" panose="020B0600070205080204" pitchFamily="34" charset="-128"/>
              </a:rPr>
              <a:t>Laat ons weten…</a:t>
            </a:r>
          </a:p>
          <a:p>
            <a:pPr marL="0" indent="0">
              <a:buNone/>
            </a:pPr>
            <a:endParaRPr lang="nl-NL" altLang="nl-NL" dirty="0">
              <a:latin typeface="Tahoma" panose="020B0604030504040204" pitchFamily="34" charset="0"/>
              <a:ea typeface="ＭＳ Ｐゴシック" panose="020B0600070205080204" pitchFamily="34" charset="-128"/>
            </a:endParaRPr>
          </a:p>
          <a:p>
            <a:r>
              <a:rPr lang="nl-NL" altLang="nl-NL" dirty="0">
                <a:latin typeface="Tahoma" panose="020B0604030504040204" pitchFamily="34" charset="0"/>
                <a:ea typeface="ＭＳ Ｐゴシック" panose="020B0600070205080204" pitchFamily="34" charset="-128"/>
              </a:rPr>
              <a:t>Initiatieven in andere regio’s (bijv. Flevoland en Groningen)</a:t>
            </a:r>
          </a:p>
          <a:p>
            <a:pPr marL="0" indent="0">
              <a:buNone/>
            </a:pPr>
            <a:endParaRPr lang="nl-NL" altLang="nl-NL" dirty="0">
              <a:latin typeface="Tahoma" panose="020B0604030504040204" pitchFamily="34" charset="0"/>
              <a:ea typeface="ＭＳ Ｐゴシック" panose="020B0600070205080204" pitchFamily="34" charset="-128"/>
            </a:endParaRPr>
          </a:p>
          <a:p>
            <a:r>
              <a:rPr lang="nl-NL" altLang="nl-NL" dirty="0">
                <a:latin typeface="Tahoma" panose="020B0604030504040204" pitchFamily="34" charset="0"/>
                <a:ea typeface="ＭＳ Ｐゴシック" panose="020B0600070205080204" pitchFamily="34" charset="-128"/>
              </a:rPr>
              <a:t>Eigen ontwerpen, procedures, business cases, communicatie…</a:t>
            </a:r>
          </a:p>
          <a:p>
            <a:pPr marL="0" indent="0">
              <a:buNone/>
            </a:pPr>
            <a:endParaRPr lang="nl-NL" altLang="nl-NL" dirty="0">
              <a:latin typeface="Tahoma" panose="020B0604030504040204" pitchFamily="34" charset="0"/>
              <a:ea typeface="ＭＳ Ｐゴシック" panose="020B0600070205080204" pitchFamily="34" charset="-128"/>
            </a:endParaRPr>
          </a:p>
          <a:p>
            <a:r>
              <a:rPr lang="nl-NL" altLang="nl-NL" dirty="0">
                <a:latin typeface="Tahoma" panose="020B0604030504040204" pitchFamily="34" charset="0"/>
                <a:ea typeface="ＭＳ Ｐゴシック" panose="020B0600070205080204" pitchFamily="34" charset="-128"/>
              </a:rPr>
              <a:t>Vragen en suggesties</a:t>
            </a:r>
          </a:p>
          <a:p>
            <a:pPr marL="0" indent="0">
              <a:buNone/>
            </a:pPr>
            <a:endParaRPr lang="nl-NL" altLang="nl-NL" dirty="0">
              <a:latin typeface="Tahoma" panose="020B0604030504040204" pitchFamily="34" charset="0"/>
              <a:ea typeface="ＭＳ Ｐゴシック" panose="020B0600070205080204" pitchFamily="34" charset="-128"/>
            </a:endParaRPr>
          </a:p>
          <a:p>
            <a:pPr marL="0" indent="0">
              <a:buNone/>
            </a:pPr>
            <a:r>
              <a:rPr lang="nl-NL" altLang="nl-NL" dirty="0">
                <a:latin typeface="Tahoma" panose="020B0604030504040204" pitchFamily="34" charset="0"/>
                <a:ea typeface="ＭＳ Ｐゴシック" panose="020B0600070205080204" pitchFamily="34" charset="-128"/>
                <a:hlinkClick r:id="rId2"/>
              </a:rPr>
              <a:t>ben.de.jong@utrecht.nl</a:t>
            </a:r>
            <a:endParaRPr lang="nl-NL" altLang="nl-NL" dirty="0">
              <a:latin typeface="Tahoma" panose="020B0604030504040204" pitchFamily="34" charset="0"/>
              <a:ea typeface="ＭＳ Ｐゴシック" panose="020B0600070205080204" pitchFamily="34" charset="-128"/>
            </a:endParaRPr>
          </a:p>
          <a:p>
            <a:pPr marL="0" indent="0">
              <a:buNone/>
            </a:pPr>
            <a:r>
              <a:rPr lang="nl-NL" altLang="nl-NL" dirty="0">
                <a:latin typeface="Tahoma" panose="020B0604030504040204" pitchFamily="34" charset="0"/>
                <a:ea typeface="ＭＳ Ｐゴシック" panose="020B0600070205080204" pitchFamily="34" charset="-128"/>
                <a:hlinkClick r:id="rId3"/>
              </a:rPr>
              <a:t>j.vankoutrik@hetutrechtsarchief.nl</a:t>
            </a:r>
            <a:endParaRPr lang="nl-NL" altLang="nl-NL" dirty="0">
              <a:latin typeface="Tahoma" panose="020B0604030504040204" pitchFamily="34" charset="0"/>
              <a:ea typeface="ＭＳ Ｐゴシック" panose="020B0600070205080204" pitchFamily="34" charset="-128"/>
            </a:endParaRPr>
          </a:p>
          <a:p>
            <a:pPr marL="0" indent="0">
              <a:buNone/>
            </a:pPr>
            <a:endParaRPr lang="nl-NL" altLang="nl-NL" dirty="0">
              <a:latin typeface="Tahoma" panose="020B0604030504040204" pitchFamily="34" charset="0"/>
              <a:ea typeface="ＭＳ Ｐゴシック" panose="020B0600070205080204" pitchFamily="34" charset="-128"/>
            </a:endParaRPr>
          </a:p>
          <a:p>
            <a:pPr marL="0" indent="0">
              <a:buNone/>
            </a:pPr>
            <a:endParaRPr lang="nl-NL" altLang="nl-NL" dirty="0">
              <a:latin typeface="Tahoma" panose="020B0604030504040204" pitchFamily="34" charset="0"/>
              <a:ea typeface="ＭＳ Ｐゴシック" panose="020B0600070205080204" pitchFamily="34" charset="-128"/>
            </a:endParaRPr>
          </a:p>
        </p:txBody>
      </p:sp>
      <p:pic>
        <p:nvPicPr>
          <p:cNvPr id="6" name="Afbeelding 5" descr="Afbeelding met persoon, binnen, schermafbeelding, computer&#10;&#10;Automatisch gegenereerde beschrijving">
            <a:extLst>
              <a:ext uri="{FF2B5EF4-FFF2-40B4-BE49-F238E27FC236}">
                <a16:creationId xmlns:a16="http://schemas.microsoft.com/office/drawing/2014/main" id="{84618B4E-4D7A-446F-B95C-A493BAA2D80D}"/>
              </a:ext>
            </a:extLst>
          </p:cNvPr>
          <p:cNvPicPr>
            <a:picLocks noChangeAspect="1"/>
          </p:cNvPicPr>
          <p:nvPr/>
        </p:nvPicPr>
        <p:blipFill>
          <a:blip r:embed="rId4"/>
          <a:stretch>
            <a:fillRect/>
          </a:stretch>
        </p:blipFill>
        <p:spPr>
          <a:xfrm>
            <a:off x="7492753" y="2674699"/>
            <a:ext cx="3355760" cy="3411075"/>
          </a:xfrm>
          <a:prstGeom prst="rect">
            <a:avLst/>
          </a:prstGeom>
        </p:spPr>
      </p:pic>
      <p:pic>
        <p:nvPicPr>
          <p:cNvPr id="8" name="Afbeelding 7" descr="Afbeelding met schermafbeelding&#10;&#10;Automatisch gegenereerde beschrijving">
            <a:extLst>
              <a:ext uri="{FF2B5EF4-FFF2-40B4-BE49-F238E27FC236}">
                <a16:creationId xmlns:a16="http://schemas.microsoft.com/office/drawing/2014/main" id="{2B6893C2-77D9-4D65-90BF-0A49752D1CF7}"/>
              </a:ext>
            </a:extLst>
          </p:cNvPr>
          <p:cNvPicPr>
            <a:picLocks noChangeAspect="1"/>
          </p:cNvPicPr>
          <p:nvPr/>
        </p:nvPicPr>
        <p:blipFill>
          <a:blip r:embed="rId5"/>
          <a:stretch>
            <a:fillRect/>
          </a:stretch>
        </p:blipFill>
        <p:spPr>
          <a:xfrm>
            <a:off x="7599284" y="207549"/>
            <a:ext cx="3139614" cy="2350786"/>
          </a:xfrm>
          <a:prstGeom prst="rect">
            <a:avLst/>
          </a:prstGeom>
        </p:spPr>
      </p:pic>
      <p:pic>
        <p:nvPicPr>
          <p:cNvPr id="1026" name="Afbeelding 2">
            <a:extLst>
              <a:ext uri="{FF2B5EF4-FFF2-40B4-BE49-F238E27FC236}">
                <a16:creationId xmlns:a16="http://schemas.microsoft.com/office/drawing/2014/main" id="{590786CD-6F5B-47CD-9642-32A65D51004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54897" y="4407870"/>
            <a:ext cx="3293616" cy="2350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hthoek 1">
            <a:extLst>
              <a:ext uri="{FF2B5EF4-FFF2-40B4-BE49-F238E27FC236}">
                <a16:creationId xmlns:a16="http://schemas.microsoft.com/office/drawing/2014/main" id="{391D3AF3-D5BB-487B-902A-9DC4326EE26C}"/>
              </a:ext>
            </a:extLst>
          </p:cNvPr>
          <p:cNvSpPr/>
          <p:nvPr/>
        </p:nvSpPr>
        <p:spPr>
          <a:xfrm>
            <a:off x="7554897" y="4216400"/>
            <a:ext cx="3184001" cy="191470"/>
          </a:xfrm>
          <a:prstGeom prst="rect">
            <a:avLst/>
          </a:prstGeom>
          <a:solidFill>
            <a:schemeClr val="bg1"/>
          </a:solidFill>
          <a:ln>
            <a:solidFill>
              <a:schemeClr val="bg1"/>
            </a:solid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333937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9635">
                                            <p:txEl>
                                              <p:pRg st="2" end="2"/>
                                            </p:txEl>
                                          </p:spTgt>
                                        </p:tgtEl>
                                        <p:attrNameLst>
                                          <p:attrName>style.visibility</p:attrName>
                                        </p:attrNameLst>
                                      </p:cBhvr>
                                      <p:to>
                                        <p:strVal val="visible"/>
                                      </p:to>
                                    </p:set>
                                    <p:animEffect transition="in" filter="fade">
                                      <p:cBhvr>
                                        <p:cTn id="7" dur="1000"/>
                                        <p:tgtEl>
                                          <p:spTgt spid="69635">
                                            <p:txEl>
                                              <p:pRg st="2" end="2"/>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69635">
                                            <p:txEl>
                                              <p:pRg st="4" end="4"/>
                                            </p:txEl>
                                          </p:spTgt>
                                        </p:tgtEl>
                                        <p:attrNameLst>
                                          <p:attrName>style.visibility</p:attrName>
                                        </p:attrNameLst>
                                      </p:cBhvr>
                                      <p:to>
                                        <p:strVal val="visible"/>
                                      </p:to>
                                    </p:set>
                                    <p:animEffect transition="in" filter="fade">
                                      <p:cBhvr>
                                        <p:cTn id="11" dur="1000"/>
                                        <p:tgtEl>
                                          <p:spTgt spid="69635">
                                            <p:txEl>
                                              <p:pRg st="4" end="4"/>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69635">
                                            <p:txEl>
                                              <p:pRg st="6" end="6"/>
                                            </p:txEl>
                                          </p:spTgt>
                                        </p:tgtEl>
                                        <p:attrNameLst>
                                          <p:attrName>style.visibility</p:attrName>
                                        </p:attrNameLst>
                                      </p:cBhvr>
                                      <p:to>
                                        <p:strVal val="visible"/>
                                      </p:to>
                                    </p:set>
                                    <p:animEffect transition="in" filter="fade">
                                      <p:cBhvr>
                                        <p:cTn id="15" dur="1000"/>
                                        <p:tgtEl>
                                          <p:spTgt spid="69635">
                                            <p:txEl>
                                              <p:pRg st="6" end="6"/>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69635">
                                            <p:txEl>
                                              <p:pRg st="8" end="8"/>
                                            </p:txEl>
                                          </p:spTgt>
                                        </p:tgtEl>
                                        <p:attrNameLst>
                                          <p:attrName>style.visibility</p:attrName>
                                        </p:attrNameLst>
                                      </p:cBhvr>
                                      <p:to>
                                        <p:strVal val="visible"/>
                                      </p:to>
                                    </p:set>
                                    <p:animEffect transition="in" filter="fade">
                                      <p:cBhvr>
                                        <p:cTn id="19" dur="1000"/>
                                        <p:tgtEl>
                                          <p:spTgt spid="69635">
                                            <p:txEl>
                                              <p:pRg st="8" end="8"/>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69635">
                                            <p:txEl>
                                              <p:pRg st="9" end="9"/>
                                            </p:txEl>
                                          </p:spTgt>
                                        </p:tgtEl>
                                        <p:attrNameLst>
                                          <p:attrName>style.visibility</p:attrName>
                                        </p:attrNameLst>
                                      </p:cBhvr>
                                      <p:to>
                                        <p:strVal val="visible"/>
                                      </p:to>
                                    </p:set>
                                    <p:animEffect transition="in" filter="fade">
                                      <p:cBhvr>
                                        <p:cTn id="22" dur="1000"/>
                                        <p:tgtEl>
                                          <p:spTgt spid="6963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showMasterSp="0">
  <p:cSld>
    <p:bg>
      <p:bgPr>
        <a:solidFill>
          <a:srgbClr val="D9D9D9"/>
        </a:solidFill>
        <a:effectLst/>
      </p:bgPr>
    </p:bg>
    <p:spTree>
      <p:nvGrpSpPr>
        <p:cNvPr id="1" name=""/>
        <p:cNvGrpSpPr/>
        <p:nvPr/>
      </p:nvGrpSpPr>
      <p:grpSpPr>
        <a:xfrm>
          <a:off x="0" y="0"/>
          <a:ext cx="0" cy="0"/>
          <a:chOff x="0" y="0"/>
          <a:chExt cx="0" cy="0"/>
        </a:xfrm>
      </p:grpSpPr>
      <p:sp>
        <p:nvSpPr>
          <p:cNvPr id="16387" name="Tijdelijke aanduiding voor inhoud 2">
            <a:extLst>
              <a:ext uri="{FF2B5EF4-FFF2-40B4-BE49-F238E27FC236}">
                <a16:creationId xmlns:a16="http://schemas.microsoft.com/office/drawing/2014/main" id="{F77601B4-64AF-4E94-B154-C347DE6F51BB}"/>
              </a:ext>
            </a:extLst>
          </p:cNvPr>
          <p:cNvSpPr>
            <a:spLocks noGrp="1"/>
          </p:cNvSpPr>
          <p:nvPr>
            <p:ph idx="1"/>
          </p:nvPr>
        </p:nvSpPr>
        <p:spPr>
          <a:xfrm>
            <a:off x="1981200" y="2007031"/>
            <a:ext cx="8229600" cy="4119132"/>
          </a:xfrm>
        </p:spPr>
        <p:txBody>
          <a:bodyPr/>
          <a:lstStyle/>
          <a:p>
            <a:pPr marL="0" indent="0">
              <a:lnSpc>
                <a:spcPct val="200000"/>
              </a:lnSpc>
              <a:buNone/>
              <a:defRPr/>
            </a:pPr>
            <a:r>
              <a:rPr lang="nl-NL" b="1" dirty="0">
                <a:solidFill>
                  <a:prstClr val="black"/>
                </a:solidFill>
              </a:rPr>
              <a:t>Aanvullend voorbeeldmateriaal</a:t>
            </a:r>
          </a:p>
          <a:p>
            <a:pPr marL="457200" indent="-457200">
              <a:buFont typeface="+mj-lt"/>
              <a:buAutoNum type="alphaUcPeriod"/>
              <a:defRPr/>
            </a:pPr>
            <a:endParaRPr lang="nl-NL" dirty="0">
              <a:solidFill>
                <a:prstClr val="black"/>
              </a:solidFill>
            </a:endParaRPr>
          </a:p>
          <a:p>
            <a:pPr marL="0" indent="0">
              <a:buNone/>
              <a:defRPr/>
            </a:pPr>
            <a:endParaRPr lang="nl-NL" dirty="0">
              <a:solidFill>
                <a:prstClr val="black"/>
              </a:solidFill>
            </a:endParaRPr>
          </a:p>
          <a:p>
            <a:pPr>
              <a:defRPr/>
            </a:pPr>
            <a:endParaRPr lang="nl-NL" dirty="0">
              <a:solidFill>
                <a:prstClr val="black"/>
              </a:solidFill>
            </a:endParaRPr>
          </a:p>
          <a:p>
            <a:pPr marL="457200" indent="-457200">
              <a:buFont typeface="Calibri" panose="020F0502020204030204" pitchFamily="34" charset="0"/>
              <a:buAutoNum type="arabicPeriod"/>
              <a:defRPr/>
            </a:pPr>
            <a:endParaRPr lang="nl-NL" altLang="nl-NL" dirty="0">
              <a:latin typeface="Tahom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70387438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3" name="Tijdelijke aanduiding voor inhoud 7">
            <a:extLst>
              <a:ext uri="{FF2B5EF4-FFF2-40B4-BE49-F238E27FC236}">
                <a16:creationId xmlns:a16="http://schemas.microsoft.com/office/drawing/2014/main" id="{4E155778-8C51-4677-B66E-36382181718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133601" y="136525"/>
            <a:ext cx="7294563" cy="6180138"/>
          </a:xfrm>
        </p:spPr>
      </p:pic>
      <p:sp>
        <p:nvSpPr>
          <p:cNvPr id="2" name="Rechthoek 1">
            <a:extLst>
              <a:ext uri="{FF2B5EF4-FFF2-40B4-BE49-F238E27FC236}">
                <a16:creationId xmlns:a16="http://schemas.microsoft.com/office/drawing/2014/main" id="{7FD30216-3BDE-4DA6-8A5C-9B072AAA9988}"/>
              </a:ext>
            </a:extLst>
          </p:cNvPr>
          <p:cNvSpPr/>
          <p:nvPr/>
        </p:nvSpPr>
        <p:spPr>
          <a:xfrm>
            <a:off x="2608882" y="1"/>
            <a:ext cx="6927743" cy="86790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8" name="Titel 1">
            <a:extLst>
              <a:ext uri="{FF2B5EF4-FFF2-40B4-BE49-F238E27FC236}">
                <a16:creationId xmlns:a16="http://schemas.microsoft.com/office/drawing/2014/main" id="{64929B9D-313E-45CE-BE0F-CB23B8BA8933}"/>
              </a:ext>
            </a:extLst>
          </p:cNvPr>
          <p:cNvSpPr>
            <a:spLocks noGrp="1"/>
          </p:cNvSpPr>
          <p:nvPr>
            <p:ph type="title"/>
          </p:nvPr>
        </p:nvSpPr>
        <p:spPr>
          <a:xfrm>
            <a:off x="107932" y="113252"/>
            <a:ext cx="11969767" cy="365125"/>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“Wat verandert dit nou aan onze verantwoordelijkheden?” (voorbeeldplaatje provincies)</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2" y="-43287"/>
            <a:ext cx="12127478" cy="578734"/>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Vraagstukken gerelateerd aan VTH: Wet kwaliteitsborging voor het bouwen</a:t>
            </a:r>
          </a:p>
        </p:txBody>
      </p:sp>
      <p:pic>
        <p:nvPicPr>
          <p:cNvPr id="5" name="Afbeelding 4" descr="Afbeelding met tafel&#10;&#10;Automatisch gegenereerde beschrijving">
            <a:extLst>
              <a:ext uri="{FF2B5EF4-FFF2-40B4-BE49-F238E27FC236}">
                <a16:creationId xmlns:a16="http://schemas.microsoft.com/office/drawing/2014/main" id="{A0F07C5C-62C4-4327-996C-C2B12353C45D}"/>
              </a:ext>
            </a:extLst>
          </p:cNvPr>
          <p:cNvPicPr>
            <a:picLocks noChangeAspect="1"/>
          </p:cNvPicPr>
          <p:nvPr/>
        </p:nvPicPr>
        <p:blipFill>
          <a:blip r:embed="rId2"/>
          <a:stretch>
            <a:fillRect/>
          </a:stretch>
        </p:blipFill>
        <p:spPr>
          <a:xfrm>
            <a:off x="1300031" y="513802"/>
            <a:ext cx="9591938" cy="5989469"/>
          </a:xfrm>
          <a:prstGeom prst="rect">
            <a:avLst/>
          </a:prstGeom>
        </p:spPr>
      </p:pic>
      <p:sp>
        <p:nvSpPr>
          <p:cNvPr id="8" name="Ovaal 7">
            <a:extLst>
              <a:ext uri="{FF2B5EF4-FFF2-40B4-BE49-F238E27FC236}">
                <a16:creationId xmlns:a16="http://schemas.microsoft.com/office/drawing/2014/main" id="{94C5591E-A204-44BD-8418-72FE6EBEAB1A}"/>
              </a:ext>
            </a:extLst>
          </p:cNvPr>
          <p:cNvSpPr/>
          <p:nvPr/>
        </p:nvSpPr>
        <p:spPr>
          <a:xfrm>
            <a:off x="7976307" y="2804939"/>
            <a:ext cx="1343026" cy="2524125"/>
          </a:xfrm>
          <a:prstGeom prst="ellipse">
            <a:avLst/>
          </a:prstGeom>
          <a:noFill/>
          <a:ln w="3810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6" name="Ovaal 5">
            <a:extLst>
              <a:ext uri="{FF2B5EF4-FFF2-40B4-BE49-F238E27FC236}">
                <a16:creationId xmlns:a16="http://schemas.microsoft.com/office/drawing/2014/main" id="{64B9083F-5AEE-43D9-97A0-FD0350E381BF}"/>
              </a:ext>
            </a:extLst>
          </p:cNvPr>
          <p:cNvSpPr/>
          <p:nvPr/>
        </p:nvSpPr>
        <p:spPr>
          <a:xfrm>
            <a:off x="6238875" y="1075739"/>
            <a:ext cx="2257425" cy="1200150"/>
          </a:xfrm>
          <a:prstGeom prst="ellipse">
            <a:avLst/>
          </a:prstGeom>
          <a:noFill/>
          <a:ln w="3810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7" name="Ovaal 6">
            <a:extLst>
              <a:ext uri="{FF2B5EF4-FFF2-40B4-BE49-F238E27FC236}">
                <a16:creationId xmlns:a16="http://schemas.microsoft.com/office/drawing/2014/main" id="{F52CBD90-AA44-476E-A208-E439E3B4322D}"/>
              </a:ext>
            </a:extLst>
          </p:cNvPr>
          <p:cNvSpPr/>
          <p:nvPr/>
        </p:nvSpPr>
        <p:spPr>
          <a:xfrm>
            <a:off x="8823323" y="1084616"/>
            <a:ext cx="2257425" cy="1200150"/>
          </a:xfrm>
          <a:prstGeom prst="ellipse">
            <a:avLst/>
          </a:prstGeom>
          <a:noFill/>
          <a:ln w="3810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9" name="Tekstvak 8">
            <a:extLst>
              <a:ext uri="{FF2B5EF4-FFF2-40B4-BE49-F238E27FC236}">
                <a16:creationId xmlns:a16="http://schemas.microsoft.com/office/drawing/2014/main" id="{15D48B38-4FC3-4820-946C-24FE9F2A16F7}"/>
              </a:ext>
            </a:extLst>
          </p:cNvPr>
          <p:cNvSpPr txBox="1"/>
          <p:nvPr/>
        </p:nvSpPr>
        <p:spPr>
          <a:xfrm>
            <a:off x="-44390" y="6676008"/>
            <a:ext cx="12192000" cy="215444"/>
          </a:xfrm>
          <a:prstGeom prst="rect">
            <a:avLst/>
          </a:prstGeom>
          <a:noFill/>
        </p:spPr>
        <p:txBody>
          <a:bodyPr wrap="square" rtlCol="0">
            <a:spAutoFit/>
          </a:bodyPr>
          <a:lstStyle/>
          <a:p>
            <a:r>
              <a:rPr lang="nl-NL" sz="800" dirty="0"/>
              <a:t>Tweede bron: Kamerbrief BZK 4 maart 2021, Toelichting proefprojecten </a:t>
            </a:r>
            <a:r>
              <a:rPr lang="nl-NL" sz="800" dirty="0" err="1"/>
              <a:t>Wkb</a:t>
            </a:r>
            <a:r>
              <a:rPr lang="nl-NL" sz="800" dirty="0"/>
              <a:t>, bijlage proefproject gemeente Voorst</a:t>
            </a:r>
          </a:p>
        </p:txBody>
      </p:sp>
      <p:pic>
        <p:nvPicPr>
          <p:cNvPr id="3" name="Afbeelding 2" descr="Afbeelding met tekst&#10;&#10;Automatisch gegenereerde beschrijving">
            <a:extLst>
              <a:ext uri="{FF2B5EF4-FFF2-40B4-BE49-F238E27FC236}">
                <a16:creationId xmlns:a16="http://schemas.microsoft.com/office/drawing/2014/main" id="{2148E102-F47F-4688-925C-CAB1D68CFE8C}"/>
              </a:ext>
            </a:extLst>
          </p:cNvPr>
          <p:cNvPicPr>
            <a:picLocks noChangeAspect="1"/>
          </p:cNvPicPr>
          <p:nvPr/>
        </p:nvPicPr>
        <p:blipFill>
          <a:blip r:embed="rId3"/>
          <a:stretch>
            <a:fillRect/>
          </a:stretch>
        </p:blipFill>
        <p:spPr>
          <a:xfrm>
            <a:off x="1331360" y="471624"/>
            <a:ext cx="4291587" cy="6102783"/>
          </a:xfrm>
          <a:prstGeom prst="rect">
            <a:avLst/>
          </a:prstGeom>
          <a:ln w="19050">
            <a:solidFill>
              <a:schemeClr val="tx1"/>
            </a:solidFill>
          </a:ln>
        </p:spPr>
      </p:pic>
    </p:spTree>
    <p:extLst>
      <p:ext uri="{BB962C8B-B14F-4D97-AF65-F5344CB8AC3E}">
        <p14:creationId xmlns:p14="http://schemas.microsoft.com/office/powerpoint/2010/main" val="1419629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0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p:cTn id="18" dur="2000" fill="hold"/>
                                        <p:tgtEl>
                                          <p:spTgt spid="3"/>
                                        </p:tgtEl>
                                        <p:attrNameLst>
                                          <p:attrName>ppt_w</p:attrName>
                                        </p:attrNameLst>
                                      </p:cBhvr>
                                      <p:tavLst>
                                        <p:tav tm="0">
                                          <p:val>
                                            <p:fltVal val="0"/>
                                          </p:val>
                                        </p:tav>
                                        <p:tav tm="100000">
                                          <p:val>
                                            <p:strVal val="#ppt_w"/>
                                          </p:val>
                                        </p:tav>
                                      </p:tavLst>
                                    </p:anim>
                                    <p:anim calcmode="lin" valueType="num">
                                      <p:cBhvr>
                                        <p:cTn id="19" dur="2000" fill="hold"/>
                                        <p:tgtEl>
                                          <p:spTgt spid="3"/>
                                        </p:tgtEl>
                                        <p:attrNameLst>
                                          <p:attrName>ppt_h</p:attrName>
                                        </p:attrNameLst>
                                      </p:cBhvr>
                                      <p:tavLst>
                                        <p:tav tm="0">
                                          <p:val>
                                            <p:fltVal val="0"/>
                                          </p:val>
                                        </p:tav>
                                        <p:tav tm="100000">
                                          <p:val>
                                            <p:strVal val="#ppt_h"/>
                                          </p:val>
                                        </p:tav>
                                      </p:tavLst>
                                    </p:anim>
                                    <p:animEffect transition="in" filter="fade">
                                      <p:cBhvr>
                                        <p:cTn id="20"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6"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369369"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Link van DUTO met architectuurprincipes</a:t>
            </a:r>
          </a:p>
        </p:txBody>
      </p:sp>
      <p:sp>
        <p:nvSpPr>
          <p:cNvPr id="7" name="Tekstvak 6">
            <a:extLst>
              <a:ext uri="{FF2B5EF4-FFF2-40B4-BE49-F238E27FC236}">
                <a16:creationId xmlns:a16="http://schemas.microsoft.com/office/drawing/2014/main" id="{F99A6D4E-4712-4241-842B-D9138FFCC78A}"/>
              </a:ext>
            </a:extLst>
          </p:cNvPr>
          <p:cNvSpPr txBox="1"/>
          <p:nvPr/>
        </p:nvSpPr>
        <p:spPr>
          <a:xfrm>
            <a:off x="-44390" y="6676008"/>
            <a:ext cx="12192000" cy="215444"/>
          </a:xfrm>
          <a:prstGeom prst="rect">
            <a:avLst/>
          </a:prstGeom>
          <a:noFill/>
        </p:spPr>
        <p:txBody>
          <a:bodyPr wrap="square" rtlCol="0">
            <a:spAutoFit/>
          </a:bodyPr>
          <a:lstStyle/>
          <a:p>
            <a:r>
              <a:rPr lang="nl-NL" sz="800" dirty="0"/>
              <a:t>Bron: NORA-wiki, thema DUTO</a:t>
            </a:r>
          </a:p>
        </p:txBody>
      </p:sp>
      <p:pic>
        <p:nvPicPr>
          <p:cNvPr id="5" name="Afbeelding 4" descr="Afbeelding met tekst&#10;&#10;Automatisch gegenereerde beschrijving">
            <a:extLst>
              <a:ext uri="{FF2B5EF4-FFF2-40B4-BE49-F238E27FC236}">
                <a16:creationId xmlns:a16="http://schemas.microsoft.com/office/drawing/2014/main" id="{1BD366E0-C0FE-4F1F-9723-69A393F70E43}"/>
              </a:ext>
            </a:extLst>
          </p:cNvPr>
          <p:cNvPicPr>
            <a:picLocks noChangeAspect="1"/>
          </p:cNvPicPr>
          <p:nvPr/>
        </p:nvPicPr>
        <p:blipFill>
          <a:blip r:embed="rId2"/>
          <a:stretch>
            <a:fillRect/>
          </a:stretch>
        </p:blipFill>
        <p:spPr>
          <a:xfrm>
            <a:off x="1326462" y="1013854"/>
            <a:ext cx="10096280" cy="5131926"/>
          </a:xfrm>
          <a:prstGeom prst="rect">
            <a:avLst/>
          </a:prstGeom>
        </p:spPr>
      </p:pic>
    </p:spTree>
    <p:extLst>
      <p:ext uri="{BB962C8B-B14F-4D97-AF65-F5344CB8AC3E}">
        <p14:creationId xmlns:p14="http://schemas.microsoft.com/office/powerpoint/2010/main" val="34105458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el 1">
            <a:extLst>
              <a:ext uri="{FF2B5EF4-FFF2-40B4-BE49-F238E27FC236}">
                <a16:creationId xmlns:a16="http://schemas.microsoft.com/office/drawing/2014/main" id="{C29E2084-1F68-4410-887C-4B5B370C347D}"/>
              </a:ext>
            </a:extLst>
          </p:cNvPr>
          <p:cNvSpPr>
            <a:spLocks noGrp="1"/>
          </p:cNvSpPr>
          <p:nvPr>
            <p:ph type="title"/>
          </p:nvPr>
        </p:nvSpPr>
        <p:spPr>
          <a:xfrm>
            <a:off x="55496" y="47746"/>
            <a:ext cx="11139245" cy="457199"/>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Handreiking en checklist: ontwerp-indeling en ‘</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archiving</a:t>
            </a:r>
            <a:r>
              <a:rPr lang="nl-NL" altLang="nl-NL" dirty="0">
                <a:latin typeface="Tahoma" panose="020B0604030504040204" pitchFamily="34" charset="0"/>
                <a:ea typeface="ＭＳ Ｐゴシック" panose="020B0600070205080204" pitchFamily="34" charset="-128"/>
                <a:cs typeface="Tahoma" panose="020B0604030504040204" pitchFamily="34" charset="0"/>
              </a:rPr>
              <a:t> </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by</a:t>
            </a:r>
            <a:r>
              <a:rPr lang="nl-NL" altLang="nl-NL" dirty="0">
                <a:latin typeface="Tahoma" panose="020B0604030504040204" pitchFamily="34" charset="0"/>
                <a:ea typeface="ＭＳ Ｐゴシック" panose="020B0600070205080204" pitchFamily="34" charset="-128"/>
                <a:cs typeface="Tahoma" panose="020B0604030504040204" pitchFamily="34" charset="0"/>
              </a:rPr>
              <a:t> design’</a:t>
            </a:r>
          </a:p>
        </p:txBody>
      </p:sp>
      <p:sp>
        <p:nvSpPr>
          <p:cNvPr id="66563" name="Tijdelijke aanduiding voor inhoud 2">
            <a:extLst>
              <a:ext uri="{FF2B5EF4-FFF2-40B4-BE49-F238E27FC236}">
                <a16:creationId xmlns:a16="http://schemas.microsoft.com/office/drawing/2014/main" id="{2D18DA49-7A3B-417D-B238-A1AC61D56B06}"/>
              </a:ext>
            </a:extLst>
          </p:cNvPr>
          <p:cNvSpPr>
            <a:spLocks noGrp="1"/>
          </p:cNvSpPr>
          <p:nvPr>
            <p:ph idx="1"/>
          </p:nvPr>
        </p:nvSpPr>
        <p:spPr>
          <a:xfrm>
            <a:off x="1226593" y="808054"/>
            <a:ext cx="5769006" cy="4525963"/>
          </a:xfrm>
        </p:spPr>
        <p:txBody>
          <a:bodyPr/>
          <a:lstStyle/>
          <a:p>
            <a:pPr marL="0" indent="0">
              <a:lnSpc>
                <a:spcPct val="150000"/>
              </a:lnSpc>
              <a:buNone/>
            </a:pPr>
            <a:r>
              <a:rPr lang="nl-NL" altLang="nl-NL" b="1" dirty="0">
                <a:latin typeface="Tahoma" panose="020B0604030504040204" pitchFamily="34" charset="0"/>
                <a:ea typeface="ＭＳ Ｐゴシック" panose="020B0600070205080204" pitchFamily="34" charset="-128"/>
              </a:rPr>
              <a:t>Onderwerpen</a:t>
            </a:r>
          </a:p>
          <a:p>
            <a:pPr marL="0" indent="0">
              <a:lnSpc>
                <a:spcPct val="150000"/>
              </a:lnSpc>
              <a:buNone/>
            </a:pPr>
            <a:r>
              <a:rPr lang="nl-NL" altLang="nl-NL" dirty="0">
                <a:latin typeface="Tahoma" panose="020B0604030504040204" pitchFamily="34" charset="0"/>
                <a:ea typeface="ＭＳ Ｐゴシック" panose="020B0600070205080204" pitchFamily="34" charset="-128"/>
              </a:rPr>
              <a:t>Interbestuurlijke afspraken</a:t>
            </a:r>
          </a:p>
          <a:p>
            <a:pPr marL="0" indent="0">
              <a:lnSpc>
                <a:spcPct val="150000"/>
              </a:lnSpc>
              <a:buNone/>
            </a:pPr>
            <a:r>
              <a:rPr lang="nl-NL" altLang="nl-NL" dirty="0">
                <a:latin typeface="Tahoma" panose="020B0604030504040204" pitchFamily="34" charset="0"/>
                <a:ea typeface="ＭＳ Ｐゴシック" panose="020B0600070205080204" pitchFamily="34" charset="-128"/>
              </a:rPr>
              <a:t>Interbestuurlijke standaarden (metagegevens)</a:t>
            </a:r>
          </a:p>
          <a:p>
            <a:pPr marL="0" indent="0">
              <a:lnSpc>
                <a:spcPct val="150000"/>
              </a:lnSpc>
              <a:buNone/>
            </a:pPr>
            <a:r>
              <a:rPr lang="nl-NL" altLang="nl-NL" dirty="0">
                <a:latin typeface="Tahoma" panose="020B0604030504040204" pitchFamily="34" charset="0"/>
                <a:ea typeface="ＭＳ Ｐゴシック" panose="020B0600070205080204" pitchFamily="34" charset="-128"/>
              </a:rPr>
              <a:t>Procesafhandeling</a:t>
            </a:r>
          </a:p>
          <a:p>
            <a:pPr marL="0" indent="0">
              <a:lnSpc>
                <a:spcPct val="150000"/>
              </a:lnSpc>
              <a:buNone/>
            </a:pPr>
            <a:r>
              <a:rPr lang="nl-NL" altLang="nl-NL" dirty="0">
                <a:latin typeface="Tahoma" panose="020B0604030504040204" pitchFamily="34" charset="0"/>
                <a:ea typeface="ＭＳ Ｐゴシック" panose="020B0600070205080204" pitchFamily="34" charset="-128"/>
              </a:rPr>
              <a:t>Versiebeheer en ‘tijdreizen’</a:t>
            </a:r>
          </a:p>
          <a:p>
            <a:pPr marL="0" indent="0">
              <a:lnSpc>
                <a:spcPct val="150000"/>
              </a:lnSpc>
              <a:buNone/>
            </a:pPr>
            <a:r>
              <a:rPr lang="nl-NL" altLang="nl-NL" dirty="0">
                <a:latin typeface="Tahoma" panose="020B0604030504040204" pitchFamily="34" charset="0"/>
                <a:ea typeface="ＭＳ Ｐゴシック" panose="020B0600070205080204" pitchFamily="34" charset="-128"/>
              </a:rPr>
              <a:t>Waardering en selectie (bewaartermijnen)</a:t>
            </a:r>
          </a:p>
          <a:p>
            <a:pPr marL="0" indent="0">
              <a:lnSpc>
                <a:spcPct val="150000"/>
              </a:lnSpc>
              <a:buNone/>
            </a:pPr>
            <a:r>
              <a:rPr lang="nl-NL" altLang="nl-NL" dirty="0">
                <a:latin typeface="Tahoma" panose="020B0604030504040204" pitchFamily="34" charset="0"/>
                <a:ea typeface="ＭＳ Ｐゴシック" panose="020B0600070205080204" pitchFamily="34" charset="-128"/>
              </a:rPr>
              <a:t>Toepasbare regels</a:t>
            </a:r>
          </a:p>
          <a:p>
            <a:pPr marL="0" indent="0">
              <a:lnSpc>
                <a:spcPct val="150000"/>
              </a:lnSpc>
              <a:buNone/>
            </a:pPr>
            <a:r>
              <a:rPr lang="nl-NL" altLang="nl-NL" dirty="0">
                <a:latin typeface="Tahoma" panose="020B0604030504040204" pitchFamily="34" charset="0"/>
                <a:ea typeface="ＭＳ Ｐゴシック" panose="020B0600070205080204" pitchFamily="34" charset="-128"/>
              </a:rPr>
              <a:t>Vindbaarheid, uitwisselbaarheid en openbaarheid</a:t>
            </a:r>
          </a:p>
          <a:p>
            <a:pPr marL="0" indent="0">
              <a:lnSpc>
                <a:spcPct val="150000"/>
              </a:lnSpc>
              <a:buNone/>
            </a:pPr>
            <a:r>
              <a:rPr lang="nl-NL" altLang="nl-NL" dirty="0">
                <a:latin typeface="Tahoma" panose="020B0604030504040204" pitchFamily="34" charset="0"/>
                <a:ea typeface="ＭＳ Ｐゴシック" panose="020B0600070205080204" pitchFamily="34" charset="-128"/>
              </a:rPr>
              <a:t>(Open) standaarden</a:t>
            </a:r>
          </a:p>
          <a:p>
            <a:pPr marL="0" indent="0">
              <a:lnSpc>
                <a:spcPct val="150000"/>
              </a:lnSpc>
              <a:buNone/>
            </a:pPr>
            <a:r>
              <a:rPr lang="nl-NL" altLang="nl-NL" dirty="0">
                <a:latin typeface="Tahoma" panose="020B0604030504040204" pitchFamily="34" charset="0"/>
                <a:ea typeface="ＭＳ Ｐゴシック" panose="020B0600070205080204" pitchFamily="34" charset="-128"/>
              </a:rPr>
              <a:t>Toegang en beveiliging</a:t>
            </a:r>
          </a:p>
          <a:p>
            <a:pPr marL="0" indent="0">
              <a:lnSpc>
                <a:spcPct val="150000"/>
              </a:lnSpc>
              <a:buNone/>
            </a:pPr>
            <a:r>
              <a:rPr lang="nl-NL" altLang="nl-NL" dirty="0">
                <a:latin typeface="Tahoma" panose="020B0604030504040204" pitchFamily="34" charset="0"/>
                <a:ea typeface="ＭＳ Ｐゴシック" panose="020B0600070205080204" pitchFamily="34" charset="-128"/>
              </a:rPr>
              <a:t>DUTO-eisen programmatuur</a:t>
            </a:r>
          </a:p>
          <a:p>
            <a:endParaRPr lang="nl-NL" altLang="nl-NL" dirty="0">
              <a:latin typeface="Tahoma" panose="020B0604030504040204" pitchFamily="34" charset="0"/>
              <a:ea typeface="ＭＳ Ｐゴシック" panose="020B0600070205080204" pitchFamily="34" charset="-128"/>
            </a:endParaRPr>
          </a:p>
        </p:txBody>
      </p:sp>
      <p:sp>
        <p:nvSpPr>
          <p:cNvPr id="7" name="Tijdelijke aanduiding voor inhoud 2">
            <a:extLst>
              <a:ext uri="{FF2B5EF4-FFF2-40B4-BE49-F238E27FC236}">
                <a16:creationId xmlns:a16="http://schemas.microsoft.com/office/drawing/2014/main" id="{963FC1E1-C2C3-4A24-BFE5-C2A3E7899F11}"/>
              </a:ext>
            </a:extLst>
          </p:cNvPr>
          <p:cNvSpPr txBox="1">
            <a:spLocks/>
          </p:cNvSpPr>
          <p:nvPr/>
        </p:nvSpPr>
        <p:spPr bwMode="auto">
          <a:xfrm>
            <a:off x="4860984" y="809535"/>
            <a:ext cx="5711887"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a:lnSpc>
                <a:spcPct val="150000"/>
              </a:lnSpc>
              <a:buFont typeface="Arial" panose="020B0604020202020204" pitchFamily="34" charset="0"/>
              <a:buNone/>
            </a:pPr>
            <a:r>
              <a:rPr lang="nl-NL" altLang="nl-NL" b="1" dirty="0">
                <a:solidFill>
                  <a:srgbClr val="E11E2D"/>
                </a:solidFill>
                <a:latin typeface="Tahoma" panose="020B0604030504040204" pitchFamily="34" charset="0"/>
                <a:ea typeface="ＭＳ Ｐゴシック" panose="020B0600070205080204" pitchFamily="34" charset="-128"/>
              </a:rPr>
              <a:t>Waar moet ik specifiek op letten bij…</a:t>
            </a:r>
          </a:p>
          <a:p>
            <a:pPr marL="0" indent="0" algn="r">
              <a:lnSpc>
                <a:spcPct val="150000"/>
              </a:lnSpc>
              <a:buFont typeface="Arial" panose="020B0604020202020204" pitchFamily="34" charset="0"/>
              <a:buNone/>
            </a:pPr>
            <a:r>
              <a:rPr lang="nl-NL" altLang="nl-NL" dirty="0">
                <a:solidFill>
                  <a:srgbClr val="E11E2D"/>
                </a:solidFill>
                <a:latin typeface="Tahoma" panose="020B0604030504040204" pitchFamily="34" charset="0"/>
                <a:ea typeface="ＭＳ Ｐゴシック" panose="020B0600070205080204" pitchFamily="34" charset="-128"/>
              </a:rPr>
              <a:t>provincies?</a:t>
            </a:r>
          </a:p>
          <a:p>
            <a:pPr marL="0" indent="0" algn="r">
              <a:lnSpc>
                <a:spcPct val="150000"/>
              </a:lnSpc>
              <a:buFont typeface="Arial" panose="020B0604020202020204" pitchFamily="34" charset="0"/>
              <a:buNone/>
            </a:pPr>
            <a:r>
              <a:rPr lang="nl-NL" altLang="nl-NL" dirty="0">
                <a:solidFill>
                  <a:srgbClr val="E11E2D"/>
                </a:solidFill>
                <a:latin typeface="Tahoma" panose="020B0604030504040204" pitchFamily="34" charset="0"/>
                <a:ea typeface="ＭＳ Ｐゴシック" panose="020B0600070205080204" pitchFamily="34" charset="-128"/>
              </a:rPr>
              <a:t>gemeenten?</a:t>
            </a:r>
          </a:p>
          <a:p>
            <a:pPr marL="0" indent="0" algn="r">
              <a:lnSpc>
                <a:spcPct val="150000"/>
              </a:lnSpc>
              <a:buFont typeface="Arial" panose="020B0604020202020204" pitchFamily="34" charset="0"/>
              <a:buNone/>
            </a:pPr>
            <a:r>
              <a:rPr lang="nl-NL" altLang="nl-NL" dirty="0">
                <a:solidFill>
                  <a:srgbClr val="E11E2D"/>
                </a:solidFill>
                <a:latin typeface="Tahoma" panose="020B0604030504040204" pitchFamily="34" charset="0"/>
                <a:ea typeface="ＭＳ Ｐゴシック" panose="020B0600070205080204" pitchFamily="34" charset="-128"/>
              </a:rPr>
              <a:t>waterschappen?</a:t>
            </a:r>
          </a:p>
          <a:p>
            <a:pPr marL="0" indent="0" algn="r">
              <a:lnSpc>
                <a:spcPct val="150000"/>
              </a:lnSpc>
              <a:buFont typeface="Arial" panose="020B0604020202020204" pitchFamily="34" charset="0"/>
              <a:buNone/>
            </a:pPr>
            <a:r>
              <a:rPr lang="nl-NL" altLang="nl-NL" dirty="0">
                <a:solidFill>
                  <a:srgbClr val="E11E2D"/>
                </a:solidFill>
                <a:latin typeface="Tahoma" panose="020B0604030504040204" pitchFamily="34" charset="0"/>
                <a:ea typeface="ＭＳ Ｐゴシック" panose="020B0600070205080204" pitchFamily="34" charset="-128"/>
              </a:rPr>
              <a:t>veiligheidsregio’s?</a:t>
            </a:r>
          </a:p>
          <a:p>
            <a:pPr marL="0" indent="0" algn="r">
              <a:lnSpc>
                <a:spcPct val="150000"/>
              </a:lnSpc>
              <a:buFont typeface="Arial" panose="020B0604020202020204" pitchFamily="34" charset="0"/>
              <a:buNone/>
            </a:pPr>
            <a:r>
              <a:rPr lang="nl-NL" altLang="nl-NL" dirty="0">
                <a:solidFill>
                  <a:srgbClr val="E11E2D"/>
                </a:solidFill>
                <a:latin typeface="Tahoma" panose="020B0604030504040204" pitchFamily="34" charset="0"/>
                <a:ea typeface="ＭＳ Ｐゴシック" panose="020B0600070205080204" pitchFamily="34" charset="-128"/>
              </a:rPr>
              <a:t>omgevingsdiensten?</a:t>
            </a:r>
          </a:p>
          <a:p>
            <a:pPr marL="0" indent="0" algn="r">
              <a:lnSpc>
                <a:spcPct val="150000"/>
              </a:lnSpc>
              <a:buFont typeface="Arial" panose="020B0604020202020204" pitchFamily="34" charset="0"/>
              <a:buNone/>
            </a:pPr>
            <a:r>
              <a:rPr lang="nl-NL" altLang="nl-NL" dirty="0" err="1">
                <a:solidFill>
                  <a:srgbClr val="E11E2D"/>
                </a:solidFill>
                <a:latin typeface="Tahoma" panose="020B0604030504040204" pitchFamily="34" charset="0"/>
                <a:ea typeface="ＭＳ Ｐゴシック" panose="020B0600070205080204" pitchFamily="34" charset="-128"/>
              </a:rPr>
              <a:t>GGD’en</a:t>
            </a:r>
            <a:r>
              <a:rPr lang="nl-NL" altLang="nl-NL" dirty="0">
                <a:solidFill>
                  <a:srgbClr val="E11E2D"/>
                </a:solidFill>
                <a:latin typeface="Tahoma" panose="020B0604030504040204" pitchFamily="34" charset="0"/>
                <a:ea typeface="ＭＳ Ｐゴシック" panose="020B0600070205080204" pitchFamily="34" charset="-128"/>
              </a:rPr>
              <a:t>?</a:t>
            </a:r>
          </a:p>
          <a:p>
            <a:pPr marL="0" indent="0" algn="r">
              <a:lnSpc>
                <a:spcPct val="150000"/>
              </a:lnSpc>
              <a:buFont typeface="Arial" panose="020B0604020202020204" pitchFamily="34" charset="0"/>
              <a:buNone/>
            </a:pPr>
            <a:r>
              <a:rPr lang="nl-NL" altLang="nl-NL" dirty="0">
                <a:solidFill>
                  <a:srgbClr val="E11E2D"/>
                </a:solidFill>
                <a:latin typeface="Tahoma" panose="020B0604030504040204" pitchFamily="34" charset="0"/>
                <a:ea typeface="ＭＳ Ｐゴシック" panose="020B0600070205080204" pitchFamily="34" charset="-128"/>
              </a:rPr>
              <a:t>archiefdiensten?</a:t>
            </a:r>
          </a:p>
          <a:p>
            <a:pPr algn="r"/>
            <a:endParaRPr lang="nl-NL" altLang="nl-NL" dirty="0">
              <a:latin typeface="Tahoma" panose="020B0604030504040204" pitchFamily="34" charset="0"/>
              <a:ea typeface="ＭＳ Ｐゴシック" panose="020B0600070205080204"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6563">
                                            <p:txEl>
                                              <p:pRg st="0" end="0"/>
                                            </p:txEl>
                                          </p:spTgt>
                                        </p:tgtEl>
                                        <p:attrNameLst>
                                          <p:attrName>style.visibility</p:attrName>
                                        </p:attrNameLst>
                                      </p:cBhvr>
                                      <p:to>
                                        <p:strVal val="visible"/>
                                      </p:to>
                                    </p:set>
                                    <p:animEffect transition="in" filter="fade">
                                      <p:cBhvr>
                                        <p:cTn id="7" dur="1000"/>
                                        <p:tgtEl>
                                          <p:spTgt spid="66563">
                                            <p:txEl>
                                              <p:pRg st="0" end="0"/>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66563">
                                            <p:txEl>
                                              <p:pRg st="1" end="1"/>
                                            </p:txEl>
                                          </p:spTgt>
                                        </p:tgtEl>
                                        <p:attrNameLst>
                                          <p:attrName>style.visibility</p:attrName>
                                        </p:attrNameLst>
                                      </p:cBhvr>
                                      <p:to>
                                        <p:strVal val="visible"/>
                                      </p:to>
                                    </p:set>
                                    <p:animEffect transition="in" filter="fade">
                                      <p:cBhvr>
                                        <p:cTn id="11" dur="1000"/>
                                        <p:tgtEl>
                                          <p:spTgt spid="66563">
                                            <p:txEl>
                                              <p:pRg st="1" end="1"/>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66563">
                                            <p:txEl>
                                              <p:pRg st="2" end="2"/>
                                            </p:txEl>
                                          </p:spTgt>
                                        </p:tgtEl>
                                        <p:attrNameLst>
                                          <p:attrName>style.visibility</p:attrName>
                                        </p:attrNameLst>
                                      </p:cBhvr>
                                      <p:to>
                                        <p:strVal val="visible"/>
                                      </p:to>
                                    </p:set>
                                    <p:animEffect transition="in" filter="fade">
                                      <p:cBhvr>
                                        <p:cTn id="15" dur="1000"/>
                                        <p:tgtEl>
                                          <p:spTgt spid="66563">
                                            <p:txEl>
                                              <p:pRg st="2" end="2"/>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66563">
                                            <p:txEl>
                                              <p:pRg st="3" end="3"/>
                                            </p:txEl>
                                          </p:spTgt>
                                        </p:tgtEl>
                                        <p:attrNameLst>
                                          <p:attrName>style.visibility</p:attrName>
                                        </p:attrNameLst>
                                      </p:cBhvr>
                                      <p:to>
                                        <p:strVal val="visible"/>
                                      </p:to>
                                    </p:set>
                                    <p:animEffect transition="in" filter="fade">
                                      <p:cBhvr>
                                        <p:cTn id="19" dur="1000"/>
                                        <p:tgtEl>
                                          <p:spTgt spid="66563">
                                            <p:txEl>
                                              <p:pRg st="3" end="3"/>
                                            </p:txEl>
                                          </p:spTgt>
                                        </p:tgtEl>
                                      </p:cBhvr>
                                    </p:animEffect>
                                  </p:childTnLst>
                                </p:cTn>
                              </p:par>
                            </p:childTnLst>
                          </p:cTn>
                        </p:par>
                        <p:par>
                          <p:cTn id="20" fill="hold">
                            <p:stCondLst>
                              <p:cond delay="4000"/>
                            </p:stCondLst>
                            <p:childTnLst>
                              <p:par>
                                <p:cTn id="21" presetID="10" presetClass="entr" presetSubtype="0" fill="hold" nodeType="afterEffect">
                                  <p:stCondLst>
                                    <p:cond delay="0"/>
                                  </p:stCondLst>
                                  <p:childTnLst>
                                    <p:set>
                                      <p:cBhvr>
                                        <p:cTn id="22" dur="1" fill="hold">
                                          <p:stCondLst>
                                            <p:cond delay="0"/>
                                          </p:stCondLst>
                                        </p:cTn>
                                        <p:tgtEl>
                                          <p:spTgt spid="66563">
                                            <p:txEl>
                                              <p:pRg st="4" end="4"/>
                                            </p:txEl>
                                          </p:spTgt>
                                        </p:tgtEl>
                                        <p:attrNameLst>
                                          <p:attrName>style.visibility</p:attrName>
                                        </p:attrNameLst>
                                      </p:cBhvr>
                                      <p:to>
                                        <p:strVal val="visible"/>
                                      </p:to>
                                    </p:set>
                                    <p:animEffect transition="in" filter="fade">
                                      <p:cBhvr>
                                        <p:cTn id="23" dur="1000"/>
                                        <p:tgtEl>
                                          <p:spTgt spid="66563">
                                            <p:txEl>
                                              <p:pRg st="4" end="4"/>
                                            </p:txEl>
                                          </p:spTgt>
                                        </p:tgtEl>
                                      </p:cBhvr>
                                    </p:animEffect>
                                  </p:childTnLst>
                                </p:cTn>
                              </p:par>
                            </p:childTnLst>
                          </p:cTn>
                        </p:par>
                        <p:par>
                          <p:cTn id="24" fill="hold">
                            <p:stCondLst>
                              <p:cond delay="5000"/>
                            </p:stCondLst>
                            <p:childTnLst>
                              <p:par>
                                <p:cTn id="25" presetID="10" presetClass="entr" presetSubtype="0" fill="hold" nodeType="afterEffect">
                                  <p:stCondLst>
                                    <p:cond delay="0"/>
                                  </p:stCondLst>
                                  <p:childTnLst>
                                    <p:set>
                                      <p:cBhvr>
                                        <p:cTn id="26" dur="1" fill="hold">
                                          <p:stCondLst>
                                            <p:cond delay="0"/>
                                          </p:stCondLst>
                                        </p:cTn>
                                        <p:tgtEl>
                                          <p:spTgt spid="66563">
                                            <p:txEl>
                                              <p:pRg st="5" end="5"/>
                                            </p:txEl>
                                          </p:spTgt>
                                        </p:tgtEl>
                                        <p:attrNameLst>
                                          <p:attrName>style.visibility</p:attrName>
                                        </p:attrNameLst>
                                      </p:cBhvr>
                                      <p:to>
                                        <p:strVal val="visible"/>
                                      </p:to>
                                    </p:set>
                                    <p:animEffect transition="in" filter="fade">
                                      <p:cBhvr>
                                        <p:cTn id="27" dur="1000"/>
                                        <p:tgtEl>
                                          <p:spTgt spid="66563">
                                            <p:txEl>
                                              <p:pRg st="5" end="5"/>
                                            </p:txEl>
                                          </p:spTgt>
                                        </p:tgtEl>
                                      </p:cBhvr>
                                    </p:animEffect>
                                  </p:childTnLst>
                                </p:cTn>
                              </p:par>
                            </p:childTnLst>
                          </p:cTn>
                        </p:par>
                        <p:par>
                          <p:cTn id="28" fill="hold">
                            <p:stCondLst>
                              <p:cond delay="6000"/>
                            </p:stCondLst>
                            <p:childTnLst>
                              <p:par>
                                <p:cTn id="29" presetID="10" presetClass="entr" presetSubtype="0" fill="hold" nodeType="afterEffect">
                                  <p:stCondLst>
                                    <p:cond delay="0"/>
                                  </p:stCondLst>
                                  <p:childTnLst>
                                    <p:set>
                                      <p:cBhvr>
                                        <p:cTn id="30" dur="1" fill="hold">
                                          <p:stCondLst>
                                            <p:cond delay="0"/>
                                          </p:stCondLst>
                                        </p:cTn>
                                        <p:tgtEl>
                                          <p:spTgt spid="66563">
                                            <p:txEl>
                                              <p:pRg st="6" end="6"/>
                                            </p:txEl>
                                          </p:spTgt>
                                        </p:tgtEl>
                                        <p:attrNameLst>
                                          <p:attrName>style.visibility</p:attrName>
                                        </p:attrNameLst>
                                      </p:cBhvr>
                                      <p:to>
                                        <p:strVal val="visible"/>
                                      </p:to>
                                    </p:set>
                                    <p:animEffect transition="in" filter="fade">
                                      <p:cBhvr>
                                        <p:cTn id="31" dur="1000"/>
                                        <p:tgtEl>
                                          <p:spTgt spid="66563">
                                            <p:txEl>
                                              <p:pRg st="6" end="6"/>
                                            </p:txEl>
                                          </p:spTgt>
                                        </p:tgtEl>
                                      </p:cBhvr>
                                    </p:animEffect>
                                  </p:childTnLst>
                                </p:cTn>
                              </p:par>
                            </p:childTnLst>
                          </p:cTn>
                        </p:par>
                        <p:par>
                          <p:cTn id="32" fill="hold">
                            <p:stCondLst>
                              <p:cond delay="7000"/>
                            </p:stCondLst>
                            <p:childTnLst>
                              <p:par>
                                <p:cTn id="33" presetID="10" presetClass="entr" presetSubtype="0" fill="hold" nodeType="afterEffect">
                                  <p:stCondLst>
                                    <p:cond delay="0"/>
                                  </p:stCondLst>
                                  <p:childTnLst>
                                    <p:set>
                                      <p:cBhvr>
                                        <p:cTn id="34" dur="1" fill="hold">
                                          <p:stCondLst>
                                            <p:cond delay="0"/>
                                          </p:stCondLst>
                                        </p:cTn>
                                        <p:tgtEl>
                                          <p:spTgt spid="66563">
                                            <p:txEl>
                                              <p:pRg st="7" end="7"/>
                                            </p:txEl>
                                          </p:spTgt>
                                        </p:tgtEl>
                                        <p:attrNameLst>
                                          <p:attrName>style.visibility</p:attrName>
                                        </p:attrNameLst>
                                      </p:cBhvr>
                                      <p:to>
                                        <p:strVal val="visible"/>
                                      </p:to>
                                    </p:set>
                                    <p:animEffect transition="in" filter="fade">
                                      <p:cBhvr>
                                        <p:cTn id="35" dur="1000"/>
                                        <p:tgtEl>
                                          <p:spTgt spid="66563">
                                            <p:txEl>
                                              <p:pRg st="7" end="7"/>
                                            </p:txEl>
                                          </p:spTgt>
                                        </p:tgtEl>
                                      </p:cBhvr>
                                    </p:animEffect>
                                  </p:childTnLst>
                                </p:cTn>
                              </p:par>
                            </p:childTnLst>
                          </p:cTn>
                        </p:par>
                        <p:par>
                          <p:cTn id="36" fill="hold">
                            <p:stCondLst>
                              <p:cond delay="8000"/>
                            </p:stCondLst>
                            <p:childTnLst>
                              <p:par>
                                <p:cTn id="37" presetID="10" presetClass="entr" presetSubtype="0" fill="hold" nodeType="afterEffect">
                                  <p:stCondLst>
                                    <p:cond delay="0"/>
                                  </p:stCondLst>
                                  <p:childTnLst>
                                    <p:set>
                                      <p:cBhvr>
                                        <p:cTn id="38" dur="1" fill="hold">
                                          <p:stCondLst>
                                            <p:cond delay="0"/>
                                          </p:stCondLst>
                                        </p:cTn>
                                        <p:tgtEl>
                                          <p:spTgt spid="66563">
                                            <p:txEl>
                                              <p:pRg st="8" end="8"/>
                                            </p:txEl>
                                          </p:spTgt>
                                        </p:tgtEl>
                                        <p:attrNameLst>
                                          <p:attrName>style.visibility</p:attrName>
                                        </p:attrNameLst>
                                      </p:cBhvr>
                                      <p:to>
                                        <p:strVal val="visible"/>
                                      </p:to>
                                    </p:set>
                                    <p:animEffect transition="in" filter="fade">
                                      <p:cBhvr>
                                        <p:cTn id="39" dur="1000"/>
                                        <p:tgtEl>
                                          <p:spTgt spid="66563">
                                            <p:txEl>
                                              <p:pRg st="8" end="8"/>
                                            </p:txEl>
                                          </p:spTgt>
                                        </p:tgtEl>
                                      </p:cBhvr>
                                    </p:animEffect>
                                  </p:childTnLst>
                                </p:cTn>
                              </p:par>
                            </p:childTnLst>
                          </p:cTn>
                        </p:par>
                        <p:par>
                          <p:cTn id="40" fill="hold">
                            <p:stCondLst>
                              <p:cond delay="9000"/>
                            </p:stCondLst>
                            <p:childTnLst>
                              <p:par>
                                <p:cTn id="41" presetID="10" presetClass="entr" presetSubtype="0" fill="hold" nodeType="afterEffect">
                                  <p:stCondLst>
                                    <p:cond delay="0"/>
                                  </p:stCondLst>
                                  <p:childTnLst>
                                    <p:set>
                                      <p:cBhvr>
                                        <p:cTn id="42" dur="1" fill="hold">
                                          <p:stCondLst>
                                            <p:cond delay="0"/>
                                          </p:stCondLst>
                                        </p:cTn>
                                        <p:tgtEl>
                                          <p:spTgt spid="66563">
                                            <p:txEl>
                                              <p:pRg st="9" end="9"/>
                                            </p:txEl>
                                          </p:spTgt>
                                        </p:tgtEl>
                                        <p:attrNameLst>
                                          <p:attrName>style.visibility</p:attrName>
                                        </p:attrNameLst>
                                      </p:cBhvr>
                                      <p:to>
                                        <p:strVal val="visible"/>
                                      </p:to>
                                    </p:set>
                                    <p:animEffect transition="in" filter="fade">
                                      <p:cBhvr>
                                        <p:cTn id="43" dur="1000"/>
                                        <p:tgtEl>
                                          <p:spTgt spid="66563">
                                            <p:txEl>
                                              <p:pRg st="9" end="9"/>
                                            </p:txEl>
                                          </p:spTgt>
                                        </p:tgtEl>
                                      </p:cBhvr>
                                    </p:animEffect>
                                  </p:childTnLst>
                                </p:cTn>
                              </p:par>
                            </p:childTnLst>
                          </p:cTn>
                        </p:par>
                        <p:par>
                          <p:cTn id="44" fill="hold">
                            <p:stCondLst>
                              <p:cond delay="10000"/>
                            </p:stCondLst>
                            <p:childTnLst>
                              <p:par>
                                <p:cTn id="45" presetID="10" presetClass="entr" presetSubtype="0" fill="hold" nodeType="afterEffect">
                                  <p:stCondLst>
                                    <p:cond delay="0"/>
                                  </p:stCondLst>
                                  <p:childTnLst>
                                    <p:set>
                                      <p:cBhvr>
                                        <p:cTn id="46" dur="1" fill="hold">
                                          <p:stCondLst>
                                            <p:cond delay="0"/>
                                          </p:stCondLst>
                                        </p:cTn>
                                        <p:tgtEl>
                                          <p:spTgt spid="66563">
                                            <p:txEl>
                                              <p:pRg st="10" end="10"/>
                                            </p:txEl>
                                          </p:spTgt>
                                        </p:tgtEl>
                                        <p:attrNameLst>
                                          <p:attrName>style.visibility</p:attrName>
                                        </p:attrNameLst>
                                      </p:cBhvr>
                                      <p:to>
                                        <p:strVal val="visible"/>
                                      </p:to>
                                    </p:set>
                                    <p:animEffect transition="in" filter="fade">
                                      <p:cBhvr>
                                        <p:cTn id="47" dur="1000"/>
                                        <p:tgtEl>
                                          <p:spTgt spid="66563">
                                            <p:txEl>
                                              <p:pRg st="10" end="10"/>
                                            </p:txEl>
                                          </p:spTgt>
                                        </p:tgtEl>
                                      </p:cBhvr>
                                    </p:animEffect>
                                  </p:childTnLst>
                                </p:cTn>
                              </p:par>
                            </p:childTnLst>
                          </p:cTn>
                        </p:par>
                        <p:par>
                          <p:cTn id="48" fill="hold">
                            <p:stCondLst>
                              <p:cond delay="11000"/>
                            </p:stCondLst>
                            <p:childTnLst>
                              <p:par>
                                <p:cTn id="49" presetID="10" presetClass="entr" presetSubtype="0" fill="hold" nodeType="afterEffect">
                                  <p:stCondLst>
                                    <p:cond delay="0"/>
                                  </p:stCondLst>
                                  <p:childTnLst>
                                    <p:set>
                                      <p:cBhvr>
                                        <p:cTn id="50" dur="1" fill="hold">
                                          <p:stCondLst>
                                            <p:cond delay="0"/>
                                          </p:stCondLst>
                                        </p:cTn>
                                        <p:tgtEl>
                                          <p:spTgt spid="7">
                                            <p:txEl>
                                              <p:pRg st="0" end="0"/>
                                            </p:txEl>
                                          </p:spTgt>
                                        </p:tgtEl>
                                        <p:attrNameLst>
                                          <p:attrName>style.visibility</p:attrName>
                                        </p:attrNameLst>
                                      </p:cBhvr>
                                      <p:to>
                                        <p:strVal val="visible"/>
                                      </p:to>
                                    </p:set>
                                    <p:animEffect transition="in" filter="fade">
                                      <p:cBhvr>
                                        <p:cTn id="51" dur="1000"/>
                                        <p:tgtEl>
                                          <p:spTgt spid="7">
                                            <p:txEl>
                                              <p:pRg st="0" end="0"/>
                                            </p:txEl>
                                          </p:spTgt>
                                        </p:tgtEl>
                                      </p:cBhvr>
                                    </p:animEffect>
                                  </p:childTnLst>
                                </p:cTn>
                              </p:par>
                            </p:childTnLst>
                          </p:cTn>
                        </p:par>
                        <p:par>
                          <p:cTn id="52" fill="hold">
                            <p:stCondLst>
                              <p:cond delay="12000"/>
                            </p:stCondLst>
                            <p:childTnLst>
                              <p:par>
                                <p:cTn id="53" presetID="10" presetClass="entr" presetSubtype="0" fill="hold" nodeType="afterEffect">
                                  <p:stCondLst>
                                    <p:cond delay="0"/>
                                  </p:stCondLst>
                                  <p:childTnLst>
                                    <p:set>
                                      <p:cBhvr>
                                        <p:cTn id="54" dur="1" fill="hold">
                                          <p:stCondLst>
                                            <p:cond delay="0"/>
                                          </p:stCondLst>
                                        </p:cTn>
                                        <p:tgtEl>
                                          <p:spTgt spid="7">
                                            <p:txEl>
                                              <p:pRg st="1" end="1"/>
                                            </p:txEl>
                                          </p:spTgt>
                                        </p:tgtEl>
                                        <p:attrNameLst>
                                          <p:attrName>style.visibility</p:attrName>
                                        </p:attrNameLst>
                                      </p:cBhvr>
                                      <p:to>
                                        <p:strVal val="visible"/>
                                      </p:to>
                                    </p:set>
                                    <p:animEffect transition="in" filter="fade">
                                      <p:cBhvr>
                                        <p:cTn id="55" dur="1000"/>
                                        <p:tgtEl>
                                          <p:spTgt spid="7">
                                            <p:txEl>
                                              <p:pRg st="1" end="1"/>
                                            </p:txEl>
                                          </p:spTgt>
                                        </p:tgtEl>
                                      </p:cBhvr>
                                    </p:animEffect>
                                  </p:childTnLst>
                                </p:cTn>
                              </p:par>
                            </p:childTnLst>
                          </p:cTn>
                        </p:par>
                        <p:par>
                          <p:cTn id="56" fill="hold">
                            <p:stCondLst>
                              <p:cond delay="13000"/>
                            </p:stCondLst>
                            <p:childTnLst>
                              <p:par>
                                <p:cTn id="57" presetID="10" presetClass="entr" presetSubtype="0" fill="hold" nodeType="afterEffect">
                                  <p:stCondLst>
                                    <p:cond delay="0"/>
                                  </p:stCondLst>
                                  <p:childTnLst>
                                    <p:set>
                                      <p:cBhvr>
                                        <p:cTn id="58" dur="1" fill="hold">
                                          <p:stCondLst>
                                            <p:cond delay="0"/>
                                          </p:stCondLst>
                                        </p:cTn>
                                        <p:tgtEl>
                                          <p:spTgt spid="7">
                                            <p:txEl>
                                              <p:pRg st="2" end="2"/>
                                            </p:txEl>
                                          </p:spTgt>
                                        </p:tgtEl>
                                        <p:attrNameLst>
                                          <p:attrName>style.visibility</p:attrName>
                                        </p:attrNameLst>
                                      </p:cBhvr>
                                      <p:to>
                                        <p:strVal val="visible"/>
                                      </p:to>
                                    </p:set>
                                    <p:animEffect transition="in" filter="fade">
                                      <p:cBhvr>
                                        <p:cTn id="59" dur="1000"/>
                                        <p:tgtEl>
                                          <p:spTgt spid="7">
                                            <p:txEl>
                                              <p:pRg st="2" end="2"/>
                                            </p:txEl>
                                          </p:spTgt>
                                        </p:tgtEl>
                                      </p:cBhvr>
                                    </p:animEffect>
                                  </p:childTnLst>
                                </p:cTn>
                              </p:par>
                            </p:childTnLst>
                          </p:cTn>
                        </p:par>
                        <p:par>
                          <p:cTn id="60" fill="hold">
                            <p:stCondLst>
                              <p:cond delay="14000"/>
                            </p:stCondLst>
                            <p:childTnLst>
                              <p:par>
                                <p:cTn id="61" presetID="10" presetClass="entr" presetSubtype="0" fill="hold" nodeType="afterEffect">
                                  <p:stCondLst>
                                    <p:cond delay="0"/>
                                  </p:stCondLst>
                                  <p:childTnLst>
                                    <p:set>
                                      <p:cBhvr>
                                        <p:cTn id="62" dur="1" fill="hold">
                                          <p:stCondLst>
                                            <p:cond delay="0"/>
                                          </p:stCondLst>
                                        </p:cTn>
                                        <p:tgtEl>
                                          <p:spTgt spid="7">
                                            <p:txEl>
                                              <p:pRg st="3" end="3"/>
                                            </p:txEl>
                                          </p:spTgt>
                                        </p:tgtEl>
                                        <p:attrNameLst>
                                          <p:attrName>style.visibility</p:attrName>
                                        </p:attrNameLst>
                                      </p:cBhvr>
                                      <p:to>
                                        <p:strVal val="visible"/>
                                      </p:to>
                                    </p:set>
                                    <p:animEffect transition="in" filter="fade">
                                      <p:cBhvr>
                                        <p:cTn id="63" dur="1000"/>
                                        <p:tgtEl>
                                          <p:spTgt spid="7">
                                            <p:txEl>
                                              <p:pRg st="3" end="3"/>
                                            </p:txEl>
                                          </p:spTgt>
                                        </p:tgtEl>
                                      </p:cBhvr>
                                    </p:animEffect>
                                  </p:childTnLst>
                                </p:cTn>
                              </p:par>
                            </p:childTnLst>
                          </p:cTn>
                        </p:par>
                        <p:par>
                          <p:cTn id="64" fill="hold">
                            <p:stCondLst>
                              <p:cond delay="15000"/>
                            </p:stCondLst>
                            <p:childTnLst>
                              <p:par>
                                <p:cTn id="65" presetID="10" presetClass="entr" presetSubtype="0" fill="hold" nodeType="afterEffect">
                                  <p:stCondLst>
                                    <p:cond delay="0"/>
                                  </p:stCondLst>
                                  <p:childTnLst>
                                    <p:set>
                                      <p:cBhvr>
                                        <p:cTn id="66" dur="1" fill="hold">
                                          <p:stCondLst>
                                            <p:cond delay="0"/>
                                          </p:stCondLst>
                                        </p:cTn>
                                        <p:tgtEl>
                                          <p:spTgt spid="7">
                                            <p:txEl>
                                              <p:pRg st="4" end="4"/>
                                            </p:txEl>
                                          </p:spTgt>
                                        </p:tgtEl>
                                        <p:attrNameLst>
                                          <p:attrName>style.visibility</p:attrName>
                                        </p:attrNameLst>
                                      </p:cBhvr>
                                      <p:to>
                                        <p:strVal val="visible"/>
                                      </p:to>
                                    </p:set>
                                    <p:animEffect transition="in" filter="fade">
                                      <p:cBhvr>
                                        <p:cTn id="67" dur="1000"/>
                                        <p:tgtEl>
                                          <p:spTgt spid="7">
                                            <p:txEl>
                                              <p:pRg st="4" end="4"/>
                                            </p:txEl>
                                          </p:spTgt>
                                        </p:tgtEl>
                                      </p:cBhvr>
                                    </p:animEffect>
                                  </p:childTnLst>
                                </p:cTn>
                              </p:par>
                            </p:childTnLst>
                          </p:cTn>
                        </p:par>
                        <p:par>
                          <p:cTn id="68" fill="hold">
                            <p:stCondLst>
                              <p:cond delay="16000"/>
                            </p:stCondLst>
                            <p:childTnLst>
                              <p:par>
                                <p:cTn id="69" presetID="10" presetClass="entr" presetSubtype="0" fill="hold" nodeType="afterEffect">
                                  <p:stCondLst>
                                    <p:cond delay="0"/>
                                  </p:stCondLst>
                                  <p:childTnLst>
                                    <p:set>
                                      <p:cBhvr>
                                        <p:cTn id="70" dur="1" fill="hold">
                                          <p:stCondLst>
                                            <p:cond delay="0"/>
                                          </p:stCondLst>
                                        </p:cTn>
                                        <p:tgtEl>
                                          <p:spTgt spid="7">
                                            <p:txEl>
                                              <p:pRg st="5" end="5"/>
                                            </p:txEl>
                                          </p:spTgt>
                                        </p:tgtEl>
                                        <p:attrNameLst>
                                          <p:attrName>style.visibility</p:attrName>
                                        </p:attrNameLst>
                                      </p:cBhvr>
                                      <p:to>
                                        <p:strVal val="visible"/>
                                      </p:to>
                                    </p:set>
                                    <p:animEffect transition="in" filter="fade">
                                      <p:cBhvr>
                                        <p:cTn id="71" dur="1000"/>
                                        <p:tgtEl>
                                          <p:spTgt spid="7">
                                            <p:txEl>
                                              <p:pRg st="5" end="5"/>
                                            </p:txEl>
                                          </p:spTgt>
                                        </p:tgtEl>
                                      </p:cBhvr>
                                    </p:animEffect>
                                  </p:childTnLst>
                                </p:cTn>
                              </p:par>
                            </p:childTnLst>
                          </p:cTn>
                        </p:par>
                        <p:par>
                          <p:cTn id="72" fill="hold">
                            <p:stCondLst>
                              <p:cond delay="17000"/>
                            </p:stCondLst>
                            <p:childTnLst>
                              <p:par>
                                <p:cTn id="73" presetID="10" presetClass="entr" presetSubtype="0" fill="hold" nodeType="afterEffect">
                                  <p:stCondLst>
                                    <p:cond delay="0"/>
                                  </p:stCondLst>
                                  <p:childTnLst>
                                    <p:set>
                                      <p:cBhvr>
                                        <p:cTn id="74" dur="1" fill="hold">
                                          <p:stCondLst>
                                            <p:cond delay="0"/>
                                          </p:stCondLst>
                                        </p:cTn>
                                        <p:tgtEl>
                                          <p:spTgt spid="7">
                                            <p:txEl>
                                              <p:pRg st="6" end="6"/>
                                            </p:txEl>
                                          </p:spTgt>
                                        </p:tgtEl>
                                        <p:attrNameLst>
                                          <p:attrName>style.visibility</p:attrName>
                                        </p:attrNameLst>
                                      </p:cBhvr>
                                      <p:to>
                                        <p:strVal val="visible"/>
                                      </p:to>
                                    </p:set>
                                    <p:animEffect transition="in" filter="fade">
                                      <p:cBhvr>
                                        <p:cTn id="75" dur="1000"/>
                                        <p:tgtEl>
                                          <p:spTgt spid="7">
                                            <p:txEl>
                                              <p:pRg st="6" end="6"/>
                                            </p:txEl>
                                          </p:spTgt>
                                        </p:tgtEl>
                                      </p:cBhvr>
                                    </p:animEffect>
                                  </p:childTnLst>
                                </p:cTn>
                              </p:par>
                            </p:childTnLst>
                          </p:cTn>
                        </p:par>
                        <p:par>
                          <p:cTn id="76" fill="hold">
                            <p:stCondLst>
                              <p:cond delay="18000"/>
                            </p:stCondLst>
                            <p:childTnLst>
                              <p:par>
                                <p:cTn id="77" presetID="10" presetClass="entr" presetSubtype="0" fill="hold" nodeType="afterEffect">
                                  <p:stCondLst>
                                    <p:cond delay="0"/>
                                  </p:stCondLst>
                                  <p:childTnLst>
                                    <p:set>
                                      <p:cBhvr>
                                        <p:cTn id="78" dur="1" fill="hold">
                                          <p:stCondLst>
                                            <p:cond delay="0"/>
                                          </p:stCondLst>
                                        </p:cTn>
                                        <p:tgtEl>
                                          <p:spTgt spid="7">
                                            <p:txEl>
                                              <p:pRg st="7" end="7"/>
                                            </p:txEl>
                                          </p:spTgt>
                                        </p:tgtEl>
                                        <p:attrNameLst>
                                          <p:attrName>style.visibility</p:attrName>
                                        </p:attrNameLst>
                                      </p:cBhvr>
                                      <p:to>
                                        <p:strVal val="visible"/>
                                      </p:to>
                                    </p:set>
                                    <p:animEffect transition="in" filter="fade">
                                      <p:cBhvr>
                                        <p:cTn id="79" dur="1000"/>
                                        <p:tgtEl>
                                          <p:spTgt spid="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17825" y="470304"/>
            <a:ext cx="1505418" cy="1138472"/>
          </a:xfrm>
          <a:prstGeom prst="rect">
            <a:avLst/>
          </a:prstGeom>
        </p:spPr>
      </p:pic>
      <p:pic>
        <p:nvPicPr>
          <p:cNvPr id="6" name="Afbeelding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55182" y="1939408"/>
            <a:ext cx="1616434" cy="939992"/>
          </a:xfrm>
          <a:prstGeom prst="rect">
            <a:avLst/>
          </a:prstGeom>
        </p:spPr>
      </p:pic>
      <p:pic>
        <p:nvPicPr>
          <p:cNvPr id="9" name="Afbeelding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61962" y="3961372"/>
            <a:ext cx="1124440" cy="1126209"/>
          </a:xfrm>
          <a:prstGeom prst="rect">
            <a:avLst/>
          </a:prstGeom>
        </p:spPr>
      </p:pic>
      <p:pic>
        <p:nvPicPr>
          <p:cNvPr id="4" name="Afbeelding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10029" y="5578093"/>
            <a:ext cx="1063150" cy="1063150"/>
          </a:xfrm>
          <a:prstGeom prst="rect">
            <a:avLst/>
          </a:prstGeom>
        </p:spPr>
      </p:pic>
      <p:pic>
        <p:nvPicPr>
          <p:cNvPr id="14" name="Afbeelding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44285" y="4088662"/>
            <a:ext cx="3050519" cy="828945"/>
          </a:xfrm>
          <a:prstGeom prst="rect">
            <a:avLst/>
          </a:prstGeom>
        </p:spPr>
      </p:pic>
      <p:cxnSp>
        <p:nvCxnSpPr>
          <p:cNvPr id="29" name="Rechte verbindingslijn 28"/>
          <p:cNvCxnSpPr>
            <a:cxnSpLocks/>
          </p:cNvCxnSpPr>
          <p:nvPr/>
        </p:nvCxnSpPr>
        <p:spPr>
          <a:xfrm flipH="1">
            <a:off x="5641604" y="1608777"/>
            <a:ext cx="55688" cy="3831325"/>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2" name="Rechte verbindingslijn 31"/>
          <p:cNvCxnSpPr>
            <a:cxnSpLocks/>
          </p:cNvCxnSpPr>
          <p:nvPr/>
        </p:nvCxnSpPr>
        <p:spPr>
          <a:xfrm flipV="1">
            <a:off x="3597762" y="1608777"/>
            <a:ext cx="2043842" cy="2667831"/>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6" name="Rechte verbindingslijn 35"/>
          <p:cNvCxnSpPr>
            <a:cxnSpLocks/>
          </p:cNvCxnSpPr>
          <p:nvPr/>
        </p:nvCxnSpPr>
        <p:spPr>
          <a:xfrm flipV="1">
            <a:off x="3486403" y="1331090"/>
            <a:ext cx="1475735" cy="775503"/>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9" name="Rechte verbindingslijn 38"/>
          <p:cNvCxnSpPr>
            <a:cxnSpLocks/>
          </p:cNvCxnSpPr>
          <p:nvPr/>
        </p:nvCxnSpPr>
        <p:spPr>
          <a:xfrm flipH="1" flipV="1">
            <a:off x="6173180" y="1608776"/>
            <a:ext cx="1209757" cy="2550254"/>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1" name="Rechte verbindingslijn 40"/>
          <p:cNvCxnSpPr>
            <a:cxnSpLocks/>
          </p:cNvCxnSpPr>
          <p:nvPr/>
        </p:nvCxnSpPr>
        <p:spPr>
          <a:xfrm flipV="1">
            <a:off x="3518979" y="2384280"/>
            <a:ext cx="4100569" cy="37197"/>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sp>
        <p:nvSpPr>
          <p:cNvPr id="21" name="Titel 1">
            <a:extLst>
              <a:ext uri="{FF2B5EF4-FFF2-40B4-BE49-F238E27FC236}">
                <a16:creationId xmlns:a16="http://schemas.microsoft.com/office/drawing/2014/main" id="{7EA751A8-C132-4FF8-882C-DBDEBB49EE10}"/>
              </a:ext>
            </a:extLst>
          </p:cNvPr>
          <p:cNvSpPr txBox="1">
            <a:spLocks/>
          </p:cNvSpPr>
          <p:nvPr/>
        </p:nvSpPr>
        <p:spPr bwMode="auto">
          <a:xfrm>
            <a:off x="35296" y="24894"/>
            <a:ext cx="82296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spAutoFit/>
          </a:bodyPr>
          <a:lst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Veldwerk: doel, beperkingen coronavirus en alternatief</a:t>
            </a:r>
          </a:p>
        </p:txBody>
      </p:sp>
      <p:pic>
        <p:nvPicPr>
          <p:cNvPr id="3" name="Afbeelding 2">
            <a:extLst>
              <a:ext uri="{FF2B5EF4-FFF2-40B4-BE49-F238E27FC236}">
                <a16:creationId xmlns:a16="http://schemas.microsoft.com/office/drawing/2014/main" id="{EEF3D419-3F17-4C07-B929-BD5B54767327}"/>
              </a:ext>
            </a:extLst>
          </p:cNvPr>
          <p:cNvPicPr>
            <a:picLocks noChangeAspect="1"/>
          </p:cNvPicPr>
          <p:nvPr/>
        </p:nvPicPr>
        <p:blipFill>
          <a:blip r:embed="rId7"/>
          <a:stretch>
            <a:fillRect/>
          </a:stretch>
        </p:blipFill>
        <p:spPr>
          <a:xfrm>
            <a:off x="7675235" y="1820432"/>
            <a:ext cx="1868684" cy="948908"/>
          </a:xfrm>
          <a:prstGeom prst="rect">
            <a:avLst/>
          </a:prstGeom>
        </p:spPr>
      </p:pic>
      <p:cxnSp>
        <p:nvCxnSpPr>
          <p:cNvPr id="23" name="Rechte verbindingslijn 22"/>
          <p:cNvCxnSpPr>
            <a:cxnSpLocks/>
          </p:cNvCxnSpPr>
          <p:nvPr/>
        </p:nvCxnSpPr>
        <p:spPr>
          <a:xfrm>
            <a:off x="6523243" y="1406470"/>
            <a:ext cx="1144036" cy="630864"/>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5" name="Rechte verbindingslijn 34">
            <a:extLst>
              <a:ext uri="{FF2B5EF4-FFF2-40B4-BE49-F238E27FC236}">
                <a16:creationId xmlns:a16="http://schemas.microsoft.com/office/drawing/2014/main" id="{4401749D-FD65-4A84-9EC7-0FC68E824DAB}"/>
              </a:ext>
            </a:extLst>
          </p:cNvPr>
          <p:cNvCxnSpPr>
            <a:cxnSpLocks/>
          </p:cNvCxnSpPr>
          <p:nvPr/>
        </p:nvCxnSpPr>
        <p:spPr>
          <a:xfrm flipH="1" flipV="1">
            <a:off x="3671617" y="2879401"/>
            <a:ext cx="3557504" cy="1397207"/>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8" name="Rechte verbindingslijn 37">
            <a:extLst>
              <a:ext uri="{FF2B5EF4-FFF2-40B4-BE49-F238E27FC236}">
                <a16:creationId xmlns:a16="http://schemas.microsoft.com/office/drawing/2014/main" id="{A71D11E2-08B9-415E-B90B-458E9A2098C1}"/>
              </a:ext>
            </a:extLst>
          </p:cNvPr>
          <p:cNvCxnSpPr>
            <a:cxnSpLocks/>
          </p:cNvCxnSpPr>
          <p:nvPr/>
        </p:nvCxnSpPr>
        <p:spPr>
          <a:xfrm flipH="1" flipV="1">
            <a:off x="3331277" y="2926573"/>
            <a:ext cx="2196000" cy="2513529"/>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0" name="Rechte verbindingslijn 39">
            <a:extLst>
              <a:ext uri="{FF2B5EF4-FFF2-40B4-BE49-F238E27FC236}">
                <a16:creationId xmlns:a16="http://schemas.microsoft.com/office/drawing/2014/main" id="{FEAE15FF-B88E-4EC8-9873-9D1324ABB5DB}"/>
              </a:ext>
            </a:extLst>
          </p:cNvPr>
          <p:cNvCxnSpPr>
            <a:cxnSpLocks/>
          </p:cNvCxnSpPr>
          <p:nvPr/>
        </p:nvCxnSpPr>
        <p:spPr>
          <a:xfrm>
            <a:off x="3282367" y="5028655"/>
            <a:ext cx="1735458" cy="549439"/>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3" name="Rechte verbindingslijn 42">
            <a:extLst>
              <a:ext uri="{FF2B5EF4-FFF2-40B4-BE49-F238E27FC236}">
                <a16:creationId xmlns:a16="http://schemas.microsoft.com/office/drawing/2014/main" id="{9A6B253F-85B1-4B62-B4FF-2F11FF8C775F}"/>
              </a:ext>
            </a:extLst>
          </p:cNvPr>
          <p:cNvCxnSpPr>
            <a:cxnSpLocks/>
          </p:cNvCxnSpPr>
          <p:nvPr/>
        </p:nvCxnSpPr>
        <p:spPr>
          <a:xfrm>
            <a:off x="2863400" y="2937275"/>
            <a:ext cx="60783" cy="917096"/>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7" name="Rechte verbindingslijn 46">
            <a:extLst>
              <a:ext uri="{FF2B5EF4-FFF2-40B4-BE49-F238E27FC236}">
                <a16:creationId xmlns:a16="http://schemas.microsoft.com/office/drawing/2014/main" id="{29E8EEA2-D6CD-4F42-BA63-F08464EBECC2}"/>
              </a:ext>
            </a:extLst>
          </p:cNvPr>
          <p:cNvCxnSpPr>
            <a:cxnSpLocks/>
          </p:cNvCxnSpPr>
          <p:nvPr/>
        </p:nvCxnSpPr>
        <p:spPr>
          <a:xfrm flipH="1">
            <a:off x="6265384" y="4827111"/>
            <a:ext cx="1117553" cy="888974"/>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sp>
        <p:nvSpPr>
          <p:cNvPr id="51" name="Ovaal 50">
            <a:extLst>
              <a:ext uri="{FF2B5EF4-FFF2-40B4-BE49-F238E27FC236}">
                <a16:creationId xmlns:a16="http://schemas.microsoft.com/office/drawing/2014/main" id="{EF395B36-264C-4520-8720-69CBB058225E}"/>
              </a:ext>
            </a:extLst>
          </p:cNvPr>
          <p:cNvSpPr/>
          <p:nvPr/>
        </p:nvSpPr>
        <p:spPr>
          <a:xfrm rot="20552652">
            <a:off x="2533437" y="818306"/>
            <a:ext cx="5856444" cy="5401709"/>
          </a:xfrm>
          <a:prstGeom prst="ellipse">
            <a:avLst/>
          </a:prstGeom>
          <a:solidFill>
            <a:schemeClr val="tx2">
              <a:lumMod val="20000"/>
              <a:lumOff val="80000"/>
              <a:alpha val="3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1500" dirty="0">
                <a:solidFill>
                  <a:schemeClr val="lt1">
                    <a:alpha val="60000"/>
                  </a:schemeClr>
                </a:solidFill>
                <a:latin typeface="Arial Black" panose="020B0A04020102020204" pitchFamily="34" charset="0"/>
              </a:rPr>
              <a:t>DSO</a:t>
            </a:r>
          </a:p>
        </p:txBody>
      </p:sp>
    </p:spTree>
    <p:extLst>
      <p:ext uri="{BB962C8B-B14F-4D97-AF65-F5344CB8AC3E}">
        <p14:creationId xmlns:p14="http://schemas.microsoft.com/office/powerpoint/2010/main" val="3546013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barn(outVertical)">
                                      <p:cBhvr>
                                        <p:cTn id="7" dur="1000"/>
                                        <p:tgtEl>
                                          <p:spTgt spid="40"/>
                                        </p:tgtEl>
                                      </p:cBhvr>
                                    </p:animEffect>
                                  </p:childTnLst>
                                </p:cTn>
                              </p:par>
                              <p:par>
                                <p:cTn id="8" presetID="16" presetClass="entr" presetSubtype="37" fill="hold"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barn(outVertical)">
                                      <p:cBhvr>
                                        <p:cTn id="10" dur="1000"/>
                                        <p:tgtEl>
                                          <p:spTgt spid="32"/>
                                        </p:tgtEl>
                                      </p:cBhvr>
                                    </p:animEffect>
                                  </p:childTnLst>
                                </p:cTn>
                              </p:par>
                              <p:par>
                                <p:cTn id="11" presetID="16" presetClass="entr" presetSubtype="37" fill="hold" nodeType="withEffect">
                                  <p:stCondLst>
                                    <p:cond delay="0"/>
                                  </p:stCondLst>
                                  <p:childTnLst>
                                    <p:set>
                                      <p:cBhvr>
                                        <p:cTn id="12" dur="1" fill="hold">
                                          <p:stCondLst>
                                            <p:cond delay="0"/>
                                          </p:stCondLst>
                                        </p:cTn>
                                        <p:tgtEl>
                                          <p:spTgt spid="43"/>
                                        </p:tgtEl>
                                        <p:attrNameLst>
                                          <p:attrName>style.visibility</p:attrName>
                                        </p:attrNameLst>
                                      </p:cBhvr>
                                      <p:to>
                                        <p:strVal val="visible"/>
                                      </p:to>
                                    </p:set>
                                    <p:animEffect transition="in" filter="barn(outVertical)">
                                      <p:cBhvr>
                                        <p:cTn id="13" dur="1000"/>
                                        <p:tgtEl>
                                          <p:spTgt spid="43"/>
                                        </p:tgtEl>
                                      </p:cBhvr>
                                    </p:animEffect>
                                  </p:childTnLst>
                                </p:cTn>
                              </p:par>
                              <p:par>
                                <p:cTn id="14" presetID="16" presetClass="entr" presetSubtype="37" fill="hold" nodeType="withEffect">
                                  <p:stCondLst>
                                    <p:cond delay="0"/>
                                  </p:stCondLst>
                                  <p:childTnLst>
                                    <p:set>
                                      <p:cBhvr>
                                        <p:cTn id="15" dur="1" fill="hold">
                                          <p:stCondLst>
                                            <p:cond delay="0"/>
                                          </p:stCondLst>
                                        </p:cTn>
                                        <p:tgtEl>
                                          <p:spTgt spid="38"/>
                                        </p:tgtEl>
                                        <p:attrNameLst>
                                          <p:attrName>style.visibility</p:attrName>
                                        </p:attrNameLst>
                                      </p:cBhvr>
                                      <p:to>
                                        <p:strVal val="visible"/>
                                      </p:to>
                                    </p:set>
                                    <p:animEffect transition="in" filter="barn(outVertical)">
                                      <p:cBhvr>
                                        <p:cTn id="16" dur="1000"/>
                                        <p:tgtEl>
                                          <p:spTgt spid="38"/>
                                        </p:tgtEl>
                                      </p:cBhvr>
                                    </p:animEffect>
                                  </p:childTnLst>
                                </p:cTn>
                              </p:par>
                              <p:par>
                                <p:cTn id="17" presetID="16" presetClass="entr" presetSubtype="37" fill="hold" nodeType="withEffect">
                                  <p:stCondLst>
                                    <p:cond delay="0"/>
                                  </p:stCondLst>
                                  <p:childTnLst>
                                    <p:set>
                                      <p:cBhvr>
                                        <p:cTn id="18" dur="1" fill="hold">
                                          <p:stCondLst>
                                            <p:cond delay="0"/>
                                          </p:stCondLst>
                                        </p:cTn>
                                        <p:tgtEl>
                                          <p:spTgt spid="35"/>
                                        </p:tgtEl>
                                        <p:attrNameLst>
                                          <p:attrName>style.visibility</p:attrName>
                                        </p:attrNameLst>
                                      </p:cBhvr>
                                      <p:to>
                                        <p:strVal val="visible"/>
                                      </p:to>
                                    </p:set>
                                    <p:animEffect transition="in" filter="barn(outVertical)">
                                      <p:cBhvr>
                                        <p:cTn id="19" dur="1000"/>
                                        <p:tgtEl>
                                          <p:spTgt spid="35"/>
                                        </p:tgtEl>
                                      </p:cBhvr>
                                    </p:animEffect>
                                  </p:childTnLst>
                                </p:cTn>
                              </p:par>
                              <p:par>
                                <p:cTn id="20" presetID="16" presetClass="entr" presetSubtype="37" fill="hold" nodeType="withEffect">
                                  <p:stCondLst>
                                    <p:cond delay="0"/>
                                  </p:stCondLst>
                                  <p:childTnLst>
                                    <p:set>
                                      <p:cBhvr>
                                        <p:cTn id="21" dur="1" fill="hold">
                                          <p:stCondLst>
                                            <p:cond delay="0"/>
                                          </p:stCondLst>
                                        </p:cTn>
                                        <p:tgtEl>
                                          <p:spTgt spid="47"/>
                                        </p:tgtEl>
                                        <p:attrNameLst>
                                          <p:attrName>style.visibility</p:attrName>
                                        </p:attrNameLst>
                                      </p:cBhvr>
                                      <p:to>
                                        <p:strVal val="visible"/>
                                      </p:to>
                                    </p:set>
                                    <p:animEffect transition="in" filter="barn(outVertical)">
                                      <p:cBhvr>
                                        <p:cTn id="22" dur="1000"/>
                                        <p:tgtEl>
                                          <p:spTgt spid="47"/>
                                        </p:tgtEl>
                                      </p:cBhvr>
                                    </p:animEffect>
                                  </p:childTnLst>
                                </p:cTn>
                              </p:par>
                              <p:par>
                                <p:cTn id="23" presetID="16" presetClass="entr" presetSubtype="37" fill="hold" nodeType="with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barn(outVertical)">
                                      <p:cBhvr>
                                        <p:cTn id="25" dur="1000"/>
                                        <p:tgtEl>
                                          <p:spTgt spid="39"/>
                                        </p:tgtEl>
                                      </p:cBhvr>
                                    </p:animEffect>
                                  </p:childTnLst>
                                </p:cTn>
                              </p:par>
                              <p:par>
                                <p:cTn id="26" presetID="16" presetClass="entr" presetSubtype="37" fill="hold" nodeType="withEffect">
                                  <p:stCondLst>
                                    <p:cond delay="0"/>
                                  </p:stCondLst>
                                  <p:childTnLst>
                                    <p:set>
                                      <p:cBhvr>
                                        <p:cTn id="27" dur="1" fill="hold">
                                          <p:stCondLst>
                                            <p:cond delay="0"/>
                                          </p:stCondLst>
                                        </p:cTn>
                                        <p:tgtEl>
                                          <p:spTgt spid="41"/>
                                        </p:tgtEl>
                                        <p:attrNameLst>
                                          <p:attrName>style.visibility</p:attrName>
                                        </p:attrNameLst>
                                      </p:cBhvr>
                                      <p:to>
                                        <p:strVal val="visible"/>
                                      </p:to>
                                    </p:set>
                                    <p:animEffect transition="in" filter="barn(outVertical)">
                                      <p:cBhvr>
                                        <p:cTn id="28" dur="1000"/>
                                        <p:tgtEl>
                                          <p:spTgt spid="41"/>
                                        </p:tgtEl>
                                      </p:cBhvr>
                                    </p:animEffect>
                                  </p:childTnLst>
                                </p:cTn>
                              </p:par>
                              <p:par>
                                <p:cTn id="29" presetID="16" presetClass="entr" presetSubtype="42" fill="hold" nodeType="with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barn(outHorizontal)">
                                      <p:cBhvr>
                                        <p:cTn id="31" dur="1000"/>
                                        <p:tgtEl>
                                          <p:spTgt spid="29"/>
                                        </p:tgtEl>
                                      </p:cBhvr>
                                    </p:animEffect>
                                  </p:childTnLst>
                                </p:cTn>
                              </p:par>
                              <p:par>
                                <p:cTn id="32" presetID="16" presetClass="entr" presetSubtype="37" fill="hold" nodeType="withEffect">
                                  <p:stCondLst>
                                    <p:cond delay="0"/>
                                  </p:stCondLst>
                                  <p:childTnLst>
                                    <p:set>
                                      <p:cBhvr>
                                        <p:cTn id="33" dur="1" fill="hold">
                                          <p:stCondLst>
                                            <p:cond delay="0"/>
                                          </p:stCondLst>
                                        </p:cTn>
                                        <p:tgtEl>
                                          <p:spTgt spid="36"/>
                                        </p:tgtEl>
                                        <p:attrNameLst>
                                          <p:attrName>style.visibility</p:attrName>
                                        </p:attrNameLst>
                                      </p:cBhvr>
                                      <p:to>
                                        <p:strVal val="visible"/>
                                      </p:to>
                                    </p:set>
                                    <p:animEffect transition="in" filter="barn(outVertical)">
                                      <p:cBhvr>
                                        <p:cTn id="34" dur="1000"/>
                                        <p:tgtEl>
                                          <p:spTgt spid="36"/>
                                        </p:tgtEl>
                                      </p:cBhvr>
                                    </p:animEffect>
                                  </p:childTnLst>
                                </p:cTn>
                              </p:par>
                              <p:par>
                                <p:cTn id="35" presetID="16" presetClass="entr" presetSubtype="37" fill="hold" nodeType="with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barn(outVertical)">
                                      <p:cBhvr>
                                        <p:cTn id="37" dur="1000"/>
                                        <p:tgtEl>
                                          <p:spTgt spid="23"/>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32" fill="hold" grpId="0" nodeType="clickEffect">
                                  <p:stCondLst>
                                    <p:cond delay="0"/>
                                  </p:stCondLst>
                                  <p:childTnLst>
                                    <p:set>
                                      <p:cBhvr>
                                        <p:cTn id="41" dur="1" fill="hold">
                                          <p:stCondLst>
                                            <p:cond delay="0"/>
                                          </p:stCondLst>
                                        </p:cTn>
                                        <p:tgtEl>
                                          <p:spTgt spid="51"/>
                                        </p:tgtEl>
                                        <p:attrNameLst>
                                          <p:attrName>style.visibility</p:attrName>
                                        </p:attrNameLst>
                                      </p:cBhvr>
                                      <p:to>
                                        <p:strVal val="visible"/>
                                      </p:to>
                                    </p:set>
                                    <p:animEffect transition="in" filter="circle(out)">
                                      <p:cBhvr>
                                        <p:cTn id="42" dur="20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Lst>
  </p:timing>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3E8B87B35426842948BBE07B397EF0A" ma:contentTypeVersion="13" ma:contentTypeDescription="Een nieuw document maken." ma:contentTypeScope="" ma:versionID="e356b862b7b301d2aab88f3a5e47ba50">
  <xsd:schema xmlns:xsd="http://www.w3.org/2001/XMLSchema" xmlns:xs="http://www.w3.org/2001/XMLSchema" xmlns:p="http://schemas.microsoft.com/office/2006/metadata/properties" xmlns:ns2="cc35083a-82c3-4d90-825c-129faed25957" xmlns:ns3="dd40056b-a536-4161-8a6c-0fad1d319e0f" xmlns:ns4="http://schemas.microsoft.com/sharepoint/v3/fields" targetNamespace="http://schemas.microsoft.com/office/2006/metadata/properties" ma:root="true" ma:fieldsID="4ec7befa92fc7971ef81e262c526a4a8" ns2:_="" ns3:_="" ns4:_="">
    <xsd:import namespace="cc35083a-82c3-4d90-825c-129faed25957"/>
    <xsd:import namespace="dd40056b-a536-4161-8a6c-0fad1d319e0f"/>
    <xsd:import namespace="http://schemas.microsoft.com/sharepoint/v3/fields"/>
    <xsd:element name="properties">
      <xsd:complexType>
        <xsd:sequence>
          <xsd:element name="documentManagement">
            <xsd:complexType>
              <xsd:all>
                <xsd:element ref="ns2:_dlc_DocId" minOccurs="0"/>
                <xsd:element ref="ns2:_dlc_DocIdUrl" minOccurs="0"/>
                <xsd:element ref="ns2:_dlc_DocIdPersistId" minOccurs="0"/>
                <xsd:element ref="ns3:i357e7dc51a341bdab587d5309a7b19c" minOccurs="0"/>
                <xsd:element ref="ns2:TaxCatchAll"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GenerationTime" minOccurs="0"/>
                <xsd:element ref="ns3:MediaServiceEventHashCode" minOccurs="0"/>
                <xsd:element ref="ns3:MediaServiceOCR" minOccurs="0"/>
                <xsd:element ref="ns4:EmDate" minOccurs="0"/>
                <xsd:element ref="ns4:EmFromName" minOccurs="0"/>
                <xsd:element ref="ns4:EmSubject" minOccurs="0"/>
                <xsd:element ref="ns4:EmTo"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c35083a-82c3-4d90-825c-129faed25957" elementFormDefault="qualified">
    <xsd:import namespace="http://schemas.microsoft.com/office/2006/documentManagement/types"/>
    <xsd:import namespace="http://schemas.microsoft.com/office/infopath/2007/PartnerControls"/>
    <xsd:element name="_dlc_DocId" ma:index="8" nillable="true" ma:displayName="Waarde van de document-id" ma:description="De waarde van de document-id die aan dit item is toegewezen." ma:internalName="_dlc_DocId" ma:readOnly="true">
      <xsd:simpleType>
        <xsd:restriction base="dms:Text"/>
      </xsd:simpleType>
    </xsd:element>
    <xsd:element name="_dlc_DocIdUrl" ma:index="9" nillable="true" ma:displayName="Document-id" ma:description="Permanente koppeling naar dit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Id blijven behouden" ma:description="Id behouden tijdens toevoegen." ma:hidden="true" ma:internalName="_dlc_DocIdPersistId" ma:readOnly="true">
      <xsd:simpleType>
        <xsd:restriction base="dms:Boolean"/>
      </xsd:simpleType>
    </xsd:element>
    <xsd:element name="TaxCatchAll" ma:index="13" nillable="true" ma:displayName="Taxonomy Catch All Column" ma:hidden="true" ma:list="{63a2c9d9-b28e-4a27-8549-508e16ce0232}" ma:internalName="TaxCatchAll" ma:showField="CatchAllData" ma:web="cc35083a-82c3-4d90-825c-129faed25957">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d40056b-a536-4161-8a6c-0fad1d319e0f" elementFormDefault="qualified">
    <xsd:import namespace="http://schemas.microsoft.com/office/2006/documentManagement/types"/>
    <xsd:import namespace="http://schemas.microsoft.com/office/infopath/2007/PartnerControls"/>
    <xsd:element name="i357e7dc51a341bdab587d5309a7b19c" ma:index="12" nillable="true" ma:taxonomy="true" ma:internalName="i357e7dc51a341bdab587d5309a7b19c" ma:taxonomyFieldName="Documentsoort" ma:displayName="Documentsoort" ma:default="" ma:fieldId="{2357e7dc-51a3-41bd-ab58-7d5309a7b19c}" ma:sspId="33132fc9-410b-4d1c-82d8-e48694c2a002" ma:termSetId="d566b571-80bb-4390-a749-86d73c4bc4f8" ma:anchorId="00000000-0000-0000-0000-000000000000" ma:open="false" ma:isKeyword="false">
      <xsd:complexType>
        <xsd:sequence>
          <xsd:element ref="pc:Terms" minOccurs="0" maxOccurs="1"/>
        </xsd:sequence>
      </xsd:complex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AutoTags" ma:index="18" nillable="true" ma:displayName="Tags" ma:internalName="MediaServiceAutoTags"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EmDate" ma:index="22" nillable="true" ma:displayName="Email datum" ma:format="DateTime" ma:internalName="EmDate" ma:readOnly="false">
      <xsd:simpleType>
        <xsd:restriction base="dms:DateTime"/>
      </xsd:simpleType>
    </xsd:element>
    <xsd:element name="EmFromName" ma:index="23" nillable="true" ma:displayName="Email van" ma:internalName="EmFromName" ma:readOnly="false">
      <xsd:simpleType>
        <xsd:restriction base="dms:Text"/>
      </xsd:simpleType>
    </xsd:element>
    <xsd:element name="EmSubject" ma:index="24" nillable="true" ma:displayName="Email onderwerp" ma:internalName="EmSubject" ma:readOnly="false">
      <xsd:simpleType>
        <xsd:restriction base="dms:Text"/>
      </xsd:simpleType>
    </xsd:element>
    <xsd:element name="EmTo" ma:index="25" nillable="true" ma:displayName="Email naar" ma:internalName="EmTo"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0941c815-8673-45d9-bee9-a1453d13a96d">
      <Value>10</Value>
    </TaxCatchAll>
    <lcf76f155ced4ddcb4097134ff3c332f xmlns="da01d95d-9a53-4690-91f2-3ea4d21374f2">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981AE82-6793-4555-858C-1002A3E2A41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c35083a-82c3-4d90-825c-129faed25957"/>
    <ds:schemaRef ds:uri="dd40056b-a536-4161-8a6c-0fad1d319e0f"/>
    <ds:schemaRef ds:uri="http://schemas.microsoft.com/sharepoint/v3/field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2EAA54F-49DA-4D96-BF11-C680DE9E4D60}">
  <ds:schemaRefs>
    <ds:schemaRef ds:uri="http://purl.org/dc/elements/1.1/"/>
    <ds:schemaRef ds:uri="http://www.w3.org/XML/1998/namespace"/>
    <ds:schemaRef ds:uri="http://schemas.microsoft.com/office/2006/documentManagement/types"/>
    <ds:schemaRef ds:uri="http://purl.org/dc/terms/"/>
    <ds:schemaRef ds:uri="http://schemas.openxmlformats.org/package/2006/metadata/core-properties"/>
    <ds:schemaRef ds:uri="http://purl.org/dc/dcmitype/"/>
    <ds:schemaRef ds:uri="dd40056b-a536-4161-8a6c-0fad1d319e0f"/>
    <ds:schemaRef ds:uri="http://schemas.microsoft.com/sharepoint/v3/fields"/>
    <ds:schemaRef ds:uri="http://schemas.microsoft.com/office/2006/metadata/properties"/>
    <ds:schemaRef ds:uri="http://schemas.microsoft.com/office/infopath/2007/PartnerControls"/>
    <ds:schemaRef ds:uri="cc35083a-82c3-4d90-825c-129faed25957"/>
  </ds:schemaRefs>
</ds:datastoreItem>
</file>

<file path=customXml/itemProps3.xml><?xml version="1.0" encoding="utf-8"?>
<ds:datastoreItem xmlns:ds="http://schemas.openxmlformats.org/officeDocument/2006/customXml" ds:itemID="{F0A42865-930C-440E-BFC6-98AF39ECADDA}"/>
</file>

<file path=customXml/itemProps4.xml><?xml version="1.0" encoding="utf-8"?>
<ds:datastoreItem xmlns:ds="http://schemas.openxmlformats.org/officeDocument/2006/customXml" ds:itemID="{C5DE3D62-6C5B-4E9C-BB8F-BA1F6EAD459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4217</TotalTime>
  <Words>2845</Words>
  <Application>Microsoft Office PowerPoint</Application>
  <PresentationFormat>Breedbeeld</PresentationFormat>
  <Paragraphs>345</Paragraphs>
  <Slides>67</Slides>
  <Notes>0</Notes>
  <HiddenSlides>0</HiddenSlides>
  <MMClips>0</MMClips>
  <ScaleCrop>false</ScaleCrop>
  <HeadingPairs>
    <vt:vector size="6" baseType="variant">
      <vt:variant>
        <vt:lpstr>Gebruikte lettertypen</vt:lpstr>
      </vt:variant>
      <vt:variant>
        <vt:i4>4</vt:i4>
      </vt:variant>
      <vt:variant>
        <vt:lpstr>Thema</vt:lpstr>
      </vt:variant>
      <vt:variant>
        <vt:i4>2</vt:i4>
      </vt:variant>
      <vt:variant>
        <vt:lpstr>Diatitels</vt:lpstr>
      </vt:variant>
      <vt:variant>
        <vt:i4>67</vt:i4>
      </vt:variant>
    </vt:vector>
  </HeadingPairs>
  <TitlesOfParts>
    <vt:vector size="73" baseType="lpstr">
      <vt:lpstr>Arial</vt:lpstr>
      <vt:lpstr>Arial Black</vt:lpstr>
      <vt:lpstr>Calibri</vt:lpstr>
      <vt:lpstr>Tahoma</vt:lpstr>
      <vt:lpstr>Office-thema</vt:lpstr>
      <vt:lpstr>1_Office-thema</vt:lpstr>
      <vt:lpstr> Handreiking Duurzame Toegankelijkheid in de informatieketens van de Omgevingswet  </vt:lpstr>
      <vt:lpstr>Achtergrond van de Handreiking</vt:lpstr>
      <vt:lpstr>Omgevingswet komt eraan - maar hoe zit het met informatiehuishouding? </vt:lpstr>
      <vt:lpstr>Omgevingswet komt eraan - maar hoe zit het met informatiebeheer? </vt:lpstr>
      <vt:lpstr>PowerPoint-presentatie</vt:lpstr>
      <vt:lpstr>Wat is ‘DUTO’?</vt:lpstr>
      <vt:lpstr>Link van DUTO met architectuurprincipes</vt:lpstr>
      <vt:lpstr>Handreiking en checklist: ontwerp-indeling en ‘archiving by design’</vt:lpstr>
      <vt:lpstr>PowerPoint-presentatie</vt:lpstr>
      <vt:lpstr>De ketenprocessen waaraan we duurzame toegankelijkheid verbinden </vt:lpstr>
      <vt:lpstr>Kaderstellend binnen DSO: waarom, wat, hoe, waarmee?</vt:lpstr>
      <vt:lpstr>De Visie 2024 - Uitgangspunten </vt:lpstr>
      <vt:lpstr>PowerPoint-presentatie</vt:lpstr>
      <vt:lpstr>PowerPoint-presentatie</vt:lpstr>
      <vt:lpstr>Globaal Content Raamwerk DSO (GCR, versie 1.0)</vt:lpstr>
      <vt:lpstr>UIVO-I / PIKO: Informatiehuishouding en bedrijfsprocessen, I-ZTC en PDC</vt:lpstr>
      <vt:lpstr>UIVO-I / PIKO: Informatiehuishouding en bedrijfsprocessen, I-ZTC en PDC</vt:lpstr>
      <vt:lpstr>Tijdreizen en relatie met duurzame toegankelijkheid</vt:lpstr>
      <vt:lpstr>PowerPoint-presentatie</vt:lpstr>
      <vt:lpstr>Relatie OwAP en Handreiking DUTO Omgevingswet</vt:lpstr>
      <vt:lpstr>PowerPoint-presentatie</vt:lpstr>
      <vt:lpstr>‘Wat moet ik geregeld hebben?’ o.b.v. VNG-checklist Informatievoorziening  </vt:lpstr>
      <vt:lpstr>‘Wat moet ik geregeld hebben?’</vt:lpstr>
      <vt:lpstr>‘Wie moet dit regelen of checken?’</vt:lpstr>
      <vt:lpstr>Checklist onderverdeeld in deelaspecten gerelateerd aan DUTO</vt:lpstr>
      <vt:lpstr>A - Algemeen</vt:lpstr>
      <vt:lpstr>A - Algemeen</vt:lpstr>
      <vt:lpstr>B1 - Verantwoordelijkheden en interbestuurlijke samenwerking </vt:lpstr>
      <vt:lpstr>B1 - Verantwoordelijkheden en interbestuurlijke samenwerking </vt:lpstr>
      <vt:lpstr>B1 – Model dossier afspraken en procedures</vt:lpstr>
      <vt:lpstr>B1 – Wie is bevoegd voor wat? En wordt dus ook verantwoordelijk?</vt:lpstr>
      <vt:lpstr>B1 – Wie is bevoegd voor wat? Gevolgen van ‘magneetactiviteiten’</vt:lpstr>
      <vt:lpstr>B1 – Verantwoordelijkheden: Globaal Content Raamwerk 1.0, Bijlage F</vt:lpstr>
      <vt:lpstr>B2 - Volledigheid</vt:lpstr>
      <vt:lpstr>B2 - Volledigheid, voorbeeld Werkende  Processen</vt:lpstr>
      <vt:lpstr>B2 - Volledigheid: voorbeeld GEMMA (zie ook Omgevingswet architectuur provincies)</vt:lpstr>
      <vt:lpstr>B2 – Volledigheid: interactie met landelijke voorzieningen</vt:lpstr>
      <vt:lpstr>B2 – Volledigheid: meervoudige aanvragen en context</vt:lpstr>
      <vt:lpstr>B2 – Volledigheid: ‘Behandeldienstconfiguraties’ en mandaatregelingen</vt:lpstr>
      <vt:lpstr>B3 - Authenticiteit</vt:lpstr>
      <vt:lpstr>B3 - Authenticiteit</vt:lpstr>
      <vt:lpstr>B4 – Metagegevens (algemeen)</vt:lpstr>
      <vt:lpstr>B4 – Metagegevens: toepassing I-ZTC en PDC</vt:lpstr>
      <vt:lpstr>B4 – Metagegevens: Interbestuurlijke bedrijfsprocessen, I-ZTC en PDC</vt:lpstr>
      <vt:lpstr>B4 – Metagegevens: API’s, standaarden en toepassingen  </vt:lpstr>
      <vt:lpstr>B4 – Metagegevens: ‘mapping’ op metadata-standaard MDTO</vt:lpstr>
      <vt:lpstr>B4 – Metagegevens (specifiek)</vt:lpstr>
      <vt:lpstr>B4 – Metagegevens: Samenwerkvoorziening en -functionaliteit</vt:lpstr>
      <vt:lpstr>B4 – Metagegevens: Samenwerkvoorziening en -functionaliteit</vt:lpstr>
      <vt:lpstr>B5 – Waardering en selectie (bewaartermijnen)</vt:lpstr>
      <vt:lpstr>PowerPoint-presentatie</vt:lpstr>
      <vt:lpstr>B5 – Waardering en selectie: referentielijst bijlage 3A Handreiking</vt:lpstr>
      <vt:lpstr>B5 – Waardering en selectie: wat te doen met toepasbare regels?</vt:lpstr>
      <vt:lpstr>B5 – Waardering en selectie: hotspots, vernietiging en overbrenging</vt:lpstr>
      <vt:lpstr>B6 – Vindbaarheid en uitwisselbaarheid</vt:lpstr>
      <vt:lpstr>B6 – Warme overdracht bodemtaken en BRO</vt:lpstr>
      <vt:lpstr>B7 – Toegang en beveiliging</vt:lpstr>
      <vt:lpstr>B8 – Formaten en standaarden voor toegankelijkheid</vt:lpstr>
      <vt:lpstr>B8 – Formaten: Globaal Content Raamwerk, bijlage F</vt:lpstr>
      <vt:lpstr>B9 – Programmatuur</vt:lpstr>
      <vt:lpstr>B9 – Programmatuur: Software-requirements en duurzame toegankelijkheid</vt:lpstr>
      <vt:lpstr>B9 – Programmatuur: Software-requirements en duurzame toegankelijkheid</vt:lpstr>
      <vt:lpstr>B9 – Voorbeeld requirements VTH: VTH097 en VTH098 (beide ‘must haves’) </vt:lpstr>
      <vt:lpstr>Wat is altijd nog welkom?</vt:lpstr>
      <vt:lpstr>PowerPoint-presentatie</vt:lpstr>
      <vt:lpstr>“Wat verandert dit nou aan onze verantwoordelijkheden?” (voorbeeldplaatje provincies)</vt:lpstr>
      <vt:lpstr>Vraagstukken gerelateerd aan VTH: Wet kwaliteitsborging voor het bouwen</vt:lpstr>
    </vt:vector>
  </TitlesOfParts>
  <Company>Funcke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Funcke</dc:creator>
  <cp:lastModifiedBy>Joost van Koutrik</cp:lastModifiedBy>
  <cp:revision>297</cp:revision>
  <dcterms:created xsi:type="dcterms:W3CDTF">2015-04-20T15:13:32Z</dcterms:created>
  <dcterms:modified xsi:type="dcterms:W3CDTF">2021-09-09T07:02:53Z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0x010100A3E8B87B35426842948BBE07B397EF0A</vt:lpwstr>
  </property>
  <property fmtid="{D5CDD505-2E9C-101B-9397-08002B2CF9AE}" pid="3" name="_dlc_DocIdItemGuid">
    <vt:lpwstr>4c0f5ae4-e0a2-4538-9b73-56b529eb02dd</vt:lpwstr>
  </property>
  <property fmtid="{D5CDD505-2E9C-101B-9397-08002B2CF9AE}" pid="4" name="Documentsoort">
    <vt:lpwstr>10;#Presentatie|23e38d06-f8c5-4060-8e9a-c5461d308a3e</vt:lpwstr>
  </property>
</Properties>
</file>