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diagrams/drawing1.xml" ContentType="application/vnd.ms-office.drawingml.diagramDrawing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73" r:id="rId2"/>
    <p:sldId id="417" r:id="rId3"/>
    <p:sldId id="368" r:id="rId4"/>
    <p:sldId id="418" r:id="rId5"/>
    <p:sldId id="419" r:id="rId6"/>
    <p:sldId id="372" r:id="rId7"/>
  </p:sldIdLst>
  <p:sldSz cx="12192000" cy="6858000"/>
  <p:notesSz cx="6805613" cy="99441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10" name="Groot, S.C. de (Stéphanie)" initials="GSd(" lastIdx="2" clrIdx="9">
    <p:extLst/>
  </p:cmAuthor>
  <p:cmAuthor id="4" name="Arnout Drenthel" initials="AD [4]" lastIdx="1" clrIdx="3"/>
  <p:cmAuthor id="11" name="Fraiture, J.L. (Julie)" initials="FJ(" lastIdx="7" clrIdx="10">
    <p:extLst/>
  </p:cmAuthor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5DA2"/>
    <a:srgbClr val="154273"/>
    <a:srgbClr val="90CAE7"/>
    <a:srgbClr val="00689A"/>
    <a:srgbClr val="0F1E3C"/>
    <a:srgbClr val="00689B"/>
    <a:srgbClr val="6E6E6E"/>
    <a:srgbClr val="3587AF"/>
    <a:srgbClr val="8EC9E7"/>
    <a:srgbClr val="864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97" autoAdjust="0"/>
    <p:restoredTop sz="93979" autoAdjust="0"/>
  </p:normalViewPr>
  <p:slideViewPr>
    <p:cSldViewPr snapToGrid="0">
      <p:cViewPr varScale="1">
        <p:scale>
          <a:sx n="65" d="100"/>
          <a:sy n="65" d="100"/>
        </p:scale>
        <p:origin x="864" y="40"/>
      </p:cViewPr>
      <p:guideLst>
        <p:guide pos="518"/>
        <p:guide orient="horz" pos="2160"/>
        <p:guide orient="horz" pos="1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5620"/>
    </p:cViewPr>
  </p:sorterViewPr>
  <p:notesViewPr>
    <p:cSldViewPr snapToGrid="0">
      <p:cViewPr varScale="1">
        <p:scale>
          <a:sx n="121" d="100"/>
          <a:sy n="121" d="100"/>
        </p:scale>
        <p:origin x="5072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29AA6F-3B0E-4785-9124-0BBDC10203A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DFDED719-DC9C-4257-80EE-66FE360B8B86}">
      <dgm:prSet phldrT="[Tekst]"/>
      <dgm:spPr>
        <a:xfrm>
          <a:off x="872" y="155336"/>
          <a:ext cx="1002665" cy="501332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Actielijn 1: Professionals</a:t>
          </a:r>
        </a:p>
      </dgm:t>
    </dgm:pt>
    <dgm:pt modelId="{EF660A14-0B76-49CC-AA42-20382B70E1C8}" type="parTrans" cxnId="{BB448A7E-901A-4B5C-8910-4BD1B3D32F78}">
      <dgm:prSet/>
      <dgm:spPr/>
      <dgm:t>
        <a:bodyPr/>
        <a:lstStyle/>
        <a:p>
          <a:endParaRPr lang="nl-NL"/>
        </a:p>
      </dgm:t>
    </dgm:pt>
    <dgm:pt modelId="{EFABD5B7-943E-451F-BC31-4CEDACBFFCB0}" type="sibTrans" cxnId="{BB448A7E-901A-4B5C-8910-4BD1B3D32F78}">
      <dgm:prSet/>
      <dgm:spPr/>
      <dgm:t>
        <a:bodyPr/>
        <a:lstStyle/>
        <a:p>
          <a:endParaRPr lang="nl-NL"/>
        </a:p>
      </dgm:t>
    </dgm:pt>
    <dgm:pt modelId="{56A6CB78-FED2-4ADB-9EF9-675BA6F50F58}">
      <dgm:prSet phldrT="[Tekst]"/>
      <dgm:spPr>
        <a:xfrm>
          <a:off x="201405" y="782002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KWIV</a:t>
          </a:r>
        </a:p>
      </dgm:t>
    </dgm:pt>
    <dgm:pt modelId="{A5373BCE-6A42-4283-80CD-E240CC1B3580}" type="parTrans" cxnId="{69E48A5B-6D02-4939-8536-CA607C8314CC}">
      <dgm:prSet/>
      <dgm:spPr>
        <a:xfrm>
          <a:off x="101138" y="656668"/>
          <a:ext cx="100266" cy="375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99"/>
              </a:lnTo>
              <a:lnTo>
                <a:pt x="100266" y="37599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00FA1D73-3357-43D9-B921-06924A354512}" type="sibTrans" cxnId="{69E48A5B-6D02-4939-8536-CA607C8314CC}">
      <dgm:prSet/>
      <dgm:spPr/>
      <dgm:t>
        <a:bodyPr/>
        <a:lstStyle/>
        <a:p>
          <a:endParaRPr lang="nl-NL"/>
        </a:p>
      </dgm:t>
    </dgm:pt>
    <dgm:pt modelId="{66D6AF62-F2C4-4F11-9CEF-ACEF4760ED29}">
      <dgm:prSet phldrT="[Tekst]"/>
      <dgm:spPr>
        <a:xfrm>
          <a:off x="1254204" y="155336"/>
          <a:ext cx="1002665" cy="501332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nl-NL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Actielijn 2: Volume en aard van informatie</a:t>
          </a:r>
          <a:endParaRPr lang="nl-NL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EE07FECF-ECDE-46BF-BCDE-6AA54C57F07A}" type="parTrans" cxnId="{BFD6A0C6-A421-4EDA-A5A8-76F1B3747D02}">
      <dgm:prSet/>
      <dgm:spPr/>
      <dgm:t>
        <a:bodyPr/>
        <a:lstStyle/>
        <a:p>
          <a:endParaRPr lang="nl-NL"/>
        </a:p>
      </dgm:t>
    </dgm:pt>
    <dgm:pt modelId="{7513E32E-2F45-4FE3-AA99-9A7962A962D4}" type="sibTrans" cxnId="{BFD6A0C6-A421-4EDA-A5A8-76F1B3747D02}">
      <dgm:prSet/>
      <dgm:spPr/>
      <dgm:t>
        <a:bodyPr/>
        <a:lstStyle/>
        <a:p>
          <a:endParaRPr lang="nl-NL"/>
        </a:p>
      </dgm:t>
    </dgm:pt>
    <dgm:pt modelId="{01BBE794-444D-4B8F-A892-F21A406681DA}">
      <dgm:prSet phldrT="[Tekst]"/>
      <dgm:spPr>
        <a:xfrm>
          <a:off x="1454737" y="782002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(departementen): Actief </a:t>
          </a:r>
          <a:r>
            <a:rPr lang="nl-NL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openbaarmaken</a:t>
          </a:r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nota's</a:t>
          </a:r>
          <a:endParaRPr lang="nl-NL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1A25156E-08AB-471D-A96A-8E02599D88D0}" type="parTrans" cxnId="{9CE06FE2-E98D-4779-A4D0-D785D3F6CD19}">
      <dgm:prSet/>
      <dgm:spPr>
        <a:xfrm>
          <a:off x="1354470" y="656668"/>
          <a:ext cx="100266" cy="375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99"/>
              </a:lnTo>
              <a:lnTo>
                <a:pt x="100266" y="37599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341D7C1A-AD2A-40B8-BE9A-C1CC59C47F6E}" type="sibTrans" cxnId="{9CE06FE2-E98D-4779-A4D0-D785D3F6CD19}">
      <dgm:prSet/>
      <dgm:spPr/>
      <dgm:t>
        <a:bodyPr/>
        <a:lstStyle/>
        <a:p>
          <a:endParaRPr lang="nl-NL"/>
        </a:p>
      </dgm:t>
    </dgm:pt>
    <dgm:pt modelId="{EA795866-4BD8-4346-841E-EF3A671C448D}">
      <dgm:prSet phldrT="[Tekst]"/>
      <dgm:spPr>
        <a:xfrm>
          <a:off x="1454737" y="1408667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(voor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zover net al </a:t>
          </a:r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voorzien t.b.v. </a:t>
          </a:r>
          <a:r>
            <a:rPr lang="nl-NL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Woo</a:t>
          </a:r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</a:t>
          </a:r>
          <a:endParaRPr lang="nl-NL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Aansluiting PLOOI</a:t>
          </a:r>
        </a:p>
      </dgm:t>
    </dgm:pt>
    <dgm:pt modelId="{44A44CE1-84E4-4740-82DC-11177CB3D89B}" type="parTrans" cxnId="{34933CCA-4873-4A92-8394-8E6B356AA72F}">
      <dgm:prSet/>
      <dgm:spPr>
        <a:xfrm>
          <a:off x="1354470" y="656668"/>
          <a:ext cx="100266" cy="1002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665"/>
              </a:lnTo>
              <a:lnTo>
                <a:pt x="100266" y="1002665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9BBD7046-B968-45D7-BCB1-561EFB386F52}" type="sibTrans" cxnId="{34933CCA-4873-4A92-8394-8E6B356AA72F}">
      <dgm:prSet/>
      <dgm:spPr/>
      <dgm:t>
        <a:bodyPr/>
        <a:lstStyle/>
        <a:p>
          <a:endParaRPr lang="nl-NL"/>
        </a:p>
      </dgm:t>
    </dgm:pt>
    <dgm:pt modelId="{ABFFA6B1-D6DC-44AC-9E88-E1F06F8EBB6C}">
      <dgm:prSet/>
      <dgm:spPr>
        <a:xfrm>
          <a:off x="3760867" y="155336"/>
          <a:ext cx="1002665" cy="501332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nl-NL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Actielijn 4: Bestuur en naleving</a:t>
          </a:r>
        </a:p>
      </dgm:t>
    </dgm:pt>
    <dgm:pt modelId="{13DD4D16-A7E5-4DC5-838C-F7AA2D8EC1C1}" type="parTrans" cxnId="{3BEEF7F2-33F2-4CFB-9BDF-6CE7C29F47FE}">
      <dgm:prSet/>
      <dgm:spPr/>
      <dgm:t>
        <a:bodyPr/>
        <a:lstStyle/>
        <a:p>
          <a:endParaRPr lang="nl-NL"/>
        </a:p>
      </dgm:t>
    </dgm:pt>
    <dgm:pt modelId="{8C51919A-4687-4E4D-AFF7-EA148B73F433}" type="sibTrans" cxnId="{3BEEF7F2-33F2-4CFB-9BDF-6CE7C29F47FE}">
      <dgm:prSet/>
      <dgm:spPr/>
      <dgm:t>
        <a:bodyPr/>
        <a:lstStyle/>
        <a:p>
          <a:endParaRPr lang="nl-NL"/>
        </a:p>
      </dgm:t>
    </dgm:pt>
    <dgm:pt modelId="{EC70265F-A2BE-4150-AFE8-1D5D45D2B806}">
      <dgm:prSet/>
      <dgm:spPr>
        <a:xfrm>
          <a:off x="3961400" y="782002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Inrichten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programma</a:t>
          </a:r>
        </a:p>
      </dgm:t>
    </dgm:pt>
    <dgm:pt modelId="{EFF7875E-65D7-44EC-9DF0-FC5540D1881C}" type="parTrans" cxnId="{4FFFD451-518F-440A-973D-442213CA8CC5}">
      <dgm:prSet/>
      <dgm:spPr>
        <a:xfrm>
          <a:off x="3861133" y="656668"/>
          <a:ext cx="100266" cy="375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99"/>
              </a:lnTo>
              <a:lnTo>
                <a:pt x="100266" y="37599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8AFE5530-6BB1-462C-9C03-90FB76BA2195}" type="sibTrans" cxnId="{4FFFD451-518F-440A-973D-442213CA8CC5}">
      <dgm:prSet/>
      <dgm:spPr/>
      <dgm:t>
        <a:bodyPr/>
        <a:lstStyle/>
        <a:p>
          <a:endParaRPr lang="nl-NL"/>
        </a:p>
      </dgm:t>
    </dgm:pt>
    <dgm:pt modelId="{FCE548F9-53A5-4D62-819E-E6DB3EE76838}">
      <dgm:prSet/>
      <dgm:spPr>
        <a:xfrm>
          <a:off x="3961400" y="1408667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Uitvoeren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nulmeting</a:t>
          </a:r>
        </a:p>
      </dgm:t>
    </dgm:pt>
    <dgm:pt modelId="{A2576A15-D22F-4A2C-8176-FF0F8DA5A62C}" type="parTrans" cxnId="{B58A5B65-F6BB-4A41-82A9-6F4D76214A1F}">
      <dgm:prSet/>
      <dgm:spPr>
        <a:xfrm>
          <a:off x="3861133" y="656668"/>
          <a:ext cx="100266" cy="1002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665"/>
              </a:lnTo>
              <a:lnTo>
                <a:pt x="100266" y="1002665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B5FB4863-DE46-4260-9267-524A05AA0EC1}" type="sibTrans" cxnId="{B58A5B65-F6BB-4A41-82A9-6F4D76214A1F}">
      <dgm:prSet/>
      <dgm:spPr/>
      <dgm:t>
        <a:bodyPr/>
        <a:lstStyle/>
        <a:p>
          <a:endParaRPr lang="nl-NL"/>
        </a:p>
      </dgm:t>
    </dgm:pt>
    <dgm:pt modelId="{673482B3-03C8-459B-8514-38143CD458F6}">
      <dgm:prSet/>
      <dgm:spPr>
        <a:xfrm>
          <a:off x="3961400" y="2035333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Dashboard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informatiehuishouding</a:t>
          </a:r>
        </a:p>
      </dgm:t>
    </dgm:pt>
    <dgm:pt modelId="{C95DAE27-5DF1-433B-8942-57D629AB6A12}" type="parTrans" cxnId="{E5BC7A4D-A28C-4A41-9699-494320F397CC}">
      <dgm:prSet/>
      <dgm:spPr>
        <a:xfrm>
          <a:off x="3861133" y="656668"/>
          <a:ext cx="100266" cy="1629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331"/>
              </a:lnTo>
              <a:lnTo>
                <a:pt x="100266" y="1629331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626D037C-1941-418A-B468-63A84E9F4BA2}" type="sibTrans" cxnId="{E5BC7A4D-A28C-4A41-9699-494320F397CC}">
      <dgm:prSet/>
      <dgm:spPr/>
      <dgm:t>
        <a:bodyPr/>
        <a:lstStyle/>
        <a:p>
          <a:endParaRPr lang="nl-NL"/>
        </a:p>
      </dgm:t>
    </dgm:pt>
    <dgm:pt modelId="{7E383A2D-7C1E-4519-A40C-CED398CFA563}">
      <dgm:prSet/>
      <dgm:spPr>
        <a:xfrm>
          <a:off x="1454737" y="2035333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e-mailarchivering</a:t>
          </a:r>
        </a:p>
      </dgm:t>
    </dgm:pt>
    <dgm:pt modelId="{AFB1AED6-F2DF-42E8-B905-92FE930205BF}" type="parTrans" cxnId="{3661F2D8-25EC-44A2-A230-158A361853E5}">
      <dgm:prSet/>
      <dgm:spPr>
        <a:xfrm>
          <a:off x="1354470" y="656668"/>
          <a:ext cx="100266" cy="1629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331"/>
              </a:lnTo>
              <a:lnTo>
                <a:pt x="100266" y="1629331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7AB6965B-4B72-4710-85B6-6F6E913D3292}" type="sibTrans" cxnId="{3661F2D8-25EC-44A2-A230-158A361853E5}">
      <dgm:prSet/>
      <dgm:spPr/>
      <dgm:t>
        <a:bodyPr/>
        <a:lstStyle/>
        <a:p>
          <a:endParaRPr lang="nl-NL"/>
        </a:p>
      </dgm:t>
    </dgm:pt>
    <dgm:pt modelId="{957D9E33-0637-42B7-BA17-4E2E397D2B63}">
      <dgm:prSet/>
      <dgm:spPr>
        <a:xfrm>
          <a:off x="1454737" y="2661999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berichtenapps-archivering </a:t>
          </a:r>
        </a:p>
      </dgm:t>
    </dgm:pt>
    <dgm:pt modelId="{CB65A342-6FB5-4854-BFAA-BAE6AE54F9E2}" type="parTrans" cxnId="{EA6ED5B0-3765-44BB-86D9-23F6D37E95B0}">
      <dgm:prSet/>
      <dgm:spPr>
        <a:xfrm>
          <a:off x="1354470" y="656668"/>
          <a:ext cx="100266" cy="2255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5996"/>
              </a:lnTo>
              <a:lnTo>
                <a:pt x="100266" y="2255996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393BDD05-B1F8-4E8B-8F8F-9DB7FB3871A7}" type="sibTrans" cxnId="{EA6ED5B0-3765-44BB-86D9-23F6D37E95B0}">
      <dgm:prSet/>
      <dgm:spPr/>
      <dgm:t>
        <a:bodyPr/>
        <a:lstStyle/>
        <a:p>
          <a:endParaRPr lang="nl-NL"/>
        </a:p>
      </dgm:t>
    </dgm:pt>
    <dgm:pt modelId="{6BA7B3F4-5574-4505-8283-D71FB5E10331}">
      <dgm:prSet/>
      <dgm:spPr>
        <a:xfrm>
          <a:off x="1454737" y="3288665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webarchivering</a:t>
          </a:r>
          <a:endParaRPr lang="nl-NL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32AE8127-E262-476F-8CE8-701ACFD71291}" type="parTrans" cxnId="{D89A5FDA-82BC-419B-8BCF-6C0B13B33DD2}">
      <dgm:prSet/>
      <dgm:spPr>
        <a:xfrm>
          <a:off x="1354470" y="656668"/>
          <a:ext cx="100266" cy="2882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2662"/>
              </a:lnTo>
              <a:lnTo>
                <a:pt x="100266" y="2882662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223C77D5-1EE7-4809-B2FC-709BFD8305C1}" type="sibTrans" cxnId="{D89A5FDA-82BC-419B-8BCF-6C0B13B33DD2}">
      <dgm:prSet/>
      <dgm:spPr/>
      <dgm:t>
        <a:bodyPr/>
        <a:lstStyle/>
        <a:p>
          <a:endParaRPr lang="nl-NL"/>
        </a:p>
      </dgm:t>
    </dgm:pt>
    <dgm:pt modelId="{371F3D3E-24F2-4533-A00C-9CE5CB8A2F8A}">
      <dgm:prSet/>
      <dgm:spPr>
        <a:xfrm>
          <a:off x="3961400" y="2661999"/>
          <a:ext cx="802132" cy="50133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nl-NL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Uitvoeringstoets </a:t>
          </a:r>
          <a:r>
            <a:rPr lang="nl-NL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actieplan</a:t>
          </a:r>
        </a:p>
      </dgm:t>
    </dgm:pt>
    <dgm:pt modelId="{C5BB65A5-5546-4337-813A-ED811DA7642B}" type="sibTrans" cxnId="{78FC9235-A5F7-4BD1-92CE-034E4A43AA30}">
      <dgm:prSet/>
      <dgm:spPr/>
      <dgm:t>
        <a:bodyPr/>
        <a:lstStyle/>
        <a:p>
          <a:endParaRPr lang="nl-NL"/>
        </a:p>
      </dgm:t>
    </dgm:pt>
    <dgm:pt modelId="{56608BB6-399B-4BF3-A379-08484727DA85}" type="parTrans" cxnId="{78FC9235-A5F7-4BD1-92CE-034E4A43AA30}">
      <dgm:prSet/>
      <dgm:spPr>
        <a:xfrm>
          <a:off x="3861133" y="656668"/>
          <a:ext cx="100266" cy="2255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5996"/>
              </a:lnTo>
              <a:lnTo>
                <a:pt x="100266" y="2255996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nl-NL"/>
        </a:p>
      </dgm:t>
    </dgm:pt>
    <dgm:pt modelId="{DE21296C-EDF0-49E2-BB0A-81BD3A290EDB}" type="pres">
      <dgm:prSet presAssocID="{5D29AA6F-3B0E-4785-9124-0BBDC10203A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l-NL"/>
        </a:p>
      </dgm:t>
    </dgm:pt>
    <dgm:pt modelId="{46424FB7-EED4-4665-88EA-1EB7AA921A0D}" type="pres">
      <dgm:prSet presAssocID="{DFDED719-DC9C-4257-80EE-66FE360B8B86}" presName="root" presStyleCnt="0"/>
      <dgm:spPr/>
    </dgm:pt>
    <dgm:pt modelId="{9CACBFC8-4AA7-4882-919C-B75F65E7EF8C}" type="pres">
      <dgm:prSet presAssocID="{DFDED719-DC9C-4257-80EE-66FE360B8B86}" presName="rootComposite" presStyleCnt="0"/>
      <dgm:spPr/>
    </dgm:pt>
    <dgm:pt modelId="{B7767A52-0E2F-4C5C-A47F-635605FE9220}" type="pres">
      <dgm:prSet presAssocID="{DFDED719-DC9C-4257-80EE-66FE360B8B86}" presName="rootText" presStyleLbl="node1" presStyleIdx="0" presStyleCnt="3"/>
      <dgm:spPr/>
      <dgm:t>
        <a:bodyPr/>
        <a:lstStyle/>
        <a:p>
          <a:endParaRPr lang="nl-NL"/>
        </a:p>
      </dgm:t>
    </dgm:pt>
    <dgm:pt modelId="{19D7FADE-2253-4037-A0C9-D7C0B8E15381}" type="pres">
      <dgm:prSet presAssocID="{DFDED719-DC9C-4257-80EE-66FE360B8B86}" presName="rootConnector" presStyleLbl="node1" presStyleIdx="0" presStyleCnt="3"/>
      <dgm:spPr/>
      <dgm:t>
        <a:bodyPr/>
        <a:lstStyle/>
        <a:p>
          <a:endParaRPr lang="nl-NL"/>
        </a:p>
      </dgm:t>
    </dgm:pt>
    <dgm:pt modelId="{106E6557-E913-4A32-8BC2-8570250B1474}" type="pres">
      <dgm:prSet presAssocID="{DFDED719-DC9C-4257-80EE-66FE360B8B86}" presName="childShape" presStyleCnt="0"/>
      <dgm:spPr/>
    </dgm:pt>
    <dgm:pt modelId="{720838DB-F094-4FF4-84F5-A75581B4BFEC}" type="pres">
      <dgm:prSet presAssocID="{A5373BCE-6A42-4283-80CD-E240CC1B3580}" presName="Name13" presStyleLbl="parChTrans1D2" presStyleIdx="0" presStyleCnt="10"/>
      <dgm:spPr/>
      <dgm:t>
        <a:bodyPr/>
        <a:lstStyle/>
        <a:p>
          <a:endParaRPr lang="nl-NL"/>
        </a:p>
      </dgm:t>
    </dgm:pt>
    <dgm:pt modelId="{96A110C4-7D3E-4A36-AB38-6ACB5D0A7B7A}" type="pres">
      <dgm:prSet presAssocID="{56A6CB78-FED2-4ADB-9EF9-675BA6F50F58}" presName="childText" presStyleLbl="bgAcc1" presStyleIdx="0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2258CA5-6239-4D52-BDC5-AA01305FDB62}" type="pres">
      <dgm:prSet presAssocID="{66D6AF62-F2C4-4F11-9CEF-ACEF4760ED29}" presName="root" presStyleCnt="0"/>
      <dgm:spPr/>
    </dgm:pt>
    <dgm:pt modelId="{47993CF4-FCB7-47E1-A8C9-D3FFBDA84844}" type="pres">
      <dgm:prSet presAssocID="{66D6AF62-F2C4-4F11-9CEF-ACEF4760ED29}" presName="rootComposite" presStyleCnt="0"/>
      <dgm:spPr/>
    </dgm:pt>
    <dgm:pt modelId="{5FB2D72A-2671-4D27-A936-989C263EE526}" type="pres">
      <dgm:prSet presAssocID="{66D6AF62-F2C4-4F11-9CEF-ACEF4760ED29}" presName="rootText" presStyleLbl="node1" presStyleIdx="1" presStyleCnt="3"/>
      <dgm:spPr/>
      <dgm:t>
        <a:bodyPr/>
        <a:lstStyle/>
        <a:p>
          <a:endParaRPr lang="nl-NL"/>
        </a:p>
      </dgm:t>
    </dgm:pt>
    <dgm:pt modelId="{F60C5CC9-8C65-4DBD-83BD-10CFF6713FB4}" type="pres">
      <dgm:prSet presAssocID="{66D6AF62-F2C4-4F11-9CEF-ACEF4760ED29}" presName="rootConnector" presStyleLbl="node1" presStyleIdx="1" presStyleCnt="3"/>
      <dgm:spPr/>
      <dgm:t>
        <a:bodyPr/>
        <a:lstStyle/>
        <a:p>
          <a:endParaRPr lang="nl-NL"/>
        </a:p>
      </dgm:t>
    </dgm:pt>
    <dgm:pt modelId="{64C030E4-A309-4846-8325-B52A87C4C24D}" type="pres">
      <dgm:prSet presAssocID="{66D6AF62-F2C4-4F11-9CEF-ACEF4760ED29}" presName="childShape" presStyleCnt="0"/>
      <dgm:spPr/>
    </dgm:pt>
    <dgm:pt modelId="{5036D094-5B9F-432F-BD55-B6437945681C}" type="pres">
      <dgm:prSet presAssocID="{1A25156E-08AB-471D-A96A-8E02599D88D0}" presName="Name13" presStyleLbl="parChTrans1D2" presStyleIdx="1" presStyleCnt="10"/>
      <dgm:spPr/>
      <dgm:t>
        <a:bodyPr/>
        <a:lstStyle/>
        <a:p>
          <a:endParaRPr lang="nl-NL"/>
        </a:p>
      </dgm:t>
    </dgm:pt>
    <dgm:pt modelId="{04EF4B6C-9127-4A28-883C-8F18BCE45437}" type="pres">
      <dgm:prSet presAssocID="{01BBE794-444D-4B8F-A892-F21A406681DA}" presName="childText" presStyleLbl="bgAcc1" presStyleIdx="1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6E61F8F-7FBA-4514-A3E4-3B24DBAF69B7}" type="pres">
      <dgm:prSet presAssocID="{44A44CE1-84E4-4740-82DC-11177CB3D89B}" presName="Name13" presStyleLbl="parChTrans1D2" presStyleIdx="2" presStyleCnt="10"/>
      <dgm:spPr/>
      <dgm:t>
        <a:bodyPr/>
        <a:lstStyle/>
        <a:p>
          <a:endParaRPr lang="nl-NL"/>
        </a:p>
      </dgm:t>
    </dgm:pt>
    <dgm:pt modelId="{BE355A82-B385-482C-82E3-1F28EC27B98F}" type="pres">
      <dgm:prSet presAssocID="{EA795866-4BD8-4346-841E-EF3A671C448D}" presName="childText" presStyleLbl="bgAcc1" presStyleIdx="2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6ECF9BB-F384-463C-B977-F7F65C00E3D5}" type="pres">
      <dgm:prSet presAssocID="{AFB1AED6-F2DF-42E8-B905-92FE930205BF}" presName="Name13" presStyleLbl="parChTrans1D2" presStyleIdx="3" presStyleCnt="10"/>
      <dgm:spPr/>
      <dgm:t>
        <a:bodyPr/>
        <a:lstStyle/>
        <a:p>
          <a:endParaRPr lang="nl-NL"/>
        </a:p>
      </dgm:t>
    </dgm:pt>
    <dgm:pt modelId="{BBE6CF61-4D37-4CC5-9D7F-2144D44D5EF3}" type="pres">
      <dgm:prSet presAssocID="{7E383A2D-7C1E-4519-A40C-CED398CFA563}" presName="childText" presStyleLbl="bgAcc1" presStyleIdx="3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2916086-C8AA-43C5-8CBB-E6D8ADA0B4D0}" type="pres">
      <dgm:prSet presAssocID="{CB65A342-6FB5-4854-BFAA-BAE6AE54F9E2}" presName="Name13" presStyleLbl="parChTrans1D2" presStyleIdx="4" presStyleCnt="10"/>
      <dgm:spPr/>
      <dgm:t>
        <a:bodyPr/>
        <a:lstStyle/>
        <a:p>
          <a:endParaRPr lang="nl-NL"/>
        </a:p>
      </dgm:t>
    </dgm:pt>
    <dgm:pt modelId="{83DF2B96-FC9F-423E-A1F4-B38E89492BAC}" type="pres">
      <dgm:prSet presAssocID="{957D9E33-0637-42B7-BA17-4E2E397D2B63}" presName="childText" presStyleLbl="bgAcc1" presStyleIdx="4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502EFFE-D6B4-433E-8757-46186892920E}" type="pres">
      <dgm:prSet presAssocID="{32AE8127-E262-476F-8CE8-701ACFD71291}" presName="Name13" presStyleLbl="parChTrans1D2" presStyleIdx="5" presStyleCnt="10"/>
      <dgm:spPr/>
      <dgm:t>
        <a:bodyPr/>
        <a:lstStyle/>
        <a:p>
          <a:endParaRPr lang="nl-NL"/>
        </a:p>
      </dgm:t>
    </dgm:pt>
    <dgm:pt modelId="{B043C71B-B3D2-48CC-BD14-464777B388A2}" type="pres">
      <dgm:prSet presAssocID="{6BA7B3F4-5574-4505-8283-D71FB5E10331}" presName="childText" presStyleLbl="bgAcc1" presStyleIdx="5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33ABE-A27B-4985-A35A-311C6653B885}" type="pres">
      <dgm:prSet presAssocID="{ABFFA6B1-D6DC-44AC-9E88-E1F06F8EBB6C}" presName="root" presStyleCnt="0"/>
      <dgm:spPr/>
    </dgm:pt>
    <dgm:pt modelId="{8C66E9E9-D61B-46B2-B659-E9A679B5EFED}" type="pres">
      <dgm:prSet presAssocID="{ABFFA6B1-D6DC-44AC-9E88-E1F06F8EBB6C}" presName="rootComposite" presStyleCnt="0"/>
      <dgm:spPr/>
    </dgm:pt>
    <dgm:pt modelId="{216578E0-7CA2-4EBD-9A46-83C313DBFB69}" type="pres">
      <dgm:prSet presAssocID="{ABFFA6B1-D6DC-44AC-9E88-E1F06F8EBB6C}" presName="rootText" presStyleLbl="node1" presStyleIdx="2" presStyleCnt="3"/>
      <dgm:spPr/>
      <dgm:t>
        <a:bodyPr/>
        <a:lstStyle/>
        <a:p>
          <a:endParaRPr lang="nl-NL"/>
        </a:p>
      </dgm:t>
    </dgm:pt>
    <dgm:pt modelId="{EE34145A-B2E8-4F4A-85DE-A2944658E625}" type="pres">
      <dgm:prSet presAssocID="{ABFFA6B1-D6DC-44AC-9E88-E1F06F8EBB6C}" presName="rootConnector" presStyleLbl="node1" presStyleIdx="2" presStyleCnt="3"/>
      <dgm:spPr/>
      <dgm:t>
        <a:bodyPr/>
        <a:lstStyle/>
        <a:p>
          <a:endParaRPr lang="nl-NL"/>
        </a:p>
      </dgm:t>
    </dgm:pt>
    <dgm:pt modelId="{9002568F-E8E8-46AE-894C-3EB86E56FCAA}" type="pres">
      <dgm:prSet presAssocID="{ABFFA6B1-D6DC-44AC-9E88-E1F06F8EBB6C}" presName="childShape" presStyleCnt="0"/>
      <dgm:spPr/>
    </dgm:pt>
    <dgm:pt modelId="{67FBBB31-DDC7-4821-BAB7-F6666E261846}" type="pres">
      <dgm:prSet presAssocID="{EFF7875E-65D7-44EC-9DF0-FC5540D1881C}" presName="Name13" presStyleLbl="parChTrans1D2" presStyleIdx="6" presStyleCnt="10"/>
      <dgm:spPr/>
      <dgm:t>
        <a:bodyPr/>
        <a:lstStyle/>
        <a:p>
          <a:endParaRPr lang="nl-NL"/>
        </a:p>
      </dgm:t>
    </dgm:pt>
    <dgm:pt modelId="{0120C836-D47F-4EAC-B75B-CFC6DA1FBDCC}" type="pres">
      <dgm:prSet presAssocID="{EC70265F-A2BE-4150-AFE8-1D5D45D2B806}" presName="childText" presStyleLbl="bgAcc1" presStyleIdx="6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39B3C4F-F3B0-48DC-9AD8-9D8AD8D25638}" type="pres">
      <dgm:prSet presAssocID="{A2576A15-D22F-4A2C-8176-FF0F8DA5A62C}" presName="Name13" presStyleLbl="parChTrans1D2" presStyleIdx="7" presStyleCnt="10"/>
      <dgm:spPr/>
      <dgm:t>
        <a:bodyPr/>
        <a:lstStyle/>
        <a:p>
          <a:endParaRPr lang="nl-NL"/>
        </a:p>
      </dgm:t>
    </dgm:pt>
    <dgm:pt modelId="{EA74F64E-0275-48E8-822B-0BD63FA29075}" type="pres">
      <dgm:prSet presAssocID="{FCE548F9-53A5-4D62-819E-E6DB3EE76838}" presName="childText" presStyleLbl="bgAcc1" presStyleIdx="7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01B4B3C-74CD-4947-80D5-2E3BB8897969}" type="pres">
      <dgm:prSet presAssocID="{C95DAE27-5DF1-433B-8942-57D629AB6A12}" presName="Name13" presStyleLbl="parChTrans1D2" presStyleIdx="8" presStyleCnt="10"/>
      <dgm:spPr/>
      <dgm:t>
        <a:bodyPr/>
        <a:lstStyle/>
        <a:p>
          <a:endParaRPr lang="nl-NL"/>
        </a:p>
      </dgm:t>
    </dgm:pt>
    <dgm:pt modelId="{EECFB468-2D2B-4229-AABF-98BC75D203E4}" type="pres">
      <dgm:prSet presAssocID="{673482B3-03C8-459B-8514-38143CD458F6}" presName="childText" presStyleLbl="bgAcc1" presStyleIdx="8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E5E7D5B-F1F0-411B-BDAB-4B634A7E7C8C}" type="pres">
      <dgm:prSet presAssocID="{56608BB6-399B-4BF3-A379-08484727DA85}" presName="Name13" presStyleLbl="parChTrans1D2" presStyleIdx="9" presStyleCnt="10"/>
      <dgm:spPr/>
      <dgm:t>
        <a:bodyPr/>
        <a:lstStyle/>
        <a:p>
          <a:endParaRPr lang="nl-NL"/>
        </a:p>
      </dgm:t>
    </dgm:pt>
    <dgm:pt modelId="{6E109F29-82DE-416F-84EC-374EA0BD9338}" type="pres">
      <dgm:prSet presAssocID="{371F3D3E-24F2-4533-A00C-9CE5CB8A2F8A}" presName="childText" presStyleLbl="bgAcc1" presStyleIdx="9" presStyleCnt="1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69E48A5B-6D02-4939-8536-CA607C8314CC}" srcId="{DFDED719-DC9C-4257-80EE-66FE360B8B86}" destId="{56A6CB78-FED2-4ADB-9EF9-675BA6F50F58}" srcOrd="0" destOrd="0" parTransId="{A5373BCE-6A42-4283-80CD-E240CC1B3580}" sibTransId="{00FA1D73-3357-43D9-B921-06924A354512}"/>
    <dgm:cxn modelId="{7923D9DD-7AE4-4389-B293-677FB887BE34}" type="presOf" srcId="{EA795866-4BD8-4346-841E-EF3A671C448D}" destId="{BE355A82-B385-482C-82E3-1F28EC27B98F}" srcOrd="0" destOrd="0" presId="urn:microsoft.com/office/officeart/2005/8/layout/hierarchy3"/>
    <dgm:cxn modelId="{AF5578AF-E84A-420B-AC67-5532C82A933C}" type="presOf" srcId="{673482B3-03C8-459B-8514-38143CD458F6}" destId="{EECFB468-2D2B-4229-AABF-98BC75D203E4}" srcOrd="0" destOrd="0" presId="urn:microsoft.com/office/officeart/2005/8/layout/hierarchy3"/>
    <dgm:cxn modelId="{3386CE08-E088-4B01-93A8-ED2C345FACD7}" type="presOf" srcId="{DFDED719-DC9C-4257-80EE-66FE360B8B86}" destId="{B7767A52-0E2F-4C5C-A47F-635605FE9220}" srcOrd="0" destOrd="0" presId="urn:microsoft.com/office/officeart/2005/8/layout/hierarchy3"/>
    <dgm:cxn modelId="{6CDEE4F4-49EA-4CAA-A6FF-5D66578120C2}" type="presOf" srcId="{44A44CE1-84E4-4740-82DC-11177CB3D89B}" destId="{16E61F8F-7FBA-4514-A3E4-3B24DBAF69B7}" srcOrd="0" destOrd="0" presId="urn:microsoft.com/office/officeart/2005/8/layout/hierarchy3"/>
    <dgm:cxn modelId="{0E21D61E-C6C3-42B4-9B62-6CBF2E2C65BA}" type="presOf" srcId="{DFDED719-DC9C-4257-80EE-66FE360B8B86}" destId="{19D7FADE-2253-4037-A0C9-D7C0B8E15381}" srcOrd="1" destOrd="0" presId="urn:microsoft.com/office/officeart/2005/8/layout/hierarchy3"/>
    <dgm:cxn modelId="{683412D7-E509-4B46-9771-19F873B40878}" type="presOf" srcId="{CB65A342-6FB5-4854-BFAA-BAE6AE54F9E2}" destId="{52916086-C8AA-43C5-8CBB-E6D8ADA0B4D0}" srcOrd="0" destOrd="0" presId="urn:microsoft.com/office/officeart/2005/8/layout/hierarchy3"/>
    <dgm:cxn modelId="{08014FFA-1A06-48B9-AE8E-5DAAFCC5EF24}" type="presOf" srcId="{EC70265F-A2BE-4150-AFE8-1D5D45D2B806}" destId="{0120C836-D47F-4EAC-B75B-CFC6DA1FBDCC}" srcOrd="0" destOrd="0" presId="urn:microsoft.com/office/officeart/2005/8/layout/hierarchy3"/>
    <dgm:cxn modelId="{3BEEF7F2-33F2-4CFB-9BDF-6CE7C29F47FE}" srcId="{5D29AA6F-3B0E-4785-9124-0BBDC10203A8}" destId="{ABFFA6B1-D6DC-44AC-9E88-E1F06F8EBB6C}" srcOrd="2" destOrd="0" parTransId="{13DD4D16-A7E5-4DC5-838C-F7AA2D8EC1C1}" sibTransId="{8C51919A-4687-4E4D-AFF7-EA148B73F433}"/>
    <dgm:cxn modelId="{E5BC7A4D-A28C-4A41-9699-494320F397CC}" srcId="{ABFFA6B1-D6DC-44AC-9E88-E1F06F8EBB6C}" destId="{673482B3-03C8-459B-8514-38143CD458F6}" srcOrd="2" destOrd="0" parTransId="{C95DAE27-5DF1-433B-8942-57D629AB6A12}" sibTransId="{626D037C-1941-418A-B468-63A84E9F4BA2}"/>
    <dgm:cxn modelId="{B58A5B65-F6BB-4A41-82A9-6F4D76214A1F}" srcId="{ABFFA6B1-D6DC-44AC-9E88-E1F06F8EBB6C}" destId="{FCE548F9-53A5-4D62-819E-E6DB3EE76838}" srcOrd="1" destOrd="0" parTransId="{A2576A15-D22F-4A2C-8176-FF0F8DA5A62C}" sibTransId="{B5FB4863-DE46-4260-9267-524A05AA0EC1}"/>
    <dgm:cxn modelId="{46527397-6F3D-46EB-AC94-69AFB9FCA11C}" type="presOf" srcId="{371F3D3E-24F2-4533-A00C-9CE5CB8A2F8A}" destId="{6E109F29-82DE-416F-84EC-374EA0BD9338}" srcOrd="0" destOrd="0" presId="urn:microsoft.com/office/officeart/2005/8/layout/hierarchy3"/>
    <dgm:cxn modelId="{BFD6A0C6-A421-4EDA-A5A8-76F1B3747D02}" srcId="{5D29AA6F-3B0E-4785-9124-0BBDC10203A8}" destId="{66D6AF62-F2C4-4F11-9CEF-ACEF4760ED29}" srcOrd="1" destOrd="0" parTransId="{EE07FECF-ECDE-46BF-BCDE-6AA54C57F07A}" sibTransId="{7513E32E-2F45-4FE3-AA99-9A7962A962D4}"/>
    <dgm:cxn modelId="{1DA68B70-2933-4A87-94C0-16D78CC3AA30}" type="presOf" srcId="{A2576A15-D22F-4A2C-8176-FF0F8DA5A62C}" destId="{539B3C4F-F3B0-48DC-9AD8-9D8AD8D25638}" srcOrd="0" destOrd="0" presId="urn:microsoft.com/office/officeart/2005/8/layout/hierarchy3"/>
    <dgm:cxn modelId="{1A39DFF7-1BF5-4675-BB6B-0EAAD3349995}" type="presOf" srcId="{ABFFA6B1-D6DC-44AC-9E88-E1F06F8EBB6C}" destId="{216578E0-7CA2-4EBD-9A46-83C313DBFB69}" srcOrd="0" destOrd="0" presId="urn:microsoft.com/office/officeart/2005/8/layout/hierarchy3"/>
    <dgm:cxn modelId="{FF8FA64E-711B-423D-8CF8-85E6F14792D6}" type="presOf" srcId="{A5373BCE-6A42-4283-80CD-E240CC1B3580}" destId="{720838DB-F094-4FF4-84F5-A75581B4BFEC}" srcOrd="0" destOrd="0" presId="urn:microsoft.com/office/officeart/2005/8/layout/hierarchy3"/>
    <dgm:cxn modelId="{34933CCA-4873-4A92-8394-8E6B356AA72F}" srcId="{66D6AF62-F2C4-4F11-9CEF-ACEF4760ED29}" destId="{EA795866-4BD8-4346-841E-EF3A671C448D}" srcOrd="1" destOrd="0" parTransId="{44A44CE1-84E4-4740-82DC-11177CB3D89B}" sibTransId="{9BBD7046-B968-45D7-BCB1-561EFB386F52}"/>
    <dgm:cxn modelId="{BB448A7E-901A-4B5C-8910-4BD1B3D32F78}" srcId="{5D29AA6F-3B0E-4785-9124-0BBDC10203A8}" destId="{DFDED719-DC9C-4257-80EE-66FE360B8B86}" srcOrd="0" destOrd="0" parTransId="{EF660A14-0B76-49CC-AA42-20382B70E1C8}" sibTransId="{EFABD5B7-943E-451F-BC31-4CEDACBFFCB0}"/>
    <dgm:cxn modelId="{DCF71C57-D4C3-4FAE-9031-B4846F7520B3}" type="presOf" srcId="{66D6AF62-F2C4-4F11-9CEF-ACEF4760ED29}" destId="{F60C5CC9-8C65-4DBD-83BD-10CFF6713FB4}" srcOrd="1" destOrd="0" presId="urn:microsoft.com/office/officeart/2005/8/layout/hierarchy3"/>
    <dgm:cxn modelId="{3661F2D8-25EC-44A2-A230-158A361853E5}" srcId="{66D6AF62-F2C4-4F11-9CEF-ACEF4760ED29}" destId="{7E383A2D-7C1E-4519-A40C-CED398CFA563}" srcOrd="2" destOrd="0" parTransId="{AFB1AED6-F2DF-42E8-B905-92FE930205BF}" sibTransId="{7AB6965B-4B72-4710-85B6-6F6E913D3292}"/>
    <dgm:cxn modelId="{4FFFD451-518F-440A-973D-442213CA8CC5}" srcId="{ABFFA6B1-D6DC-44AC-9E88-E1F06F8EBB6C}" destId="{EC70265F-A2BE-4150-AFE8-1D5D45D2B806}" srcOrd="0" destOrd="0" parTransId="{EFF7875E-65D7-44EC-9DF0-FC5540D1881C}" sibTransId="{8AFE5530-6BB1-462C-9C03-90FB76BA2195}"/>
    <dgm:cxn modelId="{59EF6E38-09B9-4868-AFD5-232EEDE1DC46}" type="presOf" srcId="{1A25156E-08AB-471D-A96A-8E02599D88D0}" destId="{5036D094-5B9F-432F-BD55-B6437945681C}" srcOrd="0" destOrd="0" presId="urn:microsoft.com/office/officeart/2005/8/layout/hierarchy3"/>
    <dgm:cxn modelId="{EB50F701-C7A9-40D0-AB06-AD5F493F3487}" type="presOf" srcId="{AFB1AED6-F2DF-42E8-B905-92FE930205BF}" destId="{66ECF9BB-F384-463C-B977-F7F65C00E3D5}" srcOrd="0" destOrd="0" presId="urn:microsoft.com/office/officeart/2005/8/layout/hierarchy3"/>
    <dgm:cxn modelId="{78214280-76F4-468F-941C-D73DC3346C08}" type="presOf" srcId="{66D6AF62-F2C4-4F11-9CEF-ACEF4760ED29}" destId="{5FB2D72A-2671-4D27-A936-989C263EE526}" srcOrd="0" destOrd="0" presId="urn:microsoft.com/office/officeart/2005/8/layout/hierarchy3"/>
    <dgm:cxn modelId="{70BE65A3-449E-489D-9C3A-614AB98DE723}" type="presOf" srcId="{FCE548F9-53A5-4D62-819E-E6DB3EE76838}" destId="{EA74F64E-0275-48E8-822B-0BD63FA29075}" srcOrd="0" destOrd="0" presId="urn:microsoft.com/office/officeart/2005/8/layout/hierarchy3"/>
    <dgm:cxn modelId="{294B4C9C-780A-4ADE-AB62-3E43AC52F010}" type="presOf" srcId="{957D9E33-0637-42B7-BA17-4E2E397D2B63}" destId="{83DF2B96-FC9F-423E-A1F4-B38E89492BAC}" srcOrd="0" destOrd="0" presId="urn:microsoft.com/office/officeart/2005/8/layout/hierarchy3"/>
    <dgm:cxn modelId="{78FC9235-A5F7-4BD1-92CE-034E4A43AA30}" srcId="{ABFFA6B1-D6DC-44AC-9E88-E1F06F8EBB6C}" destId="{371F3D3E-24F2-4533-A00C-9CE5CB8A2F8A}" srcOrd="3" destOrd="0" parTransId="{56608BB6-399B-4BF3-A379-08484727DA85}" sibTransId="{C5BB65A5-5546-4337-813A-ED811DA7642B}"/>
    <dgm:cxn modelId="{9CE06FE2-E98D-4779-A4D0-D785D3F6CD19}" srcId="{66D6AF62-F2C4-4F11-9CEF-ACEF4760ED29}" destId="{01BBE794-444D-4B8F-A892-F21A406681DA}" srcOrd="0" destOrd="0" parTransId="{1A25156E-08AB-471D-A96A-8E02599D88D0}" sibTransId="{341D7C1A-AD2A-40B8-BE9A-C1CC59C47F6E}"/>
    <dgm:cxn modelId="{D2BD5C29-948E-41A1-B20E-D52F905CD6EA}" type="presOf" srcId="{6BA7B3F4-5574-4505-8283-D71FB5E10331}" destId="{B043C71B-B3D2-48CC-BD14-464777B388A2}" srcOrd="0" destOrd="0" presId="urn:microsoft.com/office/officeart/2005/8/layout/hierarchy3"/>
    <dgm:cxn modelId="{BFBD8D03-8575-46A2-91B7-B08F2467326B}" type="presOf" srcId="{7E383A2D-7C1E-4519-A40C-CED398CFA563}" destId="{BBE6CF61-4D37-4CC5-9D7F-2144D44D5EF3}" srcOrd="0" destOrd="0" presId="urn:microsoft.com/office/officeart/2005/8/layout/hierarchy3"/>
    <dgm:cxn modelId="{EFBDD787-A2B9-466D-8987-595A796D853E}" type="presOf" srcId="{32AE8127-E262-476F-8CE8-701ACFD71291}" destId="{B502EFFE-D6B4-433E-8757-46186892920E}" srcOrd="0" destOrd="0" presId="urn:microsoft.com/office/officeart/2005/8/layout/hierarchy3"/>
    <dgm:cxn modelId="{E481338D-1153-46A2-BB5C-8A46D7842579}" type="presOf" srcId="{ABFFA6B1-D6DC-44AC-9E88-E1F06F8EBB6C}" destId="{EE34145A-B2E8-4F4A-85DE-A2944658E625}" srcOrd="1" destOrd="0" presId="urn:microsoft.com/office/officeart/2005/8/layout/hierarchy3"/>
    <dgm:cxn modelId="{45CB468A-7DD1-42E9-885A-83A13E920062}" type="presOf" srcId="{5D29AA6F-3B0E-4785-9124-0BBDC10203A8}" destId="{DE21296C-EDF0-49E2-BB0A-81BD3A290EDB}" srcOrd="0" destOrd="0" presId="urn:microsoft.com/office/officeart/2005/8/layout/hierarchy3"/>
    <dgm:cxn modelId="{6DBDF855-C4AB-4D70-BE96-703D491D199B}" type="presOf" srcId="{EFF7875E-65D7-44EC-9DF0-FC5540D1881C}" destId="{67FBBB31-DDC7-4821-BAB7-F6666E261846}" srcOrd="0" destOrd="0" presId="urn:microsoft.com/office/officeart/2005/8/layout/hierarchy3"/>
    <dgm:cxn modelId="{D968043B-4C86-4A0D-8ADA-103160919B7A}" type="presOf" srcId="{01BBE794-444D-4B8F-A892-F21A406681DA}" destId="{04EF4B6C-9127-4A28-883C-8F18BCE45437}" srcOrd="0" destOrd="0" presId="urn:microsoft.com/office/officeart/2005/8/layout/hierarchy3"/>
    <dgm:cxn modelId="{6E6043B9-2EAC-4D5D-9BBF-9353E8EEC0CE}" type="presOf" srcId="{56A6CB78-FED2-4ADB-9EF9-675BA6F50F58}" destId="{96A110C4-7D3E-4A36-AB38-6ACB5D0A7B7A}" srcOrd="0" destOrd="0" presId="urn:microsoft.com/office/officeart/2005/8/layout/hierarchy3"/>
    <dgm:cxn modelId="{EA6ED5B0-3765-44BB-86D9-23F6D37E95B0}" srcId="{66D6AF62-F2C4-4F11-9CEF-ACEF4760ED29}" destId="{957D9E33-0637-42B7-BA17-4E2E397D2B63}" srcOrd="3" destOrd="0" parTransId="{CB65A342-6FB5-4854-BFAA-BAE6AE54F9E2}" sibTransId="{393BDD05-B1F8-4E8B-8F8F-9DB7FB3871A7}"/>
    <dgm:cxn modelId="{282F8BE0-8789-4D1E-9F84-706424B51AE3}" type="presOf" srcId="{56608BB6-399B-4BF3-A379-08484727DA85}" destId="{8E5E7D5B-F1F0-411B-BDAB-4B634A7E7C8C}" srcOrd="0" destOrd="0" presId="urn:microsoft.com/office/officeart/2005/8/layout/hierarchy3"/>
    <dgm:cxn modelId="{CAD285B0-51B6-4FD9-ADF1-E8A026DE4EA3}" type="presOf" srcId="{C95DAE27-5DF1-433B-8942-57D629AB6A12}" destId="{401B4B3C-74CD-4947-80D5-2E3BB8897969}" srcOrd="0" destOrd="0" presId="urn:microsoft.com/office/officeart/2005/8/layout/hierarchy3"/>
    <dgm:cxn modelId="{D89A5FDA-82BC-419B-8BCF-6C0B13B33DD2}" srcId="{66D6AF62-F2C4-4F11-9CEF-ACEF4760ED29}" destId="{6BA7B3F4-5574-4505-8283-D71FB5E10331}" srcOrd="4" destOrd="0" parTransId="{32AE8127-E262-476F-8CE8-701ACFD71291}" sibTransId="{223C77D5-1EE7-4809-B2FC-709BFD8305C1}"/>
    <dgm:cxn modelId="{58718339-ACB6-4D11-AE1E-B6A3A25FAC05}" type="presParOf" srcId="{DE21296C-EDF0-49E2-BB0A-81BD3A290EDB}" destId="{46424FB7-EED4-4665-88EA-1EB7AA921A0D}" srcOrd="0" destOrd="0" presId="urn:microsoft.com/office/officeart/2005/8/layout/hierarchy3"/>
    <dgm:cxn modelId="{A91EFA32-1C47-4513-BD4B-82103322AE57}" type="presParOf" srcId="{46424FB7-EED4-4665-88EA-1EB7AA921A0D}" destId="{9CACBFC8-4AA7-4882-919C-B75F65E7EF8C}" srcOrd="0" destOrd="0" presId="urn:microsoft.com/office/officeart/2005/8/layout/hierarchy3"/>
    <dgm:cxn modelId="{C7D000F2-C407-4504-B35D-48EE08EA8FFD}" type="presParOf" srcId="{9CACBFC8-4AA7-4882-919C-B75F65E7EF8C}" destId="{B7767A52-0E2F-4C5C-A47F-635605FE9220}" srcOrd="0" destOrd="0" presId="urn:microsoft.com/office/officeart/2005/8/layout/hierarchy3"/>
    <dgm:cxn modelId="{4D483431-9BCC-4B6B-9841-F09D1321D794}" type="presParOf" srcId="{9CACBFC8-4AA7-4882-919C-B75F65E7EF8C}" destId="{19D7FADE-2253-4037-A0C9-D7C0B8E15381}" srcOrd="1" destOrd="0" presId="urn:microsoft.com/office/officeart/2005/8/layout/hierarchy3"/>
    <dgm:cxn modelId="{038B6842-F667-4ABC-AC15-04F1CF246B26}" type="presParOf" srcId="{46424FB7-EED4-4665-88EA-1EB7AA921A0D}" destId="{106E6557-E913-4A32-8BC2-8570250B1474}" srcOrd="1" destOrd="0" presId="urn:microsoft.com/office/officeart/2005/8/layout/hierarchy3"/>
    <dgm:cxn modelId="{59CB6434-F218-420F-B1DB-091694F3871E}" type="presParOf" srcId="{106E6557-E913-4A32-8BC2-8570250B1474}" destId="{720838DB-F094-4FF4-84F5-A75581B4BFEC}" srcOrd="0" destOrd="0" presId="urn:microsoft.com/office/officeart/2005/8/layout/hierarchy3"/>
    <dgm:cxn modelId="{7CB9D2B2-840F-4AC7-BC6C-A69345919700}" type="presParOf" srcId="{106E6557-E913-4A32-8BC2-8570250B1474}" destId="{96A110C4-7D3E-4A36-AB38-6ACB5D0A7B7A}" srcOrd="1" destOrd="0" presId="urn:microsoft.com/office/officeart/2005/8/layout/hierarchy3"/>
    <dgm:cxn modelId="{FD301562-EE5F-4156-8AB1-F80B679085F4}" type="presParOf" srcId="{DE21296C-EDF0-49E2-BB0A-81BD3A290EDB}" destId="{82258CA5-6239-4D52-BDC5-AA01305FDB62}" srcOrd="1" destOrd="0" presId="urn:microsoft.com/office/officeart/2005/8/layout/hierarchy3"/>
    <dgm:cxn modelId="{7A346557-1DC3-460D-A6E7-E3D679BF915E}" type="presParOf" srcId="{82258CA5-6239-4D52-BDC5-AA01305FDB62}" destId="{47993CF4-FCB7-47E1-A8C9-D3FFBDA84844}" srcOrd="0" destOrd="0" presId="urn:microsoft.com/office/officeart/2005/8/layout/hierarchy3"/>
    <dgm:cxn modelId="{3AC95687-08EE-4AC7-98C0-57130556B77B}" type="presParOf" srcId="{47993CF4-FCB7-47E1-A8C9-D3FFBDA84844}" destId="{5FB2D72A-2671-4D27-A936-989C263EE526}" srcOrd="0" destOrd="0" presId="urn:microsoft.com/office/officeart/2005/8/layout/hierarchy3"/>
    <dgm:cxn modelId="{D2B03E0E-9439-4E12-B98C-49612B33C8D1}" type="presParOf" srcId="{47993CF4-FCB7-47E1-A8C9-D3FFBDA84844}" destId="{F60C5CC9-8C65-4DBD-83BD-10CFF6713FB4}" srcOrd="1" destOrd="0" presId="urn:microsoft.com/office/officeart/2005/8/layout/hierarchy3"/>
    <dgm:cxn modelId="{8B5B6C84-6D49-49E5-8939-1891811E76D2}" type="presParOf" srcId="{82258CA5-6239-4D52-BDC5-AA01305FDB62}" destId="{64C030E4-A309-4846-8325-B52A87C4C24D}" srcOrd="1" destOrd="0" presId="urn:microsoft.com/office/officeart/2005/8/layout/hierarchy3"/>
    <dgm:cxn modelId="{E2CA137B-F454-4A1C-9D90-888BE31B0C2D}" type="presParOf" srcId="{64C030E4-A309-4846-8325-B52A87C4C24D}" destId="{5036D094-5B9F-432F-BD55-B6437945681C}" srcOrd="0" destOrd="0" presId="urn:microsoft.com/office/officeart/2005/8/layout/hierarchy3"/>
    <dgm:cxn modelId="{861ADDE1-7390-4548-BE2C-4CCAB56D33F5}" type="presParOf" srcId="{64C030E4-A309-4846-8325-B52A87C4C24D}" destId="{04EF4B6C-9127-4A28-883C-8F18BCE45437}" srcOrd="1" destOrd="0" presId="urn:microsoft.com/office/officeart/2005/8/layout/hierarchy3"/>
    <dgm:cxn modelId="{4E014567-2B94-49EA-874E-EF58C59ADA49}" type="presParOf" srcId="{64C030E4-A309-4846-8325-B52A87C4C24D}" destId="{16E61F8F-7FBA-4514-A3E4-3B24DBAF69B7}" srcOrd="2" destOrd="0" presId="urn:microsoft.com/office/officeart/2005/8/layout/hierarchy3"/>
    <dgm:cxn modelId="{B1C3FE99-5581-414C-BDC8-6BEF1E27D36C}" type="presParOf" srcId="{64C030E4-A309-4846-8325-B52A87C4C24D}" destId="{BE355A82-B385-482C-82E3-1F28EC27B98F}" srcOrd="3" destOrd="0" presId="urn:microsoft.com/office/officeart/2005/8/layout/hierarchy3"/>
    <dgm:cxn modelId="{C567A016-5AAD-405D-B190-4161ACD46350}" type="presParOf" srcId="{64C030E4-A309-4846-8325-B52A87C4C24D}" destId="{66ECF9BB-F384-463C-B977-F7F65C00E3D5}" srcOrd="4" destOrd="0" presId="urn:microsoft.com/office/officeart/2005/8/layout/hierarchy3"/>
    <dgm:cxn modelId="{42FC1920-83E5-4F6A-A2A5-C1BE29491613}" type="presParOf" srcId="{64C030E4-A309-4846-8325-B52A87C4C24D}" destId="{BBE6CF61-4D37-4CC5-9D7F-2144D44D5EF3}" srcOrd="5" destOrd="0" presId="urn:microsoft.com/office/officeart/2005/8/layout/hierarchy3"/>
    <dgm:cxn modelId="{610997C9-35E1-4C58-B1DC-C0A47DB53403}" type="presParOf" srcId="{64C030E4-A309-4846-8325-B52A87C4C24D}" destId="{52916086-C8AA-43C5-8CBB-E6D8ADA0B4D0}" srcOrd="6" destOrd="0" presId="urn:microsoft.com/office/officeart/2005/8/layout/hierarchy3"/>
    <dgm:cxn modelId="{404C4402-3AB4-4CBB-B2A2-030B77143123}" type="presParOf" srcId="{64C030E4-A309-4846-8325-B52A87C4C24D}" destId="{83DF2B96-FC9F-423E-A1F4-B38E89492BAC}" srcOrd="7" destOrd="0" presId="urn:microsoft.com/office/officeart/2005/8/layout/hierarchy3"/>
    <dgm:cxn modelId="{C1BE4D24-E445-4C89-BB36-DE6CB68D9997}" type="presParOf" srcId="{64C030E4-A309-4846-8325-B52A87C4C24D}" destId="{B502EFFE-D6B4-433E-8757-46186892920E}" srcOrd="8" destOrd="0" presId="urn:microsoft.com/office/officeart/2005/8/layout/hierarchy3"/>
    <dgm:cxn modelId="{7C148ECC-77C2-42B9-8757-0CB12AB82B6E}" type="presParOf" srcId="{64C030E4-A309-4846-8325-B52A87C4C24D}" destId="{B043C71B-B3D2-48CC-BD14-464777B388A2}" srcOrd="9" destOrd="0" presId="urn:microsoft.com/office/officeart/2005/8/layout/hierarchy3"/>
    <dgm:cxn modelId="{A6B12B69-C265-4697-9210-DC9A3B3F50AB}" type="presParOf" srcId="{DE21296C-EDF0-49E2-BB0A-81BD3A290EDB}" destId="{F1033ABE-A27B-4985-A35A-311C6653B885}" srcOrd="2" destOrd="0" presId="urn:microsoft.com/office/officeart/2005/8/layout/hierarchy3"/>
    <dgm:cxn modelId="{4714A747-FD15-42B3-97F4-2BDF8C5E838B}" type="presParOf" srcId="{F1033ABE-A27B-4985-A35A-311C6653B885}" destId="{8C66E9E9-D61B-46B2-B659-E9A679B5EFED}" srcOrd="0" destOrd="0" presId="urn:microsoft.com/office/officeart/2005/8/layout/hierarchy3"/>
    <dgm:cxn modelId="{D3DEAC9F-2DC1-4B9D-A897-E5C7F340D411}" type="presParOf" srcId="{8C66E9E9-D61B-46B2-B659-E9A679B5EFED}" destId="{216578E0-7CA2-4EBD-9A46-83C313DBFB69}" srcOrd="0" destOrd="0" presId="urn:microsoft.com/office/officeart/2005/8/layout/hierarchy3"/>
    <dgm:cxn modelId="{7474219D-BDBD-48ED-90F3-6AC414031CCA}" type="presParOf" srcId="{8C66E9E9-D61B-46B2-B659-E9A679B5EFED}" destId="{EE34145A-B2E8-4F4A-85DE-A2944658E625}" srcOrd="1" destOrd="0" presId="urn:microsoft.com/office/officeart/2005/8/layout/hierarchy3"/>
    <dgm:cxn modelId="{DDDF069A-5D0F-4C61-9FFA-9573401CDFA5}" type="presParOf" srcId="{F1033ABE-A27B-4985-A35A-311C6653B885}" destId="{9002568F-E8E8-46AE-894C-3EB86E56FCAA}" srcOrd="1" destOrd="0" presId="urn:microsoft.com/office/officeart/2005/8/layout/hierarchy3"/>
    <dgm:cxn modelId="{02348B2B-D089-4154-B5C5-BF05F2D79EB4}" type="presParOf" srcId="{9002568F-E8E8-46AE-894C-3EB86E56FCAA}" destId="{67FBBB31-DDC7-4821-BAB7-F6666E261846}" srcOrd="0" destOrd="0" presId="urn:microsoft.com/office/officeart/2005/8/layout/hierarchy3"/>
    <dgm:cxn modelId="{D72299FF-5128-4D1A-BC1F-347A6E5D94EF}" type="presParOf" srcId="{9002568F-E8E8-46AE-894C-3EB86E56FCAA}" destId="{0120C836-D47F-4EAC-B75B-CFC6DA1FBDCC}" srcOrd="1" destOrd="0" presId="urn:microsoft.com/office/officeart/2005/8/layout/hierarchy3"/>
    <dgm:cxn modelId="{AE08245D-AA16-4CCF-909A-267539C75813}" type="presParOf" srcId="{9002568F-E8E8-46AE-894C-3EB86E56FCAA}" destId="{539B3C4F-F3B0-48DC-9AD8-9D8AD8D25638}" srcOrd="2" destOrd="0" presId="urn:microsoft.com/office/officeart/2005/8/layout/hierarchy3"/>
    <dgm:cxn modelId="{BA5078D7-7242-4EBD-9F35-BF1D0DCE236D}" type="presParOf" srcId="{9002568F-E8E8-46AE-894C-3EB86E56FCAA}" destId="{EA74F64E-0275-48E8-822B-0BD63FA29075}" srcOrd="3" destOrd="0" presId="urn:microsoft.com/office/officeart/2005/8/layout/hierarchy3"/>
    <dgm:cxn modelId="{06CE05F1-7E7C-43E6-94CC-8096B21FCB62}" type="presParOf" srcId="{9002568F-E8E8-46AE-894C-3EB86E56FCAA}" destId="{401B4B3C-74CD-4947-80D5-2E3BB8897969}" srcOrd="4" destOrd="0" presId="urn:microsoft.com/office/officeart/2005/8/layout/hierarchy3"/>
    <dgm:cxn modelId="{69583DBB-BEA3-4A97-B4B5-3F482E653AEC}" type="presParOf" srcId="{9002568F-E8E8-46AE-894C-3EB86E56FCAA}" destId="{EECFB468-2D2B-4229-AABF-98BC75D203E4}" srcOrd="5" destOrd="0" presId="urn:microsoft.com/office/officeart/2005/8/layout/hierarchy3"/>
    <dgm:cxn modelId="{6880548E-210B-4BFD-B43D-4EEA9E7D0A86}" type="presParOf" srcId="{9002568F-E8E8-46AE-894C-3EB86E56FCAA}" destId="{8E5E7D5B-F1F0-411B-BDAB-4B634A7E7C8C}" srcOrd="6" destOrd="0" presId="urn:microsoft.com/office/officeart/2005/8/layout/hierarchy3"/>
    <dgm:cxn modelId="{F74469A0-75A9-422B-A50D-03F9AF4AFCA8}" type="presParOf" srcId="{9002568F-E8E8-46AE-894C-3EB86E56FCAA}" destId="{6E109F29-82DE-416F-84EC-374EA0BD933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67A52-0E2F-4C5C-A47F-635605FE9220}">
      <dsp:nvSpPr>
        <dsp:cNvPr id="0" name=""/>
        <dsp:cNvSpPr/>
      </dsp:nvSpPr>
      <dsp:spPr>
        <a:xfrm>
          <a:off x="1575578" y="2608"/>
          <a:ext cx="1408845" cy="704422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Actielijn 1: Professionals</a:t>
          </a:r>
        </a:p>
      </dsp:txBody>
      <dsp:txXfrm>
        <a:off x="1596210" y="23240"/>
        <a:ext cx="1367581" cy="663158"/>
      </dsp:txXfrm>
    </dsp:sp>
    <dsp:sp modelId="{720838DB-F094-4FF4-84F5-A75581B4BFEC}">
      <dsp:nvSpPr>
        <dsp:cNvPr id="0" name=""/>
        <dsp:cNvSpPr/>
      </dsp:nvSpPr>
      <dsp:spPr>
        <a:xfrm>
          <a:off x="1716463" y="707030"/>
          <a:ext cx="140884" cy="52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99"/>
              </a:lnTo>
              <a:lnTo>
                <a:pt x="100266" y="37599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110C4-7D3E-4A36-AB38-6ACB5D0A7B7A}">
      <dsp:nvSpPr>
        <dsp:cNvPr id="0" name=""/>
        <dsp:cNvSpPr/>
      </dsp:nvSpPr>
      <dsp:spPr>
        <a:xfrm>
          <a:off x="1857347" y="883136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KWIV</a:t>
          </a:r>
        </a:p>
      </dsp:txBody>
      <dsp:txXfrm>
        <a:off x="1877979" y="903768"/>
        <a:ext cx="1085812" cy="663158"/>
      </dsp:txXfrm>
    </dsp:sp>
    <dsp:sp modelId="{5FB2D72A-2671-4D27-A936-989C263EE526}">
      <dsp:nvSpPr>
        <dsp:cNvPr id="0" name=""/>
        <dsp:cNvSpPr/>
      </dsp:nvSpPr>
      <dsp:spPr>
        <a:xfrm>
          <a:off x="3336635" y="2608"/>
          <a:ext cx="1408845" cy="704422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Actielijn 2: Volume en aard van informatie</a:t>
          </a:r>
          <a:endParaRPr lang="nl-NL" sz="14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357267" y="23240"/>
        <a:ext cx="1367581" cy="663158"/>
      </dsp:txXfrm>
    </dsp:sp>
    <dsp:sp modelId="{5036D094-5B9F-432F-BD55-B6437945681C}">
      <dsp:nvSpPr>
        <dsp:cNvPr id="0" name=""/>
        <dsp:cNvSpPr/>
      </dsp:nvSpPr>
      <dsp:spPr>
        <a:xfrm>
          <a:off x="3477519" y="707030"/>
          <a:ext cx="140884" cy="52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99"/>
              </a:lnTo>
              <a:lnTo>
                <a:pt x="100266" y="37599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F4B6C-9127-4A28-883C-8F18BCE45437}">
      <dsp:nvSpPr>
        <dsp:cNvPr id="0" name=""/>
        <dsp:cNvSpPr/>
      </dsp:nvSpPr>
      <dsp:spPr>
        <a:xfrm>
          <a:off x="3618404" y="883136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(departementen): Actief </a:t>
          </a:r>
          <a:r>
            <a:rPr lang="nl-NL" sz="80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openbaarmaken</a:t>
          </a: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nota's</a:t>
          </a:r>
          <a:endParaRPr lang="nl-NL" sz="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639036" y="903768"/>
        <a:ext cx="1085812" cy="663158"/>
      </dsp:txXfrm>
    </dsp:sp>
    <dsp:sp modelId="{16E61F8F-7FBA-4514-A3E4-3B24DBAF69B7}">
      <dsp:nvSpPr>
        <dsp:cNvPr id="0" name=""/>
        <dsp:cNvSpPr/>
      </dsp:nvSpPr>
      <dsp:spPr>
        <a:xfrm>
          <a:off x="3477519" y="707030"/>
          <a:ext cx="140884" cy="1408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665"/>
              </a:lnTo>
              <a:lnTo>
                <a:pt x="100266" y="1002665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55A82-B385-482C-82E3-1F28EC27B98F}">
      <dsp:nvSpPr>
        <dsp:cNvPr id="0" name=""/>
        <dsp:cNvSpPr/>
      </dsp:nvSpPr>
      <dsp:spPr>
        <a:xfrm>
          <a:off x="3618404" y="1763664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(voor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zover net al </a:t>
          </a: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voorzien t.b.v. </a:t>
          </a:r>
          <a:r>
            <a:rPr lang="nl-NL" sz="80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Woo</a:t>
          </a: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</a:t>
          </a:r>
          <a:endParaRPr lang="nl-NL" sz="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Aansluiting PLOOI</a:t>
          </a:r>
        </a:p>
      </dsp:txBody>
      <dsp:txXfrm>
        <a:off x="3639036" y="1784296"/>
        <a:ext cx="1085812" cy="663158"/>
      </dsp:txXfrm>
    </dsp:sp>
    <dsp:sp modelId="{66ECF9BB-F384-463C-B977-F7F65C00E3D5}">
      <dsp:nvSpPr>
        <dsp:cNvPr id="0" name=""/>
        <dsp:cNvSpPr/>
      </dsp:nvSpPr>
      <dsp:spPr>
        <a:xfrm>
          <a:off x="3477519" y="707030"/>
          <a:ext cx="140884" cy="2289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331"/>
              </a:lnTo>
              <a:lnTo>
                <a:pt x="100266" y="1629331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E6CF61-4D37-4CC5-9D7F-2144D44D5EF3}">
      <dsp:nvSpPr>
        <dsp:cNvPr id="0" name=""/>
        <dsp:cNvSpPr/>
      </dsp:nvSpPr>
      <dsp:spPr>
        <a:xfrm>
          <a:off x="3618404" y="2644193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e-mailarchivering</a:t>
          </a:r>
        </a:p>
      </dsp:txBody>
      <dsp:txXfrm>
        <a:off x="3639036" y="2664825"/>
        <a:ext cx="1085812" cy="663158"/>
      </dsp:txXfrm>
    </dsp:sp>
    <dsp:sp modelId="{52916086-C8AA-43C5-8CBB-E6D8ADA0B4D0}">
      <dsp:nvSpPr>
        <dsp:cNvPr id="0" name=""/>
        <dsp:cNvSpPr/>
      </dsp:nvSpPr>
      <dsp:spPr>
        <a:xfrm>
          <a:off x="3477519" y="707030"/>
          <a:ext cx="140884" cy="3169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5996"/>
              </a:lnTo>
              <a:lnTo>
                <a:pt x="100266" y="2255996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F2B96-FC9F-423E-A1F4-B38E89492BAC}">
      <dsp:nvSpPr>
        <dsp:cNvPr id="0" name=""/>
        <dsp:cNvSpPr/>
      </dsp:nvSpPr>
      <dsp:spPr>
        <a:xfrm>
          <a:off x="3618404" y="3524721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berichtenapps-archivering </a:t>
          </a:r>
        </a:p>
      </dsp:txBody>
      <dsp:txXfrm>
        <a:off x="3639036" y="3545353"/>
        <a:ext cx="1085812" cy="663158"/>
      </dsp:txXfrm>
    </dsp:sp>
    <dsp:sp modelId="{B502EFFE-D6B4-433E-8757-46186892920E}">
      <dsp:nvSpPr>
        <dsp:cNvPr id="0" name=""/>
        <dsp:cNvSpPr/>
      </dsp:nvSpPr>
      <dsp:spPr>
        <a:xfrm>
          <a:off x="3477519" y="707030"/>
          <a:ext cx="140884" cy="4050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2662"/>
              </a:lnTo>
              <a:lnTo>
                <a:pt x="100266" y="2882662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43C71B-B3D2-48CC-BD14-464777B388A2}">
      <dsp:nvSpPr>
        <dsp:cNvPr id="0" name=""/>
        <dsp:cNvSpPr/>
      </dsp:nvSpPr>
      <dsp:spPr>
        <a:xfrm>
          <a:off x="3618404" y="4405250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Implementatie </a:t>
          </a:r>
          <a:r>
            <a:rPr lang="nl-NL" sz="8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webarchivering</a:t>
          </a:r>
          <a:endParaRPr lang="nl-NL" sz="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639036" y="4425882"/>
        <a:ext cx="1085812" cy="663158"/>
      </dsp:txXfrm>
    </dsp:sp>
    <dsp:sp modelId="{216578E0-7CA2-4EBD-9A46-83C313DBFB69}">
      <dsp:nvSpPr>
        <dsp:cNvPr id="0" name=""/>
        <dsp:cNvSpPr/>
      </dsp:nvSpPr>
      <dsp:spPr>
        <a:xfrm>
          <a:off x="5097692" y="2608"/>
          <a:ext cx="1408845" cy="704422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4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Actielijn 4: Bestuur en naleving</a:t>
          </a:r>
        </a:p>
      </dsp:txBody>
      <dsp:txXfrm>
        <a:off x="5118324" y="23240"/>
        <a:ext cx="1367581" cy="663158"/>
      </dsp:txXfrm>
    </dsp:sp>
    <dsp:sp modelId="{67FBBB31-DDC7-4821-BAB7-F6666E261846}">
      <dsp:nvSpPr>
        <dsp:cNvPr id="0" name=""/>
        <dsp:cNvSpPr/>
      </dsp:nvSpPr>
      <dsp:spPr>
        <a:xfrm>
          <a:off x="5238576" y="707030"/>
          <a:ext cx="140884" cy="52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99"/>
              </a:lnTo>
              <a:lnTo>
                <a:pt x="100266" y="37599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20C836-D47F-4EAC-B75B-CFC6DA1FBDCC}">
      <dsp:nvSpPr>
        <dsp:cNvPr id="0" name=""/>
        <dsp:cNvSpPr/>
      </dsp:nvSpPr>
      <dsp:spPr>
        <a:xfrm>
          <a:off x="5379461" y="883136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Inrichten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programma</a:t>
          </a:r>
        </a:p>
      </dsp:txBody>
      <dsp:txXfrm>
        <a:off x="5400093" y="903768"/>
        <a:ext cx="1085812" cy="663158"/>
      </dsp:txXfrm>
    </dsp:sp>
    <dsp:sp modelId="{539B3C4F-F3B0-48DC-9AD8-9D8AD8D25638}">
      <dsp:nvSpPr>
        <dsp:cNvPr id="0" name=""/>
        <dsp:cNvSpPr/>
      </dsp:nvSpPr>
      <dsp:spPr>
        <a:xfrm>
          <a:off x="5238576" y="707030"/>
          <a:ext cx="140884" cy="1408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665"/>
              </a:lnTo>
              <a:lnTo>
                <a:pt x="100266" y="1002665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4F64E-0275-48E8-822B-0BD63FA29075}">
      <dsp:nvSpPr>
        <dsp:cNvPr id="0" name=""/>
        <dsp:cNvSpPr/>
      </dsp:nvSpPr>
      <dsp:spPr>
        <a:xfrm>
          <a:off x="5379461" y="1763664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Uitvoeren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nulmeting</a:t>
          </a:r>
        </a:p>
      </dsp:txBody>
      <dsp:txXfrm>
        <a:off x="5400093" y="1784296"/>
        <a:ext cx="1085812" cy="663158"/>
      </dsp:txXfrm>
    </dsp:sp>
    <dsp:sp modelId="{401B4B3C-74CD-4947-80D5-2E3BB8897969}">
      <dsp:nvSpPr>
        <dsp:cNvPr id="0" name=""/>
        <dsp:cNvSpPr/>
      </dsp:nvSpPr>
      <dsp:spPr>
        <a:xfrm>
          <a:off x="5238576" y="707030"/>
          <a:ext cx="140884" cy="2289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331"/>
              </a:lnTo>
              <a:lnTo>
                <a:pt x="100266" y="1629331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FB468-2D2B-4229-AABF-98BC75D203E4}">
      <dsp:nvSpPr>
        <dsp:cNvPr id="0" name=""/>
        <dsp:cNvSpPr/>
      </dsp:nvSpPr>
      <dsp:spPr>
        <a:xfrm>
          <a:off x="5379461" y="2644193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Dashboard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informatiehuishouding</a:t>
          </a:r>
        </a:p>
      </dsp:txBody>
      <dsp:txXfrm>
        <a:off x="5400093" y="2664825"/>
        <a:ext cx="1085812" cy="663158"/>
      </dsp:txXfrm>
    </dsp:sp>
    <dsp:sp modelId="{8E5E7D5B-F1F0-411B-BDAB-4B634A7E7C8C}">
      <dsp:nvSpPr>
        <dsp:cNvPr id="0" name=""/>
        <dsp:cNvSpPr/>
      </dsp:nvSpPr>
      <dsp:spPr>
        <a:xfrm>
          <a:off x="5238576" y="707030"/>
          <a:ext cx="140884" cy="3169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5996"/>
              </a:lnTo>
              <a:lnTo>
                <a:pt x="100266" y="2255996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09F29-82DE-416F-84EC-374EA0BD9338}">
      <dsp:nvSpPr>
        <dsp:cNvPr id="0" name=""/>
        <dsp:cNvSpPr/>
      </dsp:nvSpPr>
      <dsp:spPr>
        <a:xfrm>
          <a:off x="5379461" y="3524721"/>
          <a:ext cx="1127076" cy="70442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Uitvoeringstoets </a:t>
          </a:r>
          <a:r>
            <a:rPr lang="nl-NL" sz="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actieplan</a:t>
          </a:r>
        </a:p>
      </dsp:txBody>
      <dsp:txXfrm>
        <a:off x="5400093" y="3545353"/>
        <a:ext cx="1085812" cy="663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t>7-6-2021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t>7-6-2021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286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u="sng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587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u="sng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3783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u="sng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941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u="sng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3569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u="sng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5967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extLst mod="1"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90576183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9042346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85914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913575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1397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extLst mod="1"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2994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extLst mod="1"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6" name="Rechthoek 15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8418143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0" name="Rechthoek 9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8099553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640902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>
          <a:xfrm>
            <a:off x="5585792" y="6500399"/>
            <a:ext cx="655363" cy="326463"/>
          </a:xfrm>
        </p:spPr>
        <p:txBody>
          <a:bodyPr/>
          <a:lstStyle>
            <a:lvl1pPr>
              <a:defRPr sz="800" b="1">
                <a:solidFill>
                  <a:schemeClr val="bg1"/>
                </a:solidFill>
                <a:latin typeface="+mn-lt"/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2921652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4" name="Rechthoek 13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11097885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983865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1533581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Rechthoek 11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0249038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889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0390179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1633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104747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585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4804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9" name="Rechthoek 18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20" name="Afbeelding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779550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402688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000319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8688899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2" name="Rechthoek 11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4443803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4" name="Rechthoek 23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009756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4" name="Rechthoek 23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332056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4" name="Rechthoek 23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38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2" name="Rechthoek 11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6" name="Tijdelijke aanduiding voor afbeelding 15"/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2000 w 12192000"/>
              <a:gd name="connsiteY0" fmla="*/ 1 h 3427413"/>
              <a:gd name="connsiteX1" fmla="*/ 5772000 w 12192000"/>
              <a:gd name="connsiteY1" fmla="*/ 1144801 h 3427413"/>
              <a:gd name="connsiteX2" fmla="*/ 6420000 w 12192000"/>
              <a:gd name="connsiteY2" fmla="*/ 1144801 h 3427413"/>
              <a:gd name="connsiteX3" fmla="*/ 64200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2000" y="1"/>
                </a:moveTo>
                <a:lnTo>
                  <a:pt x="5772000" y="1144801"/>
                </a:lnTo>
                <a:lnTo>
                  <a:pt x="6420000" y="1144801"/>
                </a:lnTo>
                <a:lnTo>
                  <a:pt x="64200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anchor="ctr" anchorCtr="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03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extLst mod="1"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</p:spTree>
    <p:extLst>
      <p:ext uri="{BB962C8B-B14F-4D97-AF65-F5344CB8AC3E}">
        <p14:creationId xmlns:p14="http://schemas.microsoft.com/office/powerpoint/2010/main" val="1609945039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pic>
        <p:nvPicPr>
          <p:cNvPr id="19" name="Afbeelding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481552297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6" name="Rechthoek 15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afbeelding 2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69448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1" name="Rechthoek 1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5688301"/>
      </p:ext>
    </p:extLst>
  </p:cSld>
  <p:clrMapOvr>
    <a:masterClrMapping/>
  </p:clrMapOvr>
  <p:transition spd="slow">
    <p:fade/>
  </p:transition>
  <p:extLst mod="1">
    <p:ext uri="{DCECCB84-F9BA-43D5-87BE-67443E8EF086}">
      <p15:sldGuideLst xmlns:p15="http://schemas.microsoft.com/office/powerpoint/2012/main">
        <p15:guide id="1" orient="horz" pos="1661" userDrawn="1">
          <p15:clr>
            <a:srgbClr val="FBAE40"/>
          </p15:clr>
        </p15:guide>
        <p15:guide id="2" orient="horz" pos="265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3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3" name="Rechthoek 12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644822" y="6549197"/>
            <a:ext cx="595727" cy="28892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800" b="1"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650" r:id="rId2"/>
    <p:sldLayoutId id="2147483725" r:id="rId3"/>
    <p:sldLayoutId id="2147483719" r:id="rId4"/>
    <p:sldLayoutId id="2147483726" r:id="rId5"/>
    <p:sldLayoutId id="2147483666" r:id="rId6"/>
    <p:sldLayoutId id="2147483690" r:id="rId7"/>
    <p:sldLayoutId id="2147483728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89" r:id="rId15"/>
    <p:sldLayoutId id="2147483712" r:id="rId16"/>
    <p:sldLayoutId id="2147483711" r:id="rId17"/>
    <p:sldLayoutId id="2147483675" r:id="rId18"/>
    <p:sldLayoutId id="2147483657" r:id="rId19"/>
    <p:sldLayoutId id="2147483691" r:id="rId20"/>
    <p:sldLayoutId id="2147483729" r:id="rId21"/>
    <p:sldLayoutId id="2147483739" r:id="rId22"/>
    <p:sldLayoutId id="2147483740" r:id="rId23"/>
    <p:sldLayoutId id="2147483718" r:id="rId24"/>
    <p:sldLayoutId id="2147483717" r:id="rId25"/>
    <p:sldLayoutId id="2147483714" r:id="rId26"/>
    <p:sldLayoutId id="2147483713" r:id="rId27"/>
    <p:sldLayoutId id="2147483716" r:id="rId28"/>
    <p:sldLayoutId id="2147483715" r:id="rId29"/>
    <p:sldLayoutId id="2147483707" r:id="rId30"/>
    <p:sldLayoutId id="2147483667" r:id="rId31"/>
    <p:sldLayoutId id="2147483702" r:id="rId32"/>
    <p:sldLayoutId id="2147483721" r:id="rId33"/>
    <p:sldLayoutId id="2147483700" r:id="rId34"/>
    <p:sldLayoutId id="2147483692" r:id="rId35"/>
    <p:sldLayoutId id="2147483722" r:id="rId36"/>
    <p:sldLayoutId id="2147483723" r:id="rId37"/>
  </p:sldLayoutIdLst>
  <p:transition spd="slow">
    <p:fad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egeringscommissarisIHH@rijksoverheid.n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859452"/>
          </a:xfrm>
        </p:spPr>
        <p:txBody>
          <a:bodyPr/>
          <a:lstStyle/>
          <a:p>
            <a:r>
              <a:rPr lang="nl-NL" dirty="0" smtClean="0"/>
              <a:t>Toelichting indiening en beoordeling actieplannen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21"/>
          </p:nvPr>
        </p:nvSpPr>
        <p:spPr>
          <a:xfrm>
            <a:off x="6553200" y="4456386"/>
            <a:ext cx="5004000" cy="1323595"/>
          </a:xfrm>
        </p:spPr>
        <p:txBody>
          <a:bodyPr/>
          <a:lstStyle/>
          <a:p>
            <a:r>
              <a:rPr lang="nl-NL" dirty="0" smtClean="0">
                <a:solidFill>
                  <a:srgbClr val="90CAE7"/>
                </a:solidFill>
              </a:rPr>
              <a:t>Kennissessie RDDI</a:t>
            </a:r>
            <a:endParaRPr lang="nl-NL" dirty="0" smtClean="0">
              <a:solidFill>
                <a:srgbClr val="90CAE7"/>
              </a:solidFill>
            </a:endParaRPr>
          </a:p>
          <a:p>
            <a:r>
              <a:rPr lang="nl-NL" dirty="0">
                <a:solidFill>
                  <a:srgbClr val="90CAE7"/>
                </a:solidFill>
              </a:rPr>
              <a:t>8</a:t>
            </a:r>
            <a:r>
              <a:rPr lang="nl-NL" dirty="0" smtClean="0">
                <a:solidFill>
                  <a:srgbClr val="90CAE7"/>
                </a:solidFill>
              </a:rPr>
              <a:t> juli 2021</a:t>
            </a:r>
          </a:p>
          <a:p>
            <a:r>
              <a:rPr lang="nl-NL" dirty="0" smtClean="0"/>
              <a:t>Jos Boerties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 anchor="ctr" anchorCtr="0">
            <a:normAutofit/>
          </a:bodyPr>
          <a:lstStyle/>
          <a:p>
            <a:r>
              <a:rPr lang="nl-NL" dirty="0" smtClean="0"/>
              <a:t>Programma IHH Rijk</a:t>
            </a: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01" r="4846"/>
          <a:stretch/>
        </p:blipFill>
        <p:spPr>
          <a:xfrm>
            <a:off x="-189186" y="-1"/>
            <a:ext cx="6285186" cy="6898375"/>
          </a:xfrm>
          <a:prstGeom prst="rect">
            <a:avLst/>
          </a:prstGeom>
        </p:spPr>
      </p:pic>
      <p:pic>
        <p:nvPicPr>
          <p:cNvPr id="9" name="Afbeelding 8" descr="RO_BZK_Logo_2_RGB_diap_nl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7" name="Rechthoek 6"/>
          <p:cNvSpPr>
            <a:spLocks/>
          </p:cNvSpPr>
          <p:nvPr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16661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2AB3067-3A27-4773-9D50-B2B3F40D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459" y="833306"/>
            <a:ext cx="10923588" cy="487458"/>
          </a:xfrm>
        </p:spPr>
        <p:txBody>
          <a:bodyPr>
            <a:normAutofit/>
          </a:bodyPr>
          <a:lstStyle/>
          <a:p>
            <a:pPr>
              <a:tabLst>
                <a:tab pos="10679113" algn="r"/>
              </a:tabLst>
            </a:pPr>
            <a:r>
              <a:rPr lang="nl-NL" sz="2800" b="1" dirty="0" smtClean="0">
                <a:solidFill>
                  <a:srgbClr val="154273"/>
                </a:solidFill>
              </a:rPr>
              <a:t>Verwachtingen indiening actieplannen	</a:t>
            </a:r>
            <a:endParaRPr lang="nl-NL" sz="1800" b="1" dirty="0">
              <a:solidFill>
                <a:srgbClr val="0070C0"/>
              </a:solidFill>
            </a:endParaRP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EFE1D1F1-E654-46A4-9054-84FC829D141F}"/>
              </a:ext>
            </a:extLst>
          </p:cNvPr>
          <p:cNvSpPr/>
          <p:nvPr/>
        </p:nvSpPr>
        <p:spPr>
          <a:xfrm>
            <a:off x="439635" y="1376065"/>
            <a:ext cx="10994633" cy="480827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dirty="0" smtClean="0">
                <a:solidFill>
                  <a:schemeClr val="tx1"/>
                </a:solidFill>
              </a:rPr>
              <a:t>Wanneer indienen? </a:t>
            </a:r>
          </a:p>
          <a:p>
            <a:pPr marL="714375" lvl="2" indent="-357188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dirty="0" smtClean="0">
                <a:solidFill>
                  <a:schemeClr val="tx1"/>
                </a:solidFill>
              </a:rPr>
              <a:t>Indiening 1 juli (aanvragen die later zijn worden volgend jaar behandeld)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</a:p>
          <a:p>
            <a:pPr marL="714375" lvl="2" indent="-357188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endParaRPr lang="nl-NL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dirty="0" smtClean="0">
                <a:solidFill>
                  <a:schemeClr val="tx1"/>
                </a:solidFill>
              </a:rPr>
              <a:t>Waar indienen?</a:t>
            </a:r>
            <a:endParaRPr lang="nl-NL" dirty="0">
              <a:solidFill>
                <a:schemeClr val="tx1"/>
              </a:solidFill>
            </a:endParaRPr>
          </a:p>
          <a:p>
            <a:pPr marL="714375" lvl="2" indent="-357188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dirty="0" smtClean="0">
                <a:solidFill>
                  <a:schemeClr val="tx1"/>
                </a:solidFill>
                <a:hlinkClick r:id="rId3"/>
              </a:rPr>
              <a:t>RegeringscommissarisIHH@rijksoverheid.nl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</a:pPr>
            <a:endParaRPr lang="nl-NL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dirty="0" smtClean="0">
                <a:solidFill>
                  <a:schemeClr val="tx1"/>
                </a:solidFill>
              </a:rPr>
              <a:t>Van wie worden (deel)plannen verwacht? </a:t>
            </a:r>
          </a:p>
          <a:p>
            <a:pPr marL="817200" lvl="2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dirty="0">
                <a:solidFill>
                  <a:schemeClr val="tx1"/>
                </a:solidFill>
              </a:rPr>
              <a:t>D</a:t>
            </a:r>
            <a:r>
              <a:rPr lang="nl-NL" dirty="0" smtClean="0">
                <a:solidFill>
                  <a:schemeClr val="tx1"/>
                </a:solidFill>
              </a:rPr>
              <a:t>epartementen </a:t>
            </a:r>
            <a:r>
              <a:rPr lang="nl-NL" dirty="0">
                <a:solidFill>
                  <a:schemeClr val="tx1"/>
                </a:solidFill>
              </a:rPr>
              <a:t>en bijbehorende dienstonderdelen, </a:t>
            </a:r>
            <a:r>
              <a:rPr lang="nl-NL" dirty="0" err="1">
                <a:solidFill>
                  <a:schemeClr val="tx1"/>
                </a:solidFill>
              </a:rPr>
              <a:t>Sui</a:t>
            </a:r>
            <a:r>
              <a:rPr lang="nl-NL" dirty="0">
                <a:solidFill>
                  <a:schemeClr val="tx1"/>
                </a:solidFill>
              </a:rPr>
              <a:t>-</a:t>
            </a:r>
            <a:r>
              <a:rPr lang="nl-NL" dirty="0" err="1">
                <a:solidFill>
                  <a:schemeClr val="tx1"/>
                </a:solidFill>
              </a:rPr>
              <a:t>Generis</a:t>
            </a:r>
            <a:r>
              <a:rPr lang="nl-NL" dirty="0">
                <a:solidFill>
                  <a:schemeClr val="tx1"/>
                </a:solidFill>
              </a:rPr>
              <a:t>-organisaties, Hoge Colleges van Staat en publiekrechtelijke ZBO’s. Buiten scope zijn medeoverheden, Caribisch Nederland, de privaatrechtelijke </a:t>
            </a:r>
            <a:r>
              <a:rPr lang="nl-NL" dirty="0" smtClean="0">
                <a:solidFill>
                  <a:schemeClr val="tx1"/>
                </a:solidFill>
              </a:rPr>
              <a:t>ZBO’s, </a:t>
            </a:r>
            <a:r>
              <a:rPr lang="nl-NL" dirty="0">
                <a:solidFill>
                  <a:schemeClr val="tx1"/>
                </a:solidFill>
              </a:rPr>
              <a:t>overheidsstichtingen en </a:t>
            </a:r>
            <a:r>
              <a:rPr lang="nl-NL" dirty="0" err="1">
                <a:solidFill>
                  <a:schemeClr val="tx1"/>
                </a:solidFill>
              </a:rPr>
              <a:t>BV’s</a:t>
            </a:r>
            <a:r>
              <a:rPr lang="nl-NL" dirty="0">
                <a:solidFill>
                  <a:schemeClr val="tx1"/>
                </a:solidFill>
              </a:rPr>
              <a:t>. </a:t>
            </a:r>
            <a:endParaRPr lang="nl-NL" dirty="0" smtClean="0">
              <a:solidFill>
                <a:schemeClr val="tx1"/>
              </a:solidFill>
            </a:endParaRPr>
          </a:p>
          <a:p>
            <a:pPr marL="817200" lvl="2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endParaRPr lang="nl-NL" dirty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dirty="0" smtClean="0">
                <a:solidFill>
                  <a:schemeClr val="tx1"/>
                </a:solidFill>
              </a:rPr>
              <a:t>Hoe aanleveren? </a:t>
            </a:r>
          </a:p>
          <a:p>
            <a:pPr marL="714375" lvl="2" indent="-357188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dirty="0">
                <a:solidFill>
                  <a:schemeClr val="tx1"/>
                </a:solidFill>
              </a:rPr>
              <a:t>De ministeries </a:t>
            </a:r>
            <a:r>
              <a:rPr lang="nl-NL" dirty="0" smtClean="0">
                <a:solidFill>
                  <a:schemeClr val="tx1"/>
                </a:solidFill>
              </a:rPr>
              <a:t>sturen op samenhang en dragen </a:t>
            </a:r>
            <a:r>
              <a:rPr lang="nl-NL" dirty="0">
                <a:solidFill>
                  <a:schemeClr val="tx1"/>
                </a:solidFill>
              </a:rPr>
              <a:t>zorg voor een bundeling van plannen binnen hun </a:t>
            </a:r>
            <a:r>
              <a:rPr lang="nl-NL" dirty="0" smtClean="0">
                <a:solidFill>
                  <a:schemeClr val="tx1"/>
                </a:solidFill>
              </a:rPr>
              <a:t>eigen uitvoeringsveld </a:t>
            </a:r>
            <a:r>
              <a:rPr lang="nl-NL" dirty="0">
                <a:solidFill>
                  <a:schemeClr val="tx1"/>
                </a:solidFill>
              </a:rPr>
              <a:t>met samenvattende </a:t>
            </a:r>
            <a:r>
              <a:rPr lang="nl-NL" dirty="0" smtClean="0">
                <a:solidFill>
                  <a:schemeClr val="tx1"/>
                </a:solidFill>
              </a:rPr>
              <a:t>oplegger/inleidend hoofdstuk</a:t>
            </a:r>
          </a:p>
          <a:p>
            <a:pPr marL="742950" lvl="1" indent="-285750"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dirty="0" smtClean="0">
              <a:solidFill>
                <a:schemeClr val="tx1"/>
              </a:solidFill>
            </a:endParaRPr>
          </a:p>
          <a:p>
            <a:pPr marL="800100" lvl="1" indent="-342900">
              <a:buClr>
                <a:srgbClr val="154273"/>
              </a:buClr>
              <a:buFont typeface="Wingdings" panose="05000000000000000000" pitchFamily="2" charset="2"/>
              <a:buChar char="ü"/>
            </a:pPr>
            <a:endParaRPr lang="nl-NL" dirty="0">
              <a:solidFill>
                <a:schemeClr val="tx1"/>
              </a:solidFill>
            </a:endParaRPr>
          </a:p>
          <a:p>
            <a:pPr>
              <a:buClr>
                <a:srgbClr val="154273"/>
              </a:buClr>
            </a:pPr>
            <a:endParaRPr lang="nl-NL" dirty="0" smtClean="0">
              <a:solidFill>
                <a:srgbClr val="FF0000"/>
              </a:solidFill>
            </a:endParaRPr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5E30866F-9CA7-49CA-937A-1C7BA9FE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38651" y="6567456"/>
            <a:ext cx="396602" cy="271046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09260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2AB3067-3A27-4773-9D50-B2B3F40D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459" y="833306"/>
            <a:ext cx="10923588" cy="487458"/>
          </a:xfrm>
        </p:spPr>
        <p:txBody>
          <a:bodyPr>
            <a:normAutofit/>
          </a:bodyPr>
          <a:lstStyle/>
          <a:p>
            <a:pPr>
              <a:tabLst>
                <a:tab pos="10679113" algn="r"/>
              </a:tabLst>
            </a:pPr>
            <a:r>
              <a:rPr lang="nl-NL" sz="2800" b="1" dirty="0" smtClean="0">
                <a:solidFill>
                  <a:srgbClr val="154273"/>
                </a:solidFill>
              </a:rPr>
              <a:t>Proces beoordeling actieplannen	</a:t>
            </a:r>
            <a:endParaRPr lang="nl-NL" sz="1800" b="1" dirty="0">
              <a:solidFill>
                <a:srgbClr val="0070C0"/>
              </a:solidFill>
            </a:endParaRP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EFE1D1F1-E654-46A4-9054-84FC829D141F}"/>
              </a:ext>
            </a:extLst>
          </p:cNvPr>
          <p:cNvSpPr/>
          <p:nvPr/>
        </p:nvSpPr>
        <p:spPr>
          <a:xfrm>
            <a:off x="543344" y="1320764"/>
            <a:ext cx="10994633" cy="52466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sz="1600" dirty="0" smtClean="0">
                <a:solidFill>
                  <a:schemeClr val="tx1"/>
                </a:solidFill>
              </a:rPr>
              <a:t>Onder coördinatie van Bureau Regeringscommissaris i.o., in een interactief (leer)proces met alle indienende partijen.</a:t>
            </a:r>
          </a:p>
          <a:p>
            <a:pPr marL="0" lvl="1">
              <a:spcBef>
                <a:spcPts val="300"/>
              </a:spcBef>
              <a:buClr>
                <a:srgbClr val="154273"/>
              </a:buClr>
            </a:pPr>
            <a:endParaRPr lang="nl-NL" sz="1600" dirty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sz="1600" dirty="0" smtClean="0">
                <a:solidFill>
                  <a:schemeClr val="tx1"/>
                </a:solidFill>
              </a:rPr>
              <a:t>Voorziene fasering en mijlpalen:   </a:t>
            </a: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1 </a:t>
            </a:r>
            <a:r>
              <a:rPr lang="nl-NL" sz="1600" dirty="0">
                <a:solidFill>
                  <a:schemeClr val="tx1"/>
                </a:solidFill>
              </a:rPr>
              <a:t>t/m 9 juli: Check op aanlevervoorwaarden en </a:t>
            </a:r>
            <a:r>
              <a:rPr lang="nl-NL" sz="1600" dirty="0" smtClean="0">
                <a:solidFill>
                  <a:schemeClr val="tx1"/>
                </a:solidFill>
              </a:rPr>
              <a:t>volledigheid, tevens voorbereiding financiële beoordeling.</a:t>
            </a: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12 </a:t>
            </a:r>
            <a:r>
              <a:rPr lang="nl-NL" sz="1600" dirty="0">
                <a:solidFill>
                  <a:schemeClr val="tx1"/>
                </a:solidFill>
              </a:rPr>
              <a:t>t/m 16 juli: Eerste financiële en inhoudelijke beoordeling. </a:t>
            </a:r>
            <a:endParaRPr lang="nl-NL" sz="1600" dirty="0" smtClean="0">
              <a:solidFill>
                <a:schemeClr val="tx1"/>
              </a:solidFill>
            </a:endParaRP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19 </a:t>
            </a:r>
            <a:r>
              <a:rPr lang="nl-NL" sz="1600" dirty="0">
                <a:solidFill>
                  <a:schemeClr val="tx1"/>
                </a:solidFill>
              </a:rPr>
              <a:t>t/m 30 juli: Consultatiefase indieners. Met alle indieners worden in blokken van 2 uur sessies gehouden waarin de bevindingen van de beoordelaars besproken worden  </a:t>
            </a:r>
            <a:r>
              <a:rPr lang="nl-NL" sz="1600" dirty="0" smtClean="0">
                <a:solidFill>
                  <a:schemeClr val="tx1"/>
                </a:solidFill>
              </a:rPr>
              <a:t>- sessies worden komende weken gepland in de agenda’s. </a:t>
            </a: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2 t/m </a:t>
            </a:r>
            <a:r>
              <a:rPr lang="nl-NL" sz="1600" dirty="0">
                <a:solidFill>
                  <a:schemeClr val="tx1"/>
                </a:solidFill>
              </a:rPr>
              <a:t>10 augustus: </a:t>
            </a:r>
            <a:r>
              <a:rPr lang="nl-NL" sz="1600" dirty="0" smtClean="0">
                <a:solidFill>
                  <a:schemeClr val="tx1"/>
                </a:solidFill>
              </a:rPr>
              <a:t>De </a:t>
            </a:r>
            <a:r>
              <a:rPr lang="nl-NL" sz="1600" dirty="0">
                <a:solidFill>
                  <a:schemeClr val="tx1"/>
                </a:solidFill>
              </a:rPr>
              <a:t>(onderdelen van) actieplannen worden voorzien van een definitief oordeel en gewaardeerd aan de hand van nut, noodzaak en urgentie</a:t>
            </a:r>
            <a:r>
              <a:rPr lang="nl-NL" sz="1600" dirty="0" smtClean="0">
                <a:solidFill>
                  <a:schemeClr val="tx1"/>
                </a:solidFill>
              </a:rPr>
              <a:t>.</a:t>
            </a: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12 </a:t>
            </a:r>
            <a:r>
              <a:rPr lang="nl-NL" sz="1600" dirty="0">
                <a:solidFill>
                  <a:schemeClr val="tx1"/>
                </a:solidFill>
              </a:rPr>
              <a:t>augustus: Terugkoppeling per indiener of – en zo ja tot welke bedrag – </a:t>
            </a:r>
            <a:r>
              <a:rPr lang="nl-NL" sz="1600" dirty="0" smtClean="0">
                <a:solidFill>
                  <a:schemeClr val="tx1"/>
                </a:solidFill>
              </a:rPr>
              <a:t>positief geadviseerd wordt over financiering over (onderdelen van) de actieplannen. </a:t>
            </a: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25 augustus</a:t>
            </a:r>
            <a:r>
              <a:rPr lang="nl-NL" sz="1600" dirty="0" smtClean="0">
                <a:solidFill>
                  <a:schemeClr val="tx1"/>
                </a:solidFill>
              </a:rPr>
              <a:t>: </a:t>
            </a:r>
            <a:r>
              <a:rPr lang="nl-NL" sz="1600" dirty="0" smtClean="0">
                <a:solidFill>
                  <a:schemeClr val="tx1"/>
                </a:solidFill>
              </a:rPr>
              <a:t>Special</a:t>
            </a:r>
            <a:r>
              <a:rPr lang="nl-NL" sz="1600" dirty="0" smtClean="0">
                <a:solidFill>
                  <a:schemeClr val="tx1"/>
                </a:solidFill>
              </a:rPr>
              <a:t> </a:t>
            </a:r>
            <a:r>
              <a:rPr lang="nl-NL" sz="1600" dirty="0" err="1" smtClean="0">
                <a:solidFill>
                  <a:schemeClr val="tx1"/>
                </a:solidFill>
              </a:rPr>
              <a:t>CIO-beraad</a:t>
            </a:r>
            <a:r>
              <a:rPr lang="nl-NL" sz="1600" dirty="0" smtClean="0">
                <a:solidFill>
                  <a:schemeClr val="tx1"/>
                </a:solidFill>
              </a:rPr>
              <a:t> om advies te bespreken.</a:t>
            </a: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7 </a:t>
            </a:r>
            <a:r>
              <a:rPr lang="nl-NL" sz="1600" dirty="0" smtClean="0">
                <a:solidFill>
                  <a:schemeClr val="tx1"/>
                </a:solidFill>
              </a:rPr>
              <a:t>september: </a:t>
            </a:r>
            <a:r>
              <a:rPr lang="nl-NL" sz="1600" dirty="0">
                <a:solidFill>
                  <a:schemeClr val="tx1"/>
                </a:solidFill>
              </a:rPr>
              <a:t>ICBR vaststelling Financiële Paragraaf Open op Orde 2021/2022.</a:t>
            </a:r>
          </a:p>
          <a:p>
            <a:pPr marL="742950" lvl="2" indent="-28575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ü"/>
            </a:pPr>
            <a:r>
              <a:rPr lang="nl-NL" sz="1600" dirty="0" smtClean="0">
                <a:solidFill>
                  <a:schemeClr val="tx1"/>
                </a:solidFill>
              </a:rPr>
              <a:t>20 </a:t>
            </a:r>
            <a:r>
              <a:rPr lang="nl-NL" sz="1600" dirty="0">
                <a:solidFill>
                  <a:schemeClr val="tx1"/>
                </a:solidFill>
              </a:rPr>
              <a:t>september: Deadline verwerking budgetmutaties najaarsnota in </a:t>
            </a:r>
            <a:r>
              <a:rPr lang="nl-NL" sz="1600" dirty="0" smtClean="0">
                <a:solidFill>
                  <a:schemeClr val="tx1"/>
                </a:solidFill>
              </a:rPr>
              <a:t>SAP</a:t>
            </a:r>
            <a:r>
              <a:rPr lang="nl-NL" sz="1600" dirty="0">
                <a:solidFill>
                  <a:schemeClr val="tx1"/>
                </a:solidFill>
              </a:rPr>
              <a:t>.</a:t>
            </a:r>
            <a:endParaRPr lang="nl-NL" sz="1600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</a:pPr>
            <a:endParaRPr lang="nl-NL" dirty="0" smtClean="0">
              <a:solidFill>
                <a:schemeClr val="tx1"/>
              </a:solidFill>
            </a:endParaRPr>
          </a:p>
          <a:p>
            <a:pPr lvl="1">
              <a:buClr>
                <a:srgbClr val="154273"/>
              </a:buClr>
            </a:pPr>
            <a:endParaRPr lang="nl-NL" dirty="0" smtClean="0">
              <a:solidFill>
                <a:schemeClr val="tx1"/>
              </a:solidFill>
            </a:endParaRPr>
          </a:p>
          <a:p>
            <a:pPr marL="800100" lvl="1" indent="-342900">
              <a:buClr>
                <a:srgbClr val="154273"/>
              </a:buClr>
              <a:buFont typeface="Wingdings" panose="05000000000000000000" pitchFamily="2" charset="2"/>
              <a:buChar char="ü"/>
            </a:pPr>
            <a:endParaRPr lang="nl-NL" dirty="0">
              <a:solidFill>
                <a:schemeClr val="tx1"/>
              </a:solidFill>
            </a:endParaRPr>
          </a:p>
          <a:p>
            <a:pPr>
              <a:buClr>
                <a:srgbClr val="154273"/>
              </a:buClr>
            </a:pPr>
            <a:endParaRPr lang="nl-NL" dirty="0" smtClean="0">
              <a:solidFill>
                <a:srgbClr val="FF0000"/>
              </a:solidFill>
            </a:endParaRPr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5E30866F-9CA7-49CA-937A-1C7BA9FE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38651" y="6567456"/>
            <a:ext cx="396602" cy="271046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36843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2AB3067-3A27-4773-9D50-B2B3F40D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459" y="764480"/>
            <a:ext cx="10923588" cy="487458"/>
          </a:xfrm>
        </p:spPr>
        <p:txBody>
          <a:bodyPr>
            <a:normAutofit/>
          </a:bodyPr>
          <a:lstStyle/>
          <a:p>
            <a:pPr>
              <a:tabLst>
                <a:tab pos="10679113" algn="r"/>
              </a:tabLst>
            </a:pPr>
            <a:r>
              <a:rPr lang="nl-NL" sz="2800" b="1" dirty="0" smtClean="0">
                <a:solidFill>
                  <a:srgbClr val="154273"/>
                </a:solidFill>
              </a:rPr>
              <a:t>Aandachtspunten bij beoordeling	</a:t>
            </a:r>
            <a:endParaRPr lang="nl-NL" sz="1800" b="1" dirty="0">
              <a:solidFill>
                <a:srgbClr val="0070C0"/>
              </a:solidFill>
            </a:endParaRP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EFE1D1F1-E654-46A4-9054-84FC829D141F}"/>
              </a:ext>
            </a:extLst>
          </p:cNvPr>
          <p:cNvSpPr/>
          <p:nvPr/>
        </p:nvSpPr>
        <p:spPr>
          <a:xfrm>
            <a:off x="524941" y="1237022"/>
            <a:ext cx="10994633" cy="52466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sz="1600" dirty="0" smtClean="0">
                <a:solidFill>
                  <a:schemeClr val="tx1"/>
                </a:solidFill>
              </a:rPr>
              <a:t>Cyclisch actualisatieproces met jaarlijks mogelijkheid voor nieuwe/herijkte budgetaanvraag, dus niet alles hoeft nu al t/m 2026 in beton gegoten. </a:t>
            </a: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sz="1600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sz="1600" dirty="0" smtClean="0">
                <a:solidFill>
                  <a:schemeClr val="tx1"/>
                </a:solidFill>
              </a:rPr>
              <a:t>Bij beoordeling focus op geprioriteerde initiatieven in Open op Orde 2021/2022, toezeggingen financiering voor daarop volgende jaren kan nog niet. </a:t>
            </a:r>
          </a:p>
          <a:p>
            <a:pPr marL="0" lvl="1">
              <a:spcBef>
                <a:spcPts val="300"/>
              </a:spcBef>
              <a:buClr>
                <a:srgbClr val="154273"/>
              </a:buClr>
            </a:pPr>
            <a:endParaRPr lang="nl-NL" sz="1600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sz="1600" dirty="0" smtClean="0">
                <a:solidFill>
                  <a:schemeClr val="tx1"/>
                </a:solidFill>
              </a:rPr>
              <a:t>Vooralsnog 10 bekende initiatieven echt vereist in actieplannen, deze krijgen eerste prioriteit bij financiering. O.a. implementatie e-mailarchivering, actief </a:t>
            </a:r>
            <a:r>
              <a:rPr lang="nl-NL" sz="1600" dirty="0" err="1" smtClean="0">
                <a:solidFill>
                  <a:schemeClr val="tx1"/>
                </a:solidFill>
              </a:rPr>
              <a:t>openbaarmaken</a:t>
            </a:r>
            <a:r>
              <a:rPr lang="nl-NL" sz="1600" dirty="0" smtClean="0">
                <a:solidFill>
                  <a:schemeClr val="tx1"/>
                </a:solidFill>
              </a:rPr>
              <a:t> nota’s.</a:t>
            </a: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sz="1600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sz="1600" dirty="0" smtClean="0">
                <a:solidFill>
                  <a:schemeClr val="tx1"/>
                </a:solidFill>
              </a:rPr>
              <a:t>Regeringscommissaris moet bij beoordeling in juli al rekening houden met de later in </a:t>
            </a:r>
            <a:r>
              <a:rPr lang="nl-NL" sz="1600" dirty="0" err="1" smtClean="0">
                <a:solidFill>
                  <a:schemeClr val="tx1"/>
                </a:solidFill>
              </a:rPr>
              <a:t>roadmap</a:t>
            </a:r>
            <a:r>
              <a:rPr lang="nl-NL" sz="1600" dirty="0" smtClean="0">
                <a:solidFill>
                  <a:schemeClr val="tx1"/>
                </a:solidFill>
              </a:rPr>
              <a:t> voorziene generieke maatregelen, waar nu al wel meerjarig middelen voor moeten worden gereserveerd. Relevant i.v.m. overspannen verwachtingen beschikbare middelen voor de individuele actieplannen.</a:t>
            </a: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sz="1600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r>
              <a:rPr lang="nl-NL" sz="1600" dirty="0" smtClean="0">
                <a:solidFill>
                  <a:schemeClr val="tx1"/>
                </a:solidFill>
              </a:rPr>
              <a:t>Daarom nu slechts beperkt ruimte voor financiering andere planelementen, die moeten sowieso van het type ‘no </a:t>
            </a:r>
            <a:r>
              <a:rPr lang="nl-NL" sz="1600" dirty="0" err="1">
                <a:solidFill>
                  <a:schemeClr val="tx1"/>
                </a:solidFill>
              </a:rPr>
              <a:t>regret</a:t>
            </a:r>
            <a:r>
              <a:rPr lang="nl-NL" sz="1600" dirty="0">
                <a:solidFill>
                  <a:schemeClr val="tx1"/>
                </a:solidFill>
              </a:rPr>
              <a:t> &amp; </a:t>
            </a:r>
            <a:r>
              <a:rPr lang="nl-NL" sz="1600" dirty="0" err="1" smtClean="0">
                <a:solidFill>
                  <a:schemeClr val="tx1"/>
                </a:solidFill>
              </a:rPr>
              <a:t>quick</a:t>
            </a:r>
            <a:r>
              <a:rPr lang="nl-NL" sz="1600" dirty="0" smtClean="0">
                <a:solidFill>
                  <a:schemeClr val="tx1"/>
                </a:solidFill>
              </a:rPr>
              <a:t>-win’ zijn om in aanmerking te komen. Denk aan aansluiting informatiesystemen op centrale zoekfunctie, implementatie </a:t>
            </a:r>
            <a:r>
              <a:rPr lang="nl-NL" sz="1600" dirty="0" err="1" smtClean="0">
                <a:solidFill>
                  <a:schemeClr val="tx1"/>
                </a:solidFill>
              </a:rPr>
              <a:t>Wob-hulptooling</a:t>
            </a:r>
            <a:r>
              <a:rPr lang="nl-NL" sz="1600" dirty="0" smtClean="0">
                <a:solidFill>
                  <a:schemeClr val="tx1"/>
                </a:solidFill>
              </a:rPr>
              <a:t>, bewustwordingscampagnes. </a:t>
            </a: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dirty="0" smtClean="0">
              <a:solidFill>
                <a:schemeClr val="tx1"/>
              </a:solidFill>
            </a:endParaRPr>
          </a:p>
          <a:p>
            <a:pPr marL="360000" lvl="1" indent="-360000">
              <a:spcBef>
                <a:spcPts val="300"/>
              </a:spcBef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dirty="0" smtClean="0">
              <a:solidFill>
                <a:schemeClr val="tx1"/>
              </a:solidFill>
            </a:endParaRPr>
          </a:p>
          <a:p>
            <a:pPr marL="0" lvl="1">
              <a:spcBef>
                <a:spcPts val="300"/>
              </a:spcBef>
              <a:buClr>
                <a:srgbClr val="154273"/>
              </a:buClr>
            </a:pPr>
            <a:endParaRPr lang="nl-NL" dirty="0">
              <a:solidFill>
                <a:schemeClr val="tx1"/>
              </a:solidFill>
            </a:endParaRPr>
          </a:p>
          <a:p>
            <a:pPr marL="0" lvl="1">
              <a:spcBef>
                <a:spcPts val="300"/>
              </a:spcBef>
              <a:buClr>
                <a:srgbClr val="154273"/>
              </a:buClr>
            </a:pPr>
            <a:endParaRPr lang="nl-NL" dirty="0" smtClean="0">
              <a:solidFill>
                <a:schemeClr val="tx1"/>
              </a:solidFill>
            </a:endParaRPr>
          </a:p>
          <a:p>
            <a:pPr marL="800100" lvl="1" indent="-342900">
              <a:buClr>
                <a:srgbClr val="154273"/>
              </a:buClr>
              <a:buFont typeface="Wingdings" panose="05000000000000000000" pitchFamily="2" charset="2"/>
              <a:buChar char="ü"/>
            </a:pPr>
            <a:endParaRPr lang="nl-NL" dirty="0">
              <a:solidFill>
                <a:schemeClr val="tx1"/>
              </a:solidFill>
            </a:endParaRPr>
          </a:p>
          <a:p>
            <a:pPr>
              <a:buClr>
                <a:srgbClr val="154273"/>
              </a:buClr>
            </a:pPr>
            <a:endParaRPr lang="nl-NL" dirty="0" smtClean="0">
              <a:solidFill>
                <a:srgbClr val="FF0000"/>
              </a:solidFill>
            </a:endParaRPr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5E30866F-9CA7-49CA-937A-1C7BA9FE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38651" y="6567456"/>
            <a:ext cx="396602" cy="271046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27751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2AB3067-3A27-4773-9D50-B2B3F40D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459" y="764480"/>
            <a:ext cx="10923588" cy="487458"/>
          </a:xfrm>
        </p:spPr>
        <p:txBody>
          <a:bodyPr>
            <a:normAutofit fontScale="90000"/>
          </a:bodyPr>
          <a:lstStyle/>
          <a:p>
            <a:pPr>
              <a:tabLst>
                <a:tab pos="10679113" algn="r"/>
              </a:tabLst>
            </a:pPr>
            <a:r>
              <a:rPr lang="nl-NL" sz="2800" b="1" dirty="0" smtClean="0">
                <a:solidFill>
                  <a:srgbClr val="154273"/>
                </a:solidFill>
              </a:rPr>
              <a:t>10 geprioriteerde initiatieven (categorie 1 maatregelen)	</a:t>
            </a:r>
            <a:endParaRPr lang="nl-NL" sz="1800" b="1" dirty="0">
              <a:solidFill>
                <a:srgbClr val="0070C0"/>
              </a:solidFill>
            </a:endParaRP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EFE1D1F1-E654-46A4-9054-84FC829D141F}"/>
              </a:ext>
            </a:extLst>
          </p:cNvPr>
          <p:cNvSpPr/>
          <p:nvPr/>
        </p:nvSpPr>
        <p:spPr>
          <a:xfrm>
            <a:off x="524941" y="1237022"/>
            <a:ext cx="10994633" cy="52466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>
              <a:spcBef>
                <a:spcPts val="300"/>
              </a:spcBef>
              <a:buClr>
                <a:srgbClr val="154273"/>
              </a:buClr>
            </a:pPr>
            <a:endParaRPr lang="nl-NL" dirty="0">
              <a:solidFill>
                <a:schemeClr val="tx1"/>
              </a:solidFill>
            </a:endParaRPr>
          </a:p>
          <a:p>
            <a:pPr marL="0" lvl="1">
              <a:spcBef>
                <a:spcPts val="300"/>
              </a:spcBef>
              <a:buClr>
                <a:srgbClr val="154273"/>
              </a:buClr>
            </a:pPr>
            <a:endParaRPr lang="nl-NL" dirty="0" smtClean="0">
              <a:solidFill>
                <a:schemeClr val="tx1"/>
              </a:solidFill>
            </a:endParaRPr>
          </a:p>
          <a:p>
            <a:pPr marL="800100" lvl="1" indent="-342900">
              <a:buClr>
                <a:srgbClr val="154273"/>
              </a:buClr>
              <a:buFont typeface="Wingdings" panose="05000000000000000000" pitchFamily="2" charset="2"/>
              <a:buChar char="ü"/>
            </a:pPr>
            <a:endParaRPr lang="nl-NL" dirty="0">
              <a:solidFill>
                <a:schemeClr val="tx1"/>
              </a:solidFill>
            </a:endParaRPr>
          </a:p>
          <a:p>
            <a:pPr>
              <a:buClr>
                <a:srgbClr val="154273"/>
              </a:buClr>
            </a:pPr>
            <a:endParaRPr lang="nl-NL" dirty="0" smtClean="0">
              <a:solidFill>
                <a:srgbClr val="FF0000"/>
              </a:solidFill>
            </a:endParaRPr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5E30866F-9CA7-49CA-937A-1C7BA9FE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38651" y="6567456"/>
            <a:ext cx="396602" cy="271046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5</a:t>
            </a:fld>
            <a:endParaRPr lang="nl-NL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88919532"/>
              </p:ext>
            </p:extLst>
          </p:nvPr>
        </p:nvGraphicFramePr>
        <p:xfrm>
          <a:off x="865239" y="1350261"/>
          <a:ext cx="8082116" cy="511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06355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2AB3067-3A27-4773-9D50-B2B3F40D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87458"/>
          </a:xfrm>
        </p:spPr>
        <p:txBody>
          <a:bodyPr>
            <a:normAutofit/>
          </a:bodyPr>
          <a:lstStyle/>
          <a:p>
            <a:pPr>
              <a:tabLst>
                <a:tab pos="10668000" algn="r"/>
              </a:tabLst>
            </a:pPr>
            <a:r>
              <a:rPr lang="nl-NL" sz="2800" b="1" dirty="0" smtClean="0">
                <a:solidFill>
                  <a:srgbClr val="154273"/>
                </a:solidFill>
              </a:rPr>
              <a:t>Vragen</a:t>
            </a:r>
            <a:endParaRPr lang="nl-NL" sz="1800" b="1" dirty="0">
              <a:solidFill>
                <a:srgbClr val="154273"/>
              </a:solidFill>
            </a:endParaRP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EFE1D1F1-E654-46A4-9054-84FC829D141F}"/>
              </a:ext>
            </a:extLst>
          </p:cNvPr>
          <p:cNvSpPr/>
          <p:nvPr/>
        </p:nvSpPr>
        <p:spPr>
          <a:xfrm>
            <a:off x="461643" y="1539972"/>
            <a:ext cx="10282557" cy="42940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Clr>
                <a:srgbClr val="154273"/>
              </a:buClr>
            </a:pPr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sz="200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sz="2000" dirty="0">
              <a:solidFill>
                <a:schemeClr val="tx1"/>
              </a:solidFill>
            </a:endParaRPr>
          </a:p>
          <a:p>
            <a:pPr marL="342900" indent="-342900"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sz="200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rgbClr val="154273"/>
              </a:buClr>
              <a:buFont typeface="Wingdings" panose="05000000000000000000" pitchFamily="2" charset="2"/>
              <a:buChar char="§"/>
            </a:pPr>
            <a:endParaRPr lang="nl-NL" sz="2000" dirty="0">
              <a:solidFill>
                <a:schemeClr val="tx1"/>
              </a:solidFill>
            </a:endParaRPr>
          </a:p>
        </p:txBody>
      </p:sp>
      <p:pic>
        <p:nvPicPr>
          <p:cNvPr id="40" name="Graphic 8" descr="Help">
            <a:extLst>
              <a:ext uri="{FF2B5EF4-FFF2-40B4-BE49-F238E27FC236}">
                <a16:creationId xmlns:a16="http://schemas.microsoft.com/office/drawing/2014/main" id="{EB7645B3-6C02-469F-89F6-E9DC4125D6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34669" y="1828294"/>
            <a:ext cx="3524249" cy="3524249"/>
          </a:xfrm>
          <a:prstGeom prst="rect">
            <a:avLst/>
          </a:prstGeom>
        </p:spPr>
      </p:pic>
      <p:sp>
        <p:nvSpPr>
          <p:cNvPr id="41" name="Tijdelijke aanduiding voor dianummer 5">
            <a:extLst>
              <a:ext uri="{FF2B5EF4-FFF2-40B4-BE49-F238E27FC236}">
                <a16:creationId xmlns:a16="http://schemas.microsoft.com/office/drawing/2014/main" id="{5E30866F-9CA7-49CA-937A-1C7BA9FE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0181" y="6567456"/>
            <a:ext cx="396602" cy="271046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59747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jkshuisstijl Violet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EA1A91CE-7E57-F145-BE42-7B070EEBBDDB}" vid="{6C36E585-6285-7A49-8DF5-BEF47E7226A4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289535-3A4F-40C5-B565-134575166EB4}"/>
</file>

<file path=customXml/itemProps2.xml><?xml version="1.0" encoding="utf-8"?>
<ds:datastoreItem xmlns:ds="http://schemas.openxmlformats.org/officeDocument/2006/customXml" ds:itemID="{0EA19758-B5AE-4570-8854-2976CEA372C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Microsoft Office PowerPoint</Application>
  <PresentationFormat>Breedbeeld</PresentationFormat>
  <Paragraphs>78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Rijkshuisstijl Violet</vt:lpstr>
      <vt:lpstr>Programma IHH Rijk</vt:lpstr>
      <vt:lpstr>Verwachtingen indiening actieplannen </vt:lpstr>
      <vt:lpstr>Proces beoordeling actieplannen </vt:lpstr>
      <vt:lpstr>Aandachtspunten bij beoordeling </vt:lpstr>
      <vt:lpstr>10 geprioriteerde initiatieven (categorie 1 maatregelen) </vt:lpstr>
      <vt:lpstr>Vragen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Dashboard Informatiehuishouding</dc:title>
  <dc:creator>Kedilioglu, M. (Mustafa)</dc:creator>
  <cp:lastModifiedBy>Boerties, Jos</cp:lastModifiedBy>
  <cp:revision>255</cp:revision>
  <dcterms:created xsi:type="dcterms:W3CDTF">2021-02-02T08:59:31Z</dcterms:created>
  <dcterms:modified xsi:type="dcterms:W3CDTF">2021-06-07T16:00:04Z</dcterms:modified>
</cp:coreProperties>
</file>