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B06CBF-634E-49BA-BB7E-E8CF0B4581FF}"/>
</file>

<file path=customXml/itemProps2.xml><?xml version="1.0" encoding="utf-8"?>
<ds:datastoreItem xmlns:ds="http://schemas.openxmlformats.org/officeDocument/2006/customXml" ds:itemID="{9B1C5B37-8FC4-4862-B33C-72DC82E346FE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