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4286" r:id="rId6"/>
  </p:sldMasterIdLst>
  <p:notesMasterIdLst>
    <p:notesMasterId r:id="rId69"/>
  </p:notesMasterIdLst>
  <p:handoutMasterIdLst>
    <p:handoutMasterId r:id="rId70"/>
  </p:handoutMasterIdLst>
  <p:sldIdLst>
    <p:sldId id="258" r:id="rId7"/>
    <p:sldId id="437" r:id="rId8"/>
    <p:sldId id="516" r:id="rId9"/>
    <p:sldId id="523" r:id="rId10"/>
    <p:sldId id="526" r:id="rId11"/>
    <p:sldId id="532" r:id="rId12"/>
    <p:sldId id="531" r:id="rId13"/>
    <p:sldId id="518" r:id="rId14"/>
    <p:sldId id="452" r:id="rId15"/>
    <p:sldId id="465" r:id="rId16"/>
    <p:sldId id="413" r:id="rId17"/>
    <p:sldId id="317" r:id="rId18"/>
    <p:sldId id="529" r:id="rId19"/>
    <p:sldId id="434" r:id="rId20"/>
    <p:sldId id="410" r:id="rId21"/>
    <p:sldId id="324" r:id="rId22"/>
    <p:sldId id="290" r:id="rId23"/>
    <p:sldId id="421" r:id="rId24"/>
    <p:sldId id="419" r:id="rId25"/>
    <p:sldId id="530" r:id="rId26"/>
    <p:sldId id="433" r:id="rId27"/>
    <p:sldId id="453" r:id="rId28"/>
    <p:sldId id="498" r:id="rId29"/>
    <p:sldId id="472" r:id="rId30"/>
    <p:sldId id="473" r:id="rId31"/>
    <p:sldId id="474" r:id="rId32"/>
    <p:sldId id="476" r:id="rId33"/>
    <p:sldId id="475" r:id="rId34"/>
    <p:sldId id="499" r:id="rId35"/>
    <p:sldId id="427" r:id="rId36"/>
    <p:sldId id="454" r:id="rId37"/>
    <p:sldId id="423" r:id="rId38"/>
    <p:sldId id="477" r:id="rId39"/>
    <p:sldId id="504" r:id="rId40"/>
    <p:sldId id="469" r:id="rId41"/>
    <p:sldId id="466" r:id="rId42"/>
    <p:sldId id="478" r:id="rId43"/>
    <p:sldId id="479" r:id="rId44"/>
    <p:sldId id="480" r:id="rId45"/>
    <p:sldId id="482" r:id="rId46"/>
    <p:sldId id="481" r:id="rId47"/>
    <p:sldId id="485" r:id="rId48"/>
    <p:sldId id="435" r:id="rId49"/>
    <p:sldId id="444" r:id="rId50"/>
    <p:sldId id="483" r:id="rId51"/>
    <p:sldId id="456" r:id="rId52"/>
    <p:sldId id="487" r:id="rId53"/>
    <p:sldId id="488" r:id="rId54"/>
    <p:sldId id="497" r:id="rId55"/>
    <p:sldId id="455" r:id="rId56"/>
    <p:sldId id="493" r:id="rId57"/>
    <p:sldId id="496" r:id="rId58"/>
    <p:sldId id="489" r:id="rId59"/>
    <p:sldId id="458" r:id="rId60"/>
    <p:sldId id="490" r:id="rId61"/>
    <p:sldId id="491" r:id="rId62"/>
    <p:sldId id="500" r:id="rId63"/>
    <p:sldId id="492" r:id="rId64"/>
    <p:sldId id="431" r:id="rId65"/>
    <p:sldId id="494" r:id="rId66"/>
    <p:sldId id="432" r:id="rId67"/>
    <p:sldId id="524" r:id="rId68"/>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E11E2D"/>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12F6FA-42A2-4439-AFB2-36EABAA21211}" v="13" dt="2022-05-20T06:51:51.16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47"/>
  </p:normalViewPr>
  <p:slideViewPr>
    <p:cSldViewPr snapToGrid="0" snapToObjects="1">
      <p:cViewPr varScale="1">
        <p:scale>
          <a:sx n="48" d="100"/>
          <a:sy n="48" d="100"/>
        </p:scale>
        <p:origin x="29" y="725"/>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notesMaster" Target="notesMasters/notesMaster1.xml"/><Relationship Id="rId77"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microsoft.com/office/2016/11/relationships/changesInfo" Target="changesInfos/changesInfo1.xml"/><Relationship Id="rId7" Type="http://schemas.openxmlformats.org/officeDocument/2006/relationships/slide" Target="slides/slide1.xml"/><Relationship Id="rId71" Type="http://schemas.openxmlformats.org/officeDocument/2006/relationships/commentAuthors" Target="commentAuthors.xml"/><Relationship Id="rId2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563E6727-61FD-4CF6-ABDD-457EC8658863}"/>
    <pc:docChg chg="undo custSel addSld delSld modSld sldOrd">
      <pc:chgData name="Joost van Koutrik" userId="4d5b4bea-b40d-4dd8-9835-73f4dca1c2d1" providerId="ADAL" clId="{563E6727-61FD-4CF6-ABDD-457EC8658863}" dt="2022-01-12T19:54:41.856" v="1375" actId="20577"/>
      <pc:docMkLst>
        <pc:docMk/>
      </pc:docMkLst>
      <pc:sldChg chg="modSp mod">
        <pc:chgData name="Joost van Koutrik" userId="4d5b4bea-b40d-4dd8-9835-73f4dca1c2d1" providerId="ADAL" clId="{563E6727-61FD-4CF6-ABDD-457EC8658863}" dt="2022-01-12T15:39:20.059" v="140" actId="20577"/>
        <pc:sldMkLst>
          <pc:docMk/>
          <pc:sldMk cId="0" sldId="258"/>
        </pc:sldMkLst>
        <pc:spChg chg="mod">
          <ac:chgData name="Joost van Koutrik" userId="4d5b4bea-b40d-4dd8-9835-73f4dca1c2d1" providerId="ADAL" clId="{563E6727-61FD-4CF6-ABDD-457EC8658863}" dt="2022-01-12T15:39:20.059" v="140" actId="20577"/>
          <ac:spMkLst>
            <pc:docMk/>
            <pc:sldMk cId="0" sldId="258"/>
            <ac:spMk id="27651" creationId="{F28ED427-54B9-46DA-95DA-57F44FBCB8BF}"/>
          </ac:spMkLst>
        </pc:spChg>
      </pc:sldChg>
      <pc:sldChg chg="modSp mod">
        <pc:chgData name="Joost van Koutrik" userId="4d5b4bea-b40d-4dd8-9835-73f4dca1c2d1" providerId="ADAL" clId="{563E6727-61FD-4CF6-ABDD-457EC8658863}" dt="2022-01-12T19:47:56.494" v="1363" actId="20577"/>
        <pc:sldMkLst>
          <pc:docMk/>
          <pc:sldMk cId="2877319923" sldId="291"/>
        </pc:sldMkLst>
        <pc:spChg chg="mod">
          <ac:chgData name="Joost van Koutrik" userId="4d5b4bea-b40d-4dd8-9835-73f4dca1c2d1" providerId="ADAL" clId="{563E6727-61FD-4CF6-ABDD-457EC8658863}" dt="2022-01-12T19:47:56.494" v="1363" actId="20577"/>
          <ac:spMkLst>
            <pc:docMk/>
            <pc:sldMk cId="2877319923" sldId="291"/>
            <ac:spMk id="2" creationId="{E9F4317E-B6EF-4D0F-B934-40C240183E50}"/>
          </ac:spMkLst>
        </pc:spChg>
        <pc:spChg chg="mod">
          <ac:chgData name="Joost van Koutrik" userId="4d5b4bea-b40d-4dd8-9835-73f4dca1c2d1" providerId="ADAL" clId="{563E6727-61FD-4CF6-ABDD-457EC8658863}" dt="2022-01-12T16:03:05.182" v="617" actId="20577"/>
          <ac:spMkLst>
            <pc:docMk/>
            <pc:sldMk cId="2877319923" sldId="291"/>
            <ac:spMk id="35845" creationId="{E7FA19E7-4EC2-40BF-921E-44F48B0A897D}"/>
          </ac:spMkLst>
        </pc:spChg>
      </pc:sldChg>
      <pc:sldChg chg="del">
        <pc:chgData name="Joost van Koutrik" userId="4d5b4bea-b40d-4dd8-9835-73f4dca1c2d1" providerId="ADAL" clId="{563E6727-61FD-4CF6-ABDD-457EC8658863}" dt="2022-01-12T15:47:31.415" v="266" actId="47"/>
        <pc:sldMkLst>
          <pc:docMk/>
          <pc:sldMk cId="0" sldId="416"/>
        </pc:sldMkLst>
      </pc:sldChg>
      <pc:sldChg chg="del">
        <pc:chgData name="Joost van Koutrik" userId="4d5b4bea-b40d-4dd8-9835-73f4dca1c2d1" providerId="ADAL" clId="{563E6727-61FD-4CF6-ABDD-457EC8658863}" dt="2022-01-12T19:29:41.827" v="1078" actId="47"/>
        <pc:sldMkLst>
          <pc:docMk/>
          <pc:sldMk cId="2708786066" sldId="428"/>
        </pc:sldMkLst>
      </pc:sldChg>
      <pc:sldChg chg="addSp delSp modSp mod">
        <pc:chgData name="Joost van Koutrik" userId="4d5b4bea-b40d-4dd8-9835-73f4dca1c2d1" providerId="ADAL" clId="{563E6727-61FD-4CF6-ABDD-457EC8658863}" dt="2022-01-12T16:19:07.994" v="697" actId="20577"/>
        <pc:sldMkLst>
          <pc:docMk/>
          <pc:sldMk cId="2332529727" sldId="429"/>
        </pc:sldMkLst>
        <pc:spChg chg="mod">
          <ac:chgData name="Joost van Koutrik" userId="4d5b4bea-b40d-4dd8-9835-73f4dca1c2d1" providerId="ADAL" clId="{563E6727-61FD-4CF6-ABDD-457EC8658863}" dt="2022-01-12T16:19:07.994" v="697" actId="20577"/>
          <ac:spMkLst>
            <pc:docMk/>
            <pc:sldMk cId="2332529727" sldId="429"/>
            <ac:spMk id="8" creationId="{8D0DC884-1374-4F69-B5E2-0DB829AD3DCB}"/>
          </ac:spMkLst>
        </pc:spChg>
        <pc:picChg chg="add mod">
          <ac:chgData name="Joost van Koutrik" userId="4d5b4bea-b40d-4dd8-9835-73f4dca1c2d1" providerId="ADAL" clId="{563E6727-61FD-4CF6-ABDD-457EC8658863}" dt="2022-01-12T16:18:57.325" v="683"/>
          <ac:picMkLst>
            <pc:docMk/>
            <pc:sldMk cId="2332529727" sldId="429"/>
            <ac:picMk id="5" creationId="{6AC7BD52-249B-48F3-9BF9-485AE427A6FA}"/>
          </ac:picMkLst>
        </pc:picChg>
        <pc:picChg chg="del">
          <ac:chgData name="Joost van Koutrik" userId="4d5b4bea-b40d-4dd8-9835-73f4dca1c2d1" providerId="ADAL" clId="{563E6727-61FD-4CF6-ABDD-457EC8658863}" dt="2022-01-12T16:18:53.576" v="682" actId="478"/>
          <ac:picMkLst>
            <pc:docMk/>
            <pc:sldMk cId="2332529727" sldId="429"/>
            <ac:picMk id="41991" creationId="{4A1DAC00-4AAA-45F4-BA41-9BB1614B7573}"/>
          </ac:picMkLst>
        </pc:picChg>
      </pc:sldChg>
      <pc:sldChg chg="ord">
        <pc:chgData name="Joost van Koutrik" userId="4d5b4bea-b40d-4dd8-9835-73f4dca1c2d1" providerId="ADAL" clId="{563E6727-61FD-4CF6-ABDD-457EC8658863}" dt="2022-01-12T19:42:55.214" v="1280"/>
        <pc:sldMkLst>
          <pc:docMk/>
          <pc:sldMk cId="0" sldId="434"/>
        </pc:sldMkLst>
      </pc:sldChg>
      <pc:sldChg chg="modSp mod">
        <pc:chgData name="Joost van Koutrik" userId="4d5b4bea-b40d-4dd8-9835-73f4dca1c2d1" providerId="ADAL" clId="{563E6727-61FD-4CF6-ABDD-457EC8658863}" dt="2022-01-12T19:43:36.793" v="1330" actId="20577"/>
        <pc:sldMkLst>
          <pc:docMk/>
          <pc:sldMk cId="0" sldId="437"/>
        </pc:sldMkLst>
        <pc:spChg chg="mod">
          <ac:chgData name="Joost van Koutrik" userId="4d5b4bea-b40d-4dd8-9835-73f4dca1c2d1" providerId="ADAL" clId="{563E6727-61FD-4CF6-ABDD-457EC8658863}" dt="2022-01-12T19:43:36.793" v="1330" actId="20577"/>
          <ac:spMkLst>
            <pc:docMk/>
            <pc:sldMk cId="0" sldId="437"/>
            <ac:spMk id="16387" creationId="{F77601B4-64AF-4E94-B154-C347DE6F51BB}"/>
          </ac:spMkLst>
        </pc:spChg>
      </pc:sldChg>
      <pc:sldChg chg="addSp delSp modSp mod">
        <pc:chgData name="Joost van Koutrik" userId="4d5b4bea-b40d-4dd8-9835-73f4dca1c2d1" providerId="ADAL" clId="{563E6727-61FD-4CF6-ABDD-457EC8658863}" dt="2022-01-12T16:24:30.446" v="781" actId="1076"/>
        <pc:sldMkLst>
          <pc:docMk/>
          <pc:sldMk cId="0" sldId="444"/>
        </pc:sldMkLst>
        <pc:picChg chg="del">
          <ac:chgData name="Joost van Koutrik" userId="4d5b4bea-b40d-4dd8-9835-73f4dca1c2d1" providerId="ADAL" clId="{563E6727-61FD-4CF6-ABDD-457EC8658863}" dt="2022-01-12T16:23:52.018" v="776" actId="478"/>
          <ac:picMkLst>
            <pc:docMk/>
            <pc:sldMk cId="0" sldId="444"/>
            <ac:picMk id="3" creationId="{094C1911-3719-49B6-BC40-6EF9E17E4237}"/>
          </ac:picMkLst>
        </pc:picChg>
        <pc:picChg chg="add del">
          <ac:chgData name="Joost van Koutrik" userId="4d5b4bea-b40d-4dd8-9835-73f4dca1c2d1" providerId="ADAL" clId="{563E6727-61FD-4CF6-ABDD-457EC8658863}" dt="2022-01-12T16:23:59.672" v="778" actId="478"/>
          <ac:picMkLst>
            <pc:docMk/>
            <pc:sldMk cId="0" sldId="444"/>
            <ac:picMk id="4" creationId="{F0F36195-0333-47C6-AEDC-4963C14CF14A}"/>
          </ac:picMkLst>
        </pc:picChg>
        <pc:picChg chg="add mod">
          <ac:chgData name="Joost van Koutrik" userId="4d5b4bea-b40d-4dd8-9835-73f4dca1c2d1" providerId="ADAL" clId="{563E6727-61FD-4CF6-ABDD-457EC8658863}" dt="2022-01-12T16:24:30.446" v="781" actId="1076"/>
          <ac:picMkLst>
            <pc:docMk/>
            <pc:sldMk cId="0" sldId="444"/>
            <ac:picMk id="6" creationId="{025372CC-D630-4730-92B8-10CBDA20C884}"/>
          </ac:picMkLst>
        </pc:picChg>
      </pc:sldChg>
      <pc:sldChg chg="modSp mod">
        <pc:chgData name="Joost van Koutrik" userId="4d5b4bea-b40d-4dd8-9835-73f4dca1c2d1" providerId="ADAL" clId="{563E6727-61FD-4CF6-ABDD-457EC8658863}" dt="2022-01-12T16:19:54.820" v="729" actId="313"/>
        <pc:sldMkLst>
          <pc:docMk/>
          <pc:sldMk cId="2768474092" sldId="453"/>
        </pc:sldMkLst>
        <pc:spChg chg="mod">
          <ac:chgData name="Joost van Koutrik" userId="4d5b4bea-b40d-4dd8-9835-73f4dca1c2d1" providerId="ADAL" clId="{563E6727-61FD-4CF6-ABDD-457EC8658863}" dt="2022-01-12T16:19:54.820" v="729" actId="313"/>
          <ac:spMkLst>
            <pc:docMk/>
            <pc:sldMk cId="2768474092" sldId="453"/>
            <ac:spMk id="67586" creationId="{99616DB9-4E71-4ACB-9655-E3BB9B8F26CE}"/>
          </ac:spMkLst>
        </pc:spChg>
      </pc:sldChg>
      <pc:sldChg chg="addSp delSp modSp mod ord setBg modAnim">
        <pc:chgData name="Joost van Koutrik" userId="4d5b4bea-b40d-4dd8-9835-73f4dca1c2d1" providerId="ADAL" clId="{563E6727-61FD-4CF6-ABDD-457EC8658863}" dt="2022-01-12T19:17:43.681" v="1038"/>
        <pc:sldMkLst>
          <pc:docMk/>
          <pc:sldMk cId="2333937674" sldId="455"/>
        </pc:sldMkLst>
        <pc:spChg chg="del">
          <ac:chgData name="Joost van Koutrik" userId="4d5b4bea-b40d-4dd8-9835-73f4dca1c2d1" providerId="ADAL" clId="{563E6727-61FD-4CF6-ABDD-457EC8658863}" dt="2022-01-12T16:28:00.728" v="840" actId="478"/>
          <ac:spMkLst>
            <pc:docMk/>
            <pc:sldMk cId="2333937674" sldId="455"/>
            <ac:spMk id="2" creationId="{391D3AF3-D5BB-487B-902A-9DC4326EE26C}"/>
          </ac:spMkLst>
        </pc:spChg>
        <pc:spChg chg="add del mod">
          <ac:chgData name="Joost van Koutrik" userId="4d5b4bea-b40d-4dd8-9835-73f4dca1c2d1" providerId="ADAL" clId="{563E6727-61FD-4CF6-ABDD-457EC8658863}" dt="2022-01-12T16:27:56.969" v="839" actId="478"/>
          <ac:spMkLst>
            <pc:docMk/>
            <pc:sldMk cId="2333937674" sldId="455"/>
            <ac:spMk id="3" creationId="{0A8E8BE3-3E85-4BCA-A866-6C512E0E09F2}"/>
          </ac:spMkLst>
        </pc:spChg>
        <pc:spChg chg="mod">
          <ac:chgData name="Joost van Koutrik" userId="4d5b4bea-b40d-4dd8-9835-73f4dca1c2d1" providerId="ADAL" clId="{563E6727-61FD-4CF6-ABDD-457EC8658863}" dt="2022-01-12T19:16:05.937" v="1023" actId="207"/>
          <ac:spMkLst>
            <pc:docMk/>
            <pc:sldMk cId="2333937674" sldId="455"/>
            <ac:spMk id="69634" creationId="{237E8A44-89BA-4AFB-86C6-C7B3D081FEAC}"/>
          </ac:spMkLst>
        </pc:spChg>
        <pc:spChg chg="del">
          <ac:chgData name="Joost van Koutrik" userId="4d5b4bea-b40d-4dd8-9835-73f4dca1c2d1" providerId="ADAL" clId="{563E6727-61FD-4CF6-ABDD-457EC8658863}" dt="2022-01-12T16:27:52.352" v="838" actId="478"/>
          <ac:spMkLst>
            <pc:docMk/>
            <pc:sldMk cId="2333937674" sldId="455"/>
            <ac:spMk id="69635" creationId="{B713B058-B5D9-4D81-B042-5D39FF744B1F}"/>
          </ac:spMkLst>
        </pc:spChg>
        <pc:picChg chg="del">
          <ac:chgData name="Joost van Koutrik" userId="4d5b4bea-b40d-4dd8-9835-73f4dca1c2d1" providerId="ADAL" clId="{563E6727-61FD-4CF6-ABDD-457EC8658863}" dt="2022-01-12T16:27:18.491" v="783" actId="478"/>
          <ac:picMkLst>
            <pc:docMk/>
            <pc:sldMk cId="2333937674" sldId="455"/>
            <ac:picMk id="6" creationId="{84618B4E-4D7A-446F-B95C-A493BAA2D80D}"/>
          </ac:picMkLst>
        </pc:picChg>
        <pc:picChg chg="del">
          <ac:chgData name="Joost van Koutrik" userId="4d5b4bea-b40d-4dd8-9835-73f4dca1c2d1" providerId="ADAL" clId="{563E6727-61FD-4CF6-ABDD-457EC8658863}" dt="2022-01-12T16:27:18.491" v="783" actId="478"/>
          <ac:picMkLst>
            <pc:docMk/>
            <pc:sldMk cId="2333937674" sldId="455"/>
            <ac:picMk id="8" creationId="{2B6893C2-77D9-4D65-90BF-0A49752D1CF7}"/>
          </ac:picMkLst>
        </pc:picChg>
        <pc:picChg chg="add mod">
          <ac:chgData name="Joost van Koutrik" userId="4d5b4bea-b40d-4dd8-9835-73f4dca1c2d1" providerId="ADAL" clId="{563E6727-61FD-4CF6-ABDD-457EC8658863}" dt="2022-01-12T16:28:01.723" v="841"/>
          <ac:picMkLst>
            <pc:docMk/>
            <pc:sldMk cId="2333937674" sldId="455"/>
            <ac:picMk id="9" creationId="{845B2F47-B218-4550-827D-5A8BF7ECC9E8}"/>
          </ac:picMkLst>
        </pc:picChg>
        <pc:picChg chg="add mod">
          <ac:chgData name="Joost van Koutrik" userId="4d5b4bea-b40d-4dd8-9835-73f4dca1c2d1" providerId="ADAL" clId="{563E6727-61FD-4CF6-ABDD-457EC8658863}" dt="2022-01-12T19:17:20.394" v="1035" actId="1036"/>
          <ac:picMkLst>
            <pc:docMk/>
            <pc:sldMk cId="2333937674" sldId="455"/>
            <ac:picMk id="10" creationId="{47D5CF69-319C-4B79-A51D-617129F30D6A}"/>
          </ac:picMkLst>
        </pc:picChg>
        <pc:picChg chg="del">
          <ac:chgData name="Joost van Koutrik" userId="4d5b4bea-b40d-4dd8-9835-73f4dca1c2d1" providerId="ADAL" clId="{563E6727-61FD-4CF6-ABDD-457EC8658863}" dt="2022-01-12T16:27:18.491" v="783" actId="478"/>
          <ac:picMkLst>
            <pc:docMk/>
            <pc:sldMk cId="2333937674" sldId="455"/>
            <ac:picMk id="1026" creationId="{590786CD-6F5B-47CD-9642-32A65D51004B}"/>
          </ac:picMkLst>
        </pc:picChg>
      </pc:sldChg>
      <pc:sldChg chg="del">
        <pc:chgData name="Joost van Koutrik" userId="4d5b4bea-b40d-4dd8-9835-73f4dca1c2d1" providerId="ADAL" clId="{563E6727-61FD-4CF6-ABDD-457EC8658863}" dt="2022-01-12T15:47:30.233" v="265" actId="47"/>
        <pc:sldMkLst>
          <pc:docMk/>
          <pc:sldMk cId="1419629100" sldId="457"/>
        </pc:sldMkLst>
      </pc:sldChg>
      <pc:sldChg chg="del">
        <pc:chgData name="Joost van Koutrik" userId="4d5b4bea-b40d-4dd8-9835-73f4dca1c2d1" providerId="ADAL" clId="{563E6727-61FD-4CF6-ABDD-457EC8658863}" dt="2022-01-12T15:47:32.487" v="267" actId="47"/>
        <pc:sldMkLst>
          <pc:docMk/>
          <pc:sldMk cId="703874386" sldId="461"/>
        </pc:sldMkLst>
      </pc:sldChg>
      <pc:sldChg chg="del">
        <pc:chgData name="Joost van Koutrik" userId="4d5b4bea-b40d-4dd8-9835-73f4dca1c2d1" providerId="ADAL" clId="{563E6727-61FD-4CF6-ABDD-457EC8658863}" dt="2022-01-12T15:46:02.914" v="255" actId="47"/>
        <pc:sldMkLst>
          <pc:docMk/>
          <pc:sldMk cId="185416049" sldId="463"/>
        </pc:sldMkLst>
      </pc:sldChg>
      <pc:sldChg chg="modSp modAnim">
        <pc:chgData name="Joost van Koutrik" userId="4d5b4bea-b40d-4dd8-9835-73f4dca1c2d1" providerId="ADAL" clId="{563E6727-61FD-4CF6-ABDD-457EC8658863}" dt="2022-01-12T19:46:24.360" v="1362" actId="1076"/>
        <pc:sldMkLst>
          <pc:docMk/>
          <pc:sldMk cId="99943348" sldId="465"/>
        </pc:sldMkLst>
        <pc:spChg chg="mod">
          <ac:chgData name="Joost van Koutrik" userId="4d5b4bea-b40d-4dd8-9835-73f4dca1c2d1" providerId="ADAL" clId="{563E6727-61FD-4CF6-ABDD-457EC8658863}" dt="2022-01-12T19:46:24.360" v="1362" actId="1076"/>
          <ac:spMkLst>
            <pc:docMk/>
            <pc:sldMk cId="99943348" sldId="465"/>
            <ac:spMk id="29699" creationId="{98B71602-CA61-493C-AFE6-CCD64A98C4E8}"/>
          </ac:spMkLst>
        </pc:spChg>
      </pc:sldChg>
      <pc:sldChg chg="del">
        <pc:chgData name="Joost van Koutrik" userId="4d5b4bea-b40d-4dd8-9835-73f4dca1c2d1" providerId="ADAL" clId="{563E6727-61FD-4CF6-ABDD-457EC8658863}" dt="2022-01-12T15:45:55.531" v="254" actId="47"/>
        <pc:sldMkLst>
          <pc:docMk/>
          <pc:sldMk cId="902010176" sldId="468"/>
        </pc:sldMkLst>
      </pc:sldChg>
      <pc:sldChg chg="addSp delSp modSp mod ord">
        <pc:chgData name="Joost van Koutrik" userId="4d5b4bea-b40d-4dd8-9835-73f4dca1c2d1" providerId="ADAL" clId="{563E6727-61FD-4CF6-ABDD-457EC8658863}" dt="2022-01-12T16:21:08.115" v="775" actId="6549"/>
        <pc:sldMkLst>
          <pc:docMk/>
          <pc:sldMk cId="3090316359" sldId="469"/>
        </pc:sldMkLst>
        <pc:spChg chg="mod">
          <ac:chgData name="Joost van Koutrik" userId="4d5b4bea-b40d-4dd8-9835-73f4dca1c2d1" providerId="ADAL" clId="{563E6727-61FD-4CF6-ABDD-457EC8658863}" dt="2022-01-12T16:11:44.022" v="678" actId="20577"/>
          <ac:spMkLst>
            <pc:docMk/>
            <pc:sldMk cId="3090316359" sldId="469"/>
            <ac:spMk id="4" creationId="{68F4ED56-D1E0-4D25-B67B-DF18D1127239}"/>
          </ac:spMkLst>
        </pc:spChg>
        <pc:spChg chg="mod">
          <ac:chgData name="Joost van Koutrik" userId="4d5b4bea-b40d-4dd8-9835-73f4dca1c2d1" providerId="ADAL" clId="{563E6727-61FD-4CF6-ABDD-457EC8658863}" dt="2022-01-12T16:21:08.115" v="775" actId="6549"/>
          <ac:spMkLst>
            <pc:docMk/>
            <pc:sldMk cId="3090316359" sldId="469"/>
            <ac:spMk id="51202" creationId="{3040D4A4-820C-4A0F-B6DA-C7FA4BF0551E}"/>
          </ac:spMkLst>
        </pc:spChg>
        <pc:picChg chg="del">
          <ac:chgData name="Joost van Koutrik" userId="4d5b4bea-b40d-4dd8-9835-73f4dca1c2d1" providerId="ADAL" clId="{563E6727-61FD-4CF6-ABDD-457EC8658863}" dt="2022-01-12T16:11:28.781" v="669" actId="478"/>
          <ac:picMkLst>
            <pc:docMk/>
            <pc:sldMk cId="3090316359" sldId="469"/>
            <ac:picMk id="3" creationId="{B7B31BED-1E6C-4DD8-BA34-EF3496C7913B}"/>
          </ac:picMkLst>
        </pc:picChg>
        <pc:picChg chg="add mod">
          <ac:chgData name="Joost van Koutrik" userId="4d5b4bea-b40d-4dd8-9835-73f4dca1c2d1" providerId="ADAL" clId="{563E6727-61FD-4CF6-ABDD-457EC8658863}" dt="2022-01-12T16:11:40.029" v="673" actId="1076"/>
          <ac:picMkLst>
            <pc:docMk/>
            <pc:sldMk cId="3090316359" sldId="469"/>
            <ac:picMk id="1026" creationId="{7DC0F0E1-6314-4338-BF58-400A8144DA79}"/>
          </ac:picMkLst>
        </pc:picChg>
      </pc:sldChg>
      <pc:sldChg chg="del">
        <pc:chgData name="Joost van Koutrik" userId="4d5b4bea-b40d-4dd8-9835-73f4dca1c2d1" providerId="ADAL" clId="{563E6727-61FD-4CF6-ABDD-457EC8658863}" dt="2022-01-12T15:45:55.531" v="254" actId="47"/>
        <pc:sldMkLst>
          <pc:docMk/>
          <pc:sldMk cId="798439637" sldId="470"/>
        </pc:sldMkLst>
      </pc:sldChg>
      <pc:sldChg chg="del">
        <pc:chgData name="Joost van Koutrik" userId="4d5b4bea-b40d-4dd8-9835-73f4dca1c2d1" providerId="ADAL" clId="{563E6727-61FD-4CF6-ABDD-457EC8658863}" dt="2022-01-12T15:46:02.914" v="255" actId="47"/>
        <pc:sldMkLst>
          <pc:docMk/>
          <pc:sldMk cId="4163974731" sldId="471"/>
        </pc:sldMkLst>
      </pc:sldChg>
      <pc:sldChg chg="addSp delSp modSp mod modAnim">
        <pc:chgData name="Joost van Koutrik" userId="4d5b4bea-b40d-4dd8-9835-73f4dca1c2d1" providerId="ADAL" clId="{563E6727-61FD-4CF6-ABDD-457EC8658863}" dt="2022-01-12T19:49:20.609" v="1366"/>
        <pc:sldMkLst>
          <pc:docMk/>
          <pc:sldMk cId="3315790982" sldId="474"/>
        </pc:sldMkLst>
        <pc:picChg chg="del">
          <ac:chgData name="Joost van Koutrik" userId="4d5b4bea-b40d-4dd8-9835-73f4dca1c2d1" providerId="ADAL" clId="{563E6727-61FD-4CF6-ABDD-457EC8658863}" dt="2022-01-12T16:09:17.008" v="627" actId="478"/>
          <ac:picMkLst>
            <pc:docMk/>
            <pc:sldMk cId="3315790982" sldId="474"/>
            <ac:picMk id="2" creationId="{F1491C50-D856-4605-90FA-20E40F38F5C9}"/>
          </ac:picMkLst>
        </pc:picChg>
        <pc:picChg chg="del">
          <ac:chgData name="Joost van Koutrik" userId="4d5b4bea-b40d-4dd8-9835-73f4dca1c2d1" providerId="ADAL" clId="{563E6727-61FD-4CF6-ABDD-457EC8658863}" dt="2022-01-12T16:06:49.875" v="618" actId="478"/>
          <ac:picMkLst>
            <pc:docMk/>
            <pc:sldMk cId="3315790982" sldId="474"/>
            <ac:picMk id="3" creationId="{2027FD6D-8010-4D82-B42D-8DC811B709D1}"/>
          </ac:picMkLst>
        </pc:picChg>
        <pc:picChg chg="add mod">
          <ac:chgData name="Joost van Koutrik" userId="4d5b4bea-b40d-4dd8-9835-73f4dca1c2d1" providerId="ADAL" clId="{563E6727-61FD-4CF6-ABDD-457EC8658863}" dt="2022-01-12T16:09:20.984" v="655" actId="1038"/>
          <ac:picMkLst>
            <pc:docMk/>
            <pc:sldMk cId="3315790982" sldId="474"/>
            <ac:picMk id="5" creationId="{E4814325-50A0-4313-A4DF-A5082536A1B2}"/>
          </ac:picMkLst>
        </pc:picChg>
        <pc:picChg chg="add mod">
          <ac:chgData name="Joost van Koutrik" userId="4d5b4bea-b40d-4dd8-9835-73f4dca1c2d1" providerId="ADAL" clId="{563E6727-61FD-4CF6-ABDD-457EC8658863}" dt="2022-01-12T16:09:37.470" v="658" actId="1076"/>
          <ac:picMkLst>
            <pc:docMk/>
            <pc:sldMk cId="3315790982" sldId="474"/>
            <ac:picMk id="7" creationId="{A2167578-38E4-4605-9042-030FD657D966}"/>
          </ac:picMkLst>
        </pc:picChg>
      </pc:sldChg>
      <pc:sldChg chg="modSp mod">
        <pc:chgData name="Joost van Koutrik" userId="4d5b4bea-b40d-4dd8-9835-73f4dca1c2d1" providerId="ADAL" clId="{563E6727-61FD-4CF6-ABDD-457EC8658863}" dt="2022-01-12T19:20:04.058" v="1046" actId="1076"/>
        <pc:sldMkLst>
          <pc:docMk/>
          <pc:sldMk cId="3730269564" sldId="479"/>
        </pc:sldMkLst>
        <pc:picChg chg="mod">
          <ac:chgData name="Joost van Koutrik" userId="4d5b4bea-b40d-4dd8-9835-73f4dca1c2d1" providerId="ADAL" clId="{563E6727-61FD-4CF6-ABDD-457EC8658863}" dt="2022-01-12T19:20:04.058" v="1046" actId="1076"/>
          <ac:picMkLst>
            <pc:docMk/>
            <pc:sldMk cId="3730269564" sldId="479"/>
            <ac:picMk id="2" creationId="{5327AA9D-D145-4672-88D5-773C1D5D942D}"/>
          </ac:picMkLst>
        </pc:picChg>
      </pc:sldChg>
      <pc:sldChg chg="addSp modSp mod">
        <pc:chgData name="Joost van Koutrik" userId="4d5b4bea-b40d-4dd8-9835-73f4dca1c2d1" providerId="ADAL" clId="{563E6727-61FD-4CF6-ABDD-457EC8658863}" dt="2022-01-12T19:52:57.836" v="1373" actId="20577"/>
        <pc:sldMkLst>
          <pc:docMk/>
          <pc:sldMk cId="1599556471" sldId="480"/>
        </pc:sldMkLst>
        <pc:spChg chg="add mod">
          <ac:chgData name="Joost van Koutrik" userId="4d5b4bea-b40d-4dd8-9835-73f4dca1c2d1" providerId="ADAL" clId="{563E6727-61FD-4CF6-ABDD-457EC8658863}" dt="2022-01-12T19:52:39.156" v="1371" actId="13822"/>
          <ac:spMkLst>
            <pc:docMk/>
            <pc:sldMk cId="1599556471" sldId="480"/>
            <ac:spMk id="2" creationId="{4D22C94E-9B2D-4EEC-8323-FCF18F42DCF7}"/>
          </ac:spMkLst>
        </pc:spChg>
        <pc:graphicFrameChg chg="modGraphic">
          <ac:chgData name="Joost van Koutrik" userId="4d5b4bea-b40d-4dd8-9835-73f4dca1c2d1" providerId="ADAL" clId="{563E6727-61FD-4CF6-ABDD-457EC8658863}" dt="2022-01-12T19:52:57.836" v="1373" actId="20577"/>
          <ac:graphicFrameMkLst>
            <pc:docMk/>
            <pc:sldMk cId="1599556471" sldId="480"/>
            <ac:graphicFrameMk id="7" creationId="{2BD12843-EA30-4E5D-9108-A7FD605CC845}"/>
          </ac:graphicFrameMkLst>
        </pc:graphicFrameChg>
      </pc:sldChg>
      <pc:sldChg chg="modSp add mod">
        <pc:chgData name="Joost van Koutrik" userId="4d5b4bea-b40d-4dd8-9835-73f4dca1c2d1" providerId="ADAL" clId="{563E6727-61FD-4CF6-ABDD-457EC8658863}" dt="2022-01-12T16:20:52.009" v="771" actId="20577"/>
        <pc:sldMkLst>
          <pc:docMk/>
          <pc:sldMk cId="4136530846" sldId="504"/>
        </pc:sldMkLst>
        <pc:spChg chg="mod">
          <ac:chgData name="Joost van Koutrik" userId="4d5b4bea-b40d-4dd8-9835-73f4dca1c2d1" providerId="ADAL" clId="{563E6727-61FD-4CF6-ABDD-457EC8658863}" dt="2022-01-12T16:20:52.009" v="771" actId="20577"/>
          <ac:spMkLst>
            <pc:docMk/>
            <pc:sldMk cId="4136530846" sldId="504"/>
            <ac:spMk id="51202" creationId="{3040D4A4-820C-4A0F-B6DA-C7FA4BF0551E}"/>
          </ac:spMkLst>
        </pc:spChg>
      </pc:sldChg>
      <pc:sldChg chg="addSp delSp modSp add mod modAnim">
        <pc:chgData name="Joost van Koutrik" userId="4d5b4bea-b40d-4dd8-9835-73f4dca1c2d1" providerId="ADAL" clId="{563E6727-61FD-4CF6-ABDD-457EC8658863}" dt="2022-01-12T15:59:45.005" v="558"/>
        <pc:sldMkLst>
          <pc:docMk/>
          <pc:sldMk cId="784852760" sldId="516"/>
        </pc:sldMkLst>
        <pc:spChg chg="mod">
          <ac:chgData name="Joost van Koutrik" userId="4d5b4bea-b40d-4dd8-9835-73f4dca1c2d1" providerId="ADAL" clId="{563E6727-61FD-4CF6-ABDD-457EC8658863}" dt="2022-01-12T15:50:48.778" v="307" actId="20577"/>
          <ac:spMkLst>
            <pc:docMk/>
            <pc:sldMk cId="784852760" sldId="516"/>
            <ac:spMk id="29698" creationId="{53DA11F9-C2DD-489C-B43A-D6C54B3A9964}"/>
          </ac:spMkLst>
        </pc:spChg>
        <pc:picChg chg="del">
          <ac:chgData name="Joost van Koutrik" userId="4d5b4bea-b40d-4dd8-9835-73f4dca1c2d1" providerId="ADAL" clId="{563E6727-61FD-4CF6-ABDD-457EC8658863}" dt="2022-01-12T15:50:17.341" v="302" actId="478"/>
          <ac:picMkLst>
            <pc:docMk/>
            <pc:sldMk cId="784852760" sldId="516"/>
            <ac:picMk id="3" creationId="{9BD604C3-A0DF-4486-B4E4-2A56FB80C352}"/>
          </ac:picMkLst>
        </pc:picChg>
        <pc:picChg chg="add mod">
          <ac:chgData name="Joost van Koutrik" userId="4d5b4bea-b40d-4dd8-9835-73f4dca1c2d1" providerId="ADAL" clId="{563E6727-61FD-4CF6-ABDD-457EC8658863}" dt="2022-01-12T15:50:26.914" v="304" actId="1076"/>
          <ac:picMkLst>
            <pc:docMk/>
            <pc:sldMk cId="784852760" sldId="516"/>
            <ac:picMk id="4" creationId="{A6840B69-D8C5-4916-8EA8-0FD35F87D318}"/>
          </ac:picMkLst>
        </pc:picChg>
        <pc:picChg chg="del">
          <ac:chgData name="Joost van Koutrik" userId="4d5b4bea-b40d-4dd8-9835-73f4dca1c2d1" providerId="ADAL" clId="{563E6727-61FD-4CF6-ABDD-457EC8658863}" dt="2022-01-12T15:50:17.341" v="302" actId="478"/>
          <ac:picMkLst>
            <pc:docMk/>
            <pc:sldMk cId="784852760" sldId="516"/>
            <ac:picMk id="5" creationId="{7F2D7BEE-50EC-4BBE-992A-15EE73E1A04B}"/>
          </ac:picMkLst>
        </pc:picChg>
        <pc:picChg chg="add mod">
          <ac:chgData name="Joost van Koutrik" userId="4d5b4bea-b40d-4dd8-9835-73f4dca1c2d1" providerId="ADAL" clId="{563E6727-61FD-4CF6-ABDD-457EC8658863}" dt="2022-01-12T15:59:17.009" v="554" actId="1035"/>
          <ac:picMkLst>
            <pc:docMk/>
            <pc:sldMk cId="784852760" sldId="516"/>
            <ac:picMk id="7" creationId="{00001EE6-DE4C-475C-AE85-8DFB78A5CEBD}"/>
          </ac:picMkLst>
        </pc:picChg>
        <pc:picChg chg="add mod">
          <ac:chgData name="Joost van Koutrik" userId="4d5b4bea-b40d-4dd8-9835-73f4dca1c2d1" providerId="ADAL" clId="{563E6727-61FD-4CF6-ABDD-457EC8658863}" dt="2022-01-12T15:59:17.009" v="554" actId="1035"/>
          <ac:picMkLst>
            <pc:docMk/>
            <pc:sldMk cId="784852760" sldId="516"/>
            <ac:picMk id="8" creationId="{B89E947A-DE9F-4864-AFB9-D6B6143A57B5}"/>
          </ac:picMkLst>
        </pc:picChg>
      </pc:sldChg>
      <pc:sldChg chg="modSp add mod">
        <pc:chgData name="Joost van Koutrik" userId="4d5b4bea-b40d-4dd8-9835-73f4dca1c2d1" providerId="ADAL" clId="{563E6727-61FD-4CF6-ABDD-457EC8658863}" dt="2022-01-12T16:01:52.510" v="561" actId="20577"/>
        <pc:sldMkLst>
          <pc:docMk/>
          <pc:sldMk cId="3006966529" sldId="518"/>
        </pc:sldMkLst>
        <pc:spChg chg="mod">
          <ac:chgData name="Joost van Koutrik" userId="4d5b4bea-b40d-4dd8-9835-73f4dca1c2d1" providerId="ADAL" clId="{563E6727-61FD-4CF6-ABDD-457EC8658863}" dt="2022-01-12T16:01:52.510" v="561" actId="20577"/>
          <ac:spMkLst>
            <pc:docMk/>
            <pc:sldMk cId="3006966529" sldId="518"/>
            <ac:spMk id="29698" creationId="{53DA11F9-C2DD-489C-B43A-D6C54B3A9964}"/>
          </ac:spMkLst>
        </pc:spChg>
      </pc:sldChg>
      <pc:sldChg chg="modSp add mod">
        <pc:chgData name="Joost van Koutrik" userId="4d5b4bea-b40d-4dd8-9835-73f4dca1c2d1" providerId="ADAL" clId="{563E6727-61FD-4CF6-ABDD-457EC8658863}" dt="2022-01-12T16:02:17.449" v="572" actId="1076"/>
        <pc:sldMkLst>
          <pc:docMk/>
          <pc:sldMk cId="747620845" sldId="519"/>
        </pc:sldMkLst>
        <pc:spChg chg="mod">
          <ac:chgData name="Joost van Koutrik" userId="4d5b4bea-b40d-4dd8-9835-73f4dca1c2d1" providerId="ADAL" clId="{563E6727-61FD-4CF6-ABDD-457EC8658863}" dt="2022-01-12T16:02:17.449" v="572" actId="1076"/>
          <ac:spMkLst>
            <pc:docMk/>
            <pc:sldMk cId="747620845" sldId="519"/>
            <ac:spMk id="29698" creationId="{53DA11F9-C2DD-489C-B43A-D6C54B3A9964}"/>
          </ac:spMkLst>
        </pc:spChg>
      </pc:sldChg>
      <pc:sldChg chg="addSp delSp modSp add del mod">
        <pc:chgData name="Joost van Koutrik" userId="4d5b4bea-b40d-4dd8-9835-73f4dca1c2d1" providerId="ADAL" clId="{563E6727-61FD-4CF6-ABDD-457EC8658863}" dt="2022-01-12T16:01:55.862" v="562" actId="2696"/>
        <pc:sldMkLst>
          <pc:docMk/>
          <pc:sldMk cId="938983989" sldId="519"/>
        </pc:sldMkLst>
        <pc:spChg chg="mod">
          <ac:chgData name="Joost van Koutrik" userId="4d5b4bea-b40d-4dd8-9835-73f4dca1c2d1" providerId="ADAL" clId="{563E6727-61FD-4CF6-ABDD-457EC8658863}" dt="2022-01-12T15:45:18.246" v="246" actId="1035"/>
          <ac:spMkLst>
            <pc:docMk/>
            <pc:sldMk cId="938983989" sldId="519"/>
            <ac:spMk id="29698" creationId="{53DA11F9-C2DD-489C-B43A-D6C54B3A9964}"/>
          </ac:spMkLst>
        </pc:spChg>
        <pc:picChg chg="add mod">
          <ac:chgData name="Joost van Koutrik" userId="4d5b4bea-b40d-4dd8-9835-73f4dca1c2d1" providerId="ADAL" clId="{563E6727-61FD-4CF6-ABDD-457EC8658863}" dt="2022-01-12T15:44:01.013" v="151" actId="14100"/>
          <ac:picMkLst>
            <pc:docMk/>
            <pc:sldMk cId="938983989" sldId="519"/>
            <ac:picMk id="3" creationId="{C61B176E-2B23-4248-BBB8-BF4438587DEC}"/>
          </ac:picMkLst>
        </pc:picChg>
        <pc:picChg chg="del">
          <ac:chgData name="Joost van Koutrik" userId="4d5b4bea-b40d-4dd8-9835-73f4dca1c2d1" providerId="ADAL" clId="{563E6727-61FD-4CF6-ABDD-457EC8658863}" dt="2022-01-12T15:43:51.671" v="148" actId="478"/>
          <ac:picMkLst>
            <pc:docMk/>
            <pc:sldMk cId="938983989" sldId="519"/>
            <ac:picMk id="6" creationId="{73533F1B-DA9E-443E-8C16-F6F70587E85C}"/>
          </ac:picMkLst>
        </pc:picChg>
      </pc:sldChg>
      <pc:sldChg chg="add del setBg">
        <pc:chgData name="Joost van Koutrik" userId="4d5b4bea-b40d-4dd8-9835-73f4dca1c2d1" providerId="ADAL" clId="{563E6727-61FD-4CF6-ABDD-457EC8658863}" dt="2022-01-12T15:45:34.459" v="248"/>
        <pc:sldMkLst>
          <pc:docMk/>
          <pc:sldMk cId="290484713" sldId="520"/>
        </pc:sldMkLst>
      </pc:sldChg>
      <pc:sldChg chg="addSp delSp modSp add del mod ord">
        <pc:chgData name="Joost van Koutrik" userId="4d5b4bea-b40d-4dd8-9835-73f4dca1c2d1" providerId="ADAL" clId="{563E6727-61FD-4CF6-ABDD-457EC8658863}" dt="2022-01-12T19:44:17.414" v="1339" actId="47"/>
        <pc:sldMkLst>
          <pc:docMk/>
          <pc:sldMk cId="933733409" sldId="520"/>
        </pc:sldMkLst>
        <pc:spChg chg="add del mod">
          <ac:chgData name="Joost van Koutrik" userId="4d5b4bea-b40d-4dd8-9835-73f4dca1c2d1" providerId="ADAL" clId="{563E6727-61FD-4CF6-ABDD-457EC8658863}" dt="2022-01-12T15:45:50.834" v="253" actId="478"/>
          <ac:spMkLst>
            <pc:docMk/>
            <pc:sldMk cId="933733409" sldId="520"/>
            <ac:spMk id="2" creationId="{456DB021-C096-4E45-9C8B-F2D1684965EF}"/>
          </ac:spMkLst>
        </pc:spChg>
        <pc:spChg chg="mod">
          <ac:chgData name="Joost van Koutrik" userId="4d5b4bea-b40d-4dd8-9835-73f4dca1c2d1" providerId="ADAL" clId="{563E6727-61FD-4CF6-ABDD-457EC8658863}" dt="2022-01-12T15:46:09.028" v="257" actId="113"/>
          <ac:spMkLst>
            <pc:docMk/>
            <pc:sldMk cId="933733409" sldId="520"/>
            <ac:spMk id="16387" creationId="{F77601B4-64AF-4E94-B154-C347DE6F51BB}"/>
          </ac:spMkLst>
        </pc:spChg>
        <pc:spChg chg="del">
          <ac:chgData name="Joost van Koutrik" userId="4d5b4bea-b40d-4dd8-9835-73f4dca1c2d1" providerId="ADAL" clId="{563E6727-61FD-4CF6-ABDD-457EC8658863}" dt="2022-01-12T15:45:48.077" v="252" actId="478"/>
          <ac:spMkLst>
            <pc:docMk/>
            <pc:sldMk cId="933733409" sldId="520"/>
            <ac:spMk id="44034" creationId="{9A8A68FA-90A2-4125-BA81-2DD73E62A457}"/>
          </ac:spMkLst>
        </pc:spChg>
      </pc:sldChg>
      <pc:sldChg chg="modSp add del mod ord">
        <pc:chgData name="Joost van Koutrik" userId="4d5b4bea-b40d-4dd8-9835-73f4dca1c2d1" providerId="ADAL" clId="{563E6727-61FD-4CF6-ABDD-457EC8658863}" dt="2022-01-12T19:41:52.186" v="1235" actId="47"/>
        <pc:sldMkLst>
          <pc:docMk/>
          <pc:sldMk cId="1523669490" sldId="521"/>
        </pc:sldMkLst>
        <pc:spChg chg="mod">
          <ac:chgData name="Joost van Koutrik" userId="4d5b4bea-b40d-4dd8-9835-73f4dca1c2d1" providerId="ADAL" clId="{563E6727-61FD-4CF6-ABDD-457EC8658863}" dt="2022-01-12T15:47:09.668" v="264" actId="113"/>
          <ac:spMkLst>
            <pc:docMk/>
            <pc:sldMk cId="1523669490" sldId="521"/>
            <ac:spMk id="16387" creationId="{F77601B4-64AF-4E94-B154-C347DE6F51BB}"/>
          </ac:spMkLst>
        </pc:spChg>
      </pc:sldChg>
      <pc:sldChg chg="delSp modSp add del mod">
        <pc:chgData name="Joost van Koutrik" userId="4d5b4bea-b40d-4dd8-9835-73f4dca1c2d1" providerId="ADAL" clId="{563E6727-61FD-4CF6-ABDD-457EC8658863}" dt="2022-01-12T15:59:10.274" v="543" actId="47"/>
        <pc:sldMkLst>
          <pc:docMk/>
          <pc:sldMk cId="3769394665" sldId="522"/>
        </pc:sldMkLst>
        <pc:spChg chg="mod">
          <ac:chgData name="Joost van Koutrik" userId="4d5b4bea-b40d-4dd8-9835-73f4dca1c2d1" providerId="ADAL" clId="{563E6727-61FD-4CF6-ABDD-457EC8658863}" dt="2022-01-12T15:51:17.204" v="340" actId="20577"/>
          <ac:spMkLst>
            <pc:docMk/>
            <pc:sldMk cId="3769394665" sldId="522"/>
            <ac:spMk id="29698" creationId="{53DA11F9-C2DD-489C-B43A-D6C54B3A9964}"/>
          </ac:spMkLst>
        </pc:spChg>
        <pc:picChg chg="del">
          <ac:chgData name="Joost van Koutrik" userId="4d5b4bea-b40d-4dd8-9835-73f4dca1c2d1" providerId="ADAL" clId="{563E6727-61FD-4CF6-ABDD-457EC8658863}" dt="2022-01-12T15:58:46.441" v="536" actId="21"/>
          <ac:picMkLst>
            <pc:docMk/>
            <pc:sldMk cId="3769394665" sldId="522"/>
            <ac:picMk id="3" creationId="{9BD604C3-A0DF-4486-B4E4-2A56FB80C352}"/>
          </ac:picMkLst>
        </pc:picChg>
        <pc:picChg chg="del">
          <ac:chgData name="Joost van Koutrik" userId="4d5b4bea-b40d-4dd8-9835-73f4dca1c2d1" providerId="ADAL" clId="{563E6727-61FD-4CF6-ABDD-457EC8658863}" dt="2022-01-12T15:58:46.441" v="536" actId="21"/>
          <ac:picMkLst>
            <pc:docMk/>
            <pc:sldMk cId="3769394665" sldId="522"/>
            <ac:picMk id="5" creationId="{7F2D7BEE-50EC-4BBE-992A-15EE73E1A04B}"/>
          </ac:picMkLst>
        </pc:picChg>
      </pc:sldChg>
      <pc:sldChg chg="addSp delSp modSp add mod">
        <pc:chgData name="Joost van Koutrik" userId="4d5b4bea-b40d-4dd8-9835-73f4dca1c2d1" providerId="ADAL" clId="{563E6727-61FD-4CF6-ABDD-457EC8658863}" dt="2022-01-12T15:55:42.519" v="535" actId="1036"/>
        <pc:sldMkLst>
          <pc:docMk/>
          <pc:sldMk cId="2807493072" sldId="523"/>
        </pc:sldMkLst>
        <pc:spChg chg="mod">
          <ac:chgData name="Joost van Koutrik" userId="4d5b4bea-b40d-4dd8-9835-73f4dca1c2d1" providerId="ADAL" clId="{563E6727-61FD-4CF6-ABDD-457EC8658863}" dt="2022-01-12T15:55:10.458" v="518" actId="1035"/>
          <ac:spMkLst>
            <pc:docMk/>
            <pc:sldMk cId="2807493072" sldId="523"/>
            <ac:spMk id="29698" creationId="{53DA11F9-C2DD-489C-B43A-D6C54B3A9964}"/>
          </ac:spMkLst>
        </pc:spChg>
        <pc:picChg chg="del">
          <ac:chgData name="Joost van Koutrik" userId="4d5b4bea-b40d-4dd8-9835-73f4dca1c2d1" providerId="ADAL" clId="{563E6727-61FD-4CF6-ABDD-457EC8658863}" dt="2022-01-12T15:51:52.622" v="408" actId="478"/>
          <ac:picMkLst>
            <pc:docMk/>
            <pc:sldMk cId="2807493072" sldId="523"/>
            <ac:picMk id="3" creationId="{9BD604C3-A0DF-4486-B4E4-2A56FB80C352}"/>
          </ac:picMkLst>
        </pc:picChg>
        <pc:picChg chg="add mod">
          <ac:chgData name="Joost van Koutrik" userId="4d5b4bea-b40d-4dd8-9835-73f4dca1c2d1" providerId="ADAL" clId="{563E6727-61FD-4CF6-ABDD-457EC8658863}" dt="2022-01-12T15:55:42.519" v="535" actId="1036"/>
          <ac:picMkLst>
            <pc:docMk/>
            <pc:sldMk cId="2807493072" sldId="523"/>
            <ac:picMk id="4" creationId="{2F5497EA-CC89-49D0-998D-A01E31CBA564}"/>
          </ac:picMkLst>
        </pc:picChg>
        <pc:picChg chg="del">
          <ac:chgData name="Joost van Koutrik" userId="4d5b4bea-b40d-4dd8-9835-73f4dca1c2d1" providerId="ADAL" clId="{563E6727-61FD-4CF6-ABDD-457EC8658863}" dt="2022-01-12T15:51:52.622" v="408" actId="478"/>
          <ac:picMkLst>
            <pc:docMk/>
            <pc:sldMk cId="2807493072" sldId="523"/>
            <ac:picMk id="5" creationId="{7F2D7BEE-50EC-4BBE-992A-15EE73E1A04B}"/>
          </ac:picMkLst>
        </pc:picChg>
      </pc:sldChg>
      <pc:sldChg chg="modSp add modAnim">
        <pc:chgData name="Joost van Koutrik" userId="4d5b4bea-b40d-4dd8-9835-73f4dca1c2d1" providerId="ADAL" clId="{563E6727-61FD-4CF6-ABDD-457EC8658863}" dt="2022-01-12T19:54:41.856" v="1375" actId="20577"/>
        <pc:sldMkLst>
          <pc:docMk/>
          <pc:sldMk cId="1550110844" sldId="524"/>
        </pc:sldMkLst>
        <pc:spChg chg="mod">
          <ac:chgData name="Joost van Koutrik" userId="4d5b4bea-b40d-4dd8-9835-73f4dca1c2d1" providerId="ADAL" clId="{563E6727-61FD-4CF6-ABDD-457EC8658863}" dt="2022-01-12T19:54:41.856" v="1375" actId="20577"/>
          <ac:spMkLst>
            <pc:docMk/>
            <pc:sldMk cId="1550110844" sldId="524"/>
            <ac:spMk id="69635" creationId="{B713B058-B5D9-4D81-B042-5D39FF744B1F}"/>
          </ac:spMkLst>
        </pc:spChg>
      </pc:sldChg>
      <pc:sldChg chg="addSp delSp modSp add mod ord">
        <pc:chgData name="Joost van Koutrik" userId="4d5b4bea-b40d-4dd8-9835-73f4dca1c2d1" providerId="ADAL" clId="{563E6727-61FD-4CF6-ABDD-457EC8658863}" dt="2022-01-12T19:27:49.033" v="1077"/>
        <pc:sldMkLst>
          <pc:docMk/>
          <pc:sldMk cId="1976644376" sldId="525"/>
        </pc:sldMkLst>
        <pc:spChg chg="mod">
          <ac:chgData name="Joost van Koutrik" userId="4d5b4bea-b40d-4dd8-9835-73f4dca1c2d1" providerId="ADAL" clId="{563E6727-61FD-4CF6-ABDD-457EC8658863}" dt="2022-01-12T19:18:54.678" v="1039" actId="207"/>
          <ac:spMkLst>
            <pc:docMk/>
            <pc:sldMk cId="1976644376" sldId="525"/>
            <ac:spMk id="69634" creationId="{237E8A44-89BA-4AFB-86C6-C7B3D081FEAC}"/>
          </ac:spMkLst>
        </pc:spChg>
        <pc:picChg chg="del">
          <ac:chgData name="Joost van Koutrik" userId="4d5b4bea-b40d-4dd8-9835-73f4dca1c2d1" providerId="ADAL" clId="{563E6727-61FD-4CF6-ABDD-457EC8658863}" dt="2022-01-12T16:29:19.310" v="931" actId="478"/>
          <ac:picMkLst>
            <pc:docMk/>
            <pc:sldMk cId="1976644376" sldId="525"/>
            <ac:picMk id="9" creationId="{845B2F47-B218-4550-827D-5A8BF7ECC9E8}"/>
          </ac:picMkLst>
        </pc:picChg>
        <pc:picChg chg="add mod">
          <ac:chgData name="Joost van Koutrik" userId="4d5b4bea-b40d-4dd8-9835-73f4dca1c2d1" providerId="ADAL" clId="{563E6727-61FD-4CF6-ABDD-457EC8658863}" dt="2022-01-12T16:30:53.628" v="934" actId="1076"/>
          <ac:picMkLst>
            <pc:docMk/>
            <pc:sldMk cId="1976644376" sldId="525"/>
            <ac:picMk id="2050" creationId="{6CCB04D0-1B49-48E0-B497-B6C3637D3722}"/>
          </ac:picMkLst>
        </pc:picChg>
      </pc:sldChg>
      <pc:sldChg chg="addSp delSp modSp add mod ord">
        <pc:chgData name="Joost van Koutrik" userId="4d5b4bea-b40d-4dd8-9835-73f4dca1c2d1" providerId="ADAL" clId="{563E6727-61FD-4CF6-ABDD-457EC8658863}" dt="2022-01-12T19:21:38.064" v="1053"/>
        <pc:sldMkLst>
          <pc:docMk/>
          <pc:sldMk cId="1394502522" sldId="526"/>
        </pc:sldMkLst>
        <pc:spChg chg="mod">
          <ac:chgData name="Joost van Koutrik" userId="4d5b4bea-b40d-4dd8-9835-73f4dca1c2d1" providerId="ADAL" clId="{563E6727-61FD-4CF6-ABDD-457EC8658863}" dt="2022-01-12T19:21:21.157" v="1051" actId="207"/>
          <ac:spMkLst>
            <pc:docMk/>
            <pc:sldMk cId="1394502522" sldId="526"/>
            <ac:spMk id="69634" creationId="{237E8A44-89BA-4AFB-86C6-C7B3D081FEAC}"/>
          </ac:spMkLst>
        </pc:spChg>
        <pc:picChg chg="add mod">
          <ac:chgData name="Joost van Koutrik" userId="4d5b4bea-b40d-4dd8-9835-73f4dca1c2d1" providerId="ADAL" clId="{563E6727-61FD-4CF6-ABDD-457EC8658863}" dt="2022-01-12T16:45:10.710" v="1018" actId="1035"/>
          <ac:picMkLst>
            <pc:docMk/>
            <pc:sldMk cId="1394502522" sldId="526"/>
            <ac:picMk id="3" creationId="{C593180B-D1B2-43DD-9104-B9156652AE25}"/>
          </ac:picMkLst>
        </pc:picChg>
        <pc:picChg chg="del">
          <ac:chgData name="Joost van Koutrik" userId="4d5b4bea-b40d-4dd8-9835-73f4dca1c2d1" providerId="ADAL" clId="{563E6727-61FD-4CF6-ABDD-457EC8658863}" dt="2022-01-12T16:37:43.190" v="997" actId="478"/>
          <ac:picMkLst>
            <pc:docMk/>
            <pc:sldMk cId="1394502522" sldId="526"/>
            <ac:picMk id="2050" creationId="{6CCB04D0-1B49-48E0-B497-B6C3637D3722}"/>
          </ac:picMkLst>
        </pc:picChg>
      </pc:sldChg>
      <pc:sldChg chg="addSp delSp modSp add mod">
        <pc:chgData name="Joost van Koutrik" userId="4d5b4bea-b40d-4dd8-9835-73f4dca1c2d1" providerId="ADAL" clId="{563E6727-61FD-4CF6-ABDD-457EC8658863}" dt="2022-01-12T19:33:55.306" v="1152" actId="20577"/>
        <pc:sldMkLst>
          <pc:docMk/>
          <pc:sldMk cId="4122557800" sldId="527"/>
        </pc:sldMkLst>
        <pc:spChg chg="mod">
          <ac:chgData name="Joost van Koutrik" userId="4d5b4bea-b40d-4dd8-9835-73f4dca1c2d1" providerId="ADAL" clId="{563E6727-61FD-4CF6-ABDD-457EC8658863}" dt="2022-01-12T19:33:55.306" v="1152" actId="20577"/>
          <ac:spMkLst>
            <pc:docMk/>
            <pc:sldMk cId="4122557800" sldId="527"/>
            <ac:spMk id="69634" creationId="{237E8A44-89BA-4AFB-86C6-C7B3D081FEAC}"/>
          </ac:spMkLst>
        </pc:spChg>
        <pc:picChg chg="del">
          <ac:chgData name="Joost van Koutrik" userId="4d5b4bea-b40d-4dd8-9835-73f4dca1c2d1" providerId="ADAL" clId="{563E6727-61FD-4CF6-ABDD-457EC8658863}" dt="2022-01-12T19:30:12.843" v="1136" actId="478"/>
          <ac:picMkLst>
            <pc:docMk/>
            <pc:sldMk cId="4122557800" sldId="527"/>
            <ac:picMk id="3" creationId="{C593180B-D1B2-43DD-9104-B9156652AE25}"/>
          </ac:picMkLst>
        </pc:picChg>
        <pc:picChg chg="add mod">
          <ac:chgData name="Joost van Koutrik" userId="4d5b4bea-b40d-4dd8-9835-73f4dca1c2d1" providerId="ADAL" clId="{563E6727-61FD-4CF6-ABDD-457EC8658863}" dt="2022-01-12T19:32:28.376" v="1140" actId="1076"/>
          <ac:picMkLst>
            <pc:docMk/>
            <pc:sldMk cId="4122557800" sldId="527"/>
            <ac:picMk id="4" creationId="{0222D14F-ECC7-4DC2-A26F-4341D7DA8A19}"/>
          </ac:picMkLst>
        </pc:picChg>
      </pc:sldChg>
      <pc:sldChg chg="addSp delSp modSp add mod">
        <pc:chgData name="Joost van Koutrik" userId="4d5b4bea-b40d-4dd8-9835-73f4dca1c2d1" providerId="ADAL" clId="{563E6727-61FD-4CF6-ABDD-457EC8658863}" dt="2022-01-12T19:41:34.877" v="1234" actId="207"/>
        <pc:sldMkLst>
          <pc:docMk/>
          <pc:sldMk cId="2426680889" sldId="528"/>
        </pc:sldMkLst>
        <pc:spChg chg="mod">
          <ac:chgData name="Joost van Koutrik" userId="4d5b4bea-b40d-4dd8-9835-73f4dca1c2d1" providerId="ADAL" clId="{563E6727-61FD-4CF6-ABDD-457EC8658863}" dt="2022-01-12T19:41:34.877" v="1234" actId="207"/>
          <ac:spMkLst>
            <pc:docMk/>
            <pc:sldMk cId="2426680889" sldId="528"/>
            <ac:spMk id="69634" creationId="{237E8A44-89BA-4AFB-86C6-C7B3D081FEAC}"/>
          </ac:spMkLst>
        </pc:spChg>
        <pc:picChg chg="del">
          <ac:chgData name="Joost van Koutrik" userId="4d5b4bea-b40d-4dd8-9835-73f4dca1c2d1" providerId="ADAL" clId="{563E6727-61FD-4CF6-ABDD-457EC8658863}" dt="2022-01-12T19:37:59.719" v="1154" actId="478"/>
          <ac:picMkLst>
            <pc:docMk/>
            <pc:sldMk cId="2426680889" sldId="528"/>
            <ac:picMk id="2" creationId="{AC125BAF-0F98-4262-9ED6-F84579BEFE5D}"/>
          </ac:picMkLst>
        </pc:picChg>
        <pc:picChg chg="del">
          <ac:chgData name="Joost van Koutrik" userId="4d5b4bea-b40d-4dd8-9835-73f4dca1c2d1" providerId="ADAL" clId="{563E6727-61FD-4CF6-ABDD-457EC8658863}" dt="2022-01-12T19:37:59.719" v="1154" actId="478"/>
          <ac:picMkLst>
            <pc:docMk/>
            <pc:sldMk cId="2426680889" sldId="528"/>
            <ac:picMk id="3" creationId="{19170937-4C4D-4993-A2AE-39370AC8EB7A}"/>
          </ac:picMkLst>
        </pc:picChg>
        <pc:picChg chg="add mod">
          <ac:chgData name="Joost van Koutrik" userId="4d5b4bea-b40d-4dd8-9835-73f4dca1c2d1" providerId="ADAL" clId="{563E6727-61FD-4CF6-ABDD-457EC8658863}" dt="2022-01-12T19:40:13.629" v="1157" actId="1076"/>
          <ac:picMkLst>
            <pc:docMk/>
            <pc:sldMk cId="2426680889" sldId="528"/>
            <ac:picMk id="3074" creationId="{FE348053-CCCF-4B12-BB7B-58A349D75311}"/>
          </ac:picMkLst>
        </pc:picChg>
      </pc:sldChg>
      <pc:sldChg chg="addSp delSp modSp add mod ord">
        <pc:chgData name="Joost van Koutrik" userId="4d5b4bea-b40d-4dd8-9835-73f4dca1c2d1" providerId="ADAL" clId="{563E6727-61FD-4CF6-ABDD-457EC8658863}" dt="2022-01-12T19:44:55.802" v="1347" actId="478"/>
        <pc:sldMkLst>
          <pc:docMk/>
          <pc:sldMk cId="696509604" sldId="529"/>
        </pc:sldMkLst>
        <pc:spChg chg="add del mod">
          <ac:chgData name="Joost van Koutrik" userId="4d5b4bea-b40d-4dd8-9835-73f4dca1c2d1" providerId="ADAL" clId="{563E6727-61FD-4CF6-ABDD-457EC8658863}" dt="2022-01-12T19:44:55.802" v="1347" actId="478"/>
          <ac:spMkLst>
            <pc:docMk/>
            <pc:sldMk cId="696509604" sldId="529"/>
            <ac:spMk id="2" creationId="{F4A11588-8714-4FAA-8B77-2B2E74E91117}"/>
          </ac:spMkLst>
        </pc:spChg>
        <pc:spChg chg="mod">
          <ac:chgData name="Joost van Koutrik" userId="4d5b4bea-b40d-4dd8-9835-73f4dca1c2d1" providerId="ADAL" clId="{563E6727-61FD-4CF6-ABDD-457EC8658863}" dt="2022-01-12T19:43:56.820" v="1335" actId="113"/>
          <ac:spMkLst>
            <pc:docMk/>
            <pc:sldMk cId="696509604" sldId="529"/>
            <ac:spMk id="16387" creationId="{F77601B4-64AF-4E94-B154-C347DE6F51BB}"/>
          </ac:spMkLst>
        </pc:spChg>
        <pc:spChg chg="del">
          <ac:chgData name="Joost van Koutrik" userId="4d5b4bea-b40d-4dd8-9835-73f4dca1c2d1" providerId="ADAL" clId="{563E6727-61FD-4CF6-ABDD-457EC8658863}" dt="2022-01-12T19:44:54.602" v="1346" actId="478"/>
          <ac:spMkLst>
            <pc:docMk/>
            <pc:sldMk cId="696509604" sldId="529"/>
            <ac:spMk id="44034" creationId="{9A8A68FA-90A2-4125-BA81-2DD73E62A457}"/>
          </ac:spMkLst>
        </pc:spChg>
      </pc:sldChg>
      <pc:sldChg chg="addSp delSp modSp add mod ord">
        <pc:chgData name="Joost van Koutrik" userId="4d5b4bea-b40d-4dd8-9835-73f4dca1c2d1" providerId="ADAL" clId="{563E6727-61FD-4CF6-ABDD-457EC8658863}" dt="2022-01-12T19:44:49.747" v="1345" actId="478"/>
        <pc:sldMkLst>
          <pc:docMk/>
          <pc:sldMk cId="555030699" sldId="530"/>
        </pc:sldMkLst>
        <pc:spChg chg="add del mod">
          <ac:chgData name="Joost van Koutrik" userId="4d5b4bea-b40d-4dd8-9835-73f4dca1c2d1" providerId="ADAL" clId="{563E6727-61FD-4CF6-ABDD-457EC8658863}" dt="2022-01-12T19:44:49.747" v="1345" actId="478"/>
          <ac:spMkLst>
            <pc:docMk/>
            <pc:sldMk cId="555030699" sldId="530"/>
            <ac:spMk id="2" creationId="{F538D89A-DCFF-4D53-B5C9-5A1C38A1F81A}"/>
          </ac:spMkLst>
        </pc:spChg>
        <pc:spChg chg="mod">
          <ac:chgData name="Joost van Koutrik" userId="4d5b4bea-b40d-4dd8-9835-73f4dca1c2d1" providerId="ADAL" clId="{563E6727-61FD-4CF6-ABDD-457EC8658863}" dt="2022-01-12T19:44:35.417" v="1343" actId="207"/>
          <ac:spMkLst>
            <pc:docMk/>
            <pc:sldMk cId="555030699" sldId="530"/>
            <ac:spMk id="16387" creationId="{F77601B4-64AF-4E94-B154-C347DE6F51BB}"/>
          </ac:spMkLst>
        </pc:spChg>
        <pc:spChg chg="del">
          <ac:chgData name="Joost van Koutrik" userId="4d5b4bea-b40d-4dd8-9835-73f4dca1c2d1" providerId="ADAL" clId="{563E6727-61FD-4CF6-ABDD-457EC8658863}" dt="2022-01-12T19:44:46.626" v="1344" actId="478"/>
          <ac:spMkLst>
            <pc:docMk/>
            <pc:sldMk cId="555030699" sldId="530"/>
            <ac:spMk id="44034" creationId="{9A8A68FA-90A2-4125-BA81-2DD73E62A457}"/>
          </ac:spMkLst>
        </pc:spChg>
      </pc:sldChg>
    </pc:docChg>
  </pc:docChgLst>
  <pc:docChgLst>
    <pc:chgData name="Joost van Koutrik" userId="4d5b4bea-b40d-4dd8-9835-73f4dca1c2d1" providerId="ADAL" clId="{4612F6FA-42A2-4439-AFB2-36EABAA21211}"/>
    <pc:docChg chg="undo custSel addSld delSld modSld sldOrd">
      <pc:chgData name="Joost van Koutrik" userId="4d5b4bea-b40d-4dd8-9835-73f4dca1c2d1" providerId="ADAL" clId="{4612F6FA-42A2-4439-AFB2-36EABAA21211}" dt="2022-05-20T06:52:20.323" v="393" actId="1035"/>
      <pc:docMkLst>
        <pc:docMk/>
      </pc:docMkLst>
      <pc:sldChg chg="modSp mod">
        <pc:chgData name="Joost van Koutrik" userId="4d5b4bea-b40d-4dd8-9835-73f4dca1c2d1" providerId="ADAL" clId="{4612F6FA-42A2-4439-AFB2-36EABAA21211}" dt="2022-05-20T06:37:47.841" v="132" actId="20577"/>
        <pc:sldMkLst>
          <pc:docMk/>
          <pc:sldMk cId="0" sldId="258"/>
        </pc:sldMkLst>
        <pc:spChg chg="mod">
          <ac:chgData name="Joost van Koutrik" userId="4d5b4bea-b40d-4dd8-9835-73f4dca1c2d1" providerId="ADAL" clId="{4612F6FA-42A2-4439-AFB2-36EABAA21211}" dt="2022-05-20T06:37:47.841" v="132" actId="20577"/>
          <ac:spMkLst>
            <pc:docMk/>
            <pc:sldMk cId="0" sldId="258"/>
            <ac:spMk id="27651" creationId="{F28ED427-54B9-46DA-95DA-57F44FBCB8BF}"/>
          </ac:spMkLst>
        </pc:spChg>
      </pc:sldChg>
      <pc:sldChg chg="modSp del mod ord">
        <pc:chgData name="Joost van Koutrik" userId="4d5b4bea-b40d-4dd8-9835-73f4dca1c2d1" providerId="ADAL" clId="{4612F6FA-42A2-4439-AFB2-36EABAA21211}" dt="2022-05-20T06:43:16.746" v="245" actId="47"/>
        <pc:sldMkLst>
          <pc:docMk/>
          <pc:sldMk cId="2877319923" sldId="291"/>
        </pc:sldMkLst>
        <pc:spChg chg="mod">
          <ac:chgData name="Joost van Koutrik" userId="4d5b4bea-b40d-4dd8-9835-73f4dca1c2d1" providerId="ADAL" clId="{4612F6FA-42A2-4439-AFB2-36EABAA21211}" dt="2022-05-20T06:43:00.750" v="244" actId="6549"/>
          <ac:spMkLst>
            <pc:docMk/>
            <pc:sldMk cId="2877319923" sldId="291"/>
            <ac:spMk id="35845" creationId="{E7FA19E7-4EC2-40BF-921E-44F48B0A897D}"/>
          </ac:spMkLst>
        </pc:spChg>
      </pc:sldChg>
      <pc:sldChg chg="modSp mod">
        <pc:chgData name="Joost van Koutrik" userId="4d5b4bea-b40d-4dd8-9835-73f4dca1c2d1" providerId="ADAL" clId="{4612F6FA-42A2-4439-AFB2-36EABAA21211}" dt="2022-05-20T06:39:45.041" v="213" actId="20577"/>
        <pc:sldMkLst>
          <pc:docMk/>
          <pc:sldMk cId="3546013223" sldId="317"/>
        </pc:sldMkLst>
        <pc:spChg chg="mod">
          <ac:chgData name="Joost van Koutrik" userId="4d5b4bea-b40d-4dd8-9835-73f4dca1c2d1" providerId="ADAL" clId="{4612F6FA-42A2-4439-AFB2-36EABAA21211}" dt="2022-05-20T06:39:45.041" v="213" actId="20577"/>
          <ac:spMkLst>
            <pc:docMk/>
            <pc:sldMk cId="3546013223" sldId="317"/>
            <ac:spMk id="21" creationId="{7EA751A8-C132-4FF8-882C-DBDEBB49EE10}"/>
          </ac:spMkLst>
        </pc:spChg>
      </pc:sldChg>
      <pc:sldChg chg="del">
        <pc:chgData name="Joost van Koutrik" userId="4d5b4bea-b40d-4dd8-9835-73f4dca1c2d1" providerId="ADAL" clId="{4612F6FA-42A2-4439-AFB2-36EABAA21211}" dt="2022-05-20T06:40:02.384" v="214" actId="47"/>
        <pc:sldMkLst>
          <pc:docMk/>
          <pc:sldMk cId="0" sldId="422"/>
        </pc:sldMkLst>
      </pc:sldChg>
      <pc:sldChg chg="del">
        <pc:chgData name="Joost van Koutrik" userId="4d5b4bea-b40d-4dd8-9835-73f4dca1c2d1" providerId="ADAL" clId="{4612F6FA-42A2-4439-AFB2-36EABAA21211}" dt="2022-05-20T06:40:20.739" v="215" actId="47"/>
        <pc:sldMkLst>
          <pc:docMk/>
          <pc:sldMk cId="2332529727" sldId="429"/>
        </pc:sldMkLst>
      </pc:sldChg>
      <pc:sldChg chg="modSp mod">
        <pc:chgData name="Joost van Koutrik" userId="4d5b4bea-b40d-4dd8-9835-73f4dca1c2d1" providerId="ADAL" clId="{4612F6FA-42A2-4439-AFB2-36EABAA21211}" dt="2022-05-20T06:38:03.061" v="138" actId="20577"/>
        <pc:sldMkLst>
          <pc:docMk/>
          <pc:sldMk cId="0" sldId="437"/>
        </pc:sldMkLst>
        <pc:spChg chg="mod">
          <ac:chgData name="Joost van Koutrik" userId="4d5b4bea-b40d-4dd8-9835-73f4dca1c2d1" providerId="ADAL" clId="{4612F6FA-42A2-4439-AFB2-36EABAA21211}" dt="2022-05-20T06:38:03.061" v="138" actId="20577"/>
          <ac:spMkLst>
            <pc:docMk/>
            <pc:sldMk cId="0" sldId="437"/>
            <ac:spMk id="16387" creationId="{F77601B4-64AF-4E94-B154-C347DE6F51BB}"/>
          </ac:spMkLst>
        </pc:spChg>
      </pc:sldChg>
      <pc:sldChg chg="addSp delSp modSp">
        <pc:chgData name="Joost van Koutrik" userId="4d5b4bea-b40d-4dd8-9835-73f4dca1c2d1" providerId="ADAL" clId="{4612F6FA-42A2-4439-AFB2-36EABAA21211}" dt="2022-05-20T06:47:09.375" v="267" actId="14100"/>
        <pc:sldMkLst>
          <pc:docMk/>
          <pc:sldMk cId="2333937674" sldId="455"/>
        </pc:sldMkLst>
        <pc:spChg chg="add del mod">
          <ac:chgData name="Joost van Koutrik" userId="4d5b4bea-b40d-4dd8-9835-73f4dca1c2d1" providerId="ADAL" clId="{4612F6FA-42A2-4439-AFB2-36EABAA21211}" dt="2022-05-20T06:47:02.177" v="265" actId="478"/>
          <ac:spMkLst>
            <pc:docMk/>
            <pc:sldMk cId="2333937674" sldId="455"/>
            <ac:spMk id="2" creationId="{4FB1CCEA-1C86-4FAF-9411-B96D76D13D06}"/>
          </ac:spMkLst>
        </pc:spChg>
        <pc:spChg chg="add mod">
          <ac:chgData name="Joost van Koutrik" userId="4d5b4bea-b40d-4dd8-9835-73f4dca1c2d1" providerId="ADAL" clId="{4612F6FA-42A2-4439-AFB2-36EABAA21211}" dt="2022-05-20T06:47:03.156" v="266"/>
          <ac:spMkLst>
            <pc:docMk/>
            <pc:sldMk cId="2333937674" sldId="455"/>
            <ac:spMk id="6" creationId="{BA25D659-26E2-454F-A45E-64ADEAD87024}"/>
          </ac:spMkLst>
        </pc:spChg>
        <pc:spChg chg="del">
          <ac:chgData name="Joost van Koutrik" userId="4d5b4bea-b40d-4dd8-9835-73f4dca1c2d1" providerId="ADAL" clId="{4612F6FA-42A2-4439-AFB2-36EABAA21211}" dt="2022-05-20T06:46:58.773" v="264" actId="478"/>
          <ac:spMkLst>
            <pc:docMk/>
            <pc:sldMk cId="2333937674" sldId="455"/>
            <ac:spMk id="69634" creationId="{237E8A44-89BA-4AFB-86C6-C7B3D081FEAC}"/>
          </ac:spMkLst>
        </pc:spChg>
        <pc:picChg chg="mod">
          <ac:chgData name="Joost van Koutrik" userId="4d5b4bea-b40d-4dd8-9835-73f4dca1c2d1" providerId="ADAL" clId="{4612F6FA-42A2-4439-AFB2-36EABAA21211}" dt="2022-05-20T06:47:09.375" v="267" actId="14100"/>
          <ac:picMkLst>
            <pc:docMk/>
            <pc:sldMk cId="2333937674" sldId="455"/>
            <ac:picMk id="10" creationId="{47D5CF69-319C-4B79-A51D-617129F30D6A}"/>
          </ac:picMkLst>
        </pc:picChg>
      </pc:sldChg>
      <pc:sldChg chg="del">
        <pc:chgData name="Joost van Koutrik" userId="4d5b4bea-b40d-4dd8-9835-73f4dca1c2d1" providerId="ADAL" clId="{4612F6FA-42A2-4439-AFB2-36EABAA21211}" dt="2022-05-20T06:46:55.278" v="263" actId="47"/>
        <pc:sldMkLst>
          <pc:docMk/>
          <pc:sldMk cId="682959409" sldId="467"/>
        </pc:sldMkLst>
      </pc:sldChg>
      <pc:sldChg chg="delSp mod">
        <pc:chgData name="Joost van Koutrik" userId="4d5b4bea-b40d-4dd8-9835-73f4dca1c2d1" providerId="ADAL" clId="{4612F6FA-42A2-4439-AFB2-36EABAA21211}" dt="2022-05-20T06:42:46.497" v="239" actId="478"/>
        <pc:sldMkLst>
          <pc:docMk/>
          <pc:sldMk cId="1599556471" sldId="480"/>
        </pc:sldMkLst>
        <pc:spChg chg="del">
          <ac:chgData name="Joost van Koutrik" userId="4d5b4bea-b40d-4dd8-9835-73f4dca1c2d1" providerId="ADAL" clId="{4612F6FA-42A2-4439-AFB2-36EABAA21211}" dt="2022-05-20T06:42:46.497" v="239" actId="478"/>
          <ac:spMkLst>
            <pc:docMk/>
            <pc:sldMk cId="1599556471" sldId="480"/>
            <ac:spMk id="2" creationId="{4D22C94E-9B2D-4EEC-8323-FCF18F42DCF7}"/>
          </ac:spMkLst>
        </pc:spChg>
      </pc:sldChg>
      <pc:sldChg chg="del">
        <pc:chgData name="Joost van Koutrik" userId="4d5b4bea-b40d-4dd8-9835-73f4dca1c2d1" providerId="ADAL" clId="{4612F6FA-42A2-4439-AFB2-36EABAA21211}" dt="2022-05-20T06:44:13.204" v="246" actId="47"/>
        <pc:sldMkLst>
          <pc:docMk/>
          <pc:sldMk cId="166849556" sldId="486"/>
        </pc:sldMkLst>
      </pc:sldChg>
      <pc:sldChg chg="modSp mod">
        <pc:chgData name="Joost van Koutrik" userId="4d5b4bea-b40d-4dd8-9835-73f4dca1c2d1" providerId="ADAL" clId="{4612F6FA-42A2-4439-AFB2-36EABAA21211}" dt="2022-05-20T06:44:35.688" v="261" actId="20577"/>
        <pc:sldMkLst>
          <pc:docMk/>
          <pc:sldMk cId="4136530846" sldId="504"/>
        </pc:sldMkLst>
        <pc:spChg chg="mod">
          <ac:chgData name="Joost van Koutrik" userId="4d5b4bea-b40d-4dd8-9835-73f4dca1c2d1" providerId="ADAL" clId="{4612F6FA-42A2-4439-AFB2-36EABAA21211}" dt="2022-05-20T06:44:35.688" v="261" actId="20577"/>
          <ac:spMkLst>
            <pc:docMk/>
            <pc:sldMk cId="4136530846" sldId="504"/>
            <ac:spMk id="51202" creationId="{3040D4A4-820C-4A0F-B6DA-C7FA4BF0551E}"/>
          </ac:spMkLst>
        </pc:spChg>
      </pc:sldChg>
      <pc:sldChg chg="modSp mod">
        <pc:chgData name="Joost van Koutrik" userId="4d5b4bea-b40d-4dd8-9835-73f4dca1c2d1" providerId="ADAL" clId="{4612F6FA-42A2-4439-AFB2-36EABAA21211}" dt="2022-05-20T06:38:54.315" v="165" actId="20577"/>
        <pc:sldMkLst>
          <pc:docMk/>
          <pc:sldMk cId="3006966529" sldId="518"/>
        </pc:sldMkLst>
        <pc:spChg chg="mod">
          <ac:chgData name="Joost van Koutrik" userId="4d5b4bea-b40d-4dd8-9835-73f4dca1c2d1" providerId="ADAL" clId="{4612F6FA-42A2-4439-AFB2-36EABAA21211}" dt="2022-05-20T06:38:54.315" v="165" actId="20577"/>
          <ac:spMkLst>
            <pc:docMk/>
            <pc:sldMk cId="3006966529" sldId="518"/>
            <ac:spMk id="29698" creationId="{53DA11F9-C2DD-489C-B43A-D6C54B3A9964}"/>
          </ac:spMkLst>
        </pc:spChg>
      </pc:sldChg>
      <pc:sldChg chg="del">
        <pc:chgData name="Joost van Koutrik" userId="4d5b4bea-b40d-4dd8-9835-73f4dca1c2d1" providerId="ADAL" clId="{4612F6FA-42A2-4439-AFB2-36EABAA21211}" dt="2022-05-20T06:40:20.739" v="215" actId="47"/>
        <pc:sldMkLst>
          <pc:docMk/>
          <pc:sldMk cId="747620845" sldId="519"/>
        </pc:sldMkLst>
      </pc:sldChg>
      <pc:sldChg chg="del">
        <pc:chgData name="Joost van Koutrik" userId="4d5b4bea-b40d-4dd8-9835-73f4dca1c2d1" providerId="ADAL" clId="{4612F6FA-42A2-4439-AFB2-36EABAA21211}" dt="2022-05-20T06:47:35.089" v="268" actId="47"/>
        <pc:sldMkLst>
          <pc:docMk/>
          <pc:sldMk cId="1976644376" sldId="525"/>
        </pc:sldMkLst>
      </pc:sldChg>
      <pc:sldChg chg="addSp delSp modSp add mod">
        <pc:chgData name="Joost van Koutrik" userId="4d5b4bea-b40d-4dd8-9835-73f4dca1c2d1" providerId="ADAL" clId="{4612F6FA-42A2-4439-AFB2-36EABAA21211}" dt="2022-05-20T06:50:59.174" v="316" actId="20577"/>
        <pc:sldMkLst>
          <pc:docMk/>
          <pc:sldMk cId="1000631644" sldId="526"/>
        </pc:sldMkLst>
        <pc:spChg chg="del">
          <ac:chgData name="Joost van Koutrik" userId="4d5b4bea-b40d-4dd8-9835-73f4dca1c2d1" providerId="ADAL" clId="{4612F6FA-42A2-4439-AFB2-36EABAA21211}" dt="2022-05-20T06:50:29.661" v="270" actId="478"/>
          <ac:spMkLst>
            <pc:docMk/>
            <pc:sldMk cId="1000631644" sldId="526"/>
            <ac:spMk id="6" creationId="{9DA9D2A7-5B59-4D86-B40A-722BCE036C25}"/>
          </ac:spMkLst>
        </pc:spChg>
        <pc:spChg chg="add mod">
          <ac:chgData name="Joost van Koutrik" userId="4d5b4bea-b40d-4dd8-9835-73f4dca1c2d1" providerId="ADAL" clId="{4612F6FA-42A2-4439-AFB2-36EABAA21211}" dt="2022-05-20T06:50:59.174" v="316" actId="20577"/>
          <ac:spMkLst>
            <pc:docMk/>
            <pc:sldMk cId="1000631644" sldId="526"/>
            <ac:spMk id="8" creationId="{1EFD80AC-B1E5-4D1B-B9E0-8378F18A1236}"/>
          </ac:spMkLst>
        </pc:spChg>
      </pc:sldChg>
      <pc:sldChg chg="del">
        <pc:chgData name="Joost van Koutrik" userId="4d5b4bea-b40d-4dd8-9835-73f4dca1c2d1" providerId="ADAL" clId="{4612F6FA-42A2-4439-AFB2-36EABAA21211}" dt="2022-05-20T06:42:25.807" v="237" actId="47"/>
        <pc:sldMkLst>
          <pc:docMk/>
          <pc:sldMk cId="1394502522" sldId="526"/>
        </pc:sldMkLst>
      </pc:sldChg>
      <pc:sldChg chg="del">
        <pc:chgData name="Joost van Koutrik" userId="4d5b4bea-b40d-4dd8-9835-73f4dca1c2d1" providerId="ADAL" clId="{4612F6FA-42A2-4439-AFB2-36EABAA21211}" dt="2022-05-20T06:42:36.416" v="238" actId="47"/>
        <pc:sldMkLst>
          <pc:docMk/>
          <pc:sldMk cId="4122557800" sldId="527"/>
        </pc:sldMkLst>
      </pc:sldChg>
      <pc:sldChg chg="del">
        <pc:chgData name="Joost van Koutrik" userId="4d5b4bea-b40d-4dd8-9835-73f4dca1c2d1" providerId="ADAL" clId="{4612F6FA-42A2-4439-AFB2-36EABAA21211}" dt="2022-05-20T06:45:43.229" v="262" actId="47"/>
        <pc:sldMkLst>
          <pc:docMk/>
          <pc:sldMk cId="2426680889" sldId="528"/>
        </pc:sldMkLst>
      </pc:sldChg>
      <pc:sldChg chg="modSp mod">
        <pc:chgData name="Joost van Koutrik" userId="4d5b4bea-b40d-4dd8-9835-73f4dca1c2d1" providerId="ADAL" clId="{4612F6FA-42A2-4439-AFB2-36EABAA21211}" dt="2022-05-20T06:41:05.431" v="227" actId="20577"/>
        <pc:sldMkLst>
          <pc:docMk/>
          <pc:sldMk cId="696509604" sldId="529"/>
        </pc:sldMkLst>
        <pc:spChg chg="mod">
          <ac:chgData name="Joost van Koutrik" userId="4d5b4bea-b40d-4dd8-9835-73f4dca1c2d1" providerId="ADAL" clId="{4612F6FA-42A2-4439-AFB2-36EABAA21211}" dt="2022-05-20T06:41:05.431" v="227" actId="20577"/>
          <ac:spMkLst>
            <pc:docMk/>
            <pc:sldMk cId="696509604" sldId="529"/>
            <ac:spMk id="16387" creationId="{F77601B4-64AF-4E94-B154-C347DE6F51BB}"/>
          </ac:spMkLst>
        </pc:spChg>
      </pc:sldChg>
      <pc:sldChg chg="modSp mod">
        <pc:chgData name="Joost van Koutrik" userId="4d5b4bea-b40d-4dd8-9835-73f4dca1c2d1" providerId="ADAL" clId="{4612F6FA-42A2-4439-AFB2-36EABAA21211}" dt="2022-05-20T06:41:24.216" v="228" actId="207"/>
        <pc:sldMkLst>
          <pc:docMk/>
          <pc:sldMk cId="555030699" sldId="530"/>
        </pc:sldMkLst>
        <pc:spChg chg="mod">
          <ac:chgData name="Joost van Koutrik" userId="4d5b4bea-b40d-4dd8-9835-73f4dca1c2d1" providerId="ADAL" clId="{4612F6FA-42A2-4439-AFB2-36EABAA21211}" dt="2022-05-20T06:41:24.216" v="228" actId="207"/>
          <ac:spMkLst>
            <pc:docMk/>
            <pc:sldMk cId="555030699" sldId="530"/>
            <ac:spMk id="16387" creationId="{F77601B4-64AF-4E94-B154-C347DE6F51BB}"/>
          </ac:spMkLst>
        </pc:spChg>
      </pc:sldChg>
      <pc:sldChg chg="addSp delSp modSp add mod">
        <pc:chgData name="Joost van Koutrik" userId="4d5b4bea-b40d-4dd8-9835-73f4dca1c2d1" providerId="ADAL" clId="{4612F6FA-42A2-4439-AFB2-36EABAA21211}" dt="2022-05-17T07:39:24.848" v="92" actId="1076"/>
        <pc:sldMkLst>
          <pc:docMk/>
          <pc:sldMk cId="1895509524" sldId="531"/>
        </pc:sldMkLst>
        <pc:spChg chg="add del mod">
          <ac:chgData name="Joost van Koutrik" userId="4d5b4bea-b40d-4dd8-9835-73f4dca1c2d1" providerId="ADAL" clId="{4612F6FA-42A2-4439-AFB2-36EABAA21211}" dt="2022-05-17T07:39:18.763" v="74" actId="478"/>
          <ac:spMkLst>
            <pc:docMk/>
            <pc:sldMk cId="1895509524" sldId="531"/>
            <ac:spMk id="5" creationId="{8E213325-A683-491F-AAFF-3422710FA03A}"/>
          </ac:spMkLst>
        </pc:spChg>
        <pc:spChg chg="del mod">
          <ac:chgData name="Joost van Koutrik" userId="4d5b4bea-b40d-4dd8-9835-73f4dca1c2d1" providerId="ADAL" clId="{4612F6FA-42A2-4439-AFB2-36EABAA21211}" dt="2022-05-17T07:39:14.102" v="73" actId="478"/>
          <ac:spMkLst>
            <pc:docMk/>
            <pc:sldMk cId="1895509524" sldId="531"/>
            <ac:spMk id="29698" creationId="{53DA11F9-C2DD-489C-B43A-D6C54B3A9964}"/>
          </ac:spMkLst>
        </pc:spChg>
        <pc:picChg chg="add mod">
          <ac:chgData name="Joost van Koutrik" userId="4d5b4bea-b40d-4dd8-9835-73f4dca1c2d1" providerId="ADAL" clId="{4612F6FA-42A2-4439-AFB2-36EABAA21211}" dt="2022-05-17T07:39:24.848" v="92" actId="1076"/>
          <ac:picMkLst>
            <pc:docMk/>
            <pc:sldMk cId="1895509524" sldId="531"/>
            <ac:picMk id="3" creationId="{A150B348-501D-45C4-A11D-3FCB4B1E43DD}"/>
          </ac:picMkLst>
        </pc:picChg>
        <pc:picChg chg="del">
          <ac:chgData name="Joost van Koutrik" userId="4d5b4bea-b40d-4dd8-9835-73f4dca1c2d1" providerId="ADAL" clId="{4612F6FA-42A2-4439-AFB2-36EABAA21211}" dt="2022-05-17T07:35:05.155" v="3" actId="478"/>
          <ac:picMkLst>
            <pc:docMk/>
            <pc:sldMk cId="1895509524" sldId="531"/>
            <ac:picMk id="4" creationId="{2F5497EA-CC89-49D0-998D-A01E31CBA564}"/>
          </ac:picMkLst>
        </pc:picChg>
      </pc:sldChg>
      <pc:sldChg chg="add del">
        <pc:chgData name="Joost van Koutrik" userId="4d5b4bea-b40d-4dd8-9835-73f4dca1c2d1" providerId="ADAL" clId="{4612F6FA-42A2-4439-AFB2-36EABAA21211}" dt="2022-05-17T07:34:34.367" v="1" actId="2890"/>
        <pc:sldMkLst>
          <pc:docMk/>
          <pc:sldMk cId="2301989107" sldId="531"/>
        </pc:sldMkLst>
      </pc:sldChg>
      <pc:sldChg chg="addSp delSp modSp add mod">
        <pc:chgData name="Joost van Koutrik" userId="4d5b4bea-b40d-4dd8-9835-73f4dca1c2d1" providerId="ADAL" clId="{4612F6FA-42A2-4439-AFB2-36EABAA21211}" dt="2022-05-20T06:52:20.323" v="393" actId="1035"/>
        <pc:sldMkLst>
          <pc:docMk/>
          <pc:sldMk cId="3374154571" sldId="532"/>
        </pc:sldMkLst>
        <pc:spChg chg="del">
          <ac:chgData name="Joost van Koutrik" userId="4d5b4bea-b40d-4dd8-9835-73f4dca1c2d1" providerId="ADAL" clId="{4612F6FA-42A2-4439-AFB2-36EABAA21211}" dt="2022-05-20T06:51:47.168" v="318" actId="478"/>
          <ac:spMkLst>
            <pc:docMk/>
            <pc:sldMk cId="3374154571" sldId="532"/>
            <ac:spMk id="2" creationId="{00000000-0000-0000-0000-000000000000}"/>
          </ac:spMkLst>
        </pc:spChg>
        <pc:spChg chg="add del mod">
          <ac:chgData name="Joost van Koutrik" userId="4d5b4bea-b40d-4dd8-9835-73f4dca1c2d1" providerId="ADAL" clId="{4612F6FA-42A2-4439-AFB2-36EABAA21211}" dt="2022-05-20T06:51:51.164" v="320" actId="478"/>
          <ac:spMkLst>
            <pc:docMk/>
            <pc:sldMk cId="3374154571" sldId="532"/>
            <ac:spMk id="3" creationId="{560C49C3-1ED1-4837-8FF8-4ABE2EDEE863}"/>
          </ac:spMkLst>
        </pc:spChg>
        <pc:spChg chg="add mod">
          <ac:chgData name="Joost van Koutrik" userId="4d5b4bea-b40d-4dd8-9835-73f4dca1c2d1" providerId="ADAL" clId="{4612F6FA-42A2-4439-AFB2-36EABAA21211}" dt="2022-05-20T06:52:10.607" v="388" actId="20577"/>
          <ac:spMkLst>
            <pc:docMk/>
            <pc:sldMk cId="3374154571" sldId="532"/>
            <ac:spMk id="6" creationId="{ABA6C743-1DCD-4321-9B34-558D86B21851}"/>
          </ac:spMkLst>
        </pc:spChg>
        <pc:spChg chg="mod">
          <ac:chgData name="Joost van Koutrik" userId="4d5b4bea-b40d-4dd8-9835-73f4dca1c2d1" providerId="ADAL" clId="{4612F6FA-42A2-4439-AFB2-36EABAA21211}" dt="2022-05-20T06:52:20.323" v="393" actId="1035"/>
          <ac:spMkLst>
            <pc:docMk/>
            <pc:sldMk cId="3374154571" sldId="532"/>
            <ac:spMk id="8" creationId="{0EC81BA8-C487-4DD6-8F2A-09B9C0F71861}"/>
          </ac:spMkLst>
        </pc:spChg>
        <pc:graphicFrameChg chg="mod">
          <ac:chgData name="Joost van Koutrik" userId="4d5b4bea-b40d-4dd8-9835-73f4dca1c2d1" providerId="ADAL" clId="{4612F6FA-42A2-4439-AFB2-36EABAA21211}" dt="2022-05-20T06:52:20.323" v="393" actId="1035"/>
          <ac:graphicFrameMkLst>
            <pc:docMk/>
            <pc:sldMk cId="3374154571" sldId="532"/>
            <ac:graphicFrameMk id="7" creationId="{D2E47DE4-D3BA-4C24-8481-230197A856B3}"/>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7CA746-F068-4A99-8D2B-EFE8BDF33C11}"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nl-NL"/>
        </a:p>
      </dgm:t>
    </dgm:pt>
    <dgm:pt modelId="{705601EB-3522-4328-AA5E-DF2CCD9C3D22}">
      <dgm:prSet phldrT="[Tekst]" custT="1"/>
      <dgm:spPr/>
      <dgm:t>
        <a:bodyPr/>
        <a:lstStyle/>
        <a:p>
          <a:r>
            <a:rPr lang="nl-NL" sz="2400" b="1" dirty="0">
              <a:latin typeface="Arial" panose="020B0604020202020204" pitchFamily="34" charset="0"/>
              <a:cs typeface="Arial" panose="020B0604020202020204" pitchFamily="34" charset="0"/>
            </a:rPr>
            <a:t>DOEL</a:t>
          </a:r>
        </a:p>
      </dgm:t>
    </dgm:pt>
    <dgm:pt modelId="{EE642561-2395-44D7-B611-F4833C640F5B}" type="parTrans" cxnId="{E0CAEEC0-FED5-4676-AFF7-1DFC133F6333}">
      <dgm:prSet/>
      <dgm:spPr/>
      <dgm:t>
        <a:bodyPr/>
        <a:lstStyle/>
        <a:p>
          <a:endParaRPr lang="nl-NL">
            <a:latin typeface="Arial" panose="020B0604020202020204" pitchFamily="34" charset="0"/>
            <a:cs typeface="Arial" panose="020B0604020202020204" pitchFamily="34" charset="0"/>
          </a:endParaRPr>
        </a:p>
      </dgm:t>
    </dgm:pt>
    <dgm:pt modelId="{2ECF586F-77AD-4DC4-B251-1F60B4CD971B}" type="sibTrans" cxnId="{E0CAEEC0-FED5-4676-AFF7-1DFC133F6333}">
      <dgm:prSet/>
      <dgm:spPr/>
      <dgm:t>
        <a:bodyPr/>
        <a:lstStyle/>
        <a:p>
          <a:endParaRPr lang="nl-NL">
            <a:latin typeface="Arial" panose="020B0604020202020204" pitchFamily="34" charset="0"/>
            <a:cs typeface="Arial" panose="020B0604020202020204" pitchFamily="34" charset="0"/>
          </a:endParaRPr>
        </a:p>
      </dgm:t>
    </dgm:pt>
    <dgm:pt modelId="{6F4E94D5-2B09-4901-9A8E-5C06A20C97FD}">
      <dgm:prSet phldrT="[Tekst]"/>
      <dgm:spPr/>
      <dgm:t>
        <a:bodyPr/>
        <a:lstStyle/>
        <a:p>
          <a:r>
            <a:rPr lang="nl-NL" dirty="0">
              <a:latin typeface="Arial" panose="020B0604020202020204" pitchFamily="34" charset="0"/>
              <a:cs typeface="Arial" panose="020B0604020202020204" pitchFamily="34" charset="0"/>
            </a:rPr>
            <a:t>intentieovereenkomst</a:t>
          </a:r>
        </a:p>
      </dgm:t>
    </dgm:pt>
    <dgm:pt modelId="{735428EF-C598-4946-A1F6-6099DFD61D5B}" type="parTrans" cxnId="{D6301D18-F7A2-49E9-AB8C-9E3CD093E582}">
      <dgm:prSet/>
      <dgm:spPr/>
      <dgm:t>
        <a:bodyPr/>
        <a:lstStyle/>
        <a:p>
          <a:endParaRPr lang="nl-NL">
            <a:latin typeface="Arial" panose="020B0604020202020204" pitchFamily="34" charset="0"/>
            <a:cs typeface="Arial" panose="020B0604020202020204" pitchFamily="34" charset="0"/>
          </a:endParaRPr>
        </a:p>
      </dgm:t>
    </dgm:pt>
    <dgm:pt modelId="{4C664782-8399-478D-82D3-584BE1657981}" type="sibTrans" cxnId="{D6301D18-F7A2-49E9-AB8C-9E3CD093E582}">
      <dgm:prSet/>
      <dgm:spPr/>
      <dgm:t>
        <a:bodyPr/>
        <a:lstStyle/>
        <a:p>
          <a:endParaRPr lang="nl-NL">
            <a:latin typeface="Arial" panose="020B0604020202020204" pitchFamily="34" charset="0"/>
            <a:cs typeface="Arial" panose="020B0604020202020204" pitchFamily="34" charset="0"/>
          </a:endParaRPr>
        </a:p>
      </dgm:t>
    </dgm:pt>
    <dgm:pt modelId="{5F3A10F3-1E6F-482D-8256-F40F927AC309}">
      <dgm:prSet phldrT="[Tekst]" custT="1"/>
      <dgm:spPr/>
      <dgm:t>
        <a:bodyPr/>
        <a:lstStyle/>
        <a:p>
          <a:r>
            <a:rPr lang="nl-NL" sz="2400" b="1" dirty="0">
              <a:latin typeface="Arial" panose="020B0604020202020204" pitchFamily="34" charset="0"/>
              <a:cs typeface="Arial" panose="020B0604020202020204" pitchFamily="34" charset="0"/>
            </a:rPr>
            <a:t>PROCES</a:t>
          </a:r>
        </a:p>
      </dgm:t>
    </dgm:pt>
    <dgm:pt modelId="{A11804EE-A61F-477A-8017-24EADDEF537A}" type="parTrans" cxnId="{CB4CA8D8-7FB0-4897-9A48-B9E533ECE38F}">
      <dgm:prSet/>
      <dgm:spPr/>
      <dgm:t>
        <a:bodyPr/>
        <a:lstStyle/>
        <a:p>
          <a:endParaRPr lang="nl-NL">
            <a:latin typeface="Arial" panose="020B0604020202020204" pitchFamily="34" charset="0"/>
            <a:cs typeface="Arial" panose="020B0604020202020204" pitchFamily="34" charset="0"/>
          </a:endParaRPr>
        </a:p>
      </dgm:t>
    </dgm:pt>
    <dgm:pt modelId="{92DB13E9-FA4D-492D-A4EF-CA775C00896F}" type="sibTrans" cxnId="{CB4CA8D8-7FB0-4897-9A48-B9E533ECE38F}">
      <dgm:prSet/>
      <dgm:spPr/>
      <dgm:t>
        <a:bodyPr/>
        <a:lstStyle/>
        <a:p>
          <a:endParaRPr lang="nl-NL">
            <a:latin typeface="Arial" panose="020B0604020202020204" pitchFamily="34" charset="0"/>
            <a:cs typeface="Arial" panose="020B0604020202020204" pitchFamily="34" charset="0"/>
          </a:endParaRPr>
        </a:p>
      </dgm:t>
    </dgm:pt>
    <dgm:pt modelId="{C3ECAFE2-4C32-4B2B-981B-E8D88A1311BF}">
      <dgm:prSet phldrT="[Tekst]"/>
      <dgm:spPr/>
      <dgm:t>
        <a:bodyPr/>
        <a:lstStyle/>
        <a:p>
          <a:r>
            <a:rPr lang="nl-NL" dirty="0">
              <a:latin typeface="Arial" panose="020B0604020202020204" pitchFamily="34" charset="0"/>
              <a:cs typeface="Arial" panose="020B0604020202020204" pitchFamily="34" charset="0"/>
            </a:rPr>
            <a:t>samenwerkingsafspraken</a:t>
          </a:r>
        </a:p>
      </dgm:t>
    </dgm:pt>
    <dgm:pt modelId="{ED2C944F-54EC-4D10-AC82-E6CC7989368C}" type="parTrans" cxnId="{C1E62975-79AA-4095-9DB4-0876CB549C4E}">
      <dgm:prSet/>
      <dgm:spPr/>
      <dgm:t>
        <a:bodyPr/>
        <a:lstStyle/>
        <a:p>
          <a:endParaRPr lang="nl-NL">
            <a:latin typeface="Arial" panose="020B0604020202020204" pitchFamily="34" charset="0"/>
            <a:cs typeface="Arial" panose="020B0604020202020204" pitchFamily="34" charset="0"/>
          </a:endParaRPr>
        </a:p>
      </dgm:t>
    </dgm:pt>
    <dgm:pt modelId="{F9C08CEC-7D5E-4503-AF35-3F3D67D94346}" type="sibTrans" cxnId="{C1E62975-79AA-4095-9DB4-0876CB549C4E}">
      <dgm:prSet/>
      <dgm:spPr/>
      <dgm:t>
        <a:bodyPr/>
        <a:lstStyle/>
        <a:p>
          <a:endParaRPr lang="nl-NL">
            <a:latin typeface="Arial" panose="020B0604020202020204" pitchFamily="34" charset="0"/>
            <a:cs typeface="Arial" panose="020B0604020202020204" pitchFamily="34" charset="0"/>
          </a:endParaRPr>
        </a:p>
      </dgm:t>
    </dgm:pt>
    <dgm:pt modelId="{F19714A5-E66F-4CF0-8B71-13A0798531D6}">
      <dgm:prSet phldrT="[Tekst]" custT="1"/>
      <dgm:spPr/>
      <dgm:t>
        <a:bodyPr/>
        <a:lstStyle/>
        <a:p>
          <a:r>
            <a:rPr lang="nl-NL" sz="2400" b="1" dirty="0">
              <a:latin typeface="Arial" panose="020B0604020202020204" pitchFamily="34" charset="0"/>
              <a:cs typeface="Arial" panose="020B0604020202020204" pitchFamily="34" charset="0"/>
            </a:rPr>
            <a:t>PLAN DO</a:t>
          </a:r>
        </a:p>
      </dgm:t>
    </dgm:pt>
    <dgm:pt modelId="{90C64B64-8484-4BE5-AB53-E9EA670F9138}" type="parTrans" cxnId="{041DCA37-5718-438C-A686-DEA4FEDE6CB0}">
      <dgm:prSet/>
      <dgm:spPr/>
      <dgm:t>
        <a:bodyPr/>
        <a:lstStyle/>
        <a:p>
          <a:endParaRPr lang="nl-NL">
            <a:latin typeface="Arial" panose="020B0604020202020204" pitchFamily="34" charset="0"/>
            <a:cs typeface="Arial" panose="020B0604020202020204" pitchFamily="34" charset="0"/>
          </a:endParaRPr>
        </a:p>
      </dgm:t>
    </dgm:pt>
    <dgm:pt modelId="{097B274E-9EDF-45FB-9E34-0EE3A3F8895E}" type="sibTrans" cxnId="{041DCA37-5718-438C-A686-DEA4FEDE6CB0}">
      <dgm:prSet/>
      <dgm:spPr/>
      <dgm:t>
        <a:bodyPr/>
        <a:lstStyle/>
        <a:p>
          <a:endParaRPr lang="nl-NL">
            <a:latin typeface="Arial" panose="020B0604020202020204" pitchFamily="34" charset="0"/>
            <a:cs typeface="Arial" panose="020B0604020202020204" pitchFamily="34" charset="0"/>
          </a:endParaRPr>
        </a:p>
      </dgm:t>
    </dgm:pt>
    <dgm:pt modelId="{5180A99D-7B28-432D-8535-3CEF6E98A082}">
      <dgm:prSet phldrT="[Tekst]"/>
      <dgm:spPr/>
      <dgm:t>
        <a:bodyPr/>
        <a:lstStyle/>
        <a:p>
          <a:r>
            <a:rPr lang="nl-NL" dirty="0">
              <a:latin typeface="Arial" panose="020B0604020202020204" pitchFamily="34" charset="0"/>
              <a:cs typeface="Arial" panose="020B0604020202020204" pitchFamily="34" charset="0"/>
            </a:rPr>
            <a:t>DUTO-TODO checklist</a:t>
          </a:r>
        </a:p>
      </dgm:t>
    </dgm:pt>
    <dgm:pt modelId="{EEAB5462-807D-4C28-A541-136826EBE4B1}" type="parTrans" cxnId="{CE9A53E3-8275-4DFE-85F5-C3709A5DD232}">
      <dgm:prSet/>
      <dgm:spPr/>
      <dgm:t>
        <a:bodyPr/>
        <a:lstStyle/>
        <a:p>
          <a:endParaRPr lang="nl-NL">
            <a:latin typeface="Arial" panose="020B0604020202020204" pitchFamily="34" charset="0"/>
            <a:cs typeface="Arial" panose="020B0604020202020204" pitchFamily="34" charset="0"/>
          </a:endParaRPr>
        </a:p>
      </dgm:t>
    </dgm:pt>
    <dgm:pt modelId="{69449C2C-86E4-48F1-B5AA-259417CBB44D}" type="sibTrans" cxnId="{CE9A53E3-8275-4DFE-85F5-C3709A5DD232}">
      <dgm:prSet/>
      <dgm:spPr/>
      <dgm:t>
        <a:bodyPr/>
        <a:lstStyle/>
        <a:p>
          <a:endParaRPr lang="nl-NL">
            <a:latin typeface="Arial" panose="020B0604020202020204" pitchFamily="34" charset="0"/>
            <a:cs typeface="Arial" panose="020B0604020202020204" pitchFamily="34" charset="0"/>
          </a:endParaRPr>
        </a:p>
      </dgm:t>
    </dgm:pt>
    <dgm:pt modelId="{D13CD7DF-962D-4754-8E1E-905216E61CF3}">
      <dgm:prSet phldrT="[Tekst]" custT="1"/>
      <dgm:spPr/>
      <dgm:t>
        <a:bodyPr/>
        <a:lstStyle/>
        <a:p>
          <a:r>
            <a:rPr lang="nl-NL" sz="2400" b="1" dirty="0">
              <a:latin typeface="Arial" panose="020B0604020202020204" pitchFamily="34" charset="0"/>
              <a:cs typeface="Arial" panose="020B0604020202020204" pitchFamily="34" charset="0"/>
            </a:rPr>
            <a:t>CHECK ACT</a:t>
          </a:r>
        </a:p>
      </dgm:t>
    </dgm:pt>
    <dgm:pt modelId="{9C11B179-B69B-4008-AA0C-F680E8F0AA62}" type="parTrans" cxnId="{7805E45F-7775-40B7-AB44-EB694BF21570}">
      <dgm:prSet/>
      <dgm:spPr/>
      <dgm:t>
        <a:bodyPr/>
        <a:lstStyle/>
        <a:p>
          <a:endParaRPr lang="nl-NL">
            <a:latin typeface="Arial" panose="020B0604020202020204" pitchFamily="34" charset="0"/>
            <a:cs typeface="Arial" panose="020B0604020202020204" pitchFamily="34" charset="0"/>
          </a:endParaRPr>
        </a:p>
      </dgm:t>
    </dgm:pt>
    <dgm:pt modelId="{C801411F-6849-418F-9551-839B98B242BA}" type="sibTrans" cxnId="{7805E45F-7775-40B7-AB44-EB694BF21570}">
      <dgm:prSet/>
      <dgm:spPr/>
      <dgm:t>
        <a:bodyPr/>
        <a:lstStyle/>
        <a:p>
          <a:endParaRPr lang="nl-NL">
            <a:latin typeface="Arial" panose="020B0604020202020204" pitchFamily="34" charset="0"/>
            <a:cs typeface="Arial" panose="020B0604020202020204" pitchFamily="34" charset="0"/>
          </a:endParaRPr>
        </a:p>
      </dgm:t>
    </dgm:pt>
    <dgm:pt modelId="{8007E87B-53C2-4057-8238-56F759BBF40A}">
      <dgm:prSet phldrT="[Tekst]"/>
      <dgm:spPr/>
      <dgm:t>
        <a:bodyPr/>
        <a:lstStyle/>
        <a:p>
          <a:r>
            <a:rPr lang="nl-NL" dirty="0">
              <a:latin typeface="Arial" panose="020B0604020202020204" pitchFamily="34" charset="0"/>
              <a:cs typeface="Arial" panose="020B0604020202020204" pitchFamily="34" charset="0"/>
            </a:rPr>
            <a:t>dossier afspraken en procedures</a:t>
          </a:r>
        </a:p>
      </dgm:t>
    </dgm:pt>
    <dgm:pt modelId="{DDA60EF1-D878-46F1-A706-941DE12E33C3}" type="parTrans" cxnId="{9B05A960-C63A-444E-8F5D-D4DEA47BB2E1}">
      <dgm:prSet/>
      <dgm:spPr/>
      <dgm:t>
        <a:bodyPr/>
        <a:lstStyle/>
        <a:p>
          <a:endParaRPr lang="nl-NL">
            <a:latin typeface="Arial" panose="020B0604020202020204" pitchFamily="34" charset="0"/>
            <a:cs typeface="Arial" panose="020B0604020202020204" pitchFamily="34" charset="0"/>
          </a:endParaRPr>
        </a:p>
      </dgm:t>
    </dgm:pt>
    <dgm:pt modelId="{56CBBF2F-58D9-40E0-9B2A-42A292453677}" type="sibTrans" cxnId="{9B05A960-C63A-444E-8F5D-D4DEA47BB2E1}">
      <dgm:prSet/>
      <dgm:spPr/>
      <dgm:t>
        <a:bodyPr/>
        <a:lstStyle/>
        <a:p>
          <a:endParaRPr lang="nl-NL">
            <a:latin typeface="Arial" panose="020B0604020202020204" pitchFamily="34" charset="0"/>
            <a:cs typeface="Arial" panose="020B0604020202020204" pitchFamily="34" charset="0"/>
          </a:endParaRPr>
        </a:p>
      </dgm:t>
    </dgm:pt>
    <dgm:pt modelId="{C7B9EB9A-82FF-43F8-B72D-DEA6B265FD01}" type="pres">
      <dgm:prSet presAssocID="{FE7CA746-F068-4A99-8D2B-EFE8BDF33C11}" presName="Name0" presStyleCnt="0">
        <dgm:presLayoutVars>
          <dgm:dir/>
          <dgm:animLvl val="lvl"/>
          <dgm:resizeHandles val="exact"/>
        </dgm:presLayoutVars>
      </dgm:prSet>
      <dgm:spPr/>
    </dgm:pt>
    <dgm:pt modelId="{A5AF53BB-E85D-46D9-A8AF-75AD68D547AC}" type="pres">
      <dgm:prSet presAssocID="{D13CD7DF-962D-4754-8E1E-905216E61CF3}" presName="boxAndChildren" presStyleCnt="0"/>
      <dgm:spPr/>
    </dgm:pt>
    <dgm:pt modelId="{0B6FE730-18A3-4F01-866D-FE71ECAFBC24}" type="pres">
      <dgm:prSet presAssocID="{D13CD7DF-962D-4754-8E1E-905216E61CF3}" presName="parentTextBox" presStyleLbl="node1" presStyleIdx="0" presStyleCnt="4"/>
      <dgm:spPr/>
    </dgm:pt>
    <dgm:pt modelId="{557012AB-0DBD-46D5-AAA9-108049153156}" type="pres">
      <dgm:prSet presAssocID="{D13CD7DF-962D-4754-8E1E-905216E61CF3}" presName="entireBox" presStyleLbl="node1" presStyleIdx="0" presStyleCnt="4"/>
      <dgm:spPr/>
    </dgm:pt>
    <dgm:pt modelId="{76306D64-CA29-4776-9061-8C66E6788B59}" type="pres">
      <dgm:prSet presAssocID="{D13CD7DF-962D-4754-8E1E-905216E61CF3}" presName="descendantBox" presStyleCnt="0"/>
      <dgm:spPr/>
    </dgm:pt>
    <dgm:pt modelId="{FE80189A-8771-48D1-BB37-4B059EA68901}" type="pres">
      <dgm:prSet presAssocID="{5180A99D-7B28-432D-8535-3CEF6E98A082}" presName="childTextBox" presStyleLbl="fgAccFollowNode1" presStyleIdx="0" presStyleCnt="4">
        <dgm:presLayoutVars>
          <dgm:bulletEnabled val="1"/>
        </dgm:presLayoutVars>
      </dgm:prSet>
      <dgm:spPr/>
    </dgm:pt>
    <dgm:pt modelId="{FD42434F-DD46-4058-8FC9-71976AC4336A}" type="pres">
      <dgm:prSet presAssocID="{097B274E-9EDF-45FB-9E34-0EE3A3F8895E}" presName="sp" presStyleCnt="0"/>
      <dgm:spPr/>
    </dgm:pt>
    <dgm:pt modelId="{8C924838-40C8-42B1-BBF5-65E1FAB03D53}" type="pres">
      <dgm:prSet presAssocID="{F19714A5-E66F-4CF0-8B71-13A0798531D6}" presName="arrowAndChildren" presStyleCnt="0"/>
      <dgm:spPr/>
    </dgm:pt>
    <dgm:pt modelId="{224B7E47-B072-492D-8689-5CF543DA6472}" type="pres">
      <dgm:prSet presAssocID="{F19714A5-E66F-4CF0-8B71-13A0798531D6}" presName="parentTextArrow" presStyleLbl="node1" presStyleIdx="0" presStyleCnt="4"/>
      <dgm:spPr/>
    </dgm:pt>
    <dgm:pt modelId="{0C9F9452-EEC3-423B-8403-CC99A191224A}" type="pres">
      <dgm:prSet presAssocID="{F19714A5-E66F-4CF0-8B71-13A0798531D6}" presName="arrow" presStyleLbl="node1" presStyleIdx="1" presStyleCnt="4"/>
      <dgm:spPr/>
    </dgm:pt>
    <dgm:pt modelId="{8C2B1B8F-7355-4B04-B285-D56BC9048CE8}" type="pres">
      <dgm:prSet presAssocID="{F19714A5-E66F-4CF0-8B71-13A0798531D6}" presName="descendantArrow" presStyleCnt="0"/>
      <dgm:spPr/>
    </dgm:pt>
    <dgm:pt modelId="{F6563A31-9C8B-4C5C-8CAE-4DEC3FC048FF}" type="pres">
      <dgm:prSet presAssocID="{8007E87B-53C2-4057-8238-56F759BBF40A}" presName="childTextArrow" presStyleLbl="fgAccFollowNode1" presStyleIdx="1" presStyleCnt="4">
        <dgm:presLayoutVars>
          <dgm:bulletEnabled val="1"/>
        </dgm:presLayoutVars>
      </dgm:prSet>
      <dgm:spPr/>
    </dgm:pt>
    <dgm:pt modelId="{5E12B4F0-557C-41F7-B144-DD85B0D4AC89}" type="pres">
      <dgm:prSet presAssocID="{92DB13E9-FA4D-492D-A4EF-CA775C00896F}" presName="sp" presStyleCnt="0"/>
      <dgm:spPr/>
    </dgm:pt>
    <dgm:pt modelId="{6A1091AD-A0CE-4AC6-8D95-33A62CB54359}" type="pres">
      <dgm:prSet presAssocID="{5F3A10F3-1E6F-482D-8256-F40F927AC309}" presName="arrowAndChildren" presStyleCnt="0"/>
      <dgm:spPr/>
    </dgm:pt>
    <dgm:pt modelId="{DBAD7632-FBEB-477F-B70F-74FA1DA053B6}" type="pres">
      <dgm:prSet presAssocID="{5F3A10F3-1E6F-482D-8256-F40F927AC309}" presName="parentTextArrow" presStyleLbl="node1" presStyleIdx="1" presStyleCnt="4"/>
      <dgm:spPr/>
    </dgm:pt>
    <dgm:pt modelId="{2F75AE31-4B8C-48D7-A9F2-558798C39BE4}" type="pres">
      <dgm:prSet presAssocID="{5F3A10F3-1E6F-482D-8256-F40F927AC309}" presName="arrow" presStyleLbl="node1" presStyleIdx="2" presStyleCnt="4"/>
      <dgm:spPr/>
    </dgm:pt>
    <dgm:pt modelId="{D921EA48-0DAF-444C-A4EA-5B89C751D96F}" type="pres">
      <dgm:prSet presAssocID="{5F3A10F3-1E6F-482D-8256-F40F927AC309}" presName="descendantArrow" presStyleCnt="0"/>
      <dgm:spPr/>
    </dgm:pt>
    <dgm:pt modelId="{1D06E292-F2DB-4DF8-878F-1DE52951989B}" type="pres">
      <dgm:prSet presAssocID="{C3ECAFE2-4C32-4B2B-981B-E8D88A1311BF}" presName="childTextArrow" presStyleLbl="fgAccFollowNode1" presStyleIdx="2" presStyleCnt="4">
        <dgm:presLayoutVars>
          <dgm:bulletEnabled val="1"/>
        </dgm:presLayoutVars>
      </dgm:prSet>
      <dgm:spPr/>
    </dgm:pt>
    <dgm:pt modelId="{AD792AD1-A8A8-4C8E-BA06-B068340A4C21}" type="pres">
      <dgm:prSet presAssocID="{2ECF586F-77AD-4DC4-B251-1F60B4CD971B}" presName="sp" presStyleCnt="0"/>
      <dgm:spPr/>
    </dgm:pt>
    <dgm:pt modelId="{3A7DB48F-A5AE-467E-BA6E-7224B08A59EA}" type="pres">
      <dgm:prSet presAssocID="{705601EB-3522-4328-AA5E-DF2CCD9C3D22}" presName="arrowAndChildren" presStyleCnt="0"/>
      <dgm:spPr/>
    </dgm:pt>
    <dgm:pt modelId="{CB1B51A4-46D9-434D-A69C-B7C83D22C95A}" type="pres">
      <dgm:prSet presAssocID="{705601EB-3522-4328-AA5E-DF2CCD9C3D22}" presName="parentTextArrow" presStyleLbl="node1" presStyleIdx="2" presStyleCnt="4"/>
      <dgm:spPr/>
    </dgm:pt>
    <dgm:pt modelId="{DCB2C5A2-29D8-4A8C-8AED-2277C7724AA7}" type="pres">
      <dgm:prSet presAssocID="{705601EB-3522-4328-AA5E-DF2CCD9C3D22}" presName="arrow" presStyleLbl="node1" presStyleIdx="3" presStyleCnt="4"/>
      <dgm:spPr/>
    </dgm:pt>
    <dgm:pt modelId="{1464CA43-E4C3-425D-A8C5-430D6D739D7C}" type="pres">
      <dgm:prSet presAssocID="{705601EB-3522-4328-AA5E-DF2CCD9C3D22}" presName="descendantArrow" presStyleCnt="0"/>
      <dgm:spPr/>
    </dgm:pt>
    <dgm:pt modelId="{DE3DC207-4020-465B-AC90-A6E34A977F1C}" type="pres">
      <dgm:prSet presAssocID="{6F4E94D5-2B09-4901-9A8E-5C06A20C97FD}" presName="childTextArrow" presStyleLbl="fgAccFollowNode1" presStyleIdx="3" presStyleCnt="4">
        <dgm:presLayoutVars>
          <dgm:bulletEnabled val="1"/>
        </dgm:presLayoutVars>
      </dgm:prSet>
      <dgm:spPr/>
    </dgm:pt>
  </dgm:ptLst>
  <dgm:cxnLst>
    <dgm:cxn modelId="{B0739A01-4A0B-4DC8-B0F1-D5D9D34CFC73}" type="presOf" srcId="{6F4E94D5-2B09-4901-9A8E-5C06A20C97FD}" destId="{DE3DC207-4020-465B-AC90-A6E34A977F1C}" srcOrd="0" destOrd="0" presId="urn:microsoft.com/office/officeart/2005/8/layout/process4"/>
    <dgm:cxn modelId="{BF75D003-1EF2-4E63-AF01-2F6DFC2032D8}" type="presOf" srcId="{F19714A5-E66F-4CF0-8B71-13A0798531D6}" destId="{0C9F9452-EEC3-423B-8403-CC99A191224A}" srcOrd="1" destOrd="0" presId="urn:microsoft.com/office/officeart/2005/8/layout/process4"/>
    <dgm:cxn modelId="{166E7C15-46F7-4CC4-A3DC-922F38551710}" type="presOf" srcId="{D13CD7DF-962D-4754-8E1E-905216E61CF3}" destId="{557012AB-0DBD-46D5-AAA9-108049153156}" srcOrd="1" destOrd="0" presId="urn:microsoft.com/office/officeart/2005/8/layout/process4"/>
    <dgm:cxn modelId="{D6301D18-F7A2-49E9-AB8C-9E3CD093E582}" srcId="{705601EB-3522-4328-AA5E-DF2CCD9C3D22}" destId="{6F4E94D5-2B09-4901-9A8E-5C06A20C97FD}" srcOrd="0" destOrd="0" parTransId="{735428EF-C598-4946-A1F6-6099DFD61D5B}" sibTransId="{4C664782-8399-478D-82D3-584BE1657981}"/>
    <dgm:cxn modelId="{CCAA4720-82FE-4B85-8C75-120132699B2B}" type="presOf" srcId="{D13CD7DF-962D-4754-8E1E-905216E61CF3}" destId="{0B6FE730-18A3-4F01-866D-FE71ECAFBC24}" srcOrd="0" destOrd="0" presId="urn:microsoft.com/office/officeart/2005/8/layout/process4"/>
    <dgm:cxn modelId="{041DCA37-5718-438C-A686-DEA4FEDE6CB0}" srcId="{FE7CA746-F068-4A99-8D2B-EFE8BDF33C11}" destId="{F19714A5-E66F-4CF0-8B71-13A0798531D6}" srcOrd="2" destOrd="0" parTransId="{90C64B64-8484-4BE5-AB53-E9EA670F9138}" sibTransId="{097B274E-9EDF-45FB-9E34-0EE3A3F8895E}"/>
    <dgm:cxn modelId="{7805E45F-7775-40B7-AB44-EB694BF21570}" srcId="{FE7CA746-F068-4A99-8D2B-EFE8BDF33C11}" destId="{D13CD7DF-962D-4754-8E1E-905216E61CF3}" srcOrd="3" destOrd="0" parTransId="{9C11B179-B69B-4008-AA0C-F680E8F0AA62}" sibTransId="{C801411F-6849-418F-9551-839B98B242BA}"/>
    <dgm:cxn modelId="{9B05A960-C63A-444E-8F5D-D4DEA47BB2E1}" srcId="{F19714A5-E66F-4CF0-8B71-13A0798531D6}" destId="{8007E87B-53C2-4057-8238-56F759BBF40A}" srcOrd="0" destOrd="0" parTransId="{DDA60EF1-D878-46F1-A706-941DE12E33C3}" sibTransId="{56CBBF2F-58D9-40E0-9B2A-42A292453677}"/>
    <dgm:cxn modelId="{BA368243-9BD5-471F-8195-9D0531E4D37B}" type="presOf" srcId="{8007E87B-53C2-4057-8238-56F759BBF40A}" destId="{F6563A31-9C8B-4C5C-8CAE-4DEC3FC048FF}" srcOrd="0" destOrd="0" presId="urn:microsoft.com/office/officeart/2005/8/layout/process4"/>
    <dgm:cxn modelId="{31896B49-2FFC-4FF9-9672-DC2CF94DF3C1}" type="presOf" srcId="{C3ECAFE2-4C32-4B2B-981B-E8D88A1311BF}" destId="{1D06E292-F2DB-4DF8-878F-1DE52951989B}" srcOrd="0" destOrd="0" presId="urn:microsoft.com/office/officeart/2005/8/layout/process4"/>
    <dgm:cxn modelId="{C1E62975-79AA-4095-9DB4-0876CB549C4E}" srcId="{5F3A10F3-1E6F-482D-8256-F40F927AC309}" destId="{C3ECAFE2-4C32-4B2B-981B-E8D88A1311BF}" srcOrd="0" destOrd="0" parTransId="{ED2C944F-54EC-4D10-AC82-E6CC7989368C}" sibTransId="{F9C08CEC-7D5E-4503-AF35-3F3D67D94346}"/>
    <dgm:cxn modelId="{C3464675-FF2B-4F94-97F9-1CA52AC7B26A}" type="presOf" srcId="{F19714A5-E66F-4CF0-8B71-13A0798531D6}" destId="{224B7E47-B072-492D-8689-5CF543DA6472}" srcOrd="0" destOrd="0" presId="urn:microsoft.com/office/officeart/2005/8/layout/process4"/>
    <dgm:cxn modelId="{5A37CA86-1D68-400E-B2F3-F3463D63D406}" type="presOf" srcId="{5F3A10F3-1E6F-482D-8256-F40F927AC309}" destId="{2F75AE31-4B8C-48D7-A9F2-558798C39BE4}" srcOrd="1" destOrd="0" presId="urn:microsoft.com/office/officeart/2005/8/layout/process4"/>
    <dgm:cxn modelId="{D3D502BD-18A1-4687-8D42-22B0FD60781C}" type="presOf" srcId="{5F3A10F3-1E6F-482D-8256-F40F927AC309}" destId="{DBAD7632-FBEB-477F-B70F-74FA1DA053B6}" srcOrd="0" destOrd="0" presId="urn:microsoft.com/office/officeart/2005/8/layout/process4"/>
    <dgm:cxn modelId="{E0CAEEC0-FED5-4676-AFF7-1DFC133F6333}" srcId="{FE7CA746-F068-4A99-8D2B-EFE8BDF33C11}" destId="{705601EB-3522-4328-AA5E-DF2CCD9C3D22}" srcOrd="0" destOrd="0" parTransId="{EE642561-2395-44D7-B611-F4833C640F5B}" sibTransId="{2ECF586F-77AD-4DC4-B251-1F60B4CD971B}"/>
    <dgm:cxn modelId="{FE7872C1-60A6-408C-8955-F4F2E27F5C8A}" type="presOf" srcId="{705601EB-3522-4328-AA5E-DF2CCD9C3D22}" destId="{CB1B51A4-46D9-434D-A69C-B7C83D22C95A}" srcOrd="0" destOrd="0" presId="urn:microsoft.com/office/officeart/2005/8/layout/process4"/>
    <dgm:cxn modelId="{082698D5-E14E-4A15-9CA0-3A520B29E2CB}" type="presOf" srcId="{5180A99D-7B28-432D-8535-3CEF6E98A082}" destId="{FE80189A-8771-48D1-BB37-4B059EA68901}" srcOrd="0" destOrd="0" presId="urn:microsoft.com/office/officeart/2005/8/layout/process4"/>
    <dgm:cxn modelId="{CB4CA8D8-7FB0-4897-9A48-B9E533ECE38F}" srcId="{FE7CA746-F068-4A99-8D2B-EFE8BDF33C11}" destId="{5F3A10F3-1E6F-482D-8256-F40F927AC309}" srcOrd="1" destOrd="0" parTransId="{A11804EE-A61F-477A-8017-24EADDEF537A}" sibTransId="{92DB13E9-FA4D-492D-A4EF-CA775C00896F}"/>
    <dgm:cxn modelId="{CE9A53E3-8275-4DFE-85F5-C3709A5DD232}" srcId="{D13CD7DF-962D-4754-8E1E-905216E61CF3}" destId="{5180A99D-7B28-432D-8535-3CEF6E98A082}" srcOrd="0" destOrd="0" parTransId="{EEAB5462-807D-4C28-A541-136826EBE4B1}" sibTransId="{69449C2C-86E4-48F1-B5AA-259417CBB44D}"/>
    <dgm:cxn modelId="{1ADEB6ED-3261-460B-9B2D-8FEE8C6C070D}" type="presOf" srcId="{705601EB-3522-4328-AA5E-DF2CCD9C3D22}" destId="{DCB2C5A2-29D8-4A8C-8AED-2277C7724AA7}" srcOrd="1" destOrd="0" presId="urn:microsoft.com/office/officeart/2005/8/layout/process4"/>
    <dgm:cxn modelId="{140AB1FB-87BF-4F49-A214-840D71670D73}" type="presOf" srcId="{FE7CA746-F068-4A99-8D2B-EFE8BDF33C11}" destId="{C7B9EB9A-82FF-43F8-B72D-DEA6B265FD01}" srcOrd="0" destOrd="0" presId="urn:microsoft.com/office/officeart/2005/8/layout/process4"/>
    <dgm:cxn modelId="{2D4C9705-1438-4D9E-8CA7-091ECD5C0EF3}" type="presParOf" srcId="{C7B9EB9A-82FF-43F8-B72D-DEA6B265FD01}" destId="{A5AF53BB-E85D-46D9-A8AF-75AD68D547AC}" srcOrd="0" destOrd="0" presId="urn:microsoft.com/office/officeart/2005/8/layout/process4"/>
    <dgm:cxn modelId="{5FAA09C7-6E75-483A-A54C-3F804D394089}" type="presParOf" srcId="{A5AF53BB-E85D-46D9-A8AF-75AD68D547AC}" destId="{0B6FE730-18A3-4F01-866D-FE71ECAFBC24}" srcOrd="0" destOrd="0" presId="urn:microsoft.com/office/officeart/2005/8/layout/process4"/>
    <dgm:cxn modelId="{171B6766-E067-4D5E-9197-AD795129BF0D}" type="presParOf" srcId="{A5AF53BB-E85D-46D9-A8AF-75AD68D547AC}" destId="{557012AB-0DBD-46D5-AAA9-108049153156}" srcOrd="1" destOrd="0" presId="urn:microsoft.com/office/officeart/2005/8/layout/process4"/>
    <dgm:cxn modelId="{0CA2162B-0FC5-4295-92E5-2F8C09CE08B2}" type="presParOf" srcId="{A5AF53BB-E85D-46D9-A8AF-75AD68D547AC}" destId="{76306D64-CA29-4776-9061-8C66E6788B59}" srcOrd="2" destOrd="0" presId="urn:microsoft.com/office/officeart/2005/8/layout/process4"/>
    <dgm:cxn modelId="{E7413292-703A-4B80-A02C-6665A8A29B6A}" type="presParOf" srcId="{76306D64-CA29-4776-9061-8C66E6788B59}" destId="{FE80189A-8771-48D1-BB37-4B059EA68901}" srcOrd="0" destOrd="0" presId="urn:microsoft.com/office/officeart/2005/8/layout/process4"/>
    <dgm:cxn modelId="{0A30C40F-44E4-4D76-BBBD-97232F1BA22F}" type="presParOf" srcId="{C7B9EB9A-82FF-43F8-B72D-DEA6B265FD01}" destId="{FD42434F-DD46-4058-8FC9-71976AC4336A}" srcOrd="1" destOrd="0" presId="urn:microsoft.com/office/officeart/2005/8/layout/process4"/>
    <dgm:cxn modelId="{9BD7707F-3E93-4FD1-8FCF-3CF18692F3EC}" type="presParOf" srcId="{C7B9EB9A-82FF-43F8-B72D-DEA6B265FD01}" destId="{8C924838-40C8-42B1-BBF5-65E1FAB03D53}" srcOrd="2" destOrd="0" presId="urn:microsoft.com/office/officeart/2005/8/layout/process4"/>
    <dgm:cxn modelId="{7719589A-E832-4BC8-9BA0-37F0894662C9}" type="presParOf" srcId="{8C924838-40C8-42B1-BBF5-65E1FAB03D53}" destId="{224B7E47-B072-492D-8689-5CF543DA6472}" srcOrd="0" destOrd="0" presId="urn:microsoft.com/office/officeart/2005/8/layout/process4"/>
    <dgm:cxn modelId="{5EF48B9B-C60B-47A4-A490-5A521103A9BA}" type="presParOf" srcId="{8C924838-40C8-42B1-BBF5-65E1FAB03D53}" destId="{0C9F9452-EEC3-423B-8403-CC99A191224A}" srcOrd="1" destOrd="0" presId="urn:microsoft.com/office/officeart/2005/8/layout/process4"/>
    <dgm:cxn modelId="{C201153E-D158-4E7E-8CC2-AEE5EF4770C6}" type="presParOf" srcId="{8C924838-40C8-42B1-BBF5-65E1FAB03D53}" destId="{8C2B1B8F-7355-4B04-B285-D56BC9048CE8}" srcOrd="2" destOrd="0" presId="urn:microsoft.com/office/officeart/2005/8/layout/process4"/>
    <dgm:cxn modelId="{B19F79AA-180D-4C08-B772-CD845ECF3F3D}" type="presParOf" srcId="{8C2B1B8F-7355-4B04-B285-D56BC9048CE8}" destId="{F6563A31-9C8B-4C5C-8CAE-4DEC3FC048FF}" srcOrd="0" destOrd="0" presId="urn:microsoft.com/office/officeart/2005/8/layout/process4"/>
    <dgm:cxn modelId="{147DA8DA-706E-44EB-BBA9-747BB0D0E835}" type="presParOf" srcId="{C7B9EB9A-82FF-43F8-B72D-DEA6B265FD01}" destId="{5E12B4F0-557C-41F7-B144-DD85B0D4AC89}" srcOrd="3" destOrd="0" presId="urn:microsoft.com/office/officeart/2005/8/layout/process4"/>
    <dgm:cxn modelId="{C3BFF30F-F867-45F5-9F31-3F23BD2E7720}" type="presParOf" srcId="{C7B9EB9A-82FF-43F8-B72D-DEA6B265FD01}" destId="{6A1091AD-A0CE-4AC6-8D95-33A62CB54359}" srcOrd="4" destOrd="0" presId="urn:microsoft.com/office/officeart/2005/8/layout/process4"/>
    <dgm:cxn modelId="{C34520CE-3E62-4C96-A1EC-8FEE193082D0}" type="presParOf" srcId="{6A1091AD-A0CE-4AC6-8D95-33A62CB54359}" destId="{DBAD7632-FBEB-477F-B70F-74FA1DA053B6}" srcOrd="0" destOrd="0" presId="urn:microsoft.com/office/officeart/2005/8/layout/process4"/>
    <dgm:cxn modelId="{FCA27091-2274-49F6-985B-02FE168B85DE}" type="presParOf" srcId="{6A1091AD-A0CE-4AC6-8D95-33A62CB54359}" destId="{2F75AE31-4B8C-48D7-A9F2-558798C39BE4}" srcOrd="1" destOrd="0" presId="urn:microsoft.com/office/officeart/2005/8/layout/process4"/>
    <dgm:cxn modelId="{9AD15B2D-8A96-4D0A-B277-B75B44AA7106}" type="presParOf" srcId="{6A1091AD-A0CE-4AC6-8D95-33A62CB54359}" destId="{D921EA48-0DAF-444C-A4EA-5B89C751D96F}" srcOrd="2" destOrd="0" presId="urn:microsoft.com/office/officeart/2005/8/layout/process4"/>
    <dgm:cxn modelId="{8EE4A682-373C-4764-B80D-7DD48837D90E}" type="presParOf" srcId="{D921EA48-0DAF-444C-A4EA-5B89C751D96F}" destId="{1D06E292-F2DB-4DF8-878F-1DE52951989B}" srcOrd="0" destOrd="0" presId="urn:microsoft.com/office/officeart/2005/8/layout/process4"/>
    <dgm:cxn modelId="{569041AA-7FAA-4139-99C1-C0BFC0ADC475}" type="presParOf" srcId="{C7B9EB9A-82FF-43F8-B72D-DEA6B265FD01}" destId="{AD792AD1-A8A8-4C8E-BA06-B068340A4C21}" srcOrd="5" destOrd="0" presId="urn:microsoft.com/office/officeart/2005/8/layout/process4"/>
    <dgm:cxn modelId="{5C6BC7CD-ADE2-461B-9919-58EDDD442849}" type="presParOf" srcId="{C7B9EB9A-82FF-43F8-B72D-DEA6B265FD01}" destId="{3A7DB48F-A5AE-467E-BA6E-7224B08A59EA}" srcOrd="6" destOrd="0" presId="urn:microsoft.com/office/officeart/2005/8/layout/process4"/>
    <dgm:cxn modelId="{B33147CF-1665-411B-8AA3-5691510367EB}" type="presParOf" srcId="{3A7DB48F-A5AE-467E-BA6E-7224B08A59EA}" destId="{CB1B51A4-46D9-434D-A69C-B7C83D22C95A}" srcOrd="0" destOrd="0" presId="urn:microsoft.com/office/officeart/2005/8/layout/process4"/>
    <dgm:cxn modelId="{7567E17F-F67F-40BA-A4B2-F179890D1024}" type="presParOf" srcId="{3A7DB48F-A5AE-467E-BA6E-7224B08A59EA}" destId="{DCB2C5A2-29D8-4A8C-8AED-2277C7724AA7}" srcOrd="1" destOrd="0" presId="urn:microsoft.com/office/officeart/2005/8/layout/process4"/>
    <dgm:cxn modelId="{D7755C62-9A4F-4C90-AD23-6FEF9262F8E5}" type="presParOf" srcId="{3A7DB48F-A5AE-467E-BA6E-7224B08A59EA}" destId="{1464CA43-E4C3-425D-A8C5-430D6D739D7C}" srcOrd="2" destOrd="0" presId="urn:microsoft.com/office/officeart/2005/8/layout/process4"/>
    <dgm:cxn modelId="{ED0BACED-A147-4E97-A92E-4DBB20435447}" type="presParOf" srcId="{1464CA43-E4C3-425D-A8C5-430D6D739D7C}" destId="{DE3DC207-4020-465B-AC90-A6E34A977F1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7012AB-0DBD-46D5-AAA9-108049153156}">
      <dsp:nvSpPr>
        <dsp:cNvPr id="0" name=""/>
        <dsp:cNvSpPr/>
      </dsp:nvSpPr>
      <dsp:spPr>
        <a:xfrm>
          <a:off x="0" y="4444481"/>
          <a:ext cx="8128000" cy="97234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b="1" kern="1200" dirty="0">
              <a:latin typeface="Arial" panose="020B0604020202020204" pitchFamily="34" charset="0"/>
              <a:cs typeface="Arial" panose="020B0604020202020204" pitchFamily="34" charset="0"/>
            </a:rPr>
            <a:t>CHECK ACT</a:t>
          </a:r>
        </a:p>
      </dsp:txBody>
      <dsp:txXfrm>
        <a:off x="0" y="4444481"/>
        <a:ext cx="8128000" cy="525065"/>
      </dsp:txXfrm>
    </dsp:sp>
    <dsp:sp modelId="{FE80189A-8771-48D1-BB37-4B059EA68901}">
      <dsp:nvSpPr>
        <dsp:cNvPr id="0" name=""/>
        <dsp:cNvSpPr/>
      </dsp:nvSpPr>
      <dsp:spPr>
        <a:xfrm>
          <a:off x="0" y="4950099"/>
          <a:ext cx="8128000" cy="44727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nl-NL" sz="2800" kern="1200" dirty="0">
              <a:latin typeface="Arial" panose="020B0604020202020204" pitchFamily="34" charset="0"/>
              <a:cs typeface="Arial" panose="020B0604020202020204" pitchFamily="34" charset="0"/>
            </a:rPr>
            <a:t>DUTO-TODO checklist</a:t>
          </a:r>
        </a:p>
      </dsp:txBody>
      <dsp:txXfrm>
        <a:off x="0" y="4950099"/>
        <a:ext cx="8128000" cy="447278"/>
      </dsp:txXfrm>
    </dsp:sp>
    <dsp:sp modelId="{0C9F9452-EEC3-423B-8403-CC99A191224A}">
      <dsp:nvSpPr>
        <dsp:cNvPr id="0" name=""/>
        <dsp:cNvSpPr/>
      </dsp:nvSpPr>
      <dsp:spPr>
        <a:xfrm rot="10800000">
          <a:off x="0" y="2963601"/>
          <a:ext cx="8128000" cy="1495464"/>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b="1" kern="1200" dirty="0">
              <a:latin typeface="Arial" panose="020B0604020202020204" pitchFamily="34" charset="0"/>
              <a:cs typeface="Arial" panose="020B0604020202020204" pitchFamily="34" charset="0"/>
            </a:rPr>
            <a:t>PLAN DO</a:t>
          </a:r>
        </a:p>
      </dsp:txBody>
      <dsp:txXfrm rot="-10800000">
        <a:off x="0" y="2963601"/>
        <a:ext cx="8128000" cy="524908"/>
      </dsp:txXfrm>
    </dsp:sp>
    <dsp:sp modelId="{F6563A31-9C8B-4C5C-8CAE-4DEC3FC048FF}">
      <dsp:nvSpPr>
        <dsp:cNvPr id="0" name=""/>
        <dsp:cNvSpPr/>
      </dsp:nvSpPr>
      <dsp:spPr>
        <a:xfrm>
          <a:off x="0" y="3488509"/>
          <a:ext cx="8128000" cy="4471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nl-NL" sz="2800" kern="1200" dirty="0">
              <a:latin typeface="Arial" panose="020B0604020202020204" pitchFamily="34" charset="0"/>
              <a:cs typeface="Arial" panose="020B0604020202020204" pitchFamily="34" charset="0"/>
            </a:rPr>
            <a:t>dossier afspraken en procedures</a:t>
          </a:r>
        </a:p>
      </dsp:txBody>
      <dsp:txXfrm>
        <a:off x="0" y="3488509"/>
        <a:ext cx="8128000" cy="447143"/>
      </dsp:txXfrm>
    </dsp:sp>
    <dsp:sp modelId="{2F75AE31-4B8C-48D7-A9F2-558798C39BE4}">
      <dsp:nvSpPr>
        <dsp:cNvPr id="0" name=""/>
        <dsp:cNvSpPr/>
      </dsp:nvSpPr>
      <dsp:spPr>
        <a:xfrm rot="10800000">
          <a:off x="0" y="1482721"/>
          <a:ext cx="8128000" cy="1495464"/>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b="1" kern="1200" dirty="0">
              <a:latin typeface="Arial" panose="020B0604020202020204" pitchFamily="34" charset="0"/>
              <a:cs typeface="Arial" panose="020B0604020202020204" pitchFamily="34" charset="0"/>
            </a:rPr>
            <a:t>PROCES</a:t>
          </a:r>
        </a:p>
      </dsp:txBody>
      <dsp:txXfrm rot="-10800000">
        <a:off x="0" y="1482721"/>
        <a:ext cx="8128000" cy="524908"/>
      </dsp:txXfrm>
    </dsp:sp>
    <dsp:sp modelId="{1D06E292-F2DB-4DF8-878F-1DE52951989B}">
      <dsp:nvSpPr>
        <dsp:cNvPr id="0" name=""/>
        <dsp:cNvSpPr/>
      </dsp:nvSpPr>
      <dsp:spPr>
        <a:xfrm>
          <a:off x="0" y="2007629"/>
          <a:ext cx="8128000" cy="4471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nl-NL" sz="2800" kern="1200" dirty="0">
              <a:latin typeface="Arial" panose="020B0604020202020204" pitchFamily="34" charset="0"/>
              <a:cs typeface="Arial" panose="020B0604020202020204" pitchFamily="34" charset="0"/>
            </a:rPr>
            <a:t>samenwerkingsafspraken</a:t>
          </a:r>
        </a:p>
      </dsp:txBody>
      <dsp:txXfrm>
        <a:off x="0" y="2007629"/>
        <a:ext cx="8128000" cy="447143"/>
      </dsp:txXfrm>
    </dsp:sp>
    <dsp:sp modelId="{DCB2C5A2-29D8-4A8C-8AED-2277C7724AA7}">
      <dsp:nvSpPr>
        <dsp:cNvPr id="0" name=""/>
        <dsp:cNvSpPr/>
      </dsp:nvSpPr>
      <dsp:spPr>
        <a:xfrm rot="10800000">
          <a:off x="0" y="1842"/>
          <a:ext cx="8128000" cy="1495464"/>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nl-NL" sz="2400" b="1" kern="1200" dirty="0">
              <a:latin typeface="Arial" panose="020B0604020202020204" pitchFamily="34" charset="0"/>
              <a:cs typeface="Arial" panose="020B0604020202020204" pitchFamily="34" charset="0"/>
            </a:rPr>
            <a:t>DOEL</a:t>
          </a:r>
        </a:p>
      </dsp:txBody>
      <dsp:txXfrm rot="-10800000">
        <a:off x="0" y="1842"/>
        <a:ext cx="8128000" cy="524908"/>
      </dsp:txXfrm>
    </dsp:sp>
    <dsp:sp modelId="{DE3DC207-4020-465B-AC90-A6E34A977F1C}">
      <dsp:nvSpPr>
        <dsp:cNvPr id="0" name=""/>
        <dsp:cNvSpPr/>
      </dsp:nvSpPr>
      <dsp:spPr>
        <a:xfrm>
          <a:off x="0" y="526750"/>
          <a:ext cx="8128000" cy="4471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marL="0" lvl="0" indent="0" algn="ctr" defTabSz="1244600">
            <a:lnSpc>
              <a:spcPct val="90000"/>
            </a:lnSpc>
            <a:spcBef>
              <a:spcPct val="0"/>
            </a:spcBef>
            <a:spcAft>
              <a:spcPct val="35000"/>
            </a:spcAft>
            <a:buNone/>
          </a:pPr>
          <a:r>
            <a:rPr lang="nl-NL" sz="2800" kern="1200" dirty="0">
              <a:latin typeface="Arial" panose="020B0604020202020204" pitchFamily="34" charset="0"/>
              <a:cs typeface="Arial" panose="020B0604020202020204" pitchFamily="34" charset="0"/>
            </a:rPr>
            <a:t>intentieovereenkomst</a:t>
          </a:r>
        </a:p>
      </dsp:txBody>
      <dsp:txXfrm>
        <a:off x="0" y="526750"/>
        <a:ext cx="8128000" cy="44714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20-5-2022</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20-5-2022</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5.xml"/><Relationship Id="rId5" Type="http://schemas.openxmlformats.org/officeDocument/2006/relationships/image" Target="../media/image14.jpeg"/><Relationship Id="rId4" Type="http://schemas.openxmlformats.org/officeDocument/2006/relationships/image" Target="../media/image13.jpeg"/></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mailto:j.vankoutrik@hetutrechtsarchief.nl" TargetMode="External"/><Relationship Id="rId1" Type="http://schemas.openxmlformats.org/officeDocument/2006/relationships/slideLayout" Target="../slideLayouts/slideLayout4.xml"/><Relationship Id="rId5" Type="http://schemas.openxmlformats.org/officeDocument/2006/relationships/image" Target="../media/image59.jpeg"/><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1000215" y="446950"/>
            <a:ext cx="7610475"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informatieketens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1000216" y="3293616"/>
            <a:ext cx="6279473" cy="2787588"/>
          </a:xfrm>
        </p:spPr>
        <p:txBody>
          <a:bodyPr>
            <a:normAutofit/>
          </a:bodyPr>
          <a:lstStyle/>
          <a:p>
            <a:pPr eaLnBrk="1" hangingPunct="1"/>
            <a:r>
              <a:rPr lang="nl-NL" altLang="nl-NL" sz="1800" dirty="0">
                <a:latin typeface="Tahoma" panose="020B0604030504040204" pitchFamily="34" charset="0"/>
                <a:ea typeface="ＭＳ Ｐゴシック" panose="020B0600070205080204" pitchFamily="34" charset="-128"/>
              </a:rPr>
              <a:t>Projectteam</a:t>
            </a:r>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Ben de Jong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800" dirty="0" err="1">
                <a:solidFill>
                  <a:srgbClr val="949494"/>
                </a:solidFill>
                <a:latin typeface="Tahoma" panose="020B0604030504040204" pitchFamily="34" charset="0"/>
                <a:ea typeface="ＭＳ Ｐゴシック" panose="020B0600070205080204" pitchFamily="34" charset="-128"/>
              </a:rPr>
              <a:t>vml</a:t>
            </a:r>
            <a:r>
              <a:rPr lang="nl-NL" altLang="nl-NL" sz="1800" dirty="0">
                <a:solidFill>
                  <a:srgbClr val="949494"/>
                </a:solidFill>
                <a:latin typeface="Tahoma" panose="020B0604030504040204" pitchFamily="34" charset="0"/>
                <a:ea typeface="ＭＳ Ｐゴシック" panose="020B0600070205080204" pitchFamily="34" charset="-128"/>
              </a:rPr>
              <a:t>. gemeente Utrecht en RUD Utrecht</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Joost van Koutrik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Het Utrechts Archief</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latin typeface="Tahoma" panose="020B0604030504040204" pitchFamily="34" charset="0"/>
                <a:ea typeface="ＭＳ Ｐゴシック" panose="020B0600070205080204" pitchFamily="34" charset="-128"/>
              </a:rPr>
              <a:t>Presentatie voor</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Overleg Managers Collectie, 20 mei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2087503" y="1962366"/>
            <a:ext cx="8601455" cy="3366901"/>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Handreiking in vijf woorden samengevat:</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i="1" dirty="0">
                <a:solidFill>
                  <a:srgbClr val="E11E2D"/>
                </a:solidFill>
                <a:latin typeface="Tahoma" panose="020B0604030504040204" pitchFamily="34" charset="0"/>
                <a:ea typeface="ＭＳ Ｐゴシック" panose="020B0600070205080204" pitchFamily="34" charset="-128"/>
              </a:rPr>
              <a:t>Maak op tijd duidelijke afspraken!</a:t>
            </a:r>
          </a:p>
          <a:p>
            <a:pPr marL="0" indent="0">
              <a:buNone/>
            </a:pPr>
            <a:endParaRPr lang="nl-NL" altLang="nl-NL" sz="2400" i="1" dirty="0">
              <a:solidFill>
                <a:srgbClr val="E11E2D"/>
              </a:solidFill>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En kijk zoveel mogelijk naar wat al beschikbaar is.</a:t>
            </a:r>
          </a:p>
        </p:txBody>
      </p:sp>
    </p:spTree>
    <p:extLst>
      <p:ext uri="{BB962C8B-B14F-4D97-AF65-F5344CB8AC3E}">
        <p14:creationId xmlns:p14="http://schemas.microsoft.com/office/powerpoint/2010/main" val="9994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86868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Achtergrond van de Handreiking</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68639" y="1251489"/>
            <a:ext cx="4568125" cy="4525963"/>
          </a:xfrm>
        </p:spPr>
        <p:txBody>
          <a:bodyPr/>
          <a:lstStyle/>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2017</a:t>
            </a:r>
            <a:r>
              <a:rPr lang="nl-NL" altLang="nl-NL" sz="2400" dirty="0">
                <a:latin typeface="Tahoma" panose="020B0604030504040204" pitchFamily="34" charset="0"/>
                <a:ea typeface="ＭＳ Ｐゴシック" panose="020B0600070205080204" pitchFamily="34" charset="-128"/>
              </a:rPr>
              <a:t> UIVO-I rapport ‘Archieffuncties’</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2018</a:t>
            </a:r>
            <a:r>
              <a:rPr lang="nl-NL" altLang="nl-NL" sz="2400" dirty="0">
                <a:latin typeface="Tahoma" panose="020B0604030504040204" pitchFamily="34" charset="0"/>
                <a:ea typeface="ＭＳ Ｐゴシック" panose="020B0600070205080204" pitchFamily="34" charset="-128"/>
              </a:rPr>
              <a:t> PIKO en zorg vanuit VNG Adviescommissie Archieven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2019</a:t>
            </a:r>
            <a:r>
              <a:rPr lang="nl-NL" altLang="nl-NL" sz="2400" dirty="0">
                <a:latin typeface="Tahoma" panose="020B0604030504040204" pitchFamily="34" charset="0"/>
                <a:ea typeface="ＭＳ Ｐゴシック" panose="020B0600070205080204" pitchFamily="34" charset="-128"/>
              </a:rPr>
              <a:t> plan project Handreiking van VNG, IPO en UvW</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2020</a:t>
            </a:r>
            <a:r>
              <a:rPr lang="nl-NL" altLang="nl-NL" sz="2400" dirty="0">
                <a:latin typeface="Tahoma" panose="020B0604030504040204" pitchFamily="34" charset="0"/>
                <a:ea typeface="ＭＳ Ｐゴシック" panose="020B0600070205080204" pitchFamily="34" charset="-128"/>
              </a:rPr>
              <a:t> uitvoering Handreiking</a:t>
            </a:r>
          </a:p>
        </p:txBody>
      </p:sp>
      <p:pic>
        <p:nvPicPr>
          <p:cNvPr id="3" name="Afbeelding 2" descr="Afbeelding met schermafbeelding&#10;&#10;Automatisch gegenereerde beschrijving">
            <a:extLst>
              <a:ext uri="{FF2B5EF4-FFF2-40B4-BE49-F238E27FC236}">
                <a16:creationId xmlns:a16="http://schemas.microsoft.com/office/drawing/2014/main" id="{646FBCB5-7992-4BA0-9CD4-1B4AFF0BD8F6}"/>
              </a:ext>
            </a:extLst>
          </p:cNvPr>
          <p:cNvPicPr>
            <a:picLocks noChangeAspect="1"/>
          </p:cNvPicPr>
          <p:nvPr/>
        </p:nvPicPr>
        <p:blipFill>
          <a:blip r:embed="rId2"/>
          <a:stretch>
            <a:fillRect/>
          </a:stretch>
        </p:blipFill>
        <p:spPr>
          <a:xfrm>
            <a:off x="6722572" y="471644"/>
            <a:ext cx="4128600" cy="5849257"/>
          </a:xfrm>
          <a:prstGeom prst="rect">
            <a:avLst/>
          </a:prstGeom>
          <a:ln>
            <a:solidFill>
              <a:schemeClr val="tx1"/>
            </a:solidFill>
          </a:ln>
        </p:spPr>
      </p:pic>
      <p:sp>
        <p:nvSpPr>
          <p:cNvPr id="5" name="Tekstvak 4">
            <a:extLst>
              <a:ext uri="{FF2B5EF4-FFF2-40B4-BE49-F238E27FC236}">
                <a16:creationId xmlns:a16="http://schemas.microsoft.com/office/drawing/2014/main" id="{3AFAE461-07BF-4754-B457-CB422BFABB8D}"/>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Aan de slag</a:t>
            </a:r>
            <a:r>
              <a:rPr lang="nl-NL" sz="800" dirty="0"/>
              <a:t>, pagina Ketenprocessen UIVO-I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6" end="6"/>
                                            </p:txEl>
                                          </p:spTgt>
                                        </p:tgtEl>
                                        <p:attrNameLst>
                                          <p:attrName>style.visibility</p:attrName>
                                        </p:attrNameLst>
                                      </p:cBhvr>
                                      <p:to>
                                        <p:strVal val="visible"/>
                                      </p:to>
                                    </p:set>
                                    <p:animEffect transition="in" filter="fade">
                                      <p:cBhvr>
                                        <p:cTn id="19" dur="10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35296" y="24894"/>
            <a:ext cx="1094723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Veldwerk: doel, aanpak en beperkingen coronamaatregelen</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dirty="0">
                <a:solidFill>
                  <a:prstClr val="black"/>
                </a:solidFill>
              </a:rPr>
              <a:t>Handreiking op hoofdlijnen: producten en aanleiding </a:t>
            </a:r>
          </a:p>
          <a:p>
            <a:pPr marL="457200" indent="-457200">
              <a:lnSpc>
                <a:spcPct val="200000"/>
              </a:lnSpc>
              <a:buFont typeface="+mj-lt"/>
              <a:buAutoNum type="alphaUcPeriod"/>
              <a:defRPr/>
            </a:pPr>
            <a:r>
              <a:rPr lang="nl-NL" b="1" dirty="0">
                <a:solidFill>
                  <a:prstClr val="black"/>
                </a:solidFill>
              </a:rPr>
              <a:t>Handreiking op hoofdlijnen: de inhoud</a:t>
            </a:r>
          </a:p>
          <a:p>
            <a:pPr marL="457200" indent="-457200">
              <a:lnSpc>
                <a:spcPct val="200000"/>
              </a:lnSpc>
              <a:buFont typeface="+mj-lt"/>
              <a:buAutoNum type="alphaUcPeriod"/>
              <a:defRPr/>
            </a:pPr>
            <a:r>
              <a:rPr lang="nl-NL" dirty="0">
                <a:solidFill>
                  <a:prstClr val="black"/>
                </a:solidFill>
              </a:rPr>
              <a:t>Wat gaan we tegenkomen in de checklist DUTO-TODO?</a:t>
            </a:r>
            <a:br>
              <a:rPr lang="nl-NL" dirty="0">
                <a:solidFill>
                  <a:prstClr val="black"/>
                </a:solidFill>
              </a:rPr>
            </a:br>
            <a:r>
              <a:rPr lang="nl-NL" dirty="0">
                <a:solidFill>
                  <a:prstClr val="black"/>
                </a:solidFill>
              </a:rPr>
              <a:t>En waar zitten de bijzondere aandachtspunten voor RHC’s?</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696509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archiving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by</a:t>
            </a:r>
            <a:r>
              <a:rPr lang="nl-NL" altLang="nl-NL" dirty="0">
                <a:latin typeface="Tahoma" panose="020B0604030504040204" pitchFamily="34" charset="0"/>
                <a:ea typeface="ＭＳ Ｐゴシック" panose="020B0600070205080204" pitchFamily="34" charset="-128"/>
                <a:cs typeface="Tahoma" panose="020B0604030504040204" pitchFamily="34" charset="0"/>
              </a:rPr>
              <a:t> design’</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808054"/>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Toepasbare regels</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809535"/>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Waar moet ik specifiek op letten bij…</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1000"/>
                                        <p:tgtEl>
                                          <p:spTgt spid="6656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6563">
                                            <p:txEl>
                                              <p:pRg st="1" end="1"/>
                                            </p:txEl>
                                          </p:spTgt>
                                        </p:tgtEl>
                                        <p:attrNameLst>
                                          <p:attrName>style.visibility</p:attrName>
                                        </p:attrNameLst>
                                      </p:cBhvr>
                                      <p:to>
                                        <p:strVal val="visible"/>
                                      </p:to>
                                    </p:set>
                                    <p:animEffect transition="in" filter="fade">
                                      <p:cBhvr>
                                        <p:cTn id="11" dur="1000"/>
                                        <p:tgtEl>
                                          <p:spTgt spid="6656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animEffect transition="in" filter="fade">
                                      <p:cBhvr>
                                        <p:cTn id="19" dur="1000"/>
                                        <p:tgtEl>
                                          <p:spTgt spid="6656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66563">
                                            <p:txEl>
                                              <p:pRg st="4" end="4"/>
                                            </p:txEl>
                                          </p:spTgt>
                                        </p:tgtEl>
                                        <p:attrNameLst>
                                          <p:attrName>style.visibility</p:attrName>
                                        </p:attrNameLst>
                                      </p:cBhvr>
                                      <p:to>
                                        <p:strVal val="visible"/>
                                      </p:to>
                                    </p:set>
                                    <p:animEffect transition="in" filter="fade">
                                      <p:cBhvr>
                                        <p:cTn id="23" dur="1000"/>
                                        <p:tgtEl>
                                          <p:spTgt spid="66563">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66563">
                                            <p:txEl>
                                              <p:pRg st="5" end="5"/>
                                            </p:txEl>
                                          </p:spTgt>
                                        </p:tgtEl>
                                        <p:attrNameLst>
                                          <p:attrName>style.visibility</p:attrName>
                                        </p:attrNameLst>
                                      </p:cBhvr>
                                      <p:to>
                                        <p:strVal val="visible"/>
                                      </p:to>
                                    </p:set>
                                    <p:animEffect transition="in" filter="fade">
                                      <p:cBhvr>
                                        <p:cTn id="27" dur="1000"/>
                                        <p:tgtEl>
                                          <p:spTgt spid="66563">
                                            <p:txEl>
                                              <p:pRg st="5" end="5"/>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66563">
                                            <p:txEl>
                                              <p:pRg st="6" end="6"/>
                                            </p:txEl>
                                          </p:spTgt>
                                        </p:tgtEl>
                                        <p:attrNameLst>
                                          <p:attrName>style.visibility</p:attrName>
                                        </p:attrNameLst>
                                      </p:cBhvr>
                                      <p:to>
                                        <p:strVal val="visible"/>
                                      </p:to>
                                    </p:set>
                                    <p:animEffect transition="in" filter="fade">
                                      <p:cBhvr>
                                        <p:cTn id="31" dur="1000"/>
                                        <p:tgtEl>
                                          <p:spTgt spid="66563">
                                            <p:txEl>
                                              <p:pRg st="6" end="6"/>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66563">
                                            <p:txEl>
                                              <p:pRg st="7" end="7"/>
                                            </p:txEl>
                                          </p:spTgt>
                                        </p:tgtEl>
                                        <p:attrNameLst>
                                          <p:attrName>style.visibility</p:attrName>
                                        </p:attrNameLst>
                                      </p:cBhvr>
                                      <p:to>
                                        <p:strVal val="visible"/>
                                      </p:to>
                                    </p:set>
                                    <p:animEffect transition="in" filter="fade">
                                      <p:cBhvr>
                                        <p:cTn id="35" dur="1000"/>
                                        <p:tgtEl>
                                          <p:spTgt spid="66563">
                                            <p:txEl>
                                              <p:pRg st="7" end="7"/>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66563">
                                            <p:txEl>
                                              <p:pRg st="8" end="8"/>
                                            </p:txEl>
                                          </p:spTgt>
                                        </p:tgtEl>
                                        <p:attrNameLst>
                                          <p:attrName>style.visibility</p:attrName>
                                        </p:attrNameLst>
                                      </p:cBhvr>
                                      <p:to>
                                        <p:strVal val="visible"/>
                                      </p:to>
                                    </p:set>
                                    <p:animEffect transition="in" filter="fade">
                                      <p:cBhvr>
                                        <p:cTn id="39" dur="1000"/>
                                        <p:tgtEl>
                                          <p:spTgt spid="66563">
                                            <p:txEl>
                                              <p:pRg st="8" end="8"/>
                                            </p:txEl>
                                          </p:spTgt>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66563">
                                            <p:txEl>
                                              <p:pRg st="9" end="9"/>
                                            </p:txEl>
                                          </p:spTgt>
                                        </p:tgtEl>
                                        <p:attrNameLst>
                                          <p:attrName>style.visibility</p:attrName>
                                        </p:attrNameLst>
                                      </p:cBhvr>
                                      <p:to>
                                        <p:strVal val="visible"/>
                                      </p:to>
                                    </p:set>
                                    <p:animEffect transition="in" filter="fade">
                                      <p:cBhvr>
                                        <p:cTn id="43" dur="1000"/>
                                        <p:tgtEl>
                                          <p:spTgt spid="66563">
                                            <p:txEl>
                                              <p:pRg st="9" end="9"/>
                                            </p:txEl>
                                          </p:spTgt>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66563">
                                            <p:txEl>
                                              <p:pRg st="10" end="10"/>
                                            </p:txEl>
                                          </p:spTgt>
                                        </p:tgtEl>
                                        <p:attrNameLst>
                                          <p:attrName>style.visibility</p:attrName>
                                        </p:attrNameLst>
                                      </p:cBhvr>
                                      <p:to>
                                        <p:strVal val="visible"/>
                                      </p:to>
                                    </p:set>
                                    <p:animEffect transition="in" filter="fade">
                                      <p:cBhvr>
                                        <p:cTn id="47" dur="1000"/>
                                        <p:tgtEl>
                                          <p:spTgt spid="66563">
                                            <p:txEl>
                                              <p:pRg st="10" end="10"/>
                                            </p:txEl>
                                          </p:spTgt>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7">
                                            <p:txEl>
                                              <p:pRg st="0" end="0"/>
                                            </p:txEl>
                                          </p:spTgt>
                                        </p:tgtEl>
                                        <p:attrNameLst>
                                          <p:attrName>style.visibility</p:attrName>
                                        </p:attrNameLst>
                                      </p:cBhvr>
                                      <p:to>
                                        <p:strVal val="visible"/>
                                      </p:to>
                                    </p:set>
                                    <p:animEffect transition="in" filter="fade">
                                      <p:cBhvr>
                                        <p:cTn id="51" dur="1000"/>
                                        <p:tgtEl>
                                          <p:spTgt spid="7">
                                            <p:txEl>
                                              <p:pRg st="0" end="0"/>
                                            </p:txEl>
                                          </p:spTgt>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7">
                                            <p:txEl>
                                              <p:pRg st="1" end="1"/>
                                            </p:txEl>
                                          </p:spTgt>
                                        </p:tgtEl>
                                        <p:attrNameLst>
                                          <p:attrName>style.visibility</p:attrName>
                                        </p:attrNameLst>
                                      </p:cBhvr>
                                      <p:to>
                                        <p:strVal val="visible"/>
                                      </p:to>
                                    </p:set>
                                    <p:animEffect transition="in" filter="fade">
                                      <p:cBhvr>
                                        <p:cTn id="55" dur="1000"/>
                                        <p:tgtEl>
                                          <p:spTgt spid="7">
                                            <p:txEl>
                                              <p:pRg st="1" end="1"/>
                                            </p:txEl>
                                          </p:spTgt>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7">
                                            <p:txEl>
                                              <p:pRg st="2" end="2"/>
                                            </p:txEl>
                                          </p:spTgt>
                                        </p:tgtEl>
                                        <p:attrNameLst>
                                          <p:attrName>style.visibility</p:attrName>
                                        </p:attrNameLst>
                                      </p:cBhvr>
                                      <p:to>
                                        <p:strVal val="visible"/>
                                      </p:to>
                                    </p:set>
                                    <p:animEffect transition="in" filter="fade">
                                      <p:cBhvr>
                                        <p:cTn id="59" dur="1000"/>
                                        <p:tgtEl>
                                          <p:spTgt spid="7">
                                            <p:txEl>
                                              <p:pRg st="2" end="2"/>
                                            </p:txEl>
                                          </p:spTgt>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7">
                                            <p:txEl>
                                              <p:pRg st="3" end="3"/>
                                            </p:txEl>
                                          </p:spTgt>
                                        </p:tgtEl>
                                        <p:attrNameLst>
                                          <p:attrName>style.visibility</p:attrName>
                                        </p:attrNameLst>
                                      </p:cBhvr>
                                      <p:to>
                                        <p:strVal val="visible"/>
                                      </p:to>
                                    </p:set>
                                    <p:animEffect transition="in" filter="fade">
                                      <p:cBhvr>
                                        <p:cTn id="63" dur="1000"/>
                                        <p:tgtEl>
                                          <p:spTgt spid="7">
                                            <p:txEl>
                                              <p:pRg st="3" end="3"/>
                                            </p:txEl>
                                          </p:spTgt>
                                        </p:tgtEl>
                                      </p:cBhvr>
                                    </p:animEffect>
                                  </p:childTnLst>
                                </p:cTn>
                              </p:par>
                            </p:childTnLst>
                          </p:cTn>
                        </p:par>
                        <p:par>
                          <p:cTn id="64" fill="hold">
                            <p:stCondLst>
                              <p:cond delay="15000"/>
                            </p:stCondLst>
                            <p:childTnLst>
                              <p:par>
                                <p:cTn id="65" presetID="10" presetClass="entr" presetSubtype="0" fill="hold" nodeType="afterEffect">
                                  <p:stCondLst>
                                    <p:cond delay="0"/>
                                  </p:stCondLst>
                                  <p:childTnLst>
                                    <p:set>
                                      <p:cBhvr>
                                        <p:cTn id="66" dur="1" fill="hold">
                                          <p:stCondLst>
                                            <p:cond delay="0"/>
                                          </p:stCondLst>
                                        </p:cTn>
                                        <p:tgtEl>
                                          <p:spTgt spid="7">
                                            <p:txEl>
                                              <p:pRg st="4" end="4"/>
                                            </p:txEl>
                                          </p:spTgt>
                                        </p:tgtEl>
                                        <p:attrNameLst>
                                          <p:attrName>style.visibility</p:attrName>
                                        </p:attrNameLst>
                                      </p:cBhvr>
                                      <p:to>
                                        <p:strVal val="visible"/>
                                      </p:to>
                                    </p:set>
                                    <p:animEffect transition="in" filter="fade">
                                      <p:cBhvr>
                                        <p:cTn id="67" dur="1000"/>
                                        <p:tgtEl>
                                          <p:spTgt spid="7">
                                            <p:txEl>
                                              <p:pRg st="4" end="4"/>
                                            </p:txEl>
                                          </p:spTgt>
                                        </p:tgtEl>
                                      </p:cBhvr>
                                    </p:animEffect>
                                  </p:childTnLst>
                                </p:cTn>
                              </p:par>
                            </p:childTnLst>
                          </p:cTn>
                        </p:par>
                        <p:par>
                          <p:cTn id="68" fill="hold">
                            <p:stCondLst>
                              <p:cond delay="16000"/>
                            </p:stCondLst>
                            <p:childTnLst>
                              <p:par>
                                <p:cTn id="69" presetID="10" presetClass="entr" presetSubtype="0" fill="hold" nodeType="afterEffect">
                                  <p:stCondLst>
                                    <p:cond delay="0"/>
                                  </p:stCondLst>
                                  <p:childTnLst>
                                    <p:set>
                                      <p:cBhvr>
                                        <p:cTn id="70" dur="1" fill="hold">
                                          <p:stCondLst>
                                            <p:cond delay="0"/>
                                          </p:stCondLst>
                                        </p:cTn>
                                        <p:tgtEl>
                                          <p:spTgt spid="7">
                                            <p:txEl>
                                              <p:pRg st="5" end="5"/>
                                            </p:txEl>
                                          </p:spTgt>
                                        </p:tgtEl>
                                        <p:attrNameLst>
                                          <p:attrName>style.visibility</p:attrName>
                                        </p:attrNameLst>
                                      </p:cBhvr>
                                      <p:to>
                                        <p:strVal val="visible"/>
                                      </p:to>
                                    </p:set>
                                    <p:animEffect transition="in" filter="fade">
                                      <p:cBhvr>
                                        <p:cTn id="71" dur="1000"/>
                                        <p:tgtEl>
                                          <p:spTgt spid="7">
                                            <p:txEl>
                                              <p:pRg st="5" end="5"/>
                                            </p:txEl>
                                          </p:spTgt>
                                        </p:tgtEl>
                                      </p:cBhvr>
                                    </p:animEffect>
                                  </p:childTnLst>
                                </p:cTn>
                              </p:par>
                            </p:childTnLst>
                          </p:cTn>
                        </p:par>
                        <p:par>
                          <p:cTn id="72" fill="hold">
                            <p:stCondLst>
                              <p:cond delay="17000"/>
                            </p:stCondLst>
                            <p:childTnLst>
                              <p:par>
                                <p:cTn id="73" presetID="10" presetClass="entr" presetSubtype="0" fill="hold" nodeType="afterEffect">
                                  <p:stCondLst>
                                    <p:cond delay="0"/>
                                  </p:stCondLst>
                                  <p:childTnLst>
                                    <p:set>
                                      <p:cBhvr>
                                        <p:cTn id="74" dur="1" fill="hold">
                                          <p:stCondLst>
                                            <p:cond delay="0"/>
                                          </p:stCondLst>
                                        </p:cTn>
                                        <p:tgtEl>
                                          <p:spTgt spid="7">
                                            <p:txEl>
                                              <p:pRg st="6" end="6"/>
                                            </p:txEl>
                                          </p:spTgt>
                                        </p:tgtEl>
                                        <p:attrNameLst>
                                          <p:attrName>style.visibility</p:attrName>
                                        </p:attrNameLst>
                                      </p:cBhvr>
                                      <p:to>
                                        <p:strVal val="visible"/>
                                      </p:to>
                                    </p:set>
                                    <p:animEffect transition="in" filter="fade">
                                      <p:cBhvr>
                                        <p:cTn id="75" dur="1000"/>
                                        <p:tgtEl>
                                          <p:spTgt spid="7">
                                            <p:txEl>
                                              <p:pRg st="6" end="6"/>
                                            </p:txEl>
                                          </p:spTgt>
                                        </p:tgtEl>
                                      </p:cBhvr>
                                    </p:animEffect>
                                  </p:childTnLst>
                                </p:cTn>
                              </p:par>
                            </p:childTnLst>
                          </p:cTn>
                        </p:par>
                        <p:par>
                          <p:cTn id="76" fill="hold">
                            <p:stCondLst>
                              <p:cond delay="18000"/>
                            </p:stCondLst>
                            <p:childTnLst>
                              <p:par>
                                <p:cTn id="77" presetID="10" presetClass="entr" presetSubtype="0" fill="hold" nodeType="afterEffect">
                                  <p:stCondLst>
                                    <p:cond delay="0"/>
                                  </p:stCondLst>
                                  <p:childTnLst>
                                    <p:set>
                                      <p:cBhvr>
                                        <p:cTn id="78" dur="1" fill="hold">
                                          <p:stCondLst>
                                            <p:cond delay="0"/>
                                          </p:stCondLst>
                                        </p:cTn>
                                        <p:tgtEl>
                                          <p:spTgt spid="7">
                                            <p:txEl>
                                              <p:pRg st="7" end="7"/>
                                            </p:txEl>
                                          </p:spTgt>
                                        </p:tgtEl>
                                        <p:attrNameLst>
                                          <p:attrName>style.visibility</p:attrName>
                                        </p:attrNameLst>
                                      </p:cBhvr>
                                      <p:to>
                                        <p:strVal val="visible"/>
                                      </p:to>
                                    </p:set>
                                    <p:animEffect transition="in" filter="fade">
                                      <p:cBhvr>
                                        <p:cTn id="79"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9F614D2F-71B2-4E0E-B780-57DC7037CA4D}"/>
              </a:ext>
            </a:extLst>
          </p:cNvPr>
          <p:cNvSpPr>
            <a:spLocks noGrp="1"/>
          </p:cNvSpPr>
          <p:nvPr>
            <p:ph type="title"/>
          </p:nvPr>
        </p:nvSpPr>
        <p:spPr>
          <a:xfrm>
            <a:off x="53268" y="26634"/>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Visie 2024 - Uitgangspunten </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B12D5148-5E3D-40FC-951A-F2392352FFD0}"/>
              </a:ext>
            </a:extLst>
          </p:cNvPr>
          <p:cNvSpPr>
            <a:spLocks noGrp="1"/>
          </p:cNvSpPr>
          <p:nvPr>
            <p:ph idx="1"/>
          </p:nvPr>
        </p:nvSpPr>
        <p:spPr>
          <a:xfrm>
            <a:off x="1128943" y="1261019"/>
            <a:ext cx="8229600" cy="4525963"/>
          </a:xfrm>
        </p:spPr>
        <p:txBody>
          <a:bodyPr/>
          <a:lstStyle/>
          <a:p>
            <a:pPr marL="0" indent="0">
              <a:buNone/>
              <a:defRPr/>
            </a:pPr>
            <a:r>
              <a:rPr lang="nl-NL" sz="1800" b="1" dirty="0"/>
              <a:t>Toegankelijk in de tijd 		</a:t>
            </a:r>
            <a:r>
              <a:rPr lang="nl-NL" sz="1800" dirty="0"/>
              <a:t>Uitgangspunt</a:t>
            </a:r>
            <a:r>
              <a:rPr lang="nl-NL" sz="1800" b="1" dirty="0"/>
              <a:t> </a:t>
            </a:r>
            <a:r>
              <a:rPr lang="nl-NL" sz="1800" dirty="0"/>
              <a:t>[C4] </a:t>
            </a:r>
          </a:p>
          <a:p>
            <a:pPr marL="0" indent="0">
              <a:buNone/>
              <a:defRPr/>
            </a:pPr>
            <a:r>
              <a:rPr lang="nl-NL" sz="1800" dirty="0"/>
              <a:t>Beschrijving: De gegevens via het DSO zijn toegankelijk voor later gebruik en controle. Verstrekte gegevens en informatieproducten ten behoeve van de uitvoeringsprocessen, zijn te allen tijde weer te achterhalen via het DSO. Op basis van </a:t>
            </a:r>
            <a:r>
              <a:rPr lang="nl-NL" sz="1800" b="1" dirty="0" err="1">
                <a:solidFill>
                  <a:srgbClr val="E11E2D"/>
                </a:solidFill>
              </a:rPr>
              <a:t>audittrails</a:t>
            </a:r>
            <a:r>
              <a:rPr lang="nl-NL" sz="1800" dirty="0"/>
              <a:t> is te zien door wie, met welke bedoeling gegevens zijn gewijzigd.</a:t>
            </a:r>
          </a:p>
          <a:p>
            <a:pPr marL="0" indent="0">
              <a:buNone/>
              <a:defRPr/>
            </a:pPr>
            <a:endParaRPr lang="nl-NL" sz="1800" b="1" dirty="0"/>
          </a:p>
          <a:p>
            <a:pPr marL="0" indent="0">
              <a:buNone/>
              <a:defRPr/>
            </a:pPr>
            <a:r>
              <a:rPr lang="nl-NL" sz="1800" b="1" dirty="0"/>
              <a:t>Archivering</a:t>
            </a:r>
            <a:r>
              <a:rPr lang="nl-NL" sz="1800" dirty="0"/>
              <a:t> 				Uitgangspunt [C5]  </a:t>
            </a:r>
          </a:p>
          <a:p>
            <a:pPr marL="0" indent="0">
              <a:buNone/>
              <a:defRPr/>
            </a:pPr>
            <a:r>
              <a:rPr lang="nl-NL" sz="1800" dirty="0"/>
              <a:t>Bij de gegevensvoorzieningen binnen het DSO, bij bevoegd gezagen en bij andere gegevensverstrekkers zal informatie </a:t>
            </a:r>
            <a:r>
              <a:rPr lang="nl-NL" sz="1800" b="1" dirty="0">
                <a:solidFill>
                  <a:srgbClr val="E11E2D"/>
                </a:solidFill>
              </a:rPr>
              <a:t>duurzaam toegankelijk</a:t>
            </a:r>
            <a:r>
              <a:rPr lang="nl-NL" sz="1800" b="1" dirty="0"/>
              <a:t> </a:t>
            </a:r>
            <a:r>
              <a:rPr lang="nl-NL" sz="1800" dirty="0"/>
              <a:t>moeten zijn. Elk overheidsorgaan is op grond van de Archiefwet 1995 verplicht te zorgen voor de duurzame toegankelijkheid (incl. vernietiging) van de informatie die vanuit haar taken zijn ontvangen en gemaakt. </a:t>
            </a:r>
          </a:p>
          <a:p>
            <a:pPr marL="0" indent="0">
              <a:buNone/>
              <a:defRPr/>
            </a:pPr>
            <a:r>
              <a:rPr lang="nl-NL" sz="1800" b="1" dirty="0">
                <a:solidFill>
                  <a:srgbClr val="E11E2D"/>
                </a:solidFill>
              </a:rPr>
              <a:t>Tijdens de ontwikkeling van het stelsel wordt onderzocht welke voorzieningen daarvoor binnen het DSO ontwikkeld moeten worden. </a:t>
            </a:r>
            <a:r>
              <a:rPr lang="nl-NL" dirty="0">
                <a:solidFill>
                  <a:srgbClr val="E11E2D"/>
                </a:solidFill>
              </a:rPr>
              <a:t> </a:t>
            </a:r>
          </a:p>
        </p:txBody>
      </p:sp>
    </p:spTree>
    <p:extLst>
      <p:ext uri="{BB962C8B-B14F-4D97-AF65-F5344CB8AC3E}">
        <p14:creationId xmlns:p14="http://schemas.microsoft.com/office/powerpoint/2010/main" val="64215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94B08D-CF64-4095-A367-E65574CFF4B7}"/>
              </a:ext>
            </a:extLst>
          </p:cNvPr>
          <p:cNvSpPr>
            <a:spLocks noGrp="1"/>
          </p:cNvSpPr>
          <p:nvPr>
            <p:ph idx="1"/>
          </p:nvPr>
        </p:nvSpPr>
        <p:spPr>
          <a:xfrm>
            <a:off x="915879" y="988629"/>
            <a:ext cx="9382218" cy="5207985"/>
          </a:xfrm>
        </p:spPr>
        <p:txBody>
          <a:bodyPr/>
          <a:lstStyle/>
          <a:p>
            <a:pPr marL="457200" indent="-457200">
              <a:spcBef>
                <a:spcPts val="1800"/>
              </a:spcBef>
              <a:buFont typeface="+mj-lt"/>
              <a:buAutoNum type="arabicPeriod"/>
              <a:defRPr/>
            </a:pPr>
            <a:r>
              <a:rPr lang="nl-NL" sz="1800" dirty="0"/>
              <a:t>Het bepalen van de </a:t>
            </a:r>
            <a:r>
              <a:rPr lang="nl-NL" sz="1800" b="1" dirty="0">
                <a:solidFill>
                  <a:srgbClr val="E11E2D"/>
                </a:solidFill>
              </a:rPr>
              <a:t>verantwoordelijkheid</a:t>
            </a:r>
            <a:r>
              <a:rPr lang="nl-NL" sz="1800" dirty="0"/>
              <a:t> voor de duurzame toegankelijkheid van informatie in de </a:t>
            </a:r>
            <a:r>
              <a:rPr lang="nl-NL" sz="1800" b="1" dirty="0">
                <a:solidFill>
                  <a:srgbClr val="E11E2D"/>
                </a:solidFill>
              </a:rPr>
              <a:t>samenwerkingsruimtes</a:t>
            </a:r>
            <a:r>
              <a:rPr lang="nl-NL" sz="1800" dirty="0"/>
              <a:t>, het </a:t>
            </a:r>
            <a:r>
              <a:rPr lang="nl-NL" sz="1800" b="1" dirty="0">
                <a:solidFill>
                  <a:srgbClr val="E11E2D"/>
                </a:solidFill>
              </a:rPr>
              <a:t>register</a:t>
            </a:r>
            <a:r>
              <a:rPr lang="nl-NL" sz="1800" dirty="0"/>
              <a:t> en </a:t>
            </a:r>
            <a:r>
              <a:rPr lang="nl-NL" sz="1800" b="1" dirty="0">
                <a:solidFill>
                  <a:srgbClr val="E11E2D"/>
                </a:solidFill>
              </a:rPr>
              <a:t>andere</a:t>
            </a:r>
            <a:r>
              <a:rPr lang="nl-NL" sz="1800" b="1" dirty="0"/>
              <a:t> </a:t>
            </a:r>
            <a:r>
              <a:rPr lang="nl-NL" sz="1800" b="1" dirty="0">
                <a:solidFill>
                  <a:srgbClr val="E11E2D"/>
                </a:solidFill>
              </a:rPr>
              <a:t>gegevensvoorzieningen</a:t>
            </a:r>
            <a:r>
              <a:rPr lang="nl-NL" sz="1800" b="1" dirty="0"/>
              <a:t> </a:t>
            </a:r>
            <a:r>
              <a:rPr lang="nl-NL" sz="1800" dirty="0"/>
              <a:t>in het DSO.</a:t>
            </a:r>
          </a:p>
          <a:p>
            <a:pPr marL="457200" indent="-457200">
              <a:spcBef>
                <a:spcPts val="1800"/>
              </a:spcBef>
              <a:buFont typeface="+mj-lt"/>
              <a:buAutoNum type="arabicPeriod"/>
              <a:defRPr/>
            </a:pPr>
            <a:r>
              <a:rPr lang="nl-NL" sz="1800" dirty="0"/>
              <a:t>Het juridisch kader voor de archiefplicht bij </a:t>
            </a:r>
            <a:r>
              <a:rPr lang="nl-NL" sz="1800" b="1" dirty="0">
                <a:solidFill>
                  <a:srgbClr val="E11E2D"/>
                </a:solidFill>
              </a:rPr>
              <a:t>mandateringen</a:t>
            </a:r>
            <a:r>
              <a:rPr lang="nl-NL" sz="1800" dirty="0"/>
              <a:t> en overdracht van taken. </a:t>
            </a:r>
          </a:p>
          <a:p>
            <a:pPr marL="457200" indent="-457200">
              <a:spcBef>
                <a:spcPts val="1800"/>
              </a:spcBef>
              <a:buFont typeface="+mj-lt"/>
              <a:buAutoNum type="arabicPeriod"/>
              <a:defRPr/>
            </a:pPr>
            <a:r>
              <a:rPr lang="nl-NL" sz="1800" dirty="0"/>
              <a:t>Het bepalen van risico’s die ontstaan als informatie </a:t>
            </a:r>
            <a:r>
              <a:rPr lang="nl-NL" sz="1800" b="1" dirty="0">
                <a:solidFill>
                  <a:srgbClr val="E11E2D"/>
                </a:solidFill>
              </a:rPr>
              <a:t>niet of beperkt toegankelijk</a:t>
            </a:r>
            <a:r>
              <a:rPr lang="nl-NL" sz="1800" b="1" dirty="0"/>
              <a:t> </a:t>
            </a:r>
            <a:r>
              <a:rPr lang="nl-NL" sz="1800" dirty="0"/>
              <a:t>is. </a:t>
            </a:r>
          </a:p>
          <a:p>
            <a:pPr marL="457200" indent="-457200">
              <a:spcBef>
                <a:spcPts val="1800"/>
              </a:spcBef>
              <a:buFont typeface="+mj-lt"/>
              <a:buAutoNum type="arabicPeriod"/>
              <a:defRPr/>
            </a:pPr>
            <a:r>
              <a:rPr lang="nl-NL" sz="1800" dirty="0"/>
              <a:t>Het behoud van </a:t>
            </a:r>
            <a:r>
              <a:rPr lang="nl-NL" sz="1800" b="1" dirty="0">
                <a:solidFill>
                  <a:srgbClr val="E11E2D"/>
                </a:solidFill>
              </a:rPr>
              <a:t>authenticiteit</a:t>
            </a:r>
            <a:r>
              <a:rPr lang="nl-NL" sz="1800" dirty="0"/>
              <a:t> bij versiebeheer, vooral wanneer meer versies van één informatieobject in verschillende omgevingen worden bewaard, bijvoorbeeld het origineel bij een zorgdrager en een afschrift in een register of gegevensvoorziening. </a:t>
            </a:r>
          </a:p>
          <a:p>
            <a:pPr marL="457200" indent="-457200">
              <a:spcBef>
                <a:spcPts val="1800"/>
              </a:spcBef>
              <a:buFont typeface="+mj-lt"/>
              <a:buAutoNum type="arabicPeriod"/>
              <a:defRPr/>
            </a:pPr>
            <a:r>
              <a:rPr lang="nl-NL" sz="1800" dirty="0"/>
              <a:t>Het voorkomen dat hetzelfde object </a:t>
            </a:r>
            <a:r>
              <a:rPr lang="nl-NL" sz="1800" b="1" dirty="0">
                <a:solidFill>
                  <a:srgbClr val="E11E2D"/>
                </a:solidFill>
              </a:rPr>
              <a:t>op meerdere plaatsen of nergens </a:t>
            </a:r>
            <a:r>
              <a:rPr lang="nl-NL" sz="1800" dirty="0"/>
              <a:t>wordt gearchiveerd. Indien er afspraken gemaakt worden in de keten, kan in sommige gevallen een link naar een authentieke versie volstaan. </a:t>
            </a:r>
          </a:p>
          <a:p>
            <a:pPr marL="457200" indent="-457200">
              <a:spcBef>
                <a:spcPts val="1800"/>
              </a:spcBef>
              <a:buFont typeface="+mj-lt"/>
              <a:buAutoNum type="arabicPeriod"/>
              <a:defRPr/>
            </a:pPr>
            <a:r>
              <a:rPr lang="nl-NL" sz="1800" dirty="0"/>
              <a:t>Vertaling van de algemene kwaliteitseisen </a:t>
            </a:r>
            <a:r>
              <a:rPr lang="nl-NL" sz="1800" b="1" dirty="0">
                <a:solidFill>
                  <a:srgbClr val="E11E2D"/>
                </a:solidFill>
              </a:rPr>
              <a:t>van DUTO naar specifieke </a:t>
            </a:r>
            <a:r>
              <a:rPr lang="nl-NL" sz="1800" b="1" dirty="0" err="1">
                <a:solidFill>
                  <a:srgbClr val="E11E2D"/>
                </a:solidFill>
              </a:rPr>
              <a:t>requirements</a:t>
            </a:r>
            <a:r>
              <a:rPr lang="nl-NL" sz="1800" b="1" dirty="0">
                <a:solidFill>
                  <a:srgbClr val="E11E2D"/>
                </a:solidFill>
              </a:rPr>
              <a:t> voor het DSO</a:t>
            </a:r>
            <a:r>
              <a:rPr lang="nl-NL" sz="1800" dirty="0"/>
              <a:t>.</a:t>
            </a:r>
          </a:p>
          <a:p>
            <a:pPr>
              <a:defRPr/>
            </a:pPr>
            <a:endParaRPr lang="nl-NL" dirty="0"/>
          </a:p>
        </p:txBody>
      </p:sp>
      <p:sp>
        <p:nvSpPr>
          <p:cNvPr id="8" name="Titel 1">
            <a:extLst>
              <a:ext uri="{FF2B5EF4-FFF2-40B4-BE49-F238E27FC236}">
                <a16:creationId xmlns:a16="http://schemas.microsoft.com/office/drawing/2014/main" id="{39215F23-B9C2-44DC-862E-F676A5B9913A}"/>
              </a:ext>
            </a:extLst>
          </p:cNvPr>
          <p:cNvSpPr txBox="1">
            <a:spLocks/>
          </p:cNvSpPr>
          <p:nvPr/>
        </p:nvSpPr>
        <p:spPr bwMode="auto">
          <a:xfrm>
            <a:off x="79874" y="45108"/>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1628863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61B211F0-FFB7-4664-A61B-B9970D0D3C48}"/>
              </a:ext>
            </a:extLst>
          </p:cNvPr>
          <p:cNvSpPr>
            <a:spLocks noGrp="1"/>
          </p:cNvSpPr>
          <p:nvPr>
            <p:ph type="title"/>
          </p:nvPr>
        </p:nvSpPr>
        <p:spPr>
          <a:xfrm>
            <a:off x="116811" y="134567"/>
            <a:ext cx="8229600" cy="375067"/>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DSO (GCR, versie 1.0)</a:t>
            </a:r>
          </a:p>
        </p:txBody>
      </p:sp>
      <p:pic>
        <p:nvPicPr>
          <p:cNvPr id="55302" name="Picture 2103">
            <a:extLst>
              <a:ext uri="{FF2B5EF4-FFF2-40B4-BE49-F238E27FC236}">
                <a16:creationId xmlns:a16="http://schemas.microsoft.com/office/drawing/2014/main" id="{14761CD7-C8FD-4A08-8C94-02E941AC725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9612" y="1043157"/>
            <a:ext cx="9232776" cy="5224478"/>
          </a:xfrm>
        </p:spPr>
      </p:pic>
      <p:sp>
        <p:nvSpPr>
          <p:cNvPr id="4" name="Tekstvak 3">
            <a:extLst>
              <a:ext uri="{FF2B5EF4-FFF2-40B4-BE49-F238E27FC236}">
                <a16:creationId xmlns:a16="http://schemas.microsoft.com/office/drawing/2014/main" id="{15AC6930-BDBE-4273-938D-18A292A0A559}"/>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vastgestelde versie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UIVO-I / PIKO: Informatiehuishouding en bedrijfsprocessen, I-ZTC en PDC</a:t>
            </a:r>
          </a:p>
        </p:txBody>
      </p:sp>
      <p:sp>
        <p:nvSpPr>
          <p:cNvPr id="4" name="Tekstvak 3">
            <a:extLst>
              <a:ext uri="{FF2B5EF4-FFF2-40B4-BE49-F238E27FC236}">
                <a16:creationId xmlns:a16="http://schemas.microsoft.com/office/drawing/2014/main" id="{5DF04E12-C15E-4293-98C9-9C1999A40B77}"/>
              </a:ext>
            </a:extLst>
          </p:cNvPr>
          <p:cNvSpPr txBox="1"/>
          <p:nvPr/>
        </p:nvSpPr>
        <p:spPr>
          <a:xfrm>
            <a:off x="-44390" y="6676008"/>
            <a:ext cx="12192000" cy="215444"/>
          </a:xfrm>
          <a:prstGeom prst="rect">
            <a:avLst/>
          </a:prstGeom>
          <a:noFill/>
        </p:spPr>
        <p:txBody>
          <a:bodyPr wrap="square" rtlCol="0">
            <a:spAutoFit/>
          </a:bodyPr>
          <a:lstStyle/>
          <a:p>
            <a:r>
              <a:rPr lang="nl-NL" sz="800" dirty="0"/>
              <a:t>Bron: Interbestuurlijke </a:t>
            </a:r>
            <a:r>
              <a:rPr lang="nl-NL" sz="800" dirty="0" err="1"/>
              <a:t>procesketens</a:t>
            </a:r>
            <a:r>
              <a:rPr lang="nl-NL" sz="800" dirty="0"/>
              <a:t> Omgevingswet (UIVO-I Ketenprocessen, bijlage 1b)</a:t>
            </a:r>
          </a:p>
        </p:txBody>
      </p:sp>
      <p:pic>
        <p:nvPicPr>
          <p:cNvPr id="5" name="Afbeelding 4">
            <a:extLst>
              <a:ext uri="{FF2B5EF4-FFF2-40B4-BE49-F238E27FC236}">
                <a16:creationId xmlns:a16="http://schemas.microsoft.com/office/drawing/2014/main" id="{68E96FC7-23F7-478A-A47C-093546D08553}"/>
              </a:ext>
            </a:extLst>
          </p:cNvPr>
          <p:cNvPicPr>
            <a:picLocks noChangeAspect="1"/>
          </p:cNvPicPr>
          <p:nvPr/>
        </p:nvPicPr>
        <p:blipFill>
          <a:blip r:embed="rId2"/>
          <a:stretch>
            <a:fillRect/>
          </a:stretch>
        </p:blipFill>
        <p:spPr>
          <a:xfrm>
            <a:off x="1383490" y="1058992"/>
            <a:ext cx="9336240" cy="521751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9213542" cy="4119132"/>
          </a:xfrm>
        </p:spPr>
        <p:txBody>
          <a:bodyPr/>
          <a:lstStyle/>
          <a:p>
            <a:pPr marL="457200" indent="-457200">
              <a:lnSpc>
                <a:spcPct val="200000"/>
              </a:lnSpc>
              <a:buFont typeface="+mj-lt"/>
              <a:buAutoNum type="alphaUcPeriod"/>
              <a:defRPr/>
            </a:pPr>
            <a:r>
              <a:rPr lang="nl-NL" b="1" dirty="0">
                <a:solidFill>
                  <a:prstClr val="black"/>
                </a:solidFill>
              </a:rPr>
              <a:t>Handreiking op hoofdlijnen: producten en aanleiding </a:t>
            </a:r>
          </a:p>
          <a:p>
            <a:pPr marL="457200" indent="-457200">
              <a:lnSpc>
                <a:spcPct val="200000"/>
              </a:lnSpc>
              <a:buFont typeface="+mj-lt"/>
              <a:buAutoNum type="alphaUcPeriod"/>
              <a:defRPr/>
            </a:pPr>
            <a:r>
              <a:rPr lang="nl-NL" dirty="0">
                <a:solidFill>
                  <a:prstClr val="black"/>
                </a:solidFill>
              </a:rPr>
              <a:t>Handreiking op hoofdlijnen: de inhoud</a:t>
            </a:r>
          </a:p>
          <a:p>
            <a:pPr marL="457200" indent="-457200">
              <a:lnSpc>
                <a:spcPct val="200000"/>
              </a:lnSpc>
              <a:buFont typeface="+mj-lt"/>
              <a:buAutoNum type="alphaUcPeriod"/>
              <a:defRPr/>
            </a:pPr>
            <a:r>
              <a:rPr lang="nl-NL" dirty="0">
                <a:solidFill>
                  <a:prstClr val="black"/>
                </a:solidFill>
              </a:rPr>
              <a:t>Wat gaan we tegenkomen in de checklist DUTO-TODO?</a:t>
            </a:r>
            <a:br>
              <a:rPr lang="nl-NL" dirty="0">
                <a:solidFill>
                  <a:prstClr val="black"/>
                </a:solidFill>
              </a:rPr>
            </a:br>
            <a:r>
              <a:rPr lang="nl-NL" dirty="0">
                <a:solidFill>
                  <a:prstClr val="black"/>
                </a:solidFill>
              </a:rPr>
              <a:t>En waar zitten de bijzondere aandachtspunten voor RHC’s?</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199" y="2007031"/>
            <a:ext cx="9613769" cy="4119132"/>
          </a:xfrm>
        </p:spPr>
        <p:txBody>
          <a:bodyPr/>
          <a:lstStyle/>
          <a:p>
            <a:pPr marL="457200" indent="-457200">
              <a:lnSpc>
                <a:spcPct val="200000"/>
              </a:lnSpc>
              <a:buFont typeface="+mj-lt"/>
              <a:buAutoNum type="alphaUcPeriod"/>
              <a:defRPr/>
            </a:pPr>
            <a:r>
              <a:rPr lang="nl-NL" dirty="0">
                <a:solidFill>
                  <a:prstClr val="black"/>
                </a:solidFill>
              </a:rPr>
              <a:t>Handreiking op hoofdlijnen: producten en aanleiding </a:t>
            </a:r>
          </a:p>
          <a:p>
            <a:pPr marL="457200" indent="-457200">
              <a:lnSpc>
                <a:spcPct val="200000"/>
              </a:lnSpc>
              <a:buFont typeface="+mj-lt"/>
              <a:buAutoNum type="alphaUcPeriod"/>
              <a:defRPr/>
            </a:pPr>
            <a:r>
              <a:rPr lang="nl-NL" dirty="0">
                <a:solidFill>
                  <a:prstClr val="black"/>
                </a:solidFill>
              </a:rPr>
              <a:t>Handreiking op hoofdlijnen: de inhoud</a:t>
            </a:r>
          </a:p>
          <a:p>
            <a:pPr marL="457200" indent="-457200">
              <a:lnSpc>
                <a:spcPct val="200000"/>
              </a:lnSpc>
              <a:buFont typeface="+mj-lt"/>
              <a:buAutoNum type="alphaUcPeriod"/>
              <a:defRPr/>
            </a:pPr>
            <a:r>
              <a:rPr lang="nl-NL" b="1" dirty="0"/>
              <a:t>Wat gaan we tegenkomen in de checklist DUTO-TODO?</a:t>
            </a:r>
            <a:br>
              <a:rPr lang="nl-NL" b="1" dirty="0"/>
            </a:br>
            <a:r>
              <a:rPr lang="nl-NL" b="1" dirty="0"/>
              <a:t>En waar zitten de bijzondere aandachtspunten voor RHC’s?</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555030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36936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 o.b.v. VNG-checklist Informatievoorziening  </a:t>
            </a:r>
          </a:p>
        </p:txBody>
      </p:sp>
      <p:pic>
        <p:nvPicPr>
          <p:cNvPr id="4" name="Afbeelding 3" descr="Afbeelding met tekst&#10;&#10;Automatisch gegenereerde beschrijving">
            <a:extLst>
              <a:ext uri="{FF2B5EF4-FFF2-40B4-BE49-F238E27FC236}">
                <a16:creationId xmlns:a16="http://schemas.microsoft.com/office/drawing/2014/main" id="{0CF7AB20-2A72-408D-B770-0FB5646130A6}"/>
              </a:ext>
            </a:extLst>
          </p:cNvPr>
          <p:cNvPicPr>
            <a:picLocks noChangeAspect="1"/>
          </p:cNvPicPr>
          <p:nvPr/>
        </p:nvPicPr>
        <p:blipFill>
          <a:blip r:embed="rId2"/>
          <a:stretch>
            <a:fillRect/>
          </a:stretch>
        </p:blipFill>
        <p:spPr>
          <a:xfrm>
            <a:off x="1349281" y="1301504"/>
            <a:ext cx="9493438" cy="4647030"/>
          </a:xfrm>
          <a:prstGeom prst="rect">
            <a:avLst/>
          </a:prstGeom>
        </p:spPr>
      </p:pic>
    </p:spTree>
    <p:extLst>
      <p:ext uri="{BB962C8B-B14F-4D97-AF65-F5344CB8AC3E}">
        <p14:creationId xmlns:p14="http://schemas.microsoft.com/office/powerpoint/2010/main" val="3521994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2064645"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moet ik geregeld hebben?’ en ‘Waar kan ik het vinden?’</a:t>
            </a:r>
          </a:p>
        </p:txBody>
      </p:sp>
      <p:pic>
        <p:nvPicPr>
          <p:cNvPr id="67587" name="Tijdelijke aanduiding voor inhoud 7">
            <a:extLst>
              <a:ext uri="{FF2B5EF4-FFF2-40B4-BE49-F238E27FC236}">
                <a16:creationId xmlns:a16="http://schemas.microsoft.com/office/drawing/2014/main" id="{4A3E0B99-86CE-4019-95A8-7DB838C8B1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5904" y="1088777"/>
            <a:ext cx="8990012" cy="4908550"/>
          </a:xfrm>
        </p:spPr>
      </p:pic>
    </p:spTree>
    <p:extLst>
      <p:ext uri="{BB962C8B-B14F-4D97-AF65-F5344CB8AC3E}">
        <p14:creationId xmlns:p14="http://schemas.microsoft.com/office/powerpoint/2010/main" val="2768474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moet dit regelen of checken?’</a:t>
            </a:r>
          </a:p>
        </p:txBody>
      </p:sp>
      <p:pic>
        <p:nvPicPr>
          <p:cNvPr id="3" name="Afbeelding 2">
            <a:extLst>
              <a:ext uri="{FF2B5EF4-FFF2-40B4-BE49-F238E27FC236}">
                <a16:creationId xmlns:a16="http://schemas.microsoft.com/office/drawing/2014/main" id="{C50021D7-95E8-4197-8FD1-CD8DA4BB78A0}"/>
              </a:ext>
            </a:extLst>
          </p:cNvPr>
          <p:cNvPicPr>
            <a:picLocks noChangeAspect="1"/>
          </p:cNvPicPr>
          <p:nvPr/>
        </p:nvPicPr>
        <p:blipFill>
          <a:blip r:embed="rId2"/>
          <a:stretch>
            <a:fillRect/>
          </a:stretch>
        </p:blipFill>
        <p:spPr>
          <a:xfrm>
            <a:off x="990124" y="1416424"/>
            <a:ext cx="4391526" cy="4908176"/>
          </a:xfrm>
          <a:prstGeom prst="rect">
            <a:avLst/>
          </a:prstGeom>
        </p:spPr>
      </p:pic>
      <p:sp>
        <p:nvSpPr>
          <p:cNvPr id="6" name="Tijdelijke aanduiding voor inhoud 2">
            <a:extLst>
              <a:ext uri="{FF2B5EF4-FFF2-40B4-BE49-F238E27FC236}">
                <a16:creationId xmlns:a16="http://schemas.microsoft.com/office/drawing/2014/main" id="{4E78D5C9-4252-4AB1-8732-25AA9F603575}"/>
              </a:ext>
            </a:extLst>
          </p:cNvPr>
          <p:cNvSpPr>
            <a:spLocks noGrp="1"/>
          </p:cNvSpPr>
          <p:nvPr>
            <p:ph idx="1"/>
          </p:nvPr>
        </p:nvSpPr>
        <p:spPr>
          <a:xfrm>
            <a:off x="1888435" y="845887"/>
            <a:ext cx="3705247" cy="922021"/>
          </a:xfrm>
        </p:spPr>
        <p:txBody>
          <a:bodyPr/>
          <a:lstStyle/>
          <a:p>
            <a:pPr marL="0" indent="0">
              <a:buNone/>
              <a:defRPr/>
            </a:pPr>
            <a:r>
              <a:rPr lang="nl-NL" b="1" dirty="0">
                <a:solidFill>
                  <a:srgbClr val="C00000"/>
                </a:solidFill>
              </a:rPr>
              <a:t>NORA 5-laagsmodel…?</a:t>
            </a:r>
          </a:p>
          <a:p>
            <a:pPr marL="0" indent="0">
              <a:buNone/>
              <a:defRPr/>
            </a:pPr>
            <a:endParaRPr lang="nl-NL" dirty="0">
              <a:solidFill>
                <a:srgbClr val="C00000"/>
              </a:solidFill>
            </a:endParaRPr>
          </a:p>
          <a:p>
            <a:pPr>
              <a:defRPr/>
            </a:pPr>
            <a:endParaRPr lang="nl-NL" dirty="0">
              <a:solidFill>
                <a:srgbClr val="C00000"/>
              </a:solidFill>
            </a:endParaRPr>
          </a:p>
          <a:p>
            <a:pPr marL="457200" indent="-457200">
              <a:buFont typeface="Calibri" panose="020F0502020204030204" pitchFamily="34" charset="0"/>
              <a:buAutoNum type="arabicPeriod"/>
              <a:defRPr/>
            </a:pPr>
            <a:endParaRPr lang="nl-NL" altLang="nl-NL" dirty="0">
              <a:solidFill>
                <a:srgbClr val="C00000"/>
              </a:solidFill>
              <a:latin typeface="Tahoma" panose="020B0604030504040204" pitchFamily="34" charset="0"/>
              <a:ea typeface="ＭＳ Ｐゴシック" panose="020B0600070205080204" pitchFamily="34" charset="-128"/>
            </a:endParaRPr>
          </a:p>
        </p:txBody>
      </p:sp>
      <p:graphicFrame>
        <p:nvGraphicFramePr>
          <p:cNvPr id="8" name="Tabel 4">
            <a:extLst>
              <a:ext uri="{FF2B5EF4-FFF2-40B4-BE49-F238E27FC236}">
                <a16:creationId xmlns:a16="http://schemas.microsoft.com/office/drawing/2014/main" id="{DFE756CC-996E-4AA8-A2D4-9B54EBFA4E5C}"/>
              </a:ext>
            </a:extLst>
          </p:cNvPr>
          <p:cNvGraphicFramePr>
            <a:graphicFrameLocks noGrp="1"/>
          </p:cNvGraphicFramePr>
          <p:nvPr>
            <p:extLst>
              <p:ext uri="{D42A27DB-BD31-4B8C-83A1-F6EECF244321}">
                <p14:modId xmlns:p14="http://schemas.microsoft.com/office/powerpoint/2010/main" val="2969941932"/>
              </p:ext>
            </p:extLst>
          </p:nvPr>
        </p:nvGraphicFramePr>
        <p:xfrm>
          <a:off x="6706555" y="1884023"/>
          <a:ext cx="4953248" cy="3950512"/>
        </p:xfrm>
        <a:graphic>
          <a:graphicData uri="http://schemas.openxmlformats.org/drawingml/2006/table">
            <a:tbl>
              <a:tblPr firstRow="1" bandRow="1">
                <a:tableStyleId>{21E4AEA4-8DFA-4A89-87EB-49C32662AFE0}</a:tableStyleId>
              </a:tblPr>
              <a:tblGrid>
                <a:gridCol w="855388">
                  <a:extLst>
                    <a:ext uri="{9D8B030D-6E8A-4147-A177-3AD203B41FA5}">
                      <a16:colId xmlns:a16="http://schemas.microsoft.com/office/drawing/2014/main" val="3443340161"/>
                    </a:ext>
                  </a:extLst>
                </a:gridCol>
                <a:gridCol w="4097860">
                  <a:extLst>
                    <a:ext uri="{9D8B030D-6E8A-4147-A177-3AD203B41FA5}">
                      <a16:colId xmlns:a16="http://schemas.microsoft.com/office/drawing/2014/main" val="2871801235"/>
                    </a:ext>
                  </a:extLst>
                </a:gridCol>
              </a:tblGrid>
              <a:tr h="461848">
                <a:tc gridSpan="2">
                  <a:txBody>
                    <a:bodyPr/>
                    <a:lstStyle/>
                    <a:p>
                      <a:r>
                        <a:rPr lang="nl-NL" sz="2000" dirty="0">
                          <a:latin typeface="Tahoma" panose="020B0604030504040204" pitchFamily="34" charset="0"/>
                          <a:ea typeface="Tahoma" panose="020B0604030504040204" pitchFamily="34" charset="0"/>
                          <a:cs typeface="Tahoma" panose="020B0604030504040204" pitchFamily="34" charset="0"/>
                        </a:rPr>
                        <a:t>Doelgroepen</a:t>
                      </a:r>
                    </a:p>
                  </a:txBody>
                  <a:tcPr/>
                </a:tc>
                <a:tc hMerge="1">
                  <a:txBody>
                    <a:bodyPr/>
                    <a:lstStyle/>
                    <a:p>
                      <a:endParaRPr lang="nl-NL"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27526924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Relatiebeheerder / Accountmanager </a:t>
                      </a:r>
                    </a:p>
                  </a:txBody>
                  <a:tcPr/>
                </a:tc>
                <a:extLst>
                  <a:ext uri="{0D108BD9-81ED-4DB2-BD59-A6C34878D82A}">
                    <a16:rowId xmlns:a16="http://schemas.microsoft.com/office/drawing/2014/main" val="3347509960"/>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Strategisch beleidsmedewerker</a:t>
                      </a:r>
                    </a:p>
                  </a:txBody>
                  <a:tcPr/>
                </a:tc>
                <a:extLst>
                  <a:ext uri="{0D108BD9-81ED-4DB2-BD59-A6C34878D82A}">
                    <a16:rowId xmlns:a16="http://schemas.microsoft.com/office/drawing/2014/main" val="3814727009"/>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TB</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Tactisch Beleidsmedewerker / Informatiearchitect </a:t>
                      </a:r>
                    </a:p>
                  </a:txBody>
                  <a:tcPr/>
                </a:tc>
                <a:extLst>
                  <a:ext uri="{0D108BD9-81ED-4DB2-BD59-A6C34878D82A}">
                    <a16:rowId xmlns:a16="http://schemas.microsoft.com/office/drawing/2014/main" val="71495661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RM</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Recordmanager/ DIV-specialist </a:t>
                      </a:r>
                    </a:p>
                  </a:txBody>
                  <a:tcPr/>
                </a:tc>
                <a:extLst>
                  <a:ext uri="{0D108BD9-81ED-4DB2-BD59-A6C34878D82A}">
                    <a16:rowId xmlns:a16="http://schemas.microsoft.com/office/drawing/2014/main" val="1617937174"/>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FG</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Functionaris Gegevensbescherming </a:t>
                      </a:r>
                    </a:p>
                  </a:txBody>
                  <a:tcPr/>
                </a:tc>
                <a:extLst>
                  <a:ext uri="{0D108BD9-81ED-4DB2-BD59-A6C34878D82A}">
                    <a16:rowId xmlns:a16="http://schemas.microsoft.com/office/drawing/2014/main" val="505037996"/>
                  </a:ext>
                </a:extLst>
              </a:tr>
              <a:tr h="461848">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CISO</a:t>
                      </a:r>
                    </a:p>
                  </a:txBody>
                  <a:tcPr/>
                </a:tc>
                <a:tc>
                  <a:txBody>
                    <a:bodyPr/>
                    <a:lstStyle/>
                    <a:p>
                      <a:r>
                        <a:rPr lang="nl-NL" sz="2000" dirty="0">
                          <a:latin typeface="Tahoma" panose="020B0604030504040204" pitchFamily="34" charset="0"/>
                          <a:ea typeface="Tahoma" panose="020B0604030504040204" pitchFamily="34" charset="0"/>
                          <a:cs typeface="Tahoma" panose="020B0604030504040204" pitchFamily="34" charset="0"/>
                        </a:rPr>
                        <a:t>Chief Information Security </a:t>
                      </a:r>
                      <a:r>
                        <a:rPr lang="nl-NL" sz="2000" dirty="0" err="1">
                          <a:latin typeface="Tahoma" panose="020B0604030504040204" pitchFamily="34" charset="0"/>
                          <a:ea typeface="Tahoma" panose="020B0604030504040204" pitchFamily="34" charset="0"/>
                          <a:cs typeface="Tahoma" panose="020B0604030504040204" pitchFamily="34" charset="0"/>
                        </a:rPr>
                        <a:t>Officer</a:t>
                      </a:r>
                      <a:endParaRPr lang="nl-NL" sz="20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675240234"/>
                  </a:ext>
                </a:extLst>
              </a:tr>
            </a:tbl>
          </a:graphicData>
        </a:graphic>
      </p:graphicFrame>
      <p:sp>
        <p:nvSpPr>
          <p:cNvPr id="4" name="Pijl: rechts 3">
            <a:extLst>
              <a:ext uri="{FF2B5EF4-FFF2-40B4-BE49-F238E27FC236}">
                <a16:creationId xmlns:a16="http://schemas.microsoft.com/office/drawing/2014/main" id="{74122132-1C64-4B74-BA17-4E6339528EA1}"/>
              </a:ext>
            </a:extLst>
          </p:cNvPr>
          <p:cNvSpPr/>
          <p:nvPr/>
        </p:nvSpPr>
        <p:spPr>
          <a:xfrm>
            <a:off x="5805714" y="3625529"/>
            <a:ext cx="581528" cy="4675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64966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onderverdeeld in deelaspecten gerelateerd aan DUTO</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 4">
            <a:extLst>
              <a:ext uri="{FF2B5EF4-FFF2-40B4-BE49-F238E27FC236}">
                <a16:creationId xmlns:a16="http://schemas.microsoft.com/office/drawing/2014/main" id="{91BD869D-467A-4E49-A6DB-8C9031A08584}"/>
              </a:ext>
            </a:extLst>
          </p:cNvPr>
          <p:cNvGraphicFramePr>
            <a:graphicFrameLocks noGrp="1"/>
          </p:cNvGraphicFramePr>
          <p:nvPr>
            <p:extLst>
              <p:ext uri="{D42A27DB-BD31-4B8C-83A1-F6EECF244321}">
                <p14:modId xmlns:p14="http://schemas.microsoft.com/office/powerpoint/2010/main" val="1116175678"/>
              </p:ext>
            </p:extLst>
          </p:nvPr>
        </p:nvGraphicFramePr>
        <p:xfrm>
          <a:off x="1919704" y="1204800"/>
          <a:ext cx="8264525" cy="4618480"/>
        </p:xfrm>
        <a:graphic>
          <a:graphicData uri="http://schemas.openxmlformats.org/drawingml/2006/table">
            <a:tbl>
              <a:tblPr firstRow="1" bandRow="1">
                <a:tableStyleId>{5C22544A-7EE6-4342-B048-85BDC9FD1C3A}</a:tableStyleId>
              </a:tblPr>
              <a:tblGrid>
                <a:gridCol w="625277">
                  <a:extLst>
                    <a:ext uri="{9D8B030D-6E8A-4147-A177-3AD203B41FA5}">
                      <a16:colId xmlns:a16="http://schemas.microsoft.com/office/drawing/2014/main" val="3443340161"/>
                    </a:ext>
                  </a:extLst>
                </a:gridCol>
                <a:gridCol w="7639248">
                  <a:extLst>
                    <a:ext uri="{9D8B030D-6E8A-4147-A177-3AD203B41FA5}">
                      <a16:colId xmlns:a16="http://schemas.microsoft.com/office/drawing/2014/main" val="2871801235"/>
                    </a:ext>
                  </a:extLst>
                </a:gridCol>
              </a:tblGrid>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A</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Algemeen</a:t>
                      </a:r>
                    </a:p>
                  </a:txBody>
                  <a:tcPr/>
                </a:tc>
                <a:extLst>
                  <a:ext uri="{0D108BD9-81ED-4DB2-BD59-A6C34878D82A}">
                    <a16:rowId xmlns:a16="http://schemas.microsoft.com/office/drawing/2014/main" val="227526924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B1</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p>
                  </a:txBody>
                  <a:tcPr/>
                </a:tc>
                <a:extLst>
                  <a:ext uri="{0D108BD9-81ED-4DB2-BD59-A6C34878D82A}">
                    <a16:rowId xmlns:a16="http://schemas.microsoft.com/office/drawing/2014/main" val="3347509960"/>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Volledigheid</a:t>
                      </a:r>
                    </a:p>
                  </a:txBody>
                  <a:tcPr/>
                </a:tc>
                <a:extLst>
                  <a:ext uri="{0D108BD9-81ED-4DB2-BD59-A6C34878D82A}">
                    <a16:rowId xmlns:a16="http://schemas.microsoft.com/office/drawing/2014/main" val="3814727009"/>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Authenticiteit</a:t>
                      </a:r>
                    </a:p>
                  </a:txBody>
                  <a:tcPr/>
                </a:tc>
                <a:extLst>
                  <a:ext uri="{0D108BD9-81ED-4DB2-BD59-A6C34878D82A}">
                    <a16:rowId xmlns:a16="http://schemas.microsoft.com/office/drawing/2014/main" val="71495661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Metagegevens</a:t>
                      </a:r>
                    </a:p>
                  </a:txBody>
                  <a:tcPr/>
                </a:tc>
                <a:extLst>
                  <a:ext uri="{0D108BD9-81ED-4DB2-BD59-A6C34878D82A}">
                    <a16:rowId xmlns:a16="http://schemas.microsoft.com/office/drawing/2014/main" val="16179371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Waardering en selectie</a:t>
                      </a:r>
                    </a:p>
                  </a:txBody>
                  <a:tcPr/>
                </a:tc>
                <a:extLst>
                  <a:ext uri="{0D108BD9-81ED-4DB2-BD59-A6C34878D82A}">
                    <a16:rowId xmlns:a16="http://schemas.microsoft.com/office/drawing/2014/main" val="505037996"/>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B6</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Vindbaarheid en uitwisselbaarheid</a:t>
                      </a:r>
                    </a:p>
                  </a:txBody>
                  <a:tcPr/>
                </a:tc>
                <a:extLst>
                  <a:ext uri="{0D108BD9-81ED-4DB2-BD59-A6C34878D82A}">
                    <a16:rowId xmlns:a16="http://schemas.microsoft.com/office/drawing/2014/main" val="267524023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B7</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Toegang en beveiliging</a:t>
                      </a:r>
                    </a:p>
                  </a:txBody>
                  <a:tcPr/>
                </a:tc>
                <a:extLst>
                  <a:ext uri="{0D108BD9-81ED-4DB2-BD59-A6C34878D82A}">
                    <a16:rowId xmlns:a16="http://schemas.microsoft.com/office/drawing/2014/main" val="3410311425"/>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B8</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Formaten en standaarden voor toegankelijkheid</a:t>
                      </a:r>
                    </a:p>
                  </a:txBody>
                  <a:tcPr/>
                </a:tc>
                <a:extLst>
                  <a:ext uri="{0D108BD9-81ED-4DB2-BD59-A6C34878D82A}">
                    <a16:rowId xmlns:a16="http://schemas.microsoft.com/office/drawing/2014/main" val="27575974"/>
                  </a:ext>
                </a:extLst>
              </a:tr>
              <a:tr h="461848">
                <a:tc>
                  <a:txBody>
                    <a:bodyPr/>
                    <a:lstStyle/>
                    <a:p>
                      <a:r>
                        <a:rPr lang="nl-NL" dirty="0">
                          <a:latin typeface="Tahoma" panose="020B0604030504040204" pitchFamily="34" charset="0"/>
                          <a:ea typeface="Tahoma" panose="020B0604030504040204" pitchFamily="34" charset="0"/>
                          <a:cs typeface="Tahoma" panose="020B0604030504040204" pitchFamily="34" charset="0"/>
                        </a:rPr>
                        <a:t>B9</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Programmatuur</a:t>
                      </a:r>
                    </a:p>
                  </a:txBody>
                  <a:tcPr/>
                </a:tc>
                <a:extLst>
                  <a:ext uri="{0D108BD9-81ED-4DB2-BD59-A6C34878D82A}">
                    <a16:rowId xmlns:a16="http://schemas.microsoft.com/office/drawing/2014/main" val="1155606849"/>
                  </a:ext>
                </a:extLst>
              </a:tr>
            </a:tbl>
          </a:graphicData>
        </a:graphic>
      </p:graphicFrame>
    </p:spTree>
    <p:extLst>
      <p:ext uri="{BB962C8B-B14F-4D97-AF65-F5344CB8AC3E}">
        <p14:creationId xmlns:p14="http://schemas.microsoft.com/office/powerpoint/2010/main" val="1604324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 -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2466213607"/>
              </p:ext>
            </p:extLst>
          </p:nvPr>
        </p:nvGraphicFramePr>
        <p:xfrm>
          <a:off x="2077672" y="2003436"/>
          <a:ext cx="8036655" cy="2595995"/>
        </p:xfrm>
        <a:graphic>
          <a:graphicData uri="http://schemas.openxmlformats.org/drawingml/2006/table">
            <a:tbl>
              <a:tblPr firstRow="1" bandRow="1">
                <a:tableStyleId>{BC89EF96-8CEA-46FF-86C4-4CE0E7609802}</a:tableStyleId>
              </a:tblPr>
              <a:tblGrid>
                <a:gridCol w="884566">
                  <a:extLst>
                    <a:ext uri="{9D8B030D-6E8A-4147-A177-3AD203B41FA5}">
                      <a16:colId xmlns:a16="http://schemas.microsoft.com/office/drawing/2014/main" val="3443340161"/>
                    </a:ext>
                  </a:extLst>
                </a:gridCol>
                <a:gridCol w="7152089">
                  <a:extLst>
                    <a:ext uri="{9D8B030D-6E8A-4147-A177-3AD203B41FA5}">
                      <a16:colId xmlns:a16="http://schemas.microsoft.com/office/drawing/2014/main" val="2871801235"/>
                    </a:ext>
                  </a:extLst>
                </a:gridCol>
              </a:tblGrid>
              <a:tr h="1109157">
                <a:tc>
                  <a:txBody>
                    <a:bodyPr/>
                    <a:lstStyle/>
                    <a:p>
                      <a:r>
                        <a:rPr lang="nl-NL" b="0" dirty="0">
                          <a:latin typeface="Tahoma" panose="020B0604030504040204" pitchFamily="34" charset="0"/>
                          <a:ea typeface="Tahoma" panose="020B0604030504040204" pitchFamily="34" charset="0"/>
                          <a:cs typeface="Tahoma" panose="020B0604030504040204" pitchFamily="34" charset="0"/>
                        </a:rPr>
                        <a:t>A-1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Stel lokaal beleid/architectuur DUTO en Omgevingswet vast. Betrek hierin hoe DUTO is geregeld voor uitbestede taken aan een omgevingsdienst. </a:t>
                      </a:r>
                    </a:p>
                  </a:txBody>
                  <a:tcPr/>
                </a:tc>
                <a:extLst>
                  <a:ext uri="{0D108BD9-81ED-4DB2-BD59-A6C34878D82A}">
                    <a16:rowId xmlns:a16="http://schemas.microsoft.com/office/drawing/2014/main" val="3347509960"/>
                  </a:ext>
                </a:extLst>
              </a:tr>
              <a:tr h="443663">
                <a:tc>
                  <a:txBody>
                    <a:bodyPr/>
                    <a:lstStyle/>
                    <a:p>
                      <a:r>
                        <a:rPr lang="nl-NL" dirty="0">
                          <a:latin typeface="Tahoma" panose="020B0604030504040204" pitchFamily="34" charset="0"/>
                          <a:ea typeface="Tahoma" panose="020B0604030504040204" pitchFamily="34" charset="0"/>
                          <a:cs typeface="Tahoma" panose="020B0604030504040204" pitchFamily="34" charset="0"/>
                        </a:rPr>
                        <a:t>A-2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lokale impact vast van uitkomsten DUTO-scans op DSO-LV.</a:t>
                      </a:r>
                    </a:p>
                  </a:txBody>
                  <a:tcPr/>
                </a:tc>
                <a:extLst>
                  <a:ext uri="{0D108BD9-81ED-4DB2-BD59-A6C34878D82A}">
                    <a16:rowId xmlns:a16="http://schemas.microsoft.com/office/drawing/2014/main" val="3814727009"/>
                  </a:ext>
                </a:extLst>
              </a:tr>
              <a:tr h="1043175">
                <a:tc>
                  <a:txBody>
                    <a:bodyPr/>
                    <a:lstStyle/>
                    <a:p>
                      <a:r>
                        <a:rPr lang="nl-NL" dirty="0">
                          <a:latin typeface="Tahoma" panose="020B0604030504040204" pitchFamily="34" charset="0"/>
                          <a:ea typeface="Tahoma" panose="020B0604030504040204" pitchFamily="34" charset="0"/>
                          <a:cs typeface="Tahoma" panose="020B0604030504040204" pitchFamily="34" charset="0"/>
                        </a:rPr>
                        <a:t>A-3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Formaliseer de afspraken binnen de ketenregio in een voorziening voor de archiefbescheiden (artikel 4 Archiefwet).</a:t>
                      </a:r>
                    </a:p>
                  </a:txBody>
                  <a:tcPr/>
                </a:tc>
                <a:extLst>
                  <a:ext uri="{0D108BD9-81ED-4DB2-BD59-A6C34878D82A}">
                    <a16:rowId xmlns:a16="http://schemas.microsoft.com/office/drawing/2014/main" val="714956614"/>
                  </a:ext>
                </a:extLst>
              </a:tr>
            </a:tbl>
          </a:graphicData>
        </a:graphic>
      </p:graphicFrame>
    </p:spTree>
    <p:extLst>
      <p:ext uri="{BB962C8B-B14F-4D97-AF65-F5344CB8AC3E}">
        <p14:creationId xmlns:p14="http://schemas.microsoft.com/office/powerpoint/2010/main" val="4081110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 -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E4814325-50A0-4313-A4DF-A5082536A1B2}"/>
              </a:ext>
            </a:extLst>
          </p:cNvPr>
          <p:cNvPicPr>
            <a:picLocks noChangeAspect="1"/>
          </p:cNvPicPr>
          <p:nvPr/>
        </p:nvPicPr>
        <p:blipFill>
          <a:blip r:embed="rId3"/>
          <a:stretch>
            <a:fillRect/>
          </a:stretch>
        </p:blipFill>
        <p:spPr>
          <a:xfrm>
            <a:off x="7603726" y="628769"/>
            <a:ext cx="4197253" cy="5922635"/>
          </a:xfrm>
          <a:prstGeom prst="rect">
            <a:avLst/>
          </a:prstGeom>
          <a:ln w="9525">
            <a:solidFill>
              <a:schemeClr val="tx1"/>
            </a:solidFill>
          </a:ln>
        </p:spPr>
      </p:pic>
      <p:pic>
        <p:nvPicPr>
          <p:cNvPr id="7" name="Afbeelding 6">
            <a:extLst>
              <a:ext uri="{FF2B5EF4-FFF2-40B4-BE49-F238E27FC236}">
                <a16:creationId xmlns:a16="http://schemas.microsoft.com/office/drawing/2014/main" id="{A2167578-38E4-4605-9042-030FD657D966}"/>
              </a:ext>
            </a:extLst>
          </p:cNvPr>
          <p:cNvPicPr>
            <a:picLocks noChangeAspect="1"/>
          </p:cNvPicPr>
          <p:nvPr/>
        </p:nvPicPr>
        <p:blipFill>
          <a:blip r:embed="rId4"/>
          <a:stretch>
            <a:fillRect/>
          </a:stretch>
        </p:blipFill>
        <p:spPr>
          <a:xfrm>
            <a:off x="248853" y="1075192"/>
            <a:ext cx="6642395" cy="5533115"/>
          </a:xfrm>
          <a:prstGeom prst="rect">
            <a:avLst/>
          </a:prstGeom>
        </p:spPr>
      </p:pic>
    </p:spTree>
    <p:extLst>
      <p:ext uri="{BB962C8B-B14F-4D97-AF65-F5344CB8AC3E}">
        <p14:creationId xmlns:p14="http://schemas.microsoft.com/office/powerpoint/2010/main" val="331579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75400507"/>
              </p:ext>
            </p:extLst>
          </p:nvPr>
        </p:nvGraphicFramePr>
        <p:xfrm>
          <a:off x="2116428" y="1673899"/>
          <a:ext cx="7959143" cy="3510201"/>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6693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B1-1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Werk afspraken uit in een ‘Dossier Afspraken Procedures’ (DAP) of een vergelijkbaar instrument voor het maken én onderhouden van afspraken met ketenpartners </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B1-2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i.v.m. voorbereidingsbesluiten, Instructieregels, Interventiebesluiten, projectbesluiten en reserveringen.</a:t>
                      </a:r>
                    </a:p>
                  </a:txBody>
                  <a:tcPr/>
                </a:tc>
                <a:extLst>
                  <a:ext uri="{0D108BD9-81ED-4DB2-BD59-A6C34878D82A}">
                    <a16:rowId xmlns:a16="http://schemas.microsoft.com/office/drawing/2014/main" val="3814727009"/>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B1-3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Controleer de volledigheid en juistheid van de lokale configuraties voor ‘bevoegd gezag’, ‘behandeldienst’ en ‘actieverzoeken’.</a:t>
                      </a:r>
                    </a:p>
                  </a:txBody>
                  <a:tcPr/>
                </a:tc>
                <a:extLst>
                  <a:ext uri="{0D108BD9-81ED-4DB2-BD59-A6C34878D82A}">
                    <a16:rowId xmlns:a16="http://schemas.microsoft.com/office/drawing/2014/main" val="714956614"/>
                  </a:ext>
                </a:extLst>
              </a:tr>
            </a:tbl>
          </a:graphicData>
        </a:graphic>
      </p:graphicFrame>
    </p:spTree>
    <p:extLst>
      <p:ext uri="{BB962C8B-B14F-4D97-AF65-F5344CB8AC3E}">
        <p14:creationId xmlns:p14="http://schemas.microsoft.com/office/powerpoint/2010/main" val="3212140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Verantwoordelijkheden en interbestuurlijke samenwerking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a:extLst>
              <a:ext uri="{FF2B5EF4-FFF2-40B4-BE49-F238E27FC236}">
                <a16:creationId xmlns:a16="http://schemas.microsoft.com/office/drawing/2014/main" id="{E71939B5-D3E3-4C5D-B775-16992634FD05}"/>
              </a:ext>
            </a:extLst>
          </p:cNvPr>
          <p:cNvPicPr>
            <a:picLocks noChangeAspect="1"/>
          </p:cNvPicPr>
          <p:nvPr/>
        </p:nvPicPr>
        <p:blipFill>
          <a:blip r:embed="rId3"/>
          <a:stretch>
            <a:fillRect/>
          </a:stretch>
        </p:blipFill>
        <p:spPr>
          <a:xfrm>
            <a:off x="1702634" y="968374"/>
            <a:ext cx="4093099" cy="5492751"/>
          </a:xfrm>
          <a:prstGeom prst="rect">
            <a:avLst/>
          </a:prstGeom>
          <a:ln>
            <a:solidFill>
              <a:schemeClr val="tx1"/>
            </a:solidFill>
          </a:ln>
        </p:spPr>
      </p:pic>
      <p:pic>
        <p:nvPicPr>
          <p:cNvPr id="5" name="Afbeelding 4">
            <a:extLst>
              <a:ext uri="{FF2B5EF4-FFF2-40B4-BE49-F238E27FC236}">
                <a16:creationId xmlns:a16="http://schemas.microsoft.com/office/drawing/2014/main" id="{3E45C24C-790F-485C-81D3-6BDBDAC443E5}"/>
              </a:ext>
            </a:extLst>
          </p:cNvPr>
          <p:cNvPicPr>
            <a:picLocks noChangeAspect="1"/>
          </p:cNvPicPr>
          <p:nvPr/>
        </p:nvPicPr>
        <p:blipFill>
          <a:blip r:embed="rId4"/>
          <a:stretch>
            <a:fillRect/>
          </a:stretch>
        </p:blipFill>
        <p:spPr>
          <a:xfrm>
            <a:off x="6575219" y="968374"/>
            <a:ext cx="3856055" cy="5492751"/>
          </a:xfrm>
          <a:prstGeom prst="rect">
            <a:avLst/>
          </a:prstGeom>
          <a:ln>
            <a:solidFill>
              <a:schemeClr val="tx1"/>
            </a:solidFill>
          </a:ln>
        </p:spPr>
      </p:pic>
    </p:spTree>
    <p:extLst>
      <p:ext uri="{BB962C8B-B14F-4D97-AF65-F5344CB8AC3E}">
        <p14:creationId xmlns:p14="http://schemas.microsoft.com/office/powerpoint/2010/main" val="725842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a:t>
            </a:r>
            <a:r>
              <a:rPr lang="nl-NL" dirty="0">
                <a:latin typeface="Tahoma" panose="020B0604030504040204" pitchFamily="34" charset="0"/>
                <a:ea typeface="Tahoma" panose="020B0604030504040204" pitchFamily="34" charset="0"/>
                <a:cs typeface="Tahoma" panose="020B0604030504040204" pitchFamily="34" charset="0"/>
              </a:rPr>
              <a:t>Model dossier afspraken en procedures</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C55649E6-2F7D-4DF5-A59C-471A3D2188BF}"/>
              </a:ext>
            </a:extLst>
          </p:cNvPr>
          <p:cNvPicPr>
            <a:picLocks noChangeAspect="1"/>
          </p:cNvPicPr>
          <p:nvPr/>
        </p:nvPicPr>
        <p:blipFill>
          <a:blip r:embed="rId3"/>
          <a:stretch>
            <a:fillRect/>
          </a:stretch>
        </p:blipFill>
        <p:spPr>
          <a:xfrm>
            <a:off x="2854552" y="932364"/>
            <a:ext cx="6482896" cy="5455736"/>
          </a:xfrm>
          <a:prstGeom prst="rect">
            <a:avLst/>
          </a:prstGeom>
          <a:ln>
            <a:solidFill>
              <a:schemeClr val="tx1"/>
            </a:solidFill>
          </a:ln>
        </p:spPr>
      </p:pic>
    </p:spTree>
    <p:extLst>
      <p:ext uri="{BB962C8B-B14F-4D97-AF65-F5344CB8AC3E}">
        <p14:creationId xmlns:p14="http://schemas.microsoft.com/office/powerpoint/2010/main" val="2921938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121920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Informatiepunt Leefomgeving</a:t>
            </a:r>
          </a:p>
        </p:txBody>
      </p:sp>
      <p:pic>
        <p:nvPicPr>
          <p:cNvPr id="4" name="Afbeelding 3">
            <a:extLst>
              <a:ext uri="{FF2B5EF4-FFF2-40B4-BE49-F238E27FC236}">
                <a16:creationId xmlns:a16="http://schemas.microsoft.com/office/drawing/2014/main" id="{A6840B69-D8C5-4916-8EA8-0FD35F87D318}"/>
              </a:ext>
            </a:extLst>
          </p:cNvPr>
          <p:cNvPicPr>
            <a:picLocks noChangeAspect="1"/>
          </p:cNvPicPr>
          <p:nvPr/>
        </p:nvPicPr>
        <p:blipFill>
          <a:blip r:embed="rId2"/>
          <a:stretch>
            <a:fillRect/>
          </a:stretch>
        </p:blipFill>
        <p:spPr>
          <a:xfrm>
            <a:off x="4757116" y="0"/>
            <a:ext cx="7081092" cy="6858000"/>
          </a:xfrm>
          <a:prstGeom prst="rect">
            <a:avLst/>
          </a:prstGeom>
        </p:spPr>
      </p:pic>
      <p:pic>
        <p:nvPicPr>
          <p:cNvPr id="7" name="Afbeelding 6">
            <a:extLst>
              <a:ext uri="{FF2B5EF4-FFF2-40B4-BE49-F238E27FC236}">
                <a16:creationId xmlns:a16="http://schemas.microsoft.com/office/drawing/2014/main" id="{00001EE6-DE4C-475C-AE85-8DFB78A5CEBD}"/>
              </a:ext>
            </a:extLst>
          </p:cNvPr>
          <p:cNvPicPr>
            <a:picLocks noChangeAspect="1"/>
          </p:cNvPicPr>
          <p:nvPr/>
        </p:nvPicPr>
        <p:blipFill>
          <a:blip r:embed="rId3"/>
          <a:stretch>
            <a:fillRect/>
          </a:stretch>
        </p:blipFill>
        <p:spPr>
          <a:xfrm>
            <a:off x="653639" y="1509277"/>
            <a:ext cx="3191388" cy="4505490"/>
          </a:xfrm>
          <a:prstGeom prst="rect">
            <a:avLst/>
          </a:prstGeom>
          <a:ln>
            <a:solidFill>
              <a:schemeClr val="tx1"/>
            </a:solidFill>
          </a:ln>
        </p:spPr>
      </p:pic>
      <p:pic>
        <p:nvPicPr>
          <p:cNvPr id="8" name="Afbeelding 7">
            <a:extLst>
              <a:ext uri="{FF2B5EF4-FFF2-40B4-BE49-F238E27FC236}">
                <a16:creationId xmlns:a16="http://schemas.microsoft.com/office/drawing/2014/main" id="{B89E947A-DE9F-4864-AFB9-D6B6143A57B5}"/>
              </a:ext>
            </a:extLst>
          </p:cNvPr>
          <p:cNvPicPr>
            <a:picLocks noChangeAspect="1"/>
          </p:cNvPicPr>
          <p:nvPr/>
        </p:nvPicPr>
        <p:blipFill>
          <a:blip r:embed="rId4"/>
          <a:stretch>
            <a:fillRect/>
          </a:stretch>
        </p:blipFill>
        <p:spPr>
          <a:xfrm>
            <a:off x="1987884" y="1997472"/>
            <a:ext cx="3186025" cy="4505489"/>
          </a:xfrm>
          <a:prstGeom prst="rect">
            <a:avLst/>
          </a:prstGeom>
          <a:ln>
            <a:solidFill>
              <a:schemeClr val="tx1"/>
            </a:solidFill>
          </a:ln>
        </p:spPr>
      </p:pic>
    </p:spTree>
    <p:extLst>
      <p:ext uri="{BB962C8B-B14F-4D97-AF65-F5344CB8AC3E}">
        <p14:creationId xmlns:p14="http://schemas.microsoft.com/office/powerpoint/2010/main" val="78485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53267" y="51449"/>
            <a:ext cx="11688789"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En wordt dus ook verantwoordelijk?</a:t>
            </a:r>
          </a:p>
        </p:txBody>
      </p:sp>
      <p:pic>
        <p:nvPicPr>
          <p:cNvPr id="49155" name="Tijdelijke aanduiding voor inhoud 7">
            <a:extLst>
              <a:ext uri="{FF2B5EF4-FFF2-40B4-BE49-F238E27FC236}">
                <a16:creationId xmlns:a16="http://schemas.microsoft.com/office/drawing/2014/main" id="{78D38AF0-1731-4B02-92D7-8E7428813D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45212" y="661407"/>
            <a:ext cx="9701576" cy="5535185"/>
          </a:xfrm>
        </p:spPr>
      </p:pic>
    </p:spTree>
    <p:extLst>
      <p:ext uri="{BB962C8B-B14F-4D97-AF65-F5344CB8AC3E}">
        <p14:creationId xmlns:p14="http://schemas.microsoft.com/office/powerpoint/2010/main" val="2053243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Wie is bevoegd voor wat? Gevolgen van ‘magneetactiviteiten’</a:t>
            </a:r>
          </a:p>
        </p:txBody>
      </p:sp>
      <p:pic>
        <p:nvPicPr>
          <p:cNvPr id="4" name="Afbeelding 3" descr="Afbeelding met tekst&#10;&#10;Automatisch gegenereerde beschrijving">
            <a:extLst>
              <a:ext uri="{FF2B5EF4-FFF2-40B4-BE49-F238E27FC236}">
                <a16:creationId xmlns:a16="http://schemas.microsoft.com/office/drawing/2014/main" id="{5732F2FA-75D8-4B87-B820-C09DC167D89E}"/>
              </a:ext>
            </a:extLst>
          </p:cNvPr>
          <p:cNvPicPr>
            <a:picLocks noChangeAspect="1"/>
          </p:cNvPicPr>
          <p:nvPr/>
        </p:nvPicPr>
        <p:blipFill>
          <a:blip r:embed="rId2"/>
          <a:stretch>
            <a:fillRect/>
          </a:stretch>
        </p:blipFill>
        <p:spPr>
          <a:xfrm>
            <a:off x="457199" y="699862"/>
            <a:ext cx="7796431" cy="5975257"/>
          </a:xfrm>
          <a:prstGeom prst="rect">
            <a:avLst/>
          </a:prstGeom>
        </p:spPr>
      </p:pic>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rot="20529654">
            <a:off x="7821385" y="3536489"/>
            <a:ext cx="3734041" cy="1757100"/>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Afspraken nodig over toegankelijkheid informatie voor medeoverheden?</a:t>
            </a:r>
          </a:p>
          <a:p>
            <a:pPr marL="0" indent="0">
              <a:buNone/>
            </a:pPr>
            <a:endParaRPr lang="nl-NL" altLang="nl-NL" sz="2400" i="1"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883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p:cTn id="7" dur="1000" fill="hold"/>
                                        <p:tgtEl>
                                          <p:spTgt spid="696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9635">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F6C537CE-FD7B-4D38-8AC4-C46290C1685D}"/>
              </a:ext>
            </a:extLst>
          </p:cNvPr>
          <p:cNvSpPr>
            <a:spLocks noGrp="1"/>
          </p:cNvSpPr>
          <p:nvPr>
            <p:ph type="title"/>
          </p:nvPr>
        </p:nvSpPr>
        <p:spPr>
          <a:xfrm>
            <a:off x="94695" y="92075"/>
            <a:ext cx="10972800" cy="36512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B1 – Verantwoordelijkheden: Globaal Content Raamwerk 1.0, Bijlage F</a:t>
            </a:r>
          </a:p>
        </p:txBody>
      </p:sp>
      <p:pic>
        <p:nvPicPr>
          <p:cNvPr id="47107" name="Tijdelijke aanduiding voor inhoud 7">
            <a:extLst>
              <a:ext uri="{FF2B5EF4-FFF2-40B4-BE49-F238E27FC236}">
                <a16:creationId xmlns:a16="http://schemas.microsoft.com/office/drawing/2014/main" id="{46CACAD3-DAC8-445C-85C5-4486D5665C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70159" y="684154"/>
            <a:ext cx="4295991" cy="5880839"/>
          </a:xfrm>
        </p:spPr>
      </p:pic>
      <p:sp>
        <p:nvSpPr>
          <p:cNvPr id="4" name="Tekstvak 3">
            <a:extLst>
              <a:ext uri="{FF2B5EF4-FFF2-40B4-BE49-F238E27FC236}">
                <a16:creationId xmlns:a16="http://schemas.microsoft.com/office/drawing/2014/main" id="{38B50A1A-9416-4FF3-99DB-E1DDDE1957CB}"/>
              </a:ext>
            </a:extLst>
          </p:cNvPr>
          <p:cNvSpPr txBox="1"/>
          <p:nvPr/>
        </p:nvSpPr>
        <p:spPr>
          <a:xfrm>
            <a:off x="-44390" y="6676008"/>
            <a:ext cx="12192000" cy="215444"/>
          </a:xfrm>
          <a:prstGeom prst="rect">
            <a:avLst/>
          </a:prstGeom>
          <a:noFill/>
        </p:spPr>
        <p:txBody>
          <a:bodyPr wrap="square" rtlCol="0">
            <a:spAutoFit/>
          </a:bodyPr>
          <a:lstStyle/>
          <a:p>
            <a:r>
              <a:rPr lang="nl-NL" sz="800" dirty="0"/>
              <a:t>Bron: Globaal Content Raamwerk, versie 1.0</a:t>
            </a:r>
          </a:p>
        </p:txBody>
      </p:sp>
    </p:spTree>
    <p:extLst>
      <p:ext uri="{BB962C8B-B14F-4D97-AF65-F5344CB8AC3E}">
        <p14:creationId xmlns:p14="http://schemas.microsoft.com/office/powerpoint/2010/main" val="1807247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648083029"/>
              </p:ext>
            </p:extLst>
          </p:nvPr>
        </p:nvGraphicFramePr>
        <p:xfrm>
          <a:off x="2116428" y="1014249"/>
          <a:ext cx="7959143" cy="5196846"/>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B2-1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Inventariseer alle relevante informatieobjecten uit alle bedrijfsprocessen volgens het Bedrijfsprocessenmodel. Beheer daarmee ook nieuwe informatieobjecten, zoals behandeldienstconfiguratie en toepasbare regels.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B2-2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alle uit te wisselen informatieobjecten met de landelijke voorzieningen in de eigen administratie onder beheer: STAM, STTR, STOP-TPOD…</a:t>
                      </a:r>
                    </a:p>
                  </a:txBody>
                  <a:tcPr/>
                </a:tc>
                <a:extLst>
                  <a:ext uri="{0D108BD9-81ED-4DB2-BD59-A6C34878D82A}">
                    <a16:rowId xmlns:a16="http://schemas.microsoft.com/office/drawing/2014/main" val="3814727009"/>
                  </a:ext>
                </a:extLst>
              </a:tr>
              <a:tr h="1093215">
                <a:tc>
                  <a:txBody>
                    <a:bodyPr/>
                    <a:lstStyle/>
                    <a:p>
                      <a:r>
                        <a:rPr lang="nl-NL" dirty="0">
                          <a:latin typeface="Tahoma" panose="020B0604030504040204" pitchFamily="34" charset="0"/>
                          <a:ea typeface="Tahoma" panose="020B0604030504040204" pitchFamily="34" charset="0"/>
                          <a:cs typeface="Tahoma" panose="020B0604030504040204" pitchFamily="34" charset="0"/>
                        </a:rPr>
                        <a:t>B2-3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voortkomend uit de omgevingstafel. Leg daarin vast wie wat beheert en hoe de toegang is geregeld. </a:t>
                      </a:r>
                    </a:p>
                  </a:txBody>
                  <a:tcPr/>
                </a:tc>
                <a:extLst>
                  <a:ext uri="{0D108BD9-81ED-4DB2-BD59-A6C34878D82A}">
                    <a16:rowId xmlns:a16="http://schemas.microsoft.com/office/drawing/2014/main" val="714956614"/>
                  </a:ext>
                </a:extLst>
              </a:tr>
              <a:tr h="1507830">
                <a:tc>
                  <a:txBody>
                    <a:bodyPr/>
                    <a:lstStyle/>
                    <a:p>
                      <a:r>
                        <a:rPr lang="nl-NL" dirty="0">
                          <a:latin typeface="Tahoma" panose="020B0604030504040204" pitchFamily="34" charset="0"/>
                          <a:ea typeface="Tahoma" panose="020B0604030504040204" pitchFamily="34" charset="0"/>
                          <a:cs typeface="Tahoma" panose="020B0604030504040204" pitchFamily="34" charset="0"/>
                        </a:rPr>
                        <a:t>B2-4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beheer van informatieobjecten in geval van meervoudige aanvragen (met of zonder wateractiviteit). </a:t>
                      </a:r>
                    </a:p>
                  </a:txBody>
                  <a:tcPr/>
                </a:tc>
                <a:extLst>
                  <a:ext uri="{0D108BD9-81ED-4DB2-BD59-A6C34878D82A}">
                    <a16:rowId xmlns:a16="http://schemas.microsoft.com/office/drawing/2014/main" val="1840150244"/>
                  </a:ext>
                </a:extLst>
              </a:tr>
            </a:tbl>
          </a:graphicData>
        </a:graphic>
      </p:graphicFrame>
    </p:spTree>
    <p:extLst>
      <p:ext uri="{BB962C8B-B14F-4D97-AF65-F5344CB8AC3E}">
        <p14:creationId xmlns:p14="http://schemas.microsoft.com/office/powerpoint/2010/main" val="3722081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20947" y="-41030"/>
            <a:ext cx="1201763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voorbeeld GEMMA</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GEMMA Online Bedrijfsproces ‘Voorbereiden wijziging omgevingsplan’</a:t>
            </a:r>
          </a:p>
        </p:txBody>
      </p:sp>
      <p:pic>
        <p:nvPicPr>
          <p:cNvPr id="2" name="Afbeelding 1">
            <a:extLst>
              <a:ext uri="{FF2B5EF4-FFF2-40B4-BE49-F238E27FC236}">
                <a16:creationId xmlns:a16="http://schemas.microsoft.com/office/drawing/2014/main" id="{3ADF1FE7-C1C4-42D2-B510-D547D793DB2F}"/>
              </a:ext>
            </a:extLst>
          </p:cNvPr>
          <p:cNvPicPr>
            <a:picLocks noChangeAspect="1"/>
          </p:cNvPicPr>
          <p:nvPr/>
        </p:nvPicPr>
        <p:blipFill>
          <a:blip r:embed="rId2"/>
          <a:stretch>
            <a:fillRect/>
          </a:stretch>
        </p:blipFill>
        <p:spPr>
          <a:xfrm>
            <a:off x="0" y="614188"/>
            <a:ext cx="12192000" cy="6047454"/>
          </a:xfrm>
          <a:prstGeom prst="rect">
            <a:avLst/>
          </a:prstGeom>
        </p:spPr>
      </p:pic>
    </p:spTree>
    <p:extLst>
      <p:ext uri="{BB962C8B-B14F-4D97-AF65-F5344CB8AC3E}">
        <p14:creationId xmlns:p14="http://schemas.microsoft.com/office/powerpoint/2010/main" val="413653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1763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voorbeeld WILMA</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WILMA Online Bedrijfsprocessen Omgevingswet</a:t>
            </a:r>
          </a:p>
        </p:txBody>
      </p:sp>
      <p:pic>
        <p:nvPicPr>
          <p:cNvPr id="1026" name="Picture 2">
            <a:extLst>
              <a:ext uri="{FF2B5EF4-FFF2-40B4-BE49-F238E27FC236}">
                <a16:creationId xmlns:a16="http://schemas.microsoft.com/office/drawing/2014/main" id="{7DC0F0E1-6314-4338-BF58-400A8144D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707" y="702502"/>
            <a:ext cx="11766168" cy="5870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03163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68276"/>
            <a:ext cx="12062028" cy="231457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Werkende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Processen</a:t>
            </a:r>
          </a:p>
        </p:txBody>
      </p:sp>
      <p:sp>
        <p:nvSpPr>
          <p:cNvPr id="4" name="Tekstvak 3">
            <a:extLst>
              <a:ext uri="{FF2B5EF4-FFF2-40B4-BE49-F238E27FC236}">
                <a16:creationId xmlns:a16="http://schemas.microsoft.com/office/drawing/2014/main" id="{68F4ED56-D1E0-4D25-B67B-DF18D1127239}"/>
              </a:ext>
            </a:extLst>
          </p:cNvPr>
          <p:cNvSpPr txBox="1"/>
          <p:nvPr/>
        </p:nvSpPr>
        <p:spPr>
          <a:xfrm>
            <a:off x="-44390" y="6676008"/>
            <a:ext cx="12192000" cy="215444"/>
          </a:xfrm>
          <a:prstGeom prst="rect">
            <a:avLst/>
          </a:prstGeom>
          <a:noFill/>
        </p:spPr>
        <p:txBody>
          <a:bodyPr wrap="square" rtlCol="0">
            <a:spAutoFit/>
          </a:bodyPr>
          <a:lstStyle/>
          <a:p>
            <a:r>
              <a:rPr lang="nl-NL" sz="800" dirty="0"/>
              <a:t>Bron: </a:t>
            </a:r>
            <a:r>
              <a:rPr lang="nl-NL" sz="800" i="1" dirty="0"/>
              <a:t>Werkende processen</a:t>
            </a:r>
            <a:r>
              <a:rPr lang="nl-NL" sz="800" dirty="0"/>
              <a:t>, vergunningaanvraag</a:t>
            </a:r>
          </a:p>
        </p:txBody>
      </p:sp>
      <p:pic>
        <p:nvPicPr>
          <p:cNvPr id="5" name="Afbeelding 4">
            <a:extLst>
              <a:ext uri="{FF2B5EF4-FFF2-40B4-BE49-F238E27FC236}">
                <a16:creationId xmlns:a16="http://schemas.microsoft.com/office/drawing/2014/main" id="{81782BA3-7F45-4E2F-9BBA-50FF7B632E1A}"/>
              </a:ext>
            </a:extLst>
          </p:cNvPr>
          <p:cNvPicPr>
            <a:picLocks noChangeAspect="1"/>
          </p:cNvPicPr>
          <p:nvPr/>
        </p:nvPicPr>
        <p:blipFill>
          <a:blip r:embed="rId2"/>
          <a:stretch>
            <a:fillRect/>
          </a:stretch>
        </p:blipFill>
        <p:spPr>
          <a:xfrm>
            <a:off x="2930525" y="0"/>
            <a:ext cx="9124950" cy="6858000"/>
          </a:xfrm>
          <a:prstGeom prst="rect">
            <a:avLst/>
          </a:prstGeom>
        </p:spPr>
      </p:pic>
    </p:spTree>
    <p:extLst>
      <p:ext uri="{BB962C8B-B14F-4D97-AF65-F5344CB8AC3E}">
        <p14:creationId xmlns:p14="http://schemas.microsoft.com/office/powerpoint/2010/main" val="2375911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94330"/>
            <a:ext cx="9571889" cy="43923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interactie met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landelijke</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voorzieningen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B93236D5-9D02-46FC-BF66-AB38504280F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100162" y="44391"/>
            <a:ext cx="5876516" cy="6820674"/>
          </a:xfrm>
          <a:prstGeom prst="rect">
            <a:avLst/>
          </a:prstGeom>
          <a:noFill/>
        </p:spPr>
      </p:pic>
      <p:sp>
        <p:nvSpPr>
          <p:cNvPr id="3" name="Rechthoek 2">
            <a:extLst>
              <a:ext uri="{FF2B5EF4-FFF2-40B4-BE49-F238E27FC236}">
                <a16:creationId xmlns:a16="http://schemas.microsoft.com/office/drawing/2014/main" id="{FA1E1D87-1179-43E4-84C1-D5C6BE14EDC4}"/>
              </a:ext>
            </a:extLst>
          </p:cNvPr>
          <p:cNvSpPr/>
          <p:nvPr/>
        </p:nvSpPr>
        <p:spPr>
          <a:xfrm>
            <a:off x="0" y="6521188"/>
            <a:ext cx="2399416" cy="343877"/>
          </a:xfrm>
          <a:prstGeom prst="rect">
            <a:avLst/>
          </a:prstGeom>
        </p:spPr>
        <p:txBody>
          <a:bodyPr wrap="square">
            <a:spAutoFit/>
          </a:bodyPr>
          <a:lstStyle/>
          <a:p>
            <a:pPr marL="6985" indent="-6985">
              <a:lnSpc>
                <a:spcPct val="107000"/>
              </a:lnSpc>
              <a:spcAft>
                <a:spcPts val="800"/>
              </a:spcAft>
            </a:pPr>
            <a:r>
              <a:rPr lang="nl-NL" sz="800" dirty="0">
                <a:solidFill>
                  <a:srgbClr val="000000"/>
                </a:solidFill>
                <a:latin typeface="Tahoma" panose="020B0604030504040204" pitchFamily="34" charset="0"/>
                <a:ea typeface="Tahoma" panose="020B0604030504040204" pitchFamily="34" charset="0"/>
                <a:cs typeface="Tahoma" panose="020B0604030504040204" pitchFamily="34" charset="0"/>
              </a:rPr>
              <a:t>Bron: Provero presentatie 29 mei 2018 Bas Hoondert Han Wammes VNG Realisatie </a:t>
            </a:r>
            <a:endParaRPr lang="nl-NL" sz="800"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61925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9571889"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B2 – Volledigheid: meervoudige aanvragen en context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5327AA9D-D145-4672-88D5-773C1D5D942D}"/>
              </a:ext>
            </a:extLst>
          </p:cNvPr>
          <p:cNvPicPr>
            <a:picLocks noChangeAspect="1"/>
          </p:cNvPicPr>
          <p:nvPr/>
        </p:nvPicPr>
        <p:blipFill>
          <a:blip r:embed="rId3"/>
          <a:stretch>
            <a:fillRect/>
          </a:stretch>
        </p:blipFill>
        <p:spPr>
          <a:xfrm>
            <a:off x="1202175" y="945330"/>
            <a:ext cx="9925191" cy="5163639"/>
          </a:xfrm>
          <a:prstGeom prst="rect">
            <a:avLst/>
          </a:prstGeom>
        </p:spPr>
      </p:pic>
    </p:spTree>
    <p:extLst>
      <p:ext uri="{BB962C8B-B14F-4D97-AF65-F5344CB8AC3E}">
        <p14:creationId xmlns:p14="http://schemas.microsoft.com/office/powerpoint/2010/main" val="37302695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007744383"/>
              </p:ext>
            </p:extLst>
          </p:nvPr>
        </p:nvGraphicFramePr>
        <p:xfrm>
          <a:off x="1902483" y="1749259"/>
          <a:ext cx="7959143" cy="292608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1507830">
                <a:tc>
                  <a:txBody>
                    <a:bodyPr/>
                    <a:lstStyle/>
                    <a:p>
                      <a:r>
                        <a:rPr lang="nl-NL" b="0" dirty="0">
                          <a:latin typeface="Tahoma" panose="020B0604030504040204" pitchFamily="34" charset="0"/>
                          <a:ea typeface="Tahoma" panose="020B0604030504040204" pitchFamily="34" charset="0"/>
                          <a:cs typeface="Tahoma" panose="020B0604030504040204" pitchFamily="34" charset="0"/>
                        </a:rPr>
                        <a:t>B3-1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hoe en wie binnen de informatieketens de </a:t>
                      </a:r>
                      <a:r>
                        <a:rPr lang="nl-NL" sz="1800" b="0" i="1"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geconsolideerde versies </a:t>
                      </a: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van plannen in de eigen beheerapplicaties opneemt.</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hoe lang overige versies door andere partijen worden aangehouden, gelet op de functie van die versies in de ketens.</a:t>
                      </a:r>
                    </a:p>
                  </a:txBody>
                  <a:tcPr/>
                </a:tc>
                <a:extLst>
                  <a:ext uri="{0D108BD9-81ED-4DB2-BD59-A6C34878D82A}">
                    <a16:rowId xmlns:a16="http://schemas.microsoft.com/office/drawing/2014/main" val="3347509960"/>
                  </a:ext>
                </a:extLst>
              </a:tr>
              <a:tr h="1087971">
                <a:tc>
                  <a:txBody>
                    <a:bodyPr/>
                    <a:lstStyle/>
                    <a:p>
                      <a:r>
                        <a:rPr lang="nl-NL" dirty="0">
                          <a:latin typeface="Tahoma" panose="020B0604030504040204" pitchFamily="34" charset="0"/>
                          <a:ea typeface="Tahoma" panose="020B0604030504040204" pitchFamily="34" charset="0"/>
                          <a:cs typeface="Tahoma" panose="020B0604030504040204" pitchFamily="34" charset="0"/>
                        </a:rPr>
                        <a:t>B3-2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Verzeker dat de functies van </a:t>
                      </a:r>
                      <a:r>
                        <a:rPr lang="nl-NL" dirty="0" err="1">
                          <a:latin typeface="Tahoma" panose="020B0604030504040204" pitchFamily="34" charset="0"/>
                          <a:ea typeface="Tahoma" panose="020B0604030504040204" pitchFamily="34" charset="0"/>
                          <a:cs typeface="Tahoma" panose="020B0604030504040204" pitchFamily="34" charset="0"/>
                        </a:rPr>
                        <a:t>audittrail</a:t>
                      </a:r>
                      <a:r>
                        <a:rPr lang="nl-NL" dirty="0">
                          <a:latin typeface="Tahoma" panose="020B0604030504040204" pitchFamily="34" charset="0"/>
                          <a:ea typeface="Tahoma" panose="020B0604030504040204" pitchFamily="34" charset="0"/>
                          <a:cs typeface="Tahoma" panose="020B0604030504040204" pitchFamily="34" charset="0"/>
                        </a:rPr>
                        <a:t> en tijdreizen in LVBB i.r.t. de vastlegging van geconsolideerde versies in de eigen beheerapplicatie(s). Die twee werkwijzen met elkaar overeen gaan komen.</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1599556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20704"/>
            <a:ext cx="12192000" cy="48819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Kennisplatform Informatiehuishouding: voorlichtingsbestanden en praktijkvoorbeelden</a:t>
            </a:r>
          </a:p>
        </p:txBody>
      </p:sp>
      <p:pic>
        <p:nvPicPr>
          <p:cNvPr id="4" name="Afbeelding 3">
            <a:extLst>
              <a:ext uri="{FF2B5EF4-FFF2-40B4-BE49-F238E27FC236}">
                <a16:creationId xmlns:a16="http://schemas.microsoft.com/office/drawing/2014/main" id="{2F5497EA-CC89-49D0-998D-A01E31CBA564}"/>
              </a:ext>
            </a:extLst>
          </p:cNvPr>
          <p:cNvPicPr>
            <a:picLocks noChangeAspect="1"/>
          </p:cNvPicPr>
          <p:nvPr/>
        </p:nvPicPr>
        <p:blipFill>
          <a:blip r:embed="rId2"/>
          <a:stretch>
            <a:fillRect/>
          </a:stretch>
        </p:blipFill>
        <p:spPr>
          <a:xfrm>
            <a:off x="2171765" y="624803"/>
            <a:ext cx="8368416" cy="6235290"/>
          </a:xfrm>
          <a:prstGeom prst="rect">
            <a:avLst/>
          </a:prstGeom>
        </p:spPr>
      </p:pic>
    </p:spTree>
    <p:extLst>
      <p:ext uri="{BB962C8B-B14F-4D97-AF65-F5344CB8AC3E}">
        <p14:creationId xmlns:p14="http://schemas.microsoft.com/office/powerpoint/2010/main" val="28074930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B3 - Authenticiteit</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97E5852E-D07F-4BDC-9E15-7D90B4F09A9E}"/>
              </a:ext>
            </a:extLst>
          </p:cNvPr>
          <p:cNvPicPr>
            <a:picLocks noChangeAspect="1"/>
          </p:cNvPicPr>
          <p:nvPr/>
        </p:nvPicPr>
        <p:blipFill>
          <a:blip r:embed="rId3"/>
          <a:stretch>
            <a:fillRect/>
          </a:stretch>
        </p:blipFill>
        <p:spPr>
          <a:xfrm>
            <a:off x="3046547" y="283112"/>
            <a:ext cx="6098905" cy="6447888"/>
          </a:xfrm>
          <a:prstGeom prst="rect">
            <a:avLst/>
          </a:prstGeom>
          <a:ln>
            <a:solidFill>
              <a:schemeClr val="tx1"/>
            </a:solidFill>
          </a:ln>
        </p:spPr>
      </p:pic>
    </p:spTree>
    <p:extLst>
      <p:ext uri="{BB962C8B-B14F-4D97-AF65-F5344CB8AC3E}">
        <p14:creationId xmlns:p14="http://schemas.microsoft.com/office/powerpoint/2010/main" val="207136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(algemeen)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7666465"/>
              </p:ext>
            </p:extLst>
          </p:nvPr>
        </p:nvGraphicFramePr>
        <p:xfrm>
          <a:off x="1902483" y="1749259"/>
          <a:ext cx="7959143" cy="250129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de interbestuurlijke samenwerkingsbouwstenen toe in de eigen beheerapplicatie(s), van belang i.v.m. de interactie met andere overheidsorganen: I-ZTC, I-PDC, Bedrijfsprocessenmodel.</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of andere gemeenschappelijke zaaktypen voor o.a. planvorming in de keten (tijdelijk) nodig zijn zolang I-ZTC daarin nog niet voorziet.</a:t>
                      </a:r>
                    </a:p>
                  </a:txBody>
                  <a:tcPr/>
                </a:tc>
                <a:extLst>
                  <a:ext uri="{0D108BD9-81ED-4DB2-BD59-A6C34878D82A}">
                    <a16:rowId xmlns:a16="http://schemas.microsoft.com/office/drawing/2014/main" val="3814727009"/>
                  </a:ext>
                </a:extLst>
              </a:tr>
              <a:tr h="313827">
                <a:tc>
                  <a:txBody>
                    <a:bodyPr/>
                    <a:lstStyle/>
                    <a:p>
                      <a:r>
                        <a:rPr lang="nl-NL" dirty="0">
                          <a:latin typeface="Tahoma" panose="020B0604030504040204" pitchFamily="34" charset="0"/>
                          <a:ea typeface="Tahoma" panose="020B0604030504040204" pitchFamily="34" charset="0"/>
                          <a:cs typeface="Tahoma" panose="020B0604030504040204" pitchFamily="34" charset="0"/>
                        </a:rPr>
                        <a:t>B4-3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standaard: Metagegevens Duurzaam Toegankelijke Overheidsinformatie (MDTO). </a:t>
                      </a:r>
                    </a:p>
                  </a:txBody>
                  <a:tcPr/>
                </a:tc>
                <a:extLst>
                  <a:ext uri="{0D108BD9-81ED-4DB2-BD59-A6C34878D82A}">
                    <a16:rowId xmlns:a16="http://schemas.microsoft.com/office/drawing/2014/main" val="1899786531"/>
                  </a:ext>
                </a:extLst>
              </a:tr>
            </a:tbl>
          </a:graphicData>
        </a:graphic>
      </p:graphicFrame>
    </p:spTree>
    <p:extLst>
      <p:ext uri="{BB962C8B-B14F-4D97-AF65-F5344CB8AC3E}">
        <p14:creationId xmlns:p14="http://schemas.microsoft.com/office/powerpoint/2010/main" val="6142870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12062028" cy="4632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toepassing I-ZTC en PDC</a:t>
            </a:r>
          </a:p>
        </p:txBody>
      </p:sp>
      <p:pic>
        <p:nvPicPr>
          <p:cNvPr id="2" name="Afbeelding 1">
            <a:extLst>
              <a:ext uri="{FF2B5EF4-FFF2-40B4-BE49-F238E27FC236}">
                <a16:creationId xmlns:a16="http://schemas.microsoft.com/office/drawing/2014/main" id="{231B6662-A973-4F91-8F7C-C67BB3A1277B}"/>
              </a:ext>
            </a:extLst>
          </p:cNvPr>
          <p:cNvPicPr>
            <a:picLocks noChangeAspect="1"/>
          </p:cNvPicPr>
          <p:nvPr/>
        </p:nvPicPr>
        <p:blipFill>
          <a:blip r:embed="rId2"/>
          <a:stretch>
            <a:fillRect/>
          </a:stretch>
        </p:blipFill>
        <p:spPr>
          <a:xfrm>
            <a:off x="904875" y="857250"/>
            <a:ext cx="10382250" cy="5676900"/>
          </a:xfrm>
          <a:prstGeom prst="rect">
            <a:avLst/>
          </a:prstGeom>
          <a:ln>
            <a:solidFill>
              <a:schemeClr val="tx1"/>
            </a:solidFill>
          </a:ln>
        </p:spPr>
      </p:pic>
    </p:spTree>
    <p:extLst>
      <p:ext uri="{BB962C8B-B14F-4D97-AF65-F5344CB8AC3E}">
        <p14:creationId xmlns:p14="http://schemas.microsoft.com/office/powerpoint/2010/main" val="18588923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02483" y="50760"/>
            <a:ext cx="8229600"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API’s</a:t>
            </a:r>
            <a:r>
              <a:rPr lang="nl-NL" altLang="nl-NL" dirty="0">
                <a:latin typeface="Tahoma" panose="020B0604030504040204" pitchFamily="34" charset="0"/>
                <a:ea typeface="ＭＳ Ｐゴシック" panose="020B0600070205080204" pitchFamily="34" charset="-128"/>
                <a:cs typeface="Tahoma" panose="020B0604030504040204" pitchFamily="34" charset="0"/>
              </a:rPr>
              <a:t>, standaarden en toepassingen  </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818" y="1114067"/>
            <a:ext cx="9334364" cy="4503326"/>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86440" y="129419"/>
            <a:ext cx="11800759" cy="45084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metadata-standaard MDTO</a:t>
            </a:r>
          </a:p>
        </p:txBody>
      </p:sp>
      <p:pic>
        <p:nvPicPr>
          <p:cNvPr id="6" name="Afbeelding 5">
            <a:extLst>
              <a:ext uri="{FF2B5EF4-FFF2-40B4-BE49-F238E27FC236}">
                <a16:creationId xmlns:a16="http://schemas.microsoft.com/office/drawing/2014/main" id="{025372CC-D630-4730-92B8-10CBDA20C884}"/>
              </a:ext>
            </a:extLst>
          </p:cNvPr>
          <p:cNvPicPr>
            <a:picLocks noChangeAspect="1"/>
          </p:cNvPicPr>
          <p:nvPr/>
        </p:nvPicPr>
        <p:blipFill>
          <a:blip r:embed="rId2"/>
          <a:stretch>
            <a:fillRect/>
          </a:stretch>
        </p:blipFill>
        <p:spPr>
          <a:xfrm>
            <a:off x="1415572" y="704486"/>
            <a:ext cx="9360856" cy="588612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(specifiek)</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559483061"/>
              </p:ext>
            </p:extLst>
          </p:nvPr>
        </p:nvGraphicFramePr>
        <p:xfrm>
          <a:off x="1902483" y="1749259"/>
          <a:ext cx="7959143" cy="2684174"/>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B4-4</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het beheer van informatieobjecten inclusief hun metadata na afloop van een samenwerking volgens de DSO-samenwerkingsfunctionaliteit.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Neem per informatieobject (later per dossier als geheel) de inhoudelijke en technische metadata uit een samenwerking over in het eigen informatiesysteem.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B4-5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Beheer alle gegevens die in de DSO-stelselcatalogus terechtkomen (begrippen; bronnen; informatieproducten en waardenlijsten). </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18356801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5" name="Afbeelding 4" descr="Afbeelding met tekst&#10;&#10;Automatisch gegenereerde beschrijving">
            <a:extLst>
              <a:ext uri="{FF2B5EF4-FFF2-40B4-BE49-F238E27FC236}">
                <a16:creationId xmlns:a16="http://schemas.microsoft.com/office/drawing/2014/main" id="{DE51DA32-4486-48F4-90D3-E36179299FBD}"/>
              </a:ext>
            </a:extLst>
          </p:cNvPr>
          <p:cNvPicPr>
            <a:picLocks noChangeAspect="1"/>
          </p:cNvPicPr>
          <p:nvPr/>
        </p:nvPicPr>
        <p:blipFill>
          <a:blip r:embed="rId2"/>
          <a:stretch>
            <a:fillRect/>
          </a:stretch>
        </p:blipFill>
        <p:spPr>
          <a:xfrm>
            <a:off x="1798982" y="535447"/>
            <a:ext cx="8808397" cy="6222616"/>
          </a:xfrm>
          <a:prstGeom prst="rect">
            <a:avLst/>
          </a:prstGeom>
        </p:spPr>
      </p:pic>
      <p:sp>
        <p:nvSpPr>
          <p:cNvPr id="6" name="Tijdelijke aanduiding voor inhoud 2">
            <a:extLst>
              <a:ext uri="{FF2B5EF4-FFF2-40B4-BE49-F238E27FC236}">
                <a16:creationId xmlns:a16="http://schemas.microsoft.com/office/drawing/2014/main" id="{5BCDE1DF-4C10-4564-98FD-EF345B11B3AE}"/>
              </a:ext>
            </a:extLst>
          </p:cNvPr>
          <p:cNvSpPr txBox="1">
            <a:spLocks/>
          </p:cNvSpPr>
          <p:nvPr/>
        </p:nvSpPr>
        <p:spPr bwMode="auto">
          <a:xfrm>
            <a:off x="2105933" y="2546384"/>
            <a:ext cx="8808397" cy="4207613"/>
          </a:xfrm>
          <a:prstGeom prst="rect">
            <a:avLst/>
          </a:prstGeom>
          <a:solidFill>
            <a:schemeClr val="bg1"/>
          </a:solidFill>
          <a:ln>
            <a:noFill/>
          </a:ln>
        </p:spPr>
        <p:txBody>
          <a:bodyPr vert="horz" wrap="square" lIns="91440" tIns="45720" rIns="91440" bIns="45720" numCol="2"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400" b="1" dirty="0">
                <a:latin typeface="Arial" panose="020B0604020202020204" pitchFamily="34" charset="0"/>
                <a:cs typeface="Arial" panose="020B0604020202020204" pitchFamily="34" charset="0"/>
              </a:rPr>
              <a:t>Metadata samenwerking: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samenwerkingId</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samenwerkVorm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status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contactpersoonEmailadres</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contactpersoonTelefoonnummer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titel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beschrijving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br>
              <a:rPr lang="nl-NL" sz="1400" dirty="0">
                <a:latin typeface="Arial" panose="020B0604020202020204" pitchFamily="34" charset="0"/>
                <a:cs typeface="Arial" panose="020B0604020202020204" pitchFamily="34" charset="0"/>
              </a:rPr>
            </a:br>
            <a:r>
              <a:rPr lang="nl-NL" sz="1400" b="1" dirty="0">
                <a:latin typeface="Arial" panose="020B0604020202020204" pitchFamily="34" charset="0"/>
                <a:cs typeface="Arial" panose="020B0604020202020204" pitchFamily="34" charset="0"/>
              </a:rPr>
              <a:t>Metadata document:</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bestandsNaam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kenmerkSysteem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nummerBinnenSysteem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dossierNummer</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aangemaaktDoorNaam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creatieDatum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laatstAangepastDoorOIN</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laatstAangepastDoorNaam</a:t>
            </a:r>
            <a:r>
              <a:rPr lang="nl-NL" sz="1400" dirty="0">
                <a:latin typeface="Arial" panose="020B0604020202020204" pitchFamily="34" charset="0"/>
                <a:cs typeface="Arial" panose="020B0604020202020204" pitchFamily="34" charset="0"/>
              </a:rPr>
              <a:t> </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laatstAangepastDatum</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documentIdentificatie</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documentOmschrijving</a:t>
            </a:r>
            <a:br>
              <a:rPr lang="nl-NL" sz="1400" dirty="0">
                <a:latin typeface="Arial" panose="020B0604020202020204" pitchFamily="34" charset="0"/>
                <a:cs typeface="Arial" panose="020B0604020202020204" pitchFamily="34" charset="0"/>
              </a:rPr>
            </a:br>
            <a:r>
              <a:rPr lang="nl-NL" sz="1400" dirty="0" err="1">
                <a:latin typeface="Arial" panose="020B0604020202020204" pitchFamily="34" charset="0"/>
                <a:cs typeface="Arial" panose="020B0604020202020204" pitchFamily="34" charset="0"/>
              </a:rPr>
              <a:t>vertrouwelijkheidsAanduiding</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taal</a:t>
            </a:r>
            <a:br>
              <a:rPr lang="nl-NL" sz="1400" dirty="0">
                <a:latin typeface="Arial" panose="020B0604020202020204" pitchFamily="34" charset="0"/>
                <a:cs typeface="Arial" panose="020B0604020202020204" pitchFamily="34" charset="0"/>
              </a:rPr>
            </a:br>
            <a:r>
              <a:rPr lang="nl-NL" sz="1400" dirty="0">
                <a:latin typeface="Arial" panose="020B0604020202020204" pitchFamily="34" charset="0"/>
                <a:cs typeface="Arial" panose="020B0604020202020204" pitchFamily="34" charset="0"/>
              </a:rPr>
              <a:t>formaat</a:t>
            </a: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Font typeface="Arial" panose="020B0604020202020204" pitchFamily="34" charset="0"/>
              <a:buNone/>
            </a:pPr>
            <a:endParaRPr lang="nl-NL" altLang="nl-NL" sz="1400" i="1"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kstvak 6">
            <a:extLst>
              <a:ext uri="{FF2B5EF4-FFF2-40B4-BE49-F238E27FC236}">
                <a16:creationId xmlns:a16="http://schemas.microsoft.com/office/drawing/2014/main" id="{B3990E84-61E2-48B6-B71C-588F00402136}"/>
              </a:ext>
            </a:extLst>
          </p:cNvPr>
          <p:cNvSpPr txBox="1"/>
          <p:nvPr/>
        </p:nvSpPr>
        <p:spPr>
          <a:xfrm>
            <a:off x="-44390" y="6676008"/>
            <a:ext cx="12192000" cy="215444"/>
          </a:xfrm>
          <a:prstGeom prst="rect">
            <a:avLst/>
          </a:prstGeom>
          <a:noFill/>
        </p:spPr>
        <p:txBody>
          <a:bodyPr wrap="square" rtlCol="0">
            <a:spAutoFit/>
          </a:bodyPr>
          <a:lstStyle/>
          <a:p>
            <a:r>
              <a:rPr lang="nl-NL" sz="800" dirty="0"/>
              <a:t>Bron: Aan de Slag, nieuwsbrief ontwikkelfase P14</a:t>
            </a:r>
          </a:p>
        </p:txBody>
      </p:sp>
    </p:spTree>
    <p:extLst>
      <p:ext uri="{BB962C8B-B14F-4D97-AF65-F5344CB8AC3E}">
        <p14:creationId xmlns:p14="http://schemas.microsoft.com/office/powerpoint/2010/main" val="31870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B4 – Metagegevens: Samenwerkvoorziening en -functionaliteit</a:t>
            </a:r>
          </a:p>
        </p:txBody>
      </p:sp>
      <p:pic>
        <p:nvPicPr>
          <p:cNvPr id="2" name="Afbeelding 1">
            <a:extLst>
              <a:ext uri="{FF2B5EF4-FFF2-40B4-BE49-F238E27FC236}">
                <a16:creationId xmlns:a16="http://schemas.microsoft.com/office/drawing/2014/main" id="{AC125BAF-0F98-4262-9ED6-F84579BEFE5D}"/>
              </a:ext>
            </a:extLst>
          </p:cNvPr>
          <p:cNvPicPr>
            <a:picLocks noChangeAspect="1"/>
          </p:cNvPicPr>
          <p:nvPr/>
        </p:nvPicPr>
        <p:blipFill>
          <a:blip r:embed="rId2"/>
          <a:stretch>
            <a:fillRect/>
          </a:stretch>
        </p:blipFill>
        <p:spPr>
          <a:xfrm>
            <a:off x="1257300" y="485016"/>
            <a:ext cx="4536229" cy="6372984"/>
          </a:xfrm>
          <a:prstGeom prst="rect">
            <a:avLst/>
          </a:prstGeom>
        </p:spPr>
      </p:pic>
      <p:pic>
        <p:nvPicPr>
          <p:cNvPr id="3" name="Afbeelding 2">
            <a:extLst>
              <a:ext uri="{FF2B5EF4-FFF2-40B4-BE49-F238E27FC236}">
                <a16:creationId xmlns:a16="http://schemas.microsoft.com/office/drawing/2014/main" id="{19170937-4C4D-4993-A2AE-39370AC8EB7A}"/>
              </a:ext>
            </a:extLst>
          </p:cNvPr>
          <p:cNvPicPr>
            <a:picLocks noChangeAspect="1"/>
          </p:cNvPicPr>
          <p:nvPr/>
        </p:nvPicPr>
        <p:blipFill>
          <a:blip r:embed="rId3"/>
          <a:stretch>
            <a:fillRect/>
          </a:stretch>
        </p:blipFill>
        <p:spPr>
          <a:xfrm>
            <a:off x="5742729" y="919456"/>
            <a:ext cx="4934984" cy="5930900"/>
          </a:xfrm>
          <a:prstGeom prst="rect">
            <a:avLst/>
          </a:prstGeom>
        </p:spPr>
      </p:pic>
    </p:spTree>
    <p:extLst>
      <p:ext uri="{BB962C8B-B14F-4D97-AF65-F5344CB8AC3E}">
        <p14:creationId xmlns:p14="http://schemas.microsoft.com/office/powerpoint/2010/main" val="24606987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(bewaartermijnen)</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995894952"/>
              </p:ext>
            </p:extLst>
          </p:nvPr>
        </p:nvGraphicFramePr>
        <p:xfrm>
          <a:off x="1452891" y="1965960"/>
          <a:ext cx="9286217" cy="2926080"/>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778042">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Pas in de lokale informatiesystemen de interbestuurlijke bewaartermijnen toe per resultaattype van een interbestuurlijk zaaktype. </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Daar waar de interbestuurlijke zaaktypen (nog) niet in voorzien: pas dan de indeling met bedrijfsprocessen toe (de uitkomst uit PIKO) of die volgens de indeling van bedrijfsfuncties uit de eigen architectuur.</a:t>
                      </a:r>
                    </a:p>
                  </a:txBody>
                  <a:tcPr/>
                </a:tc>
                <a:extLst>
                  <a:ext uri="{0D108BD9-81ED-4DB2-BD59-A6C34878D82A}">
                    <a16:rowId xmlns:a16="http://schemas.microsoft.com/office/drawing/2014/main" val="3347509960"/>
                  </a:ext>
                </a:extLst>
              </a:tr>
              <a:tr h="800902">
                <a:tc>
                  <a:txBody>
                    <a:bodyPr/>
                    <a:lstStyle/>
                    <a:p>
                      <a:r>
                        <a:rPr lang="nl-NL" dirty="0">
                          <a:latin typeface="Tahoma" panose="020B0604030504040204" pitchFamily="34" charset="0"/>
                          <a:ea typeface="Tahoma" panose="020B0604030504040204" pitchFamily="34" charset="0"/>
                          <a:cs typeface="Tahoma" panose="020B0604030504040204" pitchFamily="34" charset="0"/>
                        </a:rPr>
                        <a:t>B5-2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indien nodig, afspraken over de afwijkende bewaarduur van informatieobjecten in de informatieketens van de Omgevingswet, binnen de kaders van de Selectielijsten.</a:t>
                      </a:r>
                    </a:p>
                    <a:p>
                      <a:r>
                        <a:rPr lang="nl-NL" dirty="0">
                          <a:latin typeface="Tahoma" panose="020B0604030504040204" pitchFamily="34" charset="0"/>
                          <a:ea typeface="Tahoma" panose="020B0604030504040204" pitchFamily="34" charset="0"/>
                          <a:cs typeface="Tahoma" panose="020B0604030504040204" pitchFamily="34" charset="0"/>
                        </a:rPr>
                        <a:t>Dergelijke afwijkingen kunnen zich voordoen als er afspraken worden gemaakt over beheer voor andere overheidsorganen.</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39352429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kstvak 22">
            <a:extLst>
              <a:ext uri="{FF2B5EF4-FFF2-40B4-BE49-F238E27FC236}">
                <a16:creationId xmlns:a16="http://schemas.microsoft.com/office/drawing/2014/main" id="{D8F95B59-7D0D-426C-8216-372ECFA49DBE}"/>
              </a:ext>
            </a:extLst>
          </p:cNvPr>
          <p:cNvSpPr txBox="1">
            <a:spLocks noChangeArrowheads="1"/>
          </p:cNvSpPr>
          <p:nvPr/>
        </p:nvSpPr>
        <p:spPr bwMode="auto">
          <a:xfrm>
            <a:off x="2255839" y="3609976"/>
            <a:ext cx="7426325" cy="2308225"/>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t>DSO</a:t>
            </a:r>
          </a:p>
          <a:p>
            <a:endParaRPr lang="nl-NL" altLang="nl-NL" b="1"/>
          </a:p>
          <a:p>
            <a:endParaRPr lang="nl-NL" altLang="nl-NL"/>
          </a:p>
          <a:p>
            <a:endParaRPr lang="nl-NL" altLang="nl-NL"/>
          </a:p>
          <a:p>
            <a:endParaRPr lang="nl-NL" altLang="nl-NL"/>
          </a:p>
          <a:p>
            <a:endParaRPr lang="nl-NL" altLang="nl-NL"/>
          </a:p>
          <a:p>
            <a:endParaRPr lang="nl-NL" altLang="nl-NL"/>
          </a:p>
          <a:p>
            <a:endParaRPr lang="nl-NL" altLang="nl-NL"/>
          </a:p>
        </p:txBody>
      </p:sp>
      <p:sp>
        <p:nvSpPr>
          <p:cNvPr id="9" name="Ovaal 8">
            <a:extLst>
              <a:ext uri="{FF2B5EF4-FFF2-40B4-BE49-F238E27FC236}">
                <a16:creationId xmlns:a16="http://schemas.microsoft.com/office/drawing/2014/main" id="{9E61F6BA-32EF-49D3-9463-B459DEB651AE}"/>
              </a:ext>
            </a:extLst>
          </p:cNvPr>
          <p:cNvSpPr/>
          <p:nvPr/>
        </p:nvSpPr>
        <p:spPr>
          <a:xfrm>
            <a:off x="6811964" y="3868738"/>
            <a:ext cx="1838325" cy="1789112"/>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nl-NL" b="1" dirty="0"/>
              <a:t>Globaal Content Raamwerk- </a:t>
            </a:r>
          </a:p>
          <a:p>
            <a:pPr algn="ctr">
              <a:defRPr/>
            </a:pPr>
            <a:r>
              <a:rPr lang="nl-NL" dirty="0"/>
              <a:t>Bijlage F</a:t>
            </a:r>
          </a:p>
        </p:txBody>
      </p:sp>
      <p:sp>
        <p:nvSpPr>
          <p:cNvPr id="13" name="Ovaal 12">
            <a:extLst>
              <a:ext uri="{FF2B5EF4-FFF2-40B4-BE49-F238E27FC236}">
                <a16:creationId xmlns:a16="http://schemas.microsoft.com/office/drawing/2014/main" id="{508CB388-E48D-4C9E-AC66-D5A87D2D0E8D}"/>
              </a:ext>
            </a:extLst>
          </p:cNvPr>
          <p:cNvSpPr/>
          <p:nvPr/>
        </p:nvSpPr>
        <p:spPr>
          <a:xfrm>
            <a:off x="3024189" y="3838576"/>
            <a:ext cx="1838325" cy="1787525"/>
          </a:xfrm>
          <a:prstGeom prst="ellipse">
            <a:avLst/>
          </a:prstGeom>
        </p:spPr>
        <p:style>
          <a:lnRef idx="1">
            <a:schemeClr val="dk1"/>
          </a:lnRef>
          <a:fillRef idx="3">
            <a:schemeClr val="dk1"/>
          </a:fillRef>
          <a:effectRef idx="2">
            <a:schemeClr val="dk1"/>
          </a:effectRef>
          <a:fontRef idx="minor">
            <a:schemeClr val="lt1"/>
          </a:fontRef>
        </p:style>
        <p:txBody>
          <a:bodyPr anchor="ctr"/>
          <a:lstStyle/>
          <a:p>
            <a:pPr algn="ctr">
              <a:defRPr/>
            </a:pPr>
            <a:r>
              <a:rPr lang="nl-NL" b="1" dirty="0"/>
              <a:t>DUTO Scans </a:t>
            </a:r>
          </a:p>
        </p:txBody>
      </p:sp>
      <p:sp>
        <p:nvSpPr>
          <p:cNvPr id="15366" name="Tekstvak 23">
            <a:extLst>
              <a:ext uri="{FF2B5EF4-FFF2-40B4-BE49-F238E27FC236}">
                <a16:creationId xmlns:a16="http://schemas.microsoft.com/office/drawing/2014/main" id="{827C90E6-0067-43CB-97CE-566C5F75AE81}"/>
              </a:ext>
            </a:extLst>
          </p:cNvPr>
          <p:cNvSpPr txBox="1">
            <a:spLocks noChangeArrowheads="1"/>
          </p:cNvSpPr>
          <p:nvPr/>
        </p:nvSpPr>
        <p:spPr bwMode="auto">
          <a:xfrm>
            <a:off x="2255839" y="1092201"/>
            <a:ext cx="7426325" cy="230822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nl-NL" altLang="nl-NL" b="1">
                <a:solidFill>
                  <a:schemeClr val="bg1"/>
                </a:solidFill>
              </a:rPr>
              <a:t>Archiefwet</a:t>
            </a:r>
          </a:p>
          <a:p>
            <a:endParaRPr lang="nl-NL" altLang="nl-NL"/>
          </a:p>
          <a:p>
            <a:endParaRPr lang="nl-NL" altLang="nl-NL"/>
          </a:p>
          <a:p>
            <a:endParaRPr lang="nl-NL" altLang="nl-NL"/>
          </a:p>
          <a:p>
            <a:endParaRPr lang="nl-NL" altLang="nl-NL"/>
          </a:p>
          <a:p>
            <a:endParaRPr lang="nl-NL" altLang="nl-NL"/>
          </a:p>
          <a:p>
            <a:endParaRPr lang="nl-NL" altLang="nl-NL"/>
          </a:p>
          <a:p>
            <a:endParaRPr lang="nl-NL" altLang="nl-NL"/>
          </a:p>
        </p:txBody>
      </p:sp>
      <p:cxnSp>
        <p:nvCxnSpPr>
          <p:cNvPr id="17" name="Rechte verbindingslijn met pijl 16">
            <a:extLst>
              <a:ext uri="{FF2B5EF4-FFF2-40B4-BE49-F238E27FC236}">
                <a16:creationId xmlns:a16="http://schemas.microsoft.com/office/drawing/2014/main" id="{BAFCB51B-ACFF-40F1-BFC4-7D240EEFE4C1}"/>
              </a:ext>
            </a:extLst>
          </p:cNvPr>
          <p:cNvCxnSpPr>
            <a:cxnSpLocks/>
          </p:cNvCxnSpPr>
          <p:nvPr/>
        </p:nvCxnSpPr>
        <p:spPr>
          <a:xfrm>
            <a:off x="5100638" y="4764088"/>
            <a:ext cx="1574800" cy="0"/>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5" name="Rechte verbindingslijn met pijl 14">
            <a:extLst>
              <a:ext uri="{FF2B5EF4-FFF2-40B4-BE49-F238E27FC236}">
                <a16:creationId xmlns:a16="http://schemas.microsoft.com/office/drawing/2014/main" id="{5FBF532E-0293-4532-B461-1EA78EB1B4AE}"/>
              </a:ext>
            </a:extLst>
          </p:cNvPr>
          <p:cNvCxnSpPr>
            <a:cxnSpLocks/>
          </p:cNvCxnSpPr>
          <p:nvPr/>
        </p:nvCxnSpPr>
        <p:spPr>
          <a:xfrm flipV="1">
            <a:off x="4429126" y="3127375"/>
            <a:ext cx="542925" cy="674688"/>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19" name="Rechte verbindingslijn met pijl 18">
            <a:extLst>
              <a:ext uri="{FF2B5EF4-FFF2-40B4-BE49-F238E27FC236}">
                <a16:creationId xmlns:a16="http://schemas.microsoft.com/office/drawing/2014/main" id="{AC449743-10A9-466D-9806-9D76B2F7DDBE}"/>
              </a:ext>
            </a:extLst>
          </p:cNvPr>
          <p:cNvCxnSpPr>
            <a:cxnSpLocks/>
          </p:cNvCxnSpPr>
          <p:nvPr/>
        </p:nvCxnSpPr>
        <p:spPr>
          <a:xfrm>
            <a:off x="6811964" y="3055939"/>
            <a:ext cx="554037" cy="746125"/>
          </a:xfrm>
          <a:prstGeom prst="straightConnector1">
            <a:avLst/>
          </a:prstGeom>
          <a:ln>
            <a:headEnd type="triangle"/>
            <a:tailEnd type="triangle"/>
          </a:ln>
        </p:spPr>
        <p:style>
          <a:lnRef idx="2">
            <a:schemeClr val="dk1"/>
          </a:lnRef>
          <a:fillRef idx="0">
            <a:schemeClr val="dk1"/>
          </a:fillRef>
          <a:effectRef idx="1">
            <a:schemeClr val="dk1"/>
          </a:effectRef>
          <a:fontRef idx="minor">
            <a:schemeClr val="tx1"/>
          </a:fontRef>
        </p:style>
      </p:cxnSp>
      <p:sp>
        <p:nvSpPr>
          <p:cNvPr id="7" name="Ovaal 6">
            <a:extLst>
              <a:ext uri="{FF2B5EF4-FFF2-40B4-BE49-F238E27FC236}">
                <a16:creationId xmlns:a16="http://schemas.microsoft.com/office/drawing/2014/main" id="{7ED6F239-FAEC-42CD-BA3E-F7B9E49B2930}"/>
              </a:ext>
            </a:extLst>
          </p:cNvPr>
          <p:cNvSpPr/>
          <p:nvPr/>
        </p:nvSpPr>
        <p:spPr>
          <a:xfrm>
            <a:off x="4972051" y="1358901"/>
            <a:ext cx="1839913" cy="1789113"/>
          </a:xfrm>
          <a:prstGeom prst="ellipse">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r>
              <a:rPr lang="nl-NL" b="1" dirty="0"/>
              <a:t>Vigerende Selectielijst (VNG,IPO, UVW)</a:t>
            </a:r>
          </a:p>
        </p:txBody>
      </p:sp>
      <p:cxnSp>
        <p:nvCxnSpPr>
          <p:cNvPr id="21" name="Rechte verbindingslijn 20">
            <a:extLst>
              <a:ext uri="{FF2B5EF4-FFF2-40B4-BE49-F238E27FC236}">
                <a16:creationId xmlns:a16="http://schemas.microsoft.com/office/drawing/2014/main" id="{838A6647-E2CD-4E50-9971-55ABE7F0523E}"/>
              </a:ext>
            </a:extLst>
          </p:cNvPr>
          <p:cNvCxnSpPr/>
          <p:nvPr/>
        </p:nvCxnSpPr>
        <p:spPr>
          <a:xfrm>
            <a:off x="2255839" y="3495675"/>
            <a:ext cx="7426325"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itel 1">
            <a:extLst>
              <a:ext uri="{FF2B5EF4-FFF2-40B4-BE49-F238E27FC236}">
                <a16:creationId xmlns:a16="http://schemas.microsoft.com/office/drawing/2014/main" id="{96AFAECC-E900-4DB5-B64E-6B50EED3DA40}"/>
              </a:ext>
            </a:extLst>
          </p:cNvPr>
          <p:cNvSpPr txBox="1">
            <a:spLocks/>
          </p:cNvSpPr>
          <p:nvPr/>
        </p:nvSpPr>
        <p:spPr bwMode="auto">
          <a:xfrm>
            <a:off x="53373" y="44390"/>
            <a:ext cx="11657364" cy="439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decentrale systemen vs. landelijke voorzieningen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 muur, binnen, items&#10;&#10;Automatisch gegenereerde beschrijving">
            <a:extLst>
              <a:ext uri="{FF2B5EF4-FFF2-40B4-BE49-F238E27FC236}">
                <a16:creationId xmlns:a16="http://schemas.microsoft.com/office/drawing/2014/main" id="{083C70A6-C15D-4E9D-9291-A0FEE1CF00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540" y="669303"/>
            <a:ext cx="5535827" cy="2801587"/>
          </a:xfrm>
          <a:prstGeom prst="rect">
            <a:avLst/>
          </a:prstGeom>
        </p:spPr>
      </p:pic>
      <p:pic>
        <p:nvPicPr>
          <p:cNvPr id="7" name="Afbeelding 6">
            <a:extLst>
              <a:ext uri="{FF2B5EF4-FFF2-40B4-BE49-F238E27FC236}">
                <a16:creationId xmlns:a16="http://schemas.microsoft.com/office/drawing/2014/main" id="{11F259E1-BA9C-4F19-A302-5317C521E7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5736" y="669303"/>
            <a:ext cx="5300988" cy="3136030"/>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C74D0CDD-A548-49FA-93AA-BD2AFF3FD1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379" y="3586513"/>
            <a:ext cx="5300988" cy="3271487"/>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8C809933-1D75-47CE-B15F-1BF0639E5D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75736" y="3892528"/>
            <a:ext cx="5018006" cy="2965472"/>
          </a:xfrm>
          <a:prstGeom prst="rect">
            <a:avLst/>
          </a:prstGeom>
        </p:spPr>
      </p:pic>
      <p:sp>
        <p:nvSpPr>
          <p:cNvPr id="8" name="Titel 1">
            <a:extLst>
              <a:ext uri="{FF2B5EF4-FFF2-40B4-BE49-F238E27FC236}">
                <a16:creationId xmlns:a16="http://schemas.microsoft.com/office/drawing/2014/main" id="{1EFD80AC-B1E5-4D1B-B9E0-8378F18A1236}"/>
              </a:ext>
            </a:extLst>
          </p:cNvPr>
          <p:cNvSpPr>
            <a:spLocks noGrp="1"/>
          </p:cNvSpPr>
          <p:nvPr>
            <p:ph type="title"/>
          </p:nvPr>
        </p:nvSpPr>
        <p:spPr>
          <a:xfrm>
            <a:off x="0" y="-20704"/>
            <a:ext cx="12192000" cy="488195"/>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Bijvoorbeeld: Utrechtse voorlichtingsbestanden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webinars</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10006316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845B2F47-B218-4550-827D-5A8BF7ECC9E8}"/>
              </a:ext>
            </a:extLst>
          </p:cNvPr>
          <p:cNvPicPr>
            <a:picLocks noChangeAspect="1"/>
          </p:cNvPicPr>
          <p:nvPr/>
        </p:nvPicPr>
        <p:blipFill>
          <a:blip r:embed="rId2"/>
          <a:stretch>
            <a:fillRect/>
          </a:stretch>
        </p:blipFill>
        <p:spPr>
          <a:xfrm>
            <a:off x="1016021" y="773362"/>
            <a:ext cx="10159958" cy="5782280"/>
          </a:xfrm>
          <a:prstGeom prst="rect">
            <a:avLst/>
          </a:prstGeom>
        </p:spPr>
      </p:pic>
      <p:pic>
        <p:nvPicPr>
          <p:cNvPr id="10" name="Picture 2">
            <a:extLst>
              <a:ext uri="{FF2B5EF4-FFF2-40B4-BE49-F238E27FC236}">
                <a16:creationId xmlns:a16="http://schemas.microsoft.com/office/drawing/2014/main" id="{47D5CF69-319C-4B79-A51D-617129F30D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1852248"/>
            <a:ext cx="7518379" cy="4642819"/>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BA25D659-26E2-454F-A45E-64ADEAD87024}"/>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referentielijst bijlage 3A Handreiking</a:t>
            </a:r>
          </a:p>
        </p:txBody>
      </p:sp>
    </p:spTree>
    <p:extLst>
      <p:ext uri="{BB962C8B-B14F-4D97-AF65-F5344CB8AC3E}">
        <p14:creationId xmlns:p14="http://schemas.microsoft.com/office/powerpoint/2010/main" val="233393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wat te doen met toepasbare regels?</a:t>
            </a:r>
          </a:p>
        </p:txBody>
      </p:sp>
      <p:pic>
        <p:nvPicPr>
          <p:cNvPr id="2" name="Afbeelding 1">
            <a:extLst>
              <a:ext uri="{FF2B5EF4-FFF2-40B4-BE49-F238E27FC236}">
                <a16:creationId xmlns:a16="http://schemas.microsoft.com/office/drawing/2014/main" id="{D6A0DAF6-FDCB-4F1E-8A9C-95F8FF79D710}"/>
              </a:ext>
            </a:extLst>
          </p:cNvPr>
          <p:cNvPicPr>
            <a:picLocks noChangeAspect="1"/>
          </p:cNvPicPr>
          <p:nvPr/>
        </p:nvPicPr>
        <p:blipFill>
          <a:blip r:embed="rId2"/>
          <a:stretch>
            <a:fillRect/>
          </a:stretch>
        </p:blipFill>
        <p:spPr>
          <a:xfrm>
            <a:off x="1799771" y="702823"/>
            <a:ext cx="7033531" cy="5792320"/>
          </a:xfrm>
          <a:prstGeom prst="rect">
            <a:avLst/>
          </a:prstGeom>
          <a:ln>
            <a:solidFill>
              <a:schemeClr val="tx1"/>
            </a:solidFill>
          </a:ln>
        </p:spPr>
      </p:pic>
    </p:spTree>
    <p:extLst>
      <p:ext uri="{BB962C8B-B14F-4D97-AF65-F5344CB8AC3E}">
        <p14:creationId xmlns:p14="http://schemas.microsoft.com/office/powerpoint/2010/main" val="42185532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B5 – Waardering en selectie: hotspots, vernietiging en overbrenging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34057265"/>
              </p:ext>
            </p:extLst>
          </p:nvPr>
        </p:nvGraphicFramePr>
        <p:xfrm>
          <a:off x="1452891" y="1812151"/>
          <a:ext cx="9286217" cy="3233697"/>
        </p:xfrm>
        <a:graphic>
          <a:graphicData uri="http://schemas.openxmlformats.org/drawingml/2006/table">
            <a:tbl>
              <a:tblPr firstRow="1" bandRow="1">
                <a:tableStyleId>{BC89EF96-8CEA-46FF-86C4-4CE0E7609802}</a:tableStyleId>
              </a:tblPr>
              <a:tblGrid>
                <a:gridCol w="1022101">
                  <a:extLst>
                    <a:ext uri="{9D8B030D-6E8A-4147-A177-3AD203B41FA5}">
                      <a16:colId xmlns:a16="http://schemas.microsoft.com/office/drawing/2014/main" val="3443340161"/>
                    </a:ext>
                  </a:extLst>
                </a:gridCol>
                <a:gridCol w="8264116">
                  <a:extLst>
                    <a:ext uri="{9D8B030D-6E8A-4147-A177-3AD203B41FA5}">
                      <a16:colId xmlns:a16="http://schemas.microsoft.com/office/drawing/2014/main" val="2871801235"/>
                    </a:ext>
                  </a:extLst>
                </a:gridCol>
              </a:tblGrid>
              <a:tr h="1077899">
                <a:tc>
                  <a:txBody>
                    <a:bodyPr/>
                    <a:lstStyle/>
                    <a:p>
                      <a:r>
                        <a:rPr lang="nl-NL" b="0" dirty="0">
                          <a:latin typeface="Tahoma" panose="020B0604030504040204" pitchFamily="34" charset="0"/>
                          <a:ea typeface="Tahoma" panose="020B0604030504040204" pitchFamily="34" charset="0"/>
                          <a:cs typeface="Tahoma" panose="020B0604030504040204" pitchFamily="34" charset="0"/>
                        </a:rPr>
                        <a:t>B5-3</a:t>
                      </a:r>
                    </a:p>
                  </a:txBody>
                  <a:tcPr/>
                </a:tc>
                <a:tc>
                  <a:txBody>
                    <a:bodyPr/>
                    <a:lstStyle/>
                    <a:p>
                      <a:r>
                        <a:rPr lang="nl-NL" b="0" dirty="0">
                          <a:latin typeface="Tahoma" panose="020B0604030504040204" pitchFamily="34" charset="0"/>
                          <a:ea typeface="Tahoma" panose="020B0604030504040204" pitchFamily="34" charset="0"/>
                          <a:cs typeface="Tahoma" panose="020B0604030504040204" pitchFamily="34" charset="0"/>
                        </a:rPr>
                        <a:t>Maak in geval van vastgestelde hotspots afspraken over het informatiebeheer in relatie tot de informatieketens van de Omgevingswet. </a:t>
                      </a:r>
                    </a:p>
                  </a:txBody>
                  <a:tcPr/>
                </a:tc>
                <a:extLst>
                  <a:ext uri="{0D108BD9-81ED-4DB2-BD59-A6C34878D82A}">
                    <a16:rowId xmlns:a16="http://schemas.microsoft.com/office/drawing/2014/main" val="3072908222"/>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Vernietig tijdig alle relevante informatieobjecten in de totale werking van de informatieketens Omgevingswet, vanuit het oogpunt van de betreffende ketenpartner. </a:t>
                      </a:r>
                    </a:p>
                  </a:txBody>
                  <a:tcPr/>
                </a:tc>
                <a:extLst>
                  <a:ext uri="{0D108BD9-81ED-4DB2-BD59-A6C34878D82A}">
                    <a16:rowId xmlns:a16="http://schemas.microsoft.com/office/drawing/2014/main" val="1985965547"/>
                  </a:ext>
                </a:extLst>
              </a:tr>
              <a:tr h="1077899">
                <a:tc>
                  <a:txBody>
                    <a:bodyPr/>
                    <a:lstStyle/>
                    <a:p>
                      <a:r>
                        <a:rPr lang="nl-NL" dirty="0">
                          <a:latin typeface="Tahoma" panose="020B0604030504040204" pitchFamily="34" charset="0"/>
                          <a:ea typeface="Tahoma" panose="020B0604030504040204" pitchFamily="34" charset="0"/>
                          <a:cs typeface="Tahoma" panose="020B0604030504040204" pitchFamily="34" charset="0"/>
                        </a:rPr>
                        <a:t>B5-5</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Breng per bevoegd gezag de relevante informatieobjecten over naar de archiefbewaarplaats (e-depot). </a:t>
                      </a:r>
                    </a:p>
                  </a:txBody>
                  <a:tcPr/>
                </a:tc>
                <a:extLst>
                  <a:ext uri="{0D108BD9-81ED-4DB2-BD59-A6C34878D82A}">
                    <a16:rowId xmlns:a16="http://schemas.microsoft.com/office/drawing/2014/main" val="3960104876"/>
                  </a:ext>
                </a:extLst>
              </a:tr>
            </a:tbl>
          </a:graphicData>
        </a:graphic>
      </p:graphicFrame>
    </p:spTree>
    <p:extLst>
      <p:ext uri="{BB962C8B-B14F-4D97-AF65-F5344CB8AC3E}">
        <p14:creationId xmlns:p14="http://schemas.microsoft.com/office/powerpoint/2010/main" val="5918430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Vindbaarheid en uitwisselbaarheid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33293331"/>
              </p:ext>
            </p:extLst>
          </p:nvPr>
        </p:nvGraphicFramePr>
        <p:xfrm>
          <a:off x="1902483" y="1749259"/>
          <a:ext cx="7959143" cy="3297057"/>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B6-1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vindbaarheid van informatieobjecten in de informatieketens m.b.t. ‘lopende zaken’.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de vindbaarheid van ‘afgehandelde zaken (historie)’ i.v.m. informatie die nodig is voor de dagelijkse uitvoering van dossiers in de informatieketens.</a:t>
                      </a:r>
                    </a:p>
                  </a:txBody>
                  <a:tcPr/>
                </a:tc>
                <a:extLst>
                  <a:ext uri="{0D108BD9-81ED-4DB2-BD59-A6C34878D82A}">
                    <a16:rowId xmlns:a16="http://schemas.microsoft.com/office/drawing/2014/main" val="3814727009"/>
                  </a:ext>
                </a:extLst>
              </a:tr>
              <a:tr h="180278">
                <a:tc>
                  <a:txBody>
                    <a:bodyPr/>
                    <a:lstStyle/>
                    <a:p>
                      <a:r>
                        <a:rPr lang="nl-NL" dirty="0">
                          <a:latin typeface="Tahoma" panose="020B0604030504040204" pitchFamily="34" charset="0"/>
                          <a:ea typeface="Tahoma" panose="020B0604030504040204" pitchFamily="34" charset="0"/>
                          <a:cs typeface="Tahoma" panose="020B0604030504040204" pitchFamily="34" charset="0"/>
                        </a:rPr>
                        <a:t>B6-3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gebruik van unieke identificatienummers.</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B6-4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het (aanpassen van het tijdstip van) verwijderen van de samenwerkingen en de daarin opgenomen informatieobjecten, conform het ontwerp van de DSO-samenwerkfunctionaliteit (SWF). </a:t>
                      </a:r>
                    </a:p>
                  </a:txBody>
                  <a:tcPr/>
                </a:tc>
                <a:extLst>
                  <a:ext uri="{0D108BD9-81ED-4DB2-BD59-A6C34878D82A}">
                    <a16:rowId xmlns:a16="http://schemas.microsoft.com/office/drawing/2014/main" val="725050248"/>
                  </a:ext>
                </a:extLst>
              </a:tr>
            </a:tbl>
          </a:graphicData>
        </a:graphic>
      </p:graphicFrame>
    </p:spTree>
    <p:extLst>
      <p:ext uri="{BB962C8B-B14F-4D97-AF65-F5344CB8AC3E}">
        <p14:creationId xmlns:p14="http://schemas.microsoft.com/office/powerpoint/2010/main" val="33308796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1716146"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B6 – Warme overdracht bodemtaken en BRO</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687373" y="1451974"/>
            <a:ext cx="8825284" cy="4968695"/>
          </a:xfrm>
        </p:spPr>
        <p:txBody>
          <a:bodyPr/>
          <a:lstStyle/>
          <a:p>
            <a:pPr marL="0" indent="0">
              <a:buNone/>
            </a:pPr>
            <a:r>
              <a:rPr lang="nl-NL" altLang="nl-NL" b="1" dirty="0">
                <a:latin typeface="Tahoma" panose="020B0604030504040204" pitchFamily="34" charset="0"/>
                <a:ea typeface="Tahoma" panose="020B0604030504040204" pitchFamily="34" charset="0"/>
                <a:cs typeface="Tahoma" panose="020B0604030504040204" pitchFamily="34" charset="0"/>
              </a:rPr>
              <a:t>Als gevolg van de Omgevingswet…</a:t>
            </a:r>
          </a:p>
          <a:p>
            <a:r>
              <a:rPr lang="nl-NL" altLang="nl-NL" dirty="0">
                <a:latin typeface="Tahoma" panose="020B0604030504040204" pitchFamily="34" charset="0"/>
                <a:ea typeface="Tahoma" panose="020B0604030504040204" pitchFamily="34" charset="0"/>
                <a:cs typeface="Tahoma" panose="020B0604030504040204" pitchFamily="34" charset="0"/>
              </a:rPr>
              <a:t>gemeenten krijgen verantwoordelijkheid voor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bodemtaken</a:t>
            </a:r>
          </a:p>
          <a:p>
            <a:r>
              <a:rPr lang="nl-NL" altLang="nl-NL" dirty="0">
                <a:latin typeface="Tahoma" panose="020B0604030504040204" pitchFamily="34" charset="0"/>
                <a:ea typeface="Tahoma" panose="020B0604030504040204" pitchFamily="34" charset="0"/>
                <a:cs typeface="Tahoma" panose="020B0604030504040204" pitchFamily="34" charset="0"/>
              </a:rPr>
              <a:t>provincies voor grondwaterkwaliteit</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Welke afspraken over bodeminformatie, </a:t>
            </a: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-rapporten en dossiers?</a:t>
            </a:r>
          </a:p>
          <a:p>
            <a:pPr marL="0" indent="0">
              <a:buNone/>
            </a:pPr>
            <a:endParaRPr lang="nl-NL" altLang="nl-NL"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nl-NL" altLang="nl-NL" dirty="0">
                <a:latin typeface="Tahoma" panose="020B0604030504040204" pitchFamily="34" charset="0"/>
                <a:ea typeface="Tahoma" panose="020B0604030504040204" pitchFamily="34" charset="0"/>
                <a:cs typeface="Tahoma" panose="020B0604030504040204" pitchFamily="34" charset="0"/>
              </a:rPr>
              <a:t>Bodemdossiers gaan heel ver terug…</a:t>
            </a:r>
          </a:p>
        </p:txBody>
      </p:sp>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8" name="Afbeelding 7" descr="Afbeelding met tekst&#10;&#10;Automatisch gegenereerde beschrijving">
            <a:extLst>
              <a:ext uri="{FF2B5EF4-FFF2-40B4-BE49-F238E27FC236}">
                <a16:creationId xmlns:a16="http://schemas.microsoft.com/office/drawing/2014/main" id="{D31AA75D-90E9-4E40-B4DA-873E6EA9F85E}"/>
              </a:ext>
            </a:extLst>
          </p:cNvPr>
          <p:cNvPicPr>
            <a:picLocks noChangeAspect="1"/>
          </p:cNvPicPr>
          <p:nvPr/>
        </p:nvPicPr>
        <p:blipFill>
          <a:blip r:embed="rId2"/>
          <a:stretch>
            <a:fillRect/>
          </a:stretch>
        </p:blipFill>
        <p:spPr>
          <a:xfrm>
            <a:off x="7088366" y="310088"/>
            <a:ext cx="4117062" cy="5827558"/>
          </a:xfrm>
          <a:prstGeom prst="rect">
            <a:avLst/>
          </a:prstGeom>
          <a:ln w="12700">
            <a:solidFill>
              <a:schemeClr val="tx1"/>
            </a:solidFill>
          </a:ln>
        </p:spPr>
      </p:pic>
      <p:pic>
        <p:nvPicPr>
          <p:cNvPr id="4" name="Afbeelding 3">
            <a:extLst>
              <a:ext uri="{FF2B5EF4-FFF2-40B4-BE49-F238E27FC236}">
                <a16:creationId xmlns:a16="http://schemas.microsoft.com/office/drawing/2014/main" id="{A1B5C84F-F18E-44CE-87E3-EF12BE8080F6}"/>
              </a:ext>
            </a:extLst>
          </p:cNvPr>
          <p:cNvPicPr>
            <a:picLocks noChangeAspect="1"/>
          </p:cNvPicPr>
          <p:nvPr/>
        </p:nvPicPr>
        <p:blipFill>
          <a:blip r:embed="rId3"/>
          <a:stretch>
            <a:fillRect/>
          </a:stretch>
        </p:blipFill>
        <p:spPr>
          <a:xfrm>
            <a:off x="7729605" y="760806"/>
            <a:ext cx="4141344" cy="5827558"/>
          </a:xfrm>
          <a:prstGeom prst="rect">
            <a:avLst/>
          </a:prstGeom>
          <a:ln w="19050">
            <a:solidFill>
              <a:schemeClr val="tx1"/>
            </a:solidFill>
          </a:ln>
        </p:spPr>
      </p:pic>
      <p:sp>
        <p:nvSpPr>
          <p:cNvPr id="7" name="Tekstvak 6">
            <a:extLst>
              <a:ext uri="{FF2B5EF4-FFF2-40B4-BE49-F238E27FC236}">
                <a16:creationId xmlns:a16="http://schemas.microsoft.com/office/drawing/2014/main" id="{79CF0997-ED49-4D5C-84C2-8DF4F3F6D96F}"/>
              </a:ext>
            </a:extLst>
          </p:cNvPr>
          <p:cNvSpPr txBox="1"/>
          <p:nvPr/>
        </p:nvSpPr>
        <p:spPr>
          <a:xfrm>
            <a:off x="-44390" y="6676008"/>
            <a:ext cx="12192000" cy="215444"/>
          </a:xfrm>
          <a:prstGeom prst="rect">
            <a:avLst/>
          </a:prstGeom>
          <a:noFill/>
        </p:spPr>
        <p:txBody>
          <a:bodyPr wrap="square" rtlCol="0">
            <a:spAutoFit/>
          </a:bodyPr>
          <a:lstStyle/>
          <a:p>
            <a:r>
              <a:rPr lang="nl-NL" sz="800" dirty="0"/>
              <a:t>Bron: VNG Ledenbrief, VNG Realisatie pagina BRO</a:t>
            </a:r>
          </a:p>
        </p:txBody>
      </p:sp>
    </p:spTree>
    <p:extLst>
      <p:ext uri="{BB962C8B-B14F-4D97-AF65-F5344CB8AC3E}">
        <p14:creationId xmlns:p14="http://schemas.microsoft.com/office/powerpoint/2010/main" val="399692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5" end="5"/>
                                            </p:txEl>
                                          </p:spTgt>
                                        </p:tgtEl>
                                        <p:attrNameLst>
                                          <p:attrName>style.visibility</p:attrName>
                                        </p:attrNameLst>
                                      </p:cBhvr>
                                      <p:to>
                                        <p:strVal val="visible"/>
                                      </p:to>
                                    </p:set>
                                    <p:animEffect transition="in" filter="fade">
                                      <p:cBhvr>
                                        <p:cTn id="7" dur="1000"/>
                                        <p:tgtEl>
                                          <p:spTgt spid="69635">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6" end="6"/>
                                            </p:txEl>
                                          </p:spTgt>
                                        </p:tgtEl>
                                        <p:attrNameLst>
                                          <p:attrName>style.visibility</p:attrName>
                                        </p:attrNameLst>
                                      </p:cBhvr>
                                      <p:to>
                                        <p:strVal val="visible"/>
                                      </p:to>
                                    </p:set>
                                    <p:animEffect transition="in" filter="fade">
                                      <p:cBhvr>
                                        <p:cTn id="10" dur="1000"/>
                                        <p:tgtEl>
                                          <p:spTgt spid="69635">
                                            <p:txEl>
                                              <p:pRg st="6" end="6"/>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69635">
                                            <p:txEl>
                                              <p:pRg st="8" end="8"/>
                                            </p:txEl>
                                          </p:spTgt>
                                        </p:tgtEl>
                                        <p:attrNameLst>
                                          <p:attrName>style.visibility</p:attrName>
                                        </p:attrNameLst>
                                      </p:cBhvr>
                                      <p:to>
                                        <p:strVal val="visible"/>
                                      </p:to>
                                    </p:set>
                                    <p:animEffect transition="in" filter="fade">
                                      <p:cBhvr>
                                        <p:cTn id="18" dur="1000"/>
                                        <p:tgtEl>
                                          <p:spTgt spid="696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B7 – Toegang en beveiliging</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1003158535"/>
              </p:ext>
            </p:extLst>
          </p:nvPr>
        </p:nvGraphicFramePr>
        <p:xfrm>
          <a:off x="1902483" y="1749259"/>
          <a:ext cx="7959143" cy="4029162"/>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B7-1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Maak afspraken over de beveiliging van informatieobjecten zodat informatieobjecten alleen worden aangemaakt, gewijzigd, geraadpleegd en vernietigd door personen die daartoe bevoegd zijn.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over hoe het beveiligd uitwisselen van informatieobjecten in geval van bijzondere situaties of (proces)objecten plaatsheeft. Richt de lokale software hierop in.</a:t>
                      </a:r>
                    </a:p>
                  </a:txBody>
                  <a:tcPr/>
                </a:tc>
                <a:extLst>
                  <a:ext uri="{0D108BD9-81ED-4DB2-BD59-A6C34878D82A}">
                    <a16:rowId xmlns:a16="http://schemas.microsoft.com/office/drawing/2014/main" val="3814727009"/>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B7-3</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als informatieobjecten niet of beperkt toegankelijk moeten zijn, bezien vanuit het perspectief privacy/AVG, inclusief afspraken over </a:t>
                      </a:r>
                      <a:r>
                        <a:rPr lang="nl-NL" dirty="0" err="1">
                          <a:latin typeface="Tahoma" panose="020B0604030504040204" pitchFamily="34" charset="0"/>
                          <a:ea typeface="Tahoma" panose="020B0604030504040204" pitchFamily="34" charset="0"/>
                          <a:cs typeface="Tahoma" panose="020B0604030504040204" pitchFamily="34" charset="0"/>
                        </a:rPr>
                        <a:t>anonimisering</a:t>
                      </a:r>
                      <a:r>
                        <a:rPr lang="nl-NL" dirty="0">
                          <a:latin typeface="Tahoma" panose="020B0604030504040204" pitchFamily="34" charset="0"/>
                          <a:ea typeface="Tahoma" panose="020B0604030504040204" pitchFamily="34" charset="0"/>
                          <a:cs typeface="Tahoma" panose="020B0604030504040204" pitchFamily="34" charset="0"/>
                        </a:rPr>
                        <a:t>.</a:t>
                      </a:r>
                    </a:p>
                  </a:txBody>
                  <a:tcPr/>
                </a:tc>
                <a:extLst>
                  <a:ext uri="{0D108BD9-81ED-4DB2-BD59-A6C34878D82A}">
                    <a16:rowId xmlns:a16="http://schemas.microsoft.com/office/drawing/2014/main" val="3514575621"/>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B7-4</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Maak afspraken op als informatieobjecten nog niet </a:t>
                      </a:r>
                      <a:r>
                        <a:rPr lang="nl-NL" dirty="0" err="1">
                          <a:latin typeface="Tahoma" panose="020B0604030504040204" pitchFamily="34" charset="0"/>
                          <a:ea typeface="Tahoma" panose="020B0604030504040204" pitchFamily="34" charset="0"/>
                          <a:cs typeface="Tahoma" panose="020B0604030504040204" pitchFamily="34" charset="0"/>
                        </a:rPr>
                        <a:t>rechtenvrij</a:t>
                      </a:r>
                      <a:r>
                        <a:rPr lang="nl-NL" dirty="0">
                          <a:latin typeface="Tahoma" panose="020B0604030504040204" pitchFamily="34" charset="0"/>
                          <a:ea typeface="Tahoma" panose="020B0604030504040204" pitchFamily="34" charset="0"/>
                          <a:cs typeface="Tahoma" panose="020B0604030504040204" pitchFamily="34" charset="0"/>
                        </a:rPr>
                        <a:t> zijn i.v.m. auteursrecht. Richt de lokale software hierop in.</a:t>
                      </a:r>
                    </a:p>
                  </a:txBody>
                  <a:tcPr/>
                </a:tc>
                <a:extLst>
                  <a:ext uri="{0D108BD9-81ED-4DB2-BD59-A6C34878D82A}">
                    <a16:rowId xmlns:a16="http://schemas.microsoft.com/office/drawing/2014/main" val="725050248"/>
                  </a:ext>
                </a:extLst>
              </a:tr>
            </a:tbl>
          </a:graphicData>
        </a:graphic>
      </p:graphicFrame>
    </p:spTree>
    <p:extLst>
      <p:ext uri="{BB962C8B-B14F-4D97-AF65-F5344CB8AC3E}">
        <p14:creationId xmlns:p14="http://schemas.microsoft.com/office/powerpoint/2010/main" val="37564055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en standaarden voor toegankelijkheid</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4118793510"/>
              </p:ext>
            </p:extLst>
          </p:nvPr>
        </p:nvGraphicFramePr>
        <p:xfrm>
          <a:off x="1902483" y="1749259"/>
          <a:ext cx="7959143" cy="3200400"/>
        </p:xfrm>
        <a:graphic>
          <a:graphicData uri="http://schemas.openxmlformats.org/drawingml/2006/table">
            <a:tbl>
              <a:tblPr firstRow="1" bandRow="1">
                <a:tableStyleId>{BC89EF96-8CEA-46FF-86C4-4CE0E7609802}</a:tableStyleId>
              </a:tblPr>
              <a:tblGrid>
                <a:gridCol w="876035">
                  <a:extLst>
                    <a:ext uri="{9D8B030D-6E8A-4147-A177-3AD203B41FA5}">
                      <a16:colId xmlns:a16="http://schemas.microsoft.com/office/drawing/2014/main" val="3443340161"/>
                    </a:ext>
                  </a:extLst>
                </a:gridCol>
                <a:gridCol w="7083108">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B8-1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of de gebruikte bestandsformaten in de landelijke voorzieningen aansluiten op de voorkeursformaten en acceptabele formaten volgens het lokale beleid.</a:t>
                      </a:r>
                    </a:p>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Als dat niet past, neem dan aanvullende maatregelen om duurzaamheid te waarborgen in een ander formaat dat wel voldoet volgens dat lokale beleid. </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B8-2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Toets aan de </a:t>
                      </a:r>
                      <a:r>
                        <a:rPr lang="nl-NL" dirty="0" err="1">
                          <a:latin typeface="Tahoma" panose="020B0604030504040204" pitchFamily="34" charset="0"/>
                          <a:ea typeface="Tahoma" panose="020B0604030504040204" pitchFamily="34" charset="0"/>
                          <a:cs typeface="Tahoma" panose="020B0604030504040204" pitchFamily="34" charset="0"/>
                        </a:rPr>
                        <a:t>Webrichtlijnen</a:t>
                      </a:r>
                      <a:r>
                        <a:rPr lang="nl-NL" dirty="0">
                          <a:latin typeface="Tahoma" panose="020B0604030504040204" pitchFamily="34" charset="0"/>
                          <a:ea typeface="Tahoma" panose="020B0604030504040204" pitchFamily="34" charset="0"/>
                          <a:cs typeface="Tahoma" panose="020B0604030504040204" pitchFamily="34" charset="0"/>
                        </a:rPr>
                        <a:t> voor Toegankelijkheid van </a:t>
                      </a:r>
                      <a:r>
                        <a:rPr lang="nl-NL" dirty="0" err="1">
                          <a:latin typeface="Tahoma" panose="020B0604030504040204" pitchFamily="34" charset="0"/>
                          <a:ea typeface="Tahoma" panose="020B0604030504040204" pitchFamily="34" charset="0"/>
                          <a:cs typeface="Tahoma" panose="020B0604030504040204" pitchFamily="34" charset="0"/>
                        </a:rPr>
                        <a:t>Webcontent</a:t>
                      </a:r>
                      <a:r>
                        <a:rPr lang="nl-NL" dirty="0">
                          <a:latin typeface="Tahoma" panose="020B0604030504040204" pitchFamily="34" charset="0"/>
                          <a:ea typeface="Tahoma" panose="020B0604030504040204" pitchFamily="34" charset="0"/>
                          <a:cs typeface="Tahoma" panose="020B0604030504040204" pitchFamily="34" charset="0"/>
                        </a:rPr>
                        <a:t> (WCAG) 2.1 en controleer of de duurzaamheid van de oplossing gegarandeerd is voor de bewaarduur van die informatie (via parameters vooraf of bij het afsluiten van zaken of van content op websites). </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26615916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B8 – Formaten: Globaal Content Raamwerk, bijlage F</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pic>
        <p:nvPicPr>
          <p:cNvPr id="2" name="Afbeelding 1">
            <a:extLst>
              <a:ext uri="{FF2B5EF4-FFF2-40B4-BE49-F238E27FC236}">
                <a16:creationId xmlns:a16="http://schemas.microsoft.com/office/drawing/2014/main" id="{8C6B7181-8567-4F3A-BC88-E488B876260C}"/>
              </a:ext>
            </a:extLst>
          </p:cNvPr>
          <p:cNvPicPr>
            <a:picLocks noChangeAspect="1"/>
          </p:cNvPicPr>
          <p:nvPr/>
        </p:nvPicPr>
        <p:blipFill>
          <a:blip r:embed="rId3"/>
          <a:stretch>
            <a:fillRect/>
          </a:stretch>
        </p:blipFill>
        <p:spPr>
          <a:xfrm>
            <a:off x="0" y="593641"/>
            <a:ext cx="12192000" cy="5844886"/>
          </a:xfrm>
          <a:prstGeom prst="rect">
            <a:avLst/>
          </a:prstGeom>
        </p:spPr>
      </p:pic>
    </p:spTree>
    <p:extLst>
      <p:ext uri="{BB962C8B-B14F-4D97-AF65-F5344CB8AC3E}">
        <p14:creationId xmlns:p14="http://schemas.microsoft.com/office/powerpoint/2010/main" val="2416678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3" y="44390"/>
            <a:ext cx="11657364" cy="439236"/>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a:t>
            </a:r>
          </a:p>
        </p:txBody>
      </p:sp>
      <p:pic>
        <p:nvPicPr>
          <p:cNvPr id="2049" name="Picture 611">
            <a:extLst>
              <a:ext uri="{FF2B5EF4-FFF2-40B4-BE49-F238E27FC236}">
                <a16:creationId xmlns:a16="http://schemas.microsoft.com/office/drawing/2014/main" id="{12CBDEB8-1735-4C76-A4EE-5F9B48D54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8300" y="3714750"/>
            <a:ext cx="66675" cy="127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el 4">
            <a:extLst>
              <a:ext uri="{FF2B5EF4-FFF2-40B4-BE49-F238E27FC236}">
                <a16:creationId xmlns:a16="http://schemas.microsoft.com/office/drawing/2014/main" id="{2BD12843-EA30-4E5D-9108-A7FD605CC845}"/>
              </a:ext>
            </a:extLst>
          </p:cNvPr>
          <p:cNvGraphicFramePr>
            <a:graphicFrameLocks noGrp="1"/>
          </p:cNvGraphicFramePr>
          <p:nvPr>
            <p:extLst>
              <p:ext uri="{D42A27DB-BD31-4B8C-83A1-F6EECF244321}">
                <p14:modId xmlns:p14="http://schemas.microsoft.com/office/powerpoint/2010/main" val="3572622330"/>
              </p:ext>
            </p:extLst>
          </p:nvPr>
        </p:nvGraphicFramePr>
        <p:xfrm>
          <a:off x="1902483" y="1749259"/>
          <a:ext cx="8165442" cy="3474720"/>
        </p:xfrm>
        <a:graphic>
          <a:graphicData uri="http://schemas.openxmlformats.org/drawingml/2006/table">
            <a:tbl>
              <a:tblPr firstRow="1" bandRow="1">
                <a:tableStyleId>{BC89EF96-8CEA-46FF-86C4-4CE0E7609802}</a:tableStyleId>
              </a:tblPr>
              <a:tblGrid>
                <a:gridCol w="898742">
                  <a:extLst>
                    <a:ext uri="{9D8B030D-6E8A-4147-A177-3AD203B41FA5}">
                      <a16:colId xmlns:a16="http://schemas.microsoft.com/office/drawing/2014/main" val="3443340161"/>
                    </a:ext>
                  </a:extLst>
                </a:gridCol>
                <a:gridCol w="7266700">
                  <a:extLst>
                    <a:ext uri="{9D8B030D-6E8A-4147-A177-3AD203B41FA5}">
                      <a16:colId xmlns:a16="http://schemas.microsoft.com/office/drawing/2014/main" val="2871801235"/>
                    </a:ext>
                  </a:extLst>
                </a:gridCol>
              </a:tblGrid>
              <a:tr h="795763">
                <a:tc>
                  <a:txBody>
                    <a:bodyPr/>
                    <a:lstStyle/>
                    <a:p>
                      <a:r>
                        <a:rPr lang="nl-NL" b="0" dirty="0">
                          <a:latin typeface="Tahoma" panose="020B0604030504040204" pitchFamily="34" charset="0"/>
                          <a:ea typeface="Tahoma" panose="020B0604030504040204" pitchFamily="34" charset="0"/>
                          <a:cs typeface="Tahoma" panose="020B0604030504040204" pitchFamily="34" charset="0"/>
                        </a:rPr>
                        <a:t>B8-1</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b="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Toets de Omgevingswet-softwarespecificaties (voor VTH, omgevingsbeleid en toepasbare regels) die raken aan DUTO en/of samenwerking in de keten.</a:t>
                      </a:r>
                    </a:p>
                  </a:txBody>
                  <a:tcPr/>
                </a:tc>
                <a:extLst>
                  <a:ext uri="{0D108BD9-81ED-4DB2-BD59-A6C34878D82A}">
                    <a16:rowId xmlns:a16="http://schemas.microsoft.com/office/drawing/2014/main" val="3347509960"/>
                  </a:ext>
                </a:extLst>
              </a:tr>
              <a:tr h="946814">
                <a:tc>
                  <a:txBody>
                    <a:bodyPr/>
                    <a:lstStyle/>
                    <a:p>
                      <a:r>
                        <a:rPr lang="nl-NL" dirty="0">
                          <a:latin typeface="Tahoma" panose="020B0604030504040204" pitchFamily="34" charset="0"/>
                          <a:ea typeface="Tahoma" panose="020B0604030504040204" pitchFamily="34" charset="0"/>
                          <a:cs typeface="Tahoma" panose="020B0604030504040204" pitchFamily="34" charset="0"/>
                        </a:rPr>
                        <a:t>B8-2</a:t>
                      </a:r>
                    </a:p>
                  </a:txBody>
                  <a:tcPr/>
                </a:tc>
                <a:tc>
                  <a:txBody>
                    <a:bodyPr/>
                    <a:lstStyle/>
                    <a:p>
                      <a:r>
                        <a:rPr lang="nl-NL" dirty="0">
                          <a:latin typeface="Tahoma" panose="020B0604030504040204" pitchFamily="34" charset="0"/>
                          <a:ea typeface="Tahoma" panose="020B0604030504040204" pitchFamily="34" charset="0"/>
                          <a:cs typeface="Tahoma" panose="020B0604030504040204" pitchFamily="34" charset="0"/>
                        </a:rPr>
                        <a:t>Stel algemene DUTO eisen op bij aanbesteding voor software om minimaal te voldoen aan:</a:t>
                      </a:r>
                    </a:p>
                    <a:p>
                      <a:pPr marL="0" marR="0" lvl="0" indent="0" algn="l" defTabSz="457200" rtl="0" eaLnBrk="1" fontAlgn="auto" latinLnBrk="0" hangingPunct="1">
                        <a:lnSpc>
                          <a:spcPct val="100000"/>
                        </a:lnSpc>
                        <a:spcBef>
                          <a:spcPts val="0"/>
                        </a:spcBef>
                        <a:spcAft>
                          <a:spcPts val="0"/>
                        </a:spcAft>
                        <a:buClrTx/>
                        <a:buSzTx/>
                        <a:buFontTx/>
                        <a:buNone/>
                        <a:tabLst/>
                        <a:defRPr/>
                      </a:pPr>
                      <a:r>
                        <a:rPr lang="nl-NL" dirty="0">
                          <a:latin typeface="Tahoma" panose="020B0604030504040204" pitchFamily="34" charset="0"/>
                          <a:ea typeface="Tahoma" panose="020B0604030504040204" pitchFamily="34" charset="0"/>
                          <a:cs typeface="Tahoma" panose="020B0604030504040204" pitchFamily="34" charset="0"/>
                        </a:rPr>
                        <a:t>- (MDTO) en metadata profielen voor geografische data (NEN 3610);</a:t>
                      </a:r>
                    </a:p>
                    <a:p>
                      <a:r>
                        <a:rPr lang="nl-NL" dirty="0">
                          <a:latin typeface="Tahoma" panose="020B0604030504040204" pitchFamily="34" charset="0"/>
                          <a:ea typeface="Tahoma" panose="020B0604030504040204" pitchFamily="34" charset="0"/>
                          <a:cs typeface="Tahoma" panose="020B0604030504040204" pitchFamily="34" charset="0"/>
                        </a:rPr>
                        <a:t>- metadata op het Internet; </a:t>
                      </a:r>
                    </a:p>
                    <a:p>
                      <a:r>
                        <a:rPr lang="nl-NL" dirty="0">
                          <a:latin typeface="Tahoma" panose="020B0604030504040204" pitchFamily="34" charset="0"/>
                          <a:ea typeface="Tahoma" panose="020B0604030504040204" pitchFamily="34" charset="0"/>
                          <a:cs typeface="Tahoma" panose="020B0604030504040204" pitchFamily="34" charset="0"/>
                        </a:rPr>
                        <a:t>- het toepassen van selectielijsten voor het bewaren en vernietigen van informatie, het opvolgen van richtlijnen voor de inrichting van e-depots;</a:t>
                      </a:r>
                    </a:p>
                    <a:p>
                      <a:r>
                        <a:rPr lang="nl-NL" dirty="0">
                          <a:latin typeface="Tahoma" panose="020B0604030504040204" pitchFamily="34" charset="0"/>
                          <a:ea typeface="Tahoma" panose="020B0604030504040204" pitchFamily="34" charset="0"/>
                          <a:cs typeface="Tahoma" panose="020B0604030504040204" pitchFamily="34" charset="0"/>
                        </a:rPr>
                        <a:t>- het inrichten van processen voor vervreemden, vernietigen, overdragen en bewaren van informatie.</a:t>
                      </a:r>
                    </a:p>
                  </a:txBody>
                  <a:tcPr/>
                </a:tc>
                <a:extLst>
                  <a:ext uri="{0D108BD9-81ED-4DB2-BD59-A6C34878D82A}">
                    <a16:rowId xmlns:a16="http://schemas.microsoft.com/office/drawing/2014/main" val="3814727009"/>
                  </a:ext>
                </a:extLst>
              </a:tr>
            </a:tbl>
          </a:graphicData>
        </a:graphic>
      </p:graphicFrame>
    </p:spTree>
    <p:extLst>
      <p:ext uri="{BB962C8B-B14F-4D97-AF65-F5344CB8AC3E}">
        <p14:creationId xmlns:p14="http://schemas.microsoft.com/office/powerpoint/2010/main" val="16555892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pic>
        <p:nvPicPr>
          <p:cNvPr id="4" name="Afbeelding 3" descr="Afbeelding met tekst&#10;&#10;Automatisch gegenereerde beschrijving">
            <a:extLst>
              <a:ext uri="{FF2B5EF4-FFF2-40B4-BE49-F238E27FC236}">
                <a16:creationId xmlns:a16="http://schemas.microsoft.com/office/drawing/2014/main" id="{785ED058-5DE7-4B2D-A42C-BA4B5FEE4961}"/>
              </a:ext>
            </a:extLst>
          </p:cNvPr>
          <p:cNvPicPr>
            <a:picLocks noChangeAspect="1"/>
          </p:cNvPicPr>
          <p:nvPr/>
        </p:nvPicPr>
        <p:blipFill>
          <a:blip r:embed="rId2"/>
          <a:stretch>
            <a:fillRect/>
          </a:stretch>
        </p:blipFill>
        <p:spPr>
          <a:xfrm>
            <a:off x="1723879" y="1074198"/>
            <a:ext cx="8744241" cy="535847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D2E47DE4-D3BA-4C24-8481-230197A856B3}"/>
              </a:ext>
            </a:extLst>
          </p:cNvPr>
          <p:cNvGraphicFramePr/>
          <p:nvPr>
            <p:extLst>
              <p:ext uri="{D42A27DB-BD31-4B8C-83A1-F6EECF244321}">
                <p14:modId xmlns:p14="http://schemas.microsoft.com/office/powerpoint/2010/main" val="201528351"/>
              </p:ext>
            </p:extLst>
          </p:nvPr>
        </p:nvGraphicFramePr>
        <p:xfrm>
          <a:off x="2032000" y="96602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ijl: gekromd omhoog 7">
            <a:extLst>
              <a:ext uri="{FF2B5EF4-FFF2-40B4-BE49-F238E27FC236}">
                <a16:creationId xmlns:a16="http://schemas.microsoft.com/office/drawing/2014/main" id="{0EC81BA8-C487-4DD6-8F2A-09B9C0F71861}"/>
              </a:ext>
            </a:extLst>
          </p:cNvPr>
          <p:cNvSpPr/>
          <p:nvPr/>
        </p:nvSpPr>
        <p:spPr>
          <a:xfrm rot="16200000">
            <a:off x="10032955" y="3971820"/>
            <a:ext cx="2104480" cy="172616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6" name="Titel 1">
            <a:extLst>
              <a:ext uri="{FF2B5EF4-FFF2-40B4-BE49-F238E27FC236}">
                <a16:creationId xmlns:a16="http://schemas.microsoft.com/office/drawing/2014/main" id="{ABA6C743-1DCD-4321-9B34-558D86B21851}"/>
              </a:ext>
            </a:extLst>
          </p:cNvPr>
          <p:cNvSpPr txBox="1">
            <a:spLocks/>
          </p:cNvSpPr>
          <p:nvPr/>
        </p:nvSpPr>
        <p:spPr bwMode="auto">
          <a:xfrm>
            <a:off x="0" y="-20704"/>
            <a:ext cx="12192000" cy="488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Utrechtse aanpak samenwerking Omgevingswet</a:t>
            </a:r>
          </a:p>
        </p:txBody>
      </p:sp>
    </p:spTree>
    <p:extLst>
      <p:ext uri="{BB962C8B-B14F-4D97-AF65-F5344CB8AC3E}">
        <p14:creationId xmlns:p14="http://schemas.microsoft.com/office/powerpoint/2010/main" val="337415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3000"/>
                                        <p:tgtEl>
                                          <p:spTgt spid="7"/>
                                        </p:tgtEl>
                                      </p:cBhvr>
                                    </p:animEffect>
                                  </p:childTnLst>
                                </p:cTn>
                              </p:par>
                            </p:childTnLst>
                          </p:cTn>
                        </p:par>
                        <p:par>
                          <p:cTn id="8" fill="hold">
                            <p:stCondLst>
                              <p:cond delay="3000"/>
                            </p:stCondLst>
                            <p:childTnLst>
                              <p:par>
                                <p:cTn id="9" presetID="22" presetClass="entr" presetSubtype="4"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91A87E-BE1A-4946-A52A-E93745FF68D4}"/>
              </a:ext>
            </a:extLst>
          </p:cNvPr>
          <p:cNvPicPr>
            <a:picLocks noChangeAspect="1"/>
          </p:cNvPicPr>
          <p:nvPr/>
        </p:nvPicPr>
        <p:blipFill>
          <a:blip r:embed="rId2"/>
          <a:stretch>
            <a:fillRect/>
          </a:stretch>
        </p:blipFill>
        <p:spPr>
          <a:xfrm>
            <a:off x="578580" y="425440"/>
            <a:ext cx="11034840" cy="6661473"/>
          </a:xfrm>
          <a:prstGeom prst="rect">
            <a:avLst/>
          </a:prstGeom>
        </p:spPr>
      </p:pic>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11034840" cy="446033"/>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Programmatuur: 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spTree>
    <p:extLst>
      <p:ext uri="{BB962C8B-B14F-4D97-AF65-F5344CB8AC3E}">
        <p14:creationId xmlns:p14="http://schemas.microsoft.com/office/powerpoint/2010/main" val="42839662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D6C551A0-D283-4F0B-8859-94CC25D16A7C}"/>
              </a:ext>
            </a:extLst>
          </p:cNvPr>
          <p:cNvSpPr>
            <a:spLocks noGrp="1"/>
          </p:cNvSpPr>
          <p:nvPr>
            <p:ph type="title"/>
          </p:nvPr>
        </p:nvSpPr>
        <p:spPr>
          <a:xfrm>
            <a:off x="74889" y="181135"/>
            <a:ext cx="9894733" cy="48477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B9 – Voorbeeld requirements VTH: VTH097 en VTH098 (beide ‘must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haves</a:t>
            </a:r>
            <a:r>
              <a:rPr lang="nl-NL" altLang="nl-NL" dirty="0">
                <a:latin typeface="Tahoma" panose="020B0604030504040204" pitchFamily="34" charset="0"/>
                <a:ea typeface="ＭＳ Ｐゴシック" panose="020B0600070205080204" pitchFamily="34" charset="-128"/>
                <a:cs typeface="Tahoma" panose="020B0604030504040204" pitchFamily="34" charset="0"/>
              </a:rPr>
              <a: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4A1B2A00-273C-431F-B179-4C561F153C47}"/>
              </a:ext>
            </a:extLst>
          </p:cNvPr>
          <p:cNvSpPr>
            <a:spLocks noGrp="1"/>
          </p:cNvSpPr>
          <p:nvPr>
            <p:ph idx="1"/>
          </p:nvPr>
        </p:nvSpPr>
        <p:spPr>
          <a:xfrm>
            <a:off x="1646239" y="1165226"/>
            <a:ext cx="9204325" cy="4525963"/>
          </a:xfrm>
        </p:spPr>
        <p:txBody>
          <a:bodyPr/>
          <a:lstStyle/>
          <a:p>
            <a:pPr marL="0" indent="0">
              <a:buNone/>
              <a:defRPr/>
            </a:pPr>
            <a:r>
              <a:rPr lang="nl-NL" dirty="0"/>
              <a:t>VTH097 Kunnen ontvangen van het kopie-triggerbericht uit DSO-LV</a:t>
            </a:r>
          </a:p>
          <a:p>
            <a:pPr marL="0" indent="0">
              <a:buNone/>
              <a:defRPr/>
            </a:pPr>
            <a:endParaRPr lang="nl-NL" dirty="0">
              <a:solidFill>
                <a:srgbClr val="0070C0"/>
              </a:solidFill>
            </a:endParaRPr>
          </a:p>
          <a:p>
            <a:pPr marL="0" indent="0">
              <a:buNone/>
              <a:defRPr/>
            </a:pPr>
            <a:r>
              <a:rPr lang="nl-NL" dirty="0">
                <a:solidFill>
                  <a:srgbClr val="0070C0"/>
                </a:solidFill>
              </a:rPr>
              <a:t>Als Verzoeken door een andere (uitvoerende) organisatie dan het verantwoordelijke Bevoegd Gezag worden uitgevoerd, dan gaat het originele triggerbericht naar die betreffende (uitvoerende) organisatie. Daarbij wordt er een kopie-triggerbericht naar het Bevoegd Gezag gestuurd. De VTH software moet dit kopie-triggerbericht kunnen ontvangen.</a:t>
            </a:r>
          </a:p>
          <a:p>
            <a:pPr>
              <a:defRPr/>
            </a:pPr>
            <a:endParaRPr lang="nl-NL" dirty="0"/>
          </a:p>
          <a:p>
            <a:pPr marL="0" indent="0">
              <a:buNone/>
              <a:defRPr/>
            </a:pPr>
            <a:r>
              <a:rPr lang="nl-NL" dirty="0"/>
              <a:t>VTH098 Kunnen verwijderen van een Verzoek uit de werkmap van het DSO-LV	</a:t>
            </a:r>
          </a:p>
          <a:p>
            <a:pPr marL="0" indent="0">
              <a:buNone/>
              <a:defRPr/>
            </a:pPr>
            <a:r>
              <a:rPr lang="nl-NL" dirty="0">
                <a:solidFill>
                  <a:srgbClr val="0070C0"/>
                </a:solidFill>
              </a:rPr>
              <a:t>Als het Verzoek volledig is afgehandeld, kan het Bevoegd Gezag de werkmap verwijderen in de DSO-LV. Dit verwijderen staat los van het verzoek in </a:t>
            </a:r>
            <a:r>
              <a:rPr lang="nl-NL" dirty="0" err="1">
                <a:solidFill>
                  <a:srgbClr val="0070C0"/>
                </a:solidFill>
              </a:rPr>
              <a:t>MijnOmgevingsloket</a:t>
            </a:r>
            <a:r>
              <a:rPr lang="nl-NL" dirty="0">
                <a:solidFill>
                  <a:srgbClr val="0070C0"/>
                </a:solidFill>
              </a:rPr>
              <a:t> van de indiener. Die staat nog in de zogenoemde Projectmap.</a:t>
            </a:r>
          </a:p>
          <a:p>
            <a:pPr>
              <a:defRPr/>
            </a:pPr>
            <a:endParaRPr lang="nl-NL" dirty="0"/>
          </a:p>
          <a:p>
            <a:pPr>
              <a:defRPr/>
            </a:pPr>
            <a:endParaRPr lang="nl-NL"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altijd nog welkom?</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277504" y="1278100"/>
            <a:ext cx="4114800"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Laat ons weten…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Initiatieven in andere regio’s (bijv. Flevoland en Groningen)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Eigen ontwerpen, procedures, business cases, communicatie…</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Vragen en suggesties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hlinkClick r:id="rId2"/>
            </a:endParaRPr>
          </a:p>
          <a:p>
            <a:pPr marL="0" indent="0">
              <a:buNone/>
            </a:pPr>
            <a:r>
              <a:rPr lang="nl-NL" altLang="nl-NL" dirty="0">
                <a:latin typeface="Tahoma" panose="020B0604030504040204" pitchFamily="34" charset="0"/>
                <a:ea typeface="ＭＳ Ｐゴシック" panose="020B0600070205080204" pitchFamily="34" charset="-128"/>
                <a:hlinkClick r:id="rId2"/>
              </a:rPr>
              <a:t>j.vankoutrik@hetutrechtsarchief.nl</a:t>
            </a: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p:txBody>
      </p:sp>
      <p:pic>
        <p:nvPicPr>
          <p:cNvPr id="6" name="Afbeelding 5" descr="Afbeelding met persoon, binnen, schermafbeelding, computer&#10;&#10;Automatisch gegenereerde beschrijving">
            <a:extLst>
              <a:ext uri="{FF2B5EF4-FFF2-40B4-BE49-F238E27FC236}">
                <a16:creationId xmlns:a16="http://schemas.microsoft.com/office/drawing/2014/main" id="{84618B4E-4D7A-446F-B95C-A493BAA2D80D}"/>
              </a:ext>
            </a:extLst>
          </p:cNvPr>
          <p:cNvPicPr>
            <a:picLocks noChangeAspect="1"/>
          </p:cNvPicPr>
          <p:nvPr/>
        </p:nvPicPr>
        <p:blipFill>
          <a:blip r:embed="rId3"/>
          <a:stretch>
            <a:fillRect/>
          </a:stretch>
        </p:blipFill>
        <p:spPr>
          <a:xfrm>
            <a:off x="7492753" y="2674699"/>
            <a:ext cx="3355760" cy="3411075"/>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2B6893C2-77D9-4D65-90BF-0A49752D1CF7}"/>
              </a:ext>
            </a:extLst>
          </p:cNvPr>
          <p:cNvPicPr>
            <a:picLocks noChangeAspect="1"/>
          </p:cNvPicPr>
          <p:nvPr/>
        </p:nvPicPr>
        <p:blipFill>
          <a:blip r:embed="rId4"/>
          <a:stretch>
            <a:fillRect/>
          </a:stretch>
        </p:blipFill>
        <p:spPr>
          <a:xfrm>
            <a:off x="7599284" y="207549"/>
            <a:ext cx="3139614" cy="2350786"/>
          </a:xfrm>
          <a:prstGeom prst="rect">
            <a:avLst/>
          </a:prstGeom>
        </p:spPr>
      </p:pic>
      <p:pic>
        <p:nvPicPr>
          <p:cNvPr id="1026" name="Afbeelding 2">
            <a:extLst>
              <a:ext uri="{FF2B5EF4-FFF2-40B4-BE49-F238E27FC236}">
                <a16:creationId xmlns:a16="http://schemas.microsoft.com/office/drawing/2014/main" id="{590786CD-6F5B-47CD-9642-32A65D5100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4897" y="4407870"/>
            <a:ext cx="3293616" cy="235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55011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Effect transition="in" filter="fade">
                                      <p:cBhvr>
                                        <p:cTn id="7" dur="1000"/>
                                        <p:tgtEl>
                                          <p:spTgt spid="69635">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9635">
                                            <p:txEl>
                                              <p:pRg st="4" end="4"/>
                                            </p:txEl>
                                          </p:spTgt>
                                        </p:tgtEl>
                                        <p:attrNameLst>
                                          <p:attrName>style.visibility</p:attrName>
                                        </p:attrNameLst>
                                      </p:cBhvr>
                                      <p:to>
                                        <p:strVal val="visible"/>
                                      </p:to>
                                    </p:set>
                                    <p:animEffect transition="in" filter="fade">
                                      <p:cBhvr>
                                        <p:cTn id="11" dur="1000"/>
                                        <p:tgtEl>
                                          <p:spTgt spid="69635">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9635">
                                            <p:txEl>
                                              <p:pRg st="6" end="6"/>
                                            </p:txEl>
                                          </p:spTgt>
                                        </p:tgtEl>
                                        <p:attrNameLst>
                                          <p:attrName>style.visibility</p:attrName>
                                        </p:attrNameLst>
                                      </p:cBhvr>
                                      <p:to>
                                        <p:strVal val="visible"/>
                                      </p:to>
                                    </p:set>
                                    <p:animEffect transition="in" filter="fade">
                                      <p:cBhvr>
                                        <p:cTn id="15" dur="1000"/>
                                        <p:tgtEl>
                                          <p:spTgt spid="69635">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9635">
                                            <p:txEl>
                                              <p:pRg st="9" end="9"/>
                                            </p:txEl>
                                          </p:spTgt>
                                        </p:tgtEl>
                                        <p:attrNameLst>
                                          <p:attrName>style.visibility</p:attrName>
                                        </p:attrNameLst>
                                      </p:cBhvr>
                                      <p:to>
                                        <p:strVal val="visible"/>
                                      </p:to>
                                    </p:set>
                                    <p:animEffect transition="in" filter="fade">
                                      <p:cBhvr>
                                        <p:cTn id="18"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150B348-501D-45C4-A11D-3FCB4B1E43DD}"/>
              </a:ext>
            </a:extLst>
          </p:cNvPr>
          <p:cNvPicPr>
            <a:picLocks noChangeAspect="1"/>
          </p:cNvPicPr>
          <p:nvPr/>
        </p:nvPicPr>
        <p:blipFill>
          <a:blip r:embed="rId2"/>
          <a:stretch>
            <a:fillRect/>
          </a:stretch>
        </p:blipFill>
        <p:spPr>
          <a:xfrm>
            <a:off x="2937914" y="0"/>
            <a:ext cx="6316172" cy="6858000"/>
          </a:xfrm>
          <a:prstGeom prst="rect">
            <a:avLst/>
          </a:prstGeom>
        </p:spPr>
      </p:pic>
    </p:spTree>
    <p:extLst>
      <p:ext uri="{BB962C8B-B14F-4D97-AF65-F5344CB8AC3E}">
        <p14:creationId xmlns:p14="http://schemas.microsoft.com/office/powerpoint/2010/main" val="1895509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8878" y="115414"/>
            <a:ext cx="12192000" cy="488195"/>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Artikelen in o.a. Od</a:t>
            </a:r>
          </a:p>
        </p:txBody>
      </p:sp>
      <p:pic>
        <p:nvPicPr>
          <p:cNvPr id="6" name="Afbeelding 5">
            <a:extLst>
              <a:ext uri="{FF2B5EF4-FFF2-40B4-BE49-F238E27FC236}">
                <a16:creationId xmlns:a16="http://schemas.microsoft.com/office/drawing/2014/main" id="{73533F1B-DA9E-443E-8C16-F6F70587E85C}"/>
              </a:ext>
            </a:extLst>
          </p:cNvPr>
          <p:cNvPicPr>
            <a:picLocks noChangeAspect="1"/>
          </p:cNvPicPr>
          <p:nvPr/>
        </p:nvPicPr>
        <p:blipFill>
          <a:blip r:embed="rId2"/>
          <a:stretch>
            <a:fillRect/>
          </a:stretch>
        </p:blipFill>
        <p:spPr>
          <a:xfrm>
            <a:off x="4311145" y="1"/>
            <a:ext cx="7880855" cy="6858000"/>
          </a:xfrm>
          <a:prstGeom prst="rect">
            <a:avLst/>
          </a:prstGeom>
        </p:spPr>
      </p:pic>
    </p:spTree>
    <p:extLst>
      <p:ext uri="{BB962C8B-B14F-4D97-AF65-F5344CB8AC3E}">
        <p14:creationId xmlns:p14="http://schemas.microsoft.com/office/powerpoint/2010/main" val="3006966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1040610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informatiehuishouding?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98485" y="1363707"/>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omgevingsdiensten  veiligheidsregio’s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duurzaam informatiebeheer in te richten</a:t>
            </a:r>
          </a:p>
          <a:p>
            <a:pPr marL="0" inden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Wisselwerking tussen:</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 wordt beheerd in Landelijke Voorzieningen </a:t>
            </a:r>
          </a:p>
          <a:p>
            <a:pPr marL="0" indent="0">
              <a:buNone/>
            </a:pP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waar lokaal beheer voor moet worden ingezet,</a:t>
            </a:r>
          </a:p>
          <a:p>
            <a:pPr marL="0" indent="0">
              <a:buNone/>
            </a:pPr>
            <a:r>
              <a:rPr lang="nl-NL" altLang="nl-NL" sz="2400" dirty="0">
                <a:solidFill>
                  <a:schemeClr val="bg1"/>
                </a:solidFill>
                <a:latin typeface="Tahoma" panose="020B0604030504040204" pitchFamily="34" charset="0"/>
                <a:ea typeface="ＭＳ Ｐゴシック" panose="020B0600070205080204" pitchFamily="34" charset="-128"/>
              </a:rPr>
              <a:t>|</a:t>
            </a:r>
            <a:r>
              <a:rPr lang="nl-NL" altLang="nl-NL" sz="2400" dirty="0">
                <a:solidFill>
                  <a:srgbClr val="E11E2D"/>
                </a:solidFill>
                <a:latin typeface="Tahoma" panose="020B0604030504040204" pitchFamily="34" charset="0"/>
                <a:ea typeface="ＭＳ Ｐゴシック" panose="020B0600070205080204" pitchFamily="34" charset="-128"/>
              </a:rPr>
              <a:t> </a:t>
            </a:r>
            <a:r>
              <a:rPr lang="nl-NL" altLang="nl-NL" sz="2400" dirty="0">
                <a:latin typeface="Tahoma" panose="020B0604030504040204" pitchFamily="34" charset="0"/>
                <a:ea typeface="ＭＳ Ｐゴシック" panose="020B0600070205080204" pitchFamily="34" charset="-128"/>
              </a:rPr>
              <a:t>in eigen processysteem/zaaksysteem/DMS/etc.</a:t>
            </a:r>
          </a:p>
          <a:p>
            <a:pPr marL="0" indent="0">
              <a:buNone/>
            </a:pPr>
            <a:endParaRPr lang="nl-NL" altLang="nl-NL" sz="2400"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89968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fade">
                                      <p:cBhvr>
                                        <p:cTn id="15" dur="1000"/>
                                        <p:tgtEl>
                                          <p:spTgt spid="29699">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animEffect transition="in" filter="fade">
                                      <p:cBhvr>
                                        <p:cTn id="19" dur="1000"/>
                                        <p:tgtEl>
                                          <p:spTgt spid="29699">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699">
                                            <p:txEl>
                                              <p:pRg st="5" end="5"/>
                                            </p:txEl>
                                          </p:spTgt>
                                        </p:tgtEl>
                                        <p:attrNameLst>
                                          <p:attrName>style.visibility</p:attrName>
                                        </p:attrNameLst>
                                      </p:cBhvr>
                                      <p:to>
                                        <p:strVal val="visible"/>
                                      </p:to>
                                    </p:set>
                                    <p:animEffect transition="in" filter="fade">
                                      <p:cBhvr>
                                        <p:cTn id="24" dur="1000"/>
                                        <p:tgtEl>
                                          <p:spTgt spid="2969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9699">
                                            <p:txEl>
                                              <p:pRg st="6" end="6"/>
                                            </p:txEl>
                                          </p:spTgt>
                                        </p:tgtEl>
                                        <p:attrNameLst>
                                          <p:attrName>style.visibility</p:attrName>
                                        </p:attrNameLst>
                                      </p:cBhvr>
                                      <p:to>
                                        <p:strVal val="visible"/>
                                      </p:to>
                                    </p:set>
                                    <p:animEffect transition="in" filter="fade">
                                      <p:cBhvr>
                                        <p:cTn id="27" dur="1000"/>
                                        <p:tgtEl>
                                          <p:spTgt spid="2969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9699">
                                            <p:txEl>
                                              <p:pRg st="7" end="7"/>
                                            </p:txEl>
                                          </p:spTgt>
                                        </p:tgtEl>
                                        <p:attrNameLst>
                                          <p:attrName>style.visibility</p:attrName>
                                        </p:attrNameLst>
                                      </p:cBhvr>
                                      <p:to>
                                        <p:strVal val="visible"/>
                                      </p:to>
                                    </p:set>
                                    <p:animEffect transition="in" filter="fade">
                                      <p:cBhvr>
                                        <p:cTn id="30" dur="1000"/>
                                        <p:tgtEl>
                                          <p:spTgt spid="29699">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9699">
                                            <p:txEl>
                                              <p:pRg st="8" end="8"/>
                                            </p:txEl>
                                          </p:spTgt>
                                        </p:tgtEl>
                                        <p:attrNameLst>
                                          <p:attrName>style.visibility</p:attrName>
                                        </p:attrNameLst>
                                      </p:cBhvr>
                                      <p:to>
                                        <p:strVal val="visible"/>
                                      </p:to>
                                    </p:set>
                                    <p:animEffect transition="in" filter="fade">
                                      <p:cBhvr>
                                        <p:cTn id="33" dur="1000"/>
                                        <p:tgtEl>
                                          <p:spTgt spid="2969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5" ma:contentTypeDescription="Een nieuw document maken." ma:contentTypeScope="" ma:versionID="39e69499efedc6f1f97de69266c4e808">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b74a1d6746578536768548964b804162"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Afbeeldingtags" ma:readOnly="false" ma:fieldId="{5cf76f15-5ced-4ddc-b409-7134ff3c332f}" ma:taxonomyMulti="true" ma:sspId="33132fc9-410b-4d1c-82d8-e48694c2a00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1" nillable="true" ma:displayName="Email datum" ma:format="DateTime" ma:internalName="EmDate" ma:readOnly="false">
      <xsd:simpleType>
        <xsd:restriction base="dms:DateTime"/>
      </xsd:simpleType>
    </xsd:element>
    <xsd:element name="EmFromName" ma:index="22" nillable="true" ma:displayName="Email van" ma:internalName="EmFromName" ma:readOnly="false">
      <xsd:simpleType>
        <xsd:restriction base="dms:Text"/>
      </xsd:simpleType>
    </xsd:element>
    <xsd:element name="EmSubject" ma:index="23" nillable="true" ma:displayName="Email onderwerp" ma:internalName="EmSubject" ma:readOnly="false">
      <xsd:simpleType>
        <xsd:restriction base="dms:Text"/>
      </xsd:simpleType>
    </xsd:element>
    <xsd:element name="EmTo" ma:index="24"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9290239-6EFC-4F4A-AB83-14C06F21FA0E}"/>
</file>

<file path=customXml/itemProps2.xml><?xml version="1.0" encoding="utf-8"?>
<ds:datastoreItem xmlns:ds="http://schemas.openxmlformats.org/officeDocument/2006/customXml" ds:itemID="{30C97D7C-691B-489C-9FD6-52BA9426BC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35083a-82c3-4d90-825c-129faed25957"/>
    <ds:schemaRef ds:uri="dd40056b-a536-4161-8a6c-0fad1d319e0f"/>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5DE3D62-6C5B-4E9C-BB8F-BA1F6EAD4595}">
  <ds:schemaRefs>
    <ds:schemaRef ds:uri="http://schemas.microsoft.com/sharepoint/v3/contenttype/forms"/>
  </ds:schemaRefs>
</ds:datastoreItem>
</file>

<file path=customXml/itemProps4.xml><?xml version="1.0" encoding="utf-8"?>
<ds:datastoreItem xmlns:ds="http://schemas.openxmlformats.org/officeDocument/2006/customXml" ds:itemID="{62EAA54F-49DA-4D96-BF11-C680DE9E4D60}">
  <ds:schemaRefs>
    <ds:schemaRef ds:uri="http://www.w3.org/XML/1998/namespace"/>
    <ds:schemaRef ds:uri="http://purl.org/dc/dcmitype/"/>
    <ds:schemaRef ds:uri="http://schemas.microsoft.com/office/2006/documentManagement/types"/>
    <ds:schemaRef ds:uri="dd40056b-a536-4161-8a6c-0fad1d319e0f"/>
    <ds:schemaRef ds:uri="http://purl.org/dc/elements/1.1/"/>
    <ds:schemaRef ds:uri="http://purl.org/dc/terms/"/>
    <ds:schemaRef ds:uri="cc35083a-82c3-4d90-825c-129faed25957"/>
    <ds:schemaRef ds:uri="http://schemas.microsoft.com/sharepoint/v3/fields"/>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4381</TotalTime>
  <Words>2606</Words>
  <Application>Microsoft Office PowerPoint</Application>
  <PresentationFormat>Breedbeeld</PresentationFormat>
  <Paragraphs>315</Paragraphs>
  <Slides>62</Slides>
  <Notes>0</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62</vt:i4>
      </vt:variant>
    </vt:vector>
  </HeadingPairs>
  <TitlesOfParts>
    <vt:vector size="68" baseType="lpstr">
      <vt:lpstr>Arial</vt:lpstr>
      <vt:lpstr>Arial Black</vt:lpstr>
      <vt:lpstr>Calibri</vt:lpstr>
      <vt:lpstr>Tahoma</vt:lpstr>
      <vt:lpstr>Office-thema</vt:lpstr>
      <vt:lpstr>1_Office-thema</vt:lpstr>
      <vt:lpstr> Handreiking Duurzame Toegankelijkheid in de informatieketens van de Omgevingswet  </vt:lpstr>
      <vt:lpstr>Inhoud</vt:lpstr>
      <vt:lpstr>Informatiepunt Leefomgeving</vt:lpstr>
      <vt:lpstr>Kennisplatform Informatiehuishouding: voorlichtingsbestanden en praktijkvoorbeelden</vt:lpstr>
      <vt:lpstr>Bijvoorbeeld: Utrechtse voorlichtingsbestanden en webinars</vt:lpstr>
      <vt:lpstr>PowerPoint-presentatie</vt:lpstr>
      <vt:lpstr>PowerPoint-presentatie</vt:lpstr>
      <vt:lpstr>Artikelen in o.a. Od</vt:lpstr>
      <vt:lpstr>Omgevingswet komt eraan - maar hoe zit het met informatiehuishouding? </vt:lpstr>
      <vt:lpstr>Omgevingswet komt eraan - maar hoe zit het met informatiebeheer? </vt:lpstr>
      <vt:lpstr>Achtergrond van de Handreiking</vt:lpstr>
      <vt:lpstr>PowerPoint-presentatie</vt:lpstr>
      <vt:lpstr>PowerPoint-presentatie</vt:lpstr>
      <vt:lpstr>Handreiking en checklist: ontwerp-indeling en ‘archiving by design’</vt:lpstr>
      <vt:lpstr>Kaderstellend binnen DSO: waarom, wat, hoe, waarmee?</vt:lpstr>
      <vt:lpstr>De Visie 2024 - Uitgangspunten </vt:lpstr>
      <vt:lpstr>PowerPoint-presentatie</vt:lpstr>
      <vt:lpstr>Globaal Content Raamwerk DSO (GCR, versie 1.0)</vt:lpstr>
      <vt:lpstr>UIVO-I / PIKO: Informatiehuishouding en bedrijfsprocessen, I-ZTC en PDC</vt:lpstr>
      <vt:lpstr>PowerPoint-presentatie</vt:lpstr>
      <vt:lpstr>‘Wat moet ik geregeld hebben?’ o.b.v. VNG-checklist Informatievoorziening  </vt:lpstr>
      <vt:lpstr>‘Wat moet ik geregeld hebben?’ en ‘Waar kan ik het vinden?’</vt:lpstr>
      <vt:lpstr>‘Wie moet dit regelen of checken?’</vt:lpstr>
      <vt:lpstr>Checklist onderverdeeld in deelaspecten gerelateerd aan DUTO</vt:lpstr>
      <vt:lpstr>A - Algemeen</vt:lpstr>
      <vt:lpstr>A - Algemeen</vt:lpstr>
      <vt:lpstr>B1 - Verantwoordelijkheden en interbestuurlijke samenwerking </vt:lpstr>
      <vt:lpstr>B1 - Verantwoordelijkheden en interbestuurlijke samenwerking </vt:lpstr>
      <vt:lpstr>B1 – Model dossier afspraken en procedures</vt:lpstr>
      <vt:lpstr>B1 – Wie is bevoegd voor wat? En wordt dus ook verantwoordelijk?</vt:lpstr>
      <vt:lpstr>B1 – Wie is bevoegd voor wat? Gevolgen van ‘magneetactiviteiten’</vt:lpstr>
      <vt:lpstr>B1 – Verantwoordelijkheden: Globaal Content Raamwerk 1.0, Bijlage F</vt:lpstr>
      <vt:lpstr>B2 - Volledigheid</vt:lpstr>
      <vt:lpstr>B2 - Volledigheid: voorbeeld GEMMA</vt:lpstr>
      <vt:lpstr>B2 - Volledigheid: voorbeeld WILMA</vt:lpstr>
      <vt:lpstr>B2 - Volledigheid, voorbeeld Werkende  Processen</vt:lpstr>
      <vt:lpstr>B2 – Volledigheid: interactie met landelijke voorzieningen</vt:lpstr>
      <vt:lpstr>B2 – Volledigheid: meervoudige aanvragen en context</vt:lpstr>
      <vt:lpstr>B3 - Authenticiteit</vt:lpstr>
      <vt:lpstr>B3 - Authenticiteit</vt:lpstr>
      <vt:lpstr>B4 – Metagegevens (algemeen)</vt:lpstr>
      <vt:lpstr>B4 – Metagegevens: toepassing I-ZTC en PDC</vt:lpstr>
      <vt:lpstr>B4 – Metagegevens: API’s, standaarden en toepassingen  </vt:lpstr>
      <vt:lpstr>B4 – Metagegevens: ‘mapping’ op metadata-standaard MDTO</vt:lpstr>
      <vt:lpstr>B4 – Metagegevens (specifiek)</vt:lpstr>
      <vt:lpstr>B4 – Metagegevens: Samenwerkvoorziening en -functionaliteit</vt:lpstr>
      <vt:lpstr>B4 – Metagegevens: Samenwerkvoorziening en -functionaliteit</vt:lpstr>
      <vt:lpstr>B5 – Waardering en selectie (bewaartermijnen)</vt:lpstr>
      <vt:lpstr>PowerPoint-presentatie</vt:lpstr>
      <vt:lpstr>B5 – Waardering en selectie: referentielijst bijlage 3A Handreiking</vt:lpstr>
      <vt:lpstr>B5 – Waardering en selectie: wat te doen met toepasbare regels?</vt:lpstr>
      <vt:lpstr>B5 – Waardering en selectie: hotspots, vernietiging en overbrenging</vt:lpstr>
      <vt:lpstr>B6 – Vindbaarheid en uitwisselbaarheid</vt:lpstr>
      <vt:lpstr>B6 – Warme overdracht bodemtaken en BRO</vt:lpstr>
      <vt:lpstr>B7 – Toegang en beveiliging</vt:lpstr>
      <vt:lpstr>B8 – Formaten en standaarden voor toegankelijkheid</vt:lpstr>
      <vt:lpstr>B8 – Formaten: Globaal Content Raamwerk, bijlage F</vt:lpstr>
      <vt:lpstr>B9 – Programmatuur</vt:lpstr>
      <vt:lpstr>B9 – Programmatuur: Software-requirements en duurzame toegankelijkheid</vt:lpstr>
      <vt:lpstr>B9 – Programmatuur: Software-requirements en duurzame toegankelijkheid</vt:lpstr>
      <vt:lpstr>B9 – Voorbeeld requirements VTH: VTH097 en VTH098 (beide ‘must haves’) </vt:lpstr>
      <vt:lpstr>Wat is altijd nog welkom?</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297</cp:revision>
  <dcterms:created xsi:type="dcterms:W3CDTF">2015-04-20T15:13:32Z</dcterms:created>
  <dcterms:modified xsi:type="dcterms:W3CDTF">2022-05-20T06:52:22Z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62c6d2ce-2772-42ca-9f5e-7bc2826aa268</vt:lpwstr>
  </property>
  <property fmtid="{D5CDD505-2E9C-101B-9397-08002B2CF9AE}" pid="4" name="Documentsoort">
    <vt:lpwstr/>
  </property>
  <property fmtid="{D5CDD505-2E9C-101B-9397-08002B2CF9AE}" pid="5" name="MediaServiceImageTags">
    <vt:lpwstr/>
  </property>
</Properties>
</file>