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4.jpg" ContentType="image/png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25" r:id="rId2"/>
  </p:sldMasterIdLst>
  <p:notesMasterIdLst>
    <p:notesMasterId r:id="rId11"/>
  </p:notesMasterIdLst>
  <p:handoutMasterIdLst>
    <p:handoutMasterId r:id="rId12"/>
  </p:handoutMasterIdLst>
  <p:sldIdLst>
    <p:sldId id="279" r:id="rId3"/>
    <p:sldId id="617" r:id="rId4"/>
    <p:sldId id="621" r:id="rId5"/>
    <p:sldId id="619" r:id="rId6"/>
    <p:sldId id="618" r:id="rId7"/>
    <p:sldId id="620" r:id="rId8"/>
    <p:sldId id="622" r:id="rId9"/>
    <p:sldId id="623" r:id="rId10"/>
  </p:sldIdLst>
  <p:sldSz cx="12192000" cy="6858000"/>
  <p:notesSz cx="6858000" cy="9144000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64"/>
    <a:srgbClr val="C20016"/>
    <a:srgbClr val="F07E23"/>
    <a:srgbClr val="F0AB00"/>
    <a:srgbClr val="008542"/>
    <a:srgbClr val="00A9F3"/>
    <a:srgbClr val="33AADC"/>
    <a:srgbClr val="002F5F"/>
    <a:srgbClr val="3DB7E4"/>
    <a:srgbClr val="8EB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9" autoAdjust="0"/>
    <p:restoredTop sz="86439"/>
  </p:normalViewPr>
  <p:slideViewPr>
    <p:cSldViewPr snapToGrid="0" snapToObjects="1" showGuides="1">
      <p:cViewPr varScale="1">
        <p:scale>
          <a:sx n="73" d="100"/>
          <a:sy n="73" d="100"/>
        </p:scale>
        <p:origin x="606" y="72"/>
      </p:cViewPr>
      <p:guideLst>
        <p:guide orient="horz" pos="2160"/>
        <p:guide pos="721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78" d="100"/>
          <a:sy n="78" d="100"/>
        </p:scale>
        <p:origin x="3376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14-10-2020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653122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14-10-2020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Klik om de tekststijl van het model te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76518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695028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0354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541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0955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6042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59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03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: Acade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eren 3"/>
          <p:cNvGrpSpPr>
            <a:grpSpLocks/>
          </p:cNvGrpSpPr>
          <p:nvPr userDrawn="1"/>
        </p:nvGrpSpPr>
        <p:grpSpPr bwMode="auto">
          <a:xfrm>
            <a:off x="7346964" y="1871663"/>
            <a:ext cx="4845036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12" name="Uitstel 4"/>
            <p:cNvSpPr/>
            <p:nvPr userDrawn="1"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hthoek 13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4320000" cy="144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tx2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4323167"/>
            <a:ext cx="2634916" cy="252797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t="21635" r="45369" b="22009"/>
          <a:stretch/>
        </p:blipFill>
        <p:spPr>
          <a:xfrm>
            <a:off x="516963" y="378862"/>
            <a:ext cx="1486713" cy="112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4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21635" r="45369" b="22009"/>
          <a:stretch/>
        </p:blipFill>
        <p:spPr>
          <a:xfrm>
            <a:off x="756746" y="246515"/>
            <a:ext cx="937329" cy="7223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</p:sldLayoutIdLst>
  <p:hf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2" Type="http://schemas.openxmlformats.org/officeDocument/2006/relationships/image" Target="../../word/media/image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/>
          <a:lstStyle/>
          <a:p>
            <a:r>
              <a:rPr lang="nl-NL" sz="3600" dirty="0" smtClean="0"/>
              <a:t>Federatief/</a:t>
            </a:r>
            <a:r>
              <a:rPr lang="nl-NL" sz="3600" dirty="0" err="1" smtClean="0"/>
              <a:t>enterprise</a:t>
            </a:r>
            <a:r>
              <a:rPr lang="nl-NL" sz="3600" dirty="0" smtClean="0"/>
              <a:t> vernietigen</a:t>
            </a: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87950" y="3096340"/>
            <a:ext cx="4320000" cy="1440000"/>
          </a:xfrm>
        </p:spPr>
        <p:txBody>
          <a:bodyPr/>
          <a:lstStyle/>
          <a:p>
            <a:endParaRPr lang="nl-NL" smtClean="0"/>
          </a:p>
          <a:p>
            <a:r>
              <a:rPr lang="nl-NL" smtClean="0"/>
              <a:t>Op </a:t>
            </a:r>
            <a:r>
              <a:rPr lang="nl-NL" dirty="0" smtClean="0"/>
              <a:t>basis van metadata</a:t>
            </a: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19 februari 2020</a:t>
            </a:r>
          </a:p>
        </p:txBody>
      </p:sp>
      <p:pic>
        <p:nvPicPr>
          <p:cNvPr id="6" name="Afbeelding 5" descr="Afbeelding met hond, zitten, vliegtuig, klein&#10;&#10;Automatisch gegenereerde beschrijving">
            <a:extLst>
              <a:ext uri="{FF2B5EF4-FFF2-40B4-BE49-F238E27FC236}">
                <a16:creationId xmlns:a16="http://schemas.microsoft.com/office/drawing/2014/main" id="{8B506B88-37CE-4781-BDD8-1BC05E14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550" y="1187450"/>
            <a:ext cx="4825100" cy="24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97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ga ik vertellen?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928016"/>
            <a:ext cx="10033200" cy="4500000"/>
          </a:xfrm>
        </p:spPr>
        <p:txBody>
          <a:bodyPr/>
          <a:lstStyle/>
          <a:p>
            <a:pPr lvl="0"/>
            <a:r>
              <a:rPr lang="nl-NL" sz="2000" dirty="0" smtClean="0"/>
              <a:t>Principes federatieve vernietiging </a:t>
            </a:r>
            <a:r>
              <a:rPr lang="nl-NL" sz="2000" dirty="0" err="1" smtClean="0"/>
              <a:t>vs</a:t>
            </a:r>
            <a:r>
              <a:rPr lang="nl-NL" sz="2000" dirty="0" smtClean="0"/>
              <a:t> </a:t>
            </a:r>
            <a:r>
              <a:rPr lang="nl-NL" sz="2000" dirty="0" err="1" smtClean="0"/>
              <a:t>enterprise</a:t>
            </a:r>
            <a:r>
              <a:rPr lang="nl-NL" sz="2000" dirty="0" smtClean="0"/>
              <a:t> vernietiging</a:t>
            </a:r>
          </a:p>
          <a:p>
            <a:pPr lvl="0"/>
            <a:r>
              <a:rPr lang="nl-NL" sz="2000" dirty="0" smtClean="0"/>
              <a:t>Waar </a:t>
            </a:r>
            <a:r>
              <a:rPr lang="nl-NL" sz="2000" dirty="0" err="1" smtClean="0"/>
              <a:t>metadateren</a:t>
            </a:r>
            <a:r>
              <a:rPr lang="nl-NL" sz="2000" dirty="0" smtClean="0"/>
              <a:t>?</a:t>
            </a:r>
          </a:p>
          <a:p>
            <a:pPr lvl="0"/>
            <a:r>
              <a:rPr lang="nl-NL" sz="2000" dirty="0" smtClean="0"/>
              <a:t>Metadata </a:t>
            </a:r>
            <a:r>
              <a:rPr lang="nl-NL" sz="2000" dirty="0" err="1" smtClean="0"/>
              <a:t>tbv</a:t>
            </a:r>
            <a:r>
              <a:rPr lang="nl-NL" sz="2000" dirty="0" smtClean="0"/>
              <a:t> vernietiging</a:t>
            </a:r>
          </a:p>
          <a:p>
            <a:pPr lvl="0"/>
            <a:r>
              <a:rPr lang="nl-NL" sz="2000" dirty="0" smtClean="0"/>
              <a:t>Metadata </a:t>
            </a:r>
            <a:r>
              <a:rPr lang="nl-NL" sz="2000" dirty="0" err="1" smtClean="0"/>
              <a:t>tbv</a:t>
            </a:r>
            <a:r>
              <a:rPr lang="nl-NL" sz="2000" dirty="0" smtClean="0"/>
              <a:t> overzichten</a:t>
            </a:r>
            <a:endParaRPr lang="nl-NL" sz="1600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932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Principe van federatieve vernietiging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928016"/>
            <a:ext cx="10033200" cy="4500000"/>
          </a:xfrm>
        </p:spPr>
        <p:txBody>
          <a:bodyPr/>
          <a:lstStyle/>
          <a:p>
            <a:pPr lvl="0"/>
            <a:r>
              <a:rPr lang="nl-NL" sz="2000" dirty="0" smtClean="0"/>
              <a:t>Centrale tool roept decentrale vernietigingsfunctionaliteit aan</a:t>
            </a:r>
          </a:p>
          <a:p>
            <a:pPr lvl="0"/>
            <a:endParaRPr lang="nl-NL" sz="2000" dirty="0" smtClean="0"/>
          </a:p>
          <a:p>
            <a:pPr lvl="0"/>
            <a:r>
              <a:rPr lang="nl-NL" sz="2000" dirty="0" smtClean="0"/>
              <a:t>Vanuit centrale tool</a:t>
            </a:r>
          </a:p>
          <a:p>
            <a:pPr lvl="1"/>
            <a:r>
              <a:rPr lang="nl-NL" sz="1600" dirty="0" smtClean="0">
                <a:solidFill>
                  <a:srgbClr val="000000"/>
                </a:solidFill>
              </a:rPr>
              <a:t>Filters om o.b.v. metadata overzichten te </a:t>
            </a:r>
            <a:r>
              <a:rPr lang="nl-NL" sz="1600" dirty="0">
                <a:solidFill>
                  <a:srgbClr val="000000"/>
                </a:solidFill>
              </a:rPr>
              <a:t>maken</a:t>
            </a:r>
          </a:p>
          <a:p>
            <a:pPr lvl="1"/>
            <a:r>
              <a:rPr lang="nl-NL" sz="1600" dirty="0" smtClean="0">
                <a:solidFill>
                  <a:srgbClr val="000000"/>
                </a:solidFill>
              </a:rPr>
              <a:t>Metadata in de bron </a:t>
            </a:r>
            <a:r>
              <a:rPr lang="nl-NL" sz="1600" dirty="0">
                <a:solidFill>
                  <a:srgbClr val="000000"/>
                </a:solidFill>
              </a:rPr>
              <a:t>(</a:t>
            </a:r>
            <a:r>
              <a:rPr lang="nl-NL" sz="1600" dirty="0" err="1">
                <a:solidFill>
                  <a:srgbClr val="000000"/>
                </a:solidFill>
              </a:rPr>
              <a:t>bulksgewijs</a:t>
            </a:r>
            <a:r>
              <a:rPr lang="nl-NL" sz="1600" dirty="0">
                <a:solidFill>
                  <a:srgbClr val="000000"/>
                </a:solidFill>
              </a:rPr>
              <a:t>) wijzigen</a:t>
            </a:r>
          </a:p>
          <a:p>
            <a:pPr lvl="1"/>
            <a:r>
              <a:rPr lang="nl-NL" sz="1600" dirty="0" smtClean="0">
                <a:solidFill>
                  <a:srgbClr val="000000"/>
                </a:solidFill>
              </a:rPr>
              <a:t>Opdracht geven aan decentrale applicatie om te vernietigen</a:t>
            </a:r>
            <a:endParaRPr lang="nl-NL" sz="1600" dirty="0">
              <a:solidFill>
                <a:srgbClr val="000000"/>
              </a:solidFill>
            </a:endParaRPr>
          </a:p>
          <a:p>
            <a:pPr lvl="0"/>
            <a:endParaRPr lang="nl-NL" sz="2000" dirty="0" smtClean="0"/>
          </a:p>
          <a:p>
            <a:r>
              <a:rPr lang="nl-NL" sz="2200" dirty="0" smtClean="0"/>
              <a:t>Decentraal</a:t>
            </a:r>
          </a:p>
          <a:p>
            <a:pPr lvl="1"/>
            <a:r>
              <a:rPr lang="nl-NL" sz="1600" dirty="0" smtClean="0"/>
              <a:t>Metadata</a:t>
            </a:r>
            <a:endParaRPr lang="nl-NL" sz="1600" dirty="0"/>
          </a:p>
          <a:p>
            <a:pPr lvl="1"/>
            <a:r>
              <a:rPr lang="nl-NL" sz="1600" dirty="0"/>
              <a:t>Vernietigingsfunctie</a:t>
            </a:r>
          </a:p>
          <a:p>
            <a:pPr lvl="0"/>
            <a:endParaRPr lang="nl-NL" sz="2000" dirty="0" smtClean="0"/>
          </a:p>
          <a:p>
            <a:pPr lvl="0"/>
            <a:r>
              <a:rPr lang="nl-NL" sz="2000" dirty="0" smtClean="0"/>
              <a:t>Alles op basis van metadata</a:t>
            </a:r>
            <a:endParaRPr lang="nl-NL" sz="2000" dirty="0" smtClean="0"/>
          </a:p>
          <a:p>
            <a:pPr lvl="1"/>
            <a:r>
              <a:rPr lang="nl-NL" sz="1600" dirty="0" smtClean="0"/>
              <a:t>Uitgewerkt op basis van MDTO</a:t>
            </a:r>
            <a:endParaRPr lang="nl-NL" sz="1600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4535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Principe van </a:t>
            </a:r>
            <a:r>
              <a:rPr lang="nl-NL" dirty="0" err="1" smtClean="0"/>
              <a:t>enterprise</a:t>
            </a:r>
            <a:r>
              <a:rPr lang="nl-NL" dirty="0" smtClean="0"/>
              <a:t> vernietiging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928016"/>
            <a:ext cx="10033200" cy="4500000"/>
          </a:xfrm>
        </p:spPr>
        <p:txBody>
          <a:bodyPr/>
          <a:lstStyle/>
          <a:p>
            <a:pPr lvl="0"/>
            <a:r>
              <a:rPr lang="nl-NL" sz="2000" dirty="0" smtClean="0"/>
              <a:t>Centrale tool benadert rechtstreeks de data</a:t>
            </a:r>
          </a:p>
          <a:p>
            <a:pPr lvl="0"/>
            <a:endParaRPr lang="nl-NL" sz="2000" dirty="0" smtClean="0"/>
          </a:p>
          <a:p>
            <a:pPr lvl="0"/>
            <a:r>
              <a:rPr lang="nl-NL" sz="2000" dirty="0" smtClean="0"/>
              <a:t>Vanuit centrale tool</a:t>
            </a:r>
          </a:p>
          <a:p>
            <a:pPr lvl="1"/>
            <a:r>
              <a:rPr lang="nl-NL" sz="1600" dirty="0" smtClean="0">
                <a:solidFill>
                  <a:srgbClr val="000000"/>
                </a:solidFill>
              </a:rPr>
              <a:t>Filters om o.b.v. metadata overzichten te </a:t>
            </a:r>
            <a:r>
              <a:rPr lang="nl-NL" sz="1600" dirty="0">
                <a:solidFill>
                  <a:srgbClr val="000000"/>
                </a:solidFill>
              </a:rPr>
              <a:t>maken</a:t>
            </a:r>
          </a:p>
          <a:p>
            <a:pPr lvl="1"/>
            <a:r>
              <a:rPr lang="nl-NL" sz="1600" dirty="0" smtClean="0">
                <a:solidFill>
                  <a:srgbClr val="000000"/>
                </a:solidFill>
              </a:rPr>
              <a:t>Metadata in de bron </a:t>
            </a:r>
            <a:r>
              <a:rPr lang="nl-NL" sz="1600" dirty="0">
                <a:solidFill>
                  <a:srgbClr val="000000"/>
                </a:solidFill>
              </a:rPr>
              <a:t>(</a:t>
            </a:r>
            <a:r>
              <a:rPr lang="nl-NL" sz="1600" dirty="0" err="1">
                <a:solidFill>
                  <a:srgbClr val="000000"/>
                </a:solidFill>
              </a:rPr>
              <a:t>bulksgewijs</a:t>
            </a:r>
            <a:r>
              <a:rPr lang="nl-NL" sz="1600" dirty="0">
                <a:solidFill>
                  <a:srgbClr val="000000"/>
                </a:solidFill>
              </a:rPr>
              <a:t>) wijzigen</a:t>
            </a:r>
          </a:p>
          <a:p>
            <a:pPr lvl="1"/>
            <a:r>
              <a:rPr lang="nl-NL" sz="1600" dirty="0">
                <a:solidFill>
                  <a:srgbClr val="000000"/>
                </a:solidFill>
              </a:rPr>
              <a:t>Feitelijk vernietigen</a:t>
            </a:r>
          </a:p>
          <a:p>
            <a:pPr lvl="0"/>
            <a:endParaRPr lang="nl-NL" sz="2000" dirty="0" smtClean="0"/>
          </a:p>
          <a:p>
            <a:r>
              <a:rPr lang="nl-NL" sz="2200" dirty="0" smtClean="0"/>
              <a:t>Decentraal</a:t>
            </a:r>
          </a:p>
          <a:p>
            <a:pPr lvl="1"/>
            <a:r>
              <a:rPr lang="nl-NL" sz="1600" dirty="0" smtClean="0"/>
              <a:t>Metadata</a:t>
            </a:r>
            <a:endParaRPr lang="nl-NL" sz="1600" dirty="0"/>
          </a:p>
          <a:p>
            <a:pPr lvl="0"/>
            <a:endParaRPr lang="nl-NL" sz="2000" dirty="0" smtClean="0"/>
          </a:p>
          <a:p>
            <a:pPr lvl="0"/>
            <a:r>
              <a:rPr lang="nl-NL" sz="2000" dirty="0" smtClean="0"/>
              <a:t>Alles op basis van metadata</a:t>
            </a:r>
            <a:endParaRPr lang="nl-NL" sz="2000" dirty="0" smtClean="0"/>
          </a:p>
          <a:p>
            <a:pPr lvl="1"/>
            <a:r>
              <a:rPr lang="nl-NL" sz="1600" dirty="0" smtClean="0"/>
              <a:t>Uitgewerkt op basis van MDTO</a:t>
            </a:r>
            <a:endParaRPr lang="nl-NL" sz="1600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768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Ontwerpkeuze voor metadatering in de bron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928016"/>
            <a:ext cx="10033200" cy="4500000"/>
          </a:xfrm>
        </p:spPr>
        <p:txBody>
          <a:bodyPr/>
          <a:lstStyle/>
          <a:p>
            <a:pPr lvl="0"/>
            <a:endParaRPr lang="nl-NL" sz="2000" dirty="0" smtClean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Graphic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rto="http://schemas.microsoft.com/office/word/2006/arto" xmlns:asvg="http://schemas.microsoft.com/office/drawing/2016/SVG/main" xmlns:w16="http://schemas.microsoft.com/office/word/2018/wordml" xmlns:w16cid="http://schemas.microsoft.com/office/word/2016/wordml/cid" xmlns:w16cex="http://schemas.microsoft.com/office/word/2018/wordml/cex" xmlns:w="http://schemas.openxmlformats.org/wordprocessingml/2006/main" xmlns:w10="urn:schemas-microsoft-com:office:word" xmlns:v="urn:schemas-microsoft-com:vml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="" xmlns:lc="http://schemas.openxmlformats.org/drawingml/2006/lockedCanvas" r:embed="rId12"/>
              </a:ext>
            </a:extLst>
          </a:blip>
          <a:stretch>
            <a:fillRect/>
          </a:stretch>
        </p:blipFill>
        <p:spPr>
          <a:xfrm>
            <a:off x="1080000" y="1928015"/>
            <a:ext cx="9030651" cy="402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212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Metadata voor vernietigen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79999" y="1800000"/>
            <a:ext cx="5033417" cy="4500000"/>
          </a:xfrm>
        </p:spPr>
        <p:txBody>
          <a:bodyPr/>
          <a:lstStyle/>
          <a:p>
            <a:r>
              <a:rPr lang="nl-NL" dirty="0" smtClean="0"/>
              <a:t>Patroon A</a:t>
            </a:r>
          </a:p>
          <a:p>
            <a:pPr lvl="1"/>
            <a:r>
              <a:rPr lang="nl-NL" dirty="0" smtClean="0"/>
              <a:t>Informatieobjecten binnen 1 proces</a:t>
            </a:r>
          </a:p>
          <a:p>
            <a:pPr lvl="1"/>
            <a:r>
              <a:rPr lang="nl-NL" dirty="0" smtClean="0"/>
              <a:t>Vaste bewaartermijn</a:t>
            </a:r>
          </a:p>
          <a:p>
            <a:pPr lvl="1"/>
            <a:endParaRPr lang="nl-NL" dirty="0" smtClean="0"/>
          </a:p>
          <a:p>
            <a:r>
              <a:rPr lang="nl-NL" dirty="0" smtClean="0"/>
              <a:t>Patroon B</a:t>
            </a:r>
          </a:p>
          <a:p>
            <a:pPr lvl="1"/>
            <a:r>
              <a:rPr lang="nl-NL" dirty="0" smtClean="0"/>
              <a:t>Informatieobjecten binnen 1 proces</a:t>
            </a:r>
          </a:p>
          <a:p>
            <a:pPr lvl="1"/>
            <a:r>
              <a:rPr lang="nl-NL" dirty="0" smtClean="0"/>
              <a:t>Variabele bewaartermijn</a:t>
            </a:r>
          </a:p>
          <a:p>
            <a:pPr lvl="1"/>
            <a:endParaRPr lang="nl-NL" dirty="0" smtClean="0"/>
          </a:p>
          <a:p>
            <a:r>
              <a:rPr lang="nl-NL" dirty="0" smtClean="0"/>
              <a:t>Patroon C</a:t>
            </a:r>
          </a:p>
          <a:p>
            <a:pPr lvl="1"/>
            <a:r>
              <a:rPr lang="nl-NL" dirty="0" smtClean="0"/>
              <a:t>Informatieobjecten in meer processen</a:t>
            </a:r>
          </a:p>
          <a:p>
            <a:pPr lvl="1"/>
            <a:r>
              <a:rPr lang="nl-NL" dirty="0" smtClean="0"/>
              <a:t>Meerdere bewaartermijnen</a:t>
            </a:r>
          </a:p>
          <a:p>
            <a:pPr lvl="1"/>
            <a:endParaRPr lang="nl-NL" dirty="0" smtClean="0"/>
          </a:p>
          <a:p>
            <a:pPr lvl="1"/>
            <a:endParaRPr lang="nl-NL" dirty="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000" y="362981"/>
            <a:ext cx="5486293" cy="607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32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Metadata voor overzichten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79999" y="1800000"/>
            <a:ext cx="5033417" cy="4500000"/>
          </a:xfrm>
        </p:spPr>
        <p:txBody>
          <a:bodyPr/>
          <a:lstStyle/>
          <a:p>
            <a:r>
              <a:rPr lang="nl-NL" dirty="0" smtClean="0"/>
              <a:t>Overzichten ten behoeve van</a:t>
            </a:r>
          </a:p>
          <a:p>
            <a:pPr lvl="1"/>
            <a:r>
              <a:rPr lang="nl-NL" dirty="0" smtClean="0"/>
              <a:t>Controle en goedkeuring</a:t>
            </a:r>
          </a:p>
          <a:p>
            <a:pPr lvl="1"/>
            <a:r>
              <a:rPr lang="nl-NL" dirty="0" smtClean="0"/>
              <a:t>Archivering</a:t>
            </a:r>
          </a:p>
          <a:p>
            <a:pPr lvl="1"/>
            <a:endParaRPr lang="nl-NL" dirty="0"/>
          </a:p>
          <a:p>
            <a:r>
              <a:rPr lang="nl-NL" dirty="0" err="1" smtClean="0"/>
              <a:t>Minimumset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Metadata over</a:t>
            </a:r>
          </a:p>
          <a:p>
            <a:pPr lvl="1"/>
            <a:r>
              <a:rPr lang="nl-NL" dirty="0" smtClean="0"/>
              <a:t>Beschrijving informatieobjecten</a:t>
            </a:r>
          </a:p>
          <a:p>
            <a:pPr lvl="1"/>
            <a:r>
              <a:rPr lang="nl-NL" dirty="0" smtClean="0"/>
              <a:t>Beschrijving bewaartermijn</a:t>
            </a:r>
          </a:p>
          <a:p>
            <a:endParaRPr lang="nl-NL" dirty="0"/>
          </a:p>
          <a:p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9439479"/>
              </p:ext>
            </p:extLst>
          </p:nvPr>
        </p:nvGraphicFramePr>
        <p:xfrm>
          <a:off x="6259073" y="2113563"/>
          <a:ext cx="5479220" cy="4323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Visio" r:id="rId3" imgW="5067200" imgH="3991070" progId="Visio.Drawing.15">
                  <p:embed/>
                </p:oleObj>
              </mc:Choice>
              <mc:Fallback>
                <p:oleObj name="Visio" r:id="rId3" imgW="5067200" imgH="3991070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9073" y="2113563"/>
                        <a:ext cx="5479220" cy="43235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7826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Vragen/discussie</a:t>
            </a:r>
            <a:endParaRPr lang="nl-NL" dirty="0"/>
          </a:p>
        </p:txBody>
      </p:sp>
      <p:pic>
        <p:nvPicPr>
          <p:cNvPr id="5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4682" y="2575146"/>
            <a:ext cx="5688061" cy="2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71418"/>
      </p:ext>
    </p:extLst>
  </p:cSld>
  <p:clrMapOvr>
    <a:masterClrMapping/>
  </p:clrMapOvr>
</p:sld>
</file>

<file path=ppt/theme/theme1.xml><?xml version="1.0" encoding="utf-8"?>
<a:theme xmlns:a="http://schemas.openxmlformats.org/drawingml/2006/main" name="VNG_Academ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otx" id="{F484F4E8-B658-4C50-85C6-BE2C03AA5488}" vid="{7B9B7332-BBE6-418A-ADCE-BAA95B9FDDAE}"/>
    </a:ext>
  </a:extLst>
</a:theme>
</file>

<file path=ppt/theme/theme2.xml><?xml version="1.0" encoding="utf-8"?>
<a:theme xmlns:a="http://schemas.openxmlformats.org/drawingml/2006/main" name="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otx" id="{F484F4E8-B658-4C50-85C6-BE2C03AA5488}" vid="{6BF90099-68E9-41D6-BACD-A9720FFAC8B6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BEF545-1957-4CEF-A271-788B31112C2F}"/>
</file>

<file path=customXml/itemProps2.xml><?xml version="1.0" encoding="utf-8"?>
<ds:datastoreItem xmlns:ds="http://schemas.openxmlformats.org/officeDocument/2006/customXml" ds:itemID="{BC784D62-1D78-418F-94B1-1BB90CEE3BE6}"/>
</file>

<file path=docProps/app.xml><?xml version="1.0" encoding="utf-8"?>
<Properties xmlns="http://schemas.openxmlformats.org/officeDocument/2006/extended-properties" xmlns:vt="http://schemas.openxmlformats.org/officeDocument/2006/docPropsVTypes">
  <Template>VNG_Realisatie</Template>
  <TotalTime>7948</TotalTime>
  <Words>175</Words>
  <Application>Microsoft Office PowerPoint</Application>
  <PresentationFormat>Breedbeeld</PresentationFormat>
  <Paragraphs>63</Paragraphs>
  <Slides>8</Slides>
  <Notes>1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4" baseType="lpstr">
      <vt:lpstr>MS PGothic</vt:lpstr>
      <vt:lpstr>Arial</vt:lpstr>
      <vt:lpstr>Calibri</vt:lpstr>
      <vt:lpstr>VNG_Academie</vt:lpstr>
      <vt:lpstr>VNG Titels</vt:lpstr>
      <vt:lpstr>Microsoft Visio-tekening</vt:lpstr>
      <vt:lpstr>Federatief/enterprise vernietigen</vt:lpstr>
      <vt:lpstr>Wat ga ik vertellen?</vt:lpstr>
      <vt:lpstr>Principe van federatieve vernietiging</vt:lpstr>
      <vt:lpstr>Principe van enterprise vernietiging</vt:lpstr>
      <vt:lpstr>Ontwerpkeuze voor metadatering in de bron</vt:lpstr>
      <vt:lpstr>Metadata voor vernietigen</vt:lpstr>
      <vt:lpstr>Metadata voor overzichten</vt:lpstr>
      <vt:lpstr>Vragen/discussie</vt:lpstr>
    </vt:vector>
  </TitlesOfParts>
  <Company>Vereninging Nederlandse Gemeenten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Vernietigen</dc:title>
  <dc:creator>Ivo Hendriks</dc:creator>
  <cp:keywords/>
  <cp:lastModifiedBy>Ouwerkerk, Rens</cp:lastModifiedBy>
  <cp:revision>46</cp:revision>
  <cp:lastPrinted>2016-11-29T12:08:35Z</cp:lastPrinted>
  <dcterms:created xsi:type="dcterms:W3CDTF">2019-11-28T11:37:42Z</dcterms:created>
  <dcterms:modified xsi:type="dcterms:W3CDTF">2020-10-14T07:22:20Z</dcterms:modified>
</cp:coreProperties>
</file>