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.jpg" ContentType="image/pn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5" r:id="rId2"/>
  </p:sldMasterIdLst>
  <p:notesMasterIdLst>
    <p:notesMasterId r:id="rId11"/>
  </p:notesMasterIdLst>
  <p:handoutMasterIdLst>
    <p:handoutMasterId r:id="rId12"/>
  </p:handoutMasterIdLst>
  <p:sldIdLst>
    <p:sldId id="279" r:id="rId3"/>
    <p:sldId id="617" r:id="rId4"/>
    <p:sldId id="621" r:id="rId5"/>
    <p:sldId id="619" r:id="rId6"/>
    <p:sldId id="618" r:id="rId7"/>
    <p:sldId id="620" r:id="rId8"/>
    <p:sldId id="622" r:id="rId9"/>
    <p:sldId id="623" r:id="rId10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4"/>
    <a:srgbClr val="C20016"/>
    <a:srgbClr val="F07E23"/>
    <a:srgbClr val="F0AB00"/>
    <a:srgbClr val="008542"/>
    <a:srgbClr val="00A9F3"/>
    <a:srgbClr val="33AADC"/>
    <a:srgbClr val="002F5F"/>
    <a:srgbClr val="3DB7E4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86439"/>
  </p:normalViewPr>
  <p:slideViewPr>
    <p:cSldViewPr snapToGrid="0" snapToObjects="1" showGuides="1">
      <p:cViewPr varScale="1">
        <p:scale>
          <a:sx n="73" d="100"/>
          <a:sy n="73" d="100"/>
        </p:scale>
        <p:origin x="606" y="72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14-10-2020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5312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14-10-2020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651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502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Acade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eren 3"/>
          <p:cNvGrpSpPr>
            <a:grpSpLocks/>
          </p:cNvGrpSpPr>
          <p:nvPr userDrawn="1"/>
        </p:nvGrpSpPr>
        <p:grpSpPr bwMode="auto">
          <a:xfrm>
            <a:off x="7346964" y="1871663"/>
            <a:ext cx="4845036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12" name="Uitstel 4"/>
            <p:cNvSpPr/>
            <p:nvPr userDrawn="1"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43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tx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323167"/>
            <a:ext cx="2634916" cy="25279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516963" y="378862"/>
            <a:ext cx="1486713" cy="1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1635" r="45369" b="22009"/>
          <a:stretch/>
        </p:blipFill>
        <p:spPr>
          <a:xfrm>
            <a:off x="756746" y="246515"/>
            <a:ext cx="937329" cy="722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../word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/>
          <a:lstStyle/>
          <a:p>
            <a:r>
              <a:rPr lang="nl-NL" sz="3600" dirty="0" smtClean="0"/>
              <a:t>Federatief/</a:t>
            </a:r>
            <a:r>
              <a:rPr lang="nl-NL" sz="3600" dirty="0" err="1" smtClean="0"/>
              <a:t>enterprise</a:t>
            </a:r>
            <a:r>
              <a:rPr lang="nl-NL" sz="3600" dirty="0" smtClean="0"/>
              <a:t> vernietigen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950" y="3096340"/>
            <a:ext cx="4320000" cy="1440000"/>
          </a:xfrm>
        </p:spPr>
        <p:txBody>
          <a:bodyPr/>
          <a:lstStyle/>
          <a:p>
            <a:endParaRPr lang="nl-NL" smtClean="0"/>
          </a:p>
          <a:p>
            <a:r>
              <a:rPr lang="nl-NL" smtClean="0"/>
              <a:t>Op </a:t>
            </a:r>
            <a:r>
              <a:rPr lang="nl-NL" dirty="0" smtClean="0"/>
              <a:t>basis van metadata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19 februari 2020</a:t>
            </a:r>
          </a:p>
        </p:txBody>
      </p:sp>
      <p:pic>
        <p:nvPicPr>
          <p:cNvPr id="6" name="Afbeelding 5" descr="Afbeelding met hond, zitten, vliegtuig, klein&#10;&#10;Automatisch gegenereerde beschrijving">
            <a:extLst>
              <a:ext uri="{FF2B5EF4-FFF2-40B4-BE49-F238E27FC236}">
                <a16:creationId xmlns:a16="http://schemas.microsoft.com/office/drawing/2014/main" id="{8B506B88-37CE-4781-BDD8-1BC05E14D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550" y="1187450"/>
            <a:ext cx="4825100" cy="24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9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ik vertellen?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928016"/>
            <a:ext cx="10033200" cy="4500000"/>
          </a:xfrm>
        </p:spPr>
        <p:txBody>
          <a:bodyPr/>
          <a:lstStyle/>
          <a:p>
            <a:pPr lvl="0"/>
            <a:r>
              <a:rPr lang="nl-NL" sz="2000" dirty="0" smtClean="0"/>
              <a:t>Principes federatieve vernietiging </a:t>
            </a:r>
            <a:r>
              <a:rPr lang="nl-NL" sz="2000" dirty="0" err="1" smtClean="0"/>
              <a:t>vs</a:t>
            </a:r>
            <a:r>
              <a:rPr lang="nl-NL" sz="2000" dirty="0" smtClean="0"/>
              <a:t> </a:t>
            </a:r>
            <a:r>
              <a:rPr lang="nl-NL" sz="2000" dirty="0" err="1" smtClean="0"/>
              <a:t>enterprise</a:t>
            </a:r>
            <a:r>
              <a:rPr lang="nl-NL" sz="2000" dirty="0" smtClean="0"/>
              <a:t> vernietiging</a:t>
            </a:r>
          </a:p>
          <a:p>
            <a:pPr lvl="0"/>
            <a:r>
              <a:rPr lang="nl-NL" sz="2000" dirty="0" smtClean="0"/>
              <a:t>Waar </a:t>
            </a:r>
            <a:r>
              <a:rPr lang="nl-NL" sz="2000" dirty="0" err="1" smtClean="0"/>
              <a:t>metadateren</a:t>
            </a:r>
            <a:r>
              <a:rPr lang="nl-NL" sz="2000" dirty="0" smtClean="0"/>
              <a:t>?</a:t>
            </a:r>
          </a:p>
          <a:p>
            <a:pPr lvl="0"/>
            <a:r>
              <a:rPr lang="nl-NL" sz="2000" dirty="0" smtClean="0"/>
              <a:t>Metadata </a:t>
            </a:r>
            <a:r>
              <a:rPr lang="nl-NL" sz="2000" dirty="0" err="1" smtClean="0"/>
              <a:t>tbv</a:t>
            </a:r>
            <a:r>
              <a:rPr lang="nl-NL" sz="2000" dirty="0" smtClean="0"/>
              <a:t> vernietiging</a:t>
            </a:r>
          </a:p>
          <a:p>
            <a:pPr lvl="0"/>
            <a:r>
              <a:rPr lang="nl-NL" sz="2000" dirty="0" smtClean="0"/>
              <a:t>Metadata </a:t>
            </a:r>
            <a:r>
              <a:rPr lang="nl-NL" sz="2000" dirty="0" err="1" smtClean="0"/>
              <a:t>tbv</a:t>
            </a:r>
            <a:r>
              <a:rPr lang="nl-NL" sz="2000" dirty="0" smtClean="0"/>
              <a:t> overzichten</a:t>
            </a:r>
            <a:endParaRPr lang="nl-NL" sz="16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3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Principe van federatieve vernietiging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928016"/>
            <a:ext cx="10033200" cy="4500000"/>
          </a:xfrm>
        </p:spPr>
        <p:txBody>
          <a:bodyPr/>
          <a:lstStyle/>
          <a:p>
            <a:pPr lvl="0"/>
            <a:r>
              <a:rPr lang="nl-NL" sz="2000" dirty="0" smtClean="0"/>
              <a:t>Centrale tool roept decentrale vernietigingsfunctionaliteit aan</a:t>
            </a:r>
          </a:p>
          <a:p>
            <a:pPr lvl="0"/>
            <a:endParaRPr lang="nl-NL" sz="2000" dirty="0" smtClean="0"/>
          </a:p>
          <a:p>
            <a:pPr lvl="0"/>
            <a:r>
              <a:rPr lang="nl-NL" sz="2000" dirty="0" smtClean="0"/>
              <a:t>Vanuit centrale tool</a:t>
            </a:r>
          </a:p>
          <a:p>
            <a:pPr lvl="1"/>
            <a:r>
              <a:rPr lang="nl-NL" sz="1600" dirty="0" smtClean="0">
                <a:solidFill>
                  <a:srgbClr val="000000"/>
                </a:solidFill>
              </a:rPr>
              <a:t>Filters om o.b.v. metadata overzichten te </a:t>
            </a:r>
            <a:r>
              <a:rPr lang="nl-NL" sz="1600" dirty="0">
                <a:solidFill>
                  <a:srgbClr val="000000"/>
                </a:solidFill>
              </a:rPr>
              <a:t>maken</a:t>
            </a:r>
          </a:p>
          <a:p>
            <a:pPr lvl="1"/>
            <a:r>
              <a:rPr lang="nl-NL" sz="1600" dirty="0" smtClean="0">
                <a:solidFill>
                  <a:srgbClr val="000000"/>
                </a:solidFill>
              </a:rPr>
              <a:t>Metadata in de bron </a:t>
            </a:r>
            <a:r>
              <a:rPr lang="nl-NL" sz="1600" dirty="0">
                <a:solidFill>
                  <a:srgbClr val="000000"/>
                </a:solidFill>
              </a:rPr>
              <a:t>(</a:t>
            </a:r>
            <a:r>
              <a:rPr lang="nl-NL" sz="1600" dirty="0" err="1">
                <a:solidFill>
                  <a:srgbClr val="000000"/>
                </a:solidFill>
              </a:rPr>
              <a:t>bulksgewijs</a:t>
            </a:r>
            <a:r>
              <a:rPr lang="nl-NL" sz="1600" dirty="0">
                <a:solidFill>
                  <a:srgbClr val="000000"/>
                </a:solidFill>
              </a:rPr>
              <a:t>) wijzigen</a:t>
            </a:r>
          </a:p>
          <a:p>
            <a:pPr lvl="1"/>
            <a:r>
              <a:rPr lang="nl-NL" sz="1600" dirty="0" smtClean="0">
                <a:solidFill>
                  <a:srgbClr val="000000"/>
                </a:solidFill>
              </a:rPr>
              <a:t>Opdracht geven aan decentrale applicatie om te vernietigen</a:t>
            </a:r>
            <a:endParaRPr lang="nl-NL" sz="1600" dirty="0">
              <a:solidFill>
                <a:srgbClr val="000000"/>
              </a:solidFill>
            </a:endParaRPr>
          </a:p>
          <a:p>
            <a:pPr lvl="0"/>
            <a:endParaRPr lang="nl-NL" sz="2000" dirty="0" smtClean="0"/>
          </a:p>
          <a:p>
            <a:r>
              <a:rPr lang="nl-NL" sz="2200" dirty="0" smtClean="0"/>
              <a:t>Decentraal</a:t>
            </a:r>
          </a:p>
          <a:p>
            <a:pPr lvl="1"/>
            <a:r>
              <a:rPr lang="nl-NL" sz="1600" dirty="0" smtClean="0"/>
              <a:t>Metadata</a:t>
            </a:r>
            <a:endParaRPr lang="nl-NL" sz="1600" dirty="0"/>
          </a:p>
          <a:p>
            <a:pPr lvl="1"/>
            <a:r>
              <a:rPr lang="nl-NL" sz="1600" dirty="0"/>
              <a:t>Vernietigingsfunctie</a:t>
            </a:r>
          </a:p>
          <a:p>
            <a:pPr lvl="0"/>
            <a:endParaRPr lang="nl-NL" sz="2000" dirty="0" smtClean="0"/>
          </a:p>
          <a:p>
            <a:pPr lvl="0"/>
            <a:r>
              <a:rPr lang="nl-NL" sz="2000" dirty="0" smtClean="0"/>
              <a:t>Alles op basis van metadata</a:t>
            </a:r>
            <a:endParaRPr lang="nl-NL" sz="2000" dirty="0" smtClean="0"/>
          </a:p>
          <a:p>
            <a:pPr lvl="1"/>
            <a:r>
              <a:rPr lang="nl-NL" sz="1600" dirty="0" smtClean="0"/>
              <a:t>Uitgewerkt op basis van MDTO</a:t>
            </a:r>
            <a:endParaRPr lang="nl-NL" sz="16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53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Principe van </a:t>
            </a:r>
            <a:r>
              <a:rPr lang="nl-NL" dirty="0" err="1" smtClean="0"/>
              <a:t>enterprise</a:t>
            </a:r>
            <a:r>
              <a:rPr lang="nl-NL" dirty="0" smtClean="0"/>
              <a:t> vernietiging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928016"/>
            <a:ext cx="10033200" cy="4500000"/>
          </a:xfrm>
        </p:spPr>
        <p:txBody>
          <a:bodyPr/>
          <a:lstStyle/>
          <a:p>
            <a:pPr lvl="0"/>
            <a:r>
              <a:rPr lang="nl-NL" sz="2000" dirty="0" smtClean="0"/>
              <a:t>Centrale tool benadert rechtstreeks de data</a:t>
            </a:r>
          </a:p>
          <a:p>
            <a:pPr lvl="0"/>
            <a:endParaRPr lang="nl-NL" sz="2000" dirty="0" smtClean="0"/>
          </a:p>
          <a:p>
            <a:pPr lvl="0"/>
            <a:r>
              <a:rPr lang="nl-NL" sz="2000" dirty="0" smtClean="0"/>
              <a:t>Vanuit centrale tool</a:t>
            </a:r>
          </a:p>
          <a:p>
            <a:pPr lvl="1"/>
            <a:r>
              <a:rPr lang="nl-NL" sz="1600" dirty="0" smtClean="0">
                <a:solidFill>
                  <a:srgbClr val="000000"/>
                </a:solidFill>
              </a:rPr>
              <a:t>Filters om o.b.v. metadata overzichten te </a:t>
            </a:r>
            <a:r>
              <a:rPr lang="nl-NL" sz="1600" dirty="0">
                <a:solidFill>
                  <a:srgbClr val="000000"/>
                </a:solidFill>
              </a:rPr>
              <a:t>maken</a:t>
            </a:r>
          </a:p>
          <a:p>
            <a:pPr lvl="1"/>
            <a:r>
              <a:rPr lang="nl-NL" sz="1600" dirty="0" smtClean="0">
                <a:solidFill>
                  <a:srgbClr val="000000"/>
                </a:solidFill>
              </a:rPr>
              <a:t>Metadata in de bron </a:t>
            </a:r>
            <a:r>
              <a:rPr lang="nl-NL" sz="1600" dirty="0">
                <a:solidFill>
                  <a:srgbClr val="000000"/>
                </a:solidFill>
              </a:rPr>
              <a:t>(</a:t>
            </a:r>
            <a:r>
              <a:rPr lang="nl-NL" sz="1600" dirty="0" err="1">
                <a:solidFill>
                  <a:srgbClr val="000000"/>
                </a:solidFill>
              </a:rPr>
              <a:t>bulksgewijs</a:t>
            </a:r>
            <a:r>
              <a:rPr lang="nl-NL" sz="1600" dirty="0">
                <a:solidFill>
                  <a:srgbClr val="000000"/>
                </a:solidFill>
              </a:rPr>
              <a:t>) wijzigen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Feitelijk vernietigen</a:t>
            </a:r>
          </a:p>
          <a:p>
            <a:pPr lvl="0"/>
            <a:endParaRPr lang="nl-NL" sz="2000" dirty="0" smtClean="0"/>
          </a:p>
          <a:p>
            <a:r>
              <a:rPr lang="nl-NL" sz="2200" dirty="0" smtClean="0"/>
              <a:t>Decentraal</a:t>
            </a:r>
          </a:p>
          <a:p>
            <a:pPr lvl="1"/>
            <a:r>
              <a:rPr lang="nl-NL" sz="1600" dirty="0" smtClean="0"/>
              <a:t>Metadata</a:t>
            </a:r>
            <a:endParaRPr lang="nl-NL" sz="1600" dirty="0"/>
          </a:p>
          <a:p>
            <a:pPr lvl="0"/>
            <a:endParaRPr lang="nl-NL" sz="2000" dirty="0" smtClean="0"/>
          </a:p>
          <a:p>
            <a:pPr lvl="0"/>
            <a:r>
              <a:rPr lang="nl-NL" sz="2000" dirty="0" smtClean="0"/>
              <a:t>Alles op basis van metadata</a:t>
            </a:r>
            <a:endParaRPr lang="nl-NL" sz="2000" dirty="0" smtClean="0"/>
          </a:p>
          <a:p>
            <a:pPr lvl="1"/>
            <a:r>
              <a:rPr lang="nl-NL" sz="1600" dirty="0" smtClean="0"/>
              <a:t>Uitgewerkt op basis van MDTO</a:t>
            </a:r>
            <a:endParaRPr lang="nl-NL" sz="16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68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Ontwerpkeuze voor metadatering in de 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928016"/>
            <a:ext cx="10033200" cy="4500000"/>
          </a:xfrm>
        </p:spPr>
        <p:txBody>
          <a:bodyPr/>
          <a:lstStyle/>
          <a:p>
            <a:pPr lvl="0"/>
            <a:endParaRPr lang="nl-NL" sz="20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Graphic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2"/>
              </a:ext>
            </a:extLst>
          </a:blip>
          <a:stretch>
            <a:fillRect/>
          </a:stretch>
        </p:blipFill>
        <p:spPr>
          <a:xfrm>
            <a:off x="1080000" y="1928015"/>
            <a:ext cx="9030651" cy="40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Metadata voor vernietigen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999" y="1800000"/>
            <a:ext cx="5033417" cy="4500000"/>
          </a:xfrm>
        </p:spPr>
        <p:txBody>
          <a:bodyPr/>
          <a:lstStyle/>
          <a:p>
            <a:r>
              <a:rPr lang="nl-NL" dirty="0" smtClean="0"/>
              <a:t>Patroon A</a:t>
            </a:r>
          </a:p>
          <a:p>
            <a:pPr lvl="1"/>
            <a:r>
              <a:rPr lang="nl-NL" dirty="0" smtClean="0"/>
              <a:t>Informatieobjecten binnen 1 proces</a:t>
            </a:r>
          </a:p>
          <a:p>
            <a:pPr lvl="1"/>
            <a:r>
              <a:rPr lang="nl-NL" dirty="0" smtClean="0"/>
              <a:t>Vaste bewaartermijn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Patroon B</a:t>
            </a:r>
          </a:p>
          <a:p>
            <a:pPr lvl="1"/>
            <a:r>
              <a:rPr lang="nl-NL" dirty="0" smtClean="0"/>
              <a:t>Informatieobjecten binnen 1 proces</a:t>
            </a:r>
          </a:p>
          <a:p>
            <a:pPr lvl="1"/>
            <a:r>
              <a:rPr lang="nl-NL" dirty="0" smtClean="0"/>
              <a:t>Variabele bewaartermijn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Patroon C</a:t>
            </a:r>
          </a:p>
          <a:p>
            <a:pPr lvl="1"/>
            <a:r>
              <a:rPr lang="nl-NL" dirty="0" smtClean="0"/>
              <a:t>Informatieobjecten in meer processen</a:t>
            </a:r>
          </a:p>
          <a:p>
            <a:pPr lvl="1"/>
            <a:r>
              <a:rPr lang="nl-NL" dirty="0" smtClean="0"/>
              <a:t>Meerdere bewaartermijnen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00" y="362981"/>
            <a:ext cx="5486293" cy="60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Metadata voor overzichten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999" y="1800000"/>
            <a:ext cx="5033417" cy="4500000"/>
          </a:xfrm>
        </p:spPr>
        <p:txBody>
          <a:bodyPr/>
          <a:lstStyle/>
          <a:p>
            <a:r>
              <a:rPr lang="nl-NL" dirty="0" smtClean="0"/>
              <a:t>Overzichten ten behoeve van</a:t>
            </a:r>
          </a:p>
          <a:p>
            <a:pPr lvl="1"/>
            <a:r>
              <a:rPr lang="nl-NL" dirty="0" smtClean="0"/>
              <a:t>Controle en goedkeuring</a:t>
            </a:r>
          </a:p>
          <a:p>
            <a:pPr lvl="1"/>
            <a:r>
              <a:rPr lang="nl-NL" dirty="0" smtClean="0"/>
              <a:t>Archivering</a:t>
            </a:r>
          </a:p>
          <a:p>
            <a:pPr lvl="1"/>
            <a:endParaRPr lang="nl-NL" dirty="0"/>
          </a:p>
          <a:p>
            <a:r>
              <a:rPr lang="nl-NL" dirty="0" err="1" smtClean="0"/>
              <a:t>Minimumset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Metadata over</a:t>
            </a:r>
          </a:p>
          <a:p>
            <a:pPr lvl="1"/>
            <a:r>
              <a:rPr lang="nl-NL" dirty="0" smtClean="0"/>
              <a:t>Beschrijving informatieobjecten</a:t>
            </a:r>
          </a:p>
          <a:p>
            <a:pPr lvl="1"/>
            <a:r>
              <a:rPr lang="nl-NL" dirty="0" smtClean="0"/>
              <a:t>Beschrijving bewaartermijn</a:t>
            </a:r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39479"/>
              </p:ext>
            </p:extLst>
          </p:nvPr>
        </p:nvGraphicFramePr>
        <p:xfrm>
          <a:off x="6259073" y="2113563"/>
          <a:ext cx="5479220" cy="432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5067200" imgH="3991070" progId="Visio.Drawing.15">
                  <p:embed/>
                </p:oleObj>
              </mc:Choice>
              <mc:Fallback>
                <p:oleObj name="Visio" r:id="rId3" imgW="5067200" imgH="399107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073" y="2113563"/>
                        <a:ext cx="5479220" cy="4323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82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Vragen/discussie</a:t>
            </a:r>
            <a:endParaRPr lang="nl-NL" dirty="0"/>
          </a:p>
        </p:txBody>
      </p:sp>
      <p:pic>
        <p:nvPicPr>
          <p:cNvPr id="5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682" y="2575146"/>
            <a:ext cx="5688061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1418"/>
      </p:ext>
    </p:extLst>
  </p:cSld>
  <p:clrMapOvr>
    <a:masterClrMapping/>
  </p:clrMapOvr>
</p:sld>
</file>

<file path=ppt/theme/theme1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otx" id="{F484F4E8-B658-4C50-85C6-BE2C03AA5488}" vid="{7B9B7332-BBE6-418A-ADCE-BAA95B9FDDA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otx" id="{F484F4E8-B658-4C50-85C6-BE2C03AA5488}" vid="{6BF90099-68E9-41D6-BACD-A9720FFAC8B6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BEF545-1957-4CEF-A271-788B31112C2F}"/>
</file>

<file path=customXml/itemProps2.xml><?xml version="1.0" encoding="utf-8"?>
<ds:datastoreItem xmlns:ds="http://schemas.openxmlformats.org/officeDocument/2006/customXml" ds:itemID="{BC784D62-1D78-418F-94B1-1BB90CEE3BE6}"/>
</file>

<file path=docProps/app.xml><?xml version="1.0" encoding="utf-8"?>
<Properties xmlns="http://schemas.openxmlformats.org/officeDocument/2006/extended-properties" xmlns:vt="http://schemas.openxmlformats.org/officeDocument/2006/docPropsVTypes">
  <Template>VNG_Realisatie</Template>
  <TotalTime>7948</TotalTime>
  <Words>175</Words>
  <Application>Microsoft Office PowerPoint</Application>
  <PresentationFormat>Breedbeeld</PresentationFormat>
  <Paragraphs>63</Paragraphs>
  <Slides>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VNG_Academie</vt:lpstr>
      <vt:lpstr>VNG Titels</vt:lpstr>
      <vt:lpstr>Microsoft Visio-tekening</vt:lpstr>
      <vt:lpstr>Federatief/enterprise vernietigen</vt:lpstr>
      <vt:lpstr>Wat ga ik vertellen?</vt:lpstr>
      <vt:lpstr>Principe van federatieve vernietiging</vt:lpstr>
      <vt:lpstr>Principe van enterprise vernietiging</vt:lpstr>
      <vt:lpstr>Ontwerpkeuze voor metadatering in de bron</vt:lpstr>
      <vt:lpstr>Metadata voor vernietigen</vt:lpstr>
      <vt:lpstr>Metadata voor overzichten</vt:lpstr>
      <vt:lpstr>Vragen/discussie</vt:lpstr>
    </vt:vector>
  </TitlesOfParts>
  <Company>Vereninging Nederlandse Gemeenten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Vernietigen</dc:title>
  <dc:creator>Ivo Hendriks</dc:creator>
  <cp:keywords/>
  <cp:lastModifiedBy>Ouwerkerk, Rens</cp:lastModifiedBy>
  <cp:revision>46</cp:revision>
  <cp:lastPrinted>2016-11-29T12:08:35Z</cp:lastPrinted>
  <dcterms:created xsi:type="dcterms:W3CDTF">2019-11-28T11:37:42Z</dcterms:created>
  <dcterms:modified xsi:type="dcterms:W3CDTF">2020-10-14T07:22:20Z</dcterms:modified>
</cp:coreProperties>
</file>