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Raleway"/>
      <p:regular r:id="rId26"/>
      <p:bold r:id="rId27"/>
      <p:italic r:id="rId28"/>
      <p:boldItalic r:id="rId29"/>
    </p:embeddedFont>
    <p:embeddedFont>
      <p:font typeface="Raleway SemiBold"/>
      <p:regular r:id="rId30"/>
      <p:bold r:id="rId31"/>
      <p:italic r:id="rId32"/>
      <p:boldItalic r:id="rId33"/>
    </p:embeddedFont>
    <p:embeddedFont>
      <p:font typeface="Montserrat"/>
      <p:regular r:id="rId34"/>
      <p:bold r:id="rId35"/>
      <p:italic r:id="rId36"/>
      <p:boldItalic r:id="rId37"/>
    </p:embeddedFont>
    <p:embeddedFont>
      <p:font typeface="Raleway Medium"/>
      <p:regular r:id="rId38"/>
      <p:bold r:id="rId39"/>
      <p:italic r:id="rId40"/>
      <p:boldItalic r:id="rId41"/>
    </p:embeddedFont>
    <p:embeddedFont>
      <p:font typeface="Arial Black"/>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4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4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Raleway-regular.fntdata"/><Relationship Id="rId13" Type="http://schemas.openxmlformats.org/officeDocument/2006/relationships/slide" Target="slides/slide7.xml"/><Relationship Id="rId39" Type="http://schemas.openxmlformats.org/officeDocument/2006/relationships/font" Target="fonts/RalewayMedium-bold.fntdata"/><Relationship Id="rId18" Type="http://schemas.openxmlformats.org/officeDocument/2006/relationships/slide" Target="slides/slide12.xml"/><Relationship Id="rId42" Type="http://schemas.openxmlformats.org/officeDocument/2006/relationships/font" Target="fonts/ArialBlack-regular.fntdata"/><Relationship Id="rId21" Type="http://schemas.openxmlformats.org/officeDocument/2006/relationships/slide" Target="slides/slide15.xml"/><Relationship Id="rId34" Type="http://schemas.openxmlformats.org/officeDocument/2006/relationships/font" Target="fonts/Montserrat-regular.fntdata"/><Relationship Id="rId7" Type="http://schemas.openxmlformats.org/officeDocument/2006/relationships/slide" Target="slides/slide1.xml"/><Relationship Id="rId20" Type="http://schemas.openxmlformats.org/officeDocument/2006/relationships/slide" Target="slides/slide14.xml"/><Relationship Id="rId41" Type="http://schemas.openxmlformats.org/officeDocument/2006/relationships/font" Target="fonts/RalewayMedium-boldItalic.fntdata"/><Relationship Id="rId2" Type="http://schemas.openxmlformats.org/officeDocument/2006/relationships/viewProps" Target="viewProps.xml"/><Relationship Id="rId29" Type="http://schemas.openxmlformats.org/officeDocument/2006/relationships/font" Target="fonts/Raleway-boldItalic.fntdata"/><Relationship Id="rId16" Type="http://schemas.openxmlformats.org/officeDocument/2006/relationships/slide" Target="slides/slide10.xml"/><Relationship Id="rId40" Type="http://schemas.openxmlformats.org/officeDocument/2006/relationships/font" Target="fonts/RalewayMedium-italic.fntdata"/><Relationship Id="rId24" Type="http://schemas.openxmlformats.org/officeDocument/2006/relationships/slide" Target="slides/slide18.xml"/><Relationship Id="rId1" Type="http://schemas.openxmlformats.org/officeDocument/2006/relationships/theme" Target="theme/theme1.xml"/><Relationship Id="rId6" Type="http://schemas.openxmlformats.org/officeDocument/2006/relationships/notesMaster" Target="notesMasters/notesMaster1.xml"/><Relationship Id="rId11" Type="http://schemas.openxmlformats.org/officeDocument/2006/relationships/slide" Target="slides/slide5.xml"/><Relationship Id="rId32" Type="http://schemas.openxmlformats.org/officeDocument/2006/relationships/font" Target="fonts/RalewaySemiBold-italic.fntdata"/><Relationship Id="rId37" Type="http://schemas.openxmlformats.org/officeDocument/2006/relationships/font" Target="fonts/Montserrat-boldItalic.fntdata"/><Relationship Id="rId23" Type="http://schemas.openxmlformats.org/officeDocument/2006/relationships/slide" Target="slides/slide17.xml"/><Relationship Id="rId28" Type="http://schemas.openxmlformats.org/officeDocument/2006/relationships/font" Target="fonts/Raleway-italic.fntdata"/><Relationship Id="rId5" Type="http://schemas.openxmlformats.org/officeDocument/2006/relationships/slideMaster" Target="slideMasters/slideMaster2.xml"/><Relationship Id="rId15" Type="http://schemas.openxmlformats.org/officeDocument/2006/relationships/slide" Target="slides/slide9.xml"/><Relationship Id="rId36" Type="http://schemas.openxmlformats.org/officeDocument/2006/relationships/font" Target="fonts/Montserrat-italic.fntdata"/><Relationship Id="rId31" Type="http://schemas.openxmlformats.org/officeDocument/2006/relationships/font" Target="fonts/RalewaySemiBold-bold.fntdata"/><Relationship Id="rId10" Type="http://schemas.openxmlformats.org/officeDocument/2006/relationships/slide" Target="slides/slide4.xml"/><Relationship Id="rId19" Type="http://schemas.openxmlformats.org/officeDocument/2006/relationships/slide" Target="slides/slide13.xml"/><Relationship Id="rId44" Type="http://schemas.openxmlformats.org/officeDocument/2006/relationships/customXml" Target="../customXml/item2.xml"/><Relationship Id="rId22" Type="http://schemas.openxmlformats.org/officeDocument/2006/relationships/slide" Target="slides/slide16.xml"/><Relationship Id="rId4" Type="http://schemas.openxmlformats.org/officeDocument/2006/relationships/slideMaster" Target="slideMasters/slideMaster1.xml"/><Relationship Id="rId9" Type="http://schemas.openxmlformats.org/officeDocument/2006/relationships/slide" Target="slides/slide3.xml"/><Relationship Id="rId27" Type="http://schemas.openxmlformats.org/officeDocument/2006/relationships/font" Target="fonts/Raleway-bold.fntdata"/><Relationship Id="rId30" Type="http://schemas.openxmlformats.org/officeDocument/2006/relationships/font" Target="fonts/RalewaySemiBold-regular.fntdata"/><Relationship Id="rId35" Type="http://schemas.openxmlformats.org/officeDocument/2006/relationships/font" Target="fonts/Montserrat-bold.fntdata"/><Relationship Id="rId14" Type="http://schemas.openxmlformats.org/officeDocument/2006/relationships/slide" Target="slides/slide8.xml"/><Relationship Id="rId43" Type="http://schemas.openxmlformats.org/officeDocument/2006/relationships/customXml" Target="../customXml/item1.xml"/><Relationship Id="rId8" Type="http://schemas.openxmlformats.org/officeDocument/2006/relationships/slide" Target="slides/slide2.xml"/><Relationship Id="rId3" Type="http://schemas.openxmlformats.org/officeDocument/2006/relationships/presProps" Target="presProps.xml"/><Relationship Id="rId25" Type="http://schemas.openxmlformats.org/officeDocument/2006/relationships/slide" Target="slides/slide19.xml"/><Relationship Id="rId33" Type="http://schemas.openxmlformats.org/officeDocument/2006/relationships/font" Target="fonts/RalewaySemiBold-boldItalic.fntdata"/><Relationship Id="rId12" Type="http://schemas.openxmlformats.org/officeDocument/2006/relationships/slide" Target="slides/slide6.xml"/><Relationship Id="rId17" Type="http://schemas.openxmlformats.org/officeDocument/2006/relationships/slide" Target="slides/slide11.xml"/><Relationship Id="rId38" Type="http://schemas.openxmlformats.org/officeDocument/2006/relationships/font" Target="fonts/RalewayMedium-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penleermateriaal.n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15cbcce9b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15cbcce9b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Ik zal kort ingaan op hoe beeld &amp; geluid de vraag vanuit het onderwijs vertaald naar onze visie en beleid. Saskia zal dieper ingaan op ons aanbod dat daaruit voortkomt.</a:t>
            </a:r>
            <a:endParaRPr/>
          </a:p>
          <a:p>
            <a:pPr indent="0" lvl="0" marL="0" rtl="0" algn="l">
              <a:spcBef>
                <a:spcPts val="0"/>
              </a:spcBef>
              <a:spcAft>
                <a:spcPts val="0"/>
              </a:spcAft>
              <a:buNone/>
            </a:pPr>
            <a:r>
              <a:rPr lang="nl"/>
              <a:t>Ik schets kort de ontwikkelingen in het onderwijsveld die impact hebben op ons onderwijsbeleid en daarna geef ik een aantal voorbeelden van onze aanpak.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1b75f3cdd0_0_7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1b75f3cdd0_0_7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flexibiliteit mbt content, techniek en metadata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1843538f2f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1843538f2f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Centraal staat dus:</a:t>
            </a:r>
            <a:endParaRPr/>
          </a:p>
          <a:p>
            <a:pPr indent="-298450" lvl="0" marL="457200" rtl="0" algn="l">
              <a:spcBef>
                <a:spcPts val="0"/>
              </a:spcBef>
              <a:spcAft>
                <a:spcPts val="0"/>
              </a:spcAft>
              <a:buSzPts val="1100"/>
              <a:buChar char="●"/>
            </a:pPr>
            <a:r>
              <a:rPr lang="nl"/>
              <a:t>flexibiliteit: aanbod wisselende lijsten bij eindtermen, actualiteit</a:t>
            </a:r>
            <a:endParaRPr/>
          </a:p>
          <a:p>
            <a:pPr indent="-298450" lvl="0" marL="457200" rtl="0" algn="l">
              <a:spcBef>
                <a:spcPts val="0"/>
              </a:spcBef>
              <a:spcAft>
                <a:spcPts val="0"/>
              </a:spcAft>
              <a:buSzPts val="1100"/>
              <a:buChar char="●"/>
            </a:pPr>
            <a:r>
              <a:rPr lang="nl"/>
              <a:t>Vraag gestuurd ipv aanbod gestuurd</a:t>
            </a:r>
            <a:endParaRPr/>
          </a:p>
          <a:p>
            <a:pPr indent="-298450" lvl="0" marL="457200" rtl="0" algn="l">
              <a:spcBef>
                <a:spcPts val="0"/>
              </a:spcBef>
              <a:spcAft>
                <a:spcPts val="0"/>
              </a:spcAft>
              <a:buSzPts val="1100"/>
              <a:buChar char="●"/>
            </a:pPr>
            <a:r>
              <a:rPr lang="nl"/>
              <a:t>aanbieden waar de docent is ipv platform </a:t>
            </a:r>
            <a:r>
              <a:rPr lang="nl"/>
              <a:t>gebaseerd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dfc2ef9a1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dfc2ef9a1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dfc2ef9a1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dfc2ef9a1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Stichting leerplan Ontwikkeling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dfc2ef9a17_2_36:notes"/>
          <p:cNvSpPr txBox="1"/>
          <p:nvPr>
            <p:ph idx="1" type="body"/>
          </p:nvPr>
        </p:nvSpPr>
        <p:spPr>
          <a:xfrm>
            <a:off x="685790" y="4343379"/>
            <a:ext cx="5486387" cy="4114796"/>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1dfc2ef9a17_2_36:notes"/>
          <p:cNvSpPr/>
          <p:nvPr>
            <p:ph idx="2" type="sldImg"/>
          </p:nvPr>
        </p:nvSpPr>
        <p:spPr>
          <a:xfrm>
            <a:off x="1143822" y="685787"/>
            <a:ext cx="4571012" cy="3428971"/>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dfc2ef9a1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dfc2ef9a1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26929bb28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26929bb28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dfc2ef9a17_2_47:notes"/>
          <p:cNvSpPr txBox="1"/>
          <p:nvPr>
            <p:ph idx="1" type="body"/>
          </p:nvPr>
        </p:nvSpPr>
        <p:spPr>
          <a:xfrm>
            <a:off x="685790" y="4343379"/>
            <a:ext cx="5486387" cy="4114796"/>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1dfc2ef9a17_2_47:notes"/>
          <p:cNvSpPr/>
          <p:nvPr>
            <p:ph idx="2" type="sldImg"/>
          </p:nvPr>
        </p:nvSpPr>
        <p:spPr>
          <a:xfrm>
            <a:off x="1143822" y="685787"/>
            <a:ext cx="4571012" cy="3428971"/>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26929bb28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26929bb28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26929bb28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26929bb28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d1502c5ecc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d1502c5ecc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Onderwijs: 2 speerpunten. Leren over jouw positie in Media (mediawijsheid en nieuwswijsheid) en leren met AV-bronnen. In deze presentatie richt ik me daarop.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d1502c5ecc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d1502c5ecc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1150">
                <a:solidFill>
                  <a:srgbClr val="655B58"/>
                </a:solidFill>
              </a:rPr>
              <a:t>De volgende onderdelen hebben impact op ons beleid mbt beschikbaarstellen van bronnen zowel inhoudelijk het type bron alsmede de technische kant ervan. </a:t>
            </a:r>
            <a:endParaRPr sz="1150">
              <a:solidFill>
                <a:srgbClr val="655B58"/>
              </a:solidFill>
            </a:endParaRPr>
          </a:p>
          <a:p>
            <a:pPr indent="0" lvl="0" marL="0" rtl="0" algn="l">
              <a:spcBef>
                <a:spcPts val="0"/>
              </a:spcBef>
              <a:spcAft>
                <a:spcPts val="0"/>
              </a:spcAft>
              <a:buClr>
                <a:schemeClr val="dk1"/>
              </a:buClr>
              <a:buSzPts val="1100"/>
              <a:buFont typeface="Arial"/>
              <a:buNone/>
            </a:pPr>
            <a:r>
              <a:rPr lang="nl" sz="1150">
                <a:solidFill>
                  <a:srgbClr val="655B58"/>
                </a:solidFill>
              </a:rPr>
              <a:t>De rol van de docent is aan het veranderen, het waarom en de manier waarop we leren is aan het veranderen en de eisen die worden gesteld zijn hoger.</a:t>
            </a:r>
            <a:endParaRPr sz="1150">
              <a:solidFill>
                <a:srgbClr val="655B58"/>
              </a:solidFill>
            </a:endParaRPr>
          </a:p>
          <a:p>
            <a:pPr indent="0" lvl="0" marL="0" rtl="0" algn="l">
              <a:spcBef>
                <a:spcPts val="0"/>
              </a:spcBef>
              <a:spcAft>
                <a:spcPts val="0"/>
              </a:spcAft>
              <a:buClr>
                <a:schemeClr val="dk1"/>
              </a:buClr>
              <a:buSzPts val="1100"/>
              <a:buFont typeface="Arial"/>
              <a:buNone/>
            </a:pPr>
            <a:r>
              <a:rPr lang="nl" sz="1150">
                <a:solidFill>
                  <a:srgbClr val="655B58"/>
                </a:solidFill>
              </a:rPr>
              <a:t> </a:t>
            </a:r>
            <a:endParaRPr sz="1150">
              <a:solidFill>
                <a:srgbClr val="655B58"/>
              </a:solidFill>
            </a:endParaRPr>
          </a:p>
          <a:p>
            <a:pPr indent="0" lvl="0" marL="0" rtl="0" algn="l">
              <a:spcBef>
                <a:spcPts val="0"/>
              </a:spcBef>
              <a:spcAft>
                <a:spcPts val="0"/>
              </a:spcAft>
              <a:buClr>
                <a:schemeClr val="dk1"/>
              </a:buClr>
              <a:buSzPts val="1100"/>
              <a:buFont typeface="Arial"/>
              <a:buNone/>
            </a:pPr>
            <a:r>
              <a:t/>
            </a:r>
            <a:endParaRPr sz="1150">
              <a:solidFill>
                <a:srgbClr val="655B58"/>
              </a:solidFill>
            </a:endParaRPr>
          </a:p>
          <a:p>
            <a:pPr indent="0" lvl="0" marL="0" rtl="0" algn="l">
              <a:spcBef>
                <a:spcPts val="0"/>
              </a:spcBef>
              <a:spcAft>
                <a:spcPts val="0"/>
              </a:spcAft>
              <a:buClr>
                <a:schemeClr val="dk1"/>
              </a:buClr>
              <a:buSzPts val="1100"/>
              <a:buFont typeface="Arial"/>
              <a:buNone/>
            </a:pPr>
            <a:r>
              <a:rPr lang="nl" sz="1150">
                <a:solidFill>
                  <a:srgbClr val="655B58"/>
                </a:solidFill>
              </a:rPr>
              <a:t>Een jaar lang (schooljaar 2019 – 2020) vormde leerlingen met behulp van hun docent-</a:t>
            </a:r>
            <a:r>
              <a:rPr lang="nl" sz="1150">
                <a:solidFill>
                  <a:srgbClr val="655B58"/>
                </a:solidFill>
              </a:rPr>
              <a:t>coaches</a:t>
            </a:r>
            <a:r>
              <a:rPr lang="nl" sz="1150">
                <a:solidFill>
                  <a:srgbClr val="655B58"/>
                </a:solidFill>
              </a:rPr>
              <a:t> zelf hun onderwijsprogramma. Deze reis en resultaten hebben ze vastgelegd in een film. </a:t>
            </a:r>
            <a:endParaRPr sz="1150">
              <a:solidFill>
                <a:srgbClr val="655B58"/>
              </a:solidFill>
            </a:endParaRPr>
          </a:p>
          <a:p>
            <a:pPr indent="0" lvl="0" marL="0" rtl="0" algn="l">
              <a:spcBef>
                <a:spcPts val="0"/>
              </a:spcBef>
              <a:spcAft>
                <a:spcPts val="0"/>
              </a:spcAft>
              <a:buClr>
                <a:schemeClr val="dk1"/>
              </a:buClr>
              <a:buSzPts val="1100"/>
              <a:buFont typeface="Arial"/>
              <a:buNone/>
            </a:pPr>
            <a:r>
              <a:t/>
            </a:r>
            <a:endParaRPr sz="1150">
              <a:solidFill>
                <a:srgbClr val="655B58"/>
              </a:solidFill>
            </a:endParaRPr>
          </a:p>
          <a:p>
            <a:pPr indent="0" lvl="0" marL="0" rtl="0" algn="l">
              <a:spcBef>
                <a:spcPts val="0"/>
              </a:spcBef>
              <a:spcAft>
                <a:spcPts val="0"/>
              </a:spcAft>
              <a:buClr>
                <a:schemeClr val="dk1"/>
              </a:buClr>
              <a:buSzPts val="1100"/>
              <a:buFont typeface="Arial"/>
              <a:buNone/>
            </a:pPr>
            <a:r>
              <a:rPr lang="nl" sz="1150">
                <a:solidFill>
                  <a:srgbClr val="655B58"/>
                </a:solidFill>
              </a:rPr>
              <a:t>youssef el Bouhassani, docent techniek. Eigenaar leerlevels = kunstmatige </a:t>
            </a:r>
            <a:r>
              <a:rPr lang="nl" sz="1150">
                <a:solidFill>
                  <a:srgbClr val="655B58"/>
                </a:solidFill>
              </a:rPr>
              <a:t>intelligentie</a:t>
            </a:r>
            <a:r>
              <a:rPr lang="nl" sz="1150">
                <a:solidFill>
                  <a:srgbClr val="655B58"/>
                </a:solidFill>
              </a:rPr>
              <a:t> gebruiken om hoge mate van gepersonaliseerd leren beschikbaar te maken voor iedereen/grote groep. </a:t>
            </a:r>
            <a:endParaRPr sz="1150">
              <a:solidFill>
                <a:srgbClr val="655B58"/>
              </a:solidFill>
            </a:endParaRPr>
          </a:p>
          <a:p>
            <a:pPr indent="0" lvl="0" marL="0" rtl="0" algn="l">
              <a:spcBef>
                <a:spcPts val="0"/>
              </a:spcBef>
              <a:spcAft>
                <a:spcPts val="0"/>
              </a:spcAft>
              <a:buClr>
                <a:schemeClr val="dk1"/>
              </a:buClr>
              <a:buSzPts val="1100"/>
              <a:buFont typeface="Arial"/>
              <a:buNone/>
            </a:pPr>
            <a:r>
              <a:t/>
            </a:r>
            <a:endParaRPr sz="1150">
              <a:solidFill>
                <a:srgbClr val="655B58"/>
              </a:solidFill>
            </a:endParaRPr>
          </a:p>
          <a:p>
            <a:pPr indent="0" lvl="0" marL="0" rtl="0" algn="l">
              <a:spcBef>
                <a:spcPts val="0"/>
              </a:spcBef>
              <a:spcAft>
                <a:spcPts val="0"/>
              </a:spcAft>
              <a:buClr>
                <a:schemeClr val="dk1"/>
              </a:buClr>
              <a:buSzPts val="1100"/>
              <a:buFont typeface="Arial"/>
              <a:buNone/>
            </a:pPr>
            <a:r>
              <a:rPr lang="nl" sz="1150">
                <a:solidFill>
                  <a:srgbClr val="655B58"/>
                </a:solidFill>
              </a:rPr>
              <a:t>Chadd: Huiswerkbegeleiding via experts. Stel een vraag en binnen 1 minuut een antwoord van een ‘echt persoon’. </a:t>
            </a:r>
            <a:endParaRPr sz="1150">
              <a:solidFill>
                <a:srgbClr val="655B58"/>
              </a:solidFill>
            </a:endParaRPr>
          </a:p>
          <a:p>
            <a:pPr indent="0" lvl="0" marL="0" rtl="0" algn="l">
              <a:spcBef>
                <a:spcPts val="0"/>
              </a:spcBef>
              <a:spcAft>
                <a:spcPts val="0"/>
              </a:spcAft>
              <a:buClr>
                <a:schemeClr val="dk1"/>
              </a:buClr>
              <a:buSzPts val="1100"/>
              <a:buFont typeface="Arial"/>
              <a:buNone/>
            </a:pPr>
            <a:r>
              <a:t/>
            </a:r>
            <a:endParaRPr sz="1150">
              <a:solidFill>
                <a:srgbClr val="655B58"/>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1b75f3cdd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1b75f3cdd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Hoe halen we deze info op en wat doen we ermee?</a:t>
            </a:r>
            <a:endParaRPr/>
          </a:p>
          <a:p>
            <a:pPr indent="0" lvl="0" marL="0" rtl="0" algn="l">
              <a:spcBef>
                <a:spcPts val="0"/>
              </a:spcBef>
              <a:spcAft>
                <a:spcPts val="0"/>
              </a:spcAft>
              <a:buNone/>
            </a:pPr>
            <a:r>
              <a:rPr lang="nl"/>
              <a:t>Onderzoek door kwalitatief en kwantitatief onderzoek, op de hoogte blijven van de laatste onderzoeken en publicaties. </a:t>
            </a:r>
            <a:endParaRPr/>
          </a:p>
          <a:p>
            <a:pPr indent="0" lvl="0" marL="0" rtl="0" algn="l">
              <a:spcBef>
                <a:spcPts val="0"/>
              </a:spcBef>
              <a:spcAft>
                <a:spcPts val="0"/>
              </a:spcAft>
              <a:buNone/>
            </a:pPr>
            <a:r>
              <a:rPr lang="nl"/>
              <a:t>Die info verwerken we in ons beleid. Om scherp te blijven van de doelgroep: maken we profielen van bestaande docenten zodat we steeds ons producten kunnen toetsten. Dit voorbeeld is een echte docent, maar is anoniem gemaakt voor de</a:t>
            </a:r>
            <a:endParaRPr/>
          </a:p>
          <a:p>
            <a:pPr indent="0" lvl="0" marL="0" rtl="0" algn="l">
              <a:spcBef>
                <a:spcPts val="0"/>
              </a:spcBef>
              <a:spcAft>
                <a:spcPts val="0"/>
              </a:spcAft>
              <a:buNone/>
            </a:pPr>
            <a:r>
              <a:rPr lang="nl"/>
              <a:t>Type docent: VO, werkhouding: staat open voor nieuwe bronnen, geen tijd om te zoeken, moet op maat worden aangeboden.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1b75f3cdd0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1b75f3cdd0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Wat komt daar inhoudelijk uit en hoe vertalen we dit naar de praktijk? </a:t>
            </a:r>
            <a:endParaRPr/>
          </a:p>
          <a:p>
            <a:pPr indent="0" lvl="0" marL="0" rtl="0" algn="l">
              <a:spcBef>
                <a:spcPts val="0"/>
              </a:spcBef>
              <a:spcAft>
                <a:spcPts val="0"/>
              </a:spcAft>
              <a:buNone/>
            </a:pPr>
            <a:r>
              <a:rPr lang="nl"/>
              <a:t>IOL is een initiatief vanuit de overheid om open leermiddelen te stimuleren. Hierbij bundelen docenten, scholen, expertise organisaties hun krachten om open leermaterialen op de kaart te zetten.  </a:t>
            </a:r>
            <a:r>
              <a:rPr lang="nl" u="sng">
                <a:solidFill>
                  <a:schemeClr val="hlink"/>
                </a:solidFill>
                <a:hlinkClick r:id="rId2"/>
              </a:rPr>
              <a:t>https://www.openleermateriaal.nl/</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1b75f3cd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1b75f3cd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chemeClr val="dk1"/>
                </a:solidFill>
              </a:rPr>
              <a:t>Meerdere keren per jaar met wisselende groepen.</a:t>
            </a:r>
            <a:endParaRPr>
              <a:solidFill>
                <a:schemeClr val="dk1"/>
              </a:solidFill>
            </a:endParaRPr>
          </a:p>
          <a:p>
            <a:pPr indent="0" lvl="0" marL="0" rtl="0" algn="l">
              <a:spcBef>
                <a:spcPts val="0"/>
              </a:spcBef>
              <a:spcAft>
                <a:spcPts val="0"/>
              </a:spcAft>
              <a:buNone/>
            </a:pPr>
            <a:r>
              <a:rPr lang="nl">
                <a:solidFill>
                  <a:schemeClr val="dk1"/>
                </a:solidFill>
              </a:rPr>
              <a:t>Docenten krijgen relevante bronnen voor in de lijst</a:t>
            </a:r>
            <a:endParaRPr>
              <a:solidFill>
                <a:schemeClr val="dk1"/>
              </a:solidFill>
            </a:endParaRPr>
          </a:p>
          <a:p>
            <a:pPr indent="0" lvl="0" marL="0" rtl="0" algn="l">
              <a:spcBef>
                <a:spcPts val="0"/>
              </a:spcBef>
              <a:spcAft>
                <a:spcPts val="0"/>
              </a:spcAft>
              <a:buNone/>
            </a:pPr>
            <a:r>
              <a:rPr lang="nl">
                <a:solidFill>
                  <a:schemeClr val="dk1"/>
                </a:solidFill>
              </a:rPr>
              <a:t>B&amp;G krijgt info over de inhoudelijke en technische wensen van docenten.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nl">
                <a:solidFill>
                  <a:schemeClr val="dk1"/>
                </a:solidFill>
              </a:rPr>
              <a:t>Zoeken: vrij zoeken op basis van onderwerpen. Vaak mismatch met thesaurus. Zoek op nepnieuws, en bij ons staat dit onder mediawijsheid. </a:t>
            </a:r>
            <a:endParaRPr>
              <a:solidFill>
                <a:schemeClr val="dk1"/>
              </a:solidFill>
            </a:endParaRPr>
          </a:p>
          <a:p>
            <a:pPr indent="0" lvl="0" marL="0" rtl="0" algn="l">
              <a:spcBef>
                <a:spcPts val="0"/>
              </a:spcBef>
              <a:spcAft>
                <a:spcPts val="0"/>
              </a:spcAft>
              <a:buNone/>
            </a:pPr>
            <a:r>
              <a:rPr lang="nl">
                <a:solidFill>
                  <a:schemeClr val="dk1"/>
                </a:solidFill>
              </a:rPr>
              <a:t>Daarna wordt er gekeken naar de titel en vak en niveau. </a:t>
            </a:r>
            <a:endParaRPr>
              <a:solidFill>
                <a:schemeClr val="dk1"/>
              </a:solidFill>
            </a:endParaRPr>
          </a:p>
          <a:p>
            <a:pPr indent="0" lvl="0" marL="0" rtl="0" algn="l">
              <a:spcBef>
                <a:spcPts val="0"/>
              </a:spcBef>
              <a:spcAft>
                <a:spcPts val="0"/>
              </a:spcAft>
              <a:buNone/>
            </a:pPr>
            <a:r>
              <a:rPr lang="nl">
                <a:solidFill>
                  <a:schemeClr val="dk1"/>
                </a:solidFill>
              </a:rPr>
              <a:t>Behoefte aan metadata op doelgroep en vakniveau op fragment niveau.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1b75f3cdd0_0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1b75f3cdd0_0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We hebben permanent meerdere </a:t>
            </a:r>
            <a:r>
              <a:rPr lang="nl"/>
              <a:t>studenten</a:t>
            </a:r>
            <a:r>
              <a:rPr lang="nl"/>
              <a:t> stage lopen bij Beeld &amp; Geluid. Zij maken samen met onze mensen digitale lessen. Zij leren werken met AV-bronnen, maken clips en beschrijvingen. Wij krijgen weer terug op wat voor metadata er wordt gezocht. </a:t>
            </a:r>
            <a:endParaRPr/>
          </a:p>
          <a:p>
            <a:pPr indent="0" lvl="0" marL="0" rtl="0" algn="l">
              <a:spcBef>
                <a:spcPts val="0"/>
              </a:spcBef>
              <a:spcAft>
                <a:spcPts val="0"/>
              </a:spcAft>
              <a:buNone/>
            </a:pPr>
            <a:r>
              <a:rPr lang="nl"/>
              <a:t>B&amp;G geeft colleges over mediagebruik en media- en nieuwswijsheid. Wij blijven ook op de hoogte hierdoor van de laatste didactische inzichten.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1b75f3cdd0_0_7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1b75f3cdd0_0_7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Dit zijn twee van onze strategieën maar waar staan we met onze online aanbod?</a:t>
            </a:r>
            <a:endParaRPr/>
          </a:p>
          <a:p>
            <a:pPr indent="0" lvl="0" marL="0" rtl="0" algn="l">
              <a:spcBef>
                <a:spcPts val="0"/>
              </a:spcBef>
              <a:spcAft>
                <a:spcPts val="0"/>
              </a:spcAft>
              <a:buNone/>
            </a:pPr>
            <a:r>
              <a:rPr lang="nl"/>
              <a:t>In 2019 platform opgeleverd. Dachten dat we er waren, de boekenkast is op orde. </a:t>
            </a:r>
            <a:endParaRPr/>
          </a:p>
          <a:p>
            <a:pPr indent="0" lvl="0" marL="0" rtl="0" algn="l">
              <a:spcBef>
                <a:spcPts val="0"/>
              </a:spcBef>
              <a:spcAft>
                <a:spcPts val="0"/>
              </a:spcAft>
              <a:buClr>
                <a:schemeClr val="dk1"/>
              </a:buClr>
              <a:buSzPts val="1100"/>
              <a:buFont typeface="Arial"/>
              <a:buNone/>
            </a:pPr>
            <a:r>
              <a:rPr lang="nl">
                <a:solidFill>
                  <a:schemeClr val="dk1"/>
                </a:solidFill>
              </a:rPr>
              <a:t>Het materiaal is toegankelijk, maar toegang betekent geen hergebruik. </a:t>
            </a:r>
            <a:endParaRPr/>
          </a:p>
          <a:p>
            <a:pPr indent="0" lvl="0" marL="0" rtl="0" algn="l">
              <a:spcBef>
                <a:spcPts val="0"/>
              </a:spcBef>
              <a:spcAft>
                <a:spcPts val="0"/>
              </a:spcAft>
              <a:buNone/>
            </a:pPr>
            <a:r>
              <a:rPr lang="nl"/>
              <a:t>Grote collectie: 170.000 programma’s, groeit dagelijks. 15.000 fragmenten gemaakt door een redactie. </a:t>
            </a:r>
            <a:endParaRPr/>
          </a:p>
          <a:p>
            <a:pPr indent="0" lvl="0" marL="0" rtl="0" algn="l">
              <a:spcBef>
                <a:spcPts val="0"/>
              </a:spcBef>
              <a:spcAft>
                <a:spcPts val="0"/>
              </a:spcAft>
              <a:buNone/>
            </a:pPr>
            <a:r>
              <a:rPr lang="nl"/>
              <a:t>Eigen website waar gebruikers kunnen zoeken, vinden, afspelen, afspelen en delen. </a:t>
            </a:r>
            <a:endParaRPr/>
          </a:p>
          <a:p>
            <a:pPr indent="0" lvl="0" marL="0" rtl="0" algn="l">
              <a:spcBef>
                <a:spcPts val="0"/>
              </a:spcBef>
              <a:spcAft>
                <a:spcPts val="0"/>
              </a:spcAft>
              <a:buNone/>
            </a:pPr>
            <a:r>
              <a:rPr lang="nl"/>
              <a:t>Echter de vraag van de docent is heel wat anders: niet platform based, maar waar de docent is. Geen 170.000 bronnen, maar 20 beste bij een vak of eindterm. Geen algemene metadata, maar onderwijsspecifieke metadata. </a:t>
            </a:r>
            <a:endParaRPr/>
          </a:p>
          <a:p>
            <a:pPr indent="0" lvl="0" marL="0" rtl="0" algn="l">
              <a:spcBef>
                <a:spcPts val="0"/>
              </a:spcBef>
              <a:spcAft>
                <a:spcPts val="0"/>
              </a:spcAft>
              <a:buNone/>
            </a:pPr>
            <a:r>
              <a:t/>
            </a:r>
            <a:endParaRPr/>
          </a:p>
          <a:p>
            <a:pPr indent="0" lvl="0" marL="0" rtl="0" algn="l">
              <a:lnSpc>
                <a:spcPct val="15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d1502c5ecc_0_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d1502c5ecc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Om te voldoen aan de vraag moeten we grote wijzigen uitvoeren op onze infrastructuur, werkwijze en kennis. Dit goed inregelen kan jaren duren terwijl de vraag nu is. Dit kan verlammend werken…daarom zetten we in op een </a:t>
            </a:r>
            <a:r>
              <a:rPr lang="nl"/>
              <a:t>parallellen</a:t>
            </a:r>
            <a:r>
              <a:rPr lang="nl"/>
              <a:t> drie sporen beleid. </a:t>
            </a:r>
            <a:endParaRPr/>
          </a:p>
          <a:p>
            <a:pPr indent="0" lvl="0" marL="0" rtl="0" algn="l">
              <a:spcBef>
                <a:spcPts val="0"/>
              </a:spcBef>
              <a:spcAft>
                <a:spcPts val="0"/>
              </a:spcAft>
              <a:buNone/>
            </a:pPr>
            <a:r>
              <a:rPr lang="nl"/>
              <a:t>We passen hier een feedback-loop op toe. </a:t>
            </a:r>
            <a:endParaRPr/>
          </a:p>
          <a:p>
            <a:pPr indent="0" lvl="0" marL="0" rtl="0" algn="l">
              <a:spcBef>
                <a:spcPts val="0"/>
              </a:spcBef>
              <a:spcAft>
                <a:spcPts val="0"/>
              </a:spcAft>
              <a:buNone/>
            </a:pPr>
            <a:r>
              <a:rPr lang="nl"/>
              <a:t>We gebruiken de opbrengsten en inzichten van spoor 1 en 2 voor de lange termijn. </a:t>
            </a:r>
            <a:endParaRPr/>
          </a:p>
          <a:p>
            <a:pPr indent="0" lvl="0" marL="0" rtl="0" algn="l">
              <a:spcBef>
                <a:spcPts val="0"/>
              </a:spcBef>
              <a:spcAft>
                <a:spcPts val="0"/>
              </a:spcAft>
              <a:buNone/>
            </a:pPr>
            <a:r>
              <a:rPr lang="nl"/>
              <a:t>Voorbeeld. </a:t>
            </a:r>
            <a:endParaRPr/>
          </a:p>
          <a:p>
            <a:pPr indent="0" lvl="0" marL="0" rtl="0" algn="l">
              <a:spcBef>
                <a:spcPts val="0"/>
              </a:spcBef>
              <a:spcAft>
                <a:spcPts val="0"/>
              </a:spcAft>
              <a:buNone/>
            </a:pPr>
            <a:r>
              <a:rPr lang="nl"/>
              <a:t>Op basis van zoektermenlab een aanbieden van diverse fragmenten sets zijn we tot het inzicht gekomen dat we niet de hele onderwijsmediacollectie (200.0000 bronnen) educatief moeten metadatateren maar dat er niveau’s zijn. Alleen de sets zelf denk aan enkele tientallen bronnen per jaar moeten diep gemetadateerd worden.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A (blauw)"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807450" y="403050"/>
            <a:ext cx="7234800" cy="17673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807450" y="1941775"/>
            <a:ext cx="7367100" cy="11979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dk2"/>
              </a:buClr>
              <a:buSzPts val="5200"/>
              <a:buNone/>
              <a:defRPr sz="5200">
                <a:solidFill>
                  <a:schemeClr val="dk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
        <p:nvSpPr>
          <p:cNvPr id="13" name="Google Shape;13;p2"/>
          <p:cNvSpPr txBox="1"/>
          <p:nvPr>
            <p:ph idx="2" type="subTitle"/>
          </p:nvPr>
        </p:nvSpPr>
        <p:spPr>
          <a:xfrm>
            <a:off x="859325" y="3008600"/>
            <a:ext cx="7315200" cy="1197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700"/>
              <a:buFont typeface="Montserrat"/>
              <a:buNone/>
              <a:defRPr b="1" sz="1700">
                <a:solidFill>
                  <a:schemeClr val="dk2"/>
                </a:solidFill>
                <a:latin typeface="Montserrat"/>
                <a:ea typeface="Montserrat"/>
                <a:cs typeface="Montserrat"/>
                <a:sym typeface="Montserrat"/>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pic>
        <p:nvPicPr>
          <p:cNvPr id="14" name="Google Shape;14;p2"/>
          <p:cNvPicPr preferRelativeResize="0"/>
          <p:nvPr/>
        </p:nvPicPr>
        <p:blipFill>
          <a:blip r:embed="rId2">
            <a:alphaModFix/>
          </a:blip>
          <a:stretch>
            <a:fillRect/>
          </a:stretch>
        </p:blipFill>
        <p:spPr>
          <a:xfrm>
            <a:off x="4900251" y="3613550"/>
            <a:ext cx="5675950" cy="2743750"/>
          </a:xfrm>
          <a:prstGeom prst="rect">
            <a:avLst/>
          </a:prstGeom>
          <a:noFill/>
          <a:ln>
            <a:noFill/>
          </a:ln>
        </p:spPr>
      </p:pic>
      <p:pic>
        <p:nvPicPr>
          <p:cNvPr id="15" name="Google Shape;15;p2"/>
          <p:cNvPicPr preferRelativeResize="0"/>
          <p:nvPr/>
        </p:nvPicPr>
        <p:blipFill>
          <a:blip r:embed="rId3">
            <a:alphaModFix/>
          </a:blip>
          <a:stretch>
            <a:fillRect/>
          </a:stretch>
        </p:blipFill>
        <p:spPr>
          <a:xfrm>
            <a:off x="7474639" y="287300"/>
            <a:ext cx="1384413" cy="300000"/>
          </a:xfrm>
          <a:prstGeom prst="rect">
            <a:avLst/>
          </a:prstGeom>
          <a:noFill/>
          <a:ln>
            <a:noFill/>
          </a:ln>
        </p:spPr>
      </p:pic>
    </p:spTree>
  </p:cSld>
  <p:clrMapOvr>
    <a:masterClrMapping/>
  </p:clrMapOvr>
  <p:extLst>
    <p:ext uri="{DCECCB84-F9BA-43D5-87BE-67443E8EF086}">
      <p15:sldGuideLst>
        <p15:guide id="1" orient="horz" pos="37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kolommen (wit)" type="tx">
  <p:cSld name="TITLE_AND_BODY">
    <p:bg>
      <p:bgPr>
        <a:solidFill>
          <a:schemeClr val="dk2"/>
        </a:solidFill>
      </p:bgPr>
    </p:bg>
    <p:spTree>
      <p:nvGrpSpPr>
        <p:cNvPr id="70" name="Shape 70"/>
        <p:cNvGrpSpPr/>
        <p:nvPr/>
      </p:nvGrpSpPr>
      <p:grpSpPr>
        <a:xfrm>
          <a:off x="0" y="0"/>
          <a:ext cx="0" cy="0"/>
          <a:chOff x="0" y="0"/>
          <a:chExt cx="0" cy="0"/>
        </a:xfrm>
      </p:grpSpPr>
      <p:sp>
        <p:nvSpPr>
          <p:cNvPr id="71" name="Google Shape;71;p11"/>
          <p:cNvSpPr txBox="1"/>
          <p:nvPr>
            <p:ph idx="1" type="body"/>
          </p:nvPr>
        </p:nvSpPr>
        <p:spPr>
          <a:xfrm>
            <a:off x="543825"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lt1"/>
              </a:buClr>
              <a:buSzPts val="900"/>
              <a:buFont typeface="Raleway"/>
              <a:buNone/>
              <a:defRPr sz="900">
                <a:solidFill>
                  <a:schemeClr val="lt1"/>
                </a:solidFill>
                <a:latin typeface="Raleway"/>
                <a:ea typeface="Raleway"/>
                <a:cs typeface="Raleway"/>
                <a:sym typeface="Raleway"/>
              </a:defRPr>
            </a:lvl1pPr>
            <a:lvl2pPr indent="-342900" lvl="1" marL="914400" rtl="0" algn="l">
              <a:lnSpc>
                <a:spcPct val="150000"/>
              </a:lnSpc>
              <a:spcBef>
                <a:spcPts val="1200"/>
              </a:spcBef>
              <a:spcAft>
                <a:spcPts val="0"/>
              </a:spcAft>
              <a:buClr>
                <a:schemeClr val="lt1"/>
              </a:buClr>
              <a:buSzPts val="1800"/>
              <a:buChar char="○"/>
              <a:defRPr b="0">
                <a:solidFill>
                  <a:schemeClr val="lt1"/>
                </a:solidFill>
              </a:defRPr>
            </a:lvl2pPr>
            <a:lvl3pPr indent="-342900" lvl="2" marL="1371600" rtl="0" algn="l">
              <a:lnSpc>
                <a:spcPct val="150000"/>
              </a:lnSpc>
              <a:spcBef>
                <a:spcPts val="1200"/>
              </a:spcBef>
              <a:spcAft>
                <a:spcPts val="0"/>
              </a:spcAft>
              <a:buClr>
                <a:schemeClr val="lt1"/>
              </a:buClr>
              <a:buSzPts val="1800"/>
              <a:buChar char="■"/>
              <a:defRPr>
                <a:solidFill>
                  <a:schemeClr val="lt1"/>
                </a:solidFill>
              </a:defRPr>
            </a:lvl3pPr>
            <a:lvl4pPr indent="-342900" lvl="3" marL="1828800" rtl="0" algn="l">
              <a:lnSpc>
                <a:spcPct val="150000"/>
              </a:lnSpc>
              <a:spcBef>
                <a:spcPts val="1200"/>
              </a:spcBef>
              <a:spcAft>
                <a:spcPts val="0"/>
              </a:spcAft>
              <a:buClr>
                <a:schemeClr val="lt1"/>
              </a:buClr>
              <a:buSzPts val="1800"/>
              <a:buChar char="●"/>
              <a:defRPr>
                <a:solidFill>
                  <a:schemeClr val="lt1"/>
                </a:solidFill>
              </a:defRPr>
            </a:lvl4pPr>
            <a:lvl5pPr indent="-342900" lvl="4" marL="2286000" rtl="0" algn="l">
              <a:lnSpc>
                <a:spcPct val="150000"/>
              </a:lnSpc>
              <a:spcBef>
                <a:spcPts val="1200"/>
              </a:spcBef>
              <a:spcAft>
                <a:spcPts val="0"/>
              </a:spcAft>
              <a:buClr>
                <a:schemeClr val="lt1"/>
              </a:buClr>
              <a:buSzPts val="1800"/>
              <a:buChar char="○"/>
              <a:defRPr>
                <a:solidFill>
                  <a:schemeClr val="lt1"/>
                </a:solidFill>
              </a:defRPr>
            </a:lvl5pPr>
            <a:lvl6pPr indent="-342900" lvl="5" marL="2743200" rtl="0" algn="l">
              <a:lnSpc>
                <a:spcPct val="150000"/>
              </a:lnSpc>
              <a:spcBef>
                <a:spcPts val="1200"/>
              </a:spcBef>
              <a:spcAft>
                <a:spcPts val="0"/>
              </a:spcAft>
              <a:buClr>
                <a:schemeClr val="lt1"/>
              </a:buClr>
              <a:buSzPts val="1800"/>
              <a:buChar char="■"/>
              <a:defRPr>
                <a:solidFill>
                  <a:schemeClr val="lt1"/>
                </a:solidFill>
              </a:defRPr>
            </a:lvl6pPr>
            <a:lvl7pPr indent="-342900" lvl="6" marL="3200400" rtl="0" algn="l">
              <a:lnSpc>
                <a:spcPct val="150000"/>
              </a:lnSpc>
              <a:spcBef>
                <a:spcPts val="1200"/>
              </a:spcBef>
              <a:spcAft>
                <a:spcPts val="0"/>
              </a:spcAft>
              <a:buClr>
                <a:schemeClr val="lt1"/>
              </a:buClr>
              <a:buSzPts val="1800"/>
              <a:buChar char="●"/>
              <a:defRPr>
                <a:solidFill>
                  <a:schemeClr val="lt1"/>
                </a:solidFill>
              </a:defRPr>
            </a:lvl7pPr>
            <a:lvl8pPr indent="-342900" lvl="7" marL="3657600" rtl="0" algn="l">
              <a:lnSpc>
                <a:spcPct val="150000"/>
              </a:lnSpc>
              <a:spcBef>
                <a:spcPts val="1200"/>
              </a:spcBef>
              <a:spcAft>
                <a:spcPts val="0"/>
              </a:spcAft>
              <a:buClr>
                <a:schemeClr val="lt1"/>
              </a:buClr>
              <a:buSzPts val="1800"/>
              <a:buChar char="○"/>
              <a:defRPr>
                <a:solidFill>
                  <a:schemeClr val="lt1"/>
                </a:solidFill>
              </a:defRPr>
            </a:lvl8pPr>
            <a:lvl9pPr indent="-342900" lvl="8" marL="4114800" rtl="0" algn="l">
              <a:lnSpc>
                <a:spcPct val="150000"/>
              </a:lnSpc>
              <a:spcBef>
                <a:spcPts val="1200"/>
              </a:spcBef>
              <a:spcAft>
                <a:spcPts val="1200"/>
              </a:spcAft>
              <a:buClr>
                <a:schemeClr val="lt1"/>
              </a:buClr>
              <a:buSzPts val="1800"/>
              <a:buChar char="■"/>
              <a:defRPr>
                <a:solidFill>
                  <a:schemeClr val="lt1"/>
                </a:solidFill>
              </a:defRPr>
            </a:lvl9pPr>
          </a:lstStyle>
          <a:p/>
        </p:txBody>
      </p:sp>
      <p:sp>
        <p:nvSpPr>
          <p:cNvPr id="72" name="Google Shape;72;p11"/>
          <p:cNvSpPr txBox="1"/>
          <p:nvPr>
            <p:ph idx="2" type="body"/>
          </p:nvPr>
        </p:nvSpPr>
        <p:spPr>
          <a:xfrm>
            <a:off x="540001"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dk1"/>
              </a:buClr>
              <a:buSzPts val="1200"/>
              <a:buNone/>
              <a:defRPr i="0" sz="1200">
                <a:solidFill>
                  <a:schemeClr val="dk1"/>
                </a:solidFill>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73" name="Google Shape;73;p11"/>
          <p:cNvSpPr/>
          <p:nvPr>
            <p:ph idx="3" type="pic"/>
          </p:nvPr>
        </p:nvSpPr>
        <p:spPr>
          <a:xfrm>
            <a:off x="540000" y="1504950"/>
            <a:ext cx="1905000" cy="1219200"/>
          </a:xfrm>
          <a:prstGeom prst="rect">
            <a:avLst/>
          </a:prstGeom>
          <a:noFill/>
          <a:ln>
            <a:noFill/>
          </a:ln>
        </p:spPr>
      </p:sp>
      <p:sp>
        <p:nvSpPr>
          <p:cNvPr id="74" name="Google Shape;74;p11"/>
          <p:cNvSpPr/>
          <p:nvPr>
            <p:ph idx="4" type="pic"/>
          </p:nvPr>
        </p:nvSpPr>
        <p:spPr>
          <a:xfrm>
            <a:off x="2616200" y="1504950"/>
            <a:ext cx="1905000" cy="1219200"/>
          </a:xfrm>
          <a:prstGeom prst="rect">
            <a:avLst/>
          </a:prstGeom>
          <a:noFill/>
          <a:ln>
            <a:noFill/>
          </a:ln>
        </p:spPr>
      </p:sp>
      <p:sp>
        <p:nvSpPr>
          <p:cNvPr id="75" name="Google Shape;75;p11"/>
          <p:cNvSpPr/>
          <p:nvPr>
            <p:ph idx="5" type="pic"/>
          </p:nvPr>
        </p:nvSpPr>
        <p:spPr>
          <a:xfrm>
            <a:off x="4690325" y="1504950"/>
            <a:ext cx="1905000" cy="1219200"/>
          </a:xfrm>
          <a:prstGeom prst="rect">
            <a:avLst/>
          </a:prstGeom>
          <a:noFill/>
          <a:ln>
            <a:noFill/>
          </a:ln>
        </p:spPr>
      </p:sp>
      <p:sp>
        <p:nvSpPr>
          <p:cNvPr id="76" name="Google Shape;76;p11"/>
          <p:cNvSpPr/>
          <p:nvPr>
            <p:ph idx="6" type="pic"/>
          </p:nvPr>
        </p:nvSpPr>
        <p:spPr>
          <a:xfrm>
            <a:off x="6764450" y="1504950"/>
            <a:ext cx="1905000" cy="1219200"/>
          </a:xfrm>
          <a:prstGeom prst="rect">
            <a:avLst/>
          </a:prstGeom>
          <a:noFill/>
          <a:ln>
            <a:noFill/>
          </a:ln>
        </p:spPr>
      </p:sp>
      <p:sp>
        <p:nvSpPr>
          <p:cNvPr id="77" name="Google Shape;77;p11"/>
          <p:cNvSpPr txBox="1"/>
          <p:nvPr>
            <p:ph type="title"/>
          </p:nvPr>
        </p:nvSpPr>
        <p:spPr>
          <a:xfrm>
            <a:off x="762000" y="456182"/>
            <a:ext cx="7620000" cy="8574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lt1"/>
              </a:buClr>
              <a:buSzPts val="2400"/>
              <a:buFont typeface="Montserrat"/>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11"/>
          <p:cNvSpPr txBox="1"/>
          <p:nvPr>
            <p:ph idx="7" type="body"/>
          </p:nvPr>
        </p:nvSpPr>
        <p:spPr>
          <a:xfrm>
            <a:off x="2057400" y="308440"/>
            <a:ext cx="5029200" cy="324000"/>
          </a:xfrm>
          <a:prstGeom prst="rect">
            <a:avLst/>
          </a:prstGeom>
          <a:noFill/>
          <a:ln>
            <a:noFill/>
          </a:ln>
        </p:spPr>
        <p:txBody>
          <a:bodyPr anchorCtr="0" anchor="t" bIns="45700" lIns="91425" spcFirstLastPara="1" rIns="91425" wrap="square" tIns="45700">
            <a:noAutofit/>
          </a:bodyPr>
          <a:lstStyle>
            <a:lvl1pPr indent="-228600" lvl="0" marL="457200" rtl="0" algn="ctr">
              <a:spcBef>
                <a:spcPts val="180"/>
              </a:spcBef>
              <a:spcAft>
                <a:spcPts val="0"/>
              </a:spcAft>
              <a:buClr>
                <a:schemeClr val="dk1"/>
              </a:buClr>
              <a:buSzPts val="900"/>
              <a:buFont typeface="Raleway"/>
              <a:buNone/>
              <a:defRPr sz="900">
                <a:solidFill>
                  <a:schemeClr val="dk1"/>
                </a:solidFill>
                <a:latin typeface="Raleway"/>
                <a:ea typeface="Raleway"/>
                <a:cs typeface="Raleway"/>
                <a:sym typeface="Raleway"/>
              </a:defRPr>
            </a:lvl1pPr>
            <a:lvl2pPr indent="-228600" lvl="1" marL="914400" rtl="0" algn="l">
              <a:spcBef>
                <a:spcPts val="1200"/>
              </a:spcBef>
              <a:spcAft>
                <a:spcPts val="0"/>
              </a:spcAft>
              <a:buClr>
                <a:schemeClr val="lt1"/>
              </a:buClr>
              <a:buSzPts val="1050"/>
              <a:buNone/>
              <a:defRPr b="0" sz="1050">
                <a:solidFill>
                  <a:schemeClr val="lt1"/>
                </a:solidFill>
              </a:defRPr>
            </a:lvl2pPr>
            <a:lvl3pPr indent="-228600" lvl="2" marL="1371600" rtl="0" algn="l">
              <a:spcBef>
                <a:spcPts val="1200"/>
              </a:spcBef>
              <a:spcAft>
                <a:spcPts val="0"/>
              </a:spcAft>
              <a:buClr>
                <a:schemeClr val="lt1"/>
              </a:buClr>
              <a:buSzPts val="1050"/>
              <a:buNone/>
              <a:defRPr sz="1050">
                <a:solidFill>
                  <a:schemeClr val="lt1"/>
                </a:solidFill>
              </a:defRPr>
            </a:lvl3pPr>
            <a:lvl4pPr indent="-228600" lvl="3" marL="1828800" rtl="0" algn="l">
              <a:spcBef>
                <a:spcPts val="1200"/>
              </a:spcBef>
              <a:spcAft>
                <a:spcPts val="0"/>
              </a:spcAft>
              <a:buClr>
                <a:schemeClr val="lt1"/>
              </a:buClr>
              <a:buSzPts val="1050"/>
              <a:buNone/>
              <a:defRPr sz="1050">
                <a:solidFill>
                  <a:schemeClr val="lt1"/>
                </a:solidFill>
              </a:defRPr>
            </a:lvl4pPr>
            <a:lvl5pPr indent="-228600" lvl="4" marL="2286000" rtl="0" algn="l">
              <a:spcBef>
                <a:spcPts val="1200"/>
              </a:spcBef>
              <a:spcAft>
                <a:spcPts val="0"/>
              </a:spcAft>
              <a:buClr>
                <a:schemeClr val="lt1"/>
              </a:buClr>
              <a:buSzPts val="1050"/>
              <a:buNone/>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pic>
        <p:nvPicPr>
          <p:cNvPr id="79" name="Google Shape;79;p11"/>
          <p:cNvPicPr preferRelativeResize="0"/>
          <p:nvPr/>
        </p:nvPicPr>
        <p:blipFill rotWithShape="1">
          <a:blip r:embed="rId2">
            <a:alphaModFix/>
          </a:blip>
          <a:srcRect b="69" l="0" r="0" t="69"/>
          <a:stretch/>
        </p:blipFill>
        <p:spPr>
          <a:xfrm>
            <a:off x="7474639" y="287300"/>
            <a:ext cx="1384413" cy="300000"/>
          </a:xfrm>
          <a:prstGeom prst="rect">
            <a:avLst/>
          </a:prstGeom>
          <a:noFill/>
          <a:ln>
            <a:noFill/>
          </a:ln>
        </p:spPr>
      </p:pic>
      <p:sp>
        <p:nvSpPr>
          <p:cNvPr id="80" name="Google Shape;80;p11"/>
          <p:cNvSpPr txBox="1"/>
          <p:nvPr>
            <p:ph idx="8" type="body"/>
          </p:nvPr>
        </p:nvSpPr>
        <p:spPr>
          <a:xfrm>
            <a:off x="2620025"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lt1"/>
              </a:buClr>
              <a:buSzPts val="900"/>
              <a:buFont typeface="Raleway"/>
              <a:buNone/>
              <a:defRPr sz="900">
                <a:solidFill>
                  <a:schemeClr val="lt1"/>
                </a:solidFill>
                <a:latin typeface="Raleway"/>
                <a:ea typeface="Raleway"/>
                <a:cs typeface="Raleway"/>
                <a:sym typeface="Raleway"/>
              </a:defRPr>
            </a:lvl1pPr>
            <a:lvl2pPr indent="-342900" lvl="1" marL="914400" rtl="0" algn="l">
              <a:lnSpc>
                <a:spcPct val="150000"/>
              </a:lnSpc>
              <a:spcBef>
                <a:spcPts val="1200"/>
              </a:spcBef>
              <a:spcAft>
                <a:spcPts val="0"/>
              </a:spcAft>
              <a:buClr>
                <a:schemeClr val="lt1"/>
              </a:buClr>
              <a:buSzPts val="1800"/>
              <a:buChar char="○"/>
              <a:defRPr b="0">
                <a:solidFill>
                  <a:schemeClr val="lt1"/>
                </a:solidFill>
              </a:defRPr>
            </a:lvl2pPr>
            <a:lvl3pPr indent="-342900" lvl="2" marL="1371600" rtl="0" algn="l">
              <a:lnSpc>
                <a:spcPct val="150000"/>
              </a:lnSpc>
              <a:spcBef>
                <a:spcPts val="1200"/>
              </a:spcBef>
              <a:spcAft>
                <a:spcPts val="0"/>
              </a:spcAft>
              <a:buClr>
                <a:schemeClr val="lt1"/>
              </a:buClr>
              <a:buSzPts val="1800"/>
              <a:buChar char="■"/>
              <a:defRPr>
                <a:solidFill>
                  <a:schemeClr val="lt1"/>
                </a:solidFill>
              </a:defRPr>
            </a:lvl3pPr>
            <a:lvl4pPr indent="-342900" lvl="3" marL="1828800" rtl="0" algn="l">
              <a:lnSpc>
                <a:spcPct val="150000"/>
              </a:lnSpc>
              <a:spcBef>
                <a:spcPts val="1200"/>
              </a:spcBef>
              <a:spcAft>
                <a:spcPts val="0"/>
              </a:spcAft>
              <a:buClr>
                <a:schemeClr val="lt1"/>
              </a:buClr>
              <a:buSzPts val="1800"/>
              <a:buChar char="●"/>
              <a:defRPr>
                <a:solidFill>
                  <a:schemeClr val="lt1"/>
                </a:solidFill>
              </a:defRPr>
            </a:lvl4pPr>
            <a:lvl5pPr indent="-342900" lvl="4" marL="2286000" rtl="0" algn="l">
              <a:lnSpc>
                <a:spcPct val="150000"/>
              </a:lnSpc>
              <a:spcBef>
                <a:spcPts val="1200"/>
              </a:spcBef>
              <a:spcAft>
                <a:spcPts val="0"/>
              </a:spcAft>
              <a:buClr>
                <a:schemeClr val="lt1"/>
              </a:buClr>
              <a:buSzPts val="1800"/>
              <a:buChar char="○"/>
              <a:defRPr>
                <a:solidFill>
                  <a:schemeClr val="lt1"/>
                </a:solidFill>
              </a:defRPr>
            </a:lvl5pPr>
            <a:lvl6pPr indent="-342900" lvl="5" marL="2743200" rtl="0" algn="l">
              <a:lnSpc>
                <a:spcPct val="150000"/>
              </a:lnSpc>
              <a:spcBef>
                <a:spcPts val="1200"/>
              </a:spcBef>
              <a:spcAft>
                <a:spcPts val="0"/>
              </a:spcAft>
              <a:buClr>
                <a:schemeClr val="lt1"/>
              </a:buClr>
              <a:buSzPts val="1800"/>
              <a:buChar char="■"/>
              <a:defRPr>
                <a:solidFill>
                  <a:schemeClr val="lt1"/>
                </a:solidFill>
              </a:defRPr>
            </a:lvl6pPr>
            <a:lvl7pPr indent="-342900" lvl="6" marL="3200400" rtl="0" algn="l">
              <a:lnSpc>
                <a:spcPct val="150000"/>
              </a:lnSpc>
              <a:spcBef>
                <a:spcPts val="1200"/>
              </a:spcBef>
              <a:spcAft>
                <a:spcPts val="0"/>
              </a:spcAft>
              <a:buClr>
                <a:schemeClr val="lt1"/>
              </a:buClr>
              <a:buSzPts val="1800"/>
              <a:buChar char="●"/>
              <a:defRPr>
                <a:solidFill>
                  <a:schemeClr val="lt1"/>
                </a:solidFill>
              </a:defRPr>
            </a:lvl7pPr>
            <a:lvl8pPr indent="-342900" lvl="7" marL="3657600" rtl="0" algn="l">
              <a:lnSpc>
                <a:spcPct val="150000"/>
              </a:lnSpc>
              <a:spcBef>
                <a:spcPts val="1200"/>
              </a:spcBef>
              <a:spcAft>
                <a:spcPts val="0"/>
              </a:spcAft>
              <a:buClr>
                <a:schemeClr val="lt1"/>
              </a:buClr>
              <a:buSzPts val="1800"/>
              <a:buChar char="○"/>
              <a:defRPr>
                <a:solidFill>
                  <a:schemeClr val="lt1"/>
                </a:solidFill>
              </a:defRPr>
            </a:lvl8pPr>
            <a:lvl9pPr indent="-342900" lvl="8" marL="4114800" rtl="0" algn="l">
              <a:lnSpc>
                <a:spcPct val="150000"/>
              </a:lnSpc>
              <a:spcBef>
                <a:spcPts val="1200"/>
              </a:spcBef>
              <a:spcAft>
                <a:spcPts val="1200"/>
              </a:spcAft>
              <a:buClr>
                <a:schemeClr val="lt1"/>
              </a:buClr>
              <a:buSzPts val="1800"/>
              <a:buChar char="■"/>
              <a:defRPr>
                <a:solidFill>
                  <a:schemeClr val="lt1"/>
                </a:solidFill>
              </a:defRPr>
            </a:lvl9pPr>
          </a:lstStyle>
          <a:p/>
        </p:txBody>
      </p:sp>
      <p:sp>
        <p:nvSpPr>
          <p:cNvPr id="81" name="Google Shape;81;p11"/>
          <p:cNvSpPr txBox="1"/>
          <p:nvPr>
            <p:ph idx="9" type="body"/>
          </p:nvPr>
        </p:nvSpPr>
        <p:spPr>
          <a:xfrm>
            <a:off x="2616201"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dk1"/>
              </a:buClr>
              <a:buSzPts val="1200"/>
              <a:buNone/>
              <a:defRPr i="0" sz="1200">
                <a:solidFill>
                  <a:schemeClr val="dk1"/>
                </a:solidFill>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82" name="Google Shape;82;p11"/>
          <p:cNvSpPr txBox="1"/>
          <p:nvPr>
            <p:ph idx="13" type="body"/>
          </p:nvPr>
        </p:nvSpPr>
        <p:spPr>
          <a:xfrm>
            <a:off x="4694150"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lt1"/>
              </a:buClr>
              <a:buSzPts val="900"/>
              <a:buFont typeface="Raleway"/>
              <a:buNone/>
              <a:defRPr sz="900">
                <a:solidFill>
                  <a:schemeClr val="lt1"/>
                </a:solidFill>
                <a:latin typeface="Raleway"/>
                <a:ea typeface="Raleway"/>
                <a:cs typeface="Raleway"/>
                <a:sym typeface="Raleway"/>
              </a:defRPr>
            </a:lvl1pPr>
            <a:lvl2pPr indent="-342900" lvl="1" marL="914400" rtl="0" algn="l">
              <a:lnSpc>
                <a:spcPct val="150000"/>
              </a:lnSpc>
              <a:spcBef>
                <a:spcPts val="1200"/>
              </a:spcBef>
              <a:spcAft>
                <a:spcPts val="0"/>
              </a:spcAft>
              <a:buClr>
                <a:schemeClr val="lt1"/>
              </a:buClr>
              <a:buSzPts val="1800"/>
              <a:buChar char="○"/>
              <a:defRPr b="0">
                <a:solidFill>
                  <a:schemeClr val="lt1"/>
                </a:solidFill>
              </a:defRPr>
            </a:lvl2pPr>
            <a:lvl3pPr indent="-342900" lvl="2" marL="1371600" rtl="0" algn="l">
              <a:lnSpc>
                <a:spcPct val="150000"/>
              </a:lnSpc>
              <a:spcBef>
                <a:spcPts val="1200"/>
              </a:spcBef>
              <a:spcAft>
                <a:spcPts val="0"/>
              </a:spcAft>
              <a:buClr>
                <a:schemeClr val="lt1"/>
              </a:buClr>
              <a:buSzPts val="1800"/>
              <a:buChar char="■"/>
              <a:defRPr>
                <a:solidFill>
                  <a:schemeClr val="lt1"/>
                </a:solidFill>
              </a:defRPr>
            </a:lvl3pPr>
            <a:lvl4pPr indent="-342900" lvl="3" marL="1828800" rtl="0" algn="l">
              <a:lnSpc>
                <a:spcPct val="150000"/>
              </a:lnSpc>
              <a:spcBef>
                <a:spcPts val="1200"/>
              </a:spcBef>
              <a:spcAft>
                <a:spcPts val="0"/>
              </a:spcAft>
              <a:buClr>
                <a:schemeClr val="lt1"/>
              </a:buClr>
              <a:buSzPts val="1800"/>
              <a:buChar char="●"/>
              <a:defRPr>
                <a:solidFill>
                  <a:schemeClr val="lt1"/>
                </a:solidFill>
              </a:defRPr>
            </a:lvl4pPr>
            <a:lvl5pPr indent="-342900" lvl="4" marL="2286000" rtl="0" algn="l">
              <a:lnSpc>
                <a:spcPct val="150000"/>
              </a:lnSpc>
              <a:spcBef>
                <a:spcPts val="1200"/>
              </a:spcBef>
              <a:spcAft>
                <a:spcPts val="0"/>
              </a:spcAft>
              <a:buClr>
                <a:schemeClr val="lt1"/>
              </a:buClr>
              <a:buSzPts val="1800"/>
              <a:buChar char="○"/>
              <a:defRPr>
                <a:solidFill>
                  <a:schemeClr val="lt1"/>
                </a:solidFill>
              </a:defRPr>
            </a:lvl5pPr>
            <a:lvl6pPr indent="-342900" lvl="5" marL="2743200" rtl="0" algn="l">
              <a:lnSpc>
                <a:spcPct val="150000"/>
              </a:lnSpc>
              <a:spcBef>
                <a:spcPts val="1200"/>
              </a:spcBef>
              <a:spcAft>
                <a:spcPts val="0"/>
              </a:spcAft>
              <a:buClr>
                <a:schemeClr val="lt1"/>
              </a:buClr>
              <a:buSzPts val="1800"/>
              <a:buChar char="■"/>
              <a:defRPr>
                <a:solidFill>
                  <a:schemeClr val="lt1"/>
                </a:solidFill>
              </a:defRPr>
            </a:lvl6pPr>
            <a:lvl7pPr indent="-342900" lvl="6" marL="3200400" rtl="0" algn="l">
              <a:lnSpc>
                <a:spcPct val="150000"/>
              </a:lnSpc>
              <a:spcBef>
                <a:spcPts val="1200"/>
              </a:spcBef>
              <a:spcAft>
                <a:spcPts val="0"/>
              </a:spcAft>
              <a:buClr>
                <a:schemeClr val="lt1"/>
              </a:buClr>
              <a:buSzPts val="1800"/>
              <a:buChar char="●"/>
              <a:defRPr>
                <a:solidFill>
                  <a:schemeClr val="lt1"/>
                </a:solidFill>
              </a:defRPr>
            </a:lvl7pPr>
            <a:lvl8pPr indent="-342900" lvl="7" marL="3657600" rtl="0" algn="l">
              <a:lnSpc>
                <a:spcPct val="150000"/>
              </a:lnSpc>
              <a:spcBef>
                <a:spcPts val="1200"/>
              </a:spcBef>
              <a:spcAft>
                <a:spcPts val="0"/>
              </a:spcAft>
              <a:buClr>
                <a:schemeClr val="lt1"/>
              </a:buClr>
              <a:buSzPts val="1800"/>
              <a:buChar char="○"/>
              <a:defRPr>
                <a:solidFill>
                  <a:schemeClr val="lt1"/>
                </a:solidFill>
              </a:defRPr>
            </a:lvl8pPr>
            <a:lvl9pPr indent="-342900" lvl="8" marL="4114800" rtl="0" algn="l">
              <a:lnSpc>
                <a:spcPct val="150000"/>
              </a:lnSpc>
              <a:spcBef>
                <a:spcPts val="1200"/>
              </a:spcBef>
              <a:spcAft>
                <a:spcPts val="1200"/>
              </a:spcAft>
              <a:buClr>
                <a:schemeClr val="lt1"/>
              </a:buClr>
              <a:buSzPts val="1800"/>
              <a:buChar char="■"/>
              <a:defRPr>
                <a:solidFill>
                  <a:schemeClr val="lt1"/>
                </a:solidFill>
              </a:defRPr>
            </a:lvl9pPr>
          </a:lstStyle>
          <a:p/>
        </p:txBody>
      </p:sp>
      <p:sp>
        <p:nvSpPr>
          <p:cNvPr id="83" name="Google Shape;83;p11"/>
          <p:cNvSpPr txBox="1"/>
          <p:nvPr>
            <p:ph idx="14" type="body"/>
          </p:nvPr>
        </p:nvSpPr>
        <p:spPr>
          <a:xfrm>
            <a:off x="4690326"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dk1"/>
              </a:buClr>
              <a:buSzPts val="1200"/>
              <a:buNone/>
              <a:defRPr i="0" sz="1200">
                <a:solidFill>
                  <a:schemeClr val="dk1"/>
                </a:solidFill>
              </a:defRPr>
            </a:lvl1pPr>
            <a:lvl2pPr indent="-295275" lvl="1" marL="914400" rtl="0" algn="l">
              <a:lnSpc>
                <a:spcPct val="90000"/>
              </a:lnSpc>
              <a:spcBef>
                <a:spcPts val="1200"/>
              </a:spcBef>
              <a:spcAft>
                <a:spcPts val="0"/>
              </a:spcAft>
              <a:buClr>
                <a:schemeClr val="lt1"/>
              </a:buClr>
              <a:buSzPts val="1050"/>
              <a:buChar char="○"/>
              <a:defRPr b="0" sz="1050">
                <a:solidFill>
                  <a:schemeClr val="lt1"/>
                </a:solidFill>
              </a:defRPr>
            </a:lvl2pPr>
            <a:lvl3pPr indent="-295275" lvl="2" marL="1371600" rtl="0" algn="l">
              <a:lnSpc>
                <a:spcPct val="90000"/>
              </a:lnSpc>
              <a:spcBef>
                <a:spcPts val="1200"/>
              </a:spcBef>
              <a:spcAft>
                <a:spcPts val="0"/>
              </a:spcAft>
              <a:buClr>
                <a:schemeClr val="lt1"/>
              </a:buClr>
              <a:buSzPts val="1050"/>
              <a:buChar char="■"/>
              <a:defRPr sz="1050">
                <a:solidFill>
                  <a:schemeClr val="lt1"/>
                </a:solidFill>
              </a:defRPr>
            </a:lvl3pPr>
            <a:lvl4pPr indent="-295275" lvl="3" marL="1828800" rtl="0" algn="l">
              <a:lnSpc>
                <a:spcPct val="90000"/>
              </a:lnSpc>
              <a:spcBef>
                <a:spcPts val="1200"/>
              </a:spcBef>
              <a:spcAft>
                <a:spcPts val="0"/>
              </a:spcAft>
              <a:buClr>
                <a:schemeClr val="lt1"/>
              </a:buClr>
              <a:buSzPts val="1050"/>
              <a:buChar char="●"/>
              <a:defRPr sz="1050">
                <a:solidFill>
                  <a:schemeClr val="lt1"/>
                </a:solidFill>
              </a:defRPr>
            </a:lvl4pPr>
            <a:lvl5pPr indent="-295275" lvl="4" marL="2286000" rtl="0" algn="l">
              <a:lnSpc>
                <a:spcPct val="90000"/>
              </a:lnSpc>
              <a:spcBef>
                <a:spcPts val="1200"/>
              </a:spcBef>
              <a:spcAft>
                <a:spcPts val="0"/>
              </a:spcAft>
              <a:buClr>
                <a:schemeClr val="lt1"/>
              </a:buClr>
              <a:buSzPts val="1050"/>
              <a:buChar char="○"/>
              <a:defRPr sz="1050">
                <a:solidFill>
                  <a:schemeClr val="lt1"/>
                </a:solidFill>
              </a:defRPr>
            </a:lvl5pPr>
            <a:lvl6pPr indent="-342900" lvl="5" marL="2743200" rtl="0" algn="l">
              <a:lnSpc>
                <a:spcPct val="90000"/>
              </a:lnSpc>
              <a:spcBef>
                <a:spcPts val="1200"/>
              </a:spcBef>
              <a:spcAft>
                <a:spcPts val="0"/>
              </a:spcAft>
              <a:buClr>
                <a:schemeClr val="lt1"/>
              </a:buClr>
              <a:buSzPts val="1800"/>
              <a:buChar char="■"/>
              <a:defRPr>
                <a:solidFill>
                  <a:schemeClr val="lt1"/>
                </a:solidFill>
              </a:defRPr>
            </a:lvl6pPr>
            <a:lvl7pPr indent="-342900" lvl="6" marL="3200400" rtl="0" algn="l">
              <a:lnSpc>
                <a:spcPct val="90000"/>
              </a:lnSpc>
              <a:spcBef>
                <a:spcPts val="1200"/>
              </a:spcBef>
              <a:spcAft>
                <a:spcPts val="0"/>
              </a:spcAft>
              <a:buClr>
                <a:schemeClr val="lt1"/>
              </a:buClr>
              <a:buSzPts val="1800"/>
              <a:buChar char="●"/>
              <a:defRPr>
                <a:solidFill>
                  <a:schemeClr val="lt1"/>
                </a:solidFill>
              </a:defRPr>
            </a:lvl7pPr>
            <a:lvl8pPr indent="-342900" lvl="7" marL="3657600" rtl="0" algn="l">
              <a:lnSpc>
                <a:spcPct val="90000"/>
              </a:lnSpc>
              <a:spcBef>
                <a:spcPts val="1200"/>
              </a:spcBef>
              <a:spcAft>
                <a:spcPts val="0"/>
              </a:spcAft>
              <a:buClr>
                <a:schemeClr val="lt1"/>
              </a:buClr>
              <a:buSzPts val="1800"/>
              <a:buChar char="○"/>
              <a:defRPr>
                <a:solidFill>
                  <a:schemeClr val="lt1"/>
                </a:solidFill>
              </a:defRPr>
            </a:lvl8pPr>
            <a:lvl9pPr indent="-342900" lvl="8" marL="4114800" rtl="0" algn="l">
              <a:lnSpc>
                <a:spcPct val="90000"/>
              </a:lnSpc>
              <a:spcBef>
                <a:spcPts val="1200"/>
              </a:spcBef>
              <a:spcAft>
                <a:spcPts val="1200"/>
              </a:spcAft>
              <a:buClr>
                <a:schemeClr val="lt1"/>
              </a:buClr>
              <a:buSzPts val="1800"/>
              <a:buChar char="■"/>
              <a:defRPr>
                <a:solidFill>
                  <a:schemeClr val="lt1"/>
                </a:solidFill>
              </a:defRPr>
            </a:lvl9pPr>
          </a:lstStyle>
          <a:p/>
        </p:txBody>
      </p:sp>
      <p:sp>
        <p:nvSpPr>
          <p:cNvPr id="84" name="Google Shape;84;p11"/>
          <p:cNvSpPr txBox="1"/>
          <p:nvPr>
            <p:ph idx="15" type="body"/>
          </p:nvPr>
        </p:nvSpPr>
        <p:spPr>
          <a:xfrm>
            <a:off x="6768275"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lt1"/>
              </a:buClr>
              <a:buSzPts val="900"/>
              <a:buFont typeface="Raleway"/>
              <a:buNone/>
              <a:defRPr sz="900">
                <a:solidFill>
                  <a:schemeClr val="lt1"/>
                </a:solidFill>
                <a:latin typeface="Raleway"/>
                <a:ea typeface="Raleway"/>
                <a:cs typeface="Raleway"/>
                <a:sym typeface="Raleway"/>
              </a:defRPr>
            </a:lvl1pPr>
            <a:lvl2pPr indent="-342900" lvl="1" marL="914400" rtl="0" algn="l">
              <a:lnSpc>
                <a:spcPct val="150000"/>
              </a:lnSpc>
              <a:spcBef>
                <a:spcPts val="1200"/>
              </a:spcBef>
              <a:spcAft>
                <a:spcPts val="0"/>
              </a:spcAft>
              <a:buClr>
                <a:schemeClr val="lt1"/>
              </a:buClr>
              <a:buSzPts val="1800"/>
              <a:buChar char="○"/>
              <a:defRPr b="0">
                <a:solidFill>
                  <a:schemeClr val="lt1"/>
                </a:solidFill>
              </a:defRPr>
            </a:lvl2pPr>
            <a:lvl3pPr indent="-342900" lvl="2" marL="1371600" rtl="0" algn="l">
              <a:lnSpc>
                <a:spcPct val="150000"/>
              </a:lnSpc>
              <a:spcBef>
                <a:spcPts val="1200"/>
              </a:spcBef>
              <a:spcAft>
                <a:spcPts val="0"/>
              </a:spcAft>
              <a:buClr>
                <a:schemeClr val="lt1"/>
              </a:buClr>
              <a:buSzPts val="1800"/>
              <a:buChar char="■"/>
              <a:defRPr>
                <a:solidFill>
                  <a:schemeClr val="lt1"/>
                </a:solidFill>
              </a:defRPr>
            </a:lvl3pPr>
            <a:lvl4pPr indent="-342900" lvl="3" marL="1828800" rtl="0" algn="l">
              <a:lnSpc>
                <a:spcPct val="150000"/>
              </a:lnSpc>
              <a:spcBef>
                <a:spcPts val="1200"/>
              </a:spcBef>
              <a:spcAft>
                <a:spcPts val="0"/>
              </a:spcAft>
              <a:buClr>
                <a:schemeClr val="lt1"/>
              </a:buClr>
              <a:buSzPts val="1800"/>
              <a:buChar char="●"/>
              <a:defRPr>
                <a:solidFill>
                  <a:schemeClr val="lt1"/>
                </a:solidFill>
              </a:defRPr>
            </a:lvl4pPr>
            <a:lvl5pPr indent="-342900" lvl="4" marL="2286000" rtl="0" algn="l">
              <a:lnSpc>
                <a:spcPct val="150000"/>
              </a:lnSpc>
              <a:spcBef>
                <a:spcPts val="1200"/>
              </a:spcBef>
              <a:spcAft>
                <a:spcPts val="0"/>
              </a:spcAft>
              <a:buClr>
                <a:schemeClr val="lt1"/>
              </a:buClr>
              <a:buSzPts val="1800"/>
              <a:buChar char="○"/>
              <a:defRPr>
                <a:solidFill>
                  <a:schemeClr val="lt1"/>
                </a:solidFill>
              </a:defRPr>
            </a:lvl5pPr>
            <a:lvl6pPr indent="-342900" lvl="5" marL="2743200" rtl="0" algn="l">
              <a:lnSpc>
                <a:spcPct val="150000"/>
              </a:lnSpc>
              <a:spcBef>
                <a:spcPts val="1200"/>
              </a:spcBef>
              <a:spcAft>
                <a:spcPts val="0"/>
              </a:spcAft>
              <a:buClr>
                <a:schemeClr val="lt1"/>
              </a:buClr>
              <a:buSzPts val="1800"/>
              <a:buChar char="■"/>
              <a:defRPr>
                <a:solidFill>
                  <a:schemeClr val="lt1"/>
                </a:solidFill>
              </a:defRPr>
            </a:lvl6pPr>
            <a:lvl7pPr indent="-342900" lvl="6" marL="3200400" rtl="0" algn="l">
              <a:lnSpc>
                <a:spcPct val="150000"/>
              </a:lnSpc>
              <a:spcBef>
                <a:spcPts val="1200"/>
              </a:spcBef>
              <a:spcAft>
                <a:spcPts val="0"/>
              </a:spcAft>
              <a:buClr>
                <a:schemeClr val="lt1"/>
              </a:buClr>
              <a:buSzPts val="1800"/>
              <a:buChar char="●"/>
              <a:defRPr>
                <a:solidFill>
                  <a:schemeClr val="lt1"/>
                </a:solidFill>
              </a:defRPr>
            </a:lvl7pPr>
            <a:lvl8pPr indent="-342900" lvl="7" marL="3657600" rtl="0" algn="l">
              <a:lnSpc>
                <a:spcPct val="150000"/>
              </a:lnSpc>
              <a:spcBef>
                <a:spcPts val="1200"/>
              </a:spcBef>
              <a:spcAft>
                <a:spcPts val="0"/>
              </a:spcAft>
              <a:buClr>
                <a:schemeClr val="lt1"/>
              </a:buClr>
              <a:buSzPts val="1800"/>
              <a:buChar char="○"/>
              <a:defRPr>
                <a:solidFill>
                  <a:schemeClr val="lt1"/>
                </a:solidFill>
              </a:defRPr>
            </a:lvl8pPr>
            <a:lvl9pPr indent="-342900" lvl="8" marL="4114800" rtl="0" algn="l">
              <a:lnSpc>
                <a:spcPct val="150000"/>
              </a:lnSpc>
              <a:spcBef>
                <a:spcPts val="1200"/>
              </a:spcBef>
              <a:spcAft>
                <a:spcPts val="1200"/>
              </a:spcAft>
              <a:buClr>
                <a:schemeClr val="lt1"/>
              </a:buClr>
              <a:buSzPts val="1800"/>
              <a:buChar char="■"/>
              <a:defRPr>
                <a:solidFill>
                  <a:schemeClr val="lt1"/>
                </a:solidFill>
              </a:defRPr>
            </a:lvl9pPr>
          </a:lstStyle>
          <a:p/>
        </p:txBody>
      </p:sp>
      <p:sp>
        <p:nvSpPr>
          <p:cNvPr id="85" name="Google Shape;85;p11"/>
          <p:cNvSpPr txBox="1"/>
          <p:nvPr>
            <p:ph idx="16" type="body"/>
          </p:nvPr>
        </p:nvSpPr>
        <p:spPr>
          <a:xfrm>
            <a:off x="6764451"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dk1"/>
              </a:buClr>
              <a:buSzPts val="1200"/>
              <a:buNone/>
              <a:defRPr i="0" sz="1200">
                <a:solidFill>
                  <a:schemeClr val="dk1"/>
                </a:solidFill>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kolommen (blauw)">
  <p:cSld name="TITLE_AND_BODY_1">
    <p:bg>
      <p:bgPr>
        <a:solidFill>
          <a:schemeClr val="lt1"/>
        </a:solidFill>
      </p:bgPr>
    </p:bg>
    <p:spTree>
      <p:nvGrpSpPr>
        <p:cNvPr id="86" name="Shape 86"/>
        <p:cNvGrpSpPr/>
        <p:nvPr/>
      </p:nvGrpSpPr>
      <p:grpSpPr>
        <a:xfrm>
          <a:off x="0" y="0"/>
          <a:ext cx="0" cy="0"/>
          <a:chOff x="0" y="0"/>
          <a:chExt cx="0" cy="0"/>
        </a:xfrm>
      </p:grpSpPr>
      <p:sp>
        <p:nvSpPr>
          <p:cNvPr id="87" name="Google Shape;87;p12"/>
          <p:cNvSpPr txBox="1"/>
          <p:nvPr>
            <p:ph idx="1" type="body"/>
          </p:nvPr>
        </p:nvSpPr>
        <p:spPr>
          <a:xfrm>
            <a:off x="543825"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dk2"/>
              </a:buClr>
              <a:buSzPts val="900"/>
              <a:buFont typeface="Raleway"/>
              <a:buNone/>
              <a:defRPr sz="900">
                <a:solidFill>
                  <a:schemeClr val="dk2"/>
                </a:solidFill>
                <a:latin typeface="Raleway"/>
                <a:ea typeface="Raleway"/>
                <a:cs typeface="Raleway"/>
                <a:sym typeface="Raleway"/>
              </a:defRPr>
            </a:lvl1pPr>
            <a:lvl2pPr indent="-342900" lvl="1" marL="914400" rtl="0" algn="l">
              <a:lnSpc>
                <a:spcPct val="150000"/>
              </a:lnSpc>
              <a:spcBef>
                <a:spcPts val="1200"/>
              </a:spcBef>
              <a:spcAft>
                <a:spcPts val="0"/>
              </a:spcAft>
              <a:buSzPts val="1800"/>
              <a:buChar char="○"/>
              <a:defRPr b="0"/>
            </a:lvl2pPr>
            <a:lvl3pPr indent="-342900" lvl="2" marL="1371600" rtl="0" algn="l">
              <a:lnSpc>
                <a:spcPct val="150000"/>
              </a:lnSpc>
              <a:spcBef>
                <a:spcPts val="1200"/>
              </a:spcBef>
              <a:spcAft>
                <a:spcPts val="0"/>
              </a:spcAft>
              <a:buSzPts val="1800"/>
              <a:buChar char="■"/>
              <a:defRPr/>
            </a:lvl3pPr>
            <a:lvl4pPr indent="-342900" lvl="3" marL="1828800" rtl="0" algn="l">
              <a:lnSpc>
                <a:spcPct val="150000"/>
              </a:lnSpc>
              <a:spcBef>
                <a:spcPts val="1200"/>
              </a:spcBef>
              <a:spcAft>
                <a:spcPts val="0"/>
              </a:spcAft>
              <a:buSzPts val="1800"/>
              <a:buChar char="●"/>
              <a:defRPr/>
            </a:lvl4pPr>
            <a:lvl5pPr indent="-342900" lvl="4" marL="2286000" rtl="0" algn="l">
              <a:lnSpc>
                <a:spcPct val="150000"/>
              </a:lnSpc>
              <a:spcBef>
                <a:spcPts val="1200"/>
              </a:spcBef>
              <a:spcAft>
                <a:spcPts val="0"/>
              </a:spcAft>
              <a:buSzPts val="1800"/>
              <a:buChar char="○"/>
              <a:defRPr/>
            </a:lvl5pPr>
            <a:lvl6pPr indent="-342900" lvl="5" marL="2743200" rtl="0" algn="l">
              <a:lnSpc>
                <a:spcPct val="150000"/>
              </a:lnSpc>
              <a:spcBef>
                <a:spcPts val="1200"/>
              </a:spcBef>
              <a:spcAft>
                <a:spcPts val="0"/>
              </a:spcAft>
              <a:buSzPts val="1800"/>
              <a:buChar char="■"/>
              <a:defRPr/>
            </a:lvl6pPr>
            <a:lvl7pPr indent="-342900" lvl="6" marL="3200400" rtl="0" algn="l">
              <a:lnSpc>
                <a:spcPct val="150000"/>
              </a:lnSpc>
              <a:spcBef>
                <a:spcPts val="1200"/>
              </a:spcBef>
              <a:spcAft>
                <a:spcPts val="0"/>
              </a:spcAft>
              <a:buSzPts val="1800"/>
              <a:buChar char="●"/>
              <a:defRPr/>
            </a:lvl7pPr>
            <a:lvl8pPr indent="-342900" lvl="7" marL="3657600" rtl="0" algn="l">
              <a:lnSpc>
                <a:spcPct val="150000"/>
              </a:lnSpc>
              <a:spcBef>
                <a:spcPts val="1200"/>
              </a:spcBef>
              <a:spcAft>
                <a:spcPts val="0"/>
              </a:spcAft>
              <a:buSzPts val="1800"/>
              <a:buChar char="○"/>
              <a:defRPr/>
            </a:lvl8pPr>
            <a:lvl9pPr indent="-342900" lvl="8" marL="4114800" rtl="0" algn="l">
              <a:lnSpc>
                <a:spcPct val="150000"/>
              </a:lnSpc>
              <a:spcBef>
                <a:spcPts val="1200"/>
              </a:spcBef>
              <a:spcAft>
                <a:spcPts val="1200"/>
              </a:spcAft>
              <a:buSzPts val="1800"/>
              <a:buChar char="■"/>
              <a:defRPr/>
            </a:lvl9pPr>
          </a:lstStyle>
          <a:p/>
        </p:txBody>
      </p:sp>
      <p:sp>
        <p:nvSpPr>
          <p:cNvPr id="88" name="Google Shape;88;p12"/>
          <p:cNvSpPr txBox="1"/>
          <p:nvPr>
            <p:ph idx="2" type="body"/>
          </p:nvPr>
        </p:nvSpPr>
        <p:spPr>
          <a:xfrm>
            <a:off x="540001"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200"/>
              <a:buNone/>
              <a:defRPr i="0" sz="1200">
                <a:solidFill>
                  <a:schemeClr val="lt2"/>
                </a:solidFill>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89" name="Google Shape;89;p12"/>
          <p:cNvSpPr/>
          <p:nvPr>
            <p:ph idx="3" type="pic"/>
          </p:nvPr>
        </p:nvSpPr>
        <p:spPr>
          <a:xfrm>
            <a:off x="540000" y="1504950"/>
            <a:ext cx="1905000" cy="1219200"/>
          </a:xfrm>
          <a:prstGeom prst="rect">
            <a:avLst/>
          </a:prstGeom>
          <a:noFill/>
          <a:ln>
            <a:noFill/>
          </a:ln>
        </p:spPr>
      </p:sp>
      <p:sp>
        <p:nvSpPr>
          <p:cNvPr id="90" name="Google Shape;90;p12"/>
          <p:cNvSpPr/>
          <p:nvPr>
            <p:ph idx="4" type="pic"/>
          </p:nvPr>
        </p:nvSpPr>
        <p:spPr>
          <a:xfrm>
            <a:off x="2616200" y="1504950"/>
            <a:ext cx="1905000" cy="1219200"/>
          </a:xfrm>
          <a:prstGeom prst="rect">
            <a:avLst/>
          </a:prstGeom>
          <a:noFill/>
          <a:ln>
            <a:noFill/>
          </a:ln>
        </p:spPr>
      </p:sp>
      <p:sp>
        <p:nvSpPr>
          <p:cNvPr id="91" name="Google Shape;91;p12"/>
          <p:cNvSpPr/>
          <p:nvPr>
            <p:ph idx="5" type="pic"/>
          </p:nvPr>
        </p:nvSpPr>
        <p:spPr>
          <a:xfrm>
            <a:off x="4690325" y="1504950"/>
            <a:ext cx="1905000" cy="1219200"/>
          </a:xfrm>
          <a:prstGeom prst="rect">
            <a:avLst/>
          </a:prstGeom>
          <a:noFill/>
          <a:ln>
            <a:noFill/>
          </a:ln>
        </p:spPr>
      </p:sp>
      <p:sp>
        <p:nvSpPr>
          <p:cNvPr id="92" name="Google Shape;92;p12"/>
          <p:cNvSpPr/>
          <p:nvPr>
            <p:ph idx="6" type="pic"/>
          </p:nvPr>
        </p:nvSpPr>
        <p:spPr>
          <a:xfrm>
            <a:off x="6764450" y="1504950"/>
            <a:ext cx="1905000" cy="1219200"/>
          </a:xfrm>
          <a:prstGeom prst="rect">
            <a:avLst/>
          </a:prstGeom>
          <a:noFill/>
          <a:ln>
            <a:noFill/>
          </a:ln>
        </p:spPr>
      </p:sp>
      <p:sp>
        <p:nvSpPr>
          <p:cNvPr id="93" name="Google Shape;93;p12"/>
          <p:cNvSpPr txBox="1"/>
          <p:nvPr>
            <p:ph type="title"/>
          </p:nvPr>
        </p:nvSpPr>
        <p:spPr>
          <a:xfrm>
            <a:off x="762000" y="456182"/>
            <a:ext cx="7620000" cy="8574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SzPts val="2400"/>
              <a:buFont typeface="Montserrat"/>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p12"/>
          <p:cNvSpPr txBox="1"/>
          <p:nvPr>
            <p:ph idx="7" type="body"/>
          </p:nvPr>
        </p:nvSpPr>
        <p:spPr>
          <a:xfrm>
            <a:off x="2057400" y="308440"/>
            <a:ext cx="5029200" cy="324000"/>
          </a:xfrm>
          <a:prstGeom prst="rect">
            <a:avLst/>
          </a:prstGeom>
          <a:noFill/>
          <a:ln>
            <a:noFill/>
          </a:ln>
        </p:spPr>
        <p:txBody>
          <a:bodyPr anchorCtr="0" anchor="t" bIns="45700" lIns="91425" spcFirstLastPara="1" rIns="91425" wrap="square" tIns="45700">
            <a:noAutofit/>
          </a:bodyPr>
          <a:lstStyle>
            <a:lvl1pPr indent="-228600" lvl="0" marL="457200" rtl="0" algn="ctr">
              <a:spcBef>
                <a:spcPts val="180"/>
              </a:spcBef>
              <a:spcAft>
                <a:spcPts val="0"/>
              </a:spcAft>
              <a:buClr>
                <a:schemeClr val="dk2"/>
              </a:buClr>
              <a:buSzPts val="900"/>
              <a:buFont typeface="Raleway"/>
              <a:buNone/>
              <a:defRPr sz="900">
                <a:solidFill>
                  <a:schemeClr val="dk2"/>
                </a:solidFill>
                <a:latin typeface="Raleway"/>
                <a:ea typeface="Raleway"/>
                <a:cs typeface="Raleway"/>
                <a:sym typeface="Raleway"/>
              </a:defRPr>
            </a:lvl1pPr>
            <a:lvl2pPr indent="-228600" lvl="1" marL="914400" rtl="0" algn="l">
              <a:spcBef>
                <a:spcPts val="1200"/>
              </a:spcBef>
              <a:spcAft>
                <a:spcPts val="0"/>
              </a:spcAft>
              <a:buSzPts val="1050"/>
              <a:buNone/>
              <a:defRPr b="0" sz="1050"/>
            </a:lvl2pPr>
            <a:lvl3pPr indent="-228600" lvl="2" marL="1371600" rtl="0" algn="l">
              <a:spcBef>
                <a:spcPts val="1200"/>
              </a:spcBef>
              <a:spcAft>
                <a:spcPts val="0"/>
              </a:spcAft>
              <a:buSzPts val="1050"/>
              <a:buNone/>
              <a:defRPr sz="1050"/>
            </a:lvl3pPr>
            <a:lvl4pPr indent="-228600" lvl="3" marL="1828800" rtl="0" algn="l">
              <a:spcBef>
                <a:spcPts val="1200"/>
              </a:spcBef>
              <a:spcAft>
                <a:spcPts val="0"/>
              </a:spcAft>
              <a:buSzPts val="1050"/>
              <a:buNone/>
              <a:defRPr sz="1050"/>
            </a:lvl4pPr>
            <a:lvl5pPr indent="-228600" lvl="4" marL="2286000" rtl="0" algn="l">
              <a:spcBef>
                <a:spcPts val="1200"/>
              </a:spcBef>
              <a:spcAft>
                <a:spcPts val="0"/>
              </a:spcAft>
              <a:buSzPts val="1050"/>
              <a:buNone/>
              <a:defRPr sz="1050"/>
            </a:lvl5pPr>
            <a:lvl6pPr indent="-342900" lvl="5" marL="2743200" rtl="0" algn="l">
              <a:spcBef>
                <a:spcPts val="1200"/>
              </a:spcBef>
              <a:spcAft>
                <a:spcPts val="0"/>
              </a:spcAft>
              <a:buSzPts val="1800"/>
              <a:buChar char="■"/>
              <a:defRPr/>
            </a:lvl6pPr>
            <a:lvl7pPr indent="-342900" lvl="6" marL="3200400" rtl="0" algn="l">
              <a:spcBef>
                <a:spcPts val="1200"/>
              </a:spcBef>
              <a:spcAft>
                <a:spcPts val="0"/>
              </a:spcAft>
              <a:buSzPts val="1800"/>
              <a:buChar char="●"/>
              <a:defRPr/>
            </a:lvl7pPr>
            <a:lvl8pPr indent="-342900" lvl="7" marL="3657600" rtl="0" algn="l">
              <a:spcBef>
                <a:spcPts val="1200"/>
              </a:spcBef>
              <a:spcAft>
                <a:spcPts val="0"/>
              </a:spcAft>
              <a:buSzPts val="1800"/>
              <a:buChar char="○"/>
              <a:defRPr/>
            </a:lvl8pPr>
            <a:lvl9pPr indent="-342900" lvl="8" marL="4114800" rtl="0" algn="l">
              <a:spcBef>
                <a:spcPts val="1200"/>
              </a:spcBef>
              <a:spcAft>
                <a:spcPts val="1200"/>
              </a:spcAft>
              <a:buSzPts val="1800"/>
              <a:buChar char="■"/>
              <a:defRPr/>
            </a:lvl9pPr>
          </a:lstStyle>
          <a:p/>
        </p:txBody>
      </p:sp>
      <p:pic>
        <p:nvPicPr>
          <p:cNvPr id="95" name="Google Shape;95;p12"/>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sp>
        <p:nvSpPr>
          <p:cNvPr id="96" name="Google Shape;96;p12"/>
          <p:cNvSpPr txBox="1"/>
          <p:nvPr>
            <p:ph idx="8" type="body"/>
          </p:nvPr>
        </p:nvSpPr>
        <p:spPr>
          <a:xfrm>
            <a:off x="2620025"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dk2"/>
              </a:buClr>
              <a:buSzPts val="900"/>
              <a:buFont typeface="Raleway"/>
              <a:buNone/>
              <a:defRPr sz="900">
                <a:solidFill>
                  <a:schemeClr val="dk2"/>
                </a:solidFill>
                <a:latin typeface="Raleway"/>
                <a:ea typeface="Raleway"/>
                <a:cs typeface="Raleway"/>
                <a:sym typeface="Raleway"/>
              </a:defRPr>
            </a:lvl1pPr>
            <a:lvl2pPr indent="-342900" lvl="1" marL="914400" rtl="0" algn="l">
              <a:lnSpc>
                <a:spcPct val="150000"/>
              </a:lnSpc>
              <a:spcBef>
                <a:spcPts val="1200"/>
              </a:spcBef>
              <a:spcAft>
                <a:spcPts val="0"/>
              </a:spcAft>
              <a:buSzPts val="1800"/>
              <a:buChar char="○"/>
              <a:defRPr b="0"/>
            </a:lvl2pPr>
            <a:lvl3pPr indent="-342900" lvl="2" marL="1371600" rtl="0" algn="l">
              <a:lnSpc>
                <a:spcPct val="150000"/>
              </a:lnSpc>
              <a:spcBef>
                <a:spcPts val="1200"/>
              </a:spcBef>
              <a:spcAft>
                <a:spcPts val="0"/>
              </a:spcAft>
              <a:buSzPts val="1800"/>
              <a:buChar char="■"/>
              <a:defRPr/>
            </a:lvl3pPr>
            <a:lvl4pPr indent="-342900" lvl="3" marL="1828800" rtl="0" algn="l">
              <a:lnSpc>
                <a:spcPct val="150000"/>
              </a:lnSpc>
              <a:spcBef>
                <a:spcPts val="1200"/>
              </a:spcBef>
              <a:spcAft>
                <a:spcPts val="0"/>
              </a:spcAft>
              <a:buSzPts val="1800"/>
              <a:buChar char="●"/>
              <a:defRPr/>
            </a:lvl4pPr>
            <a:lvl5pPr indent="-342900" lvl="4" marL="2286000" rtl="0" algn="l">
              <a:lnSpc>
                <a:spcPct val="150000"/>
              </a:lnSpc>
              <a:spcBef>
                <a:spcPts val="1200"/>
              </a:spcBef>
              <a:spcAft>
                <a:spcPts val="0"/>
              </a:spcAft>
              <a:buSzPts val="1800"/>
              <a:buChar char="○"/>
              <a:defRPr/>
            </a:lvl5pPr>
            <a:lvl6pPr indent="-342900" lvl="5" marL="2743200" rtl="0" algn="l">
              <a:lnSpc>
                <a:spcPct val="150000"/>
              </a:lnSpc>
              <a:spcBef>
                <a:spcPts val="1200"/>
              </a:spcBef>
              <a:spcAft>
                <a:spcPts val="0"/>
              </a:spcAft>
              <a:buSzPts val="1800"/>
              <a:buChar char="■"/>
              <a:defRPr/>
            </a:lvl6pPr>
            <a:lvl7pPr indent="-342900" lvl="6" marL="3200400" rtl="0" algn="l">
              <a:lnSpc>
                <a:spcPct val="150000"/>
              </a:lnSpc>
              <a:spcBef>
                <a:spcPts val="1200"/>
              </a:spcBef>
              <a:spcAft>
                <a:spcPts val="0"/>
              </a:spcAft>
              <a:buSzPts val="1800"/>
              <a:buChar char="●"/>
              <a:defRPr/>
            </a:lvl7pPr>
            <a:lvl8pPr indent="-342900" lvl="7" marL="3657600" rtl="0" algn="l">
              <a:lnSpc>
                <a:spcPct val="150000"/>
              </a:lnSpc>
              <a:spcBef>
                <a:spcPts val="1200"/>
              </a:spcBef>
              <a:spcAft>
                <a:spcPts val="0"/>
              </a:spcAft>
              <a:buSzPts val="1800"/>
              <a:buChar char="○"/>
              <a:defRPr/>
            </a:lvl8pPr>
            <a:lvl9pPr indent="-342900" lvl="8" marL="4114800" rtl="0" algn="l">
              <a:lnSpc>
                <a:spcPct val="150000"/>
              </a:lnSpc>
              <a:spcBef>
                <a:spcPts val="1200"/>
              </a:spcBef>
              <a:spcAft>
                <a:spcPts val="1200"/>
              </a:spcAft>
              <a:buSzPts val="1800"/>
              <a:buChar char="■"/>
              <a:defRPr/>
            </a:lvl9pPr>
          </a:lstStyle>
          <a:p/>
        </p:txBody>
      </p:sp>
      <p:sp>
        <p:nvSpPr>
          <p:cNvPr id="97" name="Google Shape;97;p12"/>
          <p:cNvSpPr txBox="1"/>
          <p:nvPr>
            <p:ph idx="9" type="body"/>
          </p:nvPr>
        </p:nvSpPr>
        <p:spPr>
          <a:xfrm>
            <a:off x="2616201"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200"/>
              <a:buNone/>
              <a:defRPr i="0" sz="1200">
                <a:solidFill>
                  <a:schemeClr val="lt2"/>
                </a:solidFill>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98" name="Google Shape;98;p12"/>
          <p:cNvSpPr txBox="1"/>
          <p:nvPr>
            <p:ph idx="13" type="body"/>
          </p:nvPr>
        </p:nvSpPr>
        <p:spPr>
          <a:xfrm>
            <a:off x="4694150"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dk2"/>
              </a:buClr>
              <a:buSzPts val="900"/>
              <a:buFont typeface="Raleway"/>
              <a:buNone/>
              <a:defRPr sz="900">
                <a:solidFill>
                  <a:schemeClr val="dk2"/>
                </a:solidFill>
                <a:latin typeface="Raleway"/>
                <a:ea typeface="Raleway"/>
                <a:cs typeface="Raleway"/>
                <a:sym typeface="Raleway"/>
              </a:defRPr>
            </a:lvl1pPr>
            <a:lvl2pPr indent="-342900" lvl="1" marL="914400" rtl="0" algn="l">
              <a:lnSpc>
                <a:spcPct val="150000"/>
              </a:lnSpc>
              <a:spcBef>
                <a:spcPts val="1200"/>
              </a:spcBef>
              <a:spcAft>
                <a:spcPts val="0"/>
              </a:spcAft>
              <a:buSzPts val="1800"/>
              <a:buChar char="○"/>
              <a:defRPr b="0"/>
            </a:lvl2pPr>
            <a:lvl3pPr indent="-342900" lvl="2" marL="1371600" rtl="0" algn="l">
              <a:lnSpc>
                <a:spcPct val="150000"/>
              </a:lnSpc>
              <a:spcBef>
                <a:spcPts val="1200"/>
              </a:spcBef>
              <a:spcAft>
                <a:spcPts val="0"/>
              </a:spcAft>
              <a:buSzPts val="1800"/>
              <a:buChar char="■"/>
              <a:defRPr/>
            </a:lvl3pPr>
            <a:lvl4pPr indent="-342900" lvl="3" marL="1828800" rtl="0" algn="l">
              <a:lnSpc>
                <a:spcPct val="150000"/>
              </a:lnSpc>
              <a:spcBef>
                <a:spcPts val="1200"/>
              </a:spcBef>
              <a:spcAft>
                <a:spcPts val="0"/>
              </a:spcAft>
              <a:buSzPts val="1800"/>
              <a:buChar char="●"/>
              <a:defRPr/>
            </a:lvl4pPr>
            <a:lvl5pPr indent="-342900" lvl="4" marL="2286000" rtl="0" algn="l">
              <a:lnSpc>
                <a:spcPct val="150000"/>
              </a:lnSpc>
              <a:spcBef>
                <a:spcPts val="1200"/>
              </a:spcBef>
              <a:spcAft>
                <a:spcPts val="0"/>
              </a:spcAft>
              <a:buSzPts val="1800"/>
              <a:buChar char="○"/>
              <a:defRPr/>
            </a:lvl5pPr>
            <a:lvl6pPr indent="-342900" lvl="5" marL="2743200" rtl="0" algn="l">
              <a:lnSpc>
                <a:spcPct val="150000"/>
              </a:lnSpc>
              <a:spcBef>
                <a:spcPts val="1200"/>
              </a:spcBef>
              <a:spcAft>
                <a:spcPts val="0"/>
              </a:spcAft>
              <a:buSzPts val="1800"/>
              <a:buChar char="■"/>
              <a:defRPr/>
            </a:lvl6pPr>
            <a:lvl7pPr indent="-342900" lvl="6" marL="3200400" rtl="0" algn="l">
              <a:lnSpc>
                <a:spcPct val="150000"/>
              </a:lnSpc>
              <a:spcBef>
                <a:spcPts val="1200"/>
              </a:spcBef>
              <a:spcAft>
                <a:spcPts val="0"/>
              </a:spcAft>
              <a:buSzPts val="1800"/>
              <a:buChar char="●"/>
              <a:defRPr/>
            </a:lvl7pPr>
            <a:lvl8pPr indent="-342900" lvl="7" marL="3657600" rtl="0" algn="l">
              <a:lnSpc>
                <a:spcPct val="150000"/>
              </a:lnSpc>
              <a:spcBef>
                <a:spcPts val="1200"/>
              </a:spcBef>
              <a:spcAft>
                <a:spcPts val="0"/>
              </a:spcAft>
              <a:buSzPts val="1800"/>
              <a:buChar char="○"/>
              <a:defRPr/>
            </a:lvl8pPr>
            <a:lvl9pPr indent="-342900" lvl="8" marL="4114800" rtl="0" algn="l">
              <a:lnSpc>
                <a:spcPct val="150000"/>
              </a:lnSpc>
              <a:spcBef>
                <a:spcPts val="1200"/>
              </a:spcBef>
              <a:spcAft>
                <a:spcPts val="1200"/>
              </a:spcAft>
              <a:buSzPts val="1800"/>
              <a:buChar char="■"/>
              <a:defRPr/>
            </a:lvl9pPr>
          </a:lstStyle>
          <a:p/>
        </p:txBody>
      </p:sp>
      <p:sp>
        <p:nvSpPr>
          <p:cNvPr id="99" name="Google Shape;99;p12"/>
          <p:cNvSpPr txBox="1"/>
          <p:nvPr>
            <p:ph idx="14" type="body"/>
          </p:nvPr>
        </p:nvSpPr>
        <p:spPr>
          <a:xfrm>
            <a:off x="4690326"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200"/>
              <a:buNone/>
              <a:defRPr i="0" sz="1200">
                <a:solidFill>
                  <a:schemeClr val="lt2"/>
                </a:solidFill>
              </a:defRPr>
            </a:lvl1pPr>
            <a:lvl2pPr indent="-295275" lvl="1" marL="914400" rtl="0" algn="l">
              <a:lnSpc>
                <a:spcPct val="90000"/>
              </a:lnSpc>
              <a:spcBef>
                <a:spcPts val="1200"/>
              </a:spcBef>
              <a:spcAft>
                <a:spcPts val="0"/>
              </a:spcAft>
              <a:buClr>
                <a:schemeClr val="lt1"/>
              </a:buClr>
              <a:buSzPts val="1050"/>
              <a:buChar char="○"/>
              <a:defRPr b="0" sz="1050">
                <a:solidFill>
                  <a:schemeClr val="lt1"/>
                </a:solidFill>
              </a:defRPr>
            </a:lvl2pPr>
            <a:lvl3pPr indent="-295275" lvl="2" marL="1371600" rtl="0" algn="l">
              <a:lnSpc>
                <a:spcPct val="90000"/>
              </a:lnSpc>
              <a:spcBef>
                <a:spcPts val="1200"/>
              </a:spcBef>
              <a:spcAft>
                <a:spcPts val="0"/>
              </a:spcAft>
              <a:buClr>
                <a:schemeClr val="lt1"/>
              </a:buClr>
              <a:buSzPts val="1050"/>
              <a:buChar char="■"/>
              <a:defRPr sz="1050">
                <a:solidFill>
                  <a:schemeClr val="lt1"/>
                </a:solidFill>
              </a:defRPr>
            </a:lvl3pPr>
            <a:lvl4pPr indent="-295275" lvl="3" marL="1828800" rtl="0" algn="l">
              <a:lnSpc>
                <a:spcPct val="90000"/>
              </a:lnSpc>
              <a:spcBef>
                <a:spcPts val="1200"/>
              </a:spcBef>
              <a:spcAft>
                <a:spcPts val="0"/>
              </a:spcAft>
              <a:buClr>
                <a:schemeClr val="lt1"/>
              </a:buClr>
              <a:buSzPts val="1050"/>
              <a:buChar char="●"/>
              <a:defRPr sz="1050">
                <a:solidFill>
                  <a:schemeClr val="lt1"/>
                </a:solidFill>
              </a:defRPr>
            </a:lvl4pPr>
            <a:lvl5pPr indent="-295275" lvl="4" marL="2286000" rtl="0" algn="l">
              <a:lnSpc>
                <a:spcPct val="90000"/>
              </a:lnSpc>
              <a:spcBef>
                <a:spcPts val="1200"/>
              </a:spcBef>
              <a:spcAft>
                <a:spcPts val="0"/>
              </a:spcAft>
              <a:buClr>
                <a:schemeClr val="lt1"/>
              </a:buClr>
              <a:buSzPts val="1050"/>
              <a:buChar char="○"/>
              <a:defRPr sz="1050">
                <a:solidFill>
                  <a:schemeClr val="lt1"/>
                </a:solidFill>
              </a:defRPr>
            </a:lvl5pPr>
            <a:lvl6pPr indent="-342900" lvl="5" marL="2743200" rtl="0" algn="l">
              <a:lnSpc>
                <a:spcPct val="90000"/>
              </a:lnSpc>
              <a:spcBef>
                <a:spcPts val="1200"/>
              </a:spcBef>
              <a:spcAft>
                <a:spcPts val="0"/>
              </a:spcAft>
              <a:buClr>
                <a:schemeClr val="lt1"/>
              </a:buClr>
              <a:buSzPts val="1800"/>
              <a:buChar char="■"/>
              <a:defRPr>
                <a:solidFill>
                  <a:schemeClr val="lt1"/>
                </a:solidFill>
              </a:defRPr>
            </a:lvl6pPr>
            <a:lvl7pPr indent="-342900" lvl="6" marL="3200400" rtl="0" algn="l">
              <a:lnSpc>
                <a:spcPct val="90000"/>
              </a:lnSpc>
              <a:spcBef>
                <a:spcPts val="1200"/>
              </a:spcBef>
              <a:spcAft>
                <a:spcPts val="0"/>
              </a:spcAft>
              <a:buClr>
                <a:schemeClr val="lt1"/>
              </a:buClr>
              <a:buSzPts val="1800"/>
              <a:buChar char="●"/>
              <a:defRPr>
                <a:solidFill>
                  <a:schemeClr val="lt1"/>
                </a:solidFill>
              </a:defRPr>
            </a:lvl7pPr>
            <a:lvl8pPr indent="-342900" lvl="7" marL="3657600" rtl="0" algn="l">
              <a:lnSpc>
                <a:spcPct val="90000"/>
              </a:lnSpc>
              <a:spcBef>
                <a:spcPts val="1200"/>
              </a:spcBef>
              <a:spcAft>
                <a:spcPts val="0"/>
              </a:spcAft>
              <a:buClr>
                <a:schemeClr val="lt1"/>
              </a:buClr>
              <a:buSzPts val="1800"/>
              <a:buChar char="○"/>
              <a:defRPr>
                <a:solidFill>
                  <a:schemeClr val="lt1"/>
                </a:solidFill>
              </a:defRPr>
            </a:lvl8pPr>
            <a:lvl9pPr indent="-342900" lvl="8" marL="4114800" rtl="0" algn="l">
              <a:lnSpc>
                <a:spcPct val="90000"/>
              </a:lnSpc>
              <a:spcBef>
                <a:spcPts val="1200"/>
              </a:spcBef>
              <a:spcAft>
                <a:spcPts val="1200"/>
              </a:spcAft>
              <a:buClr>
                <a:schemeClr val="lt1"/>
              </a:buClr>
              <a:buSzPts val="1800"/>
              <a:buChar char="■"/>
              <a:defRPr>
                <a:solidFill>
                  <a:schemeClr val="lt1"/>
                </a:solidFill>
              </a:defRPr>
            </a:lvl9pPr>
          </a:lstStyle>
          <a:p/>
        </p:txBody>
      </p:sp>
      <p:sp>
        <p:nvSpPr>
          <p:cNvPr id="100" name="Google Shape;100;p12"/>
          <p:cNvSpPr txBox="1"/>
          <p:nvPr>
            <p:ph idx="15" type="body"/>
          </p:nvPr>
        </p:nvSpPr>
        <p:spPr>
          <a:xfrm>
            <a:off x="6768275"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dk2"/>
              </a:buClr>
              <a:buSzPts val="900"/>
              <a:buFont typeface="Raleway"/>
              <a:buNone/>
              <a:defRPr sz="900">
                <a:solidFill>
                  <a:schemeClr val="dk2"/>
                </a:solidFill>
                <a:latin typeface="Raleway"/>
                <a:ea typeface="Raleway"/>
                <a:cs typeface="Raleway"/>
                <a:sym typeface="Raleway"/>
              </a:defRPr>
            </a:lvl1pPr>
            <a:lvl2pPr indent="-342900" lvl="1" marL="914400" rtl="0" algn="l">
              <a:lnSpc>
                <a:spcPct val="150000"/>
              </a:lnSpc>
              <a:spcBef>
                <a:spcPts val="1200"/>
              </a:spcBef>
              <a:spcAft>
                <a:spcPts val="0"/>
              </a:spcAft>
              <a:buSzPts val="1800"/>
              <a:buChar char="○"/>
              <a:defRPr b="0"/>
            </a:lvl2pPr>
            <a:lvl3pPr indent="-342900" lvl="2" marL="1371600" rtl="0" algn="l">
              <a:lnSpc>
                <a:spcPct val="150000"/>
              </a:lnSpc>
              <a:spcBef>
                <a:spcPts val="1200"/>
              </a:spcBef>
              <a:spcAft>
                <a:spcPts val="0"/>
              </a:spcAft>
              <a:buSzPts val="1800"/>
              <a:buChar char="■"/>
              <a:defRPr/>
            </a:lvl3pPr>
            <a:lvl4pPr indent="-342900" lvl="3" marL="1828800" rtl="0" algn="l">
              <a:lnSpc>
                <a:spcPct val="150000"/>
              </a:lnSpc>
              <a:spcBef>
                <a:spcPts val="1200"/>
              </a:spcBef>
              <a:spcAft>
                <a:spcPts val="0"/>
              </a:spcAft>
              <a:buSzPts val="1800"/>
              <a:buChar char="●"/>
              <a:defRPr/>
            </a:lvl4pPr>
            <a:lvl5pPr indent="-342900" lvl="4" marL="2286000" rtl="0" algn="l">
              <a:lnSpc>
                <a:spcPct val="150000"/>
              </a:lnSpc>
              <a:spcBef>
                <a:spcPts val="1200"/>
              </a:spcBef>
              <a:spcAft>
                <a:spcPts val="0"/>
              </a:spcAft>
              <a:buSzPts val="1800"/>
              <a:buChar char="○"/>
              <a:defRPr/>
            </a:lvl5pPr>
            <a:lvl6pPr indent="-342900" lvl="5" marL="2743200" rtl="0" algn="l">
              <a:lnSpc>
                <a:spcPct val="150000"/>
              </a:lnSpc>
              <a:spcBef>
                <a:spcPts val="1200"/>
              </a:spcBef>
              <a:spcAft>
                <a:spcPts val="0"/>
              </a:spcAft>
              <a:buSzPts val="1800"/>
              <a:buChar char="■"/>
              <a:defRPr/>
            </a:lvl6pPr>
            <a:lvl7pPr indent="-342900" lvl="6" marL="3200400" rtl="0" algn="l">
              <a:lnSpc>
                <a:spcPct val="150000"/>
              </a:lnSpc>
              <a:spcBef>
                <a:spcPts val="1200"/>
              </a:spcBef>
              <a:spcAft>
                <a:spcPts val="0"/>
              </a:spcAft>
              <a:buSzPts val="1800"/>
              <a:buChar char="●"/>
              <a:defRPr/>
            </a:lvl7pPr>
            <a:lvl8pPr indent="-342900" lvl="7" marL="3657600" rtl="0" algn="l">
              <a:lnSpc>
                <a:spcPct val="150000"/>
              </a:lnSpc>
              <a:spcBef>
                <a:spcPts val="1200"/>
              </a:spcBef>
              <a:spcAft>
                <a:spcPts val="0"/>
              </a:spcAft>
              <a:buSzPts val="1800"/>
              <a:buChar char="○"/>
              <a:defRPr/>
            </a:lvl8pPr>
            <a:lvl9pPr indent="-342900" lvl="8" marL="4114800" rtl="0" algn="l">
              <a:lnSpc>
                <a:spcPct val="150000"/>
              </a:lnSpc>
              <a:spcBef>
                <a:spcPts val="1200"/>
              </a:spcBef>
              <a:spcAft>
                <a:spcPts val="1200"/>
              </a:spcAft>
              <a:buSzPts val="1800"/>
              <a:buChar char="■"/>
              <a:defRPr/>
            </a:lvl9pPr>
          </a:lstStyle>
          <a:p/>
        </p:txBody>
      </p:sp>
      <p:sp>
        <p:nvSpPr>
          <p:cNvPr id="101" name="Google Shape;101;p12"/>
          <p:cNvSpPr txBox="1"/>
          <p:nvPr>
            <p:ph idx="16" type="body"/>
          </p:nvPr>
        </p:nvSpPr>
        <p:spPr>
          <a:xfrm>
            <a:off x="6764451"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200"/>
              <a:buNone/>
              <a:defRPr i="0" sz="1200">
                <a:solidFill>
                  <a:schemeClr val="lt2"/>
                </a:solidFill>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14x (wit)">
  <p:cSld name="28_Title and Content_1">
    <p:bg>
      <p:bgPr>
        <a:solidFill>
          <a:schemeClr val="dk2"/>
        </a:solidFill>
      </p:bgPr>
    </p:bg>
    <p:spTree>
      <p:nvGrpSpPr>
        <p:cNvPr id="102" name="Shape 102"/>
        <p:cNvGrpSpPr/>
        <p:nvPr/>
      </p:nvGrpSpPr>
      <p:grpSpPr>
        <a:xfrm>
          <a:off x="0" y="0"/>
          <a:ext cx="0" cy="0"/>
          <a:chOff x="0" y="0"/>
          <a:chExt cx="0" cy="0"/>
        </a:xfrm>
      </p:grpSpPr>
      <p:pic>
        <p:nvPicPr>
          <p:cNvPr id="103" name="Google Shape;103;p13"/>
          <p:cNvPicPr preferRelativeResize="0"/>
          <p:nvPr/>
        </p:nvPicPr>
        <p:blipFill rotWithShape="1">
          <a:blip r:embed="rId2">
            <a:alphaModFix/>
          </a:blip>
          <a:srcRect b="0" l="298" r="298" t="0"/>
          <a:stretch/>
        </p:blipFill>
        <p:spPr>
          <a:xfrm>
            <a:off x="7179822" y="3720225"/>
            <a:ext cx="1049001" cy="1037249"/>
          </a:xfrm>
          <a:prstGeom prst="rect">
            <a:avLst/>
          </a:prstGeom>
          <a:noFill/>
          <a:ln>
            <a:noFill/>
          </a:ln>
        </p:spPr>
      </p:pic>
      <p:sp>
        <p:nvSpPr>
          <p:cNvPr id="104" name="Google Shape;104;p13"/>
          <p:cNvSpPr/>
          <p:nvPr/>
        </p:nvSpPr>
        <p:spPr>
          <a:xfrm>
            <a:off x="2222027" y="285888"/>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694891" y="299547"/>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ph idx="2" type="pic"/>
          </p:nvPr>
        </p:nvSpPr>
        <p:spPr>
          <a:xfrm>
            <a:off x="837597" y="440984"/>
            <a:ext cx="1072200" cy="1072200"/>
          </a:xfrm>
          <a:prstGeom prst="rect">
            <a:avLst/>
          </a:prstGeom>
          <a:noFill/>
          <a:ln>
            <a:noFill/>
          </a:ln>
        </p:spPr>
      </p:sp>
      <p:sp>
        <p:nvSpPr>
          <p:cNvPr id="107" name="Google Shape;107;p13"/>
          <p:cNvSpPr/>
          <p:nvPr>
            <p:ph idx="3" type="pic"/>
          </p:nvPr>
        </p:nvSpPr>
        <p:spPr>
          <a:xfrm>
            <a:off x="2370547" y="433160"/>
            <a:ext cx="1106400" cy="1106400"/>
          </a:xfrm>
          <a:prstGeom prst="ellipse">
            <a:avLst/>
          </a:prstGeom>
          <a:noFill/>
          <a:ln>
            <a:noFill/>
          </a:ln>
        </p:spPr>
      </p:sp>
      <p:sp>
        <p:nvSpPr>
          <p:cNvPr id="108" name="Google Shape;108;p13"/>
          <p:cNvSpPr/>
          <p:nvPr/>
        </p:nvSpPr>
        <p:spPr>
          <a:xfrm>
            <a:off x="5321877" y="285888"/>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3794741" y="299547"/>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ph idx="4" type="pic"/>
          </p:nvPr>
        </p:nvSpPr>
        <p:spPr>
          <a:xfrm>
            <a:off x="3937447" y="440984"/>
            <a:ext cx="1072200" cy="1072200"/>
          </a:xfrm>
          <a:prstGeom prst="rect">
            <a:avLst/>
          </a:prstGeom>
          <a:noFill/>
          <a:ln>
            <a:noFill/>
          </a:ln>
        </p:spPr>
      </p:sp>
      <p:sp>
        <p:nvSpPr>
          <p:cNvPr id="111" name="Google Shape;111;p13"/>
          <p:cNvSpPr/>
          <p:nvPr>
            <p:ph idx="5" type="pic"/>
          </p:nvPr>
        </p:nvSpPr>
        <p:spPr>
          <a:xfrm>
            <a:off x="5470397" y="433160"/>
            <a:ext cx="1106400" cy="1106400"/>
          </a:xfrm>
          <a:prstGeom prst="ellipse">
            <a:avLst/>
          </a:prstGeom>
          <a:noFill/>
          <a:ln>
            <a:noFill/>
          </a:ln>
        </p:spPr>
      </p:sp>
      <p:sp>
        <p:nvSpPr>
          <p:cNvPr id="112" name="Google Shape;112;p13"/>
          <p:cNvSpPr/>
          <p:nvPr/>
        </p:nvSpPr>
        <p:spPr>
          <a:xfrm>
            <a:off x="6897341" y="299547"/>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ph idx="6" type="pic"/>
          </p:nvPr>
        </p:nvSpPr>
        <p:spPr>
          <a:xfrm>
            <a:off x="7040047" y="440984"/>
            <a:ext cx="1072200" cy="1072200"/>
          </a:xfrm>
          <a:prstGeom prst="rect">
            <a:avLst/>
          </a:prstGeom>
          <a:noFill/>
          <a:ln>
            <a:noFill/>
          </a:ln>
        </p:spPr>
      </p:sp>
      <p:sp>
        <p:nvSpPr>
          <p:cNvPr id="114" name="Google Shape;114;p13"/>
          <p:cNvSpPr/>
          <p:nvPr/>
        </p:nvSpPr>
        <p:spPr>
          <a:xfrm>
            <a:off x="673352" y="1855425"/>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ph idx="7" type="pic"/>
          </p:nvPr>
        </p:nvSpPr>
        <p:spPr>
          <a:xfrm>
            <a:off x="821872" y="2002698"/>
            <a:ext cx="1106400" cy="1106400"/>
          </a:xfrm>
          <a:prstGeom prst="ellipse">
            <a:avLst/>
          </a:prstGeom>
          <a:noFill/>
          <a:ln>
            <a:noFill/>
          </a:ln>
        </p:spPr>
      </p:sp>
      <p:sp>
        <p:nvSpPr>
          <p:cNvPr id="116" name="Google Shape;116;p13"/>
          <p:cNvSpPr/>
          <p:nvPr/>
        </p:nvSpPr>
        <p:spPr>
          <a:xfrm>
            <a:off x="2244816" y="1878359"/>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ph idx="8" type="pic"/>
          </p:nvPr>
        </p:nvSpPr>
        <p:spPr>
          <a:xfrm>
            <a:off x="2387522" y="2019797"/>
            <a:ext cx="1072200" cy="1072200"/>
          </a:xfrm>
          <a:prstGeom prst="rect">
            <a:avLst/>
          </a:prstGeom>
          <a:noFill/>
          <a:ln>
            <a:noFill/>
          </a:ln>
        </p:spPr>
      </p:sp>
      <p:sp>
        <p:nvSpPr>
          <p:cNvPr id="118" name="Google Shape;118;p13"/>
          <p:cNvSpPr/>
          <p:nvPr/>
        </p:nvSpPr>
        <p:spPr>
          <a:xfrm>
            <a:off x="3770702" y="1855425"/>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p:nvPr>
            <p:ph idx="9" type="pic"/>
          </p:nvPr>
        </p:nvSpPr>
        <p:spPr>
          <a:xfrm>
            <a:off x="3919222" y="2002698"/>
            <a:ext cx="1106400" cy="1106400"/>
          </a:xfrm>
          <a:prstGeom prst="ellipse">
            <a:avLst/>
          </a:prstGeom>
          <a:noFill/>
          <a:ln>
            <a:noFill/>
          </a:ln>
        </p:spPr>
      </p:sp>
      <p:sp>
        <p:nvSpPr>
          <p:cNvPr id="120" name="Google Shape;120;p13"/>
          <p:cNvSpPr/>
          <p:nvPr/>
        </p:nvSpPr>
        <p:spPr>
          <a:xfrm>
            <a:off x="5342166" y="1878359"/>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p:nvPr>
            <p:ph idx="13" type="pic"/>
          </p:nvPr>
        </p:nvSpPr>
        <p:spPr>
          <a:xfrm>
            <a:off x="5484872" y="2019797"/>
            <a:ext cx="1072200" cy="1072200"/>
          </a:xfrm>
          <a:prstGeom prst="rect">
            <a:avLst/>
          </a:prstGeom>
          <a:noFill/>
          <a:ln>
            <a:noFill/>
          </a:ln>
        </p:spPr>
      </p:sp>
      <p:sp>
        <p:nvSpPr>
          <p:cNvPr id="122" name="Google Shape;122;p13"/>
          <p:cNvSpPr/>
          <p:nvPr/>
        </p:nvSpPr>
        <p:spPr>
          <a:xfrm>
            <a:off x="6897352" y="1855425"/>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3"/>
          <p:cNvSpPr/>
          <p:nvPr>
            <p:ph idx="14" type="pic"/>
          </p:nvPr>
        </p:nvSpPr>
        <p:spPr>
          <a:xfrm>
            <a:off x="7045872" y="2002698"/>
            <a:ext cx="1106400" cy="1106400"/>
          </a:xfrm>
          <a:prstGeom prst="ellipse">
            <a:avLst/>
          </a:prstGeom>
          <a:noFill/>
          <a:ln>
            <a:noFill/>
          </a:ln>
        </p:spPr>
      </p:sp>
      <p:sp>
        <p:nvSpPr>
          <p:cNvPr id="124" name="Google Shape;124;p13"/>
          <p:cNvSpPr/>
          <p:nvPr/>
        </p:nvSpPr>
        <p:spPr>
          <a:xfrm>
            <a:off x="2222027" y="3456913"/>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
          <p:cNvSpPr/>
          <p:nvPr/>
        </p:nvSpPr>
        <p:spPr>
          <a:xfrm>
            <a:off x="694891" y="3470572"/>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3"/>
          <p:cNvSpPr/>
          <p:nvPr>
            <p:ph idx="15" type="pic"/>
          </p:nvPr>
        </p:nvSpPr>
        <p:spPr>
          <a:xfrm>
            <a:off x="837597" y="3612009"/>
            <a:ext cx="1072200" cy="1072200"/>
          </a:xfrm>
          <a:prstGeom prst="rect">
            <a:avLst/>
          </a:prstGeom>
          <a:noFill/>
          <a:ln>
            <a:noFill/>
          </a:ln>
        </p:spPr>
      </p:sp>
      <p:sp>
        <p:nvSpPr>
          <p:cNvPr id="127" name="Google Shape;127;p13"/>
          <p:cNvSpPr/>
          <p:nvPr>
            <p:ph idx="16" type="pic"/>
          </p:nvPr>
        </p:nvSpPr>
        <p:spPr>
          <a:xfrm>
            <a:off x="2370547" y="3604185"/>
            <a:ext cx="1106400" cy="1106400"/>
          </a:xfrm>
          <a:prstGeom prst="ellipse">
            <a:avLst/>
          </a:prstGeom>
          <a:noFill/>
          <a:ln>
            <a:noFill/>
          </a:ln>
        </p:spPr>
      </p:sp>
      <p:sp>
        <p:nvSpPr>
          <p:cNvPr id="128" name="Google Shape;128;p13"/>
          <p:cNvSpPr/>
          <p:nvPr/>
        </p:nvSpPr>
        <p:spPr>
          <a:xfrm>
            <a:off x="5321877" y="3456913"/>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3"/>
          <p:cNvSpPr/>
          <p:nvPr/>
        </p:nvSpPr>
        <p:spPr>
          <a:xfrm>
            <a:off x="3794741" y="3470572"/>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p:nvPr>
            <p:ph idx="17" type="pic"/>
          </p:nvPr>
        </p:nvSpPr>
        <p:spPr>
          <a:xfrm>
            <a:off x="3937447" y="3612009"/>
            <a:ext cx="1072200" cy="1072200"/>
          </a:xfrm>
          <a:prstGeom prst="rect">
            <a:avLst/>
          </a:prstGeom>
          <a:noFill/>
          <a:ln>
            <a:noFill/>
          </a:ln>
        </p:spPr>
      </p:sp>
      <p:sp>
        <p:nvSpPr>
          <p:cNvPr id="131" name="Google Shape;131;p13"/>
          <p:cNvSpPr/>
          <p:nvPr>
            <p:ph idx="18" type="pic"/>
          </p:nvPr>
        </p:nvSpPr>
        <p:spPr>
          <a:xfrm>
            <a:off x="5470397" y="3604185"/>
            <a:ext cx="1106400" cy="1106400"/>
          </a:xfrm>
          <a:prstGeom prst="ellipse">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14x (blauw)">
  <p:cSld name="28_Title and Content_1_2">
    <p:spTree>
      <p:nvGrpSpPr>
        <p:cNvPr id="132" name="Shape 132"/>
        <p:cNvGrpSpPr/>
        <p:nvPr/>
      </p:nvGrpSpPr>
      <p:grpSpPr>
        <a:xfrm>
          <a:off x="0" y="0"/>
          <a:ext cx="0" cy="0"/>
          <a:chOff x="0" y="0"/>
          <a:chExt cx="0" cy="0"/>
        </a:xfrm>
      </p:grpSpPr>
      <p:sp>
        <p:nvSpPr>
          <p:cNvPr id="133" name="Google Shape;133;p14"/>
          <p:cNvSpPr/>
          <p:nvPr/>
        </p:nvSpPr>
        <p:spPr>
          <a:xfrm>
            <a:off x="2222027" y="285888"/>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4"/>
          <p:cNvSpPr/>
          <p:nvPr/>
        </p:nvSpPr>
        <p:spPr>
          <a:xfrm>
            <a:off x="694891" y="299547"/>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4"/>
          <p:cNvSpPr/>
          <p:nvPr>
            <p:ph idx="2" type="pic"/>
          </p:nvPr>
        </p:nvSpPr>
        <p:spPr>
          <a:xfrm>
            <a:off x="837597" y="440984"/>
            <a:ext cx="1072200" cy="1072200"/>
          </a:xfrm>
          <a:prstGeom prst="rect">
            <a:avLst/>
          </a:prstGeom>
          <a:noFill/>
          <a:ln>
            <a:noFill/>
          </a:ln>
        </p:spPr>
      </p:sp>
      <p:sp>
        <p:nvSpPr>
          <p:cNvPr id="136" name="Google Shape;136;p14"/>
          <p:cNvSpPr/>
          <p:nvPr>
            <p:ph idx="3" type="pic"/>
          </p:nvPr>
        </p:nvSpPr>
        <p:spPr>
          <a:xfrm>
            <a:off x="2370547" y="433160"/>
            <a:ext cx="1106400" cy="1106400"/>
          </a:xfrm>
          <a:prstGeom prst="ellipse">
            <a:avLst/>
          </a:prstGeom>
          <a:noFill/>
          <a:ln>
            <a:noFill/>
          </a:ln>
        </p:spPr>
      </p:sp>
      <p:pic>
        <p:nvPicPr>
          <p:cNvPr id="137" name="Google Shape;137;p14"/>
          <p:cNvPicPr preferRelativeResize="0"/>
          <p:nvPr/>
        </p:nvPicPr>
        <p:blipFill>
          <a:blip r:embed="rId2">
            <a:alphaModFix/>
          </a:blip>
          <a:stretch>
            <a:fillRect/>
          </a:stretch>
        </p:blipFill>
        <p:spPr>
          <a:xfrm>
            <a:off x="7179822" y="3720225"/>
            <a:ext cx="1049001" cy="1037251"/>
          </a:xfrm>
          <a:prstGeom prst="rect">
            <a:avLst/>
          </a:prstGeom>
          <a:noFill/>
          <a:ln>
            <a:noFill/>
          </a:ln>
        </p:spPr>
      </p:pic>
      <p:sp>
        <p:nvSpPr>
          <p:cNvPr id="138" name="Google Shape;138;p14"/>
          <p:cNvSpPr/>
          <p:nvPr/>
        </p:nvSpPr>
        <p:spPr>
          <a:xfrm>
            <a:off x="5321877" y="285888"/>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4"/>
          <p:cNvSpPr/>
          <p:nvPr/>
        </p:nvSpPr>
        <p:spPr>
          <a:xfrm>
            <a:off x="3794741" y="299547"/>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4"/>
          <p:cNvSpPr/>
          <p:nvPr>
            <p:ph idx="4" type="pic"/>
          </p:nvPr>
        </p:nvSpPr>
        <p:spPr>
          <a:xfrm>
            <a:off x="3937447" y="440984"/>
            <a:ext cx="1072200" cy="1072200"/>
          </a:xfrm>
          <a:prstGeom prst="rect">
            <a:avLst/>
          </a:prstGeom>
          <a:noFill/>
          <a:ln>
            <a:noFill/>
          </a:ln>
        </p:spPr>
      </p:sp>
      <p:sp>
        <p:nvSpPr>
          <p:cNvPr id="141" name="Google Shape;141;p14"/>
          <p:cNvSpPr/>
          <p:nvPr>
            <p:ph idx="5" type="pic"/>
          </p:nvPr>
        </p:nvSpPr>
        <p:spPr>
          <a:xfrm>
            <a:off x="5470397" y="433160"/>
            <a:ext cx="1106400" cy="1106400"/>
          </a:xfrm>
          <a:prstGeom prst="ellipse">
            <a:avLst/>
          </a:prstGeom>
          <a:noFill/>
          <a:ln>
            <a:noFill/>
          </a:ln>
        </p:spPr>
      </p:sp>
      <p:sp>
        <p:nvSpPr>
          <p:cNvPr id="142" name="Google Shape;142;p14"/>
          <p:cNvSpPr/>
          <p:nvPr/>
        </p:nvSpPr>
        <p:spPr>
          <a:xfrm>
            <a:off x="6897341" y="299547"/>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4"/>
          <p:cNvSpPr/>
          <p:nvPr>
            <p:ph idx="6" type="pic"/>
          </p:nvPr>
        </p:nvSpPr>
        <p:spPr>
          <a:xfrm>
            <a:off x="7040047" y="440984"/>
            <a:ext cx="1072200" cy="1072200"/>
          </a:xfrm>
          <a:prstGeom prst="rect">
            <a:avLst/>
          </a:prstGeom>
          <a:noFill/>
          <a:ln>
            <a:noFill/>
          </a:ln>
        </p:spPr>
      </p:sp>
      <p:sp>
        <p:nvSpPr>
          <p:cNvPr id="144" name="Google Shape;144;p14"/>
          <p:cNvSpPr/>
          <p:nvPr/>
        </p:nvSpPr>
        <p:spPr>
          <a:xfrm>
            <a:off x="673352" y="1855425"/>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4"/>
          <p:cNvSpPr/>
          <p:nvPr>
            <p:ph idx="7" type="pic"/>
          </p:nvPr>
        </p:nvSpPr>
        <p:spPr>
          <a:xfrm>
            <a:off x="821872" y="2002698"/>
            <a:ext cx="1106400" cy="1106400"/>
          </a:xfrm>
          <a:prstGeom prst="ellipse">
            <a:avLst/>
          </a:prstGeom>
          <a:noFill/>
          <a:ln>
            <a:noFill/>
          </a:ln>
        </p:spPr>
      </p:sp>
      <p:sp>
        <p:nvSpPr>
          <p:cNvPr id="146" name="Google Shape;146;p14"/>
          <p:cNvSpPr/>
          <p:nvPr/>
        </p:nvSpPr>
        <p:spPr>
          <a:xfrm>
            <a:off x="2244816" y="1878359"/>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4"/>
          <p:cNvSpPr/>
          <p:nvPr>
            <p:ph idx="8" type="pic"/>
          </p:nvPr>
        </p:nvSpPr>
        <p:spPr>
          <a:xfrm>
            <a:off x="2387522" y="2019797"/>
            <a:ext cx="1072200" cy="1072200"/>
          </a:xfrm>
          <a:prstGeom prst="rect">
            <a:avLst/>
          </a:prstGeom>
          <a:noFill/>
          <a:ln>
            <a:noFill/>
          </a:ln>
        </p:spPr>
      </p:sp>
      <p:sp>
        <p:nvSpPr>
          <p:cNvPr id="148" name="Google Shape;148;p14"/>
          <p:cNvSpPr/>
          <p:nvPr/>
        </p:nvSpPr>
        <p:spPr>
          <a:xfrm>
            <a:off x="3770702" y="1855425"/>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4"/>
          <p:cNvSpPr/>
          <p:nvPr>
            <p:ph idx="9" type="pic"/>
          </p:nvPr>
        </p:nvSpPr>
        <p:spPr>
          <a:xfrm>
            <a:off x="3919222" y="2002698"/>
            <a:ext cx="1106400" cy="1106400"/>
          </a:xfrm>
          <a:prstGeom prst="ellipse">
            <a:avLst/>
          </a:prstGeom>
          <a:noFill/>
          <a:ln>
            <a:noFill/>
          </a:ln>
        </p:spPr>
      </p:sp>
      <p:sp>
        <p:nvSpPr>
          <p:cNvPr id="150" name="Google Shape;150;p14"/>
          <p:cNvSpPr/>
          <p:nvPr/>
        </p:nvSpPr>
        <p:spPr>
          <a:xfrm>
            <a:off x="5342166" y="1878359"/>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4"/>
          <p:cNvSpPr/>
          <p:nvPr>
            <p:ph idx="13" type="pic"/>
          </p:nvPr>
        </p:nvSpPr>
        <p:spPr>
          <a:xfrm>
            <a:off x="5484872" y="2019797"/>
            <a:ext cx="1072200" cy="1072200"/>
          </a:xfrm>
          <a:prstGeom prst="rect">
            <a:avLst/>
          </a:prstGeom>
          <a:noFill/>
          <a:ln>
            <a:noFill/>
          </a:ln>
        </p:spPr>
      </p:sp>
      <p:sp>
        <p:nvSpPr>
          <p:cNvPr id="152" name="Google Shape;152;p14"/>
          <p:cNvSpPr/>
          <p:nvPr/>
        </p:nvSpPr>
        <p:spPr>
          <a:xfrm>
            <a:off x="6897352" y="1855425"/>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4"/>
          <p:cNvSpPr/>
          <p:nvPr>
            <p:ph idx="14" type="pic"/>
          </p:nvPr>
        </p:nvSpPr>
        <p:spPr>
          <a:xfrm>
            <a:off x="7045872" y="2002698"/>
            <a:ext cx="1106400" cy="1106400"/>
          </a:xfrm>
          <a:prstGeom prst="ellipse">
            <a:avLst/>
          </a:prstGeom>
          <a:noFill/>
          <a:ln>
            <a:noFill/>
          </a:ln>
        </p:spPr>
      </p:sp>
      <p:sp>
        <p:nvSpPr>
          <p:cNvPr id="154" name="Google Shape;154;p14"/>
          <p:cNvSpPr/>
          <p:nvPr/>
        </p:nvSpPr>
        <p:spPr>
          <a:xfrm>
            <a:off x="2222027" y="3456913"/>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4"/>
          <p:cNvSpPr/>
          <p:nvPr/>
        </p:nvSpPr>
        <p:spPr>
          <a:xfrm>
            <a:off x="694891" y="3470572"/>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4"/>
          <p:cNvSpPr/>
          <p:nvPr>
            <p:ph idx="15" type="pic"/>
          </p:nvPr>
        </p:nvSpPr>
        <p:spPr>
          <a:xfrm>
            <a:off x="837597" y="3612009"/>
            <a:ext cx="1072200" cy="1072200"/>
          </a:xfrm>
          <a:prstGeom prst="rect">
            <a:avLst/>
          </a:prstGeom>
          <a:noFill/>
          <a:ln>
            <a:noFill/>
          </a:ln>
        </p:spPr>
      </p:sp>
      <p:sp>
        <p:nvSpPr>
          <p:cNvPr id="157" name="Google Shape;157;p14"/>
          <p:cNvSpPr/>
          <p:nvPr>
            <p:ph idx="16" type="pic"/>
          </p:nvPr>
        </p:nvSpPr>
        <p:spPr>
          <a:xfrm>
            <a:off x="2370547" y="3604185"/>
            <a:ext cx="1106400" cy="1106400"/>
          </a:xfrm>
          <a:prstGeom prst="ellipse">
            <a:avLst/>
          </a:prstGeom>
          <a:noFill/>
          <a:ln>
            <a:noFill/>
          </a:ln>
        </p:spPr>
      </p:sp>
      <p:sp>
        <p:nvSpPr>
          <p:cNvPr id="158" name="Google Shape;158;p14"/>
          <p:cNvSpPr/>
          <p:nvPr/>
        </p:nvSpPr>
        <p:spPr>
          <a:xfrm>
            <a:off x="5321877" y="3456913"/>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4"/>
          <p:cNvSpPr/>
          <p:nvPr/>
        </p:nvSpPr>
        <p:spPr>
          <a:xfrm>
            <a:off x="3794741" y="3470572"/>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4"/>
          <p:cNvSpPr/>
          <p:nvPr>
            <p:ph idx="17" type="pic"/>
          </p:nvPr>
        </p:nvSpPr>
        <p:spPr>
          <a:xfrm>
            <a:off x="3937447" y="3612009"/>
            <a:ext cx="1072200" cy="1072200"/>
          </a:xfrm>
          <a:prstGeom prst="rect">
            <a:avLst/>
          </a:prstGeom>
          <a:noFill/>
          <a:ln>
            <a:noFill/>
          </a:ln>
        </p:spPr>
      </p:sp>
      <p:sp>
        <p:nvSpPr>
          <p:cNvPr id="161" name="Google Shape;161;p14"/>
          <p:cNvSpPr/>
          <p:nvPr>
            <p:ph idx="18" type="pic"/>
          </p:nvPr>
        </p:nvSpPr>
        <p:spPr>
          <a:xfrm>
            <a:off x="5470397" y="3604185"/>
            <a:ext cx="1106400" cy="1106400"/>
          </a:xfrm>
          <a:prstGeom prst="ellipse">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4x (blauw)">
  <p:cSld name="28_Title and Content_1_1">
    <p:bg>
      <p:bgPr>
        <a:solidFill>
          <a:schemeClr val="dk2"/>
        </a:solidFill>
      </p:bgPr>
    </p:bg>
    <p:spTree>
      <p:nvGrpSpPr>
        <p:cNvPr id="162" name="Shape 162"/>
        <p:cNvGrpSpPr/>
        <p:nvPr/>
      </p:nvGrpSpPr>
      <p:grpSpPr>
        <a:xfrm>
          <a:off x="0" y="0"/>
          <a:ext cx="0" cy="0"/>
          <a:chOff x="0" y="0"/>
          <a:chExt cx="0" cy="0"/>
        </a:xfrm>
      </p:grpSpPr>
      <p:sp>
        <p:nvSpPr>
          <p:cNvPr id="163" name="Google Shape;163;p15"/>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900"/>
              <a:buFont typeface="Raleway"/>
              <a:buNone/>
              <a:defRPr sz="1900">
                <a:solidFill>
                  <a:schemeClr val="dk1"/>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164" name="Google Shape;164;p15"/>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lvl1pPr lvl="0" rtl="0" algn="r">
              <a:lnSpc>
                <a:spcPct val="90000"/>
              </a:lnSpc>
              <a:spcBef>
                <a:spcPts val="0"/>
              </a:spcBef>
              <a:spcAft>
                <a:spcPts val="0"/>
              </a:spcAft>
              <a:buClr>
                <a:schemeClr val="lt1"/>
              </a:buClr>
              <a:buSzPts val="3800"/>
              <a:buNone/>
              <a:defRPr sz="3800">
                <a:solidFill>
                  <a:schemeClr val="lt1"/>
                </a:solidFill>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pic>
        <p:nvPicPr>
          <p:cNvPr id="165" name="Google Shape;165;p15"/>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sp>
        <p:nvSpPr>
          <p:cNvPr id="166" name="Google Shape;166;p15"/>
          <p:cNvSpPr/>
          <p:nvPr/>
        </p:nvSpPr>
        <p:spPr>
          <a:xfrm>
            <a:off x="2906933" y="357219"/>
            <a:ext cx="2088600" cy="2088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p:cNvSpPr/>
          <p:nvPr/>
        </p:nvSpPr>
        <p:spPr>
          <a:xfrm>
            <a:off x="629693" y="377587"/>
            <a:ext cx="2020800" cy="202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
          <p:cNvSpPr/>
          <p:nvPr>
            <p:ph idx="3" type="pic"/>
          </p:nvPr>
        </p:nvSpPr>
        <p:spPr>
          <a:xfrm>
            <a:off x="842495" y="588495"/>
            <a:ext cx="1598700" cy="1598700"/>
          </a:xfrm>
          <a:prstGeom prst="rect">
            <a:avLst/>
          </a:prstGeom>
          <a:noFill/>
          <a:ln>
            <a:noFill/>
          </a:ln>
        </p:spPr>
      </p:sp>
      <p:sp>
        <p:nvSpPr>
          <p:cNvPr id="169" name="Google Shape;169;p15"/>
          <p:cNvSpPr/>
          <p:nvPr>
            <p:ph idx="4" type="pic"/>
          </p:nvPr>
        </p:nvSpPr>
        <p:spPr>
          <a:xfrm>
            <a:off x="3128404" y="576828"/>
            <a:ext cx="1649700" cy="1649700"/>
          </a:xfrm>
          <a:prstGeom prst="ellipse">
            <a:avLst/>
          </a:prstGeom>
          <a:noFill/>
          <a:ln>
            <a:noFill/>
          </a:ln>
        </p:spPr>
      </p:sp>
      <p:sp>
        <p:nvSpPr>
          <p:cNvPr id="170" name="Google Shape;170;p15"/>
          <p:cNvSpPr/>
          <p:nvPr/>
        </p:nvSpPr>
        <p:spPr>
          <a:xfrm>
            <a:off x="597574" y="2697677"/>
            <a:ext cx="2088600" cy="2088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
          <p:cNvSpPr/>
          <p:nvPr>
            <p:ph idx="5" type="pic"/>
          </p:nvPr>
        </p:nvSpPr>
        <p:spPr>
          <a:xfrm>
            <a:off x="819046" y="2917287"/>
            <a:ext cx="1649700" cy="1649700"/>
          </a:xfrm>
          <a:prstGeom prst="ellipse">
            <a:avLst/>
          </a:prstGeom>
          <a:noFill/>
          <a:ln>
            <a:noFill/>
          </a:ln>
        </p:spPr>
      </p:sp>
      <p:sp>
        <p:nvSpPr>
          <p:cNvPr id="172" name="Google Shape;172;p15"/>
          <p:cNvSpPr/>
          <p:nvPr/>
        </p:nvSpPr>
        <p:spPr>
          <a:xfrm>
            <a:off x="2940916" y="2731876"/>
            <a:ext cx="2020800" cy="202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5"/>
          <p:cNvSpPr/>
          <p:nvPr>
            <p:ph idx="6" type="pic"/>
          </p:nvPr>
        </p:nvSpPr>
        <p:spPr>
          <a:xfrm>
            <a:off x="3153717" y="2942784"/>
            <a:ext cx="1598700" cy="15987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1x vierkant (blauw)">
  <p:cSld name="28_Title and Content_1_1_1">
    <p:spTree>
      <p:nvGrpSpPr>
        <p:cNvPr id="174" name="Shape 174"/>
        <p:cNvGrpSpPr/>
        <p:nvPr/>
      </p:nvGrpSpPr>
      <p:grpSpPr>
        <a:xfrm>
          <a:off x="0" y="0"/>
          <a:ext cx="0" cy="0"/>
          <a:chOff x="0" y="0"/>
          <a:chExt cx="0" cy="0"/>
        </a:xfrm>
      </p:grpSpPr>
      <p:pic>
        <p:nvPicPr>
          <p:cNvPr id="175" name="Google Shape;175;p16"/>
          <p:cNvPicPr preferRelativeResize="0"/>
          <p:nvPr/>
        </p:nvPicPr>
        <p:blipFill>
          <a:blip r:embed="rId2">
            <a:alphaModFix/>
          </a:blip>
          <a:stretch>
            <a:fillRect/>
          </a:stretch>
        </p:blipFill>
        <p:spPr>
          <a:xfrm>
            <a:off x="7474639" y="287300"/>
            <a:ext cx="1384413" cy="300000"/>
          </a:xfrm>
          <a:prstGeom prst="rect">
            <a:avLst/>
          </a:prstGeom>
          <a:noFill/>
          <a:ln>
            <a:noFill/>
          </a:ln>
        </p:spPr>
      </p:pic>
      <p:sp>
        <p:nvSpPr>
          <p:cNvPr id="176" name="Google Shape;176;p16"/>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900"/>
              <a:buFont typeface="Raleway"/>
              <a:buNone/>
              <a:defRPr sz="1900">
                <a:solidFill>
                  <a:schemeClr val="dk1"/>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177" name="Google Shape;177;p16"/>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lvl1pPr lvl="0" rtl="0" algn="r">
              <a:lnSpc>
                <a:spcPct val="90000"/>
              </a:lnSpc>
              <a:spcBef>
                <a:spcPts val="0"/>
              </a:spcBef>
              <a:spcAft>
                <a:spcPts val="0"/>
              </a:spcAft>
              <a:buClr>
                <a:schemeClr val="dk2"/>
              </a:buClr>
              <a:buSzPts val="3800"/>
              <a:buNone/>
              <a:defRPr sz="3800">
                <a:solidFill>
                  <a:schemeClr val="dk2"/>
                </a:solidFill>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78" name="Google Shape;178;p16"/>
          <p:cNvSpPr/>
          <p:nvPr/>
        </p:nvSpPr>
        <p:spPr>
          <a:xfrm>
            <a:off x="877680" y="778946"/>
            <a:ext cx="3585600" cy="3585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p:nvPr>
            <p:ph idx="3" type="pic"/>
          </p:nvPr>
        </p:nvSpPr>
        <p:spPr>
          <a:xfrm>
            <a:off x="1255265" y="1153170"/>
            <a:ext cx="2836800" cy="28365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1x rond (blauw)">
  <p:cSld name="28_Title and Content_1_1_1_2">
    <p:spTree>
      <p:nvGrpSpPr>
        <p:cNvPr id="180" name="Shape 180"/>
        <p:cNvGrpSpPr/>
        <p:nvPr/>
      </p:nvGrpSpPr>
      <p:grpSpPr>
        <a:xfrm>
          <a:off x="0" y="0"/>
          <a:ext cx="0" cy="0"/>
          <a:chOff x="0" y="0"/>
          <a:chExt cx="0" cy="0"/>
        </a:xfrm>
      </p:grpSpPr>
      <p:pic>
        <p:nvPicPr>
          <p:cNvPr id="181" name="Google Shape;181;p17"/>
          <p:cNvPicPr preferRelativeResize="0"/>
          <p:nvPr/>
        </p:nvPicPr>
        <p:blipFill>
          <a:blip r:embed="rId2">
            <a:alphaModFix/>
          </a:blip>
          <a:stretch>
            <a:fillRect/>
          </a:stretch>
        </p:blipFill>
        <p:spPr>
          <a:xfrm>
            <a:off x="7474639" y="287300"/>
            <a:ext cx="1384413" cy="300000"/>
          </a:xfrm>
          <a:prstGeom prst="rect">
            <a:avLst/>
          </a:prstGeom>
          <a:noFill/>
          <a:ln>
            <a:noFill/>
          </a:ln>
        </p:spPr>
      </p:pic>
      <p:sp>
        <p:nvSpPr>
          <p:cNvPr id="182" name="Google Shape;182;p17"/>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lt2"/>
              </a:buClr>
              <a:buSzPts val="1900"/>
              <a:buFont typeface="Raleway"/>
              <a:buNone/>
              <a:defRPr sz="1900">
                <a:solidFill>
                  <a:schemeClr val="lt2"/>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183" name="Google Shape;183;p17"/>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lvl1pPr lvl="0" rtl="0" algn="r">
              <a:lnSpc>
                <a:spcPct val="90000"/>
              </a:lnSpc>
              <a:spcBef>
                <a:spcPts val="0"/>
              </a:spcBef>
              <a:spcAft>
                <a:spcPts val="0"/>
              </a:spcAft>
              <a:buClr>
                <a:schemeClr val="dk2"/>
              </a:buClr>
              <a:buSzPts val="3800"/>
              <a:buNone/>
              <a:defRPr sz="3800">
                <a:solidFill>
                  <a:schemeClr val="dk2"/>
                </a:solidFill>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84" name="Google Shape;184;p17"/>
          <p:cNvSpPr/>
          <p:nvPr/>
        </p:nvSpPr>
        <p:spPr>
          <a:xfrm>
            <a:off x="820724" y="749705"/>
            <a:ext cx="3705900" cy="3705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7"/>
          <p:cNvSpPr/>
          <p:nvPr>
            <p:ph idx="3" type="pic"/>
          </p:nvPr>
        </p:nvSpPr>
        <p:spPr>
          <a:xfrm>
            <a:off x="1213691" y="1139369"/>
            <a:ext cx="2927100" cy="2927100"/>
          </a:xfrm>
          <a:prstGeom prst="ellipse">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1x vierkant (wit)">
  <p:cSld name="28_Title and Content_1_1_1_3">
    <p:bg>
      <p:bgPr>
        <a:solidFill>
          <a:schemeClr val="dk2"/>
        </a:solidFill>
      </p:bgPr>
    </p:bg>
    <p:spTree>
      <p:nvGrpSpPr>
        <p:cNvPr id="186" name="Shape 186"/>
        <p:cNvGrpSpPr/>
        <p:nvPr/>
      </p:nvGrpSpPr>
      <p:grpSpPr>
        <a:xfrm>
          <a:off x="0" y="0"/>
          <a:ext cx="0" cy="0"/>
          <a:chOff x="0" y="0"/>
          <a:chExt cx="0" cy="0"/>
        </a:xfrm>
      </p:grpSpPr>
      <p:sp>
        <p:nvSpPr>
          <p:cNvPr id="187" name="Google Shape;187;p18"/>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900"/>
              <a:buFont typeface="Raleway"/>
              <a:buNone/>
              <a:defRPr sz="1900">
                <a:solidFill>
                  <a:schemeClr val="dk1"/>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188" name="Google Shape;188;p18"/>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lvl1pPr lvl="0" rtl="0" algn="r">
              <a:lnSpc>
                <a:spcPct val="90000"/>
              </a:lnSpc>
              <a:spcBef>
                <a:spcPts val="0"/>
              </a:spcBef>
              <a:spcAft>
                <a:spcPts val="0"/>
              </a:spcAft>
              <a:buClr>
                <a:schemeClr val="lt1"/>
              </a:buClr>
              <a:buSzPts val="3800"/>
              <a:buNone/>
              <a:defRPr sz="3800">
                <a:solidFill>
                  <a:schemeClr val="lt1"/>
                </a:solidFill>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pic>
        <p:nvPicPr>
          <p:cNvPr id="189" name="Google Shape;189;p18"/>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sp>
        <p:nvSpPr>
          <p:cNvPr id="190" name="Google Shape;190;p18"/>
          <p:cNvSpPr/>
          <p:nvPr/>
        </p:nvSpPr>
        <p:spPr>
          <a:xfrm>
            <a:off x="877680" y="778946"/>
            <a:ext cx="3585600" cy="3585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p:nvPr>
            <p:ph idx="3" type="pic"/>
          </p:nvPr>
        </p:nvSpPr>
        <p:spPr>
          <a:xfrm>
            <a:off x="1255265" y="1153170"/>
            <a:ext cx="2836800" cy="28365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1x rond (wit)">
  <p:cSld name="28_Title and Content_1_1_1_2_1">
    <p:bg>
      <p:bgPr>
        <a:solidFill>
          <a:schemeClr val="dk2"/>
        </a:solidFill>
      </p:bgPr>
    </p:bg>
    <p:spTree>
      <p:nvGrpSpPr>
        <p:cNvPr id="192" name="Shape 192"/>
        <p:cNvGrpSpPr/>
        <p:nvPr/>
      </p:nvGrpSpPr>
      <p:grpSpPr>
        <a:xfrm>
          <a:off x="0" y="0"/>
          <a:ext cx="0" cy="0"/>
          <a:chOff x="0" y="0"/>
          <a:chExt cx="0" cy="0"/>
        </a:xfrm>
      </p:grpSpPr>
      <p:sp>
        <p:nvSpPr>
          <p:cNvPr id="193" name="Google Shape;193;p19"/>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lt2"/>
              </a:buClr>
              <a:buSzPts val="1900"/>
              <a:buFont typeface="Raleway"/>
              <a:buNone/>
              <a:defRPr sz="1900">
                <a:solidFill>
                  <a:schemeClr val="lt2"/>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194" name="Google Shape;194;p19"/>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lvl1pPr lvl="0" rtl="0" algn="r">
              <a:lnSpc>
                <a:spcPct val="90000"/>
              </a:lnSpc>
              <a:spcBef>
                <a:spcPts val="0"/>
              </a:spcBef>
              <a:spcAft>
                <a:spcPts val="0"/>
              </a:spcAft>
              <a:buClr>
                <a:schemeClr val="lt1"/>
              </a:buClr>
              <a:buSzPts val="3800"/>
              <a:buNone/>
              <a:defRPr sz="3800">
                <a:solidFill>
                  <a:schemeClr val="lt1"/>
                </a:solidFill>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pic>
        <p:nvPicPr>
          <p:cNvPr id="195" name="Google Shape;195;p19"/>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sp>
        <p:nvSpPr>
          <p:cNvPr id="196" name="Google Shape;196;p19"/>
          <p:cNvSpPr/>
          <p:nvPr/>
        </p:nvSpPr>
        <p:spPr>
          <a:xfrm>
            <a:off x="820724" y="749705"/>
            <a:ext cx="3705900" cy="3705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9"/>
          <p:cNvSpPr/>
          <p:nvPr>
            <p:ph idx="3" type="pic"/>
          </p:nvPr>
        </p:nvSpPr>
        <p:spPr>
          <a:xfrm>
            <a:off x="1213691" y="1139369"/>
            <a:ext cx="2927100" cy="2927100"/>
          </a:xfrm>
          <a:prstGeom prst="ellipse">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4x (wit) 1">
  <p:cSld name="28_Title and Content_1_1_1_1">
    <p:spTree>
      <p:nvGrpSpPr>
        <p:cNvPr id="198" name="Shape 198"/>
        <p:cNvGrpSpPr/>
        <p:nvPr/>
      </p:nvGrpSpPr>
      <p:grpSpPr>
        <a:xfrm>
          <a:off x="0" y="0"/>
          <a:ext cx="0" cy="0"/>
          <a:chOff x="0" y="0"/>
          <a:chExt cx="0" cy="0"/>
        </a:xfrm>
      </p:grpSpPr>
      <p:pic>
        <p:nvPicPr>
          <p:cNvPr id="199" name="Google Shape;199;p20"/>
          <p:cNvPicPr preferRelativeResize="0"/>
          <p:nvPr/>
        </p:nvPicPr>
        <p:blipFill>
          <a:blip r:embed="rId2">
            <a:alphaModFix/>
          </a:blip>
          <a:stretch>
            <a:fillRect/>
          </a:stretch>
        </p:blipFill>
        <p:spPr>
          <a:xfrm>
            <a:off x="7474639" y="287300"/>
            <a:ext cx="1384413" cy="300000"/>
          </a:xfrm>
          <a:prstGeom prst="rect">
            <a:avLst/>
          </a:prstGeom>
          <a:noFill/>
          <a:ln>
            <a:noFill/>
          </a:ln>
        </p:spPr>
      </p:pic>
      <p:sp>
        <p:nvSpPr>
          <p:cNvPr id="200" name="Google Shape;200;p20"/>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900"/>
              <a:buFont typeface="Raleway"/>
              <a:buNone/>
              <a:defRPr sz="1900">
                <a:solidFill>
                  <a:schemeClr val="dk1"/>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201" name="Google Shape;201;p20"/>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lvl1pPr lvl="0" rtl="0" algn="r">
              <a:lnSpc>
                <a:spcPct val="90000"/>
              </a:lnSpc>
              <a:spcBef>
                <a:spcPts val="0"/>
              </a:spcBef>
              <a:spcAft>
                <a:spcPts val="0"/>
              </a:spcAft>
              <a:buClr>
                <a:schemeClr val="dk2"/>
              </a:buClr>
              <a:buSzPts val="3800"/>
              <a:buNone/>
              <a:defRPr sz="3800">
                <a:solidFill>
                  <a:schemeClr val="dk2"/>
                </a:solidFill>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02" name="Google Shape;202;p20"/>
          <p:cNvSpPr/>
          <p:nvPr/>
        </p:nvSpPr>
        <p:spPr>
          <a:xfrm>
            <a:off x="2906933" y="357219"/>
            <a:ext cx="2088600" cy="2088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0"/>
          <p:cNvSpPr/>
          <p:nvPr/>
        </p:nvSpPr>
        <p:spPr>
          <a:xfrm>
            <a:off x="629693" y="377587"/>
            <a:ext cx="2020800" cy="202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0"/>
          <p:cNvSpPr/>
          <p:nvPr>
            <p:ph idx="3" type="pic"/>
          </p:nvPr>
        </p:nvSpPr>
        <p:spPr>
          <a:xfrm>
            <a:off x="842495" y="588495"/>
            <a:ext cx="1598700" cy="1598700"/>
          </a:xfrm>
          <a:prstGeom prst="rect">
            <a:avLst/>
          </a:prstGeom>
          <a:noFill/>
          <a:ln>
            <a:noFill/>
          </a:ln>
        </p:spPr>
      </p:sp>
      <p:sp>
        <p:nvSpPr>
          <p:cNvPr id="205" name="Google Shape;205;p20"/>
          <p:cNvSpPr/>
          <p:nvPr>
            <p:ph idx="4" type="pic"/>
          </p:nvPr>
        </p:nvSpPr>
        <p:spPr>
          <a:xfrm>
            <a:off x="3128404" y="576828"/>
            <a:ext cx="1649700" cy="1649700"/>
          </a:xfrm>
          <a:prstGeom prst="ellipse">
            <a:avLst/>
          </a:prstGeom>
          <a:noFill/>
          <a:ln>
            <a:noFill/>
          </a:ln>
        </p:spPr>
      </p:sp>
      <p:sp>
        <p:nvSpPr>
          <p:cNvPr id="206" name="Google Shape;206;p20"/>
          <p:cNvSpPr/>
          <p:nvPr/>
        </p:nvSpPr>
        <p:spPr>
          <a:xfrm>
            <a:off x="597574" y="2697677"/>
            <a:ext cx="2088600" cy="2088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0"/>
          <p:cNvSpPr/>
          <p:nvPr>
            <p:ph idx="5" type="pic"/>
          </p:nvPr>
        </p:nvSpPr>
        <p:spPr>
          <a:xfrm>
            <a:off x="819046" y="2917287"/>
            <a:ext cx="1649700" cy="1649700"/>
          </a:xfrm>
          <a:prstGeom prst="ellipse">
            <a:avLst/>
          </a:prstGeom>
          <a:noFill/>
          <a:ln>
            <a:noFill/>
          </a:ln>
        </p:spPr>
      </p:sp>
      <p:sp>
        <p:nvSpPr>
          <p:cNvPr id="208" name="Google Shape;208;p20"/>
          <p:cNvSpPr/>
          <p:nvPr/>
        </p:nvSpPr>
        <p:spPr>
          <a:xfrm>
            <a:off x="2940916" y="2731876"/>
            <a:ext cx="2020800" cy="202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0"/>
          <p:cNvSpPr/>
          <p:nvPr>
            <p:ph idx="6" type="pic"/>
          </p:nvPr>
        </p:nvSpPr>
        <p:spPr>
          <a:xfrm>
            <a:off x="3153717" y="2942784"/>
            <a:ext cx="1598700" cy="15987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A (wit)">
  <p:cSld name="TITLE_1">
    <p:bg>
      <p:bgPr>
        <a:solidFill>
          <a:schemeClr val="dk2"/>
        </a:solidFill>
      </p:bgPr>
    </p:bg>
    <p:spTree>
      <p:nvGrpSpPr>
        <p:cNvPr id="16" name="Shape 16"/>
        <p:cNvGrpSpPr/>
        <p:nvPr/>
      </p:nvGrpSpPr>
      <p:grpSpPr>
        <a:xfrm>
          <a:off x="0" y="0"/>
          <a:ext cx="0" cy="0"/>
          <a:chOff x="0" y="0"/>
          <a:chExt cx="0" cy="0"/>
        </a:xfrm>
      </p:grpSpPr>
      <p:sp>
        <p:nvSpPr>
          <p:cNvPr id="17" name="Google Shape;17;p3"/>
          <p:cNvSpPr txBox="1"/>
          <p:nvPr>
            <p:ph type="ctrTitle"/>
          </p:nvPr>
        </p:nvSpPr>
        <p:spPr>
          <a:xfrm>
            <a:off x="807450" y="403050"/>
            <a:ext cx="7234800" cy="17673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Clr>
                <a:schemeClr val="lt1"/>
              </a:buClr>
              <a:buSzPts val="5200"/>
              <a:buNone/>
              <a:defRPr sz="52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8" name="Google Shape;18;p3"/>
          <p:cNvSpPr txBox="1"/>
          <p:nvPr>
            <p:ph idx="1" type="subTitle"/>
          </p:nvPr>
        </p:nvSpPr>
        <p:spPr>
          <a:xfrm>
            <a:off x="807450" y="1941775"/>
            <a:ext cx="7367100" cy="11979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dk1"/>
              </a:buClr>
              <a:buSzPts val="5200"/>
              <a:buNone/>
              <a:defRPr sz="52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
        <p:nvSpPr>
          <p:cNvPr id="20" name="Google Shape;20;p3"/>
          <p:cNvSpPr txBox="1"/>
          <p:nvPr>
            <p:ph idx="2" type="subTitle"/>
          </p:nvPr>
        </p:nvSpPr>
        <p:spPr>
          <a:xfrm>
            <a:off x="859325" y="3008600"/>
            <a:ext cx="7315200" cy="1197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6"/>
              </a:buClr>
              <a:buSzPts val="1700"/>
              <a:buFont typeface="Raleway"/>
              <a:buNone/>
              <a:defRPr b="1" sz="1700">
                <a:solidFill>
                  <a:schemeClr val="accent6"/>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pic>
        <p:nvPicPr>
          <p:cNvPr id="21" name="Google Shape;21;p3"/>
          <p:cNvPicPr preferRelativeResize="0"/>
          <p:nvPr/>
        </p:nvPicPr>
        <p:blipFill rotWithShape="1">
          <a:blip r:embed="rId2">
            <a:alphaModFix/>
          </a:blip>
          <a:srcRect b="0" l="0" r="0" t="0"/>
          <a:stretch/>
        </p:blipFill>
        <p:spPr>
          <a:xfrm>
            <a:off x="4900251" y="3613550"/>
            <a:ext cx="5675950" cy="2743750"/>
          </a:xfrm>
          <a:prstGeom prst="rect">
            <a:avLst/>
          </a:prstGeom>
          <a:noFill/>
          <a:ln>
            <a:noFill/>
          </a:ln>
        </p:spPr>
      </p:pic>
      <p:pic>
        <p:nvPicPr>
          <p:cNvPr id="22" name="Google Shape;22;p3"/>
          <p:cNvPicPr preferRelativeResize="0"/>
          <p:nvPr/>
        </p:nvPicPr>
        <p:blipFill rotWithShape="1">
          <a:blip r:embed="rId3">
            <a:alphaModFix/>
          </a:blip>
          <a:srcRect b="69" l="0" r="0" t="69"/>
          <a:stretch/>
        </p:blipFill>
        <p:spPr>
          <a:xfrm>
            <a:off x="7474639" y="287300"/>
            <a:ext cx="1384413" cy="300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kolommen (wit)">
  <p:cSld name="CUSTOM">
    <p:bg>
      <p:bgPr>
        <a:solidFill>
          <a:schemeClr val="dk2"/>
        </a:solidFill>
      </p:bgPr>
    </p:bg>
    <p:spTree>
      <p:nvGrpSpPr>
        <p:cNvPr id="210" name="Shape 210"/>
        <p:cNvGrpSpPr/>
        <p:nvPr/>
      </p:nvGrpSpPr>
      <p:grpSpPr>
        <a:xfrm>
          <a:off x="0" y="0"/>
          <a:ext cx="0" cy="0"/>
          <a:chOff x="0" y="0"/>
          <a:chExt cx="0" cy="0"/>
        </a:xfrm>
      </p:grpSpPr>
      <p:sp>
        <p:nvSpPr>
          <p:cNvPr id="211" name="Google Shape;211;p21"/>
          <p:cNvSpPr/>
          <p:nvPr>
            <p:ph idx="2" type="pic"/>
          </p:nvPr>
        </p:nvSpPr>
        <p:spPr>
          <a:xfrm>
            <a:off x="2678800" y="790200"/>
            <a:ext cx="3563100" cy="3563100"/>
          </a:xfrm>
          <a:prstGeom prst="ellipse">
            <a:avLst/>
          </a:prstGeom>
          <a:noFill/>
          <a:ln>
            <a:noFill/>
          </a:ln>
        </p:spPr>
      </p:sp>
      <p:sp>
        <p:nvSpPr>
          <p:cNvPr id="212" name="Google Shape;212;p21"/>
          <p:cNvSpPr/>
          <p:nvPr>
            <p:ph idx="3" type="pic"/>
          </p:nvPr>
        </p:nvSpPr>
        <p:spPr>
          <a:xfrm>
            <a:off x="3418735" y="1530135"/>
            <a:ext cx="2083200" cy="2083200"/>
          </a:xfrm>
          <a:prstGeom prst="ellipse">
            <a:avLst/>
          </a:prstGeom>
          <a:noFill/>
          <a:ln>
            <a:noFill/>
          </a:ln>
        </p:spPr>
      </p:sp>
      <p:sp>
        <p:nvSpPr>
          <p:cNvPr id="213" name="Google Shape;213;p21"/>
          <p:cNvSpPr txBox="1"/>
          <p:nvPr>
            <p:ph idx="1" type="body"/>
          </p:nvPr>
        </p:nvSpPr>
        <p:spPr>
          <a:xfrm>
            <a:off x="546322" y="2122040"/>
            <a:ext cx="1932000" cy="25704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SzPts val="900"/>
              <a:buFont typeface="Raleway"/>
              <a:buNone/>
              <a:defRPr sz="900">
                <a:latin typeface="Raleway"/>
                <a:ea typeface="Raleway"/>
                <a:cs typeface="Raleway"/>
                <a:sym typeface="Raleway"/>
              </a:defRPr>
            </a:lvl1pPr>
            <a:lvl2pPr indent="-342900" lvl="1" marL="914400" rtl="0" algn="l">
              <a:lnSpc>
                <a:spcPct val="150000"/>
              </a:lnSpc>
              <a:spcBef>
                <a:spcPts val="1200"/>
              </a:spcBef>
              <a:spcAft>
                <a:spcPts val="0"/>
              </a:spcAft>
              <a:buClr>
                <a:schemeClr val="lt1"/>
              </a:buClr>
              <a:buSzPts val="1800"/>
              <a:buChar char="○"/>
              <a:defRPr b="0">
                <a:solidFill>
                  <a:schemeClr val="lt1"/>
                </a:solidFill>
              </a:defRPr>
            </a:lvl2pPr>
            <a:lvl3pPr indent="-342900" lvl="2" marL="1371600" rtl="0" algn="l">
              <a:lnSpc>
                <a:spcPct val="150000"/>
              </a:lnSpc>
              <a:spcBef>
                <a:spcPts val="1200"/>
              </a:spcBef>
              <a:spcAft>
                <a:spcPts val="0"/>
              </a:spcAft>
              <a:buClr>
                <a:schemeClr val="lt1"/>
              </a:buClr>
              <a:buSzPts val="1800"/>
              <a:buChar char="■"/>
              <a:defRPr>
                <a:solidFill>
                  <a:schemeClr val="lt1"/>
                </a:solidFill>
              </a:defRPr>
            </a:lvl3pPr>
            <a:lvl4pPr indent="-342900" lvl="3" marL="1828800" rtl="0" algn="l">
              <a:lnSpc>
                <a:spcPct val="150000"/>
              </a:lnSpc>
              <a:spcBef>
                <a:spcPts val="1200"/>
              </a:spcBef>
              <a:spcAft>
                <a:spcPts val="0"/>
              </a:spcAft>
              <a:buClr>
                <a:schemeClr val="lt1"/>
              </a:buClr>
              <a:buSzPts val="1800"/>
              <a:buChar char="●"/>
              <a:defRPr>
                <a:solidFill>
                  <a:schemeClr val="lt1"/>
                </a:solidFill>
              </a:defRPr>
            </a:lvl4pPr>
            <a:lvl5pPr indent="-342900" lvl="4" marL="2286000" rtl="0" algn="l">
              <a:lnSpc>
                <a:spcPct val="150000"/>
              </a:lnSpc>
              <a:spcBef>
                <a:spcPts val="1200"/>
              </a:spcBef>
              <a:spcAft>
                <a:spcPts val="0"/>
              </a:spcAft>
              <a:buClr>
                <a:schemeClr val="lt1"/>
              </a:buClr>
              <a:buSzPts val="1800"/>
              <a:buChar char="○"/>
              <a:defRPr>
                <a:solidFill>
                  <a:schemeClr val="lt1"/>
                </a:solidFill>
              </a:defRPr>
            </a:lvl5pPr>
            <a:lvl6pPr indent="-342900" lvl="5" marL="2743200" rtl="0" algn="l">
              <a:lnSpc>
                <a:spcPct val="150000"/>
              </a:lnSpc>
              <a:spcBef>
                <a:spcPts val="1200"/>
              </a:spcBef>
              <a:spcAft>
                <a:spcPts val="0"/>
              </a:spcAft>
              <a:buClr>
                <a:schemeClr val="lt1"/>
              </a:buClr>
              <a:buSzPts val="1800"/>
              <a:buChar char="■"/>
              <a:defRPr>
                <a:solidFill>
                  <a:schemeClr val="lt1"/>
                </a:solidFill>
              </a:defRPr>
            </a:lvl6pPr>
            <a:lvl7pPr indent="-342900" lvl="6" marL="3200400" rtl="0" algn="l">
              <a:lnSpc>
                <a:spcPct val="150000"/>
              </a:lnSpc>
              <a:spcBef>
                <a:spcPts val="1200"/>
              </a:spcBef>
              <a:spcAft>
                <a:spcPts val="0"/>
              </a:spcAft>
              <a:buClr>
                <a:schemeClr val="lt1"/>
              </a:buClr>
              <a:buSzPts val="1800"/>
              <a:buChar char="●"/>
              <a:defRPr>
                <a:solidFill>
                  <a:schemeClr val="lt1"/>
                </a:solidFill>
              </a:defRPr>
            </a:lvl7pPr>
            <a:lvl8pPr indent="-342900" lvl="7" marL="3657600" rtl="0" algn="l">
              <a:lnSpc>
                <a:spcPct val="150000"/>
              </a:lnSpc>
              <a:spcBef>
                <a:spcPts val="1200"/>
              </a:spcBef>
              <a:spcAft>
                <a:spcPts val="0"/>
              </a:spcAft>
              <a:buClr>
                <a:schemeClr val="lt1"/>
              </a:buClr>
              <a:buSzPts val="1800"/>
              <a:buChar char="○"/>
              <a:defRPr>
                <a:solidFill>
                  <a:schemeClr val="lt1"/>
                </a:solidFill>
              </a:defRPr>
            </a:lvl8pPr>
            <a:lvl9pPr indent="-342900" lvl="8" marL="4114800" rtl="0" algn="l">
              <a:lnSpc>
                <a:spcPct val="150000"/>
              </a:lnSpc>
              <a:spcBef>
                <a:spcPts val="1200"/>
              </a:spcBef>
              <a:spcAft>
                <a:spcPts val="1200"/>
              </a:spcAft>
              <a:buClr>
                <a:schemeClr val="lt1"/>
              </a:buClr>
              <a:buSzPts val="1800"/>
              <a:buChar char="■"/>
              <a:defRPr>
                <a:solidFill>
                  <a:schemeClr val="lt1"/>
                </a:solidFill>
              </a:defRPr>
            </a:lvl9pPr>
          </a:lstStyle>
          <a:p/>
        </p:txBody>
      </p:sp>
      <p:sp>
        <p:nvSpPr>
          <p:cNvPr id="214" name="Google Shape;214;p21"/>
          <p:cNvSpPr txBox="1"/>
          <p:nvPr>
            <p:ph idx="4" type="body"/>
          </p:nvPr>
        </p:nvSpPr>
        <p:spPr>
          <a:xfrm>
            <a:off x="542075" y="1745800"/>
            <a:ext cx="19464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200"/>
              <a:buFont typeface="Raleway"/>
              <a:buNone/>
              <a:defRPr i="0" sz="1200">
                <a:solidFill>
                  <a:schemeClr val="lt2"/>
                </a:solidFill>
                <a:latin typeface="Raleway"/>
                <a:ea typeface="Raleway"/>
                <a:cs typeface="Raleway"/>
                <a:sym typeface="Raleway"/>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215" name="Google Shape;215;p21"/>
          <p:cNvSpPr txBox="1"/>
          <p:nvPr>
            <p:ph idx="5" type="body"/>
          </p:nvPr>
        </p:nvSpPr>
        <p:spPr>
          <a:xfrm>
            <a:off x="6507297" y="2122040"/>
            <a:ext cx="1932000" cy="25704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SzPts val="900"/>
              <a:buFont typeface="Raleway"/>
              <a:buNone/>
              <a:defRPr sz="900">
                <a:latin typeface="Raleway"/>
                <a:ea typeface="Raleway"/>
                <a:cs typeface="Raleway"/>
                <a:sym typeface="Raleway"/>
              </a:defRPr>
            </a:lvl1pPr>
            <a:lvl2pPr indent="-342900" lvl="1" marL="914400" rtl="0" algn="l">
              <a:lnSpc>
                <a:spcPct val="150000"/>
              </a:lnSpc>
              <a:spcBef>
                <a:spcPts val="1200"/>
              </a:spcBef>
              <a:spcAft>
                <a:spcPts val="0"/>
              </a:spcAft>
              <a:buClr>
                <a:schemeClr val="lt1"/>
              </a:buClr>
              <a:buSzPts val="1800"/>
              <a:buChar char="○"/>
              <a:defRPr b="0">
                <a:solidFill>
                  <a:schemeClr val="lt1"/>
                </a:solidFill>
              </a:defRPr>
            </a:lvl2pPr>
            <a:lvl3pPr indent="-342900" lvl="2" marL="1371600" rtl="0" algn="l">
              <a:lnSpc>
                <a:spcPct val="150000"/>
              </a:lnSpc>
              <a:spcBef>
                <a:spcPts val="1200"/>
              </a:spcBef>
              <a:spcAft>
                <a:spcPts val="0"/>
              </a:spcAft>
              <a:buClr>
                <a:schemeClr val="lt1"/>
              </a:buClr>
              <a:buSzPts val="1800"/>
              <a:buChar char="■"/>
              <a:defRPr>
                <a:solidFill>
                  <a:schemeClr val="lt1"/>
                </a:solidFill>
              </a:defRPr>
            </a:lvl3pPr>
            <a:lvl4pPr indent="-342900" lvl="3" marL="1828800" rtl="0" algn="l">
              <a:lnSpc>
                <a:spcPct val="150000"/>
              </a:lnSpc>
              <a:spcBef>
                <a:spcPts val="1200"/>
              </a:spcBef>
              <a:spcAft>
                <a:spcPts val="0"/>
              </a:spcAft>
              <a:buClr>
                <a:schemeClr val="lt1"/>
              </a:buClr>
              <a:buSzPts val="1800"/>
              <a:buChar char="●"/>
              <a:defRPr>
                <a:solidFill>
                  <a:schemeClr val="lt1"/>
                </a:solidFill>
              </a:defRPr>
            </a:lvl4pPr>
            <a:lvl5pPr indent="-342900" lvl="4" marL="2286000" rtl="0" algn="l">
              <a:lnSpc>
                <a:spcPct val="150000"/>
              </a:lnSpc>
              <a:spcBef>
                <a:spcPts val="1200"/>
              </a:spcBef>
              <a:spcAft>
                <a:spcPts val="0"/>
              </a:spcAft>
              <a:buClr>
                <a:schemeClr val="lt1"/>
              </a:buClr>
              <a:buSzPts val="1800"/>
              <a:buChar char="○"/>
              <a:defRPr>
                <a:solidFill>
                  <a:schemeClr val="lt1"/>
                </a:solidFill>
              </a:defRPr>
            </a:lvl5pPr>
            <a:lvl6pPr indent="-342900" lvl="5" marL="2743200" rtl="0" algn="l">
              <a:lnSpc>
                <a:spcPct val="150000"/>
              </a:lnSpc>
              <a:spcBef>
                <a:spcPts val="1200"/>
              </a:spcBef>
              <a:spcAft>
                <a:spcPts val="0"/>
              </a:spcAft>
              <a:buClr>
                <a:schemeClr val="lt1"/>
              </a:buClr>
              <a:buSzPts val="1800"/>
              <a:buChar char="■"/>
              <a:defRPr>
                <a:solidFill>
                  <a:schemeClr val="lt1"/>
                </a:solidFill>
              </a:defRPr>
            </a:lvl6pPr>
            <a:lvl7pPr indent="-342900" lvl="6" marL="3200400" rtl="0" algn="l">
              <a:lnSpc>
                <a:spcPct val="150000"/>
              </a:lnSpc>
              <a:spcBef>
                <a:spcPts val="1200"/>
              </a:spcBef>
              <a:spcAft>
                <a:spcPts val="0"/>
              </a:spcAft>
              <a:buClr>
                <a:schemeClr val="lt1"/>
              </a:buClr>
              <a:buSzPts val="1800"/>
              <a:buChar char="●"/>
              <a:defRPr>
                <a:solidFill>
                  <a:schemeClr val="lt1"/>
                </a:solidFill>
              </a:defRPr>
            </a:lvl7pPr>
            <a:lvl8pPr indent="-342900" lvl="7" marL="3657600" rtl="0" algn="l">
              <a:lnSpc>
                <a:spcPct val="150000"/>
              </a:lnSpc>
              <a:spcBef>
                <a:spcPts val="1200"/>
              </a:spcBef>
              <a:spcAft>
                <a:spcPts val="0"/>
              </a:spcAft>
              <a:buClr>
                <a:schemeClr val="lt1"/>
              </a:buClr>
              <a:buSzPts val="1800"/>
              <a:buChar char="○"/>
              <a:defRPr>
                <a:solidFill>
                  <a:schemeClr val="lt1"/>
                </a:solidFill>
              </a:defRPr>
            </a:lvl8pPr>
            <a:lvl9pPr indent="-342900" lvl="8" marL="4114800" rtl="0" algn="l">
              <a:lnSpc>
                <a:spcPct val="150000"/>
              </a:lnSpc>
              <a:spcBef>
                <a:spcPts val="1200"/>
              </a:spcBef>
              <a:spcAft>
                <a:spcPts val="1200"/>
              </a:spcAft>
              <a:buClr>
                <a:schemeClr val="lt1"/>
              </a:buClr>
              <a:buSzPts val="1800"/>
              <a:buChar char="■"/>
              <a:defRPr>
                <a:solidFill>
                  <a:schemeClr val="lt1"/>
                </a:solidFill>
              </a:defRPr>
            </a:lvl9pPr>
          </a:lstStyle>
          <a:p/>
        </p:txBody>
      </p:sp>
      <p:sp>
        <p:nvSpPr>
          <p:cNvPr id="216" name="Google Shape;216;p21"/>
          <p:cNvSpPr txBox="1"/>
          <p:nvPr>
            <p:ph idx="6" type="body"/>
          </p:nvPr>
        </p:nvSpPr>
        <p:spPr>
          <a:xfrm>
            <a:off x="6503050" y="1745800"/>
            <a:ext cx="19464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dk1"/>
              </a:buClr>
              <a:buSzPts val="1200"/>
              <a:buFont typeface="Raleway"/>
              <a:buNone/>
              <a:defRPr i="0" sz="1200">
                <a:solidFill>
                  <a:schemeClr val="dk1"/>
                </a:solidFill>
                <a:latin typeface="Raleway"/>
                <a:ea typeface="Raleway"/>
                <a:cs typeface="Raleway"/>
                <a:sym typeface="Raleway"/>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217" name="Google Shape;217;p21"/>
          <p:cNvSpPr txBox="1"/>
          <p:nvPr>
            <p:ph type="title"/>
          </p:nvPr>
        </p:nvSpPr>
        <p:spPr>
          <a:xfrm>
            <a:off x="546325" y="588375"/>
            <a:ext cx="3369900" cy="848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218" name="Google Shape;218;p21"/>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kolommen (blauw)">
  <p:cSld name="CUSTOM_1">
    <p:spTree>
      <p:nvGrpSpPr>
        <p:cNvPr id="219" name="Shape 219"/>
        <p:cNvGrpSpPr/>
        <p:nvPr/>
      </p:nvGrpSpPr>
      <p:grpSpPr>
        <a:xfrm>
          <a:off x="0" y="0"/>
          <a:ext cx="0" cy="0"/>
          <a:chOff x="0" y="0"/>
          <a:chExt cx="0" cy="0"/>
        </a:xfrm>
      </p:grpSpPr>
      <p:sp>
        <p:nvSpPr>
          <p:cNvPr id="220" name="Google Shape;220;p22"/>
          <p:cNvSpPr/>
          <p:nvPr>
            <p:ph idx="2" type="pic"/>
          </p:nvPr>
        </p:nvSpPr>
        <p:spPr>
          <a:xfrm>
            <a:off x="2678800" y="790200"/>
            <a:ext cx="3563100" cy="3563100"/>
          </a:xfrm>
          <a:prstGeom prst="ellipse">
            <a:avLst/>
          </a:prstGeom>
          <a:noFill/>
          <a:ln>
            <a:noFill/>
          </a:ln>
        </p:spPr>
      </p:sp>
      <p:sp>
        <p:nvSpPr>
          <p:cNvPr id="221" name="Google Shape;221;p22"/>
          <p:cNvSpPr/>
          <p:nvPr>
            <p:ph idx="3" type="pic"/>
          </p:nvPr>
        </p:nvSpPr>
        <p:spPr>
          <a:xfrm>
            <a:off x="3418735" y="1530135"/>
            <a:ext cx="2083200" cy="2083200"/>
          </a:xfrm>
          <a:prstGeom prst="ellipse">
            <a:avLst/>
          </a:prstGeom>
          <a:noFill/>
          <a:ln>
            <a:noFill/>
          </a:ln>
        </p:spPr>
      </p:sp>
      <p:pic>
        <p:nvPicPr>
          <p:cNvPr id="222" name="Google Shape;222;p22"/>
          <p:cNvPicPr preferRelativeResize="0"/>
          <p:nvPr/>
        </p:nvPicPr>
        <p:blipFill>
          <a:blip r:embed="rId2">
            <a:alphaModFix/>
          </a:blip>
          <a:stretch>
            <a:fillRect/>
          </a:stretch>
        </p:blipFill>
        <p:spPr>
          <a:xfrm>
            <a:off x="7474639" y="287300"/>
            <a:ext cx="1384413" cy="300000"/>
          </a:xfrm>
          <a:prstGeom prst="rect">
            <a:avLst/>
          </a:prstGeom>
          <a:noFill/>
          <a:ln>
            <a:noFill/>
          </a:ln>
        </p:spPr>
      </p:pic>
      <p:sp>
        <p:nvSpPr>
          <p:cNvPr id="223" name="Google Shape;223;p22"/>
          <p:cNvSpPr txBox="1"/>
          <p:nvPr>
            <p:ph idx="1" type="body"/>
          </p:nvPr>
        </p:nvSpPr>
        <p:spPr>
          <a:xfrm>
            <a:off x="546322" y="2122040"/>
            <a:ext cx="1932000" cy="25704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SzPts val="900"/>
              <a:buFont typeface="Raleway"/>
              <a:buNone/>
              <a:defRPr sz="900">
                <a:latin typeface="Raleway"/>
                <a:ea typeface="Raleway"/>
                <a:cs typeface="Raleway"/>
                <a:sym typeface="Raleway"/>
              </a:defRPr>
            </a:lvl1pPr>
            <a:lvl2pPr indent="-342900" lvl="1" marL="914400" rtl="0" algn="l">
              <a:lnSpc>
                <a:spcPct val="150000"/>
              </a:lnSpc>
              <a:spcBef>
                <a:spcPts val="1200"/>
              </a:spcBef>
              <a:spcAft>
                <a:spcPts val="0"/>
              </a:spcAft>
              <a:buSzPts val="1800"/>
              <a:buChar char="○"/>
              <a:defRPr b="0"/>
            </a:lvl2pPr>
            <a:lvl3pPr indent="-342900" lvl="2" marL="1371600" rtl="0" algn="l">
              <a:lnSpc>
                <a:spcPct val="150000"/>
              </a:lnSpc>
              <a:spcBef>
                <a:spcPts val="1200"/>
              </a:spcBef>
              <a:spcAft>
                <a:spcPts val="0"/>
              </a:spcAft>
              <a:buSzPts val="1800"/>
              <a:buChar char="■"/>
              <a:defRPr/>
            </a:lvl3pPr>
            <a:lvl4pPr indent="-342900" lvl="3" marL="1828800" rtl="0" algn="l">
              <a:lnSpc>
                <a:spcPct val="150000"/>
              </a:lnSpc>
              <a:spcBef>
                <a:spcPts val="1200"/>
              </a:spcBef>
              <a:spcAft>
                <a:spcPts val="0"/>
              </a:spcAft>
              <a:buSzPts val="1800"/>
              <a:buChar char="●"/>
              <a:defRPr/>
            </a:lvl4pPr>
            <a:lvl5pPr indent="-342900" lvl="4" marL="2286000" rtl="0" algn="l">
              <a:lnSpc>
                <a:spcPct val="150000"/>
              </a:lnSpc>
              <a:spcBef>
                <a:spcPts val="1200"/>
              </a:spcBef>
              <a:spcAft>
                <a:spcPts val="0"/>
              </a:spcAft>
              <a:buSzPts val="1800"/>
              <a:buChar char="○"/>
              <a:defRPr/>
            </a:lvl5pPr>
            <a:lvl6pPr indent="-342900" lvl="5" marL="2743200" rtl="0" algn="l">
              <a:lnSpc>
                <a:spcPct val="150000"/>
              </a:lnSpc>
              <a:spcBef>
                <a:spcPts val="1200"/>
              </a:spcBef>
              <a:spcAft>
                <a:spcPts val="0"/>
              </a:spcAft>
              <a:buSzPts val="1800"/>
              <a:buChar char="■"/>
              <a:defRPr/>
            </a:lvl6pPr>
            <a:lvl7pPr indent="-342900" lvl="6" marL="3200400" rtl="0" algn="l">
              <a:lnSpc>
                <a:spcPct val="150000"/>
              </a:lnSpc>
              <a:spcBef>
                <a:spcPts val="1200"/>
              </a:spcBef>
              <a:spcAft>
                <a:spcPts val="0"/>
              </a:spcAft>
              <a:buSzPts val="1800"/>
              <a:buChar char="●"/>
              <a:defRPr/>
            </a:lvl7pPr>
            <a:lvl8pPr indent="-342900" lvl="7" marL="3657600" rtl="0" algn="l">
              <a:lnSpc>
                <a:spcPct val="150000"/>
              </a:lnSpc>
              <a:spcBef>
                <a:spcPts val="1200"/>
              </a:spcBef>
              <a:spcAft>
                <a:spcPts val="0"/>
              </a:spcAft>
              <a:buSzPts val="1800"/>
              <a:buChar char="○"/>
              <a:defRPr/>
            </a:lvl8pPr>
            <a:lvl9pPr indent="-342900" lvl="8" marL="4114800" rtl="0" algn="l">
              <a:lnSpc>
                <a:spcPct val="150000"/>
              </a:lnSpc>
              <a:spcBef>
                <a:spcPts val="1200"/>
              </a:spcBef>
              <a:spcAft>
                <a:spcPts val="1200"/>
              </a:spcAft>
              <a:buSzPts val="1800"/>
              <a:buChar char="■"/>
              <a:defRPr/>
            </a:lvl9pPr>
          </a:lstStyle>
          <a:p/>
        </p:txBody>
      </p:sp>
      <p:sp>
        <p:nvSpPr>
          <p:cNvPr id="224" name="Google Shape;224;p22"/>
          <p:cNvSpPr txBox="1"/>
          <p:nvPr>
            <p:ph idx="4" type="body"/>
          </p:nvPr>
        </p:nvSpPr>
        <p:spPr>
          <a:xfrm>
            <a:off x="542075" y="1745800"/>
            <a:ext cx="19464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200"/>
              <a:buFont typeface="Raleway"/>
              <a:buNone/>
              <a:defRPr i="0" sz="1200">
                <a:solidFill>
                  <a:schemeClr val="lt2"/>
                </a:solidFill>
                <a:latin typeface="Raleway"/>
                <a:ea typeface="Raleway"/>
                <a:cs typeface="Raleway"/>
                <a:sym typeface="Raleway"/>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225" name="Google Shape;225;p22"/>
          <p:cNvSpPr txBox="1"/>
          <p:nvPr>
            <p:ph idx="5" type="body"/>
          </p:nvPr>
        </p:nvSpPr>
        <p:spPr>
          <a:xfrm>
            <a:off x="6507297" y="2122040"/>
            <a:ext cx="1932000" cy="25704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dk2"/>
              </a:buClr>
              <a:buSzPts val="900"/>
              <a:buFont typeface="Raleway"/>
              <a:buNone/>
              <a:defRPr sz="900">
                <a:solidFill>
                  <a:schemeClr val="dk2"/>
                </a:solidFill>
                <a:latin typeface="Raleway"/>
                <a:ea typeface="Raleway"/>
                <a:cs typeface="Raleway"/>
                <a:sym typeface="Raleway"/>
              </a:defRPr>
            </a:lvl1pPr>
            <a:lvl2pPr indent="-342900" lvl="1" marL="914400" rtl="0" algn="l">
              <a:lnSpc>
                <a:spcPct val="150000"/>
              </a:lnSpc>
              <a:spcBef>
                <a:spcPts val="1200"/>
              </a:spcBef>
              <a:spcAft>
                <a:spcPts val="0"/>
              </a:spcAft>
              <a:buSzPts val="1800"/>
              <a:buChar char="○"/>
              <a:defRPr b="0"/>
            </a:lvl2pPr>
            <a:lvl3pPr indent="-342900" lvl="2" marL="1371600" rtl="0" algn="l">
              <a:lnSpc>
                <a:spcPct val="150000"/>
              </a:lnSpc>
              <a:spcBef>
                <a:spcPts val="1200"/>
              </a:spcBef>
              <a:spcAft>
                <a:spcPts val="0"/>
              </a:spcAft>
              <a:buSzPts val="1800"/>
              <a:buChar char="■"/>
              <a:defRPr/>
            </a:lvl3pPr>
            <a:lvl4pPr indent="-342900" lvl="3" marL="1828800" rtl="0" algn="l">
              <a:lnSpc>
                <a:spcPct val="150000"/>
              </a:lnSpc>
              <a:spcBef>
                <a:spcPts val="1200"/>
              </a:spcBef>
              <a:spcAft>
                <a:spcPts val="0"/>
              </a:spcAft>
              <a:buSzPts val="1800"/>
              <a:buChar char="●"/>
              <a:defRPr/>
            </a:lvl4pPr>
            <a:lvl5pPr indent="-342900" lvl="4" marL="2286000" rtl="0" algn="l">
              <a:lnSpc>
                <a:spcPct val="150000"/>
              </a:lnSpc>
              <a:spcBef>
                <a:spcPts val="1200"/>
              </a:spcBef>
              <a:spcAft>
                <a:spcPts val="0"/>
              </a:spcAft>
              <a:buSzPts val="1800"/>
              <a:buChar char="○"/>
              <a:defRPr/>
            </a:lvl5pPr>
            <a:lvl6pPr indent="-342900" lvl="5" marL="2743200" rtl="0" algn="l">
              <a:lnSpc>
                <a:spcPct val="150000"/>
              </a:lnSpc>
              <a:spcBef>
                <a:spcPts val="1200"/>
              </a:spcBef>
              <a:spcAft>
                <a:spcPts val="0"/>
              </a:spcAft>
              <a:buSzPts val="1800"/>
              <a:buChar char="■"/>
              <a:defRPr/>
            </a:lvl6pPr>
            <a:lvl7pPr indent="-342900" lvl="6" marL="3200400" rtl="0" algn="l">
              <a:lnSpc>
                <a:spcPct val="150000"/>
              </a:lnSpc>
              <a:spcBef>
                <a:spcPts val="1200"/>
              </a:spcBef>
              <a:spcAft>
                <a:spcPts val="0"/>
              </a:spcAft>
              <a:buSzPts val="1800"/>
              <a:buChar char="●"/>
              <a:defRPr/>
            </a:lvl7pPr>
            <a:lvl8pPr indent="-342900" lvl="7" marL="3657600" rtl="0" algn="l">
              <a:lnSpc>
                <a:spcPct val="150000"/>
              </a:lnSpc>
              <a:spcBef>
                <a:spcPts val="1200"/>
              </a:spcBef>
              <a:spcAft>
                <a:spcPts val="0"/>
              </a:spcAft>
              <a:buSzPts val="1800"/>
              <a:buChar char="○"/>
              <a:defRPr/>
            </a:lvl8pPr>
            <a:lvl9pPr indent="-342900" lvl="8" marL="4114800" rtl="0" algn="l">
              <a:lnSpc>
                <a:spcPct val="150000"/>
              </a:lnSpc>
              <a:spcBef>
                <a:spcPts val="1200"/>
              </a:spcBef>
              <a:spcAft>
                <a:spcPts val="1200"/>
              </a:spcAft>
              <a:buSzPts val="1800"/>
              <a:buChar char="■"/>
              <a:defRPr/>
            </a:lvl9pPr>
          </a:lstStyle>
          <a:p/>
        </p:txBody>
      </p:sp>
      <p:sp>
        <p:nvSpPr>
          <p:cNvPr id="226" name="Google Shape;226;p22"/>
          <p:cNvSpPr txBox="1"/>
          <p:nvPr>
            <p:ph idx="6" type="body"/>
          </p:nvPr>
        </p:nvSpPr>
        <p:spPr>
          <a:xfrm>
            <a:off x="6503050" y="1745800"/>
            <a:ext cx="19464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dk1"/>
              </a:buClr>
              <a:buSzPts val="1200"/>
              <a:buFont typeface="Raleway"/>
              <a:buNone/>
              <a:defRPr i="0" sz="1200">
                <a:solidFill>
                  <a:schemeClr val="dk1"/>
                </a:solidFill>
                <a:latin typeface="Raleway"/>
                <a:ea typeface="Raleway"/>
                <a:cs typeface="Raleway"/>
                <a:sym typeface="Raleway"/>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227" name="Google Shape;227;p22"/>
          <p:cNvSpPr txBox="1"/>
          <p:nvPr>
            <p:ph type="title"/>
          </p:nvPr>
        </p:nvSpPr>
        <p:spPr>
          <a:xfrm>
            <a:off x="546325" y="588375"/>
            <a:ext cx="3369900" cy="848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ekst (blauw)">
  <p:cSld name="CUSTOM_1_1">
    <p:spTree>
      <p:nvGrpSpPr>
        <p:cNvPr id="228" name="Shape 228"/>
        <p:cNvGrpSpPr/>
        <p:nvPr/>
      </p:nvGrpSpPr>
      <p:grpSpPr>
        <a:xfrm>
          <a:off x="0" y="0"/>
          <a:ext cx="0" cy="0"/>
          <a:chOff x="0" y="0"/>
          <a:chExt cx="0" cy="0"/>
        </a:xfrm>
      </p:grpSpPr>
      <p:pic>
        <p:nvPicPr>
          <p:cNvPr id="229" name="Google Shape;229;p23"/>
          <p:cNvPicPr preferRelativeResize="0"/>
          <p:nvPr/>
        </p:nvPicPr>
        <p:blipFill>
          <a:blip r:embed="rId2">
            <a:alphaModFix amt="22000"/>
          </a:blip>
          <a:stretch>
            <a:fillRect/>
          </a:stretch>
        </p:blipFill>
        <p:spPr>
          <a:xfrm>
            <a:off x="4900251" y="3613550"/>
            <a:ext cx="5675950" cy="2743750"/>
          </a:xfrm>
          <a:prstGeom prst="rect">
            <a:avLst/>
          </a:prstGeom>
          <a:noFill/>
          <a:ln>
            <a:noFill/>
          </a:ln>
        </p:spPr>
      </p:pic>
      <p:pic>
        <p:nvPicPr>
          <p:cNvPr id="230" name="Google Shape;230;p23"/>
          <p:cNvPicPr preferRelativeResize="0"/>
          <p:nvPr/>
        </p:nvPicPr>
        <p:blipFill>
          <a:blip r:embed="rId3">
            <a:alphaModFix/>
          </a:blip>
          <a:stretch>
            <a:fillRect/>
          </a:stretch>
        </p:blipFill>
        <p:spPr>
          <a:xfrm>
            <a:off x="7474639" y="287300"/>
            <a:ext cx="1384413" cy="300000"/>
          </a:xfrm>
          <a:prstGeom prst="rect">
            <a:avLst/>
          </a:prstGeom>
          <a:noFill/>
          <a:ln>
            <a:noFill/>
          </a:ln>
        </p:spPr>
      </p:pic>
      <p:sp>
        <p:nvSpPr>
          <p:cNvPr id="231" name="Google Shape;231;p23"/>
          <p:cNvSpPr txBox="1"/>
          <p:nvPr>
            <p:ph idx="1" type="body"/>
          </p:nvPr>
        </p:nvSpPr>
        <p:spPr>
          <a:xfrm>
            <a:off x="560599" y="2122050"/>
            <a:ext cx="6053400" cy="25704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SzPts val="1100"/>
              <a:buFont typeface="Raleway"/>
              <a:buNone/>
              <a:defRPr sz="1100">
                <a:latin typeface="Raleway"/>
                <a:ea typeface="Raleway"/>
                <a:cs typeface="Raleway"/>
                <a:sym typeface="Raleway"/>
              </a:defRPr>
            </a:lvl1pPr>
            <a:lvl2pPr indent="-355600" lvl="1" marL="914400" rtl="0" algn="l">
              <a:lnSpc>
                <a:spcPct val="150000"/>
              </a:lnSpc>
              <a:spcBef>
                <a:spcPts val="1200"/>
              </a:spcBef>
              <a:spcAft>
                <a:spcPts val="0"/>
              </a:spcAft>
              <a:buSzPts val="2000"/>
              <a:buChar char="○"/>
              <a:defRPr b="0" sz="1600"/>
            </a:lvl2pPr>
            <a:lvl3pPr indent="-355600" lvl="2" marL="1371600" rtl="0" algn="l">
              <a:lnSpc>
                <a:spcPct val="150000"/>
              </a:lnSpc>
              <a:spcBef>
                <a:spcPts val="1200"/>
              </a:spcBef>
              <a:spcAft>
                <a:spcPts val="0"/>
              </a:spcAft>
              <a:buSzPts val="2000"/>
              <a:buChar char="■"/>
              <a:defRPr sz="1600"/>
            </a:lvl3pPr>
            <a:lvl4pPr indent="-355600" lvl="3" marL="1828800" rtl="0" algn="l">
              <a:lnSpc>
                <a:spcPct val="150000"/>
              </a:lnSpc>
              <a:spcBef>
                <a:spcPts val="1200"/>
              </a:spcBef>
              <a:spcAft>
                <a:spcPts val="0"/>
              </a:spcAft>
              <a:buSzPts val="2000"/>
              <a:buChar char="●"/>
              <a:defRPr sz="1600"/>
            </a:lvl4pPr>
            <a:lvl5pPr indent="-355600" lvl="4" marL="2286000" rtl="0" algn="l">
              <a:lnSpc>
                <a:spcPct val="150000"/>
              </a:lnSpc>
              <a:spcBef>
                <a:spcPts val="1200"/>
              </a:spcBef>
              <a:spcAft>
                <a:spcPts val="0"/>
              </a:spcAft>
              <a:buSzPts val="2000"/>
              <a:buChar char="○"/>
              <a:defRPr sz="1600"/>
            </a:lvl5pPr>
            <a:lvl6pPr indent="-355600" lvl="5" marL="2743200" rtl="0" algn="l">
              <a:lnSpc>
                <a:spcPct val="150000"/>
              </a:lnSpc>
              <a:spcBef>
                <a:spcPts val="1200"/>
              </a:spcBef>
              <a:spcAft>
                <a:spcPts val="0"/>
              </a:spcAft>
              <a:buSzPts val="2000"/>
              <a:buChar char="■"/>
              <a:defRPr sz="1600"/>
            </a:lvl6pPr>
            <a:lvl7pPr indent="-355600" lvl="6" marL="3200400" rtl="0" algn="l">
              <a:lnSpc>
                <a:spcPct val="150000"/>
              </a:lnSpc>
              <a:spcBef>
                <a:spcPts val="1200"/>
              </a:spcBef>
              <a:spcAft>
                <a:spcPts val="0"/>
              </a:spcAft>
              <a:buSzPts val="2000"/>
              <a:buChar char="●"/>
              <a:defRPr sz="1600"/>
            </a:lvl7pPr>
            <a:lvl8pPr indent="-355600" lvl="7" marL="3657600" rtl="0" algn="l">
              <a:lnSpc>
                <a:spcPct val="150000"/>
              </a:lnSpc>
              <a:spcBef>
                <a:spcPts val="1200"/>
              </a:spcBef>
              <a:spcAft>
                <a:spcPts val="0"/>
              </a:spcAft>
              <a:buSzPts val="2000"/>
              <a:buChar char="○"/>
              <a:defRPr sz="1600"/>
            </a:lvl8pPr>
            <a:lvl9pPr indent="-355600" lvl="8" marL="4114800" rtl="0" algn="l">
              <a:lnSpc>
                <a:spcPct val="150000"/>
              </a:lnSpc>
              <a:spcBef>
                <a:spcPts val="1200"/>
              </a:spcBef>
              <a:spcAft>
                <a:spcPts val="1200"/>
              </a:spcAft>
              <a:buSzPts val="2000"/>
              <a:buChar char="■"/>
              <a:defRPr sz="1600"/>
            </a:lvl9pPr>
          </a:lstStyle>
          <a:p/>
        </p:txBody>
      </p:sp>
      <p:sp>
        <p:nvSpPr>
          <p:cNvPr id="232" name="Google Shape;232;p23"/>
          <p:cNvSpPr txBox="1"/>
          <p:nvPr>
            <p:ph idx="2" type="body"/>
          </p:nvPr>
        </p:nvSpPr>
        <p:spPr>
          <a:xfrm>
            <a:off x="542075" y="1745800"/>
            <a:ext cx="60534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600"/>
              <a:buFont typeface="Raleway"/>
              <a:buNone/>
              <a:defRPr i="0" sz="1600">
                <a:solidFill>
                  <a:schemeClr val="lt2"/>
                </a:solidFill>
                <a:latin typeface="Raleway"/>
                <a:ea typeface="Raleway"/>
                <a:cs typeface="Raleway"/>
                <a:sym typeface="Raleway"/>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233" name="Google Shape;233;p23"/>
          <p:cNvSpPr txBox="1"/>
          <p:nvPr>
            <p:ph type="title"/>
          </p:nvPr>
        </p:nvSpPr>
        <p:spPr>
          <a:xfrm>
            <a:off x="546325" y="588375"/>
            <a:ext cx="6053400" cy="8487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ekst (wit)">
  <p:cSld name="CUSTOM_1_1_1">
    <p:bg>
      <p:bgPr>
        <a:solidFill>
          <a:schemeClr val="dk2"/>
        </a:solidFill>
      </p:bgPr>
    </p:bg>
    <p:spTree>
      <p:nvGrpSpPr>
        <p:cNvPr id="234" name="Shape 234"/>
        <p:cNvGrpSpPr/>
        <p:nvPr/>
      </p:nvGrpSpPr>
      <p:grpSpPr>
        <a:xfrm>
          <a:off x="0" y="0"/>
          <a:ext cx="0" cy="0"/>
          <a:chOff x="0" y="0"/>
          <a:chExt cx="0" cy="0"/>
        </a:xfrm>
      </p:grpSpPr>
      <p:sp>
        <p:nvSpPr>
          <p:cNvPr id="235" name="Google Shape;235;p24"/>
          <p:cNvSpPr txBox="1"/>
          <p:nvPr>
            <p:ph idx="1" type="body"/>
          </p:nvPr>
        </p:nvSpPr>
        <p:spPr>
          <a:xfrm>
            <a:off x="560599" y="2122050"/>
            <a:ext cx="6053400" cy="25704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lt1"/>
              </a:buClr>
              <a:buSzPts val="1100"/>
              <a:buFont typeface="Raleway"/>
              <a:buNone/>
              <a:defRPr sz="1100">
                <a:solidFill>
                  <a:schemeClr val="lt1"/>
                </a:solidFill>
                <a:latin typeface="Raleway"/>
                <a:ea typeface="Raleway"/>
                <a:cs typeface="Raleway"/>
                <a:sym typeface="Raleway"/>
              </a:defRPr>
            </a:lvl1pPr>
            <a:lvl2pPr indent="-355600" lvl="1" marL="914400" rtl="0" algn="l">
              <a:lnSpc>
                <a:spcPct val="150000"/>
              </a:lnSpc>
              <a:spcBef>
                <a:spcPts val="1200"/>
              </a:spcBef>
              <a:spcAft>
                <a:spcPts val="0"/>
              </a:spcAft>
              <a:buClr>
                <a:schemeClr val="lt1"/>
              </a:buClr>
              <a:buSzPts val="2000"/>
              <a:buChar char="○"/>
              <a:defRPr b="0" sz="1600">
                <a:solidFill>
                  <a:schemeClr val="lt1"/>
                </a:solidFill>
              </a:defRPr>
            </a:lvl2pPr>
            <a:lvl3pPr indent="-355600" lvl="2" marL="1371600" rtl="0" algn="l">
              <a:lnSpc>
                <a:spcPct val="150000"/>
              </a:lnSpc>
              <a:spcBef>
                <a:spcPts val="1200"/>
              </a:spcBef>
              <a:spcAft>
                <a:spcPts val="0"/>
              </a:spcAft>
              <a:buClr>
                <a:schemeClr val="lt1"/>
              </a:buClr>
              <a:buSzPts val="2000"/>
              <a:buChar char="■"/>
              <a:defRPr sz="1600">
                <a:solidFill>
                  <a:schemeClr val="lt1"/>
                </a:solidFill>
              </a:defRPr>
            </a:lvl3pPr>
            <a:lvl4pPr indent="-355600" lvl="3" marL="1828800" rtl="0" algn="l">
              <a:lnSpc>
                <a:spcPct val="150000"/>
              </a:lnSpc>
              <a:spcBef>
                <a:spcPts val="1200"/>
              </a:spcBef>
              <a:spcAft>
                <a:spcPts val="0"/>
              </a:spcAft>
              <a:buClr>
                <a:schemeClr val="lt1"/>
              </a:buClr>
              <a:buSzPts val="2000"/>
              <a:buChar char="●"/>
              <a:defRPr sz="1600">
                <a:solidFill>
                  <a:schemeClr val="lt1"/>
                </a:solidFill>
              </a:defRPr>
            </a:lvl4pPr>
            <a:lvl5pPr indent="-355600" lvl="4" marL="2286000" rtl="0" algn="l">
              <a:lnSpc>
                <a:spcPct val="150000"/>
              </a:lnSpc>
              <a:spcBef>
                <a:spcPts val="1200"/>
              </a:spcBef>
              <a:spcAft>
                <a:spcPts val="0"/>
              </a:spcAft>
              <a:buClr>
                <a:schemeClr val="lt1"/>
              </a:buClr>
              <a:buSzPts val="2000"/>
              <a:buChar char="○"/>
              <a:defRPr sz="1600">
                <a:solidFill>
                  <a:schemeClr val="lt1"/>
                </a:solidFill>
              </a:defRPr>
            </a:lvl5pPr>
            <a:lvl6pPr indent="-355600" lvl="5" marL="2743200" rtl="0" algn="l">
              <a:lnSpc>
                <a:spcPct val="150000"/>
              </a:lnSpc>
              <a:spcBef>
                <a:spcPts val="1200"/>
              </a:spcBef>
              <a:spcAft>
                <a:spcPts val="0"/>
              </a:spcAft>
              <a:buClr>
                <a:schemeClr val="lt1"/>
              </a:buClr>
              <a:buSzPts val="2000"/>
              <a:buChar char="■"/>
              <a:defRPr sz="1600">
                <a:solidFill>
                  <a:schemeClr val="lt1"/>
                </a:solidFill>
              </a:defRPr>
            </a:lvl6pPr>
            <a:lvl7pPr indent="-355600" lvl="6" marL="3200400" rtl="0" algn="l">
              <a:lnSpc>
                <a:spcPct val="150000"/>
              </a:lnSpc>
              <a:spcBef>
                <a:spcPts val="1200"/>
              </a:spcBef>
              <a:spcAft>
                <a:spcPts val="0"/>
              </a:spcAft>
              <a:buClr>
                <a:schemeClr val="lt1"/>
              </a:buClr>
              <a:buSzPts val="2000"/>
              <a:buChar char="●"/>
              <a:defRPr sz="1600">
                <a:solidFill>
                  <a:schemeClr val="lt1"/>
                </a:solidFill>
              </a:defRPr>
            </a:lvl7pPr>
            <a:lvl8pPr indent="-355600" lvl="7" marL="3657600" rtl="0" algn="l">
              <a:lnSpc>
                <a:spcPct val="150000"/>
              </a:lnSpc>
              <a:spcBef>
                <a:spcPts val="1200"/>
              </a:spcBef>
              <a:spcAft>
                <a:spcPts val="0"/>
              </a:spcAft>
              <a:buClr>
                <a:schemeClr val="lt1"/>
              </a:buClr>
              <a:buSzPts val="2000"/>
              <a:buChar char="○"/>
              <a:defRPr sz="1600">
                <a:solidFill>
                  <a:schemeClr val="lt1"/>
                </a:solidFill>
              </a:defRPr>
            </a:lvl8pPr>
            <a:lvl9pPr indent="-355600" lvl="8" marL="4114800" rtl="0" algn="l">
              <a:lnSpc>
                <a:spcPct val="150000"/>
              </a:lnSpc>
              <a:spcBef>
                <a:spcPts val="1200"/>
              </a:spcBef>
              <a:spcAft>
                <a:spcPts val="1200"/>
              </a:spcAft>
              <a:buClr>
                <a:schemeClr val="lt1"/>
              </a:buClr>
              <a:buSzPts val="2000"/>
              <a:buChar char="■"/>
              <a:defRPr sz="1600">
                <a:solidFill>
                  <a:schemeClr val="lt1"/>
                </a:solidFill>
              </a:defRPr>
            </a:lvl9pPr>
          </a:lstStyle>
          <a:p/>
        </p:txBody>
      </p:sp>
      <p:sp>
        <p:nvSpPr>
          <p:cNvPr id="236" name="Google Shape;236;p24"/>
          <p:cNvSpPr txBox="1"/>
          <p:nvPr>
            <p:ph idx="2" type="body"/>
          </p:nvPr>
        </p:nvSpPr>
        <p:spPr>
          <a:xfrm>
            <a:off x="542075" y="1745800"/>
            <a:ext cx="60534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600"/>
              <a:buFont typeface="Raleway"/>
              <a:buNone/>
              <a:defRPr i="0" sz="1600">
                <a:solidFill>
                  <a:schemeClr val="lt2"/>
                </a:solidFill>
                <a:latin typeface="Raleway"/>
                <a:ea typeface="Raleway"/>
                <a:cs typeface="Raleway"/>
                <a:sym typeface="Raleway"/>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237" name="Google Shape;237;p24"/>
          <p:cNvSpPr txBox="1"/>
          <p:nvPr>
            <p:ph type="title"/>
          </p:nvPr>
        </p:nvSpPr>
        <p:spPr>
          <a:xfrm>
            <a:off x="546325" y="588375"/>
            <a:ext cx="6053400" cy="8487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238" name="Google Shape;238;p24"/>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pic>
        <p:nvPicPr>
          <p:cNvPr id="239" name="Google Shape;239;p24"/>
          <p:cNvPicPr preferRelativeResize="0"/>
          <p:nvPr/>
        </p:nvPicPr>
        <p:blipFill>
          <a:blip r:embed="rId3">
            <a:alphaModFix amt="5000"/>
          </a:blip>
          <a:stretch>
            <a:fillRect/>
          </a:stretch>
        </p:blipFill>
        <p:spPr>
          <a:xfrm>
            <a:off x="4900251" y="3613550"/>
            <a:ext cx="5675950" cy="27437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bg>
      <p:bgPr>
        <a:solidFill>
          <a:schemeClr val="lt1"/>
        </a:solidFill>
      </p:bgPr>
    </p:bg>
    <p:spTree>
      <p:nvGrpSpPr>
        <p:cNvPr id="246" name="Shape 246"/>
        <p:cNvGrpSpPr/>
        <p:nvPr/>
      </p:nvGrpSpPr>
      <p:grpSpPr>
        <a:xfrm>
          <a:off x="0" y="0"/>
          <a:ext cx="0" cy="0"/>
          <a:chOff x="0" y="0"/>
          <a:chExt cx="0" cy="0"/>
        </a:xfrm>
      </p:grpSpPr>
      <p:sp>
        <p:nvSpPr>
          <p:cNvPr id="247" name="Google Shape;247;p26"/>
          <p:cNvSpPr/>
          <p:nvPr/>
        </p:nvSpPr>
        <p:spPr>
          <a:xfrm>
            <a:off x="0" y="0"/>
            <a:ext cx="7612217" cy="4271766"/>
          </a:xfrm>
          <a:custGeom>
            <a:rect b="b" l="l" r="r" t="t"/>
            <a:pathLst>
              <a:path extrusionOk="0" h="4994275" w="8902065">
                <a:moveTo>
                  <a:pt x="8901912" y="4993948"/>
                </a:moveTo>
                <a:lnTo>
                  <a:pt x="0" y="4993948"/>
                </a:lnTo>
                <a:lnTo>
                  <a:pt x="0" y="0"/>
                </a:lnTo>
                <a:lnTo>
                  <a:pt x="8901912" y="0"/>
                </a:lnTo>
                <a:lnTo>
                  <a:pt x="8901912" y="4993948"/>
                </a:lnTo>
                <a:close/>
              </a:path>
            </a:pathLst>
          </a:custGeom>
          <a:solidFill>
            <a:srgbClr val="EFF1F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00"/>
          </a:p>
        </p:txBody>
      </p:sp>
      <p:sp>
        <p:nvSpPr>
          <p:cNvPr id="248" name="Google Shape;248;p26"/>
          <p:cNvSpPr txBox="1"/>
          <p:nvPr>
            <p:ph type="title"/>
          </p:nvPr>
        </p:nvSpPr>
        <p:spPr>
          <a:xfrm>
            <a:off x="287811" y="267129"/>
            <a:ext cx="4999878" cy="31501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b="0" i="0" sz="1900">
                <a:solidFill>
                  <a:schemeClr val="lt1"/>
                </a:solidFill>
                <a:latin typeface="Arial"/>
                <a:ea typeface="Arial"/>
                <a:cs typeface="Arial"/>
                <a:sym typeface="Aria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49" name="Google Shape;249;p26"/>
          <p:cNvSpPr txBox="1"/>
          <p:nvPr>
            <p:ph idx="1" type="body"/>
          </p:nvPr>
        </p:nvSpPr>
        <p:spPr>
          <a:xfrm>
            <a:off x="1975876" y="989877"/>
            <a:ext cx="5192248" cy="1486564"/>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200"/>
              <a:buNone/>
              <a:defRPr b="0" i="0" sz="900">
                <a:solidFill>
                  <a:schemeClr val="dk1"/>
                </a:solidFill>
                <a:latin typeface="Arial"/>
                <a:ea typeface="Arial"/>
                <a:cs typeface="Arial"/>
                <a:sym typeface="Arial"/>
              </a:defRPr>
            </a:lvl1pPr>
            <a:lvl2pPr indent="-228600" lvl="1" marL="914400" algn="l">
              <a:spcBef>
                <a:spcPts val="0"/>
              </a:spcBef>
              <a:spcAft>
                <a:spcPts val="0"/>
              </a:spcAft>
              <a:buSzPts val="1200"/>
              <a:buNone/>
              <a:defRPr/>
            </a:lvl2pPr>
            <a:lvl3pPr indent="-228600" lvl="2" marL="1371600" algn="l">
              <a:spcBef>
                <a:spcPts val="0"/>
              </a:spcBef>
              <a:spcAft>
                <a:spcPts val="0"/>
              </a:spcAft>
              <a:buSzPts val="1200"/>
              <a:buNone/>
              <a:defRPr/>
            </a:lvl3pPr>
            <a:lvl4pPr indent="-228600" lvl="3" marL="1828800" algn="l">
              <a:spcBef>
                <a:spcPts val="0"/>
              </a:spcBef>
              <a:spcAft>
                <a:spcPts val="0"/>
              </a:spcAft>
              <a:buSzPts val="1200"/>
              <a:buNone/>
              <a:defRPr/>
            </a:lvl4pPr>
            <a:lvl5pPr indent="-228600" lvl="4" marL="2286000" algn="l">
              <a:spcBef>
                <a:spcPts val="0"/>
              </a:spcBef>
              <a:spcAft>
                <a:spcPts val="0"/>
              </a:spcAft>
              <a:buSzPts val="1200"/>
              <a:buNone/>
              <a:defRPr/>
            </a:lvl5pPr>
            <a:lvl6pPr indent="-228600" lvl="5" marL="2743200" algn="l">
              <a:spcBef>
                <a:spcPts val="0"/>
              </a:spcBef>
              <a:spcAft>
                <a:spcPts val="0"/>
              </a:spcAft>
              <a:buSzPts val="1200"/>
              <a:buNone/>
              <a:defRPr/>
            </a:lvl6pPr>
            <a:lvl7pPr indent="-228600" lvl="6" marL="3200400" algn="l">
              <a:spcBef>
                <a:spcPts val="0"/>
              </a:spcBef>
              <a:spcAft>
                <a:spcPts val="0"/>
              </a:spcAft>
              <a:buSzPts val="1200"/>
              <a:buNone/>
              <a:defRPr/>
            </a:lvl7pPr>
            <a:lvl8pPr indent="-228600" lvl="7" marL="3657600" algn="l">
              <a:spcBef>
                <a:spcPts val="0"/>
              </a:spcBef>
              <a:spcAft>
                <a:spcPts val="0"/>
              </a:spcAft>
              <a:buSzPts val="1200"/>
              <a:buNone/>
              <a:defRPr/>
            </a:lvl8pPr>
            <a:lvl9pPr indent="-228600" lvl="8" marL="4114800" algn="l">
              <a:spcBef>
                <a:spcPts val="0"/>
              </a:spcBef>
              <a:spcAft>
                <a:spcPts val="0"/>
              </a:spcAft>
              <a:buSzPts val="1200"/>
              <a:buNone/>
              <a:defRPr/>
            </a:lvl9pPr>
          </a:lstStyle>
          <a:p/>
        </p:txBody>
      </p:sp>
      <p:sp>
        <p:nvSpPr>
          <p:cNvPr id="250" name="Google Shape;250;p26"/>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51" name="Google Shape;251;p26"/>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52" name="Google Shape;252;p26"/>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253" name="Shape 253"/>
        <p:cNvGrpSpPr/>
        <p:nvPr/>
      </p:nvGrpSpPr>
      <p:grpSpPr>
        <a:xfrm>
          <a:off x="0" y="0"/>
          <a:ext cx="0" cy="0"/>
          <a:chOff x="0" y="0"/>
          <a:chExt cx="0" cy="0"/>
        </a:xfrm>
      </p:grpSpPr>
      <p:sp>
        <p:nvSpPr>
          <p:cNvPr id="254" name="Google Shape;254;p27"/>
          <p:cNvSpPr/>
          <p:nvPr/>
        </p:nvSpPr>
        <p:spPr>
          <a:xfrm>
            <a:off x="0" y="6"/>
            <a:ext cx="7612217" cy="4271766"/>
          </a:xfrm>
          <a:custGeom>
            <a:rect b="b" l="l" r="r" t="t"/>
            <a:pathLst>
              <a:path extrusionOk="0" h="4994275" w="8902065">
                <a:moveTo>
                  <a:pt x="8901912" y="4993948"/>
                </a:moveTo>
                <a:lnTo>
                  <a:pt x="0" y="4993948"/>
                </a:lnTo>
                <a:lnTo>
                  <a:pt x="0" y="0"/>
                </a:lnTo>
                <a:lnTo>
                  <a:pt x="8901912" y="0"/>
                </a:lnTo>
                <a:lnTo>
                  <a:pt x="8901912" y="4993948"/>
                </a:lnTo>
                <a:close/>
              </a:path>
            </a:pathLst>
          </a:custGeom>
          <a:solidFill>
            <a:srgbClr val="0E238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00"/>
          </a:p>
        </p:txBody>
      </p:sp>
      <p:sp>
        <p:nvSpPr>
          <p:cNvPr id="255" name="Google Shape;255;p27"/>
          <p:cNvSpPr txBox="1"/>
          <p:nvPr>
            <p:ph type="title"/>
          </p:nvPr>
        </p:nvSpPr>
        <p:spPr>
          <a:xfrm>
            <a:off x="287811" y="267129"/>
            <a:ext cx="4999878" cy="31501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b="0" i="0" sz="1900">
                <a:solidFill>
                  <a:schemeClr val="lt1"/>
                </a:solidFill>
                <a:latin typeface="Arial"/>
                <a:ea typeface="Arial"/>
                <a:cs typeface="Arial"/>
                <a:sym typeface="Aria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56" name="Google Shape;256;p27"/>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57" name="Google Shape;257;p27"/>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58" name="Google Shape;258;p27"/>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59" name="Shape 259"/>
        <p:cNvGrpSpPr/>
        <p:nvPr/>
      </p:nvGrpSpPr>
      <p:grpSpPr>
        <a:xfrm>
          <a:off x="0" y="0"/>
          <a:ext cx="0" cy="0"/>
          <a:chOff x="0" y="0"/>
          <a:chExt cx="0" cy="0"/>
        </a:xfrm>
      </p:grpSpPr>
      <p:sp>
        <p:nvSpPr>
          <p:cNvPr id="260" name="Google Shape;260;p28"/>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61" name="Google Shape;261;p28"/>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62" name="Google Shape;262;p28"/>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63" name="Shape 263"/>
        <p:cNvGrpSpPr/>
        <p:nvPr/>
      </p:nvGrpSpPr>
      <p:grpSpPr>
        <a:xfrm>
          <a:off x="0" y="0"/>
          <a:ext cx="0" cy="0"/>
          <a:chOff x="0" y="0"/>
          <a:chExt cx="0" cy="0"/>
        </a:xfrm>
      </p:grpSpPr>
      <p:sp>
        <p:nvSpPr>
          <p:cNvPr id="264" name="Google Shape;264;p29"/>
          <p:cNvSpPr txBox="1"/>
          <p:nvPr>
            <p:ph type="ctrTitle"/>
          </p:nvPr>
        </p:nvSpPr>
        <p:spPr>
          <a:xfrm>
            <a:off x="685800" y="1594485"/>
            <a:ext cx="7772400" cy="108013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65" name="Google Shape;265;p29"/>
          <p:cNvSpPr txBox="1"/>
          <p:nvPr>
            <p:ph idx="1" type="subTitle"/>
          </p:nvPr>
        </p:nvSpPr>
        <p:spPr>
          <a:xfrm>
            <a:off x="1371600" y="2880360"/>
            <a:ext cx="6400800" cy="12858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66" name="Google Shape;266;p29"/>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67" name="Google Shape;267;p29"/>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68" name="Google Shape;268;p29"/>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69" name="Shape 269"/>
        <p:cNvGrpSpPr/>
        <p:nvPr/>
      </p:nvGrpSpPr>
      <p:grpSpPr>
        <a:xfrm>
          <a:off x="0" y="0"/>
          <a:ext cx="0" cy="0"/>
          <a:chOff x="0" y="0"/>
          <a:chExt cx="0" cy="0"/>
        </a:xfrm>
      </p:grpSpPr>
      <p:sp>
        <p:nvSpPr>
          <p:cNvPr id="270" name="Google Shape;270;p30"/>
          <p:cNvSpPr txBox="1"/>
          <p:nvPr>
            <p:ph type="title"/>
          </p:nvPr>
        </p:nvSpPr>
        <p:spPr>
          <a:xfrm>
            <a:off x="287811" y="267129"/>
            <a:ext cx="4999878" cy="31501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b="0" i="0" sz="1900">
                <a:solidFill>
                  <a:schemeClr val="lt1"/>
                </a:solidFill>
                <a:latin typeface="Arial"/>
                <a:ea typeface="Arial"/>
                <a:cs typeface="Arial"/>
                <a:sym typeface="Aria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71" name="Google Shape;271;p30"/>
          <p:cNvSpPr txBox="1"/>
          <p:nvPr>
            <p:ph idx="1" type="body"/>
          </p:nvPr>
        </p:nvSpPr>
        <p:spPr>
          <a:xfrm>
            <a:off x="457200" y="1183005"/>
            <a:ext cx="3977640" cy="33947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200"/>
              <a:buNone/>
              <a:defRPr/>
            </a:lvl1pPr>
            <a:lvl2pPr indent="-228600" lvl="1" marL="914400" algn="l">
              <a:spcBef>
                <a:spcPts val="0"/>
              </a:spcBef>
              <a:spcAft>
                <a:spcPts val="0"/>
              </a:spcAft>
              <a:buSzPts val="1200"/>
              <a:buNone/>
              <a:defRPr/>
            </a:lvl2pPr>
            <a:lvl3pPr indent="-228600" lvl="2" marL="1371600" algn="l">
              <a:spcBef>
                <a:spcPts val="0"/>
              </a:spcBef>
              <a:spcAft>
                <a:spcPts val="0"/>
              </a:spcAft>
              <a:buSzPts val="1200"/>
              <a:buNone/>
              <a:defRPr/>
            </a:lvl3pPr>
            <a:lvl4pPr indent="-228600" lvl="3" marL="1828800" algn="l">
              <a:spcBef>
                <a:spcPts val="0"/>
              </a:spcBef>
              <a:spcAft>
                <a:spcPts val="0"/>
              </a:spcAft>
              <a:buSzPts val="1200"/>
              <a:buNone/>
              <a:defRPr/>
            </a:lvl4pPr>
            <a:lvl5pPr indent="-228600" lvl="4" marL="2286000" algn="l">
              <a:spcBef>
                <a:spcPts val="0"/>
              </a:spcBef>
              <a:spcAft>
                <a:spcPts val="0"/>
              </a:spcAft>
              <a:buSzPts val="1200"/>
              <a:buNone/>
              <a:defRPr/>
            </a:lvl5pPr>
            <a:lvl6pPr indent="-228600" lvl="5" marL="2743200" algn="l">
              <a:spcBef>
                <a:spcPts val="0"/>
              </a:spcBef>
              <a:spcAft>
                <a:spcPts val="0"/>
              </a:spcAft>
              <a:buSzPts val="1200"/>
              <a:buNone/>
              <a:defRPr/>
            </a:lvl6pPr>
            <a:lvl7pPr indent="-228600" lvl="6" marL="3200400" algn="l">
              <a:spcBef>
                <a:spcPts val="0"/>
              </a:spcBef>
              <a:spcAft>
                <a:spcPts val="0"/>
              </a:spcAft>
              <a:buSzPts val="1200"/>
              <a:buNone/>
              <a:defRPr/>
            </a:lvl7pPr>
            <a:lvl8pPr indent="-228600" lvl="7" marL="3657600" algn="l">
              <a:spcBef>
                <a:spcPts val="0"/>
              </a:spcBef>
              <a:spcAft>
                <a:spcPts val="0"/>
              </a:spcAft>
              <a:buSzPts val="1200"/>
              <a:buNone/>
              <a:defRPr/>
            </a:lvl8pPr>
            <a:lvl9pPr indent="-228600" lvl="8" marL="4114800" algn="l">
              <a:spcBef>
                <a:spcPts val="0"/>
              </a:spcBef>
              <a:spcAft>
                <a:spcPts val="0"/>
              </a:spcAft>
              <a:buSzPts val="1200"/>
              <a:buNone/>
              <a:defRPr/>
            </a:lvl9pPr>
          </a:lstStyle>
          <a:p/>
        </p:txBody>
      </p:sp>
      <p:sp>
        <p:nvSpPr>
          <p:cNvPr id="272" name="Google Shape;272;p30"/>
          <p:cNvSpPr txBox="1"/>
          <p:nvPr>
            <p:ph idx="2" type="body"/>
          </p:nvPr>
        </p:nvSpPr>
        <p:spPr>
          <a:xfrm>
            <a:off x="4709160" y="1183005"/>
            <a:ext cx="3977640" cy="33947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200"/>
              <a:buNone/>
              <a:defRPr/>
            </a:lvl1pPr>
            <a:lvl2pPr indent="-228600" lvl="1" marL="914400" algn="l">
              <a:spcBef>
                <a:spcPts val="0"/>
              </a:spcBef>
              <a:spcAft>
                <a:spcPts val="0"/>
              </a:spcAft>
              <a:buSzPts val="1200"/>
              <a:buNone/>
              <a:defRPr/>
            </a:lvl2pPr>
            <a:lvl3pPr indent="-228600" lvl="2" marL="1371600" algn="l">
              <a:spcBef>
                <a:spcPts val="0"/>
              </a:spcBef>
              <a:spcAft>
                <a:spcPts val="0"/>
              </a:spcAft>
              <a:buSzPts val="1200"/>
              <a:buNone/>
              <a:defRPr/>
            </a:lvl3pPr>
            <a:lvl4pPr indent="-228600" lvl="3" marL="1828800" algn="l">
              <a:spcBef>
                <a:spcPts val="0"/>
              </a:spcBef>
              <a:spcAft>
                <a:spcPts val="0"/>
              </a:spcAft>
              <a:buSzPts val="1200"/>
              <a:buNone/>
              <a:defRPr/>
            </a:lvl4pPr>
            <a:lvl5pPr indent="-228600" lvl="4" marL="2286000" algn="l">
              <a:spcBef>
                <a:spcPts val="0"/>
              </a:spcBef>
              <a:spcAft>
                <a:spcPts val="0"/>
              </a:spcAft>
              <a:buSzPts val="1200"/>
              <a:buNone/>
              <a:defRPr/>
            </a:lvl5pPr>
            <a:lvl6pPr indent="-228600" lvl="5" marL="2743200" algn="l">
              <a:spcBef>
                <a:spcPts val="0"/>
              </a:spcBef>
              <a:spcAft>
                <a:spcPts val="0"/>
              </a:spcAft>
              <a:buSzPts val="1200"/>
              <a:buNone/>
              <a:defRPr/>
            </a:lvl6pPr>
            <a:lvl7pPr indent="-228600" lvl="6" marL="3200400" algn="l">
              <a:spcBef>
                <a:spcPts val="0"/>
              </a:spcBef>
              <a:spcAft>
                <a:spcPts val="0"/>
              </a:spcAft>
              <a:buSzPts val="1200"/>
              <a:buNone/>
              <a:defRPr/>
            </a:lvl7pPr>
            <a:lvl8pPr indent="-228600" lvl="7" marL="3657600" algn="l">
              <a:spcBef>
                <a:spcPts val="0"/>
              </a:spcBef>
              <a:spcAft>
                <a:spcPts val="0"/>
              </a:spcAft>
              <a:buSzPts val="1200"/>
              <a:buNone/>
              <a:defRPr/>
            </a:lvl8pPr>
            <a:lvl9pPr indent="-228600" lvl="8" marL="4114800" algn="l">
              <a:spcBef>
                <a:spcPts val="0"/>
              </a:spcBef>
              <a:spcAft>
                <a:spcPts val="0"/>
              </a:spcAft>
              <a:buSzPts val="1200"/>
              <a:buNone/>
              <a:defRPr/>
            </a:lvl9pPr>
          </a:lstStyle>
          <a:p/>
        </p:txBody>
      </p:sp>
      <p:sp>
        <p:nvSpPr>
          <p:cNvPr id="273" name="Google Shape;273;p30"/>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74" name="Google Shape;274;p30"/>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75" name="Google Shape;275;p30"/>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B (blauw)">
  <p:cSld name="TITLE_1_1">
    <p:bg>
      <p:bgPr>
        <a:solidFill>
          <a:schemeClr val="dk2"/>
        </a:solidFill>
      </p:bgPr>
    </p:bg>
    <p:spTree>
      <p:nvGrpSpPr>
        <p:cNvPr id="23" name="Shape 23"/>
        <p:cNvGrpSpPr/>
        <p:nvPr/>
      </p:nvGrpSpPr>
      <p:grpSpPr>
        <a:xfrm>
          <a:off x="0" y="0"/>
          <a:ext cx="0" cy="0"/>
          <a:chOff x="0" y="0"/>
          <a:chExt cx="0" cy="0"/>
        </a:xfrm>
      </p:grpSpPr>
      <p:sp>
        <p:nvSpPr>
          <p:cNvPr id="24" name="Google Shape;24;p4"/>
          <p:cNvSpPr/>
          <p:nvPr>
            <p:ph idx="2" type="pic"/>
          </p:nvPr>
        </p:nvSpPr>
        <p:spPr>
          <a:xfrm rot="2700000">
            <a:off x="-995931" y="-638107"/>
            <a:ext cx="5295664" cy="5295664"/>
          </a:xfrm>
          <a:prstGeom prst="rect">
            <a:avLst/>
          </a:prstGeom>
          <a:noFill/>
          <a:ln>
            <a:noFill/>
          </a:ln>
        </p:spPr>
      </p:sp>
      <p:sp>
        <p:nvSpPr>
          <p:cNvPr id="25" name="Google Shape;25;p4"/>
          <p:cNvSpPr/>
          <p:nvPr>
            <p:ph idx="3" type="pic"/>
          </p:nvPr>
        </p:nvSpPr>
        <p:spPr>
          <a:xfrm rot="2700000">
            <a:off x="114002" y="471723"/>
            <a:ext cx="3075490" cy="3075490"/>
          </a:xfrm>
          <a:prstGeom prst="rect">
            <a:avLst/>
          </a:prstGeom>
          <a:noFill/>
          <a:ln>
            <a:noFill/>
          </a:ln>
        </p:spPr>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
        <p:nvSpPr>
          <p:cNvPr id="27" name="Google Shape;27;p4"/>
          <p:cNvSpPr txBox="1"/>
          <p:nvPr>
            <p:ph idx="1" type="subTitle"/>
          </p:nvPr>
        </p:nvSpPr>
        <p:spPr>
          <a:xfrm>
            <a:off x="4637850" y="4058500"/>
            <a:ext cx="4211100" cy="74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600"/>
              <a:buFont typeface="Raleway SemiBold"/>
              <a:buNone/>
              <a:defRPr sz="1600">
                <a:solidFill>
                  <a:schemeClr val="dk1"/>
                </a:solidFill>
                <a:latin typeface="Raleway SemiBold"/>
                <a:ea typeface="Raleway SemiBold"/>
                <a:cs typeface="Raleway SemiBold"/>
                <a:sym typeface="Raleway SemiBold"/>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28" name="Google Shape;28;p4"/>
          <p:cNvSpPr txBox="1"/>
          <p:nvPr>
            <p:ph idx="4" type="subTitle"/>
          </p:nvPr>
        </p:nvSpPr>
        <p:spPr>
          <a:xfrm>
            <a:off x="4637850" y="3442275"/>
            <a:ext cx="4211100" cy="7419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Clr>
                <a:schemeClr val="lt1"/>
              </a:buClr>
              <a:buSzPts val="2500"/>
              <a:buFont typeface="Raleway"/>
              <a:buNone/>
              <a:defRPr sz="2500">
                <a:solidFill>
                  <a:schemeClr val="lt1"/>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pic>
        <p:nvPicPr>
          <p:cNvPr id="29" name="Google Shape;29;p4"/>
          <p:cNvPicPr preferRelativeResize="0"/>
          <p:nvPr/>
        </p:nvPicPr>
        <p:blipFill rotWithShape="1">
          <a:blip r:embed="rId2">
            <a:alphaModFix/>
          </a:blip>
          <a:srcRect b="69" l="0" r="0" t="69"/>
          <a:stretch/>
        </p:blipFill>
        <p:spPr>
          <a:xfrm>
            <a:off x="7474639" y="287300"/>
            <a:ext cx="1384413" cy="300000"/>
          </a:xfrm>
          <a:prstGeom prst="rect">
            <a:avLst/>
          </a:prstGeom>
          <a:noFill/>
          <a:ln>
            <a:noFill/>
          </a:ln>
        </p:spPr>
      </p:pic>
      <p:sp>
        <p:nvSpPr>
          <p:cNvPr id="30" name="Google Shape;30;p4"/>
          <p:cNvSpPr txBox="1"/>
          <p:nvPr>
            <p:ph type="ctrTitle"/>
          </p:nvPr>
        </p:nvSpPr>
        <p:spPr>
          <a:xfrm>
            <a:off x="540000" y="1840300"/>
            <a:ext cx="4591500" cy="2218200"/>
          </a:xfrm>
          <a:prstGeom prst="rect">
            <a:avLst/>
          </a:prstGeom>
          <a:effectLst>
            <a:outerShdw blurRad="214313" rotWithShape="0" algn="bl" dist="19050">
              <a:srgbClr val="000000">
                <a:alpha val="25000"/>
              </a:srgbClr>
            </a:outerShdw>
          </a:effectLst>
        </p:spPr>
        <p:txBody>
          <a:bodyPr anchorCtr="0" anchor="b" bIns="91425" lIns="91425" spcFirstLastPara="1" rIns="91425" wrap="square" tIns="91425">
            <a:noAutofit/>
          </a:bodyPr>
          <a:lstStyle>
            <a:lvl1pPr lvl="0" rtl="0">
              <a:lnSpc>
                <a:spcPct val="76000"/>
              </a:lnSpc>
              <a:spcBef>
                <a:spcPts val="0"/>
              </a:spcBef>
              <a:spcAft>
                <a:spcPts val="0"/>
              </a:spcAft>
              <a:buClr>
                <a:schemeClr val="dk2"/>
              </a:buClr>
              <a:buSzPts val="5200"/>
              <a:buNone/>
              <a:defRPr sz="5200">
                <a:solidFill>
                  <a:schemeClr val="dk2"/>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B (blauw)">
  <p:cSld name="TITLE_1_1_2">
    <p:bg>
      <p:bgPr>
        <a:solidFill>
          <a:schemeClr val="lt1"/>
        </a:solidFill>
      </p:bgPr>
    </p:bg>
    <p:spTree>
      <p:nvGrpSpPr>
        <p:cNvPr id="31" name="Shape 31"/>
        <p:cNvGrpSpPr/>
        <p:nvPr/>
      </p:nvGrpSpPr>
      <p:grpSpPr>
        <a:xfrm>
          <a:off x="0" y="0"/>
          <a:ext cx="0" cy="0"/>
          <a:chOff x="0" y="0"/>
          <a:chExt cx="0" cy="0"/>
        </a:xfrm>
      </p:grpSpPr>
      <p:sp>
        <p:nvSpPr>
          <p:cNvPr id="32" name="Google Shape;32;p5"/>
          <p:cNvSpPr/>
          <p:nvPr>
            <p:ph idx="2" type="pic"/>
          </p:nvPr>
        </p:nvSpPr>
        <p:spPr>
          <a:xfrm rot="2700000">
            <a:off x="-996081" y="-638107"/>
            <a:ext cx="5295664" cy="5295664"/>
          </a:xfrm>
          <a:prstGeom prst="rect">
            <a:avLst/>
          </a:prstGeom>
          <a:noFill/>
          <a:ln>
            <a:noFill/>
          </a:ln>
        </p:spPr>
      </p:sp>
      <p:sp>
        <p:nvSpPr>
          <p:cNvPr id="33" name="Google Shape;33;p5"/>
          <p:cNvSpPr/>
          <p:nvPr>
            <p:ph idx="3" type="pic"/>
          </p:nvPr>
        </p:nvSpPr>
        <p:spPr>
          <a:xfrm rot="2700000">
            <a:off x="114002" y="471723"/>
            <a:ext cx="3075490" cy="3075490"/>
          </a:xfrm>
          <a:prstGeom prst="rect">
            <a:avLst/>
          </a:prstGeom>
          <a:noFill/>
          <a:ln>
            <a:noFill/>
          </a:ln>
        </p:spPr>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
        <p:nvSpPr>
          <p:cNvPr id="35" name="Google Shape;35;p5"/>
          <p:cNvSpPr txBox="1"/>
          <p:nvPr>
            <p:ph type="ctrTitle"/>
          </p:nvPr>
        </p:nvSpPr>
        <p:spPr>
          <a:xfrm>
            <a:off x="540000" y="1840300"/>
            <a:ext cx="4591500" cy="2218200"/>
          </a:xfrm>
          <a:prstGeom prst="rect">
            <a:avLst/>
          </a:prstGeom>
          <a:effectLst>
            <a:outerShdw blurRad="214313" rotWithShape="0" algn="bl" dist="19050">
              <a:srgbClr val="000000">
                <a:alpha val="25000"/>
              </a:srgbClr>
            </a:outerShdw>
          </a:effectLst>
        </p:spPr>
        <p:txBody>
          <a:bodyPr anchorCtr="0" anchor="b" bIns="91425" lIns="91425" spcFirstLastPara="1" rIns="91425" wrap="square" tIns="91425">
            <a:noAutofit/>
          </a:bodyPr>
          <a:lstStyle>
            <a:lvl1pPr lvl="0" rtl="0">
              <a:lnSpc>
                <a:spcPct val="76000"/>
              </a:lnSpc>
              <a:spcBef>
                <a:spcPts val="0"/>
              </a:spcBef>
              <a:spcAft>
                <a:spcPts val="0"/>
              </a:spcAft>
              <a:buClr>
                <a:schemeClr val="dk2"/>
              </a:buClr>
              <a:buSzPts val="5200"/>
              <a:buNone/>
              <a:defRPr sz="5200">
                <a:solidFill>
                  <a:schemeClr val="dk2"/>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6" name="Google Shape;36;p5"/>
          <p:cNvSpPr txBox="1"/>
          <p:nvPr>
            <p:ph idx="1" type="subTitle"/>
          </p:nvPr>
        </p:nvSpPr>
        <p:spPr>
          <a:xfrm>
            <a:off x="4637850" y="4058500"/>
            <a:ext cx="4211100" cy="74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600"/>
              <a:buFont typeface="Raleway SemiBold"/>
              <a:buNone/>
              <a:defRPr sz="1600">
                <a:solidFill>
                  <a:schemeClr val="dk1"/>
                </a:solidFill>
                <a:latin typeface="Raleway SemiBold"/>
                <a:ea typeface="Raleway SemiBold"/>
                <a:cs typeface="Raleway SemiBold"/>
                <a:sym typeface="Raleway SemiBold"/>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37" name="Google Shape;37;p5"/>
          <p:cNvSpPr txBox="1"/>
          <p:nvPr>
            <p:ph idx="4" type="subTitle"/>
          </p:nvPr>
        </p:nvSpPr>
        <p:spPr>
          <a:xfrm>
            <a:off x="4637850" y="3442275"/>
            <a:ext cx="4211100" cy="7419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Clr>
                <a:schemeClr val="dk2"/>
              </a:buClr>
              <a:buSzPts val="2500"/>
              <a:buFont typeface="Raleway"/>
              <a:buNone/>
              <a:defRPr sz="2500">
                <a:solidFill>
                  <a:schemeClr val="dk2"/>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pic>
        <p:nvPicPr>
          <p:cNvPr id="38" name="Google Shape;38;p5"/>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 A (wit)">
  <p:cSld name="TITLE_1_1_1">
    <p:bg>
      <p:bgPr>
        <a:solidFill>
          <a:schemeClr val="dk2"/>
        </a:solidFill>
      </p:bgPr>
    </p:bg>
    <p:spTree>
      <p:nvGrpSpPr>
        <p:cNvPr id="39" name="Shape 39"/>
        <p:cNvGrpSpPr/>
        <p:nvPr/>
      </p:nvGrpSpPr>
      <p:grpSpPr>
        <a:xfrm>
          <a:off x="0" y="0"/>
          <a:ext cx="0" cy="0"/>
          <a:chOff x="0" y="0"/>
          <a:chExt cx="0" cy="0"/>
        </a:xfrm>
      </p:grpSpPr>
      <p:sp>
        <p:nvSpPr>
          <p:cNvPr id="40" name="Google Shape;40;p6"/>
          <p:cNvSpPr/>
          <p:nvPr>
            <p:ph idx="2" type="pic"/>
          </p:nvPr>
        </p:nvSpPr>
        <p:spPr>
          <a:xfrm rot="2700000">
            <a:off x="1829219" y="17793"/>
            <a:ext cx="5295664" cy="5295664"/>
          </a:xfrm>
          <a:prstGeom prst="rect">
            <a:avLst/>
          </a:prstGeom>
          <a:noFill/>
          <a:ln>
            <a:noFill/>
          </a:ln>
        </p:spPr>
      </p:sp>
      <p:sp>
        <p:nvSpPr>
          <p:cNvPr id="41" name="Google Shape;41;p6"/>
          <p:cNvSpPr/>
          <p:nvPr>
            <p:ph idx="3" type="pic"/>
          </p:nvPr>
        </p:nvSpPr>
        <p:spPr>
          <a:xfrm rot="2700000">
            <a:off x="2939152" y="1127623"/>
            <a:ext cx="3075490" cy="3075490"/>
          </a:xfrm>
          <a:prstGeom prst="rect">
            <a:avLst/>
          </a:prstGeom>
          <a:noFill/>
          <a:ln>
            <a:noFill/>
          </a:ln>
        </p:spPr>
      </p:sp>
      <p:sp>
        <p:nvSpPr>
          <p:cNvPr id="42" name="Google Shape;4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pic>
        <p:nvPicPr>
          <p:cNvPr id="43" name="Google Shape;43;p6"/>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sp>
        <p:nvSpPr>
          <p:cNvPr id="44" name="Google Shape;44;p6"/>
          <p:cNvSpPr txBox="1"/>
          <p:nvPr>
            <p:ph type="ctrTitle"/>
          </p:nvPr>
        </p:nvSpPr>
        <p:spPr>
          <a:xfrm>
            <a:off x="2363500" y="1840300"/>
            <a:ext cx="4591500" cy="2218200"/>
          </a:xfrm>
          <a:prstGeom prst="rect">
            <a:avLst/>
          </a:prstGeom>
          <a:effectLst>
            <a:outerShdw blurRad="214313" rotWithShape="0" algn="bl" dist="19050">
              <a:srgbClr val="000000">
                <a:alpha val="25000"/>
              </a:srgbClr>
            </a:outerShdw>
          </a:effectLst>
        </p:spPr>
        <p:txBody>
          <a:bodyPr anchorCtr="0" anchor="b" bIns="91425" lIns="91425" spcFirstLastPara="1" rIns="91425" wrap="square" tIns="91425">
            <a:noAutofit/>
          </a:bodyPr>
          <a:lstStyle>
            <a:lvl1pPr lvl="0" rtl="0">
              <a:lnSpc>
                <a:spcPct val="76000"/>
              </a:lnSpc>
              <a:spcBef>
                <a:spcPts val="0"/>
              </a:spcBef>
              <a:spcAft>
                <a:spcPts val="0"/>
              </a:spcAft>
              <a:buClr>
                <a:schemeClr val="dk2"/>
              </a:buClr>
              <a:buSzPts val="5200"/>
              <a:buNone/>
              <a:defRPr sz="5200">
                <a:solidFill>
                  <a:schemeClr val="dk2"/>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p:cSld name="CUSTOM_2">
    <p:spTree>
      <p:nvGrpSpPr>
        <p:cNvPr id="45" name="Shape 45"/>
        <p:cNvGrpSpPr/>
        <p:nvPr/>
      </p:nvGrpSpPr>
      <p:grpSpPr>
        <a:xfrm>
          <a:off x="0" y="0"/>
          <a:ext cx="0" cy="0"/>
          <a:chOff x="0" y="0"/>
          <a:chExt cx="0" cy="0"/>
        </a:xfrm>
      </p:grpSpPr>
      <p:sp>
        <p:nvSpPr>
          <p:cNvPr id="46" name="Google Shape;46;p7"/>
          <p:cNvSpPr/>
          <p:nvPr>
            <p:ph idx="2" type="pic"/>
          </p:nvPr>
        </p:nvSpPr>
        <p:spPr>
          <a:xfrm rot="563">
            <a:off x="-121" y="750"/>
            <a:ext cx="9155100" cy="5152500"/>
          </a:xfrm>
          <a:prstGeom prst="rect">
            <a:avLst/>
          </a:prstGeom>
          <a:noFill/>
          <a:ln>
            <a:noFill/>
          </a:ln>
        </p:spPr>
      </p:sp>
      <p:pic>
        <p:nvPicPr>
          <p:cNvPr id="47" name="Google Shape;47;p7"/>
          <p:cNvPicPr preferRelativeResize="0"/>
          <p:nvPr/>
        </p:nvPicPr>
        <p:blipFill>
          <a:blip r:embed="rId2">
            <a:alphaModFix/>
          </a:blip>
          <a:stretch>
            <a:fillRect/>
          </a:stretch>
        </p:blipFill>
        <p:spPr>
          <a:xfrm>
            <a:off x="-575" y="3213975"/>
            <a:ext cx="9156000" cy="2005725"/>
          </a:xfrm>
          <a:prstGeom prst="rect">
            <a:avLst/>
          </a:prstGeom>
          <a:noFill/>
          <a:ln>
            <a:noFill/>
          </a:ln>
        </p:spPr>
      </p:pic>
      <p:sp>
        <p:nvSpPr>
          <p:cNvPr id="48" name="Google Shape;48;p7"/>
          <p:cNvSpPr txBox="1"/>
          <p:nvPr>
            <p:ph idx="1" type="subTitle"/>
          </p:nvPr>
        </p:nvSpPr>
        <p:spPr>
          <a:xfrm>
            <a:off x="540000" y="2505425"/>
            <a:ext cx="7367100" cy="21777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SzPts val="3100"/>
              <a:buNone/>
              <a:defRPr sz="31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49" name="Google Shape;49;p7"/>
          <p:cNvPicPr preferRelativeResize="0"/>
          <p:nvPr/>
        </p:nvPicPr>
        <p:blipFill rotWithShape="1">
          <a:blip r:embed="rId3">
            <a:alphaModFix/>
          </a:blip>
          <a:srcRect b="0" l="0" r="0" t="0"/>
          <a:stretch/>
        </p:blipFill>
        <p:spPr>
          <a:xfrm>
            <a:off x="7474639" y="287300"/>
            <a:ext cx="1384413" cy="300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 A (blauw)">
  <p:cSld name="TITLE_1_1_1_1">
    <p:bg>
      <p:bgPr>
        <a:solidFill>
          <a:schemeClr val="lt1"/>
        </a:solidFill>
      </p:bgPr>
    </p:bg>
    <p:spTree>
      <p:nvGrpSpPr>
        <p:cNvPr id="50" name="Shape 50"/>
        <p:cNvGrpSpPr/>
        <p:nvPr/>
      </p:nvGrpSpPr>
      <p:grpSpPr>
        <a:xfrm>
          <a:off x="0" y="0"/>
          <a:ext cx="0" cy="0"/>
          <a:chOff x="0" y="0"/>
          <a:chExt cx="0" cy="0"/>
        </a:xfrm>
      </p:grpSpPr>
      <p:sp>
        <p:nvSpPr>
          <p:cNvPr id="51" name="Google Shape;51;p8"/>
          <p:cNvSpPr/>
          <p:nvPr>
            <p:ph idx="2" type="pic"/>
          </p:nvPr>
        </p:nvSpPr>
        <p:spPr>
          <a:xfrm rot="2700000">
            <a:off x="1829219" y="17793"/>
            <a:ext cx="5295664" cy="5295664"/>
          </a:xfrm>
          <a:prstGeom prst="rect">
            <a:avLst/>
          </a:prstGeom>
          <a:noFill/>
          <a:ln>
            <a:noFill/>
          </a:ln>
        </p:spPr>
      </p:sp>
      <p:sp>
        <p:nvSpPr>
          <p:cNvPr id="52" name="Google Shape;52;p8"/>
          <p:cNvSpPr/>
          <p:nvPr>
            <p:ph idx="3" type="pic"/>
          </p:nvPr>
        </p:nvSpPr>
        <p:spPr>
          <a:xfrm rot="2700000">
            <a:off x="2939152" y="1127623"/>
            <a:ext cx="3075490" cy="3075490"/>
          </a:xfrm>
          <a:prstGeom prst="rect">
            <a:avLst/>
          </a:prstGeom>
          <a:noFill/>
          <a:ln>
            <a:noFill/>
          </a:ln>
        </p:spPr>
      </p:sp>
      <p:sp>
        <p:nvSpPr>
          <p:cNvPr id="53" name="Google Shape;5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pic>
        <p:nvPicPr>
          <p:cNvPr id="54" name="Google Shape;54;p8"/>
          <p:cNvPicPr preferRelativeResize="0"/>
          <p:nvPr/>
        </p:nvPicPr>
        <p:blipFill>
          <a:blip r:embed="rId2">
            <a:alphaModFix/>
          </a:blip>
          <a:stretch>
            <a:fillRect/>
          </a:stretch>
        </p:blipFill>
        <p:spPr>
          <a:xfrm>
            <a:off x="7474639" y="287300"/>
            <a:ext cx="1384413" cy="300000"/>
          </a:xfrm>
          <a:prstGeom prst="rect">
            <a:avLst/>
          </a:prstGeom>
          <a:noFill/>
          <a:ln>
            <a:noFill/>
          </a:ln>
        </p:spPr>
      </p:pic>
      <p:sp>
        <p:nvSpPr>
          <p:cNvPr id="55" name="Google Shape;55;p8"/>
          <p:cNvSpPr txBox="1"/>
          <p:nvPr>
            <p:ph type="ctrTitle"/>
          </p:nvPr>
        </p:nvSpPr>
        <p:spPr>
          <a:xfrm>
            <a:off x="2363500" y="1840300"/>
            <a:ext cx="4591500" cy="2218200"/>
          </a:xfrm>
          <a:prstGeom prst="rect">
            <a:avLst/>
          </a:prstGeom>
          <a:effectLst>
            <a:outerShdw blurRad="214313" rotWithShape="0" algn="bl" dist="19050">
              <a:srgbClr val="000000">
                <a:alpha val="25000"/>
              </a:srgbClr>
            </a:outerShdw>
          </a:effectLst>
        </p:spPr>
        <p:txBody>
          <a:bodyPr anchorCtr="0" anchor="b" bIns="91425" lIns="91425" spcFirstLastPara="1" rIns="91425" wrap="square" tIns="91425">
            <a:noAutofit/>
          </a:bodyPr>
          <a:lstStyle>
            <a:lvl1pPr lvl="0" rtl="0">
              <a:lnSpc>
                <a:spcPct val="76000"/>
              </a:lnSpc>
              <a:spcBef>
                <a:spcPts val="0"/>
              </a:spcBef>
              <a:spcAft>
                <a:spcPts val="0"/>
              </a:spcAft>
              <a:buClr>
                <a:schemeClr val="dk2"/>
              </a:buClr>
              <a:buSzPts val="5200"/>
              <a:buNone/>
              <a:defRPr sz="5200">
                <a:solidFill>
                  <a:schemeClr val="dk2"/>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 B (blauw)" type="secHead">
  <p:cSld name="SECTION_HEADER">
    <p:spTree>
      <p:nvGrpSpPr>
        <p:cNvPr id="56" name="Shape 56"/>
        <p:cNvGrpSpPr/>
        <p:nvPr/>
      </p:nvGrpSpPr>
      <p:grpSpPr>
        <a:xfrm>
          <a:off x="0" y="0"/>
          <a:ext cx="0" cy="0"/>
          <a:chOff x="0" y="0"/>
          <a:chExt cx="0" cy="0"/>
        </a:xfrm>
      </p:grpSpPr>
      <p:sp>
        <p:nvSpPr>
          <p:cNvPr id="57" name="Google Shape;5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b="1">
                <a:latin typeface="Raleway"/>
                <a:ea typeface="Raleway"/>
                <a:cs typeface="Raleway"/>
                <a:sym typeface="Raleway"/>
              </a:defRPr>
            </a:lvl1pPr>
            <a:lvl2pPr lvl="1">
              <a:buNone/>
              <a:defRPr b="1">
                <a:latin typeface="Raleway"/>
                <a:ea typeface="Raleway"/>
                <a:cs typeface="Raleway"/>
                <a:sym typeface="Raleway"/>
              </a:defRPr>
            </a:lvl2pPr>
            <a:lvl3pPr lvl="2">
              <a:buNone/>
              <a:defRPr b="1">
                <a:latin typeface="Raleway"/>
                <a:ea typeface="Raleway"/>
                <a:cs typeface="Raleway"/>
                <a:sym typeface="Raleway"/>
              </a:defRPr>
            </a:lvl3pPr>
            <a:lvl4pPr lvl="3">
              <a:buNone/>
              <a:defRPr b="1">
                <a:latin typeface="Raleway"/>
                <a:ea typeface="Raleway"/>
                <a:cs typeface="Raleway"/>
                <a:sym typeface="Raleway"/>
              </a:defRPr>
            </a:lvl4pPr>
            <a:lvl5pPr lvl="4">
              <a:buNone/>
              <a:defRPr b="1">
                <a:latin typeface="Raleway"/>
                <a:ea typeface="Raleway"/>
                <a:cs typeface="Raleway"/>
                <a:sym typeface="Raleway"/>
              </a:defRPr>
            </a:lvl5pPr>
            <a:lvl6pPr lvl="5">
              <a:buNone/>
              <a:defRPr b="1">
                <a:latin typeface="Raleway"/>
                <a:ea typeface="Raleway"/>
                <a:cs typeface="Raleway"/>
                <a:sym typeface="Raleway"/>
              </a:defRPr>
            </a:lvl6pPr>
            <a:lvl7pPr lvl="6">
              <a:buNone/>
              <a:defRPr b="1">
                <a:latin typeface="Raleway"/>
                <a:ea typeface="Raleway"/>
                <a:cs typeface="Raleway"/>
                <a:sym typeface="Raleway"/>
              </a:defRPr>
            </a:lvl7pPr>
            <a:lvl8pPr lvl="7">
              <a:buNone/>
              <a:defRPr b="1">
                <a:latin typeface="Raleway"/>
                <a:ea typeface="Raleway"/>
                <a:cs typeface="Raleway"/>
                <a:sym typeface="Raleway"/>
              </a:defRPr>
            </a:lvl8pPr>
            <a:lvl9pPr lvl="8">
              <a:buNone/>
              <a:defRPr b="1">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nl"/>
              <a:t>‹#›</a:t>
            </a:fld>
            <a:endParaRPr/>
          </a:p>
        </p:txBody>
      </p:sp>
      <p:sp>
        <p:nvSpPr>
          <p:cNvPr id="58" name="Google Shape;58;p9"/>
          <p:cNvSpPr/>
          <p:nvPr>
            <p:ph idx="2" type="pic"/>
          </p:nvPr>
        </p:nvSpPr>
        <p:spPr>
          <a:xfrm>
            <a:off x="1279950" y="1196100"/>
            <a:ext cx="3002700" cy="3003000"/>
          </a:xfrm>
          <a:prstGeom prst="rect">
            <a:avLst/>
          </a:prstGeom>
          <a:noFill/>
          <a:ln>
            <a:noFill/>
          </a:ln>
        </p:spPr>
      </p:sp>
      <p:sp>
        <p:nvSpPr>
          <p:cNvPr id="59" name="Google Shape;59;p9"/>
          <p:cNvSpPr/>
          <p:nvPr>
            <p:ph idx="3" type="pic"/>
          </p:nvPr>
        </p:nvSpPr>
        <p:spPr>
          <a:xfrm rot="591">
            <a:off x="1909107" y="1825680"/>
            <a:ext cx="1743900" cy="1743900"/>
          </a:xfrm>
          <a:prstGeom prst="rect">
            <a:avLst/>
          </a:prstGeom>
          <a:noFill/>
          <a:ln>
            <a:noFill/>
          </a:ln>
        </p:spPr>
      </p:sp>
      <p:sp>
        <p:nvSpPr>
          <p:cNvPr id="60" name="Google Shape;60;p9"/>
          <p:cNvSpPr/>
          <p:nvPr>
            <p:ph idx="4" type="pic"/>
          </p:nvPr>
        </p:nvSpPr>
        <p:spPr>
          <a:xfrm>
            <a:off x="4661125" y="1186400"/>
            <a:ext cx="3077100" cy="3077100"/>
          </a:xfrm>
          <a:prstGeom prst="ellipse">
            <a:avLst/>
          </a:prstGeom>
          <a:noFill/>
          <a:ln>
            <a:noFill/>
          </a:ln>
        </p:spPr>
      </p:sp>
      <p:sp>
        <p:nvSpPr>
          <p:cNvPr id="61" name="Google Shape;61;p9"/>
          <p:cNvSpPr/>
          <p:nvPr>
            <p:ph idx="5" type="pic"/>
          </p:nvPr>
        </p:nvSpPr>
        <p:spPr>
          <a:xfrm>
            <a:off x="5300125" y="1825400"/>
            <a:ext cx="1799100" cy="1799100"/>
          </a:xfrm>
          <a:prstGeom prst="ellipse">
            <a:avLst/>
          </a:prstGeom>
          <a:noFill/>
          <a:ln>
            <a:noFill/>
          </a:ln>
        </p:spPr>
      </p:sp>
      <p:pic>
        <p:nvPicPr>
          <p:cNvPr id="62" name="Google Shape;62;p9"/>
          <p:cNvPicPr preferRelativeResize="0"/>
          <p:nvPr/>
        </p:nvPicPr>
        <p:blipFill>
          <a:blip r:embed="rId2">
            <a:alphaModFix/>
          </a:blip>
          <a:stretch>
            <a:fillRect/>
          </a:stretch>
        </p:blipFill>
        <p:spPr>
          <a:xfrm>
            <a:off x="7474639" y="287300"/>
            <a:ext cx="1384413" cy="300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 B (wit)">
  <p:cSld name="SECTION_HEADER_1">
    <p:bg>
      <p:bgPr>
        <a:solidFill>
          <a:schemeClr val="dk2"/>
        </a:solidFill>
      </p:bgPr>
    </p:bg>
    <p:spTree>
      <p:nvGrpSpPr>
        <p:cNvPr id="63" name="Shape 63"/>
        <p:cNvGrpSpPr/>
        <p:nvPr/>
      </p:nvGrpSpPr>
      <p:grpSpPr>
        <a:xfrm>
          <a:off x="0" y="0"/>
          <a:ext cx="0" cy="0"/>
          <a:chOff x="0" y="0"/>
          <a:chExt cx="0" cy="0"/>
        </a:xfrm>
      </p:grpSpPr>
      <p:sp>
        <p:nvSpPr>
          <p:cNvPr id="64" name="Google Shape;6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b="1">
                <a:solidFill>
                  <a:schemeClr val="lt1"/>
                </a:solidFill>
                <a:latin typeface="Raleway"/>
                <a:ea typeface="Raleway"/>
                <a:cs typeface="Raleway"/>
                <a:sym typeface="Raleway"/>
              </a:defRPr>
            </a:lvl1pPr>
            <a:lvl2pPr lvl="1" rtl="0">
              <a:buNone/>
              <a:defRPr b="1">
                <a:solidFill>
                  <a:schemeClr val="lt1"/>
                </a:solidFill>
                <a:latin typeface="Raleway"/>
                <a:ea typeface="Raleway"/>
                <a:cs typeface="Raleway"/>
                <a:sym typeface="Raleway"/>
              </a:defRPr>
            </a:lvl2pPr>
            <a:lvl3pPr lvl="2" rtl="0">
              <a:buNone/>
              <a:defRPr b="1">
                <a:solidFill>
                  <a:schemeClr val="lt1"/>
                </a:solidFill>
                <a:latin typeface="Raleway"/>
                <a:ea typeface="Raleway"/>
                <a:cs typeface="Raleway"/>
                <a:sym typeface="Raleway"/>
              </a:defRPr>
            </a:lvl3pPr>
            <a:lvl4pPr lvl="3" rtl="0">
              <a:buNone/>
              <a:defRPr b="1">
                <a:solidFill>
                  <a:schemeClr val="lt1"/>
                </a:solidFill>
                <a:latin typeface="Raleway"/>
                <a:ea typeface="Raleway"/>
                <a:cs typeface="Raleway"/>
                <a:sym typeface="Raleway"/>
              </a:defRPr>
            </a:lvl4pPr>
            <a:lvl5pPr lvl="4" rtl="0">
              <a:buNone/>
              <a:defRPr b="1">
                <a:solidFill>
                  <a:schemeClr val="lt1"/>
                </a:solidFill>
                <a:latin typeface="Raleway"/>
                <a:ea typeface="Raleway"/>
                <a:cs typeface="Raleway"/>
                <a:sym typeface="Raleway"/>
              </a:defRPr>
            </a:lvl5pPr>
            <a:lvl6pPr lvl="5" rtl="0">
              <a:buNone/>
              <a:defRPr b="1">
                <a:solidFill>
                  <a:schemeClr val="lt1"/>
                </a:solidFill>
                <a:latin typeface="Raleway"/>
                <a:ea typeface="Raleway"/>
                <a:cs typeface="Raleway"/>
                <a:sym typeface="Raleway"/>
              </a:defRPr>
            </a:lvl6pPr>
            <a:lvl7pPr lvl="6" rtl="0">
              <a:buNone/>
              <a:defRPr b="1">
                <a:solidFill>
                  <a:schemeClr val="lt1"/>
                </a:solidFill>
                <a:latin typeface="Raleway"/>
                <a:ea typeface="Raleway"/>
                <a:cs typeface="Raleway"/>
                <a:sym typeface="Raleway"/>
              </a:defRPr>
            </a:lvl7pPr>
            <a:lvl8pPr lvl="7" rtl="0">
              <a:buNone/>
              <a:defRPr b="1">
                <a:solidFill>
                  <a:schemeClr val="lt1"/>
                </a:solidFill>
                <a:latin typeface="Raleway"/>
                <a:ea typeface="Raleway"/>
                <a:cs typeface="Raleway"/>
                <a:sym typeface="Raleway"/>
              </a:defRPr>
            </a:lvl8pPr>
            <a:lvl9pPr lvl="8" rtl="0">
              <a:buNone/>
              <a:defRPr b="1">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nl"/>
              <a:t>‹#›</a:t>
            </a:fld>
            <a:endParaRPr/>
          </a:p>
        </p:txBody>
      </p:sp>
      <p:sp>
        <p:nvSpPr>
          <p:cNvPr id="65" name="Google Shape;65;p10"/>
          <p:cNvSpPr/>
          <p:nvPr>
            <p:ph idx="2" type="pic"/>
          </p:nvPr>
        </p:nvSpPr>
        <p:spPr>
          <a:xfrm>
            <a:off x="1279950" y="1196100"/>
            <a:ext cx="3002700" cy="3003000"/>
          </a:xfrm>
          <a:prstGeom prst="rect">
            <a:avLst/>
          </a:prstGeom>
          <a:noFill/>
          <a:ln>
            <a:noFill/>
          </a:ln>
        </p:spPr>
      </p:sp>
      <p:sp>
        <p:nvSpPr>
          <p:cNvPr id="66" name="Google Shape;66;p10"/>
          <p:cNvSpPr/>
          <p:nvPr>
            <p:ph idx="3" type="pic"/>
          </p:nvPr>
        </p:nvSpPr>
        <p:spPr>
          <a:xfrm rot="591">
            <a:off x="1909107" y="1825680"/>
            <a:ext cx="1743900" cy="1743900"/>
          </a:xfrm>
          <a:prstGeom prst="rect">
            <a:avLst/>
          </a:prstGeom>
          <a:noFill/>
          <a:ln>
            <a:noFill/>
          </a:ln>
        </p:spPr>
      </p:sp>
      <p:sp>
        <p:nvSpPr>
          <p:cNvPr id="67" name="Google Shape;67;p10"/>
          <p:cNvSpPr/>
          <p:nvPr>
            <p:ph idx="4" type="pic"/>
          </p:nvPr>
        </p:nvSpPr>
        <p:spPr>
          <a:xfrm>
            <a:off x="4661125" y="1186400"/>
            <a:ext cx="3077100" cy="3077100"/>
          </a:xfrm>
          <a:prstGeom prst="ellipse">
            <a:avLst/>
          </a:prstGeom>
          <a:noFill/>
          <a:ln>
            <a:noFill/>
          </a:ln>
        </p:spPr>
      </p:sp>
      <p:sp>
        <p:nvSpPr>
          <p:cNvPr id="68" name="Google Shape;68;p10"/>
          <p:cNvSpPr/>
          <p:nvPr>
            <p:ph idx="5" type="pic"/>
          </p:nvPr>
        </p:nvSpPr>
        <p:spPr>
          <a:xfrm>
            <a:off x="5300125" y="1825400"/>
            <a:ext cx="1799100" cy="1799100"/>
          </a:xfrm>
          <a:prstGeom prst="ellipse">
            <a:avLst/>
          </a:prstGeom>
          <a:noFill/>
          <a:ln>
            <a:noFill/>
          </a:ln>
        </p:spPr>
      </p:sp>
      <p:pic>
        <p:nvPicPr>
          <p:cNvPr id="69" name="Google Shape;69;p10"/>
          <p:cNvPicPr preferRelativeResize="0"/>
          <p:nvPr/>
        </p:nvPicPr>
        <p:blipFill rotWithShape="1">
          <a:blip r:embed="rId2">
            <a:alphaModFix/>
          </a:blip>
          <a:srcRect b="69" l="0" r="0" t="69"/>
          <a:stretch/>
        </p:blipFill>
        <p:spPr>
          <a:xfrm>
            <a:off x="7474639" y="287300"/>
            <a:ext cx="1384413" cy="300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4000"/>
              <a:buFont typeface="Raleway Medium"/>
              <a:buNone/>
              <a:defRPr sz="4000">
                <a:solidFill>
                  <a:schemeClr val="dk1"/>
                </a:solidFill>
                <a:latin typeface="Raleway Medium"/>
                <a:ea typeface="Raleway Medium"/>
                <a:cs typeface="Raleway Medium"/>
                <a:sym typeface="Raleway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6625" y="1762700"/>
            <a:ext cx="8520600" cy="3445200"/>
          </a:xfrm>
          <a:prstGeom prst="rect">
            <a:avLst/>
          </a:prstGeom>
          <a:noFill/>
          <a:ln>
            <a:noFill/>
          </a:ln>
        </p:spPr>
        <p:txBody>
          <a:bodyPr anchorCtr="0" anchor="t" bIns="91425" lIns="91425" spcFirstLastPara="1" rIns="91425" wrap="square" tIns="91425">
            <a:noAutofit/>
          </a:bodyPr>
          <a:lstStyle>
            <a:lvl1pPr indent="-412750" lvl="0" marL="457200">
              <a:lnSpc>
                <a:spcPct val="115000"/>
              </a:lnSpc>
              <a:spcBef>
                <a:spcPts val="0"/>
              </a:spcBef>
              <a:spcAft>
                <a:spcPts val="0"/>
              </a:spcAft>
              <a:buClr>
                <a:schemeClr val="dk2"/>
              </a:buClr>
              <a:buSzPts val="2900"/>
              <a:buFont typeface="Raleway Medium"/>
              <a:buChar char="●"/>
              <a:defRPr sz="2900">
                <a:solidFill>
                  <a:schemeClr val="dk2"/>
                </a:solidFill>
                <a:latin typeface="Raleway Medium"/>
                <a:ea typeface="Raleway Medium"/>
                <a:cs typeface="Raleway Medium"/>
                <a:sym typeface="Raleway Medium"/>
              </a:defRPr>
            </a:lvl1pPr>
            <a:lvl2pPr indent="-317500" lvl="1" marL="914400">
              <a:lnSpc>
                <a:spcPct val="115000"/>
              </a:lnSpc>
              <a:spcBef>
                <a:spcPts val="0"/>
              </a:spcBef>
              <a:spcAft>
                <a:spcPts val="0"/>
              </a:spcAft>
              <a:buClr>
                <a:schemeClr val="dk2"/>
              </a:buClr>
              <a:buSzPts val="1400"/>
              <a:buFont typeface="Raleway"/>
              <a:buChar char="○"/>
              <a:defRPr b="1">
                <a:solidFill>
                  <a:schemeClr val="dk2"/>
                </a:solidFill>
                <a:latin typeface="Raleway"/>
                <a:ea typeface="Raleway"/>
                <a:cs typeface="Raleway"/>
                <a:sym typeface="Raleway"/>
              </a:defRPr>
            </a:lvl2pPr>
            <a:lvl3pPr indent="-317500" lvl="2" marL="13716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indent="-317500" lvl="3" marL="18288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indent="-317500" lvl="4" marL="22860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indent="-317500" lvl="5" marL="27432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indent="-317500" lvl="6" marL="32004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indent="-317500" lvl="7" marL="36576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indent="-317500" lvl="8" marL="41148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40">
          <p15:clr>
            <a:srgbClr val="EA4335"/>
          </p15:clr>
        </p15:guide>
        <p15:guide id="2" pos="5443">
          <p15:clr>
            <a:srgbClr val="EA4335"/>
          </p15:clr>
        </p15:guide>
        <p15:guide id="3" orient="horz" pos="37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 name="Shape 240"/>
        <p:cNvGrpSpPr/>
        <p:nvPr/>
      </p:nvGrpSpPr>
      <p:grpSpPr>
        <a:xfrm>
          <a:off x="0" y="0"/>
          <a:ext cx="0" cy="0"/>
          <a:chOff x="0" y="0"/>
          <a:chExt cx="0" cy="0"/>
        </a:xfrm>
      </p:grpSpPr>
      <p:sp>
        <p:nvSpPr>
          <p:cNvPr id="241" name="Google Shape;241;p25"/>
          <p:cNvSpPr txBox="1"/>
          <p:nvPr>
            <p:ph type="title"/>
          </p:nvPr>
        </p:nvSpPr>
        <p:spPr>
          <a:xfrm>
            <a:off x="287811" y="267129"/>
            <a:ext cx="4999878" cy="31501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200"/>
              <a:buNone/>
              <a:defRPr b="0" i="0" sz="1900" u="none" cap="none" strike="noStrike">
                <a:solidFill>
                  <a:schemeClr val="lt1"/>
                </a:solidFill>
                <a:latin typeface="Arial"/>
                <a:ea typeface="Arial"/>
                <a:cs typeface="Arial"/>
                <a:sym typeface="Arial"/>
              </a:defRPr>
            </a:lvl1pPr>
            <a:lvl2pPr lvl="1">
              <a:spcBef>
                <a:spcPts val="0"/>
              </a:spcBef>
              <a:spcAft>
                <a:spcPts val="0"/>
              </a:spcAft>
              <a:buSzPts val="1200"/>
              <a:buNone/>
              <a:defRPr sz="1500"/>
            </a:lvl2pPr>
            <a:lvl3pPr lvl="2">
              <a:spcBef>
                <a:spcPts val="0"/>
              </a:spcBef>
              <a:spcAft>
                <a:spcPts val="0"/>
              </a:spcAft>
              <a:buSzPts val="1200"/>
              <a:buNone/>
              <a:defRPr sz="1500"/>
            </a:lvl3pPr>
            <a:lvl4pPr lvl="3">
              <a:spcBef>
                <a:spcPts val="0"/>
              </a:spcBef>
              <a:spcAft>
                <a:spcPts val="0"/>
              </a:spcAft>
              <a:buSzPts val="1200"/>
              <a:buNone/>
              <a:defRPr sz="1500"/>
            </a:lvl4pPr>
            <a:lvl5pPr lvl="4">
              <a:spcBef>
                <a:spcPts val="0"/>
              </a:spcBef>
              <a:spcAft>
                <a:spcPts val="0"/>
              </a:spcAft>
              <a:buSzPts val="1200"/>
              <a:buNone/>
              <a:defRPr sz="1500"/>
            </a:lvl5pPr>
            <a:lvl6pPr lvl="5">
              <a:spcBef>
                <a:spcPts val="0"/>
              </a:spcBef>
              <a:spcAft>
                <a:spcPts val="0"/>
              </a:spcAft>
              <a:buSzPts val="1200"/>
              <a:buNone/>
              <a:defRPr sz="1500"/>
            </a:lvl6pPr>
            <a:lvl7pPr lvl="6">
              <a:spcBef>
                <a:spcPts val="0"/>
              </a:spcBef>
              <a:spcAft>
                <a:spcPts val="0"/>
              </a:spcAft>
              <a:buSzPts val="1200"/>
              <a:buNone/>
              <a:defRPr sz="1500"/>
            </a:lvl7pPr>
            <a:lvl8pPr lvl="7">
              <a:spcBef>
                <a:spcPts val="0"/>
              </a:spcBef>
              <a:spcAft>
                <a:spcPts val="0"/>
              </a:spcAft>
              <a:buSzPts val="1200"/>
              <a:buNone/>
              <a:defRPr sz="1500"/>
            </a:lvl8pPr>
            <a:lvl9pPr lvl="8">
              <a:spcBef>
                <a:spcPts val="0"/>
              </a:spcBef>
              <a:spcAft>
                <a:spcPts val="0"/>
              </a:spcAft>
              <a:buSzPts val="1200"/>
              <a:buNone/>
              <a:defRPr sz="1500"/>
            </a:lvl9pPr>
          </a:lstStyle>
          <a:p/>
        </p:txBody>
      </p:sp>
      <p:sp>
        <p:nvSpPr>
          <p:cNvPr id="242" name="Google Shape;242;p25"/>
          <p:cNvSpPr txBox="1"/>
          <p:nvPr>
            <p:ph idx="1" type="body"/>
          </p:nvPr>
        </p:nvSpPr>
        <p:spPr>
          <a:xfrm>
            <a:off x="1975876" y="989877"/>
            <a:ext cx="5192248" cy="1486564"/>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200"/>
              <a:buNone/>
              <a:defRPr b="0" i="0" sz="9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200"/>
              <a:buNone/>
              <a:defRPr b="0" i="0" sz="1500" u="none" cap="none" strike="noStrike">
                <a:latin typeface="Calibri"/>
                <a:ea typeface="Calibri"/>
                <a:cs typeface="Calibri"/>
                <a:sym typeface="Calibri"/>
              </a:defRPr>
            </a:lvl2pPr>
            <a:lvl3pPr indent="-228600" lvl="2" marL="1371600" marR="0" rtl="0" algn="l">
              <a:spcBef>
                <a:spcPts val="0"/>
              </a:spcBef>
              <a:spcAft>
                <a:spcPts val="0"/>
              </a:spcAft>
              <a:buSzPts val="1200"/>
              <a:buNone/>
              <a:defRPr b="0" i="0" sz="1500" u="none" cap="none" strike="noStrike">
                <a:latin typeface="Calibri"/>
                <a:ea typeface="Calibri"/>
                <a:cs typeface="Calibri"/>
                <a:sym typeface="Calibri"/>
              </a:defRPr>
            </a:lvl3pPr>
            <a:lvl4pPr indent="-228600" lvl="3" marL="1828800" marR="0" rtl="0" algn="l">
              <a:spcBef>
                <a:spcPts val="0"/>
              </a:spcBef>
              <a:spcAft>
                <a:spcPts val="0"/>
              </a:spcAft>
              <a:buSzPts val="1200"/>
              <a:buNone/>
              <a:defRPr b="0" i="0" sz="1500" u="none" cap="none" strike="noStrike">
                <a:latin typeface="Calibri"/>
                <a:ea typeface="Calibri"/>
                <a:cs typeface="Calibri"/>
                <a:sym typeface="Calibri"/>
              </a:defRPr>
            </a:lvl4pPr>
            <a:lvl5pPr indent="-228600" lvl="4" marL="2286000" marR="0" rtl="0" algn="l">
              <a:spcBef>
                <a:spcPts val="0"/>
              </a:spcBef>
              <a:spcAft>
                <a:spcPts val="0"/>
              </a:spcAft>
              <a:buSzPts val="1200"/>
              <a:buNone/>
              <a:defRPr b="0" i="0" sz="1500" u="none" cap="none" strike="noStrike">
                <a:latin typeface="Calibri"/>
                <a:ea typeface="Calibri"/>
                <a:cs typeface="Calibri"/>
                <a:sym typeface="Calibri"/>
              </a:defRPr>
            </a:lvl5pPr>
            <a:lvl6pPr indent="-228600" lvl="5" marL="2743200" marR="0" rtl="0" algn="l">
              <a:spcBef>
                <a:spcPts val="0"/>
              </a:spcBef>
              <a:spcAft>
                <a:spcPts val="0"/>
              </a:spcAft>
              <a:buSzPts val="1200"/>
              <a:buNone/>
              <a:defRPr b="0" i="0" sz="1500" u="none" cap="none" strike="noStrike">
                <a:latin typeface="Calibri"/>
                <a:ea typeface="Calibri"/>
                <a:cs typeface="Calibri"/>
                <a:sym typeface="Calibri"/>
              </a:defRPr>
            </a:lvl6pPr>
            <a:lvl7pPr indent="-228600" lvl="6" marL="3200400" marR="0" rtl="0" algn="l">
              <a:spcBef>
                <a:spcPts val="0"/>
              </a:spcBef>
              <a:spcAft>
                <a:spcPts val="0"/>
              </a:spcAft>
              <a:buSzPts val="1200"/>
              <a:buNone/>
              <a:defRPr b="0" i="0" sz="1500" u="none" cap="none" strike="noStrike">
                <a:latin typeface="Calibri"/>
                <a:ea typeface="Calibri"/>
                <a:cs typeface="Calibri"/>
                <a:sym typeface="Calibri"/>
              </a:defRPr>
            </a:lvl7pPr>
            <a:lvl8pPr indent="-228600" lvl="7" marL="3657600" marR="0" rtl="0" algn="l">
              <a:spcBef>
                <a:spcPts val="0"/>
              </a:spcBef>
              <a:spcAft>
                <a:spcPts val="0"/>
              </a:spcAft>
              <a:buSzPts val="1200"/>
              <a:buNone/>
              <a:defRPr b="0" i="0" sz="1500" u="none" cap="none" strike="noStrike">
                <a:latin typeface="Calibri"/>
                <a:ea typeface="Calibri"/>
                <a:cs typeface="Calibri"/>
                <a:sym typeface="Calibri"/>
              </a:defRPr>
            </a:lvl8pPr>
            <a:lvl9pPr indent="-228600" lvl="8" marL="4114800" marR="0" rtl="0" algn="l">
              <a:spcBef>
                <a:spcPts val="0"/>
              </a:spcBef>
              <a:spcAft>
                <a:spcPts val="0"/>
              </a:spcAft>
              <a:buSzPts val="1200"/>
              <a:buNone/>
              <a:defRPr b="0" i="0" sz="1500" u="none" cap="none" strike="noStrike">
                <a:latin typeface="Calibri"/>
                <a:ea typeface="Calibri"/>
                <a:cs typeface="Calibri"/>
                <a:sym typeface="Calibri"/>
              </a:defRPr>
            </a:lvl9pPr>
          </a:lstStyle>
          <a:p/>
        </p:txBody>
      </p:sp>
      <p:sp>
        <p:nvSpPr>
          <p:cNvPr id="243" name="Google Shape;243;p25"/>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200"/>
              <a:buNone/>
              <a:defRPr b="0" i="0" sz="1500" u="none" cap="none" strike="noStrike">
                <a:solidFill>
                  <a:srgbClr val="888888"/>
                </a:solidFill>
              </a:defRPr>
            </a:lvl1pPr>
            <a:lvl2pPr lvl="1" marR="0" rtl="0" algn="l">
              <a:spcBef>
                <a:spcPts val="0"/>
              </a:spcBef>
              <a:spcAft>
                <a:spcPts val="0"/>
              </a:spcAft>
              <a:buSzPts val="1200"/>
              <a:buNone/>
              <a:defRPr b="0" i="0" sz="1500" u="none" cap="none" strike="noStrike"/>
            </a:lvl2pPr>
            <a:lvl3pPr lvl="2" marR="0" rtl="0" algn="l">
              <a:spcBef>
                <a:spcPts val="0"/>
              </a:spcBef>
              <a:spcAft>
                <a:spcPts val="0"/>
              </a:spcAft>
              <a:buSzPts val="1200"/>
              <a:buNone/>
              <a:defRPr b="0" i="0" sz="1500" u="none" cap="none" strike="noStrike"/>
            </a:lvl3pPr>
            <a:lvl4pPr lvl="3" marR="0" rtl="0" algn="l">
              <a:spcBef>
                <a:spcPts val="0"/>
              </a:spcBef>
              <a:spcAft>
                <a:spcPts val="0"/>
              </a:spcAft>
              <a:buSzPts val="1200"/>
              <a:buNone/>
              <a:defRPr b="0" i="0" sz="1500" u="none" cap="none" strike="noStrike"/>
            </a:lvl4pPr>
            <a:lvl5pPr lvl="4" marR="0" rtl="0" algn="l">
              <a:spcBef>
                <a:spcPts val="0"/>
              </a:spcBef>
              <a:spcAft>
                <a:spcPts val="0"/>
              </a:spcAft>
              <a:buSzPts val="1200"/>
              <a:buNone/>
              <a:defRPr b="0" i="0" sz="1500" u="none" cap="none" strike="noStrike"/>
            </a:lvl5pPr>
            <a:lvl6pPr lvl="5" marR="0" rtl="0" algn="l">
              <a:spcBef>
                <a:spcPts val="0"/>
              </a:spcBef>
              <a:spcAft>
                <a:spcPts val="0"/>
              </a:spcAft>
              <a:buSzPts val="1200"/>
              <a:buNone/>
              <a:defRPr b="0" i="0" sz="1500" u="none" cap="none" strike="noStrike"/>
            </a:lvl6pPr>
            <a:lvl7pPr lvl="6" marR="0" rtl="0" algn="l">
              <a:spcBef>
                <a:spcPts val="0"/>
              </a:spcBef>
              <a:spcAft>
                <a:spcPts val="0"/>
              </a:spcAft>
              <a:buSzPts val="1200"/>
              <a:buNone/>
              <a:defRPr b="0" i="0" sz="1500" u="none" cap="none" strike="noStrike"/>
            </a:lvl7pPr>
            <a:lvl8pPr lvl="7" marR="0" rtl="0" algn="l">
              <a:spcBef>
                <a:spcPts val="0"/>
              </a:spcBef>
              <a:spcAft>
                <a:spcPts val="0"/>
              </a:spcAft>
              <a:buSzPts val="1200"/>
              <a:buNone/>
              <a:defRPr b="0" i="0" sz="1500" u="none" cap="none" strike="noStrike"/>
            </a:lvl8pPr>
            <a:lvl9pPr lvl="8" marR="0" rtl="0" algn="l">
              <a:spcBef>
                <a:spcPts val="0"/>
              </a:spcBef>
              <a:spcAft>
                <a:spcPts val="0"/>
              </a:spcAft>
              <a:buSzPts val="1200"/>
              <a:buNone/>
              <a:defRPr b="0" i="0" sz="1500" u="none" cap="none" strike="noStrike"/>
            </a:lvl9pPr>
          </a:lstStyle>
          <a:p/>
        </p:txBody>
      </p:sp>
      <p:sp>
        <p:nvSpPr>
          <p:cNvPr id="244" name="Google Shape;244;p25"/>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200"/>
              <a:buNone/>
              <a:defRPr b="0" i="0" sz="1500" u="none" cap="none" strike="noStrike">
                <a:solidFill>
                  <a:srgbClr val="888888"/>
                </a:solidFill>
              </a:defRPr>
            </a:lvl1pPr>
            <a:lvl2pPr lvl="1" marR="0" rtl="0" algn="l">
              <a:spcBef>
                <a:spcPts val="0"/>
              </a:spcBef>
              <a:spcAft>
                <a:spcPts val="0"/>
              </a:spcAft>
              <a:buSzPts val="1200"/>
              <a:buNone/>
              <a:defRPr b="0" i="0" sz="1500" u="none" cap="none" strike="noStrike"/>
            </a:lvl2pPr>
            <a:lvl3pPr lvl="2" marR="0" rtl="0" algn="l">
              <a:spcBef>
                <a:spcPts val="0"/>
              </a:spcBef>
              <a:spcAft>
                <a:spcPts val="0"/>
              </a:spcAft>
              <a:buSzPts val="1200"/>
              <a:buNone/>
              <a:defRPr b="0" i="0" sz="1500" u="none" cap="none" strike="noStrike"/>
            </a:lvl3pPr>
            <a:lvl4pPr lvl="3" marR="0" rtl="0" algn="l">
              <a:spcBef>
                <a:spcPts val="0"/>
              </a:spcBef>
              <a:spcAft>
                <a:spcPts val="0"/>
              </a:spcAft>
              <a:buSzPts val="1200"/>
              <a:buNone/>
              <a:defRPr b="0" i="0" sz="1500" u="none" cap="none" strike="noStrike"/>
            </a:lvl4pPr>
            <a:lvl5pPr lvl="4" marR="0" rtl="0" algn="l">
              <a:spcBef>
                <a:spcPts val="0"/>
              </a:spcBef>
              <a:spcAft>
                <a:spcPts val="0"/>
              </a:spcAft>
              <a:buSzPts val="1200"/>
              <a:buNone/>
              <a:defRPr b="0" i="0" sz="1500" u="none" cap="none" strike="noStrike"/>
            </a:lvl5pPr>
            <a:lvl6pPr lvl="5" marR="0" rtl="0" algn="l">
              <a:spcBef>
                <a:spcPts val="0"/>
              </a:spcBef>
              <a:spcAft>
                <a:spcPts val="0"/>
              </a:spcAft>
              <a:buSzPts val="1200"/>
              <a:buNone/>
              <a:defRPr b="0" i="0" sz="1500" u="none" cap="none" strike="noStrike"/>
            </a:lvl6pPr>
            <a:lvl7pPr lvl="6" marR="0" rtl="0" algn="l">
              <a:spcBef>
                <a:spcPts val="0"/>
              </a:spcBef>
              <a:spcAft>
                <a:spcPts val="0"/>
              </a:spcAft>
              <a:buSzPts val="1200"/>
              <a:buNone/>
              <a:defRPr b="0" i="0" sz="1500" u="none" cap="none" strike="noStrike"/>
            </a:lvl7pPr>
            <a:lvl8pPr lvl="7" marR="0" rtl="0" algn="l">
              <a:spcBef>
                <a:spcPts val="0"/>
              </a:spcBef>
              <a:spcAft>
                <a:spcPts val="0"/>
              </a:spcAft>
              <a:buSzPts val="1200"/>
              <a:buNone/>
              <a:defRPr b="0" i="0" sz="1500" u="none" cap="none" strike="noStrike"/>
            </a:lvl8pPr>
            <a:lvl9pPr lvl="8" marR="0" rtl="0" algn="l">
              <a:spcBef>
                <a:spcPts val="0"/>
              </a:spcBef>
              <a:spcAft>
                <a:spcPts val="0"/>
              </a:spcAft>
              <a:buSzPts val="1200"/>
              <a:buNone/>
              <a:defRPr b="0" i="0" sz="1500" u="none" cap="none" strike="noStrike"/>
            </a:lvl9pPr>
          </a:lstStyle>
          <a:p/>
        </p:txBody>
      </p:sp>
      <p:sp>
        <p:nvSpPr>
          <p:cNvPr id="245" name="Google Shape;245;p25"/>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0" i="0" sz="1500" u="none" cap="none" strike="noStrike">
                <a:solidFill>
                  <a:srgbClr val="888888"/>
                </a:solidFill>
              </a:defRPr>
            </a:lvl1pPr>
            <a:lvl2pPr indent="0" lvl="1" marL="0" marR="0" rtl="0" algn="r">
              <a:spcBef>
                <a:spcPts val="0"/>
              </a:spcBef>
              <a:buNone/>
              <a:defRPr b="0" i="0" sz="1500" u="none" cap="none" strike="noStrike">
                <a:solidFill>
                  <a:srgbClr val="888888"/>
                </a:solidFill>
              </a:defRPr>
            </a:lvl2pPr>
            <a:lvl3pPr indent="0" lvl="2" marL="0" marR="0" rtl="0" algn="r">
              <a:spcBef>
                <a:spcPts val="0"/>
              </a:spcBef>
              <a:buNone/>
              <a:defRPr b="0" i="0" sz="1500" u="none" cap="none" strike="noStrike">
                <a:solidFill>
                  <a:srgbClr val="888888"/>
                </a:solidFill>
              </a:defRPr>
            </a:lvl3pPr>
            <a:lvl4pPr indent="0" lvl="3" marL="0" marR="0" rtl="0" algn="r">
              <a:spcBef>
                <a:spcPts val="0"/>
              </a:spcBef>
              <a:buNone/>
              <a:defRPr b="0" i="0" sz="1500" u="none" cap="none" strike="noStrike">
                <a:solidFill>
                  <a:srgbClr val="888888"/>
                </a:solidFill>
              </a:defRPr>
            </a:lvl4pPr>
            <a:lvl5pPr indent="0" lvl="4" marL="0" marR="0" rtl="0" algn="r">
              <a:spcBef>
                <a:spcPts val="0"/>
              </a:spcBef>
              <a:buNone/>
              <a:defRPr b="0" i="0" sz="1500" u="none" cap="none" strike="noStrike">
                <a:solidFill>
                  <a:srgbClr val="888888"/>
                </a:solidFill>
              </a:defRPr>
            </a:lvl5pPr>
            <a:lvl6pPr indent="0" lvl="5" marL="0" marR="0" rtl="0" algn="r">
              <a:spcBef>
                <a:spcPts val="0"/>
              </a:spcBef>
              <a:buNone/>
              <a:defRPr b="0" i="0" sz="1500" u="none" cap="none" strike="noStrike">
                <a:solidFill>
                  <a:srgbClr val="888888"/>
                </a:solidFill>
              </a:defRPr>
            </a:lvl6pPr>
            <a:lvl7pPr indent="0" lvl="6" marL="0" marR="0" rtl="0" algn="r">
              <a:spcBef>
                <a:spcPts val="0"/>
              </a:spcBef>
              <a:buNone/>
              <a:defRPr b="0" i="0" sz="1500" u="none" cap="none" strike="noStrike">
                <a:solidFill>
                  <a:srgbClr val="888888"/>
                </a:solidFill>
              </a:defRPr>
            </a:lvl7pPr>
            <a:lvl8pPr indent="0" lvl="7" marL="0" marR="0" rtl="0" algn="r">
              <a:spcBef>
                <a:spcPts val="0"/>
              </a:spcBef>
              <a:buNone/>
              <a:defRPr b="0" i="0" sz="1500" u="none" cap="none" strike="noStrike">
                <a:solidFill>
                  <a:srgbClr val="888888"/>
                </a:solidFill>
              </a:defRPr>
            </a:lvl8pPr>
            <a:lvl9pPr indent="0" lvl="8" marL="0" marR="0" rtl="0" algn="r">
              <a:spcBef>
                <a:spcPts val="0"/>
              </a:spcBef>
              <a:buNone/>
              <a:defRPr b="0" i="0" sz="1500" u="none" cap="none" strike="noStrike">
                <a:solidFill>
                  <a:srgbClr val="888888"/>
                </a:solidFill>
              </a:defRPr>
            </a:lvl9pPr>
          </a:lstStyle>
          <a:p>
            <a:pPr indent="0" lvl="0" marL="0" rtl="0" algn="r">
              <a:spcBef>
                <a:spcPts val="0"/>
              </a:spcBef>
              <a:spcAft>
                <a:spcPts val="0"/>
              </a:spcAft>
              <a:buNone/>
            </a:pPr>
            <a:fld id="{00000000-1234-1234-1234-123412341234}" type="slidenum">
              <a:rPr lang="nl"/>
              <a:t>‹#›</a:t>
            </a:fld>
            <a:endParaRPr sz="1200">
              <a:solidFill>
                <a:srgbClr val="000000"/>
              </a:solidFill>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29.jpg"/><Relationship Id="rId5" Type="http://schemas.openxmlformats.org/officeDocument/2006/relationships/image" Target="../media/image31.jpg"/><Relationship Id="rId6"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1" Type="http://schemas.openxmlformats.org/officeDocument/2006/relationships/hyperlink" Target="https://www.beeldengeluidopschool.nl/#/embed/fragment/urn:vme:default:aggregate-asset:2102301260084940220" TargetMode="External"/><Relationship Id="rId10" Type="http://schemas.openxmlformats.org/officeDocument/2006/relationships/hyperlink" Target="https://www.beeldengeluidopschool.nl/#/embed/fragment/urn:vme:default:aggregate-asset:2102301260084940220" TargetMode="External"/><Relationship Id="rId12" Type="http://schemas.openxmlformats.org/officeDocument/2006/relationships/hyperlink" Target="https://www.lessonup.com/nl/channel/beeldengeluid/series" TargetMode="External"/><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26.jpg"/><Relationship Id="rId4" Type="http://schemas.openxmlformats.org/officeDocument/2006/relationships/hyperlink" Target="https://www.beeldengeluidopschool.nl/#/details/program/urn:vme:default:program:2101608080064873531/highlights/urn:vme:default:aggregate-asset:2102303140085158320" TargetMode="External"/><Relationship Id="rId9" Type="http://schemas.openxmlformats.org/officeDocument/2006/relationships/hyperlink" Target="https://www.beeldengeluidopschool.nl/#/details/program/urn:vme:default:program:2102007120273798331" TargetMode="External"/><Relationship Id="rId5" Type="http://schemas.openxmlformats.org/officeDocument/2006/relationships/hyperlink" Target="https://www.beeldengeluidopschool.nl/#/details/fragment/urn:vme:default:aggregate-asset:2102303140085158420" TargetMode="External"/><Relationship Id="rId6" Type="http://schemas.openxmlformats.org/officeDocument/2006/relationships/hyperlink" Target="https://www.beeldengeluidopschool.nl/#/details/fragment/urn:vme:default:aggregate-asset:2102303160085169220" TargetMode="External"/><Relationship Id="rId7" Type="http://schemas.openxmlformats.org/officeDocument/2006/relationships/hyperlink" Target="https://www.beeldengeluidopschool.nl/#/embed/fragment/urn:vme:default:aggregate-asset:2102301250084932920" TargetMode="External"/><Relationship Id="rId8" Type="http://schemas.openxmlformats.org/officeDocument/2006/relationships/hyperlink" Target="https://www.beeldengeluidopschool.nl/#/embed/fragment/urn:vme:default:aggregate-asset:210230125008493322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hyperlink" Target="https://www.beeldengeluidopschool.nl/#/share/folder/2d6e2edd9cd4ab96eed7b28593ec9b0bc0b7e73efabb105b68507f64b132f7ac" TargetMode="Externa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24.jpg"/><Relationship Id="rId4" Type="http://schemas.openxmlformats.org/officeDocument/2006/relationships/hyperlink" Target="https://www.lessonup.com/nl/channel/beeldengeluid/series" TargetMode="External"/><Relationship Id="rId5" Type="http://schemas.openxmlformats.org/officeDocument/2006/relationships/hyperlink" Target="https://www.lessonup.com/nl/channel/beeldengeluid/seri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hyperlink" Target="https://beeldengeluid.nl/onderwijs/digitaal-lesmateriaal" TargetMode="Externa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30.jpg"/><Relationship Id="rId4" Type="http://schemas.openxmlformats.org/officeDocument/2006/relationships/image" Target="../media/image33.jpg"/><Relationship Id="rId5" Type="http://schemas.openxmlformats.org/officeDocument/2006/relationships/image" Target="../media/image35.jpg"/><Relationship Id="rId6"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15.jpg"/><Relationship Id="rId6"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hyperlink" Target="https://nieuws.beeldengeluid.nl/219185-docenten-aan-zet-tijdens-de-hackathon-zoektermen-lab" TargetMode="External"/><Relationship Id="rId4" Type="http://schemas.openxmlformats.org/officeDocument/2006/relationships/image" Target="../media/image3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2.jpg"/><Relationship Id="rId4" Type="http://schemas.openxmlformats.org/officeDocument/2006/relationships/image" Target="../media/image16.jpg"/><Relationship Id="rId5" Type="http://schemas.openxmlformats.org/officeDocument/2006/relationships/image" Target="../media/image19.png"/><Relationship Id="rId6"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1"/>
          <p:cNvSpPr txBox="1"/>
          <p:nvPr>
            <p:ph type="ctrTitle"/>
          </p:nvPr>
        </p:nvSpPr>
        <p:spPr>
          <a:xfrm>
            <a:off x="807450" y="403050"/>
            <a:ext cx="7234800" cy="1767300"/>
          </a:xfrm>
          <a:prstGeom prst="rect">
            <a:avLst/>
          </a:prstGeom>
        </p:spPr>
        <p:txBody>
          <a:bodyPr anchorCtr="0" anchor="b" bIns="91425" lIns="91425" spcFirstLastPara="1" rIns="91425" wrap="square" tIns="91425">
            <a:noAutofit/>
          </a:bodyPr>
          <a:lstStyle/>
          <a:p>
            <a:pPr indent="0" lvl="0" marL="0" rtl="0" algn="l">
              <a:lnSpc>
                <a:spcPct val="90000"/>
              </a:lnSpc>
              <a:spcBef>
                <a:spcPts val="0"/>
              </a:spcBef>
              <a:spcAft>
                <a:spcPts val="0"/>
              </a:spcAft>
              <a:buNone/>
            </a:pPr>
            <a:r>
              <a:rPr lang="nl"/>
              <a:t>Vraag = aanbod</a:t>
            </a:r>
            <a:endParaRPr/>
          </a:p>
        </p:txBody>
      </p:sp>
      <p:sp>
        <p:nvSpPr>
          <p:cNvPr id="281" name="Google Shape;281;p31"/>
          <p:cNvSpPr txBox="1"/>
          <p:nvPr>
            <p:ph idx="1" type="subTitle"/>
          </p:nvPr>
        </p:nvSpPr>
        <p:spPr>
          <a:xfrm>
            <a:off x="807450" y="1941775"/>
            <a:ext cx="7367100" cy="11979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nl" sz="3400"/>
              <a:t>Docenten ondersteunen met AV-bronnen</a:t>
            </a:r>
            <a:endParaRPr sz="3400"/>
          </a:p>
        </p:txBody>
      </p:sp>
      <p:sp>
        <p:nvSpPr>
          <p:cNvPr id="282" name="Google Shape;282;p31"/>
          <p:cNvSpPr txBox="1"/>
          <p:nvPr>
            <p:ph idx="2" type="subTitle"/>
          </p:nvPr>
        </p:nvSpPr>
        <p:spPr>
          <a:xfrm>
            <a:off x="859325" y="3008600"/>
            <a:ext cx="7315200" cy="119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KIA Tiendaagse: gebruiker centraal</a:t>
            </a:r>
            <a:endParaRPr/>
          </a:p>
          <a:p>
            <a:pPr indent="0" lvl="0" marL="0" rtl="0" algn="l">
              <a:spcBef>
                <a:spcPts val="0"/>
              </a:spcBef>
              <a:spcAft>
                <a:spcPts val="0"/>
              </a:spcAft>
              <a:buNone/>
            </a:pPr>
            <a:r>
              <a:rPr lang="nl"/>
              <a:t>Dalida van Dessel &amp; Saskia de Vries</a:t>
            </a:r>
            <a:endParaRPr/>
          </a:p>
          <a:p>
            <a:pPr indent="0" lvl="0" marL="0" rtl="0" algn="l">
              <a:spcBef>
                <a:spcPts val="0"/>
              </a:spcBef>
              <a:spcAft>
                <a:spcPts val="0"/>
              </a:spcAft>
              <a:buNone/>
            </a:pPr>
            <a:r>
              <a:rPr lang="nl"/>
              <a:t>27-03-2023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0"/>
          <p:cNvSpPr txBox="1"/>
          <p:nvPr>
            <p:ph idx="1" type="body"/>
          </p:nvPr>
        </p:nvSpPr>
        <p:spPr>
          <a:xfrm>
            <a:off x="543825" y="3486150"/>
            <a:ext cx="1739700" cy="1219200"/>
          </a:xfrm>
          <a:prstGeom prst="rect">
            <a:avLst/>
          </a:prstGeom>
        </p:spPr>
        <p:txBody>
          <a:bodyPr anchorCtr="0" anchor="t" bIns="45700" lIns="91425" spcFirstLastPara="1" rIns="91425" wrap="square" tIns="45700">
            <a:noAutofit/>
          </a:bodyPr>
          <a:lstStyle/>
          <a:p>
            <a:pPr indent="0" lvl="0" marL="0" rtl="0" algn="l">
              <a:spcBef>
                <a:spcPts val="180"/>
              </a:spcBef>
              <a:spcAft>
                <a:spcPts val="0"/>
              </a:spcAft>
              <a:buNone/>
            </a:pPr>
            <a:r>
              <a:rPr lang="nl"/>
              <a:t>Bronnen direct in ELO op basis profiel docent</a:t>
            </a:r>
            <a:endParaRPr/>
          </a:p>
          <a:p>
            <a:pPr indent="0" lvl="0" marL="0" rtl="0" algn="l">
              <a:spcBef>
                <a:spcPts val="1200"/>
              </a:spcBef>
              <a:spcAft>
                <a:spcPts val="1200"/>
              </a:spcAft>
              <a:buNone/>
            </a:pPr>
            <a:r>
              <a:rPr lang="nl"/>
              <a:t>Vanuit B&amp;G  platform fragmenten direct delen in ELO: Google Class, Magister etc</a:t>
            </a:r>
            <a:br>
              <a:rPr lang="nl"/>
            </a:br>
            <a:endParaRPr/>
          </a:p>
        </p:txBody>
      </p:sp>
      <p:sp>
        <p:nvSpPr>
          <p:cNvPr id="365" name="Google Shape;365;p40"/>
          <p:cNvSpPr txBox="1"/>
          <p:nvPr>
            <p:ph idx="2" type="body"/>
          </p:nvPr>
        </p:nvSpPr>
        <p:spPr>
          <a:xfrm>
            <a:off x="387600" y="3109900"/>
            <a:ext cx="19050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Van Portal naar Locatie</a:t>
            </a:r>
            <a:endParaRPr/>
          </a:p>
        </p:txBody>
      </p:sp>
      <p:pic>
        <p:nvPicPr>
          <p:cNvPr id="366" name="Google Shape;366;p40"/>
          <p:cNvPicPr preferRelativeResize="0"/>
          <p:nvPr>
            <p:ph idx="3" type="pic"/>
          </p:nvPr>
        </p:nvPicPr>
        <p:blipFill>
          <a:blip r:embed="rId3">
            <a:alphaModFix/>
          </a:blip>
          <a:stretch>
            <a:fillRect/>
          </a:stretch>
        </p:blipFill>
        <p:spPr>
          <a:xfrm>
            <a:off x="540000" y="1226408"/>
            <a:ext cx="1905000" cy="1776284"/>
          </a:xfrm>
          <a:prstGeom prst="rect">
            <a:avLst/>
          </a:prstGeom>
        </p:spPr>
      </p:pic>
      <p:pic>
        <p:nvPicPr>
          <p:cNvPr id="367" name="Google Shape;367;p40"/>
          <p:cNvPicPr preferRelativeResize="0"/>
          <p:nvPr>
            <p:ph idx="4" type="pic"/>
          </p:nvPr>
        </p:nvPicPr>
        <p:blipFill rotWithShape="1">
          <a:blip r:embed="rId4">
            <a:alphaModFix/>
          </a:blip>
          <a:srcRect b="16207" l="0" r="0" t="16207"/>
          <a:stretch/>
        </p:blipFill>
        <p:spPr>
          <a:xfrm>
            <a:off x="2616200" y="1504950"/>
            <a:ext cx="1905001" cy="1219201"/>
          </a:xfrm>
          <a:prstGeom prst="rect">
            <a:avLst/>
          </a:prstGeom>
        </p:spPr>
      </p:pic>
      <p:pic>
        <p:nvPicPr>
          <p:cNvPr id="368" name="Google Shape;368;p40"/>
          <p:cNvPicPr preferRelativeResize="0"/>
          <p:nvPr>
            <p:ph idx="5" type="pic"/>
          </p:nvPr>
        </p:nvPicPr>
        <p:blipFill rotWithShape="1">
          <a:blip r:embed="rId5">
            <a:alphaModFix/>
          </a:blip>
          <a:srcRect b="1858" l="0" r="0" t="1867"/>
          <a:stretch/>
        </p:blipFill>
        <p:spPr>
          <a:xfrm>
            <a:off x="4690325" y="1504950"/>
            <a:ext cx="1905000" cy="1219201"/>
          </a:xfrm>
          <a:prstGeom prst="rect">
            <a:avLst/>
          </a:prstGeom>
        </p:spPr>
      </p:pic>
      <p:pic>
        <p:nvPicPr>
          <p:cNvPr id="369" name="Google Shape;369;p40"/>
          <p:cNvPicPr preferRelativeResize="0"/>
          <p:nvPr>
            <p:ph idx="6" type="pic"/>
          </p:nvPr>
        </p:nvPicPr>
        <p:blipFill rotWithShape="1">
          <a:blip r:embed="rId6">
            <a:alphaModFix/>
          </a:blip>
          <a:srcRect b="0" l="5985" r="5985" t="0"/>
          <a:stretch/>
        </p:blipFill>
        <p:spPr>
          <a:xfrm>
            <a:off x="6764450" y="1504950"/>
            <a:ext cx="1905000" cy="1219201"/>
          </a:xfrm>
          <a:prstGeom prst="rect">
            <a:avLst/>
          </a:prstGeom>
        </p:spPr>
      </p:pic>
      <p:sp>
        <p:nvSpPr>
          <p:cNvPr id="370" name="Google Shape;370;p40"/>
          <p:cNvSpPr txBox="1"/>
          <p:nvPr>
            <p:ph type="title"/>
          </p:nvPr>
        </p:nvSpPr>
        <p:spPr>
          <a:xfrm>
            <a:off x="762000" y="456182"/>
            <a:ext cx="76200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nl"/>
              <a:t>Doorontwikkeling</a:t>
            </a:r>
            <a:endParaRPr/>
          </a:p>
        </p:txBody>
      </p:sp>
      <p:sp>
        <p:nvSpPr>
          <p:cNvPr id="371" name="Google Shape;371;p40"/>
          <p:cNvSpPr txBox="1"/>
          <p:nvPr>
            <p:ph idx="7" type="body"/>
          </p:nvPr>
        </p:nvSpPr>
        <p:spPr>
          <a:xfrm>
            <a:off x="2057400" y="308440"/>
            <a:ext cx="5029200" cy="324000"/>
          </a:xfrm>
          <a:prstGeom prst="rect">
            <a:avLst/>
          </a:prstGeom>
        </p:spPr>
        <p:txBody>
          <a:bodyPr anchorCtr="0" anchor="t" bIns="45700" lIns="91425" spcFirstLastPara="1" rIns="91425" wrap="square" tIns="45700">
            <a:noAutofit/>
          </a:bodyPr>
          <a:lstStyle/>
          <a:p>
            <a:pPr indent="0" lvl="0" marL="0" rtl="0" algn="ctr">
              <a:spcBef>
                <a:spcPts val="180"/>
              </a:spcBef>
              <a:spcAft>
                <a:spcPts val="1200"/>
              </a:spcAft>
              <a:buNone/>
            </a:pPr>
            <a:r>
              <a:rPr lang="nl"/>
              <a:t>Beeld &amp; Geluid onderwijscollectie</a:t>
            </a:r>
            <a:endParaRPr/>
          </a:p>
        </p:txBody>
      </p:sp>
      <p:sp>
        <p:nvSpPr>
          <p:cNvPr id="372" name="Google Shape;372;p40"/>
          <p:cNvSpPr txBox="1"/>
          <p:nvPr>
            <p:ph idx="8" type="body"/>
          </p:nvPr>
        </p:nvSpPr>
        <p:spPr>
          <a:xfrm>
            <a:off x="2620025" y="3486150"/>
            <a:ext cx="1739700" cy="1219200"/>
          </a:xfrm>
          <a:prstGeom prst="rect">
            <a:avLst/>
          </a:prstGeom>
        </p:spPr>
        <p:txBody>
          <a:bodyPr anchorCtr="0" anchor="t" bIns="45700" lIns="91425" spcFirstLastPara="1" rIns="91425" wrap="square" tIns="45700">
            <a:noAutofit/>
          </a:bodyPr>
          <a:lstStyle/>
          <a:p>
            <a:pPr indent="0" lvl="0" marL="0" rtl="0" algn="l">
              <a:spcBef>
                <a:spcPts val="180"/>
              </a:spcBef>
              <a:spcAft>
                <a:spcPts val="1200"/>
              </a:spcAft>
              <a:buNone/>
            </a:pPr>
            <a:r>
              <a:rPr lang="nl"/>
              <a:t>Educatieve metadata laten landen in bronsystemen B&amp;G, koppeling thesauri. </a:t>
            </a:r>
            <a:endParaRPr/>
          </a:p>
        </p:txBody>
      </p:sp>
      <p:sp>
        <p:nvSpPr>
          <p:cNvPr id="373" name="Google Shape;373;p40"/>
          <p:cNvSpPr txBox="1"/>
          <p:nvPr>
            <p:ph idx="9" type="body"/>
          </p:nvPr>
        </p:nvSpPr>
        <p:spPr>
          <a:xfrm>
            <a:off x="2616201" y="3109912"/>
            <a:ext cx="17526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Metadata</a:t>
            </a:r>
            <a:endParaRPr/>
          </a:p>
        </p:txBody>
      </p:sp>
      <p:sp>
        <p:nvSpPr>
          <p:cNvPr id="374" name="Google Shape;374;p40"/>
          <p:cNvSpPr txBox="1"/>
          <p:nvPr>
            <p:ph idx="13" type="body"/>
          </p:nvPr>
        </p:nvSpPr>
        <p:spPr>
          <a:xfrm>
            <a:off x="4694150" y="3486150"/>
            <a:ext cx="1739700" cy="1219200"/>
          </a:xfrm>
          <a:prstGeom prst="rect">
            <a:avLst/>
          </a:prstGeom>
        </p:spPr>
        <p:txBody>
          <a:bodyPr anchorCtr="0" anchor="t" bIns="45700" lIns="91425" spcFirstLastPara="1" rIns="91425" wrap="square" tIns="45700">
            <a:noAutofit/>
          </a:bodyPr>
          <a:lstStyle/>
          <a:p>
            <a:pPr indent="0" lvl="0" marL="0" rtl="0" algn="l">
              <a:spcBef>
                <a:spcPts val="180"/>
              </a:spcBef>
              <a:spcAft>
                <a:spcPts val="1200"/>
              </a:spcAft>
              <a:buNone/>
            </a:pPr>
            <a:r>
              <a:rPr lang="nl"/>
              <a:t>AI</a:t>
            </a:r>
            <a:br>
              <a:rPr lang="nl"/>
            </a:br>
            <a:r>
              <a:rPr lang="nl"/>
              <a:t>Beeld &amp; Spraakherkenning</a:t>
            </a:r>
            <a:br>
              <a:rPr lang="nl"/>
            </a:br>
            <a:r>
              <a:rPr lang="nl"/>
              <a:t>AV &amp; meer? </a:t>
            </a:r>
            <a:endParaRPr/>
          </a:p>
        </p:txBody>
      </p:sp>
      <p:sp>
        <p:nvSpPr>
          <p:cNvPr id="375" name="Google Shape;375;p40"/>
          <p:cNvSpPr txBox="1"/>
          <p:nvPr>
            <p:ph idx="14" type="body"/>
          </p:nvPr>
        </p:nvSpPr>
        <p:spPr>
          <a:xfrm>
            <a:off x="4690326" y="3109912"/>
            <a:ext cx="17526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AV-ontwikkelingen</a:t>
            </a:r>
            <a:endParaRPr/>
          </a:p>
        </p:txBody>
      </p:sp>
      <p:sp>
        <p:nvSpPr>
          <p:cNvPr id="376" name="Google Shape;376;p40"/>
          <p:cNvSpPr txBox="1"/>
          <p:nvPr>
            <p:ph idx="15" type="body"/>
          </p:nvPr>
        </p:nvSpPr>
        <p:spPr>
          <a:xfrm>
            <a:off x="6768275" y="3486150"/>
            <a:ext cx="1739700" cy="1219200"/>
          </a:xfrm>
          <a:prstGeom prst="rect">
            <a:avLst/>
          </a:prstGeom>
        </p:spPr>
        <p:txBody>
          <a:bodyPr anchorCtr="0" anchor="t" bIns="45700" lIns="91425" spcFirstLastPara="1" rIns="91425" wrap="square" tIns="45700">
            <a:noAutofit/>
          </a:bodyPr>
          <a:lstStyle/>
          <a:p>
            <a:pPr indent="0" lvl="0" marL="0" rtl="0" algn="l">
              <a:spcBef>
                <a:spcPts val="180"/>
              </a:spcBef>
              <a:spcAft>
                <a:spcPts val="1200"/>
              </a:spcAft>
              <a:buNone/>
            </a:pPr>
            <a:r>
              <a:rPr lang="nl"/>
              <a:t>Vaste club docenten voor feedbackloop en ontwikkeling materiaal op maat. </a:t>
            </a:r>
            <a:endParaRPr/>
          </a:p>
        </p:txBody>
      </p:sp>
      <p:sp>
        <p:nvSpPr>
          <p:cNvPr id="377" name="Google Shape;377;p40"/>
          <p:cNvSpPr txBox="1"/>
          <p:nvPr>
            <p:ph idx="16" type="body"/>
          </p:nvPr>
        </p:nvSpPr>
        <p:spPr>
          <a:xfrm>
            <a:off x="6764451" y="3109912"/>
            <a:ext cx="17526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Club van 1500</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1"/>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nl"/>
              <a:t>Samenwerken ipv aanbieden</a:t>
            </a:r>
            <a:endParaRPr>
              <a:latin typeface="Raleway"/>
              <a:ea typeface="Raleway"/>
              <a:cs typeface="Raleway"/>
              <a:sym typeface="Raleway"/>
            </a:endParaRPr>
          </a:p>
        </p:txBody>
      </p:sp>
      <p:sp>
        <p:nvSpPr>
          <p:cNvPr id="383" name="Google Shape;383;p41"/>
          <p:cNvSpPr txBox="1"/>
          <p:nvPr>
            <p:ph idx="2" type="subTitle"/>
          </p:nvPr>
        </p:nvSpPr>
        <p:spPr>
          <a:xfrm>
            <a:off x="4867175" y="1057350"/>
            <a:ext cx="3819600" cy="3028800"/>
          </a:xfrm>
          <a:prstGeom prst="rect">
            <a:avLst/>
          </a:prstGeom>
        </p:spPr>
        <p:txBody>
          <a:bodyPr anchorCtr="0" anchor="b" bIns="91425" lIns="91425" spcFirstLastPara="1" rIns="91425" wrap="square" tIns="91425">
            <a:noAutofit/>
          </a:bodyPr>
          <a:lstStyle/>
          <a:p>
            <a:pPr indent="-425450" lvl="0" marL="457200" rtl="0" algn="l">
              <a:lnSpc>
                <a:spcPct val="100000"/>
              </a:lnSpc>
              <a:spcBef>
                <a:spcPts val="0"/>
              </a:spcBef>
              <a:spcAft>
                <a:spcPts val="0"/>
              </a:spcAft>
              <a:buSzPts val="3100"/>
              <a:buChar char="●"/>
            </a:pPr>
            <a:r>
              <a:rPr lang="nl" sz="3100"/>
              <a:t>Flexibel</a:t>
            </a:r>
            <a:endParaRPr sz="3100"/>
          </a:p>
          <a:p>
            <a:pPr indent="-425450" lvl="0" marL="457200" rtl="0" algn="l">
              <a:lnSpc>
                <a:spcPct val="100000"/>
              </a:lnSpc>
              <a:spcBef>
                <a:spcPts val="0"/>
              </a:spcBef>
              <a:spcAft>
                <a:spcPts val="0"/>
              </a:spcAft>
              <a:buSzPts val="3100"/>
              <a:buChar char="●"/>
            </a:pPr>
            <a:r>
              <a:rPr lang="nl" sz="3100"/>
              <a:t>Vraag = aanbod</a:t>
            </a:r>
            <a:endParaRPr sz="3100"/>
          </a:p>
          <a:p>
            <a:pPr indent="-425450" lvl="0" marL="457200" rtl="0" algn="l">
              <a:lnSpc>
                <a:spcPct val="100000"/>
              </a:lnSpc>
              <a:spcBef>
                <a:spcPts val="0"/>
              </a:spcBef>
              <a:spcAft>
                <a:spcPts val="0"/>
              </a:spcAft>
              <a:buSzPts val="3100"/>
              <a:buChar char="●"/>
            </a:pPr>
            <a:r>
              <a:rPr lang="nl" sz="3100"/>
              <a:t>Locatie</a:t>
            </a:r>
            <a:endParaRPr sz="3100"/>
          </a:p>
          <a:p>
            <a:pPr indent="0" lvl="0" marL="0" rtl="0" algn="r">
              <a:spcBef>
                <a:spcPts val="0"/>
              </a:spcBef>
              <a:spcAft>
                <a:spcPts val="0"/>
              </a:spcAft>
              <a:buNone/>
            </a:pPr>
            <a:r>
              <a:t/>
            </a:r>
            <a:endParaRPr/>
          </a:p>
        </p:txBody>
      </p:sp>
      <p:pic>
        <p:nvPicPr>
          <p:cNvPr id="384" name="Google Shape;384;p41"/>
          <p:cNvPicPr preferRelativeResize="0"/>
          <p:nvPr>
            <p:ph idx="3" type="pic"/>
          </p:nvPr>
        </p:nvPicPr>
        <p:blipFill rotWithShape="1">
          <a:blip r:embed="rId3">
            <a:alphaModFix/>
          </a:blip>
          <a:srcRect b="0" l="0" r="0" t="0"/>
          <a:stretch/>
        </p:blipFill>
        <p:spPr>
          <a:xfrm>
            <a:off x="949000" y="1153175"/>
            <a:ext cx="3450125" cy="2836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42"/>
          <p:cNvPicPr preferRelativeResize="0"/>
          <p:nvPr>
            <p:ph idx="2" type="pic"/>
          </p:nvPr>
        </p:nvPicPr>
        <p:blipFill rotWithShape="1">
          <a:blip r:embed="rId3">
            <a:alphaModFix/>
          </a:blip>
          <a:srcRect b="7791" l="0" r="0" t="7791"/>
          <a:stretch/>
        </p:blipFill>
        <p:spPr>
          <a:xfrm rot="564">
            <a:off x="-5545" y="-4499"/>
            <a:ext cx="9155088" cy="5209324"/>
          </a:xfrm>
          <a:prstGeom prst="rect">
            <a:avLst/>
          </a:prstGeom>
        </p:spPr>
      </p:pic>
      <p:sp>
        <p:nvSpPr>
          <p:cNvPr id="390" name="Google Shape;390;p42"/>
          <p:cNvSpPr txBox="1"/>
          <p:nvPr>
            <p:ph idx="1" type="subTitle"/>
          </p:nvPr>
        </p:nvSpPr>
        <p:spPr>
          <a:xfrm>
            <a:off x="540000" y="4198375"/>
            <a:ext cx="73671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500"/>
              <a:t>Saskia de Vries: Redactiestrategie</a:t>
            </a:r>
            <a:endParaRPr sz="35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3"/>
          <p:cNvSpPr txBox="1"/>
          <p:nvPr>
            <p:ph idx="1" type="subTitle"/>
          </p:nvPr>
        </p:nvSpPr>
        <p:spPr>
          <a:xfrm>
            <a:off x="540000" y="2505425"/>
            <a:ext cx="7367100" cy="217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pic>
        <p:nvPicPr>
          <p:cNvPr id="396" name="Google Shape;396;p43"/>
          <p:cNvPicPr preferRelativeResize="0"/>
          <p:nvPr>
            <p:ph idx="2" type="pic"/>
          </p:nvPr>
        </p:nvPicPr>
        <p:blipFill rotWithShape="1">
          <a:blip r:embed="rId3">
            <a:alphaModFix/>
          </a:blip>
          <a:srcRect b="149" l="0" r="0" t="149"/>
          <a:stretch/>
        </p:blipFill>
        <p:spPr>
          <a:xfrm rot="563">
            <a:off x="-121" y="750"/>
            <a:ext cx="9155099" cy="5152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1FA"/>
        </a:solidFill>
      </p:bgPr>
    </p:bg>
    <p:spTree>
      <p:nvGrpSpPr>
        <p:cNvPr id="400" name="Shape 400"/>
        <p:cNvGrpSpPr/>
        <p:nvPr/>
      </p:nvGrpSpPr>
      <p:grpSpPr>
        <a:xfrm>
          <a:off x="0" y="0"/>
          <a:ext cx="0" cy="0"/>
          <a:chOff x="0" y="0"/>
          <a:chExt cx="0" cy="0"/>
        </a:xfrm>
      </p:grpSpPr>
      <p:grpSp>
        <p:nvGrpSpPr>
          <p:cNvPr id="401" name="Google Shape;401;p44"/>
          <p:cNvGrpSpPr/>
          <p:nvPr/>
        </p:nvGrpSpPr>
        <p:grpSpPr>
          <a:xfrm>
            <a:off x="-101875" y="113"/>
            <a:ext cx="9245874" cy="5143282"/>
            <a:chOff x="0" y="0"/>
            <a:chExt cx="8902247" cy="4993963"/>
          </a:xfrm>
        </p:grpSpPr>
        <p:sp>
          <p:nvSpPr>
            <p:cNvPr id="402" name="Google Shape;402;p44"/>
            <p:cNvSpPr/>
            <p:nvPr/>
          </p:nvSpPr>
          <p:spPr>
            <a:xfrm>
              <a:off x="0" y="0"/>
              <a:ext cx="3860392" cy="499396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00"/>
            </a:p>
          </p:txBody>
        </p:sp>
        <p:sp>
          <p:nvSpPr>
            <p:cNvPr id="403" name="Google Shape;403;p44"/>
            <p:cNvSpPr/>
            <p:nvPr/>
          </p:nvSpPr>
          <p:spPr>
            <a:xfrm>
              <a:off x="5445239" y="1791474"/>
              <a:ext cx="2924810" cy="1078230"/>
            </a:xfrm>
            <a:custGeom>
              <a:rect b="b" l="l" r="r" t="t"/>
              <a:pathLst>
                <a:path extrusionOk="0" h="1078230" w="2924809">
                  <a:moveTo>
                    <a:pt x="789508" y="0"/>
                  </a:moveTo>
                  <a:lnTo>
                    <a:pt x="0" y="0"/>
                  </a:lnTo>
                  <a:lnTo>
                    <a:pt x="0" y="7924"/>
                  </a:lnTo>
                  <a:lnTo>
                    <a:pt x="789508" y="7924"/>
                  </a:lnTo>
                  <a:lnTo>
                    <a:pt x="789508" y="0"/>
                  </a:lnTo>
                  <a:close/>
                </a:path>
                <a:path extrusionOk="0" h="1078230" w="2924809">
                  <a:moveTo>
                    <a:pt x="1108557" y="214033"/>
                  </a:moveTo>
                  <a:lnTo>
                    <a:pt x="807847" y="214033"/>
                  </a:lnTo>
                  <a:lnTo>
                    <a:pt x="807847" y="221957"/>
                  </a:lnTo>
                  <a:lnTo>
                    <a:pt x="1108557" y="221957"/>
                  </a:lnTo>
                  <a:lnTo>
                    <a:pt x="1108557" y="214033"/>
                  </a:lnTo>
                  <a:close/>
                </a:path>
                <a:path extrusionOk="0" h="1078230" w="2924809">
                  <a:moveTo>
                    <a:pt x="2924568" y="1070127"/>
                  </a:moveTo>
                  <a:lnTo>
                    <a:pt x="2881185" y="1070127"/>
                  </a:lnTo>
                  <a:lnTo>
                    <a:pt x="2881185" y="1078064"/>
                  </a:lnTo>
                  <a:lnTo>
                    <a:pt x="2924568" y="1078064"/>
                  </a:lnTo>
                  <a:lnTo>
                    <a:pt x="2924568" y="1070127"/>
                  </a:lnTo>
                  <a:close/>
                </a:path>
              </a:pathLst>
            </a:custGeom>
            <a:solidFill>
              <a:srgbClr val="04C7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00"/>
            </a:p>
          </p:txBody>
        </p:sp>
        <p:sp>
          <p:nvSpPr>
            <p:cNvPr id="404" name="Google Shape;404;p44"/>
            <p:cNvSpPr/>
            <p:nvPr/>
          </p:nvSpPr>
          <p:spPr>
            <a:xfrm>
              <a:off x="174807" y="158537"/>
              <a:ext cx="8727440" cy="761365"/>
            </a:xfrm>
            <a:custGeom>
              <a:rect b="b" l="l" r="r" t="t"/>
              <a:pathLst>
                <a:path extrusionOk="0" h="761365" w="8727440">
                  <a:moveTo>
                    <a:pt x="0" y="0"/>
                  </a:moveTo>
                  <a:lnTo>
                    <a:pt x="8727106" y="0"/>
                  </a:lnTo>
                  <a:lnTo>
                    <a:pt x="8727106" y="760981"/>
                  </a:lnTo>
                  <a:lnTo>
                    <a:pt x="0" y="760981"/>
                  </a:lnTo>
                  <a:lnTo>
                    <a:pt x="0" y="0"/>
                  </a:lnTo>
                  <a:close/>
                </a:path>
              </a:pathLst>
            </a:custGeom>
            <a:solidFill>
              <a:srgbClr val="FF00B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00"/>
            </a:p>
          </p:txBody>
        </p:sp>
      </p:grpSp>
      <p:sp>
        <p:nvSpPr>
          <p:cNvPr id="405" name="Google Shape;405;p44"/>
          <p:cNvSpPr txBox="1"/>
          <p:nvPr>
            <p:ph type="title"/>
          </p:nvPr>
        </p:nvSpPr>
        <p:spPr>
          <a:xfrm>
            <a:off x="540000" y="333200"/>
            <a:ext cx="5190000" cy="243900"/>
          </a:xfrm>
          <a:prstGeom prst="rect">
            <a:avLst/>
          </a:prstGeom>
          <a:noFill/>
          <a:ln>
            <a:noFill/>
          </a:ln>
        </p:spPr>
        <p:txBody>
          <a:bodyPr anchorCtr="0" anchor="t" bIns="0" lIns="0" spcFirstLastPara="1" rIns="0" wrap="square" tIns="13025">
            <a:spAutoFit/>
          </a:bodyPr>
          <a:lstStyle/>
          <a:p>
            <a:pPr indent="0" lvl="0" marL="12700" rtl="0" algn="l">
              <a:lnSpc>
                <a:spcPct val="100000"/>
              </a:lnSpc>
              <a:spcBef>
                <a:spcPts val="0"/>
              </a:spcBef>
              <a:spcAft>
                <a:spcPts val="0"/>
              </a:spcAft>
              <a:buNone/>
            </a:pPr>
            <a:r>
              <a:rPr lang="nl" sz="1500">
                <a:latin typeface="Arial Black"/>
                <a:ea typeface="Arial Black"/>
                <a:cs typeface="Arial Black"/>
                <a:sym typeface="Arial Black"/>
              </a:rPr>
              <a:t>Verschillende toepassingen van fragmenten</a:t>
            </a:r>
            <a:endParaRPr sz="1500">
              <a:latin typeface="Arial Black"/>
              <a:ea typeface="Arial Black"/>
              <a:cs typeface="Arial Black"/>
              <a:sym typeface="Arial Black"/>
            </a:endParaRPr>
          </a:p>
        </p:txBody>
      </p:sp>
      <p:sp>
        <p:nvSpPr>
          <p:cNvPr id="406" name="Google Shape;406;p44"/>
          <p:cNvSpPr txBox="1"/>
          <p:nvPr>
            <p:ph idx="1" type="body"/>
          </p:nvPr>
        </p:nvSpPr>
        <p:spPr>
          <a:xfrm>
            <a:off x="2966700" y="1188550"/>
            <a:ext cx="6177300" cy="1751400"/>
          </a:xfrm>
          <a:prstGeom prst="rect">
            <a:avLst/>
          </a:prstGeom>
          <a:noFill/>
          <a:ln>
            <a:noFill/>
          </a:ln>
        </p:spPr>
        <p:txBody>
          <a:bodyPr anchorCtr="0" anchor="t" bIns="0" lIns="0" spcFirstLastPara="1" rIns="0" wrap="square" tIns="49950">
            <a:spAutoFit/>
          </a:bodyPr>
          <a:lstStyle/>
          <a:p>
            <a:pPr indent="-146050" lvl="0" marL="1663700" rtl="0" algn="l">
              <a:lnSpc>
                <a:spcPct val="100000"/>
              </a:lnSpc>
              <a:spcBef>
                <a:spcPts val="0"/>
              </a:spcBef>
              <a:spcAft>
                <a:spcPts val="0"/>
              </a:spcAft>
              <a:buClr>
                <a:schemeClr val="dk1"/>
              </a:buClr>
              <a:buSzPts val="1100"/>
              <a:buFont typeface="Arial"/>
              <a:buChar char="●"/>
            </a:pPr>
            <a:r>
              <a:rPr lang="nl" sz="1100"/>
              <a:t>Voorkennis activeren</a:t>
            </a:r>
            <a:r>
              <a:rPr lang="nl" sz="1100" u="sng">
                <a:solidFill>
                  <a:srgbClr val="04C7F0"/>
                </a:solidFill>
              </a:rPr>
              <a:t> </a:t>
            </a:r>
            <a:r>
              <a:rPr b="1" lang="nl" sz="1100" u="sng">
                <a:solidFill>
                  <a:schemeClr val="hlink"/>
                </a:solidFill>
                <a:latin typeface="Arial"/>
                <a:ea typeface="Arial"/>
                <a:cs typeface="Arial"/>
                <a:sym typeface="Arial"/>
                <a:hlinkClick r:id="rId4"/>
              </a:rPr>
              <a:t>Fort Bunnik</a:t>
            </a:r>
            <a:endParaRPr sz="1100"/>
          </a:p>
          <a:p>
            <a:pPr indent="-133350" lvl="0" marL="1663700" rtl="0" algn="l">
              <a:lnSpc>
                <a:spcPct val="100000"/>
              </a:lnSpc>
              <a:spcBef>
                <a:spcPts val="300"/>
              </a:spcBef>
              <a:spcAft>
                <a:spcPts val="0"/>
              </a:spcAft>
              <a:buClr>
                <a:schemeClr val="dk1"/>
              </a:buClr>
              <a:buSzPts val="900"/>
              <a:buFont typeface="Arial"/>
              <a:buChar char="●"/>
            </a:pPr>
            <a:r>
              <a:rPr lang="nl" sz="1100"/>
              <a:t>Uitleg</a:t>
            </a:r>
            <a:r>
              <a:rPr baseline="30000" lang="nl" sz="1600" u="sng">
                <a:solidFill>
                  <a:srgbClr val="01C7F0"/>
                </a:solidFill>
              </a:rPr>
              <a:t> </a:t>
            </a:r>
            <a:r>
              <a:rPr b="1" baseline="30000" lang="nl" sz="1600" u="sng">
                <a:solidFill>
                  <a:schemeClr val="hlink"/>
                </a:solidFill>
                <a:latin typeface="Arial"/>
                <a:ea typeface="Arial"/>
                <a:cs typeface="Arial"/>
                <a:sym typeface="Arial"/>
                <a:hlinkClick r:id="rId5"/>
              </a:rPr>
              <a:t>democratie</a:t>
            </a:r>
            <a:endParaRPr baseline="30000" sz="1600">
              <a:latin typeface="Arial"/>
              <a:ea typeface="Arial"/>
              <a:cs typeface="Arial"/>
              <a:sym typeface="Arial"/>
            </a:endParaRPr>
          </a:p>
          <a:p>
            <a:pPr indent="-146050" lvl="0" marL="1663700" rtl="0" algn="l">
              <a:lnSpc>
                <a:spcPct val="100000"/>
              </a:lnSpc>
              <a:spcBef>
                <a:spcPts val="300"/>
              </a:spcBef>
              <a:spcAft>
                <a:spcPts val="0"/>
              </a:spcAft>
              <a:buClr>
                <a:schemeClr val="dk1"/>
              </a:buClr>
              <a:buSzPts val="1100"/>
              <a:buFont typeface="Arial"/>
              <a:buChar char="●"/>
            </a:pPr>
            <a:r>
              <a:rPr lang="nl" sz="1100"/>
              <a:t>Historisch</a:t>
            </a:r>
            <a:r>
              <a:rPr lang="nl" sz="1100" u="sng">
                <a:solidFill>
                  <a:srgbClr val="04C7F0"/>
                </a:solidFill>
              </a:rPr>
              <a:t> </a:t>
            </a:r>
            <a:r>
              <a:rPr b="1" lang="nl" sz="1100" u="sng">
                <a:solidFill>
                  <a:schemeClr val="hlink"/>
                </a:solidFill>
                <a:latin typeface="Arial"/>
                <a:ea typeface="Arial"/>
                <a:cs typeface="Arial"/>
                <a:sym typeface="Arial"/>
                <a:hlinkClick r:id="rId6"/>
              </a:rPr>
              <a:t>kroning Wilhelmina</a:t>
            </a:r>
            <a:endParaRPr sz="1100"/>
          </a:p>
          <a:p>
            <a:pPr indent="-146050" lvl="0" marL="1663700" rtl="0" algn="l">
              <a:lnSpc>
                <a:spcPct val="100000"/>
              </a:lnSpc>
              <a:spcBef>
                <a:spcPts val="300"/>
              </a:spcBef>
              <a:spcAft>
                <a:spcPts val="0"/>
              </a:spcAft>
              <a:buClr>
                <a:schemeClr val="dk1"/>
              </a:buClr>
              <a:buSzPts val="1100"/>
              <a:buFont typeface="Arial"/>
              <a:buChar char="●"/>
            </a:pPr>
            <a:r>
              <a:rPr lang="nl" sz="1100"/>
              <a:t>Sentiment uit een bepaalde tijd </a:t>
            </a:r>
            <a:r>
              <a:rPr b="1" lang="nl" sz="1100" u="sng">
                <a:solidFill>
                  <a:schemeClr val="hlink"/>
                </a:solidFill>
                <a:latin typeface="Arial"/>
                <a:ea typeface="Arial"/>
                <a:cs typeface="Arial"/>
                <a:sym typeface="Arial"/>
                <a:hlinkClick r:id="rId7"/>
              </a:rPr>
              <a:t>Berlijnse muur</a:t>
            </a:r>
            <a:endParaRPr sz="1100"/>
          </a:p>
          <a:p>
            <a:pPr indent="-146050" lvl="0" marL="1663700" rtl="0" algn="l">
              <a:lnSpc>
                <a:spcPct val="100000"/>
              </a:lnSpc>
              <a:spcBef>
                <a:spcPts val="300"/>
              </a:spcBef>
              <a:spcAft>
                <a:spcPts val="0"/>
              </a:spcAft>
              <a:buClr>
                <a:schemeClr val="dk1"/>
              </a:buClr>
              <a:buSzPts val="1100"/>
              <a:buFont typeface="Arial"/>
              <a:buChar char="●"/>
            </a:pPr>
            <a:r>
              <a:rPr lang="nl" sz="1100"/>
              <a:t>Aanzetten tot discussie -</a:t>
            </a:r>
            <a:r>
              <a:rPr lang="nl" sz="1100" u="sng">
                <a:solidFill>
                  <a:srgbClr val="04C7F0"/>
                </a:solidFill>
              </a:rPr>
              <a:t> </a:t>
            </a:r>
            <a:r>
              <a:rPr b="1" lang="nl" sz="1100" u="sng">
                <a:solidFill>
                  <a:schemeClr val="hlink"/>
                </a:solidFill>
                <a:latin typeface="Arial"/>
                <a:ea typeface="Arial"/>
                <a:cs typeface="Arial"/>
                <a:sym typeface="Arial"/>
                <a:hlinkClick r:id="rId8"/>
              </a:rPr>
              <a:t>Sekseverschillen jongens meisjes</a:t>
            </a:r>
            <a:endParaRPr sz="1100"/>
          </a:p>
          <a:p>
            <a:pPr indent="-146050" lvl="0" marL="1663700" rtl="0" algn="l">
              <a:lnSpc>
                <a:spcPct val="100000"/>
              </a:lnSpc>
              <a:spcBef>
                <a:spcPts val="300"/>
              </a:spcBef>
              <a:spcAft>
                <a:spcPts val="0"/>
              </a:spcAft>
              <a:buClr>
                <a:schemeClr val="dk1"/>
              </a:buClr>
              <a:buSzPts val="1100"/>
              <a:buFont typeface="Arial"/>
              <a:buChar char="●"/>
            </a:pPr>
            <a:r>
              <a:rPr lang="nl" sz="1100"/>
              <a:t>Starter gevoelig onderwerp -</a:t>
            </a:r>
            <a:r>
              <a:rPr lang="nl" sz="1100" u="sng">
                <a:solidFill>
                  <a:srgbClr val="04C7F0"/>
                </a:solidFill>
              </a:rPr>
              <a:t> </a:t>
            </a:r>
            <a:r>
              <a:rPr b="1" lang="nl" sz="1100" u="sng">
                <a:solidFill>
                  <a:schemeClr val="hlink"/>
                </a:solidFill>
                <a:latin typeface="Arial"/>
                <a:ea typeface="Arial"/>
                <a:cs typeface="Arial"/>
                <a:sym typeface="Arial"/>
                <a:hlinkClick r:id="rId9"/>
              </a:rPr>
              <a:t>Racisme</a:t>
            </a:r>
            <a:endParaRPr sz="1100"/>
          </a:p>
          <a:p>
            <a:pPr indent="-146050" lvl="0" marL="1663700" rtl="0" algn="l">
              <a:lnSpc>
                <a:spcPct val="100000"/>
              </a:lnSpc>
              <a:spcBef>
                <a:spcPts val="300"/>
              </a:spcBef>
              <a:spcAft>
                <a:spcPts val="0"/>
              </a:spcAft>
              <a:buClr>
                <a:schemeClr val="dk1"/>
              </a:buClr>
              <a:buSzPts val="1100"/>
              <a:buFont typeface="Arial"/>
              <a:buChar char="●"/>
            </a:pPr>
            <a:r>
              <a:rPr lang="nl" sz="1100"/>
              <a:t>Tussendoortje -</a:t>
            </a:r>
            <a:r>
              <a:rPr lang="nl" sz="1100" u="sng">
                <a:solidFill>
                  <a:schemeClr val="hlink"/>
                </a:solidFill>
                <a:hlinkClick r:id="rId10"/>
              </a:rPr>
              <a:t> </a:t>
            </a:r>
            <a:r>
              <a:rPr b="1" lang="nl" sz="1100" u="sng">
                <a:solidFill>
                  <a:schemeClr val="hlink"/>
                </a:solidFill>
                <a:latin typeface="Arial"/>
                <a:ea typeface="Arial"/>
                <a:cs typeface="Arial"/>
                <a:sym typeface="Arial"/>
                <a:hlinkClick r:id="rId11"/>
              </a:rPr>
              <a:t>Engels</a:t>
            </a:r>
            <a:endParaRPr sz="1100"/>
          </a:p>
          <a:p>
            <a:pPr indent="-146050" lvl="0" marL="1663700" rtl="0" algn="l">
              <a:lnSpc>
                <a:spcPct val="100000"/>
              </a:lnSpc>
              <a:spcBef>
                <a:spcPts val="300"/>
              </a:spcBef>
              <a:spcAft>
                <a:spcPts val="0"/>
              </a:spcAft>
              <a:buClr>
                <a:schemeClr val="dk1"/>
              </a:buClr>
              <a:buSzPts val="1100"/>
              <a:buFont typeface="Arial"/>
              <a:buChar char="●"/>
            </a:pPr>
            <a:r>
              <a:rPr lang="nl" sz="1100"/>
              <a:t>Activeren - Beeld bij je boek &amp; #DeZin - Nederlands -</a:t>
            </a:r>
            <a:r>
              <a:rPr lang="nl" sz="1100" u="sng">
                <a:solidFill>
                  <a:srgbClr val="04C7F0"/>
                </a:solidFill>
              </a:rPr>
              <a:t> </a:t>
            </a:r>
            <a:r>
              <a:rPr b="1" lang="nl" sz="1100" u="sng">
                <a:solidFill>
                  <a:schemeClr val="hlink"/>
                </a:solidFill>
                <a:latin typeface="Arial"/>
                <a:ea typeface="Arial"/>
                <a:cs typeface="Arial"/>
                <a:sym typeface="Arial"/>
                <a:hlinkClick r:id="rId12"/>
              </a:rPr>
              <a:t>LessonUp</a:t>
            </a:r>
            <a:endParaRPr sz="1100"/>
          </a:p>
        </p:txBody>
      </p:sp>
      <p:sp>
        <p:nvSpPr>
          <p:cNvPr id="407" name="Google Shape;407;p44"/>
          <p:cNvSpPr txBox="1"/>
          <p:nvPr/>
        </p:nvSpPr>
        <p:spPr>
          <a:xfrm>
            <a:off x="4423725" y="3418149"/>
            <a:ext cx="4544700" cy="557400"/>
          </a:xfrm>
          <a:prstGeom prst="rect">
            <a:avLst/>
          </a:prstGeom>
          <a:noFill/>
          <a:ln>
            <a:noFill/>
          </a:ln>
        </p:spPr>
        <p:txBody>
          <a:bodyPr anchorCtr="0" anchor="t" bIns="0" lIns="0" spcFirstLastPara="1" rIns="0" wrap="square" tIns="10300">
            <a:spAutoFit/>
          </a:bodyPr>
          <a:lstStyle/>
          <a:p>
            <a:pPr indent="0" lvl="0" marL="12700" marR="0" rtl="0" algn="l">
              <a:lnSpc>
                <a:spcPct val="127699"/>
              </a:lnSpc>
              <a:spcBef>
                <a:spcPts val="0"/>
              </a:spcBef>
              <a:spcAft>
                <a:spcPts val="0"/>
              </a:spcAft>
              <a:buNone/>
            </a:pPr>
            <a:r>
              <a:rPr i="1" lang="nl" sz="1000">
                <a:latin typeface="Arial"/>
                <a:ea typeface="Arial"/>
                <a:cs typeface="Arial"/>
                <a:sym typeface="Arial"/>
              </a:rPr>
              <a:t>Bronnen: NOS Journaal 2004; NTR, Klokhuis 2017; NOS jeugdjournaal 2023; B&amp;G - 1898, Tijd stond even stil, NCRV 1978, Sletvrees, VPRO 2013, MHGA BNN/VARA  2020; Ook Hier. Ervaringen ... EO 2020; Pauw BNN/VARA 2015</a:t>
            </a:r>
            <a:endParaRPr sz="10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45"/>
          <p:cNvPicPr preferRelativeResize="0"/>
          <p:nvPr/>
        </p:nvPicPr>
        <p:blipFill>
          <a:blip r:embed="rId3">
            <a:alphaModFix/>
          </a:blip>
          <a:stretch>
            <a:fillRect/>
          </a:stretch>
        </p:blipFill>
        <p:spPr>
          <a:xfrm>
            <a:off x="152400" y="152400"/>
            <a:ext cx="8618235" cy="48386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46">
            <a:hlinkClick r:id="rId3"/>
          </p:cNvPr>
          <p:cNvPicPr preferRelativeResize="0"/>
          <p:nvPr/>
        </p:nvPicPr>
        <p:blipFill>
          <a:blip r:embed="rId4">
            <a:alphaModFix/>
          </a:blip>
          <a:stretch>
            <a:fillRect/>
          </a:stretch>
        </p:blipFill>
        <p:spPr>
          <a:xfrm>
            <a:off x="-116900" y="0"/>
            <a:ext cx="9372649" cy="53040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1" name="Shape 421"/>
        <p:cNvGrpSpPr/>
        <p:nvPr/>
      </p:nvGrpSpPr>
      <p:grpSpPr>
        <a:xfrm>
          <a:off x="0" y="0"/>
          <a:ext cx="0" cy="0"/>
          <a:chOff x="0" y="0"/>
          <a:chExt cx="0" cy="0"/>
        </a:xfrm>
      </p:grpSpPr>
      <p:grpSp>
        <p:nvGrpSpPr>
          <p:cNvPr id="422" name="Google Shape;422;p47"/>
          <p:cNvGrpSpPr/>
          <p:nvPr/>
        </p:nvGrpSpPr>
        <p:grpSpPr>
          <a:xfrm>
            <a:off x="0" y="0"/>
            <a:ext cx="9144059" cy="5227938"/>
            <a:chOff x="0" y="0"/>
            <a:chExt cx="8901927" cy="4751375"/>
          </a:xfrm>
        </p:grpSpPr>
        <p:sp>
          <p:nvSpPr>
            <p:cNvPr id="423" name="Google Shape;423;p47"/>
            <p:cNvSpPr/>
            <p:nvPr/>
          </p:nvSpPr>
          <p:spPr>
            <a:xfrm>
              <a:off x="0" y="0"/>
              <a:ext cx="8901927" cy="475137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00"/>
            </a:p>
          </p:txBody>
        </p:sp>
        <p:sp>
          <p:nvSpPr>
            <p:cNvPr id="424" name="Google Shape;424;p47"/>
            <p:cNvSpPr/>
            <p:nvPr/>
          </p:nvSpPr>
          <p:spPr>
            <a:xfrm>
              <a:off x="3289664" y="134724"/>
              <a:ext cx="5422265" cy="467995"/>
            </a:xfrm>
            <a:custGeom>
              <a:rect b="b" l="l" r="r" t="t"/>
              <a:pathLst>
                <a:path extrusionOk="0" h="467995" w="5422265">
                  <a:moveTo>
                    <a:pt x="5422001" y="467687"/>
                  </a:moveTo>
                  <a:lnTo>
                    <a:pt x="0" y="467687"/>
                  </a:lnTo>
                  <a:lnTo>
                    <a:pt x="0" y="0"/>
                  </a:lnTo>
                  <a:lnTo>
                    <a:pt x="5422001" y="0"/>
                  </a:lnTo>
                  <a:lnTo>
                    <a:pt x="5422001" y="467687"/>
                  </a:lnTo>
                  <a:close/>
                </a:path>
              </a:pathLst>
            </a:custGeom>
            <a:solidFill>
              <a:srgbClr val="FF00B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00"/>
            </a:p>
          </p:txBody>
        </p:sp>
      </p:grpSp>
      <p:sp>
        <p:nvSpPr>
          <p:cNvPr id="425" name="Google Shape;425;p47"/>
          <p:cNvSpPr txBox="1"/>
          <p:nvPr/>
        </p:nvSpPr>
        <p:spPr>
          <a:xfrm>
            <a:off x="3551497" y="206375"/>
            <a:ext cx="3822600" cy="210600"/>
          </a:xfrm>
          <a:prstGeom prst="rect">
            <a:avLst/>
          </a:prstGeom>
          <a:noFill/>
          <a:ln>
            <a:noFill/>
          </a:ln>
        </p:spPr>
        <p:txBody>
          <a:bodyPr anchorCtr="0" anchor="t" bIns="0" lIns="0" spcFirstLastPara="1" rIns="0" wrap="square" tIns="10300">
            <a:spAutoFit/>
          </a:bodyPr>
          <a:lstStyle/>
          <a:p>
            <a:pPr indent="0" lvl="0" marL="12700" marR="0" rtl="0" algn="l">
              <a:lnSpc>
                <a:spcPct val="100000"/>
              </a:lnSpc>
              <a:spcBef>
                <a:spcPts val="0"/>
              </a:spcBef>
              <a:spcAft>
                <a:spcPts val="0"/>
              </a:spcAft>
              <a:buNone/>
            </a:pPr>
            <a:r>
              <a:rPr lang="nl" sz="1300" u="sng">
                <a:solidFill>
                  <a:schemeClr val="hlink"/>
                </a:solidFill>
                <a:latin typeface="Times New Roman"/>
                <a:ea typeface="Times New Roman"/>
                <a:cs typeface="Times New Roman"/>
                <a:sym typeface="Times New Roman"/>
                <a:hlinkClick r:id="rId4"/>
              </a:rPr>
              <a:t> </a:t>
            </a:r>
            <a:r>
              <a:rPr lang="nl" sz="1300" u="sng">
                <a:solidFill>
                  <a:schemeClr val="hlink"/>
                </a:solidFill>
                <a:latin typeface="Arial"/>
                <a:ea typeface="Arial"/>
                <a:cs typeface="Arial"/>
                <a:sym typeface="Arial"/>
                <a:hlinkClick r:id="rId5"/>
              </a:rPr>
              <a:t>LessonUp-kanaal Beeld &amp; Geluid op school</a:t>
            </a:r>
            <a:endParaRPr sz="13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48">
            <a:hlinkClick r:id="rId3"/>
          </p:cNvPr>
          <p:cNvPicPr preferRelativeResize="0"/>
          <p:nvPr/>
        </p:nvPicPr>
        <p:blipFill>
          <a:blip r:embed="rId4">
            <a:alphaModFix/>
          </a:blip>
          <a:stretch>
            <a:fillRect/>
          </a:stretch>
        </p:blipFill>
        <p:spPr>
          <a:xfrm>
            <a:off x="-152400" y="-8750"/>
            <a:ext cx="9976826" cy="52748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49"/>
          <p:cNvPicPr preferRelativeResize="0"/>
          <p:nvPr/>
        </p:nvPicPr>
        <p:blipFill>
          <a:blip r:embed="rId3">
            <a:alphaModFix/>
          </a:blip>
          <a:stretch>
            <a:fillRect/>
          </a:stretch>
        </p:blipFill>
        <p:spPr>
          <a:xfrm>
            <a:off x="-118976" y="-115100"/>
            <a:ext cx="9363475" cy="5258601"/>
          </a:xfrm>
          <a:prstGeom prst="rect">
            <a:avLst/>
          </a:prstGeom>
          <a:noFill/>
          <a:ln>
            <a:noFill/>
          </a:ln>
        </p:spPr>
      </p:pic>
      <p:sp>
        <p:nvSpPr>
          <p:cNvPr id="436" name="Google Shape;436;p49"/>
          <p:cNvSpPr txBox="1"/>
          <p:nvPr/>
        </p:nvSpPr>
        <p:spPr>
          <a:xfrm>
            <a:off x="2197000" y="4277075"/>
            <a:ext cx="3101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600">
                <a:solidFill>
                  <a:schemeClr val="lt1"/>
                </a:solidFill>
              </a:rPr>
              <a:t>opschool@beeldengeluid.nl</a:t>
            </a:r>
            <a:endParaRPr sz="16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32"/>
          <p:cNvPicPr preferRelativeResize="0"/>
          <p:nvPr>
            <p:ph idx="3" type="pic"/>
          </p:nvPr>
        </p:nvPicPr>
        <p:blipFill rotWithShape="1">
          <a:blip r:embed="rId3">
            <a:alphaModFix/>
          </a:blip>
          <a:srcRect b="0" l="16675" r="16675" t="0"/>
          <a:stretch/>
        </p:blipFill>
        <p:spPr>
          <a:xfrm>
            <a:off x="842495" y="588495"/>
            <a:ext cx="1598700" cy="1598698"/>
          </a:xfrm>
          <a:prstGeom prst="rect">
            <a:avLst/>
          </a:prstGeom>
        </p:spPr>
      </p:pic>
      <p:pic>
        <p:nvPicPr>
          <p:cNvPr id="288" name="Google Shape;288;p32"/>
          <p:cNvPicPr preferRelativeResize="0"/>
          <p:nvPr>
            <p:ph idx="4" type="pic"/>
          </p:nvPr>
        </p:nvPicPr>
        <p:blipFill rotWithShape="1">
          <a:blip r:embed="rId4">
            <a:alphaModFix/>
          </a:blip>
          <a:srcRect b="0" l="16211" r="16211" t="0"/>
          <a:stretch/>
        </p:blipFill>
        <p:spPr>
          <a:xfrm>
            <a:off x="3128404" y="576828"/>
            <a:ext cx="1649700" cy="1649700"/>
          </a:xfrm>
          <a:prstGeom prst="ellipse">
            <a:avLst/>
          </a:prstGeom>
        </p:spPr>
      </p:pic>
      <p:pic>
        <p:nvPicPr>
          <p:cNvPr id="289" name="Google Shape;289;p32"/>
          <p:cNvPicPr preferRelativeResize="0"/>
          <p:nvPr>
            <p:ph idx="5" type="pic"/>
          </p:nvPr>
        </p:nvPicPr>
        <p:blipFill rotWithShape="1">
          <a:blip r:embed="rId5">
            <a:alphaModFix/>
          </a:blip>
          <a:srcRect b="3719" l="0" r="33351" t="-3720"/>
          <a:stretch/>
        </p:blipFill>
        <p:spPr>
          <a:xfrm>
            <a:off x="819046" y="2917287"/>
            <a:ext cx="1649700" cy="1649700"/>
          </a:xfrm>
          <a:prstGeom prst="ellipse">
            <a:avLst/>
          </a:prstGeom>
        </p:spPr>
      </p:pic>
      <p:pic>
        <p:nvPicPr>
          <p:cNvPr id="290" name="Google Shape;290;p32"/>
          <p:cNvPicPr preferRelativeResize="0"/>
          <p:nvPr>
            <p:ph idx="6" type="pic"/>
          </p:nvPr>
        </p:nvPicPr>
        <p:blipFill rotWithShape="1">
          <a:blip r:embed="rId6">
            <a:alphaModFix/>
          </a:blip>
          <a:srcRect b="16767" l="0" r="0" t="16774"/>
          <a:stretch/>
        </p:blipFill>
        <p:spPr>
          <a:xfrm>
            <a:off x="3153717" y="2942784"/>
            <a:ext cx="1598700" cy="1598700"/>
          </a:xfrm>
          <a:prstGeom prst="rect">
            <a:avLst/>
          </a:prstGeom>
        </p:spPr>
      </p:pic>
      <p:sp>
        <p:nvSpPr>
          <p:cNvPr id="291" name="Google Shape;291;p32"/>
          <p:cNvSpPr txBox="1"/>
          <p:nvPr>
            <p:ph idx="1" type="subTitle"/>
          </p:nvPr>
        </p:nvSpPr>
        <p:spPr>
          <a:xfrm>
            <a:off x="5172150" y="3944400"/>
            <a:ext cx="3531300" cy="1043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nl" sz="2600">
                <a:latin typeface="Raleway SemiBold"/>
                <a:ea typeface="Raleway SemiBold"/>
                <a:cs typeface="Raleway SemiBold"/>
                <a:sym typeface="Raleway SemiBold"/>
              </a:rPr>
              <a:t>Wij versterken ieders leven in media</a:t>
            </a:r>
            <a:endParaRPr sz="2600">
              <a:latin typeface="Raleway SemiBold"/>
              <a:ea typeface="Raleway SemiBold"/>
              <a:cs typeface="Raleway SemiBold"/>
              <a:sym typeface="Raleway SemiBold"/>
            </a:endParaRPr>
          </a:p>
          <a:p>
            <a:pPr indent="0" lvl="0" marL="0" rtl="0" algn="r">
              <a:spcBef>
                <a:spcPts val="0"/>
              </a:spcBef>
              <a:spcAft>
                <a:spcPts val="0"/>
              </a:spcAft>
              <a:buNone/>
            </a:pPr>
            <a:r>
              <a:t/>
            </a:r>
            <a:endParaRPr sz="2000">
              <a:latin typeface="Raleway SemiBold"/>
              <a:ea typeface="Raleway SemiBold"/>
              <a:cs typeface="Raleway SemiBold"/>
              <a:sym typeface="Raleway SemiBold"/>
            </a:endParaRPr>
          </a:p>
        </p:txBody>
      </p:sp>
      <p:sp>
        <p:nvSpPr>
          <p:cNvPr id="292" name="Google Shape;292;p32"/>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sz="3400"/>
              <a:t>Beeld &amp; Geluid</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33"/>
          <p:cNvPicPr preferRelativeResize="0"/>
          <p:nvPr>
            <p:ph idx="3" type="pic"/>
          </p:nvPr>
        </p:nvPicPr>
        <p:blipFill rotWithShape="1">
          <a:blip r:embed="rId3">
            <a:alphaModFix/>
          </a:blip>
          <a:srcRect b="0" l="6055" r="6055" t="0"/>
          <a:stretch/>
        </p:blipFill>
        <p:spPr>
          <a:xfrm>
            <a:off x="540000" y="1504950"/>
            <a:ext cx="1905002" cy="1219199"/>
          </a:xfrm>
          <a:prstGeom prst="rect">
            <a:avLst/>
          </a:prstGeom>
        </p:spPr>
      </p:pic>
      <p:pic>
        <p:nvPicPr>
          <p:cNvPr id="298" name="Google Shape;298;p33"/>
          <p:cNvPicPr preferRelativeResize="0"/>
          <p:nvPr>
            <p:ph idx="4" type="pic"/>
          </p:nvPr>
        </p:nvPicPr>
        <p:blipFill rotWithShape="1">
          <a:blip r:embed="rId4">
            <a:alphaModFix/>
          </a:blip>
          <a:srcRect b="0" l="6055" r="6055" t="0"/>
          <a:stretch/>
        </p:blipFill>
        <p:spPr>
          <a:xfrm>
            <a:off x="2616200" y="1504950"/>
            <a:ext cx="1905002" cy="1219199"/>
          </a:xfrm>
          <a:prstGeom prst="rect">
            <a:avLst/>
          </a:prstGeom>
        </p:spPr>
      </p:pic>
      <p:pic>
        <p:nvPicPr>
          <p:cNvPr id="299" name="Google Shape;299;p33"/>
          <p:cNvPicPr preferRelativeResize="0"/>
          <p:nvPr>
            <p:ph idx="5" type="pic"/>
          </p:nvPr>
        </p:nvPicPr>
        <p:blipFill rotWithShape="1">
          <a:blip r:embed="rId5">
            <a:alphaModFix/>
          </a:blip>
          <a:srcRect b="0" l="0" r="26969" t="0"/>
          <a:stretch/>
        </p:blipFill>
        <p:spPr>
          <a:xfrm>
            <a:off x="4690325" y="1504950"/>
            <a:ext cx="1905000" cy="1219200"/>
          </a:xfrm>
          <a:prstGeom prst="rect">
            <a:avLst/>
          </a:prstGeom>
        </p:spPr>
      </p:pic>
      <p:pic>
        <p:nvPicPr>
          <p:cNvPr id="300" name="Google Shape;300;p33"/>
          <p:cNvPicPr preferRelativeResize="0"/>
          <p:nvPr>
            <p:ph idx="6" type="pic"/>
          </p:nvPr>
        </p:nvPicPr>
        <p:blipFill rotWithShape="1">
          <a:blip r:embed="rId6">
            <a:alphaModFix/>
          </a:blip>
          <a:srcRect b="0" l="11131" r="11131" t="0"/>
          <a:stretch/>
        </p:blipFill>
        <p:spPr>
          <a:xfrm>
            <a:off x="6764450" y="1504950"/>
            <a:ext cx="1904999" cy="1219201"/>
          </a:xfrm>
          <a:prstGeom prst="rect">
            <a:avLst/>
          </a:prstGeom>
        </p:spPr>
      </p:pic>
      <p:sp>
        <p:nvSpPr>
          <p:cNvPr id="301" name="Google Shape;301;p33"/>
          <p:cNvSpPr txBox="1"/>
          <p:nvPr>
            <p:ph idx="1" type="body"/>
          </p:nvPr>
        </p:nvSpPr>
        <p:spPr>
          <a:xfrm>
            <a:off x="540000" y="3795650"/>
            <a:ext cx="7838100" cy="1219200"/>
          </a:xfrm>
          <a:prstGeom prst="rect">
            <a:avLst/>
          </a:prstGeom>
        </p:spPr>
        <p:txBody>
          <a:bodyPr anchorCtr="0" anchor="t" bIns="45700" lIns="91425" spcFirstLastPara="1" rIns="91425" wrap="square" tIns="45700">
            <a:noAutofit/>
          </a:bodyPr>
          <a:lstStyle/>
          <a:p>
            <a:pPr indent="-298450" lvl="0" marL="1371600" rtl="0" algn="just">
              <a:spcBef>
                <a:spcPts val="180"/>
              </a:spcBef>
              <a:spcAft>
                <a:spcPts val="0"/>
              </a:spcAft>
              <a:buSzPts val="1100"/>
              <a:buChar char="●"/>
            </a:pPr>
            <a:r>
              <a:rPr b="1" lang="nl" sz="1100"/>
              <a:t>Leren wordt persoonlijker</a:t>
            </a:r>
            <a:r>
              <a:rPr lang="nl" sz="1100"/>
              <a:t>: van dit moet je leren, naar dit heb ik nodig</a:t>
            </a:r>
            <a:endParaRPr sz="1100"/>
          </a:p>
          <a:p>
            <a:pPr indent="-298450" lvl="0" marL="1371600" rtl="0" algn="just">
              <a:spcBef>
                <a:spcPts val="0"/>
              </a:spcBef>
              <a:spcAft>
                <a:spcPts val="0"/>
              </a:spcAft>
              <a:buSzPts val="1100"/>
              <a:buChar char="●"/>
            </a:pPr>
            <a:r>
              <a:rPr b="1" lang="nl" sz="1100"/>
              <a:t>De rol van de docent is veranderd</a:t>
            </a:r>
            <a:r>
              <a:rPr lang="nl" sz="1100"/>
              <a:t>: van onderwijzer naar coach in het leerproces</a:t>
            </a:r>
            <a:endParaRPr sz="1100"/>
          </a:p>
          <a:p>
            <a:pPr indent="-298450" lvl="0" marL="1371600" rtl="0" algn="just">
              <a:spcBef>
                <a:spcPts val="0"/>
              </a:spcBef>
              <a:spcAft>
                <a:spcPts val="0"/>
              </a:spcAft>
              <a:buSzPts val="1100"/>
              <a:buChar char="●"/>
            </a:pPr>
            <a:r>
              <a:rPr b="1" lang="nl" sz="1100"/>
              <a:t>Leren altijd en overal</a:t>
            </a:r>
            <a:r>
              <a:rPr lang="nl" sz="1100"/>
              <a:t>: waar, wanneer we willen, je hele leven lang</a:t>
            </a:r>
            <a:endParaRPr sz="1100"/>
          </a:p>
        </p:txBody>
      </p:sp>
      <p:sp>
        <p:nvSpPr>
          <p:cNvPr id="302" name="Google Shape;302;p33"/>
          <p:cNvSpPr txBox="1"/>
          <p:nvPr>
            <p:ph idx="2" type="body"/>
          </p:nvPr>
        </p:nvSpPr>
        <p:spPr>
          <a:xfrm>
            <a:off x="540001" y="3109912"/>
            <a:ext cx="17526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Zelf vormgeven</a:t>
            </a:r>
            <a:endParaRPr/>
          </a:p>
        </p:txBody>
      </p:sp>
      <p:sp>
        <p:nvSpPr>
          <p:cNvPr id="303" name="Google Shape;303;p33"/>
          <p:cNvSpPr txBox="1"/>
          <p:nvPr>
            <p:ph type="title"/>
          </p:nvPr>
        </p:nvSpPr>
        <p:spPr>
          <a:xfrm>
            <a:off x="762000" y="456182"/>
            <a:ext cx="76200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nl"/>
              <a:t>Leren is in beweging</a:t>
            </a:r>
            <a:endParaRPr/>
          </a:p>
        </p:txBody>
      </p:sp>
      <p:sp>
        <p:nvSpPr>
          <p:cNvPr id="304" name="Google Shape;304;p33"/>
          <p:cNvSpPr txBox="1"/>
          <p:nvPr>
            <p:ph idx="7" type="body"/>
          </p:nvPr>
        </p:nvSpPr>
        <p:spPr>
          <a:xfrm>
            <a:off x="2057400" y="308440"/>
            <a:ext cx="5029200" cy="324000"/>
          </a:xfrm>
          <a:prstGeom prst="rect">
            <a:avLst/>
          </a:prstGeom>
        </p:spPr>
        <p:txBody>
          <a:bodyPr anchorCtr="0" anchor="t" bIns="45700" lIns="91425" spcFirstLastPara="1" rIns="91425" wrap="square" tIns="45700">
            <a:noAutofit/>
          </a:bodyPr>
          <a:lstStyle/>
          <a:p>
            <a:pPr indent="0" lvl="0" marL="0" rtl="0" algn="ctr">
              <a:spcBef>
                <a:spcPts val="180"/>
              </a:spcBef>
              <a:spcAft>
                <a:spcPts val="1200"/>
              </a:spcAft>
              <a:buNone/>
            </a:pPr>
            <a:r>
              <a:rPr lang="nl"/>
              <a:t>Speelveld</a:t>
            </a:r>
            <a:endParaRPr/>
          </a:p>
        </p:txBody>
      </p:sp>
      <p:sp>
        <p:nvSpPr>
          <p:cNvPr id="305" name="Google Shape;305;p33"/>
          <p:cNvSpPr txBox="1"/>
          <p:nvPr>
            <p:ph idx="9" type="body"/>
          </p:nvPr>
        </p:nvSpPr>
        <p:spPr>
          <a:xfrm>
            <a:off x="2616201" y="3109912"/>
            <a:ext cx="17526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Gepersonaliseerd</a:t>
            </a:r>
            <a:endParaRPr/>
          </a:p>
        </p:txBody>
      </p:sp>
      <p:sp>
        <p:nvSpPr>
          <p:cNvPr id="306" name="Google Shape;306;p33"/>
          <p:cNvSpPr txBox="1"/>
          <p:nvPr>
            <p:ph idx="14" type="body"/>
          </p:nvPr>
        </p:nvSpPr>
        <p:spPr>
          <a:xfrm>
            <a:off x="4690326" y="3109912"/>
            <a:ext cx="17526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Niet plaatsgebonden</a:t>
            </a:r>
            <a:endParaRPr/>
          </a:p>
        </p:txBody>
      </p:sp>
      <p:sp>
        <p:nvSpPr>
          <p:cNvPr id="307" name="Google Shape;307;p33"/>
          <p:cNvSpPr txBox="1"/>
          <p:nvPr>
            <p:ph idx="16" type="body"/>
          </p:nvPr>
        </p:nvSpPr>
        <p:spPr>
          <a:xfrm>
            <a:off x="6764450" y="3109900"/>
            <a:ext cx="19050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Laagdrempelig &amp; Direct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4"/>
          <p:cNvSpPr txBox="1"/>
          <p:nvPr>
            <p:ph idx="1" type="subTitle"/>
          </p:nvPr>
        </p:nvSpPr>
        <p:spPr>
          <a:xfrm>
            <a:off x="5202400" y="2122650"/>
            <a:ext cx="3494100" cy="3021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nl"/>
              <a:t>Profiel </a:t>
            </a:r>
            <a:r>
              <a:rPr lang="nl"/>
              <a:t>docent maakt iedere les tot een feest! Hij is een bevlogen </a:t>
            </a:r>
            <a:r>
              <a:rPr b="1" lang="nl"/>
              <a:t>verhalenverteller </a:t>
            </a:r>
            <a:r>
              <a:rPr lang="nl"/>
              <a:t>voor zijn leerlingen en  vrolijke </a:t>
            </a:r>
            <a:r>
              <a:rPr b="1" lang="nl"/>
              <a:t>verbinder </a:t>
            </a:r>
            <a:r>
              <a:rPr lang="nl"/>
              <a:t>als sectiehoofd, hij zoekt continue naar de </a:t>
            </a:r>
            <a:r>
              <a:rPr b="1" lang="nl"/>
              <a:t>verbetering </a:t>
            </a:r>
            <a:r>
              <a:rPr lang="nl"/>
              <a:t>van zijn </a:t>
            </a:r>
            <a:r>
              <a:rPr b="1" lang="nl"/>
              <a:t>expertise </a:t>
            </a:r>
            <a:r>
              <a:rPr lang="nl"/>
              <a:t>en </a:t>
            </a:r>
            <a:r>
              <a:rPr b="1" lang="nl"/>
              <a:t>verrijking </a:t>
            </a:r>
            <a:r>
              <a:rPr lang="nl"/>
              <a:t>van zijn lessen. </a:t>
            </a:r>
            <a:endParaRPr>
              <a:latin typeface="Raleway"/>
              <a:ea typeface="Raleway"/>
              <a:cs typeface="Raleway"/>
              <a:sym typeface="Raleway"/>
            </a:endParaRPr>
          </a:p>
        </p:txBody>
      </p:sp>
      <p:sp>
        <p:nvSpPr>
          <p:cNvPr id="313" name="Google Shape;313;p34"/>
          <p:cNvSpPr txBox="1"/>
          <p:nvPr>
            <p:ph idx="2" type="subTitle"/>
          </p:nvPr>
        </p:nvSpPr>
        <p:spPr>
          <a:xfrm>
            <a:off x="5212001" y="93050"/>
            <a:ext cx="3474900" cy="1848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a:t>Geschiedenis docent</a:t>
            </a:r>
            <a:r>
              <a:rPr lang="nl"/>
              <a:t> </a:t>
            </a:r>
            <a:endParaRPr/>
          </a:p>
          <a:p>
            <a:pPr indent="0" lvl="0" marL="0" rtl="0" algn="r">
              <a:spcBef>
                <a:spcPts val="0"/>
              </a:spcBef>
              <a:spcAft>
                <a:spcPts val="0"/>
              </a:spcAft>
              <a:buNone/>
            </a:pPr>
            <a:r>
              <a:rPr lang="nl" sz="1000">
                <a:solidFill>
                  <a:srgbClr val="2C2C2B"/>
                </a:solidFill>
                <a:highlight>
                  <a:srgbClr val="FFFFFF"/>
                </a:highlight>
                <a:latin typeface="Arial"/>
                <a:ea typeface="Arial"/>
                <a:cs typeface="Arial"/>
                <a:sym typeface="Arial"/>
              </a:rPr>
              <a:t>docent Geschiedenis en sectiehoofd. </a:t>
            </a:r>
            <a:endParaRPr/>
          </a:p>
        </p:txBody>
      </p:sp>
      <p:sp>
        <p:nvSpPr>
          <p:cNvPr id="314" name="Google Shape;314;p34"/>
          <p:cNvSpPr txBox="1"/>
          <p:nvPr/>
        </p:nvSpPr>
        <p:spPr>
          <a:xfrm>
            <a:off x="900025" y="1543350"/>
            <a:ext cx="33822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latin typeface="Raleway"/>
                <a:ea typeface="Raleway"/>
                <a:cs typeface="Raleway"/>
                <a:sym typeface="Raleway"/>
              </a:rPr>
              <a:t>Behoefte </a:t>
            </a:r>
            <a:r>
              <a:rPr lang="nl">
                <a:latin typeface="Raleway Medium"/>
                <a:ea typeface="Raleway Medium"/>
                <a:cs typeface="Raleway Medium"/>
                <a:sym typeface="Raleway Medium"/>
              </a:rPr>
              <a:t>- relevante content op maat binnen het digitale leersysteem van de school. </a:t>
            </a:r>
            <a:endParaRPr>
              <a:latin typeface="Raleway Medium"/>
              <a:ea typeface="Raleway Medium"/>
              <a:cs typeface="Raleway Medium"/>
              <a:sym typeface="Raleway Medium"/>
            </a:endParaRPr>
          </a:p>
          <a:p>
            <a:pPr indent="0" lvl="0" marL="0" rtl="0" algn="l">
              <a:spcBef>
                <a:spcPts val="0"/>
              </a:spcBef>
              <a:spcAft>
                <a:spcPts val="0"/>
              </a:spcAft>
              <a:buNone/>
            </a:pPr>
            <a:r>
              <a:t/>
            </a:r>
            <a:endParaRPr>
              <a:latin typeface="Raleway Medium"/>
              <a:ea typeface="Raleway Medium"/>
              <a:cs typeface="Raleway Medium"/>
              <a:sym typeface="Raleway Medium"/>
            </a:endParaRPr>
          </a:p>
          <a:p>
            <a:pPr indent="0" lvl="0" marL="0" rtl="0" algn="l">
              <a:spcBef>
                <a:spcPts val="0"/>
              </a:spcBef>
              <a:spcAft>
                <a:spcPts val="0"/>
              </a:spcAft>
              <a:buNone/>
            </a:pPr>
            <a:r>
              <a:rPr b="1" lang="nl">
                <a:latin typeface="Raleway"/>
                <a:ea typeface="Raleway"/>
                <a:cs typeface="Raleway"/>
                <a:sym typeface="Raleway"/>
              </a:rPr>
              <a:t>Frustraties </a:t>
            </a:r>
            <a:r>
              <a:rPr lang="nl">
                <a:latin typeface="Raleway Medium"/>
                <a:ea typeface="Raleway Medium"/>
                <a:cs typeface="Raleway Medium"/>
                <a:sym typeface="Raleway Medium"/>
              </a:rPr>
              <a:t>-  altijd te weinig tijd voor zijn/haar leerlingen </a:t>
            </a:r>
            <a:endParaRPr>
              <a:latin typeface="Raleway Medium"/>
              <a:ea typeface="Raleway Medium"/>
              <a:cs typeface="Raleway Medium"/>
              <a:sym typeface="Raleway Medium"/>
            </a:endParaRPr>
          </a:p>
          <a:p>
            <a:pPr indent="0" lvl="0" marL="0" rtl="0" algn="l">
              <a:spcBef>
                <a:spcPts val="0"/>
              </a:spcBef>
              <a:spcAft>
                <a:spcPts val="0"/>
              </a:spcAft>
              <a:buNone/>
            </a:pPr>
            <a:r>
              <a:t/>
            </a:r>
            <a:endParaRPr>
              <a:latin typeface="Raleway Medium"/>
              <a:ea typeface="Raleway Medium"/>
              <a:cs typeface="Raleway Medium"/>
              <a:sym typeface="Raleway Medium"/>
            </a:endParaRPr>
          </a:p>
          <a:p>
            <a:pPr indent="0" lvl="0" marL="0" rtl="0" algn="l">
              <a:spcBef>
                <a:spcPts val="0"/>
              </a:spcBef>
              <a:spcAft>
                <a:spcPts val="0"/>
              </a:spcAft>
              <a:buNone/>
            </a:pPr>
            <a:r>
              <a:rPr b="1" lang="nl">
                <a:latin typeface="Raleway"/>
                <a:ea typeface="Raleway"/>
                <a:cs typeface="Raleway"/>
                <a:sym typeface="Raleway"/>
              </a:rPr>
              <a:t>Ervaring</a:t>
            </a:r>
            <a:r>
              <a:rPr lang="nl">
                <a:latin typeface="Raleway Medium"/>
                <a:ea typeface="Raleway Medium"/>
                <a:cs typeface="Raleway Medium"/>
                <a:sym typeface="Raleway Medium"/>
              </a:rPr>
              <a:t>: “Onze leerlingen zijn écht geholpen met jullie fragmentenlijsten, en zo makkelijk voor ons als docenten. die inkoppers, Dat moeten we vaker doen!”</a:t>
            </a:r>
            <a:endParaRPr>
              <a:latin typeface="Raleway Medium"/>
              <a:ea typeface="Raleway Medium"/>
              <a:cs typeface="Raleway Medium"/>
              <a:sym typeface="Raleway Medium"/>
            </a:endParaRPr>
          </a:p>
        </p:txBody>
      </p:sp>
      <p:sp>
        <p:nvSpPr>
          <p:cNvPr id="315" name="Google Shape;315;p34"/>
          <p:cNvSpPr/>
          <p:nvPr/>
        </p:nvSpPr>
        <p:spPr>
          <a:xfrm>
            <a:off x="3863500" y="223125"/>
            <a:ext cx="1538400" cy="1456200"/>
          </a:xfrm>
          <a:prstGeom prst="ellipse">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4"/>
          <p:cNvSpPr txBox="1"/>
          <p:nvPr/>
        </p:nvSpPr>
        <p:spPr>
          <a:xfrm>
            <a:off x="4133500" y="397125"/>
            <a:ext cx="12684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500">
                <a:latin typeface="Raleway Medium"/>
                <a:ea typeface="Raleway Medium"/>
                <a:cs typeface="Raleway Medium"/>
                <a:sym typeface="Raleway Medium"/>
              </a:rPr>
              <a:t>60.000 </a:t>
            </a:r>
            <a:endParaRPr sz="1500">
              <a:latin typeface="Raleway Medium"/>
              <a:ea typeface="Raleway Medium"/>
              <a:cs typeface="Raleway Medium"/>
              <a:sym typeface="Raleway Medium"/>
            </a:endParaRPr>
          </a:p>
          <a:p>
            <a:pPr indent="0" lvl="0" marL="0" rtl="0" algn="l">
              <a:spcBef>
                <a:spcPts val="0"/>
              </a:spcBef>
              <a:spcAft>
                <a:spcPts val="0"/>
              </a:spcAft>
              <a:buNone/>
            </a:pPr>
            <a:r>
              <a:rPr lang="nl" sz="1500">
                <a:latin typeface="Raleway Medium"/>
                <a:ea typeface="Raleway Medium"/>
                <a:cs typeface="Raleway Medium"/>
                <a:sym typeface="Raleway Medium"/>
              </a:rPr>
              <a:t>vo</a:t>
            </a:r>
            <a:endParaRPr sz="1500">
              <a:latin typeface="Raleway Medium"/>
              <a:ea typeface="Raleway Medium"/>
              <a:cs typeface="Raleway Medium"/>
              <a:sym typeface="Raleway Medium"/>
            </a:endParaRPr>
          </a:p>
          <a:p>
            <a:pPr indent="0" lvl="0" marL="0" rtl="0" algn="l">
              <a:spcBef>
                <a:spcPts val="0"/>
              </a:spcBef>
              <a:spcAft>
                <a:spcPts val="0"/>
              </a:spcAft>
              <a:buNone/>
            </a:pPr>
            <a:r>
              <a:rPr lang="nl" sz="1500">
                <a:latin typeface="Raleway Medium"/>
                <a:ea typeface="Raleway Medium"/>
                <a:cs typeface="Raleway Medium"/>
                <a:sym typeface="Raleway Medium"/>
              </a:rPr>
              <a:t>docenten  </a:t>
            </a:r>
            <a:endParaRPr sz="1500">
              <a:latin typeface="Raleway Medium"/>
              <a:ea typeface="Raleway Medium"/>
              <a:cs typeface="Raleway Medium"/>
              <a:sym typeface="Raleway Medium"/>
            </a:endParaRPr>
          </a:p>
        </p:txBody>
      </p:sp>
      <p:sp>
        <p:nvSpPr>
          <p:cNvPr id="317" name="Google Shape;317;p34"/>
          <p:cNvSpPr txBox="1"/>
          <p:nvPr/>
        </p:nvSpPr>
        <p:spPr>
          <a:xfrm>
            <a:off x="803125" y="313825"/>
            <a:ext cx="3060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2200">
                <a:solidFill>
                  <a:schemeClr val="lt1"/>
                </a:solidFill>
                <a:latin typeface="Raleway Medium"/>
                <a:ea typeface="Raleway Medium"/>
                <a:cs typeface="Raleway Medium"/>
                <a:sym typeface="Raleway Medium"/>
              </a:rPr>
              <a:t>Gebruikersonderzoek</a:t>
            </a:r>
            <a:endParaRPr sz="2200">
              <a:solidFill>
                <a:schemeClr val="lt1"/>
              </a:solidFill>
              <a:latin typeface="Raleway Medium"/>
              <a:ea typeface="Raleway Medium"/>
              <a:cs typeface="Raleway Medium"/>
              <a:sym typeface="Raleway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5"/>
          <p:cNvSpPr txBox="1"/>
          <p:nvPr>
            <p:ph type="title"/>
          </p:nvPr>
        </p:nvSpPr>
        <p:spPr>
          <a:xfrm>
            <a:off x="546325" y="588375"/>
            <a:ext cx="7227600" cy="8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highlight>
                  <a:srgbClr val="FFFFFF"/>
                </a:highlight>
                <a:latin typeface="Raleway"/>
                <a:ea typeface="Raleway"/>
                <a:cs typeface="Raleway"/>
                <a:sym typeface="Raleway"/>
              </a:rPr>
              <a:t>Gebruikersbehoefte</a:t>
            </a:r>
            <a:endParaRPr>
              <a:highlight>
                <a:srgbClr val="FFFFFF"/>
              </a:highlight>
              <a:latin typeface="Raleway"/>
              <a:ea typeface="Raleway"/>
              <a:cs typeface="Raleway"/>
              <a:sym typeface="Raleway"/>
            </a:endParaRPr>
          </a:p>
          <a:p>
            <a:pPr indent="0" lvl="0" marL="0" rtl="0" algn="l">
              <a:spcBef>
                <a:spcPts val="0"/>
              </a:spcBef>
              <a:spcAft>
                <a:spcPts val="0"/>
              </a:spcAft>
              <a:buNone/>
            </a:pPr>
            <a:r>
              <a:t/>
            </a:r>
            <a:endParaRPr sz="1800"/>
          </a:p>
        </p:txBody>
      </p:sp>
      <p:sp>
        <p:nvSpPr>
          <p:cNvPr id="323" name="Google Shape;323;p35"/>
          <p:cNvSpPr txBox="1"/>
          <p:nvPr/>
        </p:nvSpPr>
        <p:spPr>
          <a:xfrm>
            <a:off x="610650" y="1691000"/>
            <a:ext cx="3851100" cy="21240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nl">
                <a:latin typeface="Raleway Medium"/>
                <a:ea typeface="Raleway Medium"/>
                <a:cs typeface="Raleway Medium"/>
                <a:sym typeface="Raleway Medium"/>
              </a:rPr>
              <a:t>G</a:t>
            </a:r>
            <a:r>
              <a:rPr lang="nl">
                <a:latin typeface="Raleway Medium"/>
                <a:ea typeface="Raleway Medium"/>
                <a:cs typeface="Raleway Medium"/>
                <a:sym typeface="Raleway Medium"/>
              </a:rPr>
              <a:t>ebruikersfeedback VO </a:t>
            </a:r>
            <a:endParaRPr>
              <a:latin typeface="Raleway Medium"/>
              <a:ea typeface="Raleway Medium"/>
              <a:cs typeface="Raleway Medium"/>
              <a:sym typeface="Raleway Medium"/>
            </a:endParaRPr>
          </a:p>
          <a:p>
            <a:pPr indent="0" lvl="0" marL="457200" rtl="0" algn="l">
              <a:spcBef>
                <a:spcPts val="0"/>
              </a:spcBef>
              <a:spcAft>
                <a:spcPts val="0"/>
              </a:spcAft>
              <a:buNone/>
            </a:pPr>
            <a:r>
              <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Inhoud passend bij mijn vak: fragmenten op maat</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Ondersteuning digitale didactiek </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Direct inzetbaar </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Duurzaam</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De behoefte is nu &gt; sneller</a:t>
            </a:r>
            <a:endParaRPr>
              <a:latin typeface="Raleway Medium"/>
              <a:ea typeface="Raleway Medium"/>
              <a:cs typeface="Raleway Medium"/>
              <a:sym typeface="Raleway Medium"/>
            </a:endParaRPr>
          </a:p>
          <a:p>
            <a:pPr indent="0" lvl="0" marL="457200" rtl="0" algn="l">
              <a:spcBef>
                <a:spcPts val="0"/>
              </a:spcBef>
              <a:spcAft>
                <a:spcPts val="0"/>
              </a:spcAft>
              <a:buNone/>
            </a:pPr>
            <a:r>
              <a:t/>
            </a:r>
            <a:endParaRPr>
              <a:latin typeface="Raleway Medium"/>
              <a:ea typeface="Raleway Medium"/>
              <a:cs typeface="Raleway Medium"/>
              <a:sym typeface="Raleway Medium"/>
            </a:endParaRPr>
          </a:p>
        </p:txBody>
      </p:sp>
      <p:sp>
        <p:nvSpPr>
          <p:cNvPr id="324" name="Google Shape;324;p35"/>
          <p:cNvSpPr txBox="1"/>
          <p:nvPr/>
        </p:nvSpPr>
        <p:spPr>
          <a:xfrm>
            <a:off x="6752300" y="2219450"/>
            <a:ext cx="24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aleway Medium"/>
              <a:ea typeface="Raleway Medium"/>
              <a:cs typeface="Raleway Medium"/>
              <a:sym typeface="Raleway Medium"/>
            </a:endParaRPr>
          </a:p>
        </p:txBody>
      </p:sp>
      <p:sp>
        <p:nvSpPr>
          <p:cNvPr id="325" name="Google Shape;325;p35"/>
          <p:cNvSpPr txBox="1"/>
          <p:nvPr/>
        </p:nvSpPr>
        <p:spPr>
          <a:xfrm>
            <a:off x="4833650" y="1691000"/>
            <a:ext cx="4107600" cy="21240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nl">
                <a:latin typeface="Raleway Medium"/>
                <a:ea typeface="Raleway Medium"/>
                <a:cs typeface="Raleway Medium"/>
                <a:sym typeface="Raleway Medium"/>
              </a:rPr>
              <a:t>Vertaling naar aanbod</a:t>
            </a:r>
            <a:endParaRPr>
              <a:latin typeface="Raleway Medium"/>
              <a:ea typeface="Raleway Medium"/>
              <a:cs typeface="Raleway Medium"/>
              <a:sym typeface="Raleway Medium"/>
            </a:endParaRPr>
          </a:p>
          <a:p>
            <a:pPr indent="0" lvl="0" marL="0" rtl="0" algn="l">
              <a:spcBef>
                <a:spcPts val="0"/>
              </a:spcBef>
              <a:spcAft>
                <a:spcPts val="0"/>
              </a:spcAft>
              <a:buNone/>
            </a:pPr>
            <a:r>
              <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Redactie format aanscherpen, Media</a:t>
            </a:r>
            <a:r>
              <a:rPr lang="nl">
                <a:latin typeface="Raleway Medium"/>
                <a:ea typeface="Raleway Medium"/>
                <a:cs typeface="Raleway Medium"/>
                <a:sym typeface="Raleway Medium"/>
              </a:rPr>
              <a:t>Fragmentlijsten &amp; LessonUpkanaal</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Media &amp; Onderwijs Prijs, lerarenopleiding</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Zoektermen labs, technologie</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Stakeholders: SLO, Kennisnet</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Impuls open Leermiddelen</a:t>
            </a:r>
            <a:endParaRPr>
              <a:latin typeface="Raleway Medium"/>
              <a:ea typeface="Raleway Medium"/>
              <a:cs typeface="Raleway Medium"/>
              <a:sym typeface="Raleway Medium"/>
            </a:endParaRPr>
          </a:p>
          <a:p>
            <a:pPr indent="0" lvl="0" marL="457200" rtl="0" algn="l">
              <a:spcBef>
                <a:spcPts val="0"/>
              </a:spcBef>
              <a:spcAft>
                <a:spcPts val="0"/>
              </a:spcAft>
              <a:buNone/>
            </a:pPr>
            <a:r>
              <a:t/>
            </a:r>
            <a:endParaRPr>
              <a:latin typeface="Raleway Medium"/>
              <a:ea typeface="Raleway Medium"/>
              <a:cs typeface="Raleway Medium"/>
              <a:sym typeface="Raleway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6"/>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nl" sz="3500"/>
              <a:t>Zoektermenlab</a:t>
            </a:r>
            <a:endParaRPr sz="3500"/>
          </a:p>
        </p:txBody>
      </p:sp>
      <p:sp>
        <p:nvSpPr>
          <p:cNvPr id="331" name="Google Shape;331;p36"/>
          <p:cNvSpPr txBox="1"/>
          <p:nvPr>
            <p:ph idx="2" type="subTitle"/>
          </p:nvPr>
        </p:nvSpPr>
        <p:spPr>
          <a:xfrm>
            <a:off x="5228575" y="1153175"/>
            <a:ext cx="3474900" cy="274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2000"/>
              <a:t>Samen met docenten en onderwijsspecialisten zoeken naar geschikte bronnen.</a:t>
            </a:r>
            <a:endParaRPr sz="2000"/>
          </a:p>
          <a:p>
            <a:pPr indent="0" lvl="0" marL="0" rtl="0" algn="r">
              <a:spcBef>
                <a:spcPts val="0"/>
              </a:spcBef>
              <a:spcAft>
                <a:spcPts val="0"/>
              </a:spcAft>
              <a:buNone/>
            </a:pPr>
            <a:r>
              <a:t/>
            </a:r>
            <a:endParaRPr sz="2000"/>
          </a:p>
          <a:p>
            <a:pPr indent="0" lvl="0" marL="0" rtl="0" algn="l">
              <a:spcBef>
                <a:spcPts val="0"/>
              </a:spcBef>
              <a:spcAft>
                <a:spcPts val="0"/>
              </a:spcAft>
              <a:buNone/>
            </a:pPr>
            <a:r>
              <a:rPr lang="nl" sz="2000"/>
              <a:t>Welke zoektermen worden gebruikt? </a:t>
            </a:r>
            <a:endParaRPr sz="2000"/>
          </a:p>
          <a:p>
            <a:pPr indent="0" lvl="0" marL="0" rtl="0" algn="l">
              <a:spcBef>
                <a:spcPts val="0"/>
              </a:spcBef>
              <a:spcAft>
                <a:spcPts val="0"/>
              </a:spcAft>
              <a:buNone/>
            </a:pPr>
            <a:r>
              <a:rPr lang="nl" sz="2000"/>
              <a:t>Welke onderwijsmetadata is nodig?</a:t>
            </a:r>
            <a:endParaRPr sz="2000"/>
          </a:p>
        </p:txBody>
      </p:sp>
      <p:pic>
        <p:nvPicPr>
          <p:cNvPr id="332" name="Google Shape;332;p36">
            <a:hlinkClick r:id="rId3"/>
          </p:cNvPr>
          <p:cNvPicPr preferRelativeResize="0"/>
          <p:nvPr>
            <p:ph idx="3" type="pic"/>
          </p:nvPr>
        </p:nvPicPr>
        <p:blipFill rotWithShape="1">
          <a:blip r:embed="rId4">
            <a:alphaModFix/>
          </a:blip>
          <a:srcRect b="0" l="15498" r="15498" t="0"/>
          <a:stretch/>
        </p:blipFill>
        <p:spPr>
          <a:xfrm>
            <a:off x="1255265" y="1153170"/>
            <a:ext cx="2836803" cy="28364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7"/>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nl"/>
              <a:t>Samenwerking: kennis vergaren &amp; delen</a:t>
            </a:r>
            <a:endParaRPr/>
          </a:p>
        </p:txBody>
      </p:sp>
      <p:sp>
        <p:nvSpPr>
          <p:cNvPr id="338" name="Google Shape;338;p37"/>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a:t>Didactiek</a:t>
            </a:r>
            <a:r>
              <a:rPr lang="nl"/>
              <a:t> </a:t>
            </a:r>
            <a:endParaRPr/>
          </a:p>
        </p:txBody>
      </p:sp>
      <p:pic>
        <p:nvPicPr>
          <p:cNvPr id="339" name="Google Shape;339;p37"/>
          <p:cNvPicPr preferRelativeResize="0"/>
          <p:nvPr>
            <p:ph idx="3" type="pic"/>
          </p:nvPr>
        </p:nvPicPr>
        <p:blipFill rotWithShape="1">
          <a:blip r:embed="rId3">
            <a:alphaModFix/>
          </a:blip>
          <a:srcRect b="0" l="0" r="0" t="0"/>
          <a:stretch/>
        </p:blipFill>
        <p:spPr>
          <a:xfrm>
            <a:off x="842495" y="588495"/>
            <a:ext cx="1598700" cy="1598700"/>
          </a:xfrm>
          <a:prstGeom prst="rect">
            <a:avLst/>
          </a:prstGeom>
        </p:spPr>
      </p:pic>
      <p:pic>
        <p:nvPicPr>
          <p:cNvPr id="340" name="Google Shape;340;p37"/>
          <p:cNvPicPr preferRelativeResize="0"/>
          <p:nvPr>
            <p:ph idx="4" type="pic"/>
          </p:nvPr>
        </p:nvPicPr>
        <p:blipFill rotWithShape="1">
          <a:blip r:embed="rId4">
            <a:alphaModFix/>
          </a:blip>
          <a:srcRect b="0" l="0" r="0" t="0"/>
          <a:stretch/>
        </p:blipFill>
        <p:spPr>
          <a:xfrm>
            <a:off x="3128404" y="576828"/>
            <a:ext cx="1649700" cy="1649700"/>
          </a:xfrm>
          <a:prstGeom prst="ellipse">
            <a:avLst/>
          </a:prstGeom>
        </p:spPr>
      </p:pic>
      <p:pic>
        <p:nvPicPr>
          <p:cNvPr id="341" name="Google Shape;341;p37"/>
          <p:cNvPicPr preferRelativeResize="0"/>
          <p:nvPr>
            <p:ph idx="5" type="pic"/>
          </p:nvPr>
        </p:nvPicPr>
        <p:blipFill rotWithShape="1">
          <a:blip r:embed="rId5">
            <a:alphaModFix/>
          </a:blip>
          <a:srcRect b="0" l="0" r="0" t="0"/>
          <a:stretch/>
        </p:blipFill>
        <p:spPr>
          <a:xfrm>
            <a:off x="819046" y="2917287"/>
            <a:ext cx="1649700" cy="1649700"/>
          </a:xfrm>
          <a:prstGeom prst="ellipse">
            <a:avLst/>
          </a:prstGeom>
        </p:spPr>
      </p:pic>
      <p:pic>
        <p:nvPicPr>
          <p:cNvPr id="342" name="Google Shape;342;p37"/>
          <p:cNvPicPr preferRelativeResize="0"/>
          <p:nvPr>
            <p:ph idx="6" type="pic"/>
          </p:nvPr>
        </p:nvPicPr>
        <p:blipFill rotWithShape="1">
          <a:blip r:embed="rId6">
            <a:alphaModFix/>
          </a:blip>
          <a:srcRect b="0" l="0" r="0" t="0"/>
          <a:stretch/>
        </p:blipFill>
        <p:spPr>
          <a:xfrm>
            <a:off x="3153717" y="2942784"/>
            <a:ext cx="1598700" cy="15987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8"/>
          <p:cNvSpPr txBox="1"/>
          <p:nvPr>
            <p:ph idx="4294967295" type="title"/>
          </p:nvPr>
        </p:nvSpPr>
        <p:spPr>
          <a:xfrm>
            <a:off x="546325" y="588375"/>
            <a:ext cx="7408800" cy="8487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nl" sz="2900"/>
              <a:t>Beeld &amp; Geluid </a:t>
            </a:r>
            <a:r>
              <a:rPr lang="nl" sz="2900"/>
              <a:t>Onderwijs Media Collectie</a:t>
            </a:r>
            <a:endParaRPr sz="2900"/>
          </a:p>
        </p:txBody>
      </p:sp>
      <p:pic>
        <p:nvPicPr>
          <p:cNvPr id="348" name="Google Shape;348;p38"/>
          <p:cNvPicPr preferRelativeResize="0"/>
          <p:nvPr>
            <p:ph idx="3" type="pic"/>
          </p:nvPr>
        </p:nvPicPr>
        <p:blipFill rotWithShape="1">
          <a:blip r:embed="rId3">
            <a:alphaModFix/>
          </a:blip>
          <a:srcRect b="0" l="22781" r="29298" t="0"/>
          <a:stretch/>
        </p:blipFill>
        <p:spPr>
          <a:xfrm rot="591">
            <a:off x="5289864" y="1437265"/>
            <a:ext cx="2213570" cy="2213519"/>
          </a:xfrm>
          <a:prstGeom prst="rect">
            <a:avLst/>
          </a:prstGeom>
        </p:spPr>
      </p:pic>
      <p:pic>
        <p:nvPicPr>
          <p:cNvPr id="349" name="Google Shape;349;p38"/>
          <p:cNvPicPr preferRelativeResize="0"/>
          <p:nvPr>
            <p:ph idx="5" type="pic"/>
          </p:nvPr>
        </p:nvPicPr>
        <p:blipFill rotWithShape="1">
          <a:blip r:embed="rId4">
            <a:alphaModFix/>
          </a:blip>
          <a:srcRect b="0" l="16675" r="16675" t="0"/>
          <a:stretch/>
        </p:blipFill>
        <p:spPr>
          <a:xfrm>
            <a:off x="752500" y="1400250"/>
            <a:ext cx="2214000" cy="2343000"/>
          </a:xfrm>
          <a:prstGeom prst="ellipse">
            <a:avLst/>
          </a:prstGeom>
        </p:spPr>
      </p:pic>
      <p:sp>
        <p:nvSpPr>
          <p:cNvPr id="350" name="Google Shape;350;p38"/>
          <p:cNvSpPr txBox="1"/>
          <p:nvPr/>
        </p:nvSpPr>
        <p:spPr>
          <a:xfrm>
            <a:off x="752500" y="3957225"/>
            <a:ext cx="3656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200">
                <a:solidFill>
                  <a:schemeClr val="lt2"/>
                </a:solidFill>
                <a:latin typeface="Raleway Medium"/>
                <a:ea typeface="Raleway Medium"/>
                <a:cs typeface="Raleway Medium"/>
                <a:sym typeface="Raleway Medium"/>
              </a:rPr>
              <a:t>‘Boekenkast’ op orde:</a:t>
            </a:r>
            <a:endParaRPr sz="1200">
              <a:solidFill>
                <a:schemeClr val="lt2"/>
              </a:solidFill>
              <a:latin typeface="Raleway Medium"/>
              <a:ea typeface="Raleway Medium"/>
              <a:cs typeface="Raleway Medium"/>
              <a:sym typeface="Raleway Medium"/>
            </a:endParaRPr>
          </a:p>
          <a:p>
            <a:pPr indent="0" lvl="0" marL="0" rtl="0" algn="l">
              <a:spcBef>
                <a:spcPts val="0"/>
              </a:spcBef>
              <a:spcAft>
                <a:spcPts val="0"/>
              </a:spcAft>
              <a:buNone/>
            </a:pPr>
            <a:r>
              <a:rPr lang="nl" sz="1200">
                <a:solidFill>
                  <a:schemeClr val="lt2"/>
                </a:solidFill>
                <a:latin typeface="Raleway Medium"/>
                <a:ea typeface="Raleway Medium"/>
                <a:cs typeface="Raleway Medium"/>
                <a:sym typeface="Raleway Medium"/>
              </a:rPr>
              <a:t>Relevante selectie van 170.000 programma’s</a:t>
            </a:r>
            <a:endParaRPr sz="1200">
              <a:solidFill>
                <a:schemeClr val="lt2"/>
              </a:solidFill>
              <a:latin typeface="Raleway Medium"/>
              <a:ea typeface="Raleway Medium"/>
              <a:cs typeface="Raleway Medium"/>
              <a:sym typeface="Raleway Medium"/>
            </a:endParaRPr>
          </a:p>
          <a:p>
            <a:pPr indent="0" lvl="0" marL="0" rtl="0" algn="l">
              <a:spcBef>
                <a:spcPts val="0"/>
              </a:spcBef>
              <a:spcAft>
                <a:spcPts val="0"/>
              </a:spcAft>
              <a:buNone/>
            </a:pPr>
            <a:r>
              <a:rPr lang="nl" sz="1200">
                <a:solidFill>
                  <a:schemeClr val="lt2"/>
                </a:solidFill>
                <a:latin typeface="Raleway Medium"/>
                <a:ea typeface="Raleway Medium"/>
                <a:cs typeface="Raleway Medium"/>
                <a:sym typeface="Raleway Medium"/>
              </a:rPr>
              <a:t>Alles is beschreven</a:t>
            </a:r>
            <a:endParaRPr sz="1200">
              <a:solidFill>
                <a:schemeClr val="lt2"/>
              </a:solidFill>
              <a:latin typeface="Raleway Medium"/>
              <a:ea typeface="Raleway Medium"/>
              <a:cs typeface="Raleway Medium"/>
              <a:sym typeface="Raleway Medium"/>
            </a:endParaRPr>
          </a:p>
          <a:p>
            <a:pPr indent="0" lvl="0" marL="0" rtl="0" algn="l">
              <a:spcBef>
                <a:spcPts val="0"/>
              </a:spcBef>
              <a:spcAft>
                <a:spcPts val="0"/>
              </a:spcAft>
              <a:buNone/>
            </a:pPr>
            <a:r>
              <a:rPr lang="nl" sz="1200">
                <a:solidFill>
                  <a:schemeClr val="lt2"/>
                </a:solidFill>
                <a:latin typeface="Raleway Medium"/>
                <a:ea typeface="Raleway Medium"/>
                <a:cs typeface="Raleway Medium"/>
                <a:sym typeface="Raleway Medium"/>
              </a:rPr>
              <a:t>Je kan zoeken, vinden &amp; delen</a:t>
            </a:r>
            <a:endParaRPr sz="1200">
              <a:solidFill>
                <a:schemeClr val="lt2"/>
              </a:solidFill>
              <a:latin typeface="Raleway Medium"/>
              <a:ea typeface="Raleway Medium"/>
              <a:cs typeface="Raleway Medium"/>
              <a:sym typeface="Raleway Medium"/>
            </a:endParaRPr>
          </a:p>
          <a:p>
            <a:pPr indent="0" lvl="0" marL="0" rtl="0" algn="l">
              <a:spcBef>
                <a:spcPts val="0"/>
              </a:spcBef>
              <a:spcAft>
                <a:spcPts val="0"/>
              </a:spcAft>
              <a:buNone/>
            </a:pPr>
            <a:r>
              <a:rPr lang="nl" sz="1200">
                <a:solidFill>
                  <a:schemeClr val="lt2"/>
                </a:solidFill>
                <a:latin typeface="Raleway Medium"/>
                <a:ea typeface="Raleway Medium"/>
                <a:cs typeface="Raleway Medium"/>
                <a:sym typeface="Raleway Medium"/>
              </a:rPr>
              <a:t>Rechten geregeld, geen reclame &amp; Gratis</a:t>
            </a:r>
            <a:endParaRPr sz="1200">
              <a:solidFill>
                <a:schemeClr val="lt2"/>
              </a:solidFill>
              <a:latin typeface="Raleway Medium"/>
              <a:ea typeface="Raleway Medium"/>
              <a:cs typeface="Raleway Medium"/>
              <a:sym typeface="Raleway Medium"/>
            </a:endParaRPr>
          </a:p>
        </p:txBody>
      </p:sp>
      <p:sp>
        <p:nvSpPr>
          <p:cNvPr id="351" name="Google Shape;351;p38"/>
          <p:cNvSpPr txBox="1"/>
          <p:nvPr/>
        </p:nvSpPr>
        <p:spPr>
          <a:xfrm>
            <a:off x="4356900" y="3957225"/>
            <a:ext cx="4479600" cy="923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i="1" lang="nl" sz="1200">
                <a:solidFill>
                  <a:schemeClr val="lt2"/>
                </a:solidFill>
                <a:latin typeface="Raleway Medium"/>
                <a:ea typeface="Raleway Medium"/>
                <a:cs typeface="Raleway Medium"/>
                <a:sym typeface="Raleway Medium"/>
              </a:rPr>
              <a:t>“Het is fantastisch wat je allemaal aanbiedt, maar neem een onderwijs site waarop filmpjes worden aangeboden en deze is gebruiksvriendelijker in snelheid en relevante zoekresultaten.”</a:t>
            </a:r>
            <a:endParaRPr i="1" sz="1200">
              <a:solidFill>
                <a:schemeClr val="lt2"/>
              </a:solidFill>
              <a:latin typeface="Raleway Medium"/>
              <a:ea typeface="Raleway Medium"/>
              <a:cs typeface="Raleway Medium"/>
              <a:sym typeface="Raleway Medium"/>
            </a:endParaRPr>
          </a:p>
        </p:txBody>
      </p:sp>
      <p:sp>
        <p:nvSpPr>
          <p:cNvPr id="352" name="Google Shape;352;p38"/>
          <p:cNvSpPr txBox="1"/>
          <p:nvPr>
            <p:ph idx="4294967295" type="body"/>
          </p:nvPr>
        </p:nvSpPr>
        <p:spPr>
          <a:xfrm>
            <a:off x="2057400" y="308440"/>
            <a:ext cx="502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nl" sz="1100">
                <a:solidFill>
                  <a:schemeClr val="lt2"/>
                </a:solidFill>
                <a:latin typeface="Raleway"/>
                <a:ea typeface="Raleway"/>
                <a:cs typeface="Raleway"/>
                <a:sym typeface="Raleway"/>
              </a:rPr>
              <a:t>beeldengeluidopschool.nl</a:t>
            </a:r>
            <a:endParaRPr b="1" sz="1100">
              <a:solidFill>
                <a:schemeClr val="lt2"/>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39"/>
          <p:cNvPicPr preferRelativeResize="0"/>
          <p:nvPr>
            <p:ph idx="2" type="pic"/>
          </p:nvPr>
        </p:nvPicPr>
        <p:blipFill rotWithShape="1">
          <a:blip r:embed="rId3">
            <a:alphaModFix amt="46000"/>
          </a:blip>
          <a:srcRect b="4698" l="1559" r="1569" t="0"/>
          <a:stretch/>
        </p:blipFill>
        <p:spPr>
          <a:xfrm rot="563">
            <a:off x="-142" y="782"/>
            <a:ext cx="9556709" cy="5248210"/>
          </a:xfrm>
          <a:prstGeom prst="rect">
            <a:avLst/>
          </a:prstGeom>
        </p:spPr>
      </p:pic>
      <p:sp>
        <p:nvSpPr>
          <p:cNvPr id="358" name="Google Shape;358;p39"/>
          <p:cNvSpPr txBox="1"/>
          <p:nvPr>
            <p:ph idx="1" type="subTitle"/>
          </p:nvPr>
        </p:nvSpPr>
        <p:spPr>
          <a:xfrm>
            <a:off x="540000" y="1159725"/>
            <a:ext cx="7367100" cy="3983700"/>
          </a:xfrm>
          <a:prstGeom prst="rect">
            <a:avLst/>
          </a:prstGeom>
          <a:effectLst>
            <a:reflection blurRad="0" dir="0" dist="0" endA="0" fadeDir="5400012" kx="0" rotWithShape="0" algn="bl" stPos="0" sy="-100000" ky="0"/>
          </a:effectLst>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Font typeface="Raleway"/>
              <a:buAutoNum type="arabicPeriod"/>
            </a:pPr>
            <a:r>
              <a:rPr b="1" lang="nl" sz="2000">
                <a:latin typeface="Raleway"/>
                <a:ea typeface="Raleway"/>
                <a:cs typeface="Raleway"/>
                <a:sym typeface="Raleway"/>
              </a:rPr>
              <a:t>Direct (2023)</a:t>
            </a:r>
            <a:endParaRPr sz="2000"/>
          </a:p>
          <a:p>
            <a:pPr indent="-342900" lvl="0" marL="914400" rtl="0" algn="l">
              <a:lnSpc>
                <a:spcPct val="115000"/>
              </a:lnSpc>
              <a:spcBef>
                <a:spcPts val="0"/>
              </a:spcBef>
              <a:spcAft>
                <a:spcPts val="0"/>
              </a:spcAft>
              <a:buSzPts val="1800"/>
              <a:buAutoNum type="alphaLcPeriod"/>
            </a:pPr>
            <a:r>
              <a:rPr lang="nl" sz="1800"/>
              <a:t>Zoektermenlabs </a:t>
            </a:r>
            <a:endParaRPr sz="1800"/>
          </a:p>
          <a:p>
            <a:pPr indent="-342900" lvl="0" marL="914400" rtl="0" algn="l">
              <a:lnSpc>
                <a:spcPct val="115000"/>
              </a:lnSpc>
              <a:spcBef>
                <a:spcPts val="0"/>
              </a:spcBef>
              <a:spcAft>
                <a:spcPts val="0"/>
              </a:spcAft>
              <a:buSzPts val="1800"/>
              <a:buAutoNum type="alphaLcPeriod"/>
            </a:pPr>
            <a:r>
              <a:rPr lang="nl" sz="1800"/>
              <a:t>Fragmenten op maat</a:t>
            </a:r>
            <a:endParaRPr sz="1800"/>
          </a:p>
          <a:p>
            <a:pPr indent="-342900" lvl="0" marL="914400" rtl="0" algn="l">
              <a:lnSpc>
                <a:spcPct val="115000"/>
              </a:lnSpc>
              <a:spcBef>
                <a:spcPts val="0"/>
              </a:spcBef>
              <a:spcAft>
                <a:spcPts val="0"/>
              </a:spcAft>
              <a:buSzPts val="1800"/>
              <a:buAutoNum type="alphaLcPeriod"/>
            </a:pPr>
            <a:r>
              <a:rPr lang="nl" sz="1800"/>
              <a:t>Lessen aanbieden waar de docent is</a:t>
            </a:r>
            <a:endParaRPr sz="1800"/>
          </a:p>
          <a:p>
            <a:pPr indent="0" lvl="0" marL="228600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b="1" lang="nl" sz="2000">
                <a:latin typeface="Raleway"/>
                <a:ea typeface="Raleway"/>
                <a:cs typeface="Raleway"/>
                <a:sym typeface="Raleway"/>
              </a:rPr>
              <a:t>2.	Korte termijn (2023-2024)</a:t>
            </a:r>
            <a:endParaRPr b="1" sz="2000">
              <a:latin typeface="Raleway"/>
              <a:ea typeface="Raleway"/>
              <a:cs typeface="Raleway"/>
              <a:sym typeface="Raleway"/>
            </a:endParaRPr>
          </a:p>
          <a:p>
            <a:pPr indent="-342900" lvl="0" marL="914400" rtl="0" algn="l">
              <a:lnSpc>
                <a:spcPct val="115000"/>
              </a:lnSpc>
              <a:spcBef>
                <a:spcPts val="0"/>
              </a:spcBef>
              <a:spcAft>
                <a:spcPts val="0"/>
              </a:spcAft>
              <a:buSzPts val="1800"/>
              <a:buAutoNum type="alphaLcPeriod"/>
            </a:pPr>
            <a:r>
              <a:rPr lang="nl" sz="1800"/>
              <a:t>Technische verbeteringen portal</a:t>
            </a:r>
            <a:endParaRPr sz="1800"/>
          </a:p>
          <a:p>
            <a:pPr indent="-342900" lvl="0" marL="914400" rtl="0" algn="l">
              <a:lnSpc>
                <a:spcPct val="115000"/>
              </a:lnSpc>
              <a:spcBef>
                <a:spcPts val="0"/>
              </a:spcBef>
              <a:spcAft>
                <a:spcPts val="0"/>
              </a:spcAft>
              <a:buSzPts val="1800"/>
              <a:buAutoNum type="alphaLcPeriod"/>
            </a:pPr>
            <a:r>
              <a:rPr lang="nl" sz="1800"/>
              <a:t>Samenwerkingen: Metadata, Didactiek, Technisch</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b="1" lang="nl" sz="2000">
                <a:latin typeface="Raleway"/>
                <a:ea typeface="Raleway"/>
                <a:cs typeface="Raleway"/>
                <a:sym typeface="Raleway"/>
              </a:rPr>
              <a:t>3.	Lange termijn (2027)</a:t>
            </a:r>
            <a:endParaRPr b="1" sz="2000">
              <a:latin typeface="Raleway"/>
              <a:ea typeface="Raleway"/>
              <a:cs typeface="Raleway"/>
              <a:sym typeface="Raleway"/>
            </a:endParaRPr>
          </a:p>
          <a:p>
            <a:pPr indent="-342900" lvl="0" marL="914400" rtl="0" algn="l">
              <a:lnSpc>
                <a:spcPct val="115000"/>
              </a:lnSpc>
              <a:spcBef>
                <a:spcPts val="0"/>
              </a:spcBef>
              <a:spcAft>
                <a:spcPts val="0"/>
              </a:spcAft>
              <a:buSzPts val="1800"/>
              <a:buAutoNum type="alphaLcPeriod"/>
            </a:pPr>
            <a:r>
              <a:rPr lang="nl" sz="1800"/>
              <a:t>Systematisch oplossing verrijking onderwijs collectie</a:t>
            </a:r>
            <a:endParaRPr sz="1800"/>
          </a:p>
          <a:p>
            <a:pPr indent="-342900" lvl="0" marL="914400" rtl="0" algn="l">
              <a:lnSpc>
                <a:spcPct val="115000"/>
              </a:lnSpc>
              <a:spcBef>
                <a:spcPts val="0"/>
              </a:spcBef>
              <a:spcAft>
                <a:spcPts val="0"/>
              </a:spcAft>
              <a:buSzPts val="1800"/>
              <a:buAutoNum type="alphaLcPeriod"/>
            </a:pPr>
            <a:r>
              <a:rPr lang="nl" sz="1800"/>
              <a:t>Doorontwikkeling infrastructuur</a:t>
            </a:r>
            <a:endParaRPr sz="1800"/>
          </a:p>
        </p:txBody>
      </p:sp>
      <p:sp>
        <p:nvSpPr>
          <p:cNvPr id="359" name="Google Shape;359;p39"/>
          <p:cNvSpPr txBox="1"/>
          <p:nvPr/>
        </p:nvSpPr>
        <p:spPr>
          <a:xfrm>
            <a:off x="593150" y="424925"/>
            <a:ext cx="66573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4100">
                <a:solidFill>
                  <a:schemeClr val="dk1"/>
                </a:solidFill>
                <a:latin typeface="Raleway Medium"/>
                <a:ea typeface="Raleway Medium"/>
                <a:cs typeface="Raleway Medium"/>
                <a:sym typeface="Raleway Medium"/>
              </a:rPr>
              <a:t>3 sporenbeleid</a:t>
            </a:r>
            <a:endParaRPr sz="4100">
              <a:solidFill>
                <a:schemeClr val="dk1"/>
              </a:solidFill>
              <a:latin typeface="Raleway Medium"/>
              <a:ea typeface="Raleway Medium"/>
              <a:cs typeface="Raleway Medium"/>
              <a:sym typeface="Raleway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Beeld &amp; Geluid">
  <a:themeElements>
    <a:clrScheme name="Simple Light">
      <a:dk1>
        <a:srgbClr val="FF00BC"/>
      </a:dk1>
      <a:lt1>
        <a:srgbClr val="0F238C"/>
      </a:lt1>
      <a:dk2>
        <a:srgbClr val="FFFFFF"/>
      </a:dk2>
      <a:lt2>
        <a:srgbClr val="05C8F0"/>
      </a:lt2>
      <a:accent1>
        <a:srgbClr val="EFF1FB"/>
      </a:accent1>
      <a:accent2>
        <a:srgbClr val="FFE6F8"/>
      </a:accent2>
      <a:accent3>
        <a:srgbClr val="0F238C"/>
      </a:accent3>
      <a:accent4>
        <a:srgbClr val="FF00BC"/>
      </a:accent4>
      <a:accent5>
        <a:srgbClr val="05C8F0"/>
      </a:accent5>
      <a:accent6>
        <a:srgbClr val="969BA0"/>
      </a:accent6>
      <a:hlink>
        <a:srgbClr val="05C8F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84D2A2-955D-4076-9E88-1C77A71ABE1C}"/>
</file>

<file path=customXml/itemProps2.xml><?xml version="1.0" encoding="utf-8"?>
<ds:datastoreItem xmlns:ds="http://schemas.openxmlformats.org/officeDocument/2006/customXml" ds:itemID="{898EAEF6-9284-4B64-9F74-DFE4E66C1D6C}"/>
</file>