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48" r:id="rId5"/>
    <p:sldMasterId id="2147483683" r:id="rId6"/>
    <p:sldMasterId id="2147483999" r:id="rId7"/>
  </p:sldMasterIdLst>
  <p:notesMasterIdLst>
    <p:notesMasterId r:id="rId24"/>
  </p:notesMasterIdLst>
  <p:sldIdLst>
    <p:sldId id="382" r:id="rId8"/>
    <p:sldId id="435" r:id="rId9"/>
    <p:sldId id="463" r:id="rId10"/>
    <p:sldId id="301" r:id="rId11"/>
    <p:sldId id="462" r:id="rId12"/>
    <p:sldId id="496" r:id="rId13"/>
    <p:sldId id="469" r:id="rId14"/>
    <p:sldId id="494" r:id="rId15"/>
    <p:sldId id="493" r:id="rId16"/>
    <p:sldId id="502" r:id="rId17"/>
    <p:sldId id="500" r:id="rId18"/>
    <p:sldId id="491" r:id="rId19"/>
    <p:sldId id="498" r:id="rId20"/>
    <p:sldId id="503" r:id="rId21"/>
    <p:sldId id="492" r:id="rId22"/>
    <p:sldId id="448" r:id="rId23"/>
  </p:sldIdLst>
  <p:sldSz cx="12192000" cy="6858000"/>
  <p:notesSz cx="6805613" cy="99441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10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2024">
          <p15:clr>
            <a:srgbClr val="A4A3A4"/>
          </p15:clr>
        </p15:guide>
        <p15:guide id="4" orient="horz" pos="550">
          <p15:clr>
            <a:srgbClr val="A4A3A4"/>
          </p15:clr>
        </p15:guide>
        <p15:guide id="5" pos="1005">
          <p15:clr>
            <a:srgbClr val="A4A3A4"/>
          </p15:clr>
        </p15:guide>
        <p15:guide id="6" pos="7537">
          <p15:clr>
            <a:srgbClr val="A4A3A4"/>
          </p15:clr>
        </p15:guide>
        <p15:guide id="7" pos="6425">
          <p15:clr>
            <a:srgbClr val="A4A3A4"/>
          </p15:clr>
        </p15:guide>
        <p15:guide id="8" pos="6267">
          <p15:clr>
            <a:srgbClr val="A4A3A4"/>
          </p15:clr>
        </p15:guide>
        <p15:guide id="9" pos="4044">
          <p15:clr>
            <a:srgbClr val="A4A3A4"/>
          </p15:clr>
        </p15:guide>
        <p15:guide id="10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eijinga, Corinne" initials="BC" lastIdx="7" clrIdx="0"/>
  <p:cmAuthor id="1" name="Slob, Jasper" initials="SJ" lastIdx="4" clrIdx="1">
    <p:extLst>
      <p:ext uri="{19B8F6BF-5375-455C-9EA6-DF929625EA0E}">
        <p15:presenceInfo xmlns:p15="http://schemas.microsoft.com/office/powerpoint/2012/main" userId="S::jasper.slob@nationaalarchief.nl::55714a75-a70a-44b4-bad7-a375702822fc" providerId="AD"/>
      </p:ext>
    </p:extLst>
  </p:cmAuthor>
  <p:cmAuthor id="2" name="Ouwerkerk, Rens" initials="OR" lastIdx="2" clrIdx="2">
    <p:extLst>
      <p:ext uri="{19B8F6BF-5375-455C-9EA6-DF929625EA0E}">
        <p15:presenceInfo xmlns:p15="http://schemas.microsoft.com/office/powerpoint/2012/main" userId="S::rens.ouwerkerk@nationaalarchief.nl::fb846cf5-e15b-4f01-b2c2-28dc3ad6a17d" providerId="AD"/>
      </p:ext>
    </p:extLst>
  </p:cmAuthor>
  <p:cmAuthor id="3" name="Dik, Marjan" initials="DM" lastIdx="1" clrIdx="3">
    <p:extLst>
      <p:ext uri="{19B8F6BF-5375-455C-9EA6-DF929625EA0E}">
        <p15:presenceInfo xmlns:p15="http://schemas.microsoft.com/office/powerpoint/2012/main" userId="S::marjan.dik@nationaalarchief.nl::fdc3203f-79ba-4ba6-853e-143a6640a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C7"/>
    <a:srgbClr val="1E4266"/>
    <a:srgbClr val="009FE3"/>
    <a:srgbClr val="D52B1E"/>
    <a:srgbClr val="154273"/>
    <a:srgbClr val="008645"/>
    <a:srgbClr val="E4050C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0" autoAdjust="0"/>
    <p:restoredTop sz="82560" autoAdjust="0"/>
  </p:normalViewPr>
  <p:slideViewPr>
    <p:cSldViewPr snapToGrid="0" snapToObjects="1">
      <p:cViewPr varScale="1">
        <p:scale>
          <a:sx n="59" d="100"/>
          <a:sy n="59" d="100"/>
        </p:scale>
        <p:origin x="522" y="78"/>
      </p:cViewPr>
      <p:guideLst>
        <p:guide orient="horz" pos="4110"/>
        <p:guide orient="horz" pos="3861"/>
        <p:guide orient="horz" pos="2024"/>
        <p:guide orient="horz" pos="550"/>
        <p:guide pos="1005"/>
        <p:guide pos="7537"/>
        <p:guide pos="6425"/>
        <p:guide pos="6267"/>
        <p:guide pos="404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4CA702-FE44-4B1F-A916-4DBB1A1C33E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54062B8-7BBA-4B69-A0A7-DC20FDDBA077}">
      <dgm:prSet/>
      <dgm:spPr/>
      <dgm:t>
        <a:bodyPr/>
        <a:lstStyle/>
        <a:p>
          <a:r>
            <a:rPr lang="nl-NL" baseline="0"/>
            <a:t>Wat vindt je van de opzet en structuur?</a:t>
          </a:r>
          <a:endParaRPr lang="en-US"/>
        </a:p>
      </dgm:t>
    </dgm:pt>
    <dgm:pt modelId="{3931D128-47F7-4F5B-85F9-5FCCA71B39D2}" type="parTrans" cxnId="{5B07BE2B-3B6F-4BBB-AD45-6CE1CC9AA6F3}">
      <dgm:prSet/>
      <dgm:spPr/>
      <dgm:t>
        <a:bodyPr/>
        <a:lstStyle/>
        <a:p>
          <a:endParaRPr lang="en-US"/>
        </a:p>
      </dgm:t>
    </dgm:pt>
    <dgm:pt modelId="{09935AC9-36A3-482E-B305-882AB58A5193}" type="sibTrans" cxnId="{5B07BE2B-3B6F-4BBB-AD45-6CE1CC9AA6F3}">
      <dgm:prSet/>
      <dgm:spPr/>
      <dgm:t>
        <a:bodyPr/>
        <a:lstStyle/>
        <a:p>
          <a:endParaRPr lang="en-US"/>
        </a:p>
      </dgm:t>
    </dgm:pt>
    <dgm:pt modelId="{DAD9CF3A-DD08-42C4-A633-CC33518CC53C}">
      <dgm:prSet/>
      <dgm:spPr/>
      <dgm:t>
        <a:bodyPr/>
        <a:lstStyle/>
        <a:p>
          <a:r>
            <a:rPr lang="nl-NL" baseline="0"/>
            <a:t>Herken je de processen en functies?</a:t>
          </a:r>
          <a:endParaRPr lang="en-US"/>
        </a:p>
      </dgm:t>
    </dgm:pt>
    <dgm:pt modelId="{042972D8-1E07-428D-8805-A09F0D634F39}" type="parTrans" cxnId="{FC30A3BA-4D98-457C-9A25-F8132B9E0B94}">
      <dgm:prSet/>
      <dgm:spPr/>
      <dgm:t>
        <a:bodyPr/>
        <a:lstStyle/>
        <a:p>
          <a:endParaRPr lang="en-US"/>
        </a:p>
      </dgm:t>
    </dgm:pt>
    <dgm:pt modelId="{78FA1246-80D5-4A33-8A6B-7F1624F626EA}" type="sibTrans" cxnId="{FC30A3BA-4D98-457C-9A25-F8132B9E0B94}">
      <dgm:prSet/>
      <dgm:spPr/>
      <dgm:t>
        <a:bodyPr/>
        <a:lstStyle/>
        <a:p>
          <a:endParaRPr lang="en-US"/>
        </a:p>
      </dgm:t>
    </dgm:pt>
    <dgm:pt modelId="{224E8B4E-AEBF-4F34-B7D0-4D17FEA1E41D}">
      <dgm:prSet/>
      <dgm:spPr/>
      <dgm:t>
        <a:bodyPr/>
        <a:lstStyle/>
        <a:p>
          <a:r>
            <a:rPr lang="nl-NL" baseline="0"/>
            <a:t>Mis je iets?</a:t>
          </a:r>
          <a:endParaRPr lang="en-US"/>
        </a:p>
      </dgm:t>
    </dgm:pt>
    <dgm:pt modelId="{FDAA9EDC-7347-438D-86C0-3DD3B921A852}" type="parTrans" cxnId="{5A869321-8A5F-4296-AE6F-D83F496CDCEB}">
      <dgm:prSet/>
      <dgm:spPr/>
      <dgm:t>
        <a:bodyPr/>
        <a:lstStyle/>
        <a:p>
          <a:endParaRPr lang="en-US"/>
        </a:p>
      </dgm:t>
    </dgm:pt>
    <dgm:pt modelId="{892CE549-72EC-4949-BFEB-8A8818DE14A0}" type="sibTrans" cxnId="{5A869321-8A5F-4296-AE6F-D83F496CDCEB}">
      <dgm:prSet/>
      <dgm:spPr/>
      <dgm:t>
        <a:bodyPr/>
        <a:lstStyle/>
        <a:p>
          <a:endParaRPr lang="en-US"/>
        </a:p>
      </dgm:t>
    </dgm:pt>
    <dgm:pt modelId="{4A667C10-D41A-48D7-B343-6AA4E7A59873}" type="pres">
      <dgm:prSet presAssocID="{9B4CA702-FE44-4B1F-A916-4DBB1A1C33EA}" presName="root" presStyleCnt="0">
        <dgm:presLayoutVars>
          <dgm:dir/>
          <dgm:resizeHandles val="exact"/>
        </dgm:presLayoutVars>
      </dgm:prSet>
      <dgm:spPr/>
    </dgm:pt>
    <dgm:pt modelId="{BF86CCE6-091A-4385-8248-EACE75F6D4B8}" type="pres">
      <dgm:prSet presAssocID="{954062B8-7BBA-4B69-A0A7-DC20FDDBA077}" presName="compNode" presStyleCnt="0"/>
      <dgm:spPr/>
    </dgm:pt>
    <dgm:pt modelId="{1B59139B-EEDF-48A1-A79F-3B401EA211B4}" type="pres">
      <dgm:prSet presAssocID="{954062B8-7BBA-4B69-A0A7-DC20FDDBA077}" presName="bgRect" presStyleLbl="bgShp" presStyleIdx="0" presStyleCnt="3"/>
      <dgm:spPr/>
    </dgm:pt>
    <dgm:pt modelId="{31DD10E7-229C-4203-92F5-F87BC4BAB5F4}" type="pres">
      <dgm:prSet presAssocID="{954062B8-7BBA-4B69-A0A7-DC20FDDBA07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D7CD38FA-B9AA-49F4-AB04-83CD53BB9175}" type="pres">
      <dgm:prSet presAssocID="{954062B8-7BBA-4B69-A0A7-DC20FDDBA077}" presName="spaceRect" presStyleCnt="0"/>
      <dgm:spPr/>
    </dgm:pt>
    <dgm:pt modelId="{5BCC3D0E-28D9-4A8F-AE97-B5C5A5E928C9}" type="pres">
      <dgm:prSet presAssocID="{954062B8-7BBA-4B69-A0A7-DC20FDDBA077}" presName="parTx" presStyleLbl="revTx" presStyleIdx="0" presStyleCnt="3">
        <dgm:presLayoutVars>
          <dgm:chMax val="0"/>
          <dgm:chPref val="0"/>
        </dgm:presLayoutVars>
      </dgm:prSet>
      <dgm:spPr/>
    </dgm:pt>
    <dgm:pt modelId="{264A4E56-86F3-4681-A6C5-1D67CE97B9AA}" type="pres">
      <dgm:prSet presAssocID="{09935AC9-36A3-482E-B305-882AB58A5193}" presName="sibTrans" presStyleCnt="0"/>
      <dgm:spPr/>
    </dgm:pt>
    <dgm:pt modelId="{FF5A90AE-6AB4-4873-B26C-9A8E1B077F80}" type="pres">
      <dgm:prSet presAssocID="{DAD9CF3A-DD08-42C4-A633-CC33518CC53C}" presName="compNode" presStyleCnt="0"/>
      <dgm:spPr/>
    </dgm:pt>
    <dgm:pt modelId="{4B7F56E2-257E-4A9A-B4FC-6A008DF42897}" type="pres">
      <dgm:prSet presAssocID="{DAD9CF3A-DD08-42C4-A633-CC33518CC53C}" presName="bgRect" presStyleLbl="bgShp" presStyleIdx="1" presStyleCnt="3"/>
      <dgm:spPr/>
    </dgm:pt>
    <dgm:pt modelId="{BD28189A-2CC4-416C-AE66-01B505916111}" type="pres">
      <dgm:prSet presAssocID="{DAD9CF3A-DD08-42C4-A633-CC33518CC53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ndwielen"/>
        </a:ext>
      </dgm:extLst>
    </dgm:pt>
    <dgm:pt modelId="{4DBF8B7D-9A8F-428D-8AAF-FAEF4413FD6A}" type="pres">
      <dgm:prSet presAssocID="{DAD9CF3A-DD08-42C4-A633-CC33518CC53C}" presName="spaceRect" presStyleCnt="0"/>
      <dgm:spPr/>
    </dgm:pt>
    <dgm:pt modelId="{4F129A13-2EC4-40DC-86F3-58D4EED5B916}" type="pres">
      <dgm:prSet presAssocID="{DAD9CF3A-DD08-42C4-A633-CC33518CC53C}" presName="parTx" presStyleLbl="revTx" presStyleIdx="1" presStyleCnt="3">
        <dgm:presLayoutVars>
          <dgm:chMax val="0"/>
          <dgm:chPref val="0"/>
        </dgm:presLayoutVars>
      </dgm:prSet>
      <dgm:spPr/>
    </dgm:pt>
    <dgm:pt modelId="{D922F10A-F141-4BD8-A5D6-5CAC54094E23}" type="pres">
      <dgm:prSet presAssocID="{78FA1246-80D5-4A33-8A6B-7F1624F626EA}" presName="sibTrans" presStyleCnt="0"/>
      <dgm:spPr/>
    </dgm:pt>
    <dgm:pt modelId="{45902970-83B0-4C73-ACD4-F3D81BB20607}" type="pres">
      <dgm:prSet presAssocID="{224E8B4E-AEBF-4F34-B7D0-4D17FEA1E41D}" presName="compNode" presStyleCnt="0"/>
      <dgm:spPr/>
    </dgm:pt>
    <dgm:pt modelId="{26011762-4B95-43E5-9BE5-D3EB1162DC0C}" type="pres">
      <dgm:prSet presAssocID="{224E8B4E-AEBF-4F34-B7D0-4D17FEA1E41D}" presName="bgRect" presStyleLbl="bgShp" presStyleIdx="2" presStyleCnt="3"/>
      <dgm:spPr/>
    </dgm:pt>
    <dgm:pt modelId="{3D88FC20-26F2-4BCF-819C-B39706125099}" type="pres">
      <dgm:prSet presAssocID="{224E8B4E-AEBF-4F34-B7D0-4D17FEA1E41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FBD1FA14-8186-4BCC-A20F-205979B6CC46}" type="pres">
      <dgm:prSet presAssocID="{224E8B4E-AEBF-4F34-B7D0-4D17FEA1E41D}" presName="spaceRect" presStyleCnt="0"/>
      <dgm:spPr/>
    </dgm:pt>
    <dgm:pt modelId="{2FECCB82-C1C4-4C76-98D1-638CD3C493B6}" type="pres">
      <dgm:prSet presAssocID="{224E8B4E-AEBF-4F34-B7D0-4D17FEA1E41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B9F470F-AFE9-49AA-B459-3BDBA5D583A3}" type="presOf" srcId="{954062B8-7BBA-4B69-A0A7-DC20FDDBA077}" destId="{5BCC3D0E-28D9-4A8F-AE97-B5C5A5E928C9}" srcOrd="0" destOrd="0" presId="urn:microsoft.com/office/officeart/2018/2/layout/IconVerticalSolidList"/>
    <dgm:cxn modelId="{5A869321-8A5F-4296-AE6F-D83F496CDCEB}" srcId="{9B4CA702-FE44-4B1F-A916-4DBB1A1C33EA}" destId="{224E8B4E-AEBF-4F34-B7D0-4D17FEA1E41D}" srcOrd="2" destOrd="0" parTransId="{FDAA9EDC-7347-438D-86C0-3DD3B921A852}" sibTransId="{892CE549-72EC-4949-BFEB-8A8818DE14A0}"/>
    <dgm:cxn modelId="{4882032A-C6E7-4110-8E21-D15C7A3D0957}" type="presOf" srcId="{DAD9CF3A-DD08-42C4-A633-CC33518CC53C}" destId="{4F129A13-2EC4-40DC-86F3-58D4EED5B916}" srcOrd="0" destOrd="0" presId="urn:microsoft.com/office/officeart/2018/2/layout/IconVerticalSolidList"/>
    <dgm:cxn modelId="{5B07BE2B-3B6F-4BBB-AD45-6CE1CC9AA6F3}" srcId="{9B4CA702-FE44-4B1F-A916-4DBB1A1C33EA}" destId="{954062B8-7BBA-4B69-A0A7-DC20FDDBA077}" srcOrd="0" destOrd="0" parTransId="{3931D128-47F7-4F5B-85F9-5FCCA71B39D2}" sibTransId="{09935AC9-36A3-482E-B305-882AB58A5193}"/>
    <dgm:cxn modelId="{EE1DD841-F1D7-4A70-B6B5-84A41422AD9A}" type="presOf" srcId="{9B4CA702-FE44-4B1F-A916-4DBB1A1C33EA}" destId="{4A667C10-D41A-48D7-B343-6AA4E7A59873}" srcOrd="0" destOrd="0" presId="urn:microsoft.com/office/officeart/2018/2/layout/IconVerticalSolidList"/>
    <dgm:cxn modelId="{1A3D05BA-4FBC-4B51-BF52-7D05412FD187}" type="presOf" srcId="{224E8B4E-AEBF-4F34-B7D0-4D17FEA1E41D}" destId="{2FECCB82-C1C4-4C76-98D1-638CD3C493B6}" srcOrd="0" destOrd="0" presId="urn:microsoft.com/office/officeart/2018/2/layout/IconVerticalSolidList"/>
    <dgm:cxn modelId="{FC30A3BA-4D98-457C-9A25-F8132B9E0B94}" srcId="{9B4CA702-FE44-4B1F-A916-4DBB1A1C33EA}" destId="{DAD9CF3A-DD08-42C4-A633-CC33518CC53C}" srcOrd="1" destOrd="0" parTransId="{042972D8-1E07-428D-8805-A09F0D634F39}" sibTransId="{78FA1246-80D5-4A33-8A6B-7F1624F626EA}"/>
    <dgm:cxn modelId="{24D0A524-1654-4A38-B8A9-462A8D01F9EB}" type="presParOf" srcId="{4A667C10-D41A-48D7-B343-6AA4E7A59873}" destId="{BF86CCE6-091A-4385-8248-EACE75F6D4B8}" srcOrd="0" destOrd="0" presId="urn:microsoft.com/office/officeart/2018/2/layout/IconVerticalSolidList"/>
    <dgm:cxn modelId="{1978A5D1-8EAF-4BC8-BE80-EFB2DC3402B5}" type="presParOf" srcId="{BF86CCE6-091A-4385-8248-EACE75F6D4B8}" destId="{1B59139B-EEDF-48A1-A79F-3B401EA211B4}" srcOrd="0" destOrd="0" presId="urn:microsoft.com/office/officeart/2018/2/layout/IconVerticalSolidList"/>
    <dgm:cxn modelId="{841D995A-BB1C-4586-A968-F413731D7D6A}" type="presParOf" srcId="{BF86CCE6-091A-4385-8248-EACE75F6D4B8}" destId="{31DD10E7-229C-4203-92F5-F87BC4BAB5F4}" srcOrd="1" destOrd="0" presId="urn:microsoft.com/office/officeart/2018/2/layout/IconVerticalSolidList"/>
    <dgm:cxn modelId="{F064CABC-1053-453A-89B8-6BDE7EB08608}" type="presParOf" srcId="{BF86CCE6-091A-4385-8248-EACE75F6D4B8}" destId="{D7CD38FA-B9AA-49F4-AB04-83CD53BB9175}" srcOrd="2" destOrd="0" presId="urn:microsoft.com/office/officeart/2018/2/layout/IconVerticalSolidList"/>
    <dgm:cxn modelId="{33667E91-8FE5-4D45-9693-2EB4A7FBCDAE}" type="presParOf" srcId="{BF86CCE6-091A-4385-8248-EACE75F6D4B8}" destId="{5BCC3D0E-28D9-4A8F-AE97-B5C5A5E928C9}" srcOrd="3" destOrd="0" presId="urn:microsoft.com/office/officeart/2018/2/layout/IconVerticalSolidList"/>
    <dgm:cxn modelId="{CD40AA88-EA17-4CA8-943F-1653CE4C7A0C}" type="presParOf" srcId="{4A667C10-D41A-48D7-B343-6AA4E7A59873}" destId="{264A4E56-86F3-4681-A6C5-1D67CE97B9AA}" srcOrd="1" destOrd="0" presId="urn:microsoft.com/office/officeart/2018/2/layout/IconVerticalSolidList"/>
    <dgm:cxn modelId="{7CC729F9-F746-40DF-AEAE-30571A5B5449}" type="presParOf" srcId="{4A667C10-D41A-48D7-B343-6AA4E7A59873}" destId="{FF5A90AE-6AB4-4873-B26C-9A8E1B077F80}" srcOrd="2" destOrd="0" presId="urn:microsoft.com/office/officeart/2018/2/layout/IconVerticalSolidList"/>
    <dgm:cxn modelId="{3DF879CD-862A-4526-899B-B835EC8E9EDB}" type="presParOf" srcId="{FF5A90AE-6AB4-4873-B26C-9A8E1B077F80}" destId="{4B7F56E2-257E-4A9A-B4FC-6A008DF42897}" srcOrd="0" destOrd="0" presId="urn:microsoft.com/office/officeart/2018/2/layout/IconVerticalSolidList"/>
    <dgm:cxn modelId="{8C9604C9-97A7-48D6-8EA1-726C07350544}" type="presParOf" srcId="{FF5A90AE-6AB4-4873-B26C-9A8E1B077F80}" destId="{BD28189A-2CC4-416C-AE66-01B505916111}" srcOrd="1" destOrd="0" presId="urn:microsoft.com/office/officeart/2018/2/layout/IconVerticalSolidList"/>
    <dgm:cxn modelId="{29D85DD1-847D-4842-963C-2773DE9E1ADC}" type="presParOf" srcId="{FF5A90AE-6AB4-4873-B26C-9A8E1B077F80}" destId="{4DBF8B7D-9A8F-428D-8AAF-FAEF4413FD6A}" srcOrd="2" destOrd="0" presId="urn:microsoft.com/office/officeart/2018/2/layout/IconVerticalSolidList"/>
    <dgm:cxn modelId="{AA72F173-D61F-4319-A34D-E3893D681D0C}" type="presParOf" srcId="{FF5A90AE-6AB4-4873-B26C-9A8E1B077F80}" destId="{4F129A13-2EC4-40DC-86F3-58D4EED5B916}" srcOrd="3" destOrd="0" presId="urn:microsoft.com/office/officeart/2018/2/layout/IconVerticalSolidList"/>
    <dgm:cxn modelId="{6D93AA42-32B4-4750-ADEF-F592C43FF586}" type="presParOf" srcId="{4A667C10-D41A-48D7-B343-6AA4E7A59873}" destId="{D922F10A-F141-4BD8-A5D6-5CAC54094E23}" srcOrd="3" destOrd="0" presId="urn:microsoft.com/office/officeart/2018/2/layout/IconVerticalSolidList"/>
    <dgm:cxn modelId="{DE21F28D-7172-4FC1-97C6-48CFDF8E84A1}" type="presParOf" srcId="{4A667C10-D41A-48D7-B343-6AA4E7A59873}" destId="{45902970-83B0-4C73-ACD4-F3D81BB20607}" srcOrd="4" destOrd="0" presId="urn:microsoft.com/office/officeart/2018/2/layout/IconVerticalSolidList"/>
    <dgm:cxn modelId="{2D58FC26-8069-49C2-96DC-32C456B16E00}" type="presParOf" srcId="{45902970-83B0-4C73-ACD4-F3D81BB20607}" destId="{26011762-4B95-43E5-9BE5-D3EB1162DC0C}" srcOrd="0" destOrd="0" presId="urn:microsoft.com/office/officeart/2018/2/layout/IconVerticalSolidList"/>
    <dgm:cxn modelId="{5990465C-4B31-4680-B580-3F041F5A69C8}" type="presParOf" srcId="{45902970-83B0-4C73-ACD4-F3D81BB20607}" destId="{3D88FC20-26F2-4BCF-819C-B39706125099}" srcOrd="1" destOrd="0" presId="urn:microsoft.com/office/officeart/2018/2/layout/IconVerticalSolidList"/>
    <dgm:cxn modelId="{16E88111-121D-4265-9315-D03AA03C205A}" type="presParOf" srcId="{45902970-83B0-4C73-ACD4-F3D81BB20607}" destId="{FBD1FA14-8186-4BCC-A20F-205979B6CC46}" srcOrd="2" destOrd="0" presId="urn:microsoft.com/office/officeart/2018/2/layout/IconVerticalSolidList"/>
    <dgm:cxn modelId="{90F69854-D294-4368-AF17-BDE19122BACC}" type="presParOf" srcId="{45902970-83B0-4C73-ACD4-F3D81BB20607}" destId="{2FECCB82-C1C4-4C76-98D1-638CD3C493B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4CA702-FE44-4B1F-A916-4DBB1A1C33E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54062B8-7BBA-4B69-A0A7-DC20FDDBA077}">
      <dgm:prSet/>
      <dgm:spPr/>
      <dgm:t>
        <a:bodyPr/>
        <a:lstStyle/>
        <a:p>
          <a:r>
            <a:rPr lang="nl-NL" baseline="0" dirty="0"/>
            <a:t>Wat vindt je van de conceptuitwerking tot zo ver?</a:t>
          </a:r>
          <a:endParaRPr lang="en-US" dirty="0"/>
        </a:p>
      </dgm:t>
    </dgm:pt>
    <dgm:pt modelId="{3931D128-47F7-4F5B-85F9-5FCCA71B39D2}" type="parTrans" cxnId="{5B07BE2B-3B6F-4BBB-AD45-6CE1CC9AA6F3}">
      <dgm:prSet/>
      <dgm:spPr/>
      <dgm:t>
        <a:bodyPr/>
        <a:lstStyle/>
        <a:p>
          <a:endParaRPr lang="en-US"/>
        </a:p>
      </dgm:t>
    </dgm:pt>
    <dgm:pt modelId="{09935AC9-36A3-482E-B305-882AB58A5193}" type="sibTrans" cxnId="{5B07BE2B-3B6F-4BBB-AD45-6CE1CC9AA6F3}">
      <dgm:prSet/>
      <dgm:spPr/>
      <dgm:t>
        <a:bodyPr/>
        <a:lstStyle/>
        <a:p>
          <a:endParaRPr lang="en-US"/>
        </a:p>
      </dgm:t>
    </dgm:pt>
    <dgm:pt modelId="{DAD9CF3A-DD08-42C4-A633-CC33518CC53C}">
      <dgm:prSet/>
      <dgm:spPr/>
      <dgm:t>
        <a:bodyPr/>
        <a:lstStyle/>
        <a:p>
          <a:r>
            <a:rPr lang="nl-NL" baseline="0" dirty="0"/>
            <a:t>Mis je elementen?</a:t>
          </a:r>
          <a:endParaRPr lang="en-US" dirty="0"/>
        </a:p>
      </dgm:t>
    </dgm:pt>
    <dgm:pt modelId="{042972D8-1E07-428D-8805-A09F0D634F39}" type="parTrans" cxnId="{FC30A3BA-4D98-457C-9A25-F8132B9E0B94}">
      <dgm:prSet/>
      <dgm:spPr/>
      <dgm:t>
        <a:bodyPr/>
        <a:lstStyle/>
        <a:p>
          <a:endParaRPr lang="en-US"/>
        </a:p>
      </dgm:t>
    </dgm:pt>
    <dgm:pt modelId="{78FA1246-80D5-4A33-8A6B-7F1624F626EA}" type="sibTrans" cxnId="{FC30A3BA-4D98-457C-9A25-F8132B9E0B94}">
      <dgm:prSet/>
      <dgm:spPr/>
      <dgm:t>
        <a:bodyPr/>
        <a:lstStyle/>
        <a:p>
          <a:endParaRPr lang="en-US"/>
        </a:p>
      </dgm:t>
    </dgm:pt>
    <dgm:pt modelId="{224E8B4E-AEBF-4F34-B7D0-4D17FEA1E41D}">
      <dgm:prSet/>
      <dgm:spPr/>
      <dgm:t>
        <a:bodyPr/>
        <a:lstStyle/>
        <a:p>
          <a:r>
            <a:rPr lang="nl-NL" baseline="0" dirty="0"/>
            <a:t>Heb je suggesties voor de verdere uitwerking?</a:t>
          </a:r>
          <a:endParaRPr lang="en-US" dirty="0"/>
        </a:p>
      </dgm:t>
    </dgm:pt>
    <dgm:pt modelId="{FDAA9EDC-7347-438D-86C0-3DD3B921A852}" type="parTrans" cxnId="{5A869321-8A5F-4296-AE6F-D83F496CDCEB}">
      <dgm:prSet/>
      <dgm:spPr/>
      <dgm:t>
        <a:bodyPr/>
        <a:lstStyle/>
        <a:p>
          <a:endParaRPr lang="en-US"/>
        </a:p>
      </dgm:t>
    </dgm:pt>
    <dgm:pt modelId="{892CE549-72EC-4949-BFEB-8A8818DE14A0}" type="sibTrans" cxnId="{5A869321-8A5F-4296-AE6F-D83F496CDCEB}">
      <dgm:prSet/>
      <dgm:spPr/>
      <dgm:t>
        <a:bodyPr/>
        <a:lstStyle/>
        <a:p>
          <a:endParaRPr lang="en-US"/>
        </a:p>
      </dgm:t>
    </dgm:pt>
    <dgm:pt modelId="{4A667C10-D41A-48D7-B343-6AA4E7A59873}" type="pres">
      <dgm:prSet presAssocID="{9B4CA702-FE44-4B1F-A916-4DBB1A1C33EA}" presName="root" presStyleCnt="0">
        <dgm:presLayoutVars>
          <dgm:dir/>
          <dgm:resizeHandles val="exact"/>
        </dgm:presLayoutVars>
      </dgm:prSet>
      <dgm:spPr/>
    </dgm:pt>
    <dgm:pt modelId="{BF86CCE6-091A-4385-8248-EACE75F6D4B8}" type="pres">
      <dgm:prSet presAssocID="{954062B8-7BBA-4B69-A0A7-DC20FDDBA077}" presName="compNode" presStyleCnt="0"/>
      <dgm:spPr/>
    </dgm:pt>
    <dgm:pt modelId="{1B59139B-EEDF-48A1-A79F-3B401EA211B4}" type="pres">
      <dgm:prSet presAssocID="{954062B8-7BBA-4B69-A0A7-DC20FDDBA077}" presName="bgRect" presStyleLbl="bgShp" presStyleIdx="0" presStyleCnt="3"/>
      <dgm:spPr/>
    </dgm:pt>
    <dgm:pt modelId="{31DD10E7-229C-4203-92F5-F87BC4BAB5F4}" type="pres">
      <dgm:prSet presAssocID="{954062B8-7BBA-4B69-A0A7-DC20FDDBA07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D7CD38FA-B9AA-49F4-AB04-83CD53BB9175}" type="pres">
      <dgm:prSet presAssocID="{954062B8-7BBA-4B69-A0A7-DC20FDDBA077}" presName="spaceRect" presStyleCnt="0"/>
      <dgm:spPr/>
    </dgm:pt>
    <dgm:pt modelId="{5BCC3D0E-28D9-4A8F-AE97-B5C5A5E928C9}" type="pres">
      <dgm:prSet presAssocID="{954062B8-7BBA-4B69-A0A7-DC20FDDBA077}" presName="parTx" presStyleLbl="revTx" presStyleIdx="0" presStyleCnt="3">
        <dgm:presLayoutVars>
          <dgm:chMax val="0"/>
          <dgm:chPref val="0"/>
        </dgm:presLayoutVars>
      </dgm:prSet>
      <dgm:spPr/>
    </dgm:pt>
    <dgm:pt modelId="{264A4E56-86F3-4681-A6C5-1D67CE97B9AA}" type="pres">
      <dgm:prSet presAssocID="{09935AC9-36A3-482E-B305-882AB58A5193}" presName="sibTrans" presStyleCnt="0"/>
      <dgm:spPr/>
    </dgm:pt>
    <dgm:pt modelId="{FF5A90AE-6AB4-4873-B26C-9A8E1B077F80}" type="pres">
      <dgm:prSet presAssocID="{DAD9CF3A-DD08-42C4-A633-CC33518CC53C}" presName="compNode" presStyleCnt="0"/>
      <dgm:spPr/>
    </dgm:pt>
    <dgm:pt modelId="{4B7F56E2-257E-4A9A-B4FC-6A008DF42897}" type="pres">
      <dgm:prSet presAssocID="{DAD9CF3A-DD08-42C4-A633-CC33518CC53C}" presName="bgRect" presStyleLbl="bgShp" presStyleIdx="1" presStyleCnt="3"/>
      <dgm:spPr/>
    </dgm:pt>
    <dgm:pt modelId="{BD28189A-2CC4-416C-AE66-01B505916111}" type="pres">
      <dgm:prSet presAssocID="{DAD9CF3A-DD08-42C4-A633-CC33518CC53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ndwielen"/>
        </a:ext>
      </dgm:extLst>
    </dgm:pt>
    <dgm:pt modelId="{4DBF8B7D-9A8F-428D-8AAF-FAEF4413FD6A}" type="pres">
      <dgm:prSet presAssocID="{DAD9CF3A-DD08-42C4-A633-CC33518CC53C}" presName="spaceRect" presStyleCnt="0"/>
      <dgm:spPr/>
    </dgm:pt>
    <dgm:pt modelId="{4F129A13-2EC4-40DC-86F3-58D4EED5B916}" type="pres">
      <dgm:prSet presAssocID="{DAD9CF3A-DD08-42C4-A633-CC33518CC53C}" presName="parTx" presStyleLbl="revTx" presStyleIdx="1" presStyleCnt="3">
        <dgm:presLayoutVars>
          <dgm:chMax val="0"/>
          <dgm:chPref val="0"/>
        </dgm:presLayoutVars>
      </dgm:prSet>
      <dgm:spPr/>
    </dgm:pt>
    <dgm:pt modelId="{D922F10A-F141-4BD8-A5D6-5CAC54094E23}" type="pres">
      <dgm:prSet presAssocID="{78FA1246-80D5-4A33-8A6B-7F1624F626EA}" presName="sibTrans" presStyleCnt="0"/>
      <dgm:spPr/>
    </dgm:pt>
    <dgm:pt modelId="{45902970-83B0-4C73-ACD4-F3D81BB20607}" type="pres">
      <dgm:prSet presAssocID="{224E8B4E-AEBF-4F34-B7D0-4D17FEA1E41D}" presName="compNode" presStyleCnt="0"/>
      <dgm:spPr/>
    </dgm:pt>
    <dgm:pt modelId="{26011762-4B95-43E5-9BE5-D3EB1162DC0C}" type="pres">
      <dgm:prSet presAssocID="{224E8B4E-AEBF-4F34-B7D0-4D17FEA1E41D}" presName="bgRect" presStyleLbl="bgShp" presStyleIdx="2" presStyleCnt="3"/>
      <dgm:spPr/>
    </dgm:pt>
    <dgm:pt modelId="{3D88FC20-26F2-4BCF-819C-B39706125099}" type="pres">
      <dgm:prSet presAssocID="{224E8B4E-AEBF-4F34-B7D0-4D17FEA1E41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FBD1FA14-8186-4BCC-A20F-205979B6CC46}" type="pres">
      <dgm:prSet presAssocID="{224E8B4E-AEBF-4F34-B7D0-4D17FEA1E41D}" presName="spaceRect" presStyleCnt="0"/>
      <dgm:spPr/>
    </dgm:pt>
    <dgm:pt modelId="{2FECCB82-C1C4-4C76-98D1-638CD3C493B6}" type="pres">
      <dgm:prSet presAssocID="{224E8B4E-AEBF-4F34-B7D0-4D17FEA1E41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B9F470F-AFE9-49AA-B459-3BDBA5D583A3}" type="presOf" srcId="{954062B8-7BBA-4B69-A0A7-DC20FDDBA077}" destId="{5BCC3D0E-28D9-4A8F-AE97-B5C5A5E928C9}" srcOrd="0" destOrd="0" presId="urn:microsoft.com/office/officeart/2018/2/layout/IconVerticalSolidList"/>
    <dgm:cxn modelId="{5A869321-8A5F-4296-AE6F-D83F496CDCEB}" srcId="{9B4CA702-FE44-4B1F-A916-4DBB1A1C33EA}" destId="{224E8B4E-AEBF-4F34-B7D0-4D17FEA1E41D}" srcOrd="2" destOrd="0" parTransId="{FDAA9EDC-7347-438D-86C0-3DD3B921A852}" sibTransId="{892CE549-72EC-4949-BFEB-8A8818DE14A0}"/>
    <dgm:cxn modelId="{4882032A-C6E7-4110-8E21-D15C7A3D0957}" type="presOf" srcId="{DAD9CF3A-DD08-42C4-A633-CC33518CC53C}" destId="{4F129A13-2EC4-40DC-86F3-58D4EED5B916}" srcOrd="0" destOrd="0" presId="urn:microsoft.com/office/officeart/2018/2/layout/IconVerticalSolidList"/>
    <dgm:cxn modelId="{5B07BE2B-3B6F-4BBB-AD45-6CE1CC9AA6F3}" srcId="{9B4CA702-FE44-4B1F-A916-4DBB1A1C33EA}" destId="{954062B8-7BBA-4B69-A0A7-DC20FDDBA077}" srcOrd="0" destOrd="0" parTransId="{3931D128-47F7-4F5B-85F9-5FCCA71B39D2}" sibTransId="{09935AC9-36A3-482E-B305-882AB58A5193}"/>
    <dgm:cxn modelId="{EE1DD841-F1D7-4A70-B6B5-84A41422AD9A}" type="presOf" srcId="{9B4CA702-FE44-4B1F-A916-4DBB1A1C33EA}" destId="{4A667C10-D41A-48D7-B343-6AA4E7A59873}" srcOrd="0" destOrd="0" presId="urn:microsoft.com/office/officeart/2018/2/layout/IconVerticalSolidList"/>
    <dgm:cxn modelId="{1A3D05BA-4FBC-4B51-BF52-7D05412FD187}" type="presOf" srcId="{224E8B4E-AEBF-4F34-B7D0-4D17FEA1E41D}" destId="{2FECCB82-C1C4-4C76-98D1-638CD3C493B6}" srcOrd="0" destOrd="0" presId="urn:microsoft.com/office/officeart/2018/2/layout/IconVerticalSolidList"/>
    <dgm:cxn modelId="{FC30A3BA-4D98-457C-9A25-F8132B9E0B94}" srcId="{9B4CA702-FE44-4B1F-A916-4DBB1A1C33EA}" destId="{DAD9CF3A-DD08-42C4-A633-CC33518CC53C}" srcOrd="1" destOrd="0" parTransId="{042972D8-1E07-428D-8805-A09F0D634F39}" sibTransId="{78FA1246-80D5-4A33-8A6B-7F1624F626EA}"/>
    <dgm:cxn modelId="{24D0A524-1654-4A38-B8A9-462A8D01F9EB}" type="presParOf" srcId="{4A667C10-D41A-48D7-B343-6AA4E7A59873}" destId="{BF86CCE6-091A-4385-8248-EACE75F6D4B8}" srcOrd="0" destOrd="0" presId="urn:microsoft.com/office/officeart/2018/2/layout/IconVerticalSolidList"/>
    <dgm:cxn modelId="{1978A5D1-8EAF-4BC8-BE80-EFB2DC3402B5}" type="presParOf" srcId="{BF86CCE6-091A-4385-8248-EACE75F6D4B8}" destId="{1B59139B-EEDF-48A1-A79F-3B401EA211B4}" srcOrd="0" destOrd="0" presId="urn:microsoft.com/office/officeart/2018/2/layout/IconVerticalSolidList"/>
    <dgm:cxn modelId="{841D995A-BB1C-4586-A968-F413731D7D6A}" type="presParOf" srcId="{BF86CCE6-091A-4385-8248-EACE75F6D4B8}" destId="{31DD10E7-229C-4203-92F5-F87BC4BAB5F4}" srcOrd="1" destOrd="0" presId="urn:microsoft.com/office/officeart/2018/2/layout/IconVerticalSolidList"/>
    <dgm:cxn modelId="{F064CABC-1053-453A-89B8-6BDE7EB08608}" type="presParOf" srcId="{BF86CCE6-091A-4385-8248-EACE75F6D4B8}" destId="{D7CD38FA-B9AA-49F4-AB04-83CD53BB9175}" srcOrd="2" destOrd="0" presId="urn:microsoft.com/office/officeart/2018/2/layout/IconVerticalSolidList"/>
    <dgm:cxn modelId="{33667E91-8FE5-4D45-9693-2EB4A7FBCDAE}" type="presParOf" srcId="{BF86CCE6-091A-4385-8248-EACE75F6D4B8}" destId="{5BCC3D0E-28D9-4A8F-AE97-B5C5A5E928C9}" srcOrd="3" destOrd="0" presId="urn:microsoft.com/office/officeart/2018/2/layout/IconVerticalSolidList"/>
    <dgm:cxn modelId="{CD40AA88-EA17-4CA8-943F-1653CE4C7A0C}" type="presParOf" srcId="{4A667C10-D41A-48D7-B343-6AA4E7A59873}" destId="{264A4E56-86F3-4681-A6C5-1D67CE97B9AA}" srcOrd="1" destOrd="0" presId="urn:microsoft.com/office/officeart/2018/2/layout/IconVerticalSolidList"/>
    <dgm:cxn modelId="{7CC729F9-F746-40DF-AEAE-30571A5B5449}" type="presParOf" srcId="{4A667C10-D41A-48D7-B343-6AA4E7A59873}" destId="{FF5A90AE-6AB4-4873-B26C-9A8E1B077F80}" srcOrd="2" destOrd="0" presId="urn:microsoft.com/office/officeart/2018/2/layout/IconVerticalSolidList"/>
    <dgm:cxn modelId="{3DF879CD-862A-4526-899B-B835EC8E9EDB}" type="presParOf" srcId="{FF5A90AE-6AB4-4873-B26C-9A8E1B077F80}" destId="{4B7F56E2-257E-4A9A-B4FC-6A008DF42897}" srcOrd="0" destOrd="0" presId="urn:microsoft.com/office/officeart/2018/2/layout/IconVerticalSolidList"/>
    <dgm:cxn modelId="{8C9604C9-97A7-48D6-8EA1-726C07350544}" type="presParOf" srcId="{FF5A90AE-6AB4-4873-B26C-9A8E1B077F80}" destId="{BD28189A-2CC4-416C-AE66-01B505916111}" srcOrd="1" destOrd="0" presId="urn:microsoft.com/office/officeart/2018/2/layout/IconVerticalSolidList"/>
    <dgm:cxn modelId="{29D85DD1-847D-4842-963C-2773DE9E1ADC}" type="presParOf" srcId="{FF5A90AE-6AB4-4873-B26C-9A8E1B077F80}" destId="{4DBF8B7D-9A8F-428D-8AAF-FAEF4413FD6A}" srcOrd="2" destOrd="0" presId="urn:microsoft.com/office/officeart/2018/2/layout/IconVerticalSolidList"/>
    <dgm:cxn modelId="{AA72F173-D61F-4319-A34D-E3893D681D0C}" type="presParOf" srcId="{FF5A90AE-6AB4-4873-B26C-9A8E1B077F80}" destId="{4F129A13-2EC4-40DC-86F3-58D4EED5B916}" srcOrd="3" destOrd="0" presId="urn:microsoft.com/office/officeart/2018/2/layout/IconVerticalSolidList"/>
    <dgm:cxn modelId="{6D93AA42-32B4-4750-ADEF-F592C43FF586}" type="presParOf" srcId="{4A667C10-D41A-48D7-B343-6AA4E7A59873}" destId="{D922F10A-F141-4BD8-A5D6-5CAC54094E23}" srcOrd="3" destOrd="0" presId="urn:microsoft.com/office/officeart/2018/2/layout/IconVerticalSolidList"/>
    <dgm:cxn modelId="{DE21F28D-7172-4FC1-97C6-48CFDF8E84A1}" type="presParOf" srcId="{4A667C10-D41A-48D7-B343-6AA4E7A59873}" destId="{45902970-83B0-4C73-ACD4-F3D81BB20607}" srcOrd="4" destOrd="0" presId="urn:microsoft.com/office/officeart/2018/2/layout/IconVerticalSolidList"/>
    <dgm:cxn modelId="{2D58FC26-8069-49C2-96DC-32C456B16E00}" type="presParOf" srcId="{45902970-83B0-4C73-ACD4-F3D81BB20607}" destId="{26011762-4B95-43E5-9BE5-D3EB1162DC0C}" srcOrd="0" destOrd="0" presId="urn:microsoft.com/office/officeart/2018/2/layout/IconVerticalSolidList"/>
    <dgm:cxn modelId="{5990465C-4B31-4680-B580-3F041F5A69C8}" type="presParOf" srcId="{45902970-83B0-4C73-ACD4-F3D81BB20607}" destId="{3D88FC20-26F2-4BCF-819C-B39706125099}" srcOrd="1" destOrd="0" presId="urn:microsoft.com/office/officeart/2018/2/layout/IconVerticalSolidList"/>
    <dgm:cxn modelId="{16E88111-121D-4265-9315-D03AA03C205A}" type="presParOf" srcId="{45902970-83B0-4C73-ACD4-F3D81BB20607}" destId="{FBD1FA14-8186-4BCC-A20F-205979B6CC46}" srcOrd="2" destOrd="0" presId="urn:microsoft.com/office/officeart/2018/2/layout/IconVerticalSolidList"/>
    <dgm:cxn modelId="{90F69854-D294-4368-AF17-BDE19122BACC}" type="presParOf" srcId="{45902970-83B0-4C73-ACD4-F3D81BB20607}" destId="{2FECCB82-C1C4-4C76-98D1-638CD3C493B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9139B-EEDF-48A1-A79F-3B401EA211B4}">
      <dsp:nvSpPr>
        <dsp:cNvPr id="0" name=""/>
        <dsp:cNvSpPr/>
      </dsp:nvSpPr>
      <dsp:spPr>
        <a:xfrm>
          <a:off x="0" y="495"/>
          <a:ext cx="10515600" cy="11604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DD10E7-229C-4203-92F5-F87BC4BAB5F4}">
      <dsp:nvSpPr>
        <dsp:cNvPr id="0" name=""/>
        <dsp:cNvSpPr/>
      </dsp:nvSpPr>
      <dsp:spPr>
        <a:xfrm>
          <a:off x="351039" y="261599"/>
          <a:ext cx="638252" cy="638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CC3D0E-28D9-4A8F-AE97-B5C5A5E928C9}">
      <dsp:nvSpPr>
        <dsp:cNvPr id="0" name=""/>
        <dsp:cNvSpPr/>
      </dsp:nvSpPr>
      <dsp:spPr>
        <a:xfrm>
          <a:off x="1340331" y="495"/>
          <a:ext cx="9175268" cy="1160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815" tIns="122815" rIns="122815" bIns="1228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baseline="0"/>
            <a:t>Wat vindt je van de opzet en structuur?</a:t>
          </a:r>
          <a:endParaRPr lang="en-US" sz="2500" kern="1200"/>
        </a:p>
      </dsp:txBody>
      <dsp:txXfrm>
        <a:off x="1340331" y="495"/>
        <a:ext cx="9175268" cy="1160459"/>
      </dsp:txXfrm>
    </dsp:sp>
    <dsp:sp modelId="{4B7F56E2-257E-4A9A-B4FC-6A008DF42897}">
      <dsp:nvSpPr>
        <dsp:cNvPr id="0" name=""/>
        <dsp:cNvSpPr/>
      </dsp:nvSpPr>
      <dsp:spPr>
        <a:xfrm>
          <a:off x="0" y="1451070"/>
          <a:ext cx="10515600" cy="11604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28189A-2CC4-416C-AE66-01B505916111}">
      <dsp:nvSpPr>
        <dsp:cNvPr id="0" name=""/>
        <dsp:cNvSpPr/>
      </dsp:nvSpPr>
      <dsp:spPr>
        <a:xfrm>
          <a:off x="351039" y="1712174"/>
          <a:ext cx="638252" cy="638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29A13-2EC4-40DC-86F3-58D4EED5B916}">
      <dsp:nvSpPr>
        <dsp:cNvPr id="0" name=""/>
        <dsp:cNvSpPr/>
      </dsp:nvSpPr>
      <dsp:spPr>
        <a:xfrm>
          <a:off x="1340331" y="1451070"/>
          <a:ext cx="9175268" cy="1160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815" tIns="122815" rIns="122815" bIns="1228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baseline="0"/>
            <a:t>Herken je de processen en functies?</a:t>
          </a:r>
          <a:endParaRPr lang="en-US" sz="2500" kern="1200"/>
        </a:p>
      </dsp:txBody>
      <dsp:txXfrm>
        <a:off x="1340331" y="1451070"/>
        <a:ext cx="9175268" cy="1160459"/>
      </dsp:txXfrm>
    </dsp:sp>
    <dsp:sp modelId="{26011762-4B95-43E5-9BE5-D3EB1162DC0C}">
      <dsp:nvSpPr>
        <dsp:cNvPr id="0" name=""/>
        <dsp:cNvSpPr/>
      </dsp:nvSpPr>
      <dsp:spPr>
        <a:xfrm>
          <a:off x="0" y="2901645"/>
          <a:ext cx="10515600" cy="11604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88FC20-26F2-4BCF-819C-B39706125099}">
      <dsp:nvSpPr>
        <dsp:cNvPr id="0" name=""/>
        <dsp:cNvSpPr/>
      </dsp:nvSpPr>
      <dsp:spPr>
        <a:xfrm>
          <a:off x="351039" y="3162748"/>
          <a:ext cx="638252" cy="638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CCB82-C1C4-4C76-98D1-638CD3C493B6}">
      <dsp:nvSpPr>
        <dsp:cNvPr id="0" name=""/>
        <dsp:cNvSpPr/>
      </dsp:nvSpPr>
      <dsp:spPr>
        <a:xfrm>
          <a:off x="1340331" y="2901645"/>
          <a:ext cx="9175268" cy="1160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815" tIns="122815" rIns="122815" bIns="1228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baseline="0"/>
            <a:t>Mis je iets?</a:t>
          </a:r>
          <a:endParaRPr lang="en-US" sz="2500" kern="1200"/>
        </a:p>
      </dsp:txBody>
      <dsp:txXfrm>
        <a:off x="1340331" y="2901645"/>
        <a:ext cx="9175268" cy="11604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9139B-EEDF-48A1-A79F-3B401EA211B4}">
      <dsp:nvSpPr>
        <dsp:cNvPr id="0" name=""/>
        <dsp:cNvSpPr/>
      </dsp:nvSpPr>
      <dsp:spPr>
        <a:xfrm>
          <a:off x="0" y="495"/>
          <a:ext cx="10515600" cy="11604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DD10E7-229C-4203-92F5-F87BC4BAB5F4}">
      <dsp:nvSpPr>
        <dsp:cNvPr id="0" name=""/>
        <dsp:cNvSpPr/>
      </dsp:nvSpPr>
      <dsp:spPr>
        <a:xfrm>
          <a:off x="351039" y="261599"/>
          <a:ext cx="638252" cy="638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CC3D0E-28D9-4A8F-AE97-B5C5A5E928C9}">
      <dsp:nvSpPr>
        <dsp:cNvPr id="0" name=""/>
        <dsp:cNvSpPr/>
      </dsp:nvSpPr>
      <dsp:spPr>
        <a:xfrm>
          <a:off x="1340331" y="495"/>
          <a:ext cx="9175268" cy="1160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815" tIns="122815" rIns="122815" bIns="1228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baseline="0" dirty="0"/>
            <a:t>Wat vindt je van de conceptuitwerking tot zo ver?</a:t>
          </a:r>
          <a:endParaRPr lang="en-US" sz="2500" kern="1200" dirty="0"/>
        </a:p>
      </dsp:txBody>
      <dsp:txXfrm>
        <a:off x="1340331" y="495"/>
        <a:ext cx="9175268" cy="1160459"/>
      </dsp:txXfrm>
    </dsp:sp>
    <dsp:sp modelId="{4B7F56E2-257E-4A9A-B4FC-6A008DF42897}">
      <dsp:nvSpPr>
        <dsp:cNvPr id="0" name=""/>
        <dsp:cNvSpPr/>
      </dsp:nvSpPr>
      <dsp:spPr>
        <a:xfrm>
          <a:off x="0" y="1451070"/>
          <a:ext cx="10515600" cy="11604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28189A-2CC4-416C-AE66-01B505916111}">
      <dsp:nvSpPr>
        <dsp:cNvPr id="0" name=""/>
        <dsp:cNvSpPr/>
      </dsp:nvSpPr>
      <dsp:spPr>
        <a:xfrm>
          <a:off x="351039" y="1712174"/>
          <a:ext cx="638252" cy="638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29A13-2EC4-40DC-86F3-58D4EED5B916}">
      <dsp:nvSpPr>
        <dsp:cNvPr id="0" name=""/>
        <dsp:cNvSpPr/>
      </dsp:nvSpPr>
      <dsp:spPr>
        <a:xfrm>
          <a:off x="1340331" y="1451070"/>
          <a:ext cx="9175268" cy="1160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815" tIns="122815" rIns="122815" bIns="1228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baseline="0" dirty="0"/>
            <a:t>Mis je elementen?</a:t>
          </a:r>
          <a:endParaRPr lang="en-US" sz="2500" kern="1200" dirty="0"/>
        </a:p>
      </dsp:txBody>
      <dsp:txXfrm>
        <a:off x="1340331" y="1451070"/>
        <a:ext cx="9175268" cy="1160459"/>
      </dsp:txXfrm>
    </dsp:sp>
    <dsp:sp modelId="{26011762-4B95-43E5-9BE5-D3EB1162DC0C}">
      <dsp:nvSpPr>
        <dsp:cNvPr id="0" name=""/>
        <dsp:cNvSpPr/>
      </dsp:nvSpPr>
      <dsp:spPr>
        <a:xfrm>
          <a:off x="0" y="2901645"/>
          <a:ext cx="10515600" cy="11604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88FC20-26F2-4BCF-819C-B39706125099}">
      <dsp:nvSpPr>
        <dsp:cNvPr id="0" name=""/>
        <dsp:cNvSpPr/>
      </dsp:nvSpPr>
      <dsp:spPr>
        <a:xfrm>
          <a:off x="351039" y="3162748"/>
          <a:ext cx="638252" cy="638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CCB82-C1C4-4C76-98D1-638CD3C493B6}">
      <dsp:nvSpPr>
        <dsp:cNvPr id="0" name=""/>
        <dsp:cNvSpPr/>
      </dsp:nvSpPr>
      <dsp:spPr>
        <a:xfrm>
          <a:off x="1340331" y="2901645"/>
          <a:ext cx="9175268" cy="1160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815" tIns="122815" rIns="122815" bIns="1228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baseline="0" dirty="0"/>
            <a:t>Heb je suggesties voor de verdere uitwerking?</a:t>
          </a:r>
          <a:endParaRPr lang="en-US" sz="2500" kern="1200" dirty="0"/>
        </a:p>
      </dsp:txBody>
      <dsp:txXfrm>
        <a:off x="1340331" y="2901645"/>
        <a:ext cx="9175268" cy="1160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3BFE107-3D43-4D7B-B794-3929FAA5FF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E30C226-36F8-4EA1-AB3A-EEE12556C26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A01A16-BE06-4B23-B8AD-3872F665226C}" type="datetimeFigureOut">
              <a:rPr lang="en-GB"/>
              <a:pPr>
                <a:defRPr/>
              </a:pPr>
              <a:t>20/12/2022</a:t>
            </a:fld>
            <a:endParaRPr lang="en-GB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14A989D7-0196-4F95-A59B-74AEFE477F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996DC54C-2E72-4438-BAC4-8F022B4E0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350DA34-E475-4BDD-9BFE-F9BDD6AD63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F436564-4AA4-4C9A-B071-8B4FDDC6EB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407783F-5CBA-44D8-B54B-53C3EDB488AD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915324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2D1E85-A460-422A-B73D-4900A60B6B04}" type="slidenum">
              <a:rPr lang="en-GB" altLang="nl-NL" smtClean="0"/>
              <a:pPr>
                <a:defRPr/>
              </a:pPr>
              <a:t>1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52206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07783F-5CBA-44D8-B54B-53C3EDB488AD}" type="slidenum">
              <a:rPr lang="en-GB" altLang="nl-NL" smtClean="0"/>
              <a:pPr>
                <a:defRPr/>
              </a:pPr>
              <a:t>5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17756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09BA552C-D098-4E19-A065-FD4D80D182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086800"/>
            <a:ext cx="92448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4000" y="6030000"/>
            <a:ext cx="8740800" cy="3708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GB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17F0B13B-8A0F-43F9-8256-9AB0B54B8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C7E82-3029-4BA1-9C08-8BF198A27593}" type="datetimeFigureOut">
              <a:rPr lang="en-GB"/>
              <a:pPr>
                <a:defRPr/>
              </a:pPr>
              <a:t>20/12/2022</a:t>
            </a:fld>
            <a:endParaRPr lang="en-GB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5072B9C2-C2EF-4D49-9AE6-8E3E4480A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3E4D22DD-E4F1-48D4-946C-BC103639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0B470-50F2-4C84-9791-7191FFEE41C2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84278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Blauw-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16AAC29E-5D90-415A-8718-926F8F34C4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>
            <a:extLst>
              <a:ext uri="{FF2B5EF4-FFF2-40B4-BE49-F238E27FC236}">
                <a16:creationId xmlns:a16="http://schemas.microsoft.com/office/drawing/2014/main" id="{AF1826DC-1310-408A-BFAF-9670FFDA12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086800"/>
            <a:ext cx="92448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999" y="6030000"/>
            <a:ext cx="8740800" cy="3708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GB" dirty="0"/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1F6B661B-1CF5-434E-960B-2E0571C4D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7C1F-163B-431E-8E94-D6D1AC28733F}" type="datetimeFigureOut">
              <a:rPr lang="en-GB"/>
              <a:pPr>
                <a:defRPr/>
              </a:pPr>
              <a:t>20/12/2022</a:t>
            </a:fld>
            <a:endParaRPr lang="en-GB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8F04ABB3-9718-4E92-AD74-DEF78E5B1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E56994BA-D6C1-4B64-97E5-577032001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8078-6678-4CE9-8A86-C5E32EBD3926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8429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Blauw-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7130CFE8-2411-4363-914E-47F883D87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>
            <a:extLst>
              <a:ext uri="{FF2B5EF4-FFF2-40B4-BE49-F238E27FC236}">
                <a16:creationId xmlns:a16="http://schemas.microsoft.com/office/drawing/2014/main" id="{EBB2B683-F2B3-4BC1-8394-469016AB4B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086800"/>
            <a:ext cx="92448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999" y="6030000"/>
            <a:ext cx="8740800" cy="3708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GB" dirty="0"/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49ED3CBF-E6FA-4BE9-B1AE-79FF5A969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74110-B6B2-41A4-88E2-A9B0151157D3}" type="datetimeFigureOut">
              <a:rPr lang="en-GB"/>
              <a:pPr>
                <a:defRPr/>
              </a:pPr>
              <a:t>20/12/2022</a:t>
            </a:fld>
            <a:endParaRPr lang="en-GB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27FA0089-B785-44B1-AEA5-917390F6F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D0B194CB-CFBD-47EC-9F66-D6C644AC7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263B9-F154-464E-9EB3-6F23BCCC8A96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791617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kolom_Links_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2702760-E355-4C48-B029-FDD9FFCC7B85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B999463A-998A-4DCF-8F18-75ADBF83E5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6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>
            <a:extLst>
              <a:ext uri="{FF2B5EF4-FFF2-40B4-BE49-F238E27FC236}">
                <a16:creationId xmlns:a16="http://schemas.microsoft.com/office/drawing/2014/main" id="{7DE0CA01-E104-43A4-B5EA-4D885F3B00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52587A34-C8CB-442B-B7BA-57BBF7770B09}"/>
              </a:ext>
            </a:extLst>
          </p:cNvPr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0" indent="0">
              <a:buNone/>
              <a:defRPr sz="1500"/>
            </a:lvl2pPr>
            <a:lvl3pPr marL="0" indent="0">
              <a:buNone/>
              <a:defRPr sz="1500"/>
            </a:lvl3pPr>
            <a:lvl4pPr marL="0" indent="0">
              <a:buNone/>
              <a:defRPr sz="1500"/>
            </a:lvl4pPr>
            <a:lvl5pPr marL="0" indent="0">
              <a:buNone/>
              <a:defRPr sz="15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id="{15597447-3589-4D88-9EA2-EA8361568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43C02-1203-461F-9887-168745BB641D}" type="datetimeFigureOut">
              <a:rPr lang="en-GB"/>
              <a:pPr>
                <a:defRPr/>
              </a:pPr>
              <a:t>20/12/2022</a:t>
            </a:fld>
            <a:endParaRPr lang="en-GB"/>
          </a:p>
        </p:txBody>
      </p:sp>
      <p:sp>
        <p:nvSpPr>
          <p:cNvPr id="10" name="Tijdelijke aanduiding voor voettekst 7">
            <a:extLst>
              <a:ext uri="{FF2B5EF4-FFF2-40B4-BE49-F238E27FC236}">
                <a16:creationId xmlns:a16="http://schemas.microsoft.com/office/drawing/2014/main" id="{CCC311D1-2D7E-47BD-8AB5-EEB56831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>
            <a:extLst>
              <a:ext uri="{FF2B5EF4-FFF2-40B4-BE49-F238E27FC236}">
                <a16:creationId xmlns:a16="http://schemas.microsoft.com/office/drawing/2014/main" id="{06BBB206-AA70-46FC-AD45-D564D293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DC9C7-57D4-4C0C-9526-97869AF79110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314996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koloms_Links_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D96926AD-567B-4214-809D-6A937AC3BAC0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BEF71928-2D7A-46E0-A297-79FCA843B2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6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>
            <a:extLst>
              <a:ext uri="{FF2B5EF4-FFF2-40B4-BE49-F238E27FC236}">
                <a16:creationId xmlns:a16="http://schemas.microsoft.com/office/drawing/2014/main" id="{4BC13DE6-3D8F-4477-8B08-FF5D6F8A75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92197B9B-20B4-4644-AEEC-54922BD9F64E}"/>
              </a:ext>
            </a:extLst>
          </p:cNvPr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id="{5E6BEA1E-C93A-4302-A7C1-ACC58DD29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10AC2-C05A-4D4F-99E0-0E5A1AE7B0AE}" type="datetimeFigureOut">
              <a:rPr lang="en-GB"/>
              <a:pPr>
                <a:defRPr/>
              </a:pPr>
              <a:t>20/12/2022</a:t>
            </a:fld>
            <a:endParaRPr lang="en-GB"/>
          </a:p>
        </p:txBody>
      </p:sp>
      <p:sp>
        <p:nvSpPr>
          <p:cNvPr id="10" name="Tijdelijke aanduiding voor voettekst 7">
            <a:extLst>
              <a:ext uri="{FF2B5EF4-FFF2-40B4-BE49-F238E27FC236}">
                <a16:creationId xmlns:a16="http://schemas.microsoft.com/office/drawing/2014/main" id="{A8D6F002-8D4B-4522-9D83-26A454BFC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>
            <a:extLst>
              <a:ext uri="{FF2B5EF4-FFF2-40B4-BE49-F238E27FC236}">
                <a16:creationId xmlns:a16="http://schemas.microsoft.com/office/drawing/2014/main" id="{0CA8890B-C123-4803-8F32-D1374DF5A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F7A1D-9CFD-4302-9936-061954B85BCF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634306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_Opsom_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BABB1DA-24CD-4BE2-B2EC-0EC17CF80F65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537C802D-F1FC-4708-B3AA-CB0413B3B6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6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>
            <a:extLst>
              <a:ext uri="{FF2B5EF4-FFF2-40B4-BE49-F238E27FC236}">
                <a16:creationId xmlns:a16="http://schemas.microsoft.com/office/drawing/2014/main" id="{E4E705C3-96A8-4322-B7EB-A47C3269E3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889D22ED-A82A-4ADB-82F1-AD470BCD61AA}"/>
              </a:ext>
            </a:extLst>
          </p:cNvPr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id="{008EE1CB-4871-43F5-BFFA-A87D2ABB0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995C9-4C1D-4B6D-92A4-1A50158F3C64}" type="datetimeFigureOut">
              <a:rPr lang="en-GB"/>
              <a:pPr>
                <a:defRPr/>
              </a:pPr>
              <a:t>20/12/2022</a:t>
            </a:fld>
            <a:endParaRPr lang="en-GB"/>
          </a:p>
        </p:txBody>
      </p:sp>
      <p:sp>
        <p:nvSpPr>
          <p:cNvPr id="10" name="Tijdelijke aanduiding voor voettekst 7">
            <a:extLst>
              <a:ext uri="{FF2B5EF4-FFF2-40B4-BE49-F238E27FC236}">
                <a16:creationId xmlns:a16="http://schemas.microsoft.com/office/drawing/2014/main" id="{3DB51C45-3D04-4957-9E30-0A2875954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>
            <a:extLst>
              <a:ext uri="{FF2B5EF4-FFF2-40B4-BE49-F238E27FC236}">
                <a16:creationId xmlns:a16="http://schemas.microsoft.com/office/drawing/2014/main" id="{8A9F4083-8C3F-4F56-87FA-FA5814844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DC143-7303-47C6-9847-940D53CA3082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02891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verseel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DF03D4D6-4893-4AB6-8214-65D494172B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5FCB38B3-513F-4316-8DA9-1EFA4FB12D7C}"/>
              </a:ext>
            </a:extLst>
          </p:cNvPr>
          <p:cNvSpPr/>
          <p:nvPr userDrawn="1"/>
        </p:nvSpPr>
        <p:spPr>
          <a:xfrm>
            <a:off x="5773738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6" name="Afbeelding 8">
            <a:extLst>
              <a:ext uri="{FF2B5EF4-FFF2-40B4-BE49-F238E27FC236}">
                <a16:creationId xmlns:a16="http://schemas.microsoft.com/office/drawing/2014/main" id="{63D6D451-CD21-4EBA-8FA4-0754976F37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39331"/>
            <a:ext cx="10515600" cy="11512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725556"/>
            <a:ext cx="10515600" cy="363079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A62E789C-2CF6-44F8-A2D8-894EDB932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5248F-0AB3-48E2-8124-58BDCB3889DD}" type="datetimeFigureOut">
              <a:rPr lang="en-GB"/>
              <a:pPr>
                <a:defRPr/>
              </a:pPr>
              <a:t>20/12/2022</a:t>
            </a:fld>
            <a:endParaRPr lang="en-GB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A1200857-09A5-4BCB-8438-2EB2F643C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E9623F4E-0A3B-48A7-B622-7BA22CA9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7E3C-1A6C-48CE-B015-48203F239B0A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4226391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_Breed_Opsom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1A8B804-23FD-44D5-AEB7-D7F4981BDA44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FB350EE3-1A26-4082-A43D-8766F0CDBE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55D590D0-225D-436A-B10E-44C82443BE8F}"/>
              </a:ext>
            </a:extLst>
          </p:cNvPr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8" name="Afbeelding 9">
            <a:extLst>
              <a:ext uri="{FF2B5EF4-FFF2-40B4-BE49-F238E27FC236}">
                <a16:creationId xmlns:a16="http://schemas.microsoft.com/office/drawing/2014/main" id="{DA6EFD80-B800-4DC9-9495-D1A4746121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10230906" cy="3346307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id="{DC579456-A742-44ED-897D-FEBC5286B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0718C-7DCE-45B6-97D9-E22F5F2EFDB0}" type="datetimeFigureOut">
              <a:rPr lang="en-GB"/>
              <a:pPr>
                <a:defRPr/>
              </a:pPr>
              <a:t>20/12/2022</a:t>
            </a:fld>
            <a:endParaRPr lang="en-GB"/>
          </a:p>
        </p:txBody>
      </p:sp>
      <p:sp>
        <p:nvSpPr>
          <p:cNvPr id="10" name="Tijdelijke aanduiding voor voettekst 7">
            <a:extLst>
              <a:ext uri="{FF2B5EF4-FFF2-40B4-BE49-F238E27FC236}">
                <a16:creationId xmlns:a16="http://schemas.microsoft.com/office/drawing/2014/main" id="{600B1B38-7C49-426E-AEB7-0601DC3C0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>
            <a:extLst>
              <a:ext uri="{FF2B5EF4-FFF2-40B4-BE49-F238E27FC236}">
                <a16:creationId xmlns:a16="http://schemas.microsoft.com/office/drawing/2014/main" id="{36B0A463-BEC3-4D1A-A8F7-C03B3B04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C5EC5-BCC8-4A18-AD03-3A492C443AB2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17755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_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12F0130A-B52C-4B9B-ACEF-1997112D9494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" name="Afbeelding 7">
            <a:extLst>
              <a:ext uri="{FF2B5EF4-FFF2-40B4-BE49-F238E27FC236}">
                <a16:creationId xmlns:a16="http://schemas.microsoft.com/office/drawing/2014/main" id="{65BE9082-822B-4F17-B020-73C836A3CA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8">
            <a:extLst>
              <a:ext uri="{FF2B5EF4-FFF2-40B4-BE49-F238E27FC236}">
                <a16:creationId xmlns:a16="http://schemas.microsoft.com/office/drawing/2014/main" id="{ACACB363-9EE5-40BD-B74A-E3DA1E8E15E5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3175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DB9F196B-7059-4F4A-A2D9-927CA088443B}"/>
              </a:ext>
            </a:extLst>
          </p:cNvPr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937" y="1926000"/>
            <a:ext cx="3146125" cy="1176932"/>
          </a:xfrm>
        </p:spPr>
        <p:txBody>
          <a:bodyPr>
            <a:normAutofit/>
          </a:bodyPr>
          <a:lstStyle>
            <a:lvl1pPr>
              <a:defRPr sz="3200" i="1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C38FB80-A639-471F-AA9B-E6A3A0A3B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8DF54-372B-49BA-B24F-43D069642B98}" type="datetimeFigureOut">
              <a:rPr lang="en-GB"/>
              <a:pPr>
                <a:defRPr/>
              </a:pPr>
              <a:t>20/12/2022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85089DE-35CF-4EEF-B7F6-69FA0943A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D6E03F0-D34D-438A-B9E2-2512952F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48AA3-34E8-469D-B3D1-07D272DA673B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370864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_Blauw_Wi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B28FA14D-4892-4B6B-964B-99342A02C565}"/>
              </a:ext>
            </a:extLst>
          </p:cNvPr>
          <p:cNvSpPr/>
          <p:nvPr userDrawn="1"/>
        </p:nvSpPr>
        <p:spPr>
          <a:xfrm>
            <a:off x="0" y="0"/>
            <a:ext cx="6094413" cy="6856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" name="Afbeelding 7">
            <a:extLst>
              <a:ext uri="{FF2B5EF4-FFF2-40B4-BE49-F238E27FC236}">
                <a16:creationId xmlns:a16="http://schemas.microsoft.com/office/drawing/2014/main" id="{ED761EDB-4EE4-416B-AF7C-799A1DA30C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8">
            <a:extLst>
              <a:ext uri="{FF2B5EF4-FFF2-40B4-BE49-F238E27FC236}">
                <a16:creationId xmlns:a16="http://schemas.microsoft.com/office/drawing/2014/main" id="{48AD3513-8181-4126-9881-F4CE8A8B0A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2001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B85238E1-75B1-40D4-B4AF-C73DB6FACA3F}"/>
              </a:ext>
            </a:extLst>
          </p:cNvPr>
          <p:cNvSpPr/>
          <p:nvPr userDrawn="1"/>
        </p:nvSpPr>
        <p:spPr>
          <a:xfrm>
            <a:off x="5773738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6400" y="5544000"/>
            <a:ext cx="5295194" cy="827109"/>
          </a:xfrm>
        </p:spPr>
        <p:txBody>
          <a:bodyPr>
            <a:noAutofit/>
          </a:bodyPr>
          <a:lstStyle>
            <a:lvl1pPr>
              <a:defRPr sz="4800" b="1" i="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47E5FAD-4AD8-4042-B063-4BFA4CD3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E177-8C83-447D-A06F-48E15A8F3DF9}" type="datetimeFigureOut">
              <a:rPr lang="en-GB"/>
              <a:pPr>
                <a:defRPr/>
              </a:pPr>
              <a:t>20/12/2022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CBFDFC2-AC96-4BBE-95BF-9F37D8191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4AD37E9-4FDC-4715-AF8B-28CF98A8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58173-33E1-4EC1-A6CD-0FAD51429979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50037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Blauw-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28AF7098-5A4B-485C-8277-B75806A1F7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824A4E38-1BB4-4F58-8EC8-06E61E35C1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07837B0F-7638-447E-B144-73F987BA3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41291-AB67-4FBC-92AD-AF579A583BDB}" type="datetimeFigureOut">
              <a:rPr lang="en-GB"/>
              <a:pPr>
                <a:defRPr/>
              </a:pPr>
              <a:t>20/12/2022</a:t>
            </a:fld>
            <a:endParaRPr lang="en-GB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B6FD9963-B5B2-4F38-B52E-32928A5A9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9B259104-4640-4FDD-9893-F6BA853D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5E569-A11D-4A68-95CC-EDE4BCD7A906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429437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3FEE67EB-8385-47A2-A521-AE0FBA6A88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086800"/>
            <a:ext cx="92448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4000" y="6030000"/>
            <a:ext cx="8740800" cy="3708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GB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35CC54F1-2419-4E31-9DF5-D46FA2DB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FFA2A-3897-4AB1-9280-ED0A606711CD}" type="datetimeFigureOut">
              <a:rPr lang="en-GB"/>
              <a:pPr>
                <a:defRPr/>
              </a:pPr>
              <a:t>20/12/2022</a:t>
            </a:fld>
            <a:endParaRPr lang="en-GB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361985BE-1760-427C-B9CC-1B0845C4F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AA1A1DBB-6887-4EA7-A791-25C2FC98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B19E3-9D1F-4976-9561-B0F03F3701E9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4247725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Blauw-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100432F1-0142-471E-B74E-C9DD314DA0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34775D10-C753-4876-AA7D-3AD69F14D4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E2BE6A5C-2FE7-4AEA-97DA-A0832D428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22AED-7899-4A12-A31F-2404F8EE710B}" type="datetimeFigureOut">
              <a:rPr lang="en-GB"/>
              <a:pPr>
                <a:defRPr/>
              </a:pPr>
              <a:t>20/12/2022</a:t>
            </a:fld>
            <a:endParaRPr lang="en-GB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89071E08-3EDE-4E58-84FD-1E166DBD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D4C4C57B-C6AF-43A9-BDF5-1C7579A93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84781-5446-4E5A-BE9F-F162F54B4335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616706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Rood-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E7926A77-C3F6-47A1-82CE-C0E94E6477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>
            <a:extLst>
              <a:ext uri="{FF2B5EF4-FFF2-40B4-BE49-F238E27FC236}">
                <a16:creationId xmlns:a16="http://schemas.microsoft.com/office/drawing/2014/main" id="{77E5DB37-6522-418D-82F5-ADA8A3D1DD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999" y="5086800"/>
            <a:ext cx="9243772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4000" y="6030000"/>
            <a:ext cx="8741884" cy="3708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GB" dirty="0"/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CC49297E-9D4C-4399-A001-B1F45EEC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B3F12-BF79-48A5-B9F8-6360F74BEF30}" type="datetimeFigureOut">
              <a:rPr lang="en-GB"/>
              <a:pPr>
                <a:defRPr/>
              </a:pPr>
              <a:t>20/12/2022</a:t>
            </a:fld>
            <a:endParaRPr lang="en-GB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5C41F7D9-2E2D-4A83-938C-DEFF3368E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FC63FF9B-4BAF-4C8C-8702-4A02B5867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D8596-5B32-4F91-9686-555A296779F1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232013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Rood-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794D8BC4-8B4C-4411-9A0B-49081B0F52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>
            <a:extLst>
              <a:ext uri="{FF2B5EF4-FFF2-40B4-BE49-F238E27FC236}">
                <a16:creationId xmlns:a16="http://schemas.microsoft.com/office/drawing/2014/main" id="{40F17B35-55B9-4C30-89F6-96D037ACDB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999" y="5086800"/>
            <a:ext cx="9243772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4000" y="6030000"/>
            <a:ext cx="8741884" cy="3708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GB" dirty="0"/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6B634C7-22CD-4259-9688-07759E7DA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05948-C031-49C0-B8DA-B4DACC39B71B}" type="datetimeFigureOut">
              <a:rPr lang="en-GB"/>
              <a:pPr>
                <a:defRPr/>
              </a:pPr>
              <a:t>20/12/2022</a:t>
            </a:fld>
            <a:endParaRPr lang="en-GB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273E3BDF-A744-476A-8126-6A87BEBBB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D39CB41C-9238-4B0B-A7D7-AAB1257A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06C76-024D-4039-8DEB-4F4C6FD10FBE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996343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kolom_Links_Roo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A9C34CF-1442-4C49-9981-418A13552853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1BCFC121-20DF-4467-B05F-B36E3EFF7E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>
            <a:extLst>
              <a:ext uri="{FF2B5EF4-FFF2-40B4-BE49-F238E27FC236}">
                <a16:creationId xmlns:a16="http://schemas.microsoft.com/office/drawing/2014/main" id="{3482BBE9-F766-40BC-A52A-B20C7BD66C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00CD6F28-3EEB-41FA-BA9F-473D278A83BE}"/>
              </a:ext>
            </a:extLst>
          </p:cNvPr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0" indent="0">
              <a:buNone/>
              <a:defRPr sz="1500"/>
            </a:lvl2pPr>
            <a:lvl3pPr marL="0" indent="0">
              <a:buNone/>
              <a:defRPr sz="1500"/>
            </a:lvl3pPr>
            <a:lvl4pPr marL="0" indent="0">
              <a:buNone/>
              <a:defRPr sz="1500"/>
            </a:lvl4pPr>
            <a:lvl5pPr marL="0" indent="0">
              <a:buNone/>
              <a:defRPr sz="15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id="{1529CF40-170C-4012-825C-C3BE57818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2E35E-970A-4209-BF04-B1DADD55C67C}" type="datetimeFigureOut">
              <a:rPr lang="en-GB"/>
              <a:pPr>
                <a:defRPr/>
              </a:pPr>
              <a:t>20/12/2022</a:t>
            </a:fld>
            <a:endParaRPr lang="en-GB"/>
          </a:p>
        </p:txBody>
      </p:sp>
      <p:sp>
        <p:nvSpPr>
          <p:cNvPr id="10" name="Tijdelijke aanduiding voor voettekst 7">
            <a:extLst>
              <a:ext uri="{FF2B5EF4-FFF2-40B4-BE49-F238E27FC236}">
                <a16:creationId xmlns:a16="http://schemas.microsoft.com/office/drawing/2014/main" id="{AE7AABA6-2661-405A-8707-DF8ACB832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>
            <a:extLst>
              <a:ext uri="{FF2B5EF4-FFF2-40B4-BE49-F238E27FC236}">
                <a16:creationId xmlns:a16="http://schemas.microsoft.com/office/drawing/2014/main" id="{8B1C96A4-56EF-40D3-B19A-8789BA001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1744B-0854-4258-B398-6A1B51D44384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80620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koloms_Links_Roo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3FB732B0-C538-45B8-8AAE-090F29D9DEF6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0032274B-0119-430F-9AF8-155DD445E5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>
            <a:extLst>
              <a:ext uri="{FF2B5EF4-FFF2-40B4-BE49-F238E27FC236}">
                <a16:creationId xmlns:a16="http://schemas.microsoft.com/office/drawing/2014/main" id="{E9CF80A0-BAC5-4284-8CC2-974FBA84A7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D7692598-D7B0-4A4A-B357-021629EEE616}"/>
              </a:ext>
            </a:extLst>
          </p:cNvPr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id="{B1E02E14-AF02-44B2-8EED-832078B5F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960A2-9AC2-4A86-AD7D-9444490644AB}" type="datetimeFigureOut">
              <a:rPr lang="en-GB"/>
              <a:pPr>
                <a:defRPr/>
              </a:pPr>
              <a:t>20/12/2022</a:t>
            </a:fld>
            <a:endParaRPr lang="en-GB"/>
          </a:p>
        </p:txBody>
      </p:sp>
      <p:sp>
        <p:nvSpPr>
          <p:cNvPr id="10" name="Tijdelijke aanduiding voor voettekst 7">
            <a:extLst>
              <a:ext uri="{FF2B5EF4-FFF2-40B4-BE49-F238E27FC236}">
                <a16:creationId xmlns:a16="http://schemas.microsoft.com/office/drawing/2014/main" id="{BE376498-681C-445B-A8C4-2876031B3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>
            <a:extLst>
              <a:ext uri="{FF2B5EF4-FFF2-40B4-BE49-F238E27FC236}">
                <a16:creationId xmlns:a16="http://schemas.microsoft.com/office/drawing/2014/main" id="{31EC25C9-3D51-4360-8FD6-4BC482ED7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1D10C-C93E-4E32-A82E-92570139AD96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203372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_Opsom_Roo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98BA6D9-9F3A-4A10-84BE-39E0C23298CA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395F9EB3-A9B6-446B-9942-27156E2519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>
            <a:extLst>
              <a:ext uri="{FF2B5EF4-FFF2-40B4-BE49-F238E27FC236}">
                <a16:creationId xmlns:a16="http://schemas.microsoft.com/office/drawing/2014/main" id="{17FC6488-7A91-4767-9F8A-851AF90283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974C22FD-1902-4BFA-BA06-5E65CD5200B6}"/>
              </a:ext>
            </a:extLst>
          </p:cNvPr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id="{FC7095A8-7212-42E5-8805-532E3FED1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4FF51-E5D9-47DA-89F1-1B7D7732C878}" type="datetimeFigureOut">
              <a:rPr lang="en-GB"/>
              <a:pPr>
                <a:defRPr/>
              </a:pPr>
              <a:t>20/12/2022</a:t>
            </a:fld>
            <a:endParaRPr lang="en-GB"/>
          </a:p>
        </p:txBody>
      </p:sp>
      <p:sp>
        <p:nvSpPr>
          <p:cNvPr id="10" name="Tijdelijke aanduiding voor voettekst 7">
            <a:extLst>
              <a:ext uri="{FF2B5EF4-FFF2-40B4-BE49-F238E27FC236}">
                <a16:creationId xmlns:a16="http://schemas.microsoft.com/office/drawing/2014/main" id="{90F9DE28-432D-4F52-B9C3-B875C3FEE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>
            <a:extLst>
              <a:ext uri="{FF2B5EF4-FFF2-40B4-BE49-F238E27FC236}">
                <a16:creationId xmlns:a16="http://schemas.microsoft.com/office/drawing/2014/main" id="{65CDCB38-7173-421B-8628-F0B42CFEA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67209-D052-46EB-A54B-3C50B2F0D031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614435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verseel_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68C405CE-B5B9-4384-B6BA-9779B89AED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1DCCFDA1-B374-4B36-A42A-1766975C511E}"/>
              </a:ext>
            </a:extLst>
          </p:cNvPr>
          <p:cNvSpPr/>
          <p:nvPr userDrawn="1"/>
        </p:nvSpPr>
        <p:spPr>
          <a:xfrm>
            <a:off x="5773738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6" name="Afbeelding 8">
            <a:extLst>
              <a:ext uri="{FF2B5EF4-FFF2-40B4-BE49-F238E27FC236}">
                <a16:creationId xmlns:a16="http://schemas.microsoft.com/office/drawing/2014/main" id="{42FFE3E0-EA04-4CDB-9C64-A6BA243EF8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39331"/>
            <a:ext cx="10515600" cy="11512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725556"/>
            <a:ext cx="10515600" cy="363079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189B63A8-AF80-4E6B-87DC-C3B606E0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FA825-AACE-4062-8E75-88D994170A6A}" type="datetimeFigureOut">
              <a:rPr lang="en-GB"/>
              <a:pPr>
                <a:defRPr/>
              </a:pPr>
              <a:t>20/12/2022</a:t>
            </a:fld>
            <a:endParaRPr lang="en-GB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FEF2BB26-5BC9-42E5-9C3B-0631A5E31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E2FD3D54-6891-45D8-9CA5-ED1CDBD20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9C92-7D02-4028-A074-C8BF517CE2EF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599599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_Breed_Opsom_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3D8AB4D6-F056-43C4-B491-6110B494E895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32477080-537C-4735-A494-A62A096982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3E78443F-0CF3-4ECB-B447-8D7532BA2AEA}"/>
              </a:ext>
            </a:extLst>
          </p:cNvPr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8" name="Afbeelding 9">
            <a:extLst>
              <a:ext uri="{FF2B5EF4-FFF2-40B4-BE49-F238E27FC236}">
                <a16:creationId xmlns:a16="http://schemas.microsoft.com/office/drawing/2014/main" id="{DA4D3C6F-92D2-48ED-B9A5-FEDD2D623C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10230906" cy="3346307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id="{48A99867-3668-4981-ACF3-407B79E3C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57F37-7E17-403C-BEEA-9550AA4024C0}" type="datetimeFigureOut">
              <a:rPr lang="en-GB"/>
              <a:pPr>
                <a:defRPr/>
              </a:pPr>
              <a:t>20/12/2022</a:t>
            </a:fld>
            <a:endParaRPr lang="en-GB"/>
          </a:p>
        </p:txBody>
      </p:sp>
      <p:sp>
        <p:nvSpPr>
          <p:cNvPr id="10" name="Tijdelijke aanduiding voor voettekst 7">
            <a:extLst>
              <a:ext uri="{FF2B5EF4-FFF2-40B4-BE49-F238E27FC236}">
                <a16:creationId xmlns:a16="http://schemas.microsoft.com/office/drawing/2014/main" id="{DFFFF094-9483-4A3D-9D89-3C40E31D4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>
            <a:extLst>
              <a:ext uri="{FF2B5EF4-FFF2-40B4-BE49-F238E27FC236}">
                <a16:creationId xmlns:a16="http://schemas.microsoft.com/office/drawing/2014/main" id="{D53B836D-E9E0-4227-8D46-AB97BC77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2CDC5-5DC5-4D4F-8AD8-E684AA80FE36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696028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_Roo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B853475C-E02B-4FF1-8355-6AE204D5A50B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" name="Afbeelding 7">
            <a:extLst>
              <a:ext uri="{FF2B5EF4-FFF2-40B4-BE49-F238E27FC236}">
                <a16:creationId xmlns:a16="http://schemas.microsoft.com/office/drawing/2014/main" id="{D34F5563-C1C7-4BCD-ACEB-1B78C7C88D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8">
            <a:extLst>
              <a:ext uri="{FF2B5EF4-FFF2-40B4-BE49-F238E27FC236}">
                <a16:creationId xmlns:a16="http://schemas.microsoft.com/office/drawing/2014/main" id="{14D7D101-9663-4574-8BE9-5F2924D94A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3175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12E2882A-0747-4629-A4C8-442E269BBE40}"/>
              </a:ext>
            </a:extLst>
          </p:cNvPr>
          <p:cNvSpPr/>
          <p:nvPr userDrawn="1"/>
        </p:nvSpPr>
        <p:spPr>
          <a:xfrm>
            <a:off x="5773738" y="6554788"/>
            <a:ext cx="647700" cy="317500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937" y="1926000"/>
            <a:ext cx="3146125" cy="1176932"/>
          </a:xfrm>
        </p:spPr>
        <p:txBody>
          <a:bodyPr>
            <a:normAutofit/>
          </a:bodyPr>
          <a:lstStyle>
            <a:lvl1pPr>
              <a:defRPr sz="3200" i="1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23BD511-12AA-4B73-99FF-8401C9329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20123-E7A8-4E17-A659-88B562AB5484}" type="datetimeFigureOut">
              <a:rPr lang="en-GB"/>
              <a:pPr>
                <a:defRPr/>
              </a:pPr>
              <a:t>20/12/2022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53F408E-F7F6-4615-BE9F-98C8E14AF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B20AB93-34D1-4E00-89EF-D9FB223EF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7F5D7-5C7B-464A-8727-A17D6559588B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4043361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_Rood_Wi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D787C37D-1ACF-4506-A9A6-6F9DD0D7B080}"/>
              </a:ext>
            </a:extLst>
          </p:cNvPr>
          <p:cNvSpPr/>
          <p:nvPr userDrawn="1"/>
        </p:nvSpPr>
        <p:spPr>
          <a:xfrm>
            <a:off x="0" y="0"/>
            <a:ext cx="6094413" cy="68564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" name="Afbeelding 7">
            <a:extLst>
              <a:ext uri="{FF2B5EF4-FFF2-40B4-BE49-F238E27FC236}">
                <a16:creationId xmlns:a16="http://schemas.microsoft.com/office/drawing/2014/main" id="{7F605569-07BB-48B7-9BAB-22A4F9FD2B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12188826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F63FF884-9F31-4C06-81EA-EC9B5682085F}"/>
              </a:ext>
            </a:extLst>
          </p:cNvPr>
          <p:cNvSpPr/>
          <p:nvPr userDrawn="1"/>
        </p:nvSpPr>
        <p:spPr>
          <a:xfrm>
            <a:off x="5773738" y="6545263"/>
            <a:ext cx="647700" cy="317500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6" name="Afbeelding 9">
            <a:extLst>
              <a:ext uri="{FF2B5EF4-FFF2-40B4-BE49-F238E27FC236}">
                <a16:creationId xmlns:a16="http://schemas.microsoft.com/office/drawing/2014/main" id="{EFDA0E0B-214B-4DC0-8381-8C05DF6996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0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6400" y="5544000"/>
            <a:ext cx="5295194" cy="827109"/>
          </a:xfrm>
        </p:spPr>
        <p:txBody>
          <a:bodyPr>
            <a:noAutofit/>
          </a:bodyPr>
          <a:lstStyle>
            <a:lvl1pPr>
              <a:defRPr sz="4800" b="1" i="0">
                <a:solidFill>
                  <a:schemeClr val="accent4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A91A826-360B-4641-84C6-5CEFC8E4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B986-E7FC-4E16-8E1A-9458F4E53C15}" type="datetimeFigureOut">
              <a:rPr lang="en-GB"/>
              <a:pPr>
                <a:defRPr/>
              </a:pPr>
              <a:t>20/12/2022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7E97441-CD84-4EE2-9E02-32A2F883D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7FA97C5-E122-46C9-A8E1-4F78E65EF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B01CA-0A5F-425F-8640-2EDC233FDE64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20897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_Zonder boo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BDE5C363-9B85-4BAC-BDFB-57E2DBE7C7C3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" name="Afbeelding 7">
            <a:extLst>
              <a:ext uri="{FF2B5EF4-FFF2-40B4-BE49-F238E27FC236}">
                <a16:creationId xmlns:a16="http://schemas.microsoft.com/office/drawing/2014/main" id="{EBAE86B1-45FF-4198-9C81-8EEBD09691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72368203-4FED-4850-B29B-97956E28DD9B}"/>
              </a:ext>
            </a:extLst>
          </p:cNvPr>
          <p:cNvSpPr/>
          <p:nvPr userDrawn="1"/>
        </p:nvSpPr>
        <p:spPr>
          <a:xfrm>
            <a:off x="5773738" y="6554788"/>
            <a:ext cx="647700" cy="317500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937" y="1926000"/>
            <a:ext cx="3146125" cy="1176932"/>
          </a:xfrm>
        </p:spPr>
        <p:txBody>
          <a:bodyPr>
            <a:normAutofit/>
          </a:bodyPr>
          <a:lstStyle>
            <a:lvl1pPr>
              <a:defRPr sz="3200" i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6" name="Tijdelijke aanduiding voor datum 6">
            <a:extLst>
              <a:ext uri="{FF2B5EF4-FFF2-40B4-BE49-F238E27FC236}">
                <a16:creationId xmlns:a16="http://schemas.microsoft.com/office/drawing/2014/main" id="{7490239A-AE5C-4315-B811-0B6965947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2FB3-DA4E-48C2-909A-D0F14DBD3A82}" type="datetimeFigureOut">
              <a:rPr lang="en-GB"/>
              <a:pPr>
                <a:defRPr/>
              </a:pPr>
              <a:t>20/12/2022</a:t>
            </a:fld>
            <a:endParaRPr lang="en-GB"/>
          </a:p>
        </p:txBody>
      </p:sp>
      <p:sp>
        <p:nvSpPr>
          <p:cNvPr id="7" name="Tijdelijke aanduiding voor voettekst 7">
            <a:extLst>
              <a:ext uri="{FF2B5EF4-FFF2-40B4-BE49-F238E27FC236}">
                <a16:creationId xmlns:a16="http://schemas.microsoft.com/office/drawing/2014/main" id="{AA95437A-1B38-44DE-9D5F-35C8F828B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Tijdelijke aanduiding voor dianummer 8">
            <a:extLst>
              <a:ext uri="{FF2B5EF4-FFF2-40B4-BE49-F238E27FC236}">
                <a16:creationId xmlns:a16="http://schemas.microsoft.com/office/drawing/2014/main" id="{AE960996-6804-4D52-A557-5E689032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BA389-6DFF-4F60-B3C5-26DCE1753987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96614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Rood-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21EAC1B-A6C9-4E08-807B-DACCBDDE37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88305F5D-F595-4731-887E-7CCED7753D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8666DAF3-9A27-4C97-B377-56EDE8527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6644C-D978-4E0E-8077-FA3EF8B965D6}" type="datetimeFigureOut">
              <a:rPr lang="en-GB"/>
              <a:pPr>
                <a:defRPr/>
              </a:pPr>
              <a:t>20/12/2022</a:t>
            </a:fld>
            <a:endParaRPr lang="en-GB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734C9A66-D220-4938-9923-19671372E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5A5317F-B416-41F1-91A0-7CD2C09E7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15E4F-DE59-4468-BE49-78F840054AB6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009341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Rood-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A3283C3B-6693-478F-9E00-DB0326D875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0413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B400B423-31E4-4547-8517-4C5FCF11BC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73DA10C2-9060-478C-925C-220C260AB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BBBDE-43BF-4DED-89DA-BD9CE50B318F}" type="datetimeFigureOut">
              <a:rPr lang="en-GB"/>
              <a:pPr>
                <a:defRPr/>
              </a:pPr>
              <a:t>20/12/2022</a:t>
            </a:fld>
            <a:endParaRPr lang="en-GB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CA75B7A0-78AE-46DB-A886-11C3A4F4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34F995D5-69C2-4DFB-B0ED-9C4B56A94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30AA6-E472-4DDD-82F9-1CADB0D1B291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973920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Blauw-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086800"/>
            <a:ext cx="92448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999" y="6030000"/>
            <a:ext cx="8740800" cy="3708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GB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06C31-A058-4633-BB99-996B483C9E1D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20/12/2022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F3EB2-CE3F-4FE4-8B93-7A7087924D3A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22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Blauw-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086800"/>
            <a:ext cx="92448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999" y="6030000"/>
            <a:ext cx="8740800" cy="3708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GB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36088-765A-45CA-87F9-A17E935523D3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20/12/2022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3E20A-3F7A-4A77-9A4B-068F5A70F667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11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 Blauw-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-779463"/>
            <a:ext cx="903287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086800"/>
            <a:ext cx="92448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999" y="6030000"/>
            <a:ext cx="8740800" cy="3708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GB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28F44-A1EC-4358-B094-72FAE36766E8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20/12/2022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4A58A-AAD2-44F3-909C-D5D5EF6BF66B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07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kolom_Links_Blauw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</a:endParaRPr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6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0" indent="0">
              <a:buNone/>
              <a:defRPr sz="1500"/>
            </a:lvl2pPr>
            <a:lvl3pPr marL="0" indent="0">
              <a:buNone/>
              <a:defRPr sz="1500"/>
            </a:lvl3pPr>
            <a:lvl4pPr marL="0" indent="0">
              <a:buNone/>
              <a:defRPr sz="1500"/>
            </a:lvl4pPr>
            <a:lvl5pPr marL="0" indent="0">
              <a:buNone/>
              <a:defRPr sz="15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9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D3696-87E7-4365-9A5A-F71AEB8A5C3C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20/12/2022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B7218-27BC-4423-A7C8-5F7B46FB115A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774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koloms_Links_Blauw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</a:endParaRPr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6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D94EE-ACDD-47A1-AB05-CB4DBE240A72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20/12/2022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55B1E-0E37-436C-A0EE-2EABB0AF47F4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72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_Opsom_Blauw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</a:endParaRPr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6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5377B-DFE6-4410-946B-DA0F0C3CC0A1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20/12/2022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F5570-4217-4B16-B1D4-72A741BD4F32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692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eel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 userDrawn="1"/>
        </p:nvSpPr>
        <p:spPr>
          <a:xfrm>
            <a:off x="5773738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838200" y="1354092"/>
            <a:ext cx="10515600" cy="707184"/>
          </a:xfrm>
        </p:spPr>
        <p:txBody>
          <a:bodyPr/>
          <a:lstStyle>
            <a:lvl1pPr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62016"/>
            <a:ext cx="10515600" cy="4062601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CC551-FCE6-4A98-A74D-E0183827962A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20/12/2022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DC7BB-4574-4CA7-88F0-ABD715CF922F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125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_Breed_Opsom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</a:endParaRPr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pic>
        <p:nvPicPr>
          <p:cNvPr id="8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10230906" cy="3346307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1334A-E5A9-4271-B9D3-032CBAE09AFE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20/12/2022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B1BCE-E832-4D51-A45A-61477B6AB6A4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3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>
            <a:extLst>
              <a:ext uri="{FF2B5EF4-FFF2-40B4-BE49-F238E27FC236}">
                <a16:creationId xmlns:a16="http://schemas.microsoft.com/office/drawing/2014/main" id="{F05308E2-0E59-4765-8E8C-C8F87677D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769F83D7-8F11-4343-948E-DCC02EA54FBC}"/>
              </a:ext>
            </a:extLst>
          </p:cNvPr>
          <p:cNvSpPr/>
          <p:nvPr userDrawn="1"/>
        </p:nvSpPr>
        <p:spPr>
          <a:xfrm>
            <a:off x="5773738" y="6540500"/>
            <a:ext cx="647700" cy="317500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4" name="Tijdelijke aanduiding voor datum 1">
            <a:extLst>
              <a:ext uri="{FF2B5EF4-FFF2-40B4-BE49-F238E27FC236}">
                <a16:creationId xmlns:a16="http://schemas.microsoft.com/office/drawing/2014/main" id="{A7A8DD8A-C623-40C3-BA47-CA3ACFE30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5F626-245D-4206-AA02-3493E6DE10F8}" type="datetimeFigureOut">
              <a:rPr lang="en-GB"/>
              <a:pPr>
                <a:defRPr/>
              </a:pPr>
              <a:t>20/12/2022</a:t>
            </a:fld>
            <a:endParaRPr lang="en-GB"/>
          </a:p>
        </p:txBody>
      </p:sp>
      <p:sp>
        <p:nvSpPr>
          <p:cNvPr id="5" name="Tijdelijke aanduiding voor voettekst 2">
            <a:extLst>
              <a:ext uri="{FF2B5EF4-FFF2-40B4-BE49-F238E27FC236}">
                <a16:creationId xmlns:a16="http://schemas.microsoft.com/office/drawing/2014/main" id="{66926891-764E-4BE5-A33D-AD8F7A1E0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217A4B13-4217-47E2-8BBB-BC72FD0C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140A4-35E1-4D88-ACC7-EA232A6F5F24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1087562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_Blauw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</a:endParaRPr>
          </a:p>
        </p:txBody>
      </p:sp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8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1" y="-3175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937" y="1926000"/>
            <a:ext cx="3146125" cy="1176932"/>
          </a:xfrm>
        </p:spPr>
        <p:txBody>
          <a:bodyPr>
            <a:normAutofit/>
          </a:bodyPr>
          <a:lstStyle>
            <a:lvl1pPr>
              <a:defRPr sz="3200" i="1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93AB3-7959-492C-9D4F-CE124815B019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20/12/2022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86BA-2804-44A4-973E-39A01D70792D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288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_Blauw_Wit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0" y="0"/>
            <a:ext cx="6094413" cy="6856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</a:endParaRPr>
          </a:p>
        </p:txBody>
      </p:sp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2001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 userDrawn="1"/>
        </p:nvSpPr>
        <p:spPr>
          <a:xfrm>
            <a:off x="5773738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6400" y="5544000"/>
            <a:ext cx="5295194" cy="827109"/>
          </a:xfrm>
        </p:spPr>
        <p:txBody>
          <a:bodyPr>
            <a:noAutofit/>
          </a:bodyPr>
          <a:lstStyle>
            <a:lvl1pPr>
              <a:defRPr sz="4800" b="1" i="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0B323-8888-48B9-B93B-794E2DD50793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20/12/2022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6F25A-77DD-4CED-B0E1-01AB1760089A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853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Blauw-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CB028-9138-46CA-8FF1-BF960778E879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20/12/2022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2B0AC-5B53-433E-97E1-8D9B15A9B0FA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167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Blauw-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B7B9B-4AAD-4A91-A9FD-59A3F8DF510A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20/12/2022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9042E-7B87-498F-989F-A048D0F7630A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2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verseel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D22DCCFD-A87C-41FB-809C-ABC571B418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909C0BD6-0458-4B97-99B6-854B2D2209BA}"/>
              </a:ext>
            </a:extLst>
          </p:cNvPr>
          <p:cNvSpPr/>
          <p:nvPr userDrawn="1"/>
        </p:nvSpPr>
        <p:spPr>
          <a:xfrm>
            <a:off x="5773738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39331"/>
            <a:ext cx="10515600" cy="11512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725556"/>
            <a:ext cx="10515600" cy="3630794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41CA3525-8E42-4A22-900E-507DE8541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662C1-27FC-441B-BE41-3EABDF3F47A1}" type="datetimeFigureOut">
              <a:rPr lang="en-GB"/>
              <a:pPr>
                <a:defRPr/>
              </a:pPr>
              <a:t>20/12/2022</a:t>
            </a:fld>
            <a:endParaRPr lang="en-GB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665A27D4-8366-44C5-B022-3B75587C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D2264456-00AD-4368-9590-F3AE334E5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CE1C0-D91C-4D77-A500-0FF3E9BC0179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17547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_Breed_Opsom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E87CB36B-7407-4998-B192-9722C196147C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DE231C9A-997F-4455-A31D-5F7BD9318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5C34D104-397F-4E21-BD8F-FD40CAEBB387}"/>
              </a:ext>
            </a:extLst>
          </p:cNvPr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10230906" cy="3346307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8" name="Tijdelijke aanduiding voor datum 6">
            <a:extLst>
              <a:ext uri="{FF2B5EF4-FFF2-40B4-BE49-F238E27FC236}">
                <a16:creationId xmlns:a16="http://schemas.microsoft.com/office/drawing/2014/main" id="{117760BC-C398-403E-BCAE-DDC46A19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78A5C-7EC0-407A-A7C2-A2751BDB1F73}" type="datetimeFigureOut">
              <a:rPr lang="en-GB"/>
              <a:pPr>
                <a:defRPr/>
              </a:pPr>
              <a:t>20/12/2022</a:t>
            </a:fld>
            <a:endParaRPr lang="en-GB"/>
          </a:p>
        </p:txBody>
      </p:sp>
      <p:sp>
        <p:nvSpPr>
          <p:cNvPr id="9" name="Tijdelijke aanduiding voor voettekst 7">
            <a:extLst>
              <a:ext uri="{FF2B5EF4-FFF2-40B4-BE49-F238E27FC236}">
                <a16:creationId xmlns:a16="http://schemas.microsoft.com/office/drawing/2014/main" id="{96190E17-C76C-4092-972D-EB02741E6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Tijdelijke aanduiding voor dianummer 8">
            <a:extLst>
              <a:ext uri="{FF2B5EF4-FFF2-40B4-BE49-F238E27FC236}">
                <a16:creationId xmlns:a16="http://schemas.microsoft.com/office/drawing/2014/main" id="{06B3DCCB-02E8-46F9-ABF4-AFF894BDB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53C90-0667-40C4-9A8F-1ADA07177EDC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64116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AADD324-92A4-4F6C-AD99-7E085856A2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E33F8A-E01B-475C-82A0-BBDE2CD7C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B8C14-744C-4DF0-AA09-7560A5B41BC5}" type="datetimeFigureOut">
              <a:rPr lang="en-GB"/>
              <a:pPr>
                <a:defRPr/>
              </a:pPr>
              <a:t>20/12/2022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FDBC49-8D3F-42F9-9491-A8839780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450B68-B8F6-44DF-B587-72AE3420A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7EBF8-66FE-4909-8C6B-50CA6A84D7C7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40917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C5AD690B-4365-4C67-A5E3-5623871354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F9CB8B-3993-48F6-A0E9-3824FFE99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315CF-F74C-4FB2-8D86-651D9A415679}" type="datetimeFigureOut">
              <a:rPr lang="en-GB"/>
              <a:pPr>
                <a:defRPr/>
              </a:pPr>
              <a:t>20/12/2022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C17D2E-762F-4049-A0C8-BB13C1C5C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A74390-632F-4807-8E19-1C1844B9F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F8E79-82FC-4404-8214-47BB89A73E58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08014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Alle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9D0CE068-AA21-48D0-B91C-56EA6CBEB3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F93506-FBCA-4009-9510-0D442AF4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2B6A-CD43-4F1C-9150-E6109F0E37D4}" type="datetimeFigureOut">
              <a:rPr lang="en-GB"/>
              <a:pPr>
                <a:defRPr/>
              </a:pPr>
              <a:t>20/12/2022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A2B4D4-BF94-44D2-8615-4E385643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80531F-CD05-42F4-B4FE-F88B97F0D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74C65-6E5C-43E0-9996-02E26A04633A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44653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BCD21BDC-0614-4C7C-971F-8E92B61E77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A986407F-17B0-465C-94CE-CE46A2CC13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EB6713-3973-42C8-90C8-DFABB7A215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4F10CD-52B3-42E8-8B83-4B45BE7338A5}" type="datetimeFigureOut">
              <a:rPr lang="nl-NL"/>
              <a:pPr>
                <a:defRPr/>
              </a:pPr>
              <a:t>20-12-2022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9C8E6D-F194-45F0-A38D-BFA59BE4A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6C66B5-6191-4B05-B315-69A8877EA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5333F30-7E7E-4162-83E5-7DAFE844EC4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>
            <a:extLst>
              <a:ext uri="{FF2B5EF4-FFF2-40B4-BE49-F238E27FC236}">
                <a16:creationId xmlns:a16="http://schemas.microsoft.com/office/drawing/2014/main" id="{3A4ACCAD-D287-43E5-BF58-7056E51EA71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Klikken om de titelstijl van het model te bewerken</a:t>
            </a:r>
            <a:endParaRPr lang="en-GB" altLang="nl-NL"/>
          </a:p>
        </p:txBody>
      </p:sp>
      <p:sp>
        <p:nvSpPr>
          <p:cNvPr id="2051" name="Tijdelijke aanduiding voor tekst 2">
            <a:extLst>
              <a:ext uri="{FF2B5EF4-FFF2-40B4-BE49-F238E27FC236}">
                <a16:creationId xmlns:a16="http://schemas.microsoft.com/office/drawing/2014/main" id="{8FCFA91F-47C7-4994-8608-70095FE03D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Klikken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GB" alt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437D83-029C-4945-B3CF-217CC1383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1BACDA-A676-4455-B473-0F6D03885DCF}" type="datetimeFigureOut">
              <a:rPr lang="en-GB"/>
              <a:pPr>
                <a:defRPr/>
              </a:pPr>
              <a:t>20/12/2022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65356F-6A2A-4429-ACF5-9E488E064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F414EA-4CA6-4928-BE1D-F7601C16E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RijksoverheidSerif" pitchFamily="2" charset="0"/>
              </a:defRPr>
            </a:lvl1pPr>
          </a:lstStyle>
          <a:p>
            <a:pPr>
              <a:defRPr/>
            </a:pPr>
            <a:fld id="{A31FAABD-9619-4300-9981-2F7D9716A541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titel 1">
            <a:extLst>
              <a:ext uri="{FF2B5EF4-FFF2-40B4-BE49-F238E27FC236}">
                <a16:creationId xmlns:a16="http://schemas.microsoft.com/office/drawing/2014/main" id="{239BAF9E-8A41-4C77-981F-6FD476D3FB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stijl te bewerken</a:t>
            </a:r>
          </a:p>
        </p:txBody>
      </p:sp>
      <p:sp>
        <p:nvSpPr>
          <p:cNvPr id="3075" name="Tijdelijke aanduiding voor tekst 2">
            <a:extLst>
              <a:ext uri="{FF2B5EF4-FFF2-40B4-BE49-F238E27FC236}">
                <a16:creationId xmlns:a16="http://schemas.microsoft.com/office/drawing/2014/main" id="{658101B6-2C60-4170-95AB-E61830877B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6EF7B1-9F75-42CE-9FFA-4F828C737C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518FA0-3444-42AB-BE98-08CEBE500179}" type="datetimeFigureOut">
              <a:rPr lang="nl-NL"/>
              <a:pPr>
                <a:defRPr/>
              </a:pPr>
              <a:t>20-12-2022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20F034-A324-4E12-9642-243D71A63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2C9261-4C45-49DB-B6D9-89F6BA282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RijksoverheidSerif" pitchFamily="2" charset="0"/>
              </a:defRPr>
            </a:lvl1pPr>
          </a:lstStyle>
          <a:p>
            <a:pPr>
              <a:defRPr/>
            </a:pPr>
            <a:fld id="{79390BD3-2DDF-4DDE-80C0-1DDD1F7A685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Klikken om de titelstijl van het model te bewerken</a:t>
            </a:r>
            <a:endParaRPr lang="en-GB" altLang="nl-NL"/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Klikken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GB" alt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85090-714F-456E-A528-E6A441CAF836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20/12/2022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3871CD-057A-4FDC-8792-1315163B07D7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5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ntal.posthumus@nationaalarchief.nl" TargetMode="External"/><Relationship Id="rId2" Type="http://schemas.openxmlformats.org/officeDocument/2006/relationships/hyperlink" Target="mailto:frank.smeets@nationaalarchief.nl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aonline.nl/wiki/Het_belang_van_duurzame_toegankelijkheid" TargetMode="External"/><Relationship Id="rId2" Type="http://schemas.openxmlformats.org/officeDocument/2006/relationships/hyperlink" Target="https://www.noraonline.nl/wiki/Duurzame_Toegankelijkheid" TargetMode="External"/><Relationship Id="rId1" Type="http://schemas.openxmlformats.org/officeDocument/2006/relationships/slideLayout" Target="../slideLayouts/slideLayout38.xml"/><Relationship Id="rId5" Type="http://schemas.openxmlformats.org/officeDocument/2006/relationships/hyperlink" Target="https://www.noraonline.nl/wiki/Generieke_Patronen_Duurzame_Toegankelijkheid" TargetMode="External"/><Relationship Id="rId4" Type="http://schemas.openxmlformats.org/officeDocument/2006/relationships/hyperlink" Target="https://www.noraonline.nl/wiki/DUTO-kenmerke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9669" y="2410692"/>
            <a:ext cx="10598331" cy="3619308"/>
          </a:xfrm>
        </p:spPr>
        <p:txBody>
          <a:bodyPr/>
          <a:lstStyle/>
          <a:p>
            <a:r>
              <a:rPr lang="nl-NL" sz="4000" dirty="0">
                <a:latin typeface="Calibri" panose="020F0502020204030204" pitchFamily="34" charset="0"/>
                <a:cs typeface="Calibri" panose="020F0502020204030204" pitchFamily="34" charset="0"/>
              </a:rPr>
              <a:t>  DUTO-feedbacksessie</a:t>
            </a:r>
            <a:endParaRPr lang="nl-N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147669" y="5968689"/>
            <a:ext cx="8740800" cy="370800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 20 december 2022</a:t>
            </a:r>
          </a:p>
        </p:txBody>
      </p:sp>
    </p:spTree>
    <p:extLst>
      <p:ext uri="{BB962C8B-B14F-4D97-AF65-F5344CB8AC3E}">
        <p14:creationId xmlns:p14="http://schemas.microsoft.com/office/powerpoint/2010/main" val="91141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47D87C-7E48-40B1-B71B-E5D413952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0" dirty="0">
                <a:latin typeface="Calibri" panose="020F0502020204030204" pitchFamily="34" charset="0"/>
                <a:cs typeface="Calibri" panose="020F0502020204030204" pitchFamily="34" charset="0"/>
              </a:rPr>
              <a:t>Registreren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7BFF17-3748-4B0C-8528-2B94BB4E2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Het beheerproces ‘registreren’ gaat over de activiteiten die nodig zijn voor het vastleggen van informatieobjecten, zoals (combinaties van) bestanden, gegevens, datasets, links en verwijzingen, in een informatiesysteem.</a:t>
            </a: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Registreren kent een drietal niet-volgordelijke processtappen:</a:t>
            </a:r>
          </a:p>
          <a:p>
            <a:pPr lvl="1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Ontvangen/creëren</a:t>
            </a:r>
          </a:p>
          <a:p>
            <a:pPr lvl="2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Vastleggen van het informatieobject in de context van een bedrijfsproces.</a:t>
            </a:r>
          </a:p>
          <a:p>
            <a:pPr lvl="1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Verrijken</a:t>
            </a:r>
          </a:p>
          <a:p>
            <a:pPr lvl="2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Het aanvullen van het informatieobject met nadere (meta)gegevens.</a:t>
            </a:r>
          </a:p>
          <a:p>
            <a:pPr lvl="1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Muteren</a:t>
            </a:r>
          </a:p>
          <a:p>
            <a:pPr lvl="2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Corrigeren en actualiseren </a:t>
            </a:r>
          </a:p>
        </p:txBody>
      </p:sp>
    </p:spTree>
    <p:extLst>
      <p:ext uri="{BB962C8B-B14F-4D97-AF65-F5344CB8AC3E}">
        <p14:creationId xmlns:p14="http://schemas.microsoft.com/office/powerpoint/2010/main" val="688134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1EECA6-4BB0-480F-88FB-6A7142D9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4092"/>
            <a:ext cx="10515600" cy="707184"/>
          </a:xfrm>
        </p:spPr>
        <p:txBody>
          <a:bodyPr wrap="square" anchor="ctr">
            <a:normAutofit/>
          </a:bodyPr>
          <a:lstStyle/>
          <a:p>
            <a:r>
              <a:rPr lang="nl-NL" b="0"/>
              <a:t>Vragen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013D8593-8AA5-8191-E153-E38A9FC500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356243"/>
              </p:ext>
            </p:extLst>
          </p:nvPr>
        </p:nvGraphicFramePr>
        <p:xfrm>
          <a:off x="838200" y="2162016"/>
          <a:ext cx="10515600" cy="4062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3486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1EECA6-4BB0-480F-88FB-6A7142D9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4092"/>
            <a:ext cx="6153150" cy="707184"/>
          </a:xfrm>
        </p:spPr>
        <p:txBody>
          <a:bodyPr/>
          <a:lstStyle/>
          <a:p>
            <a:r>
              <a:rPr lang="nl-NL" sz="4400" b="0" dirty="0">
                <a:latin typeface="Calibri" panose="020F0502020204030204" pitchFamily="34" charset="0"/>
                <a:cs typeface="Calibri" panose="020F0502020204030204" pitchFamily="34" charset="0"/>
              </a:rPr>
              <a:t>Terugblik vorige keer: patronen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E9CC3296-DB07-4844-9E2B-8EC6EA5D56B7}"/>
              </a:ext>
            </a:extLst>
          </p:cNvPr>
          <p:cNvSpPr txBox="1">
            <a:spLocks/>
          </p:cNvSpPr>
          <p:nvPr/>
        </p:nvSpPr>
        <p:spPr bwMode="auto">
          <a:xfrm>
            <a:off x="838200" y="2432957"/>
            <a:ext cx="5257800" cy="379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Naar aanleiding van ontvangen feedback:</a:t>
            </a:r>
          </a:p>
          <a:p>
            <a:pPr lvl="1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Patronen vereenvoudigd</a:t>
            </a:r>
          </a:p>
          <a:p>
            <a:pPr lvl="1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Enkel 3 hoofdpatronen (conform NEN-ISO 16175-1, zie plaatje)</a:t>
            </a:r>
          </a:p>
          <a:p>
            <a:pPr lvl="1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Geen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subpatronen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meer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885144D-BA93-4B14-BEEA-654C2ED6F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0" y="842932"/>
            <a:ext cx="5695950" cy="567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68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47D87C-7E48-40B1-B71B-E5D413952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0" dirty="0">
                <a:latin typeface="Calibri" panose="020F0502020204030204" pitchFamily="34" charset="0"/>
                <a:cs typeface="Calibri" panose="020F0502020204030204" pitchFamily="34" charset="0"/>
              </a:rPr>
              <a:t>Terugblik vorige keer: beheerregimes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7BFF17-3748-4B0C-8528-2B94BB4E2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Naar aanleiding van ontvangen feedback:</a:t>
            </a:r>
          </a:p>
          <a:p>
            <a:pPr lvl="1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‘Niveau van maatregelen’ vervangt ‘beheerregimes’ in oude opzet</a:t>
            </a:r>
          </a:p>
          <a:p>
            <a:pPr lvl="1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Term ‘beheerregime’ leidde tot verwarring</a:t>
            </a:r>
          </a:p>
          <a:p>
            <a:pPr lvl="1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Sluit beter aan bij opzet BIO</a:t>
            </a:r>
          </a:p>
        </p:txBody>
      </p:sp>
    </p:spTree>
    <p:extLst>
      <p:ext uri="{BB962C8B-B14F-4D97-AF65-F5344CB8AC3E}">
        <p14:creationId xmlns:p14="http://schemas.microsoft.com/office/powerpoint/2010/main" val="4017373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47D87C-7E48-40B1-B71B-E5D413952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0" dirty="0">
                <a:latin typeface="Calibri" panose="020F0502020204030204" pitchFamily="34" charset="0"/>
                <a:cs typeface="Calibri" panose="020F0502020204030204" pitchFamily="34" charset="0"/>
              </a:rPr>
              <a:t>Terugblik vorige keer: vernietigen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7BFF17-3748-4B0C-8528-2B94BB4E2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Naar aanleiding van ontvangen feedback:</a:t>
            </a:r>
          </a:p>
          <a:p>
            <a:pPr lvl="1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Relatie met DUTO-kenmerk ‘beschikbaar’ toegevoegd</a:t>
            </a:r>
          </a:p>
          <a:p>
            <a:pPr lvl="1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Scheiding proces/functies</a:t>
            </a:r>
          </a:p>
          <a:p>
            <a:pPr lvl="1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Tekstuele aanscherpingen</a:t>
            </a:r>
          </a:p>
        </p:txBody>
      </p:sp>
    </p:spTree>
    <p:extLst>
      <p:ext uri="{BB962C8B-B14F-4D97-AF65-F5344CB8AC3E}">
        <p14:creationId xmlns:p14="http://schemas.microsoft.com/office/powerpoint/2010/main" val="3194039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47D87C-7E48-40B1-B71B-E5D413952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0" dirty="0">
                <a:latin typeface="Calibri" panose="020F0502020204030204" pitchFamily="34" charset="0"/>
                <a:cs typeface="Calibri" panose="020F0502020204030204" pitchFamily="34" charset="0"/>
              </a:rPr>
              <a:t>Vooruitblik komende periode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7BFF17-3748-4B0C-8528-2B94BB4E2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Publicatie onderdelen op themapagina NORA</a:t>
            </a: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Uitwerking DUTO-processen bewaren, migreren en ter beschikking stellen</a:t>
            </a: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Verbeteren </a:t>
            </a:r>
            <a:r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generiek deel en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DUTO-processen vernietigen en registreren</a:t>
            </a:r>
          </a:p>
        </p:txBody>
      </p:sp>
    </p:spTree>
    <p:extLst>
      <p:ext uri="{BB962C8B-B14F-4D97-AF65-F5344CB8AC3E}">
        <p14:creationId xmlns:p14="http://schemas.microsoft.com/office/powerpoint/2010/main" val="3581025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3EEA72-BAB2-4A0F-871A-346089008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460" y="1926000"/>
            <a:ext cx="4745540" cy="1176932"/>
          </a:xfrm>
        </p:spPr>
        <p:txBody>
          <a:bodyPr>
            <a:normAutofit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Vragen en discussie</a:t>
            </a:r>
          </a:p>
        </p:txBody>
      </p:sp>
    </p:spTree>
    <p:extLst>
      <p:ext uri="{BB962C8B-B14F-4D97-AF65-F5344CB8AC3E}">
        <p14:creationId xmlns:p14="http://schemas.microsoft.com/office/powerpoint/2010/main" val="1622073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D81F1-E017-4D02-8D3D-B5C00C7E8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Autofit/>
          </a:bodyPr>
          <a:lstStyle/>
          <a:p>
            <a:r>
              <a:rPr lang="nl-NL" sz="4400" b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nl-NL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9B79BDA-9954-4168-9562-7A53BDC4C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4075" y="1888950"/>
            <a:ext cx="8919580" cy="416894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Huishoudelijk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Opzet nieuwe DUTO-raamwerk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Update NORA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Nieuw onderdeel: processen- en functiemodel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Nieuw onderdeel: registreren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Terugblik vorige keer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Vooruitblik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Vragen en discussie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D65F84-FD52-415C-ACE0-332975267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Huishoudelijk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5DB39D-8CF4-4D95-AEEF-6D61CC181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5556"/>
            <a:ext cx="5257800" cy="3630794"/>
          </a:xfrm>
        </p:spPr>
        <p:txBody>
          <a:bodyPr/>
          <a:lstStyle/>
          <a:p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Vraag of opmerking?</a:t>
            </a:r>
          </a:p>
          <a:p>
            <a:pPr lvl="1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Enkele momenten voor discussie in programma</a:t>
            </a:r>
          </a:p>
          <a:p>
            <a:pPr lvl="1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Tussendoor mag ook</a:t>
            </a:r>
            <a:r>
              <a:rPr lang="nl-NL" sz="1600">
                <a:latin typeface="Calibri" panose="020F0502020204030204" pitchFamily="34" charset="0"/>
                <a:cs typeface="Calibri" panose="020F0502020204030204" pitchFamily="34" charset="0"/>
              </a:rPr>
              <a:t>: gebruik </a:t>
            </a:r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chat</a:t>
            </a:r>
          </a:p>
          <a:p>
            <a:pPr lvl="1"/>
            <a:endParaRPr lang="nl-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Na afloop nog reageren?</a:t>
            </a:r>
          </a:p>
          <a:p>
            <a:pPr lvl="1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Presentatie op KIA terug te vinden</a:t>
            </a:r>
          </a:p>
          <a:p>
            <a:pPr lvl="1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Schriftelijke feedback naar: </a:t>
            </a:r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frank.smeets@nationaalarchief.nl</a:t>
            </a:r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antal.posthumus@nationaalarchief.nl</a:t>
            </a:r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Reageer uiterlijk 13 januari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15DB60E-206C-46E6-A892-6A220366B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14975"/>
            <a:ext cx="5792946" cy="39933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32385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D65F84-FD52-415C-ACE0-332975267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Waarom werken we ook alweer aan een vernieuwd DUTO-raamwerk?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5DB39D-8CF4-4D95-AEEF-6D61CC181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Feedback vanuit doelgroep: praktische toepasbaarheid kan beter</a:t>
            </a:r>
          </a:p>
          <a:p>
            <a:pPr lvl="1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Eisen zijn te abstract en daardoor moeilijk toepasbaar</a:t>
            </a:r>
          </a:p>
          <a:p>
            <a:pPr lvl="1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Eisen zijn te specifiek en bieden onvoldoende ruimte voor alternatieve oplossingen</a:t>
            </a:r>
          </a:p>
          <a:p>
            <a:pPr lvl="1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Eisen zijn ‘appels en peren’, ze gaan deels over organisatie en deels over techniek</a:t>
            </a:r>
          </a:p>
          <a:p>
            <a:pPr lvl="1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Eisen zijn ouderwets ingestoken: focus te beperkt op menselijke actoren en op documenten</a:t>
            </a:r>
          </a:p>
          <a:p>
            <a:pPr lvl="1"/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Nieuwe inzichten en prioriteiten</a:t>
            </a:r>
          </a:p>
          <a:p>
            <a:pPr lvl="1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Verandering in wetgeving (Archiefwet,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Woo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, AVG), normen en standaarden (ISO 16175, MDTO)</a:t>
            </a:r>
          </a:p>
          <a:p>
            <a:pPr lvl="1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Actualiteiten zoals toeslagenaffaire</a:t>
            </a:r>
          </a:p>
          <a:p>
            <a:pPr lvl="1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‘Nieuw denken’ over archivering (minder focus op DMS en e-depot)</a:t>
            </a:r>
          </a:p>
        </p:txBody>
      </p:sp>
    </p:spTree>
    <p:extLst>
      <p:ext uri="{BB962C8B-B14F-4D97-AF65-F5344CB8AC3E}">
        <p14:creationId xmlns:p14="http://schemas.microsoft.com/office/powerpoint/2010/main" val="1984396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850A4921-D9A9-4E76-A82B-3AAF3BAEEB1E}"/>
              </a:ext>
            </a:extLst>
          </p:cNvPr>
          <p:cNvSpPr/>
          <p:nvPr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Gelijkbenige driehoek 3">
            <a:extLst>
              <a:ext uri="{FF2B5EF4-FFF2-40B4-BE49-F238E27FC236}">
                <a16:creationId xmlns:a16="http://schemas.microsoft.com/office/drawing/2014/main" id="{084928A5-1A77-4EF1-91E8-7156510ABBBB}"/>
              </a:ext>
            </a:extLst>
          </p:cNvPr>
          <p:cNvSpPr/>
          <p:nvPr/>
        </p:nvSpPr>
        <p:spPr>
          <a:xfrm>
            <a:off x="858129" y="239144"/>
            <a:ext cx="10480432" cy="6358602"/>
          </a:xfrm>
          <a:prstGeom prst="triangle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Stroomdiagram: Verbindingslijn 8">
            <a:extLst>
              <a:ext uri="{FF2B5EF4-FFF2-40B4-BE49-F238E27FC236}">
                <a16:creationId xmlns:a16="http://schemas.microsoft.com/office/drawing/2014/main" id="{D1641F33-E863-4F8C-A530-B67636354097}"/>
              </a:ext>
            </a:extLst>
          </p:cNvPr>
          <p:cNvSpPr/>
          <p:nvPr/>
        </p:nvSpPr>
        <p:spPr>
          <a:xfrm>
            <a:off x="4051495" y="2039811"/>
            <a:ext cx="4089010" cy="4164037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Stroomdiagram: Verbindingslijn 7">
            <a:extLst>
              <a:ext uri="{FF2B5EF4-FFF2-40B4-BE49-F238E27FC236}">
                <a16:creationId xmlns:a16="http://schemas.microsoft.com/office/drawing/2014/main" id="{1D11DD5D-3A43-43E1-A272-7AC76868852F}"/>
              </a:ext>
            </a:extLst>
          </p:cNvPr>
          <p:cNvSpPr/>
          <p:nvPr/>
        </p:nvSpPr>
        <p:spPr>
          <a:xfrm>
            <a:off x="4495798" y="2522510"/>
            <a:ext cx="3200399" cy="3170506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Stroomdiagram: Verbindingslijn 6">
            <a:extLst>
              <a:ext uri="{FF2B5EF4-FFF2-40B4-BE49-F238E27FC236}">
                <a16:creationId xmlns:a16="http://schemas.microsoft.com/office/drawing/2014/main" id="{C10D5229-72BC-4A04-AAF2-E2034B0A79F9}"/>
              </a:ext>
            </a:extLst>
          </p:cNvPr>
          <p:cNvSpPr/>
          <p:nvPr/>
        </p:nvSpPr>
        <p:spPr>
          <a:xfrm>
            <a:off x="4893212" y="2968280"/>
            <a:ext cx="2405575" cy="2312377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Stroomdiagram: Verbindingslijn 5">
            <a:extLst>
              <a:ext uri="{FF2B5EF4-FFF2-40B4-BE49-F238E27FC236}">
                <a16:creationId xmlns:a16="http://schemas.microsoft.com/office/drawing/2014/main" id="{5A2D5641-E292-4A92-B6BE-68AAFED6BE55}"/>
              </a:ext>
            </a:extLst>
          </p:cNvPr>
          <p:cNvSpPr/>
          <p:nvPr/>
        </p:nvSpPr>
        <p:spPr>
          <a:xfrm>
            <a:off x="5404338" y="3414929"/>
            <a:ext cx="1383324" cy="1410286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Stroomdiagram: Verbindingslijn 4">
            <a:extLst>
              <a:ext uri="{FF2B5EF4-FFF2-40B4-BE49-F238E27FC236}">
                <a16:creationId xmlns:a16="http://schemas.microsoft.com/office/drawing/2014/main" id="{85E9AAAF-F020-4377-A5E8-1F683AD36D33}"/>
              </a:ext>
            </a:extLst>
          </p:cNvPr>
          <p:cNvSpPr/>
          <p:nvPr/>
        </p:nvSpPr>
        <p:spPr>
          <a:xfrm>
            <a:off x="5758375" y="3763105"/>
            <a:ext cx="675249" cy="689316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D361F4D-6575-4A7B-824E-8FCAD3C99788}"/>
              </a:ext>
            </a:extLst>
          </p:cNvPr>
          <p:cNvSpPr txBox="1"/>
          <p:nvPr/>
        </p:nvSpPr>
        <p:spPr>
          <a:xfrm>
            <a:off x="5404336" y="1026941"/>
            <a:ext cx="1383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Publieke waarde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6DB979B-6CFD-4D12-8BB9-2AF2AAA992F3}"/>
              </a:ext>
            </a:extLst>
          </p:cNvPr>
          <p:cNvSpPr txBox="1"/>
          <p:nvPr/>
        </p:nvSpPr>
        <p:spPr>
          <a:xfrm>
            <a:off x="1814734" y="5693016"/>
            <a:ext cx="138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Legitimiteit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D08F15A-B5E0-4F96-91C4-A1B6ABFA1E49}"/>
              </a:ext>
            </a:extLst>
          </p:cNvPr>
          <p:cNvSpPr txBox="1"/>
          <p:nvPr/>
        </p:nvSpPr>
        <p:spPr>
          <a:xfrm>
            <a:off x="8993942" y="5693016"/>
            <a:ext cx="138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Organisatie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93C4DE5-1DAB-44B6-9A0F-07672EAD8B3C}"/>
              </a:ext>
            </a:extLst>
          </p:cNvPr>
          <p:cNvSpPr txBox="1"/>
          <p:nvPr/>
        </p:nvSpPr>
        <p:spPr>
          <a:xfrm>
            <a:off x="5660485" y="3907708"/>
            <a:ext cx="883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solidFill>
                  <a:schemeClr val="bg1"/>
                </a:solidFill>
              </a:rPr>
              <a:t>DUTO-Kenmerken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E1A2F7DD-DB18-4890-ADC5-7486B67032C5}"/>
              </a:ext>
            </a:extLst>
          </p:cNvPr>
          <p:cNvSpPr txBox="1"/>
          <p:nvPr/>
        </p:nvSpPr>
        <p:spPr>
          <a:xfrm>
            <a:off x="5482880" y="3558648"/>
            <a:ext cx="1267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solidFill>
                  <a:schemeClr val="bg1"/>
                </a:solidFill>
              </a:rPr>
              <a:t>Randvoorwaarden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E1010E73-9A05-4C6A-8013-B81A86CEB547}"/>
              </a:ext>
            </a:extLst>
          </p:cNvPr>
          <p:cNvSpPr txBox="1"/>
          <p:nvPr/>
        </p:nvSpPr>
        <p:spPr>
          <a:xfrm>
            <a:off x="5422507" y="3060712"/>
            <a:ext cx="1383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/>
              <a:t>DUTO-functies en </a:t>
            </a:r>
          </a:p>
          <a:p>
            <a:pPr algn="ctr"/>
            <a:r>
              <a:rPr lang="nl-NL" sz="1000" dirty="0"/>
              <a:t>-processen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40A5926-9562-4869-BA86-76B9E7B40D1B}"/>
              </a:ext>
            </a:extLst>
          </p:cNvPr>
          <p:cNvSpPr txBox="1"/>
          <p:nvPr/>
        </p:nvSpPr>
        <p:spPr>
          <a:xfrm>
            <a:off x="5363893" y="2602357"/>
            <a:ext cx="1500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/>
              <a:t>Implementatiepatronen en modeleisen</a:t>
            </a:r>
          </a:p>
        </p:txBody>
      </p:sp>
      <p:sp>
        <p:nvSpPr>
          <p:cNvPr id="20" name="Rechthoekige toelichting 4">
            <a:extLst>
              <a:ext uri="{FF2B5EF4-FFF2-40B4-BE49-F238E27FC236}">
                <a16:creationId xmlns:a16="http://schemas.microsoft.com/office/drawing/2014/main" id="{F53D50E1-426B-4AAB-BFE8-7774AB50572E}"/>
              </a:ext>
            </a:extLst>
          </p:cNvPr>
          <p:cNvSpPr/>
          <p:nvPr/>
        </p:nvSpPr>
        <p:spPr>
          <a:xfrm>
            <a:off x="8064885" y="2942660"/>
            <a:ext cx="3156440" cy="739098"/>
          </a:xfrm>
          <a:prstGeom prst="wedgeRectCallout">
            <a:avLst>
              <a:gd name="adj1" fmla="val -103577"/>
              <a:gd name="adj2" fmla="val 78989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defTabSz="1219110"/>
            <a:r>
              <a:rPr lang="nl-NL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Vindbaar, beschikbaar, leesbaar, </a:t>
            </a:r>
            <a:r>
              <a:rPr lang="nl-NL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interpreteerbaar</a:t>
            </a:r>
            <a:r>
              <a:rPr lang="nl-NL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betrouwbaar en toekomstbestendig</a:t>
            </a:r>
          </a:p>
        </p:txBody>
      </p:sp>
      <p:sp>
        <p:nvSpPr>
          <p:cNvPr id="21" name="Rechthoekige toelichting 4">
            <a:extLst>
              <a:ext uri="{FF2B5EF4-FFF2-40B4-BE49-F238E27FC236}">
                <a16:creationId xmlns:a16="http://schemas.microsoft.com/office/drawing/2014/main" id="{BBEDE867-9513-4F6D-A119-DC14AC8590B2}"/>
              </a:ext>
            </a:extLst>
          </p:cNvPr>
          <p:cNvSpPr/>
          <p:nvPr/>
        </p:nvSpPr>
        <p:spPr>
          <a:xfrm>
            <a:off x="8064885" y="3849584"/>
            <a:ext cx="3156440" cy="369332"/>
          </a:xfrm>
          <a:prstGeom prst="wedgeRectCallout">
            <a:avLst>
              <a:gd name="adj1" fmla="val -97337"/>
              <a:gd name="adj2" fmla="val 1808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defTabSz="1219110"/>
            <a:r>
              <a:rPr lang="nl-NL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Bijvoorbeeld: er is een selectielijst.</a:t>
            </a:r>
          </a:p>
        </p:txBody>
      </p:sp>
      <p:sp>
        <p:nvSpPr>
          <p:cNvPr id="22" name="Rechthoekige toelichting 4">
            <a:extLst>
              <a:ext uri="{FF2B5EF4-FFF2-40B4-BE49-F238E27FC236}">
                <a16:creationId xmlns:a16="http://schemas.microsoft.com/office/drawing/2014/main" id="{7ED921D0-DA84-4208-AA2F-D3E3776AAAB9}"/>
              </a:ext>
            </a:extLst>
          </p:cNvPr>
          <p:cNvSpPr/>
          <p:nvPr/>
        </p:nvSpPr>
        <p:spPr>
          <a:xfrm>
            <a:off x="8064886" y="4386742"/>
            <a:ext cx="3156440" cy="438474"/>
          </a:xfrm>
          <a:prstGeom prst="wedgeRectCallout">
            <a:avLst>
              <a:gd name="adj1" fmla="val -83521"/>
              <a:gd name="adj2" fmla="val -24604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defTabSz="1219110"/>
            <a:r>
              <a:rPr lang="nl-NL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Vandaag op de agenda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CC4354B2-419E-406E-BE5B-7AE4F381A080}"/>
              </a:ext>
            </a:extLst>
          </p:cNvPr>
          <p:cNvSpPr txBox="1"/>
          <p:nvPr/>
        </p:nvSpPr>
        <p:spPr>
          <a:xfrm>
            <a:off x="5363893" y="2150828"/>
            <a:ext cx="1500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/>
              <a:t>Systeemspecifieke</a:t>
            </a:r>
            <a:r>
              <a:rPr lang="nl-NL" sz="1000" dirty="0"/>
              <a:t> vertaling</a:t>
            </a: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383F4E23-78DB-4BBD-B153-F677CA05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75" y="468687"/>
            <a:ext cx="10515600" cy="1151288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Praatplaat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DUTO-raamwerk</a:t>
            </a:r>
          </a:p>
        </p:txBody>
      </p:sp>
      <p:sp>
        <p:nvSpPr>
          <p:cNvPr id="25" name="Rechthoekige toelichting 4">
            <a:extLst>
              <a:ext uri="{FF2B5EF4-FFF2-40B4-BE49-F238E27FC236}">
                <a16:creationId xmlns:a16="http://schemas.microsoft.com/office/drawing/2014/main" id="{6E1A7EEB-4FC0-4983-B72A-F98AF310D655}"/>
              </a:ext>
            </a:extLst>
          </p:cNvPr>
          <p:cNvSpPr/>
          <p:nvPr/>
        </p:nvSpPr>
        <p:spPr>
          <a:xfrm>
            <a:off x="8073679" y="5147787"/>
            <a:ext cx="3156440" cy="495324"/>
          </a:xfrm>
          <a:prstGeom prst="wedgeRectCallout">
            <a:avLst>
              <a:gd name="adj1" fmla="val -66585"/>
              <a:gd name="adj2" fmla="val -3646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defTabSz="1219110"/>
            <a:r>
              <a:rPr lang="nl-NL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 van archiveren </a:t>
            </a:r>
            <a:r>
              <a:rPr lang="nl-NL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nl-NL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design</a:t>
            </a:r>
          </a:p>
        </p:txBody>
      </p:sp>
    </p:spTree>
    <p:extLst>
      <p:ext uri="{BB962C8B-B14F-4D97-AF65-F5344CB8AC3E}">
        <p14:creationId xmlns:p14="http://schemas.microsoft.com/office/powerpoint/2010/main" val="324452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6" grpId="0" animBg="1"/>
      <p:bldP spid="5" grpId="0" animBg="1"/>
      <p:bldP spid="14" grpId="0"/>
      <p:bldP spid="15" grpId="0"/>
      <p:bldP spid="16" grpId="0"/>
      <p:bldP spid="17" grpId="0"/>
      <p:bldP spid="20" grpId="0" animBg="1"/>
      <p:bldP spid="21" grpId="0" animBg="1"/>
      <p:bldP spid="22" grpId="0" animBg="1"/>
      <p:bldP spid="23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47D87C-7E48-40B1-B71B-E5D413952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0" dirty="0">
                <a:latin typeface="Calibri" panose="020F0502020204030204" pitchFamily="34" charset="0"/>
                <a:cs typeface="Calibri" panose="020F0502020204030204" pitchFamily="34" charset="0"/>
              </a:rPr>
              <a:t>Update NORA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7BFF17-3748-4B0C-8528-2B94BB4E2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Eerste onderdelen DUTO-raamwerk in concept gepubliceerd:</a:t>
            </a:r>
          </a:p>
          <a:p>
            <a:pPr lvl="1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https://www.noraonline.nl/wiki/Duurzame_Toegankelijkheid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https://www.noraonline.nl/wiki/Het_belang_van_duurzame_toegankelijkheid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lvl="1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https://www.noraonline.nl/wiki/DUTO-kenmerken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https://www.noraonline.nl/wiki/Generieke_Patronen_Duurzame_Toegankelijkheid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601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35F2705-7CD0-4F97-B4B6-5DEBE90AC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696" y="693619"/>
            <a:ext cx="10046104" cy="60885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F1EECA6-4BB0-480F-88FB-6A7142D9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20" y="75833"/>
            <a:ext cx="10515600" cy="707184"/>
          </a:xfrm>
        </p:spPr>
        <p:txBody>
          <a:bodyPr/>
          <a:lstStyle/>
          <a:p>
            <a:r>
              <a:rPr lang="nl-NL" sz="4400" b="0" dirty="0">
                <a:latin typeface="Calibri" panose="020F0502020204030204" pitchFamily="34" charset="0"/>
                <a:cs typeface="Calibri" panose="020F0502020204030204" pitchFamily="34" charset="0"/>
              </a:rPr>
              <a:t>Processenmodel</a:t>
            </a:r>
          </a:p>
        </p:txBody>
      </p:sp>
    </p:spTree>
    <p:extLst>
      <p:ext uri="{BB962C8B-B14F-4D97-AF65-F5344CB8AC3E}">
        <p14:creationId xmlns:p14="http://schemas.microsoft.com/office/powerpoint/2010/main" val="388174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1EECA6-4BB0-480F-88FB-6A7142D9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20" y="75833"/>
            <a:ext cx="10515600" cy="707184"/>
          </a:xfrm>
        </p:spPr>
        <p:txBody>
          <a:bodyPr/>
          <a:lstStyle/>
          <a:p>
            <a:r>
              <a:rPr lang="nl-NL" sz="4400" b="0" dirty="0">
                <a:latin typeface="Calibri" panose="020F0502020204030204" pitchFamily="34" charset="0"/>
                <a:cs typeface="Calibri" panose="020F0502020204030204" pitchFamily="34" charset="0"/>
              </a:rPr>
              <a:t>Functiemodel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0310B0D-A306-46A3-A751-FEF74A56A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491" y="272953"/>
            <a:ext cx="7880161" cy="650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18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1EECA6-4BB0-480F-88FB-6A7142D9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4092"/>
            <a:ext cx="10515600" cy="707184"/>
          </a:xfrm>
        </p:spPr>
        <p:txBody>
          <a:bodyPr wrap="square" anchor="ctr">
            <a:normAutofit/>
          </a:bodyPr>
          <a:lstStyle/>
          <a:p>
            <a:r>
              <a:rPr lang="nl-NL" b="0"/>
              <a:t>Vragen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013D8593-8AA5-8191-E153-E38A9FC500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58149"/>
              </p:ext>
            </p:extLst>
          </p:nvPr>
        </p:nvGraphicFramePr>
        <p:xfrm>
          <a:off x="838200" y="2162016"/>
          <a:ext cx="10515600" cy="4062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7410082"/>
      </p:ext>
    </p:extLst>
  </p:cSld>
  <p:clrMapOvr>
    <a:masterClrMapping/>
  </p:clrMapOvr>
</p:sld>
</file>

<file path=ppt/theme/theme1.xml><?xml version="1.0" encoding="utf-8"?>
<a:theme xmlns:a="http://schemas.openxmlformats.org/drawingml/2006/main" name="NA_Presentatie_zakelijk_BST_V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_Presentatie_zakelijk_BST_V2.potx" id="{E99ED425-DB43-4AB5-96FD-37951DE93B38}" vid="{9C86A48B-B69D-4BEA-B5AF-1A02B6788DA8}"/>
    </a:ext>
  </a:extLst>
</a:theme>
</file>

<file path=ppt/theme/theme2.xml><?xml version="1.0" encoding="utf-8"?>
<a:theme xmlns:a="http://schemas.openxmlformats.org/drawingml/2006/main" name="Blauw">
  <a:themeElements>
    <a:clrScheme name="NA">
      <a:dk1>
        <a:srgbClr val="000000"/>
      </a:dk1>
      <a:lt1>
        <a:srgbClr val="FFFFFF"/>
      </a:lt1>
      <a:dk2>
        <a:srgbClr val="0E6A9C"/>
      </a:dk2>
      <a:lt2>
        <a:srgbClr val="E7E6E6"/>
      </a:lt2>
      <a:accent1>
        <a:srgbClr val="009DE3"/>
      </a:accent1>
      <a:accent2>
        <a:srgbClr val="0E6A9C"/>
      </a:accent2>
      <a:accent3>
        <a:srgbClr val="92CCE7"/>
      </a:accent3>
      <a:accent4>
        <a:srgbClr val="D52B1E"/>
      </a:accent4>
      <a:accent5>
        <a:srgbClr val="EE8D86"/>
      </a:accent5>
      <a:accent6>
        <a:srgbClr val="9A1F16"/>
      </a:accent6>
      <a:hlink>
        <a:srgbClr val="0563C1"/>
      </a:hlink>
      <a:folHlink>
        <a:srgbClr val="954F72"/>
      </a:folHlink>
    </a:clrScheme>
    <a:fontScheme name="NA_Zakelijk">
      <a:majorFont>
        <a:latin typeface="RijksoverheidSerif"/>
        <a:ea typeface=""/>
        <a:cs typeface=""/>
      </a:majorFont>
      <a:minorFont>
        <a:latin typeface="Rijksoverheid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_Presentatie_zakelijk_BST_V2.potx" id="{E99ED425-DB43-4AB5-96FD-37951DE93B38}" vid="{7B4256E5-23CF-45E4-AFA1-F0E5ECBCD454}"/>
    </a:ext>
  </a:extLst>
</a:theme>
</file>

<file path=ppt/theme/theme3.xml><?xml version="1.0" encoding="utf-8"?>
<a:theme xmlns:a="http://schemas.openxmlformats.org/drawingml/2006/main" name="Rood">
  <a:themeElements>
    <a:clrScheme name="NA">
      <a:dk1>
        <a:srgbClr val="000000"/>
      </a:dk1>
      <a:lt1>
        <a:srgbClr val="FFFFFF"/>
      </a:lt1>
      <a:dk2>
        <a:srgbClr val="0E6A9C"/>
      </a:dk2>
      <a:lt2>
        <a:srgbClr val="E7E6E6"/>
      </a:lt2>
      <a:accent1>
        <a:srgbClr val="009DE3"/>
      </a:accent1>
      <a:accent2>
        <a:srgbClr val="0E6A9C"/>
      </a:accent2>
      <a:accent3>
        <a:srgbClr val="92CCE7"/>
      </a:accent3>
      <a:accent4>
        <a:srgbClr val="D52B1E"/>
      </a:accent4>
      <a:accent5>
        <a:srgbClr val="EE8D86"/>
      </a:accent5>
      <a:accent6>
        <a:srgbClr val="9A1F16"/>
      </a:accent6>
      <a:hlink>
        <a:srgbClr val="0563C1"/>
      </a:hlink>
      <a:folHlink>
        <a:srgbClr val="954F72"/>
      </a:folHlink>
    </a:clrScheme>
    <a:fontScheme name="NA_Zakelijk">
      <a:majorFont>
        <a:latin typeface="RijksoverheidSerif"/>
        <a:ea typeface=""/>
        <a:cs typeface=""/>
      </a:majorFont>
      <a:minorFont>
        <a:latin typeface="Rijksoverheid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_Presentatie_zakelijk_BST_V2.potx" id="{E99ED425-DB43-4AB5-96FD-37951DE93B38}" vid="{FDD59D5E-FA56-4394-A9F4-1D7B51C2414E}"/>
    </a:ext>
  </a:extLst>
</a:theme>
</file>

<file path=ppt/theme/theme4.xml><?xml version="1.0" encoding="utf-8"?>
<a:theme xmlns:a="http://schemas.openxmlformats.org/drawingml/2006/main" name="1_Blauw">
  <a:themeElements>
    <a:clrScheme name="NA">
      <a:dk1>
        <a:srgbClr val="000000"/>
      </a:dk1>
      <a:lt1>
        <a:srgbClr val="FFFFFF"/>
      </a:lt1>
      <a:dk2>
        <a:srgbClr val="0E6A9C"/>
      </a:dk2>
      <a:lt2>
        <a:srgbClr val="E7E6E6"/>
      </a:lt2>
      <a:accent1>
        <a:srgbClr val="009DE3"/>
      </a:accent1>
      <a:accent2>
        <a:srgbClr val="0E6A9C"/>
      </a:accent2>
      <a:accent3>
        <a:srgbClr val="92CCE7"/>
      </a:accent3>
      <a:accent4>
        <a:srgbClr val="D52B1E"/>
      </a:accent4>
      <a:accent5>
        <a:srgbClr val="EE8D86"/>
      </a:accent5>
      <a:accent6>
        <a:srgbClr val="9A1F16"/>
      </a:accent6>
      <a:hlink>
        <a:srgbClr val="0563C1"/>
      </a:hlink>
      <a:folHlink>
        <a:srgbClr val="954F72"/>
      </a:folHlink>
    </a:clrScheme>
    <a:fontScheme name="NA_Zakelijk">
      <a:majorFont>
        <a:latin typeface="RijksoverheidSansHeadingTT"/>
        <a:ea typeface=""/>
        <a:cs typeface=""/>
      </a:majorFont>
      <a:minorFont>
        <a:latin typeface="RijksoverheidSans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_Presentatie_zakelijk_BST_V4.potx" id="{814914FC-19AB-44CE-B0EA-64626A43830B}" vid="{E3F5CEBD-ED7A-4AB6-8CB9-9E0F83C8A650}"/>
    </a:ext>
  </a:extLst>
</a:theme>
</file>

<file path=ppt/theme/theme5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41c815-8673-45d9-bee9-a1453d13a96d" xsi:nil="true"/>
    <lcf76f155ced4ddcb4097134ff3c332f xmlns="da01d95d-9a53-4690-91f2-3ea4d21374f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44E277-0C9A-4E4A-9242-CCAE6785CAA8}"/>
</file>

<file path=customXml/itemProps2.xml><?xml version="1.0" encoding="utf-8"?>
<ds:datastoreItem xmlns:ds="http://schemas.openxmlformats.org/officeDocument/2006/customXml" ds:itemID="{06D39E45-A8D1-4459-950D-E9D99FA2A828}">
  <ds:schemaRefs>
    <ds:schemaRef ds:uri="http://www.w3.org/XML/1998/namespace"/>
    <ds:schemaRef ds:uri="http://schemas.microsoft.com/office/2006/documentManagement/types"/>
    <ds:schemaRef ds:uri="9741dcc1-14d3-4987-a47d-90e687fc1438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743d8795-1ce4-46c1-8038-14921389e1bb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B8FE7BD-4A82-494A-BC46-A617B49B66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NA_Presentatie_zakelijk_BST_V2</Template>
  <TotalTime>3294</TotalTime>
  <Words>542</Words>
  <Application>Microsoft Office PowerPoint</Application>
  <PresentationFormat>Breedbeeld</PresentationFormat>
  <Paragraphs>93</Paragraphs>
  <Slides>16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RijksoverheidSansHeadingTT</vt:lpstr>
      <vt:lpstr>RijksoverheidSansText</vt:lpstr>
      <vt:lpstr>RijksoverheidSerif</vt:lpstr>
      <vt:lpstr>NA_Presentatie_zakelijk_BST_V2</vt:lpstr>
      <vt:lpstr>Blauw</vt:lpstr>
      <vt:lpstr>Rood</vt:lpstr>
      <vt:lpstr>1_Blauw</vt:lpstr>
      <vt:lpstr>  DUTO-feedbacksessie</vt:lpstr>
      <vt:lpstr>Agenda</vt:lpstr>
      <vt:lpstr>Huishoudelijk</vt:lpstr>
      <vt:lpstr>Waarom werken we ook alweer aan een vernieuwd DUTO-raamwerk?</vt:lpstr>
      <vt:lpstr>Praatplaat DUTO-raamwerk</vt:lpstr>
      <vt:lpstr>Update NORA</vt:lpstr>
      <vt:lpstr>Processenmodel</vt:lpstr>
      <vt:lpstr>Functiemodel</vt:lpstr>
      <vt:lpstr>Vragen</vt:lpstr>
      <vt:lpstr>Registreren</vt:lpstr>
      <vt:lpstr>Vragen</vt:lpstr>
      <vt:lpstr>Terugblik vorige keer: patronen</vt:lpstr>
      <vt:lpstr>Terugblik vorige keer: beheerregimes</vt:lpstr>
      <vt:lpstr>Terugblik vorige keer: vernietigen</vt:lpstr>
      <vt:lpstr>Vooruitblik komende periode</vt:lpstr>
      <vt:lpstr>Vragen en discussie</vt:lpstr>
    </vt:vector>
  </TitlesOfParts>
  <Company>Ministerie van OCW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Linssen, Sandra</dc:creator>
  <cp:lastModifiedBy>Ouwerkerk, Rens</cp:lastModifiedBy>
  <cp:revision>397</cp:revision>
  <cp:lastPrinted>2020-02-25T11:58:18Z</cp:lastPrinted>
  <dcterms:created xsi:type="dcterms:W3CDTF">2018-05-14T12:36:49Z</dcterms:created>
  <dcterms:modified xsi:type="dcterms:W3CDTF">2022-12-20T10:52:12Z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0x0101008B7D5B4EB6EC904F98EC132B67062468</vt:lpwstr>
  </property>
</Properties>
</file>