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648" r:id="rId5"/>
    <p:sldMasterId id="2147483683" r:id="rId6"/>
    <p:sldMasterId id="2147483999" r:id="rId7"/>
  </p:sldMasterIdLst>
  <p:notesMasterIdLst>
    <p:notesMasterId r:id="rId25"/>
  </p:notesMasterIdLst>
  <p:sldIdLst>
    <p:sldId id="382" r:id="rId8"/>
    <p:sldId id="435" r:id="rId9"/>
    <p:sldId id="463" r:id="rId10"/>
    <p:sldId id="301" r:id="rId11"/>
    <p:sldId id="462" r:id="rId12"/>
    <p:sldId id="304" r:id="rId13"/>
    <p:sldId id="439" r:id="rId14"/>
    <p:sldId id="489" r:id="rId15"/>
    <p:sldId id="490" r:id="rId16"/>
    <p:sldId id="485" r:id="rId17"/>
    <p:sldId id="484" r:id="rId18"/>
    <p:sldId id="487" r:id="rId19"/>
    <p:sldId id="488" r:id="rId20"/>
    <p:sldId id="469" r:id="rId21"/>
    <p:sldId id="491" r:id="rId22"/>
    <p:sldId id="492" r:id="rId23"/>
    <p:sldId id="448" r:id="rId24"/>
  </p:sldIdLst>
  <p:sldSz cx="12192000" cy="6858000"/>
  <p:notesSz cx="6805613" cy="9944100"/>
  <p:defaultTextStyle>
    <a:defPPr>
      <a:defRPr lang="nl-N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110">
          <p15:clr>
            <a:srgbClr val="A4A3A4"/>
          </p15:clr>
        </p15:guide>
        <p15:guide id="2" orient="horz" pos="3861">
          <p15:clr>
            <a:srgbClr val="A4A3A4"/>
          </p15:clr>
        </p15:guide>
        <p15:guide id="3" orient="horz" pos="2024">
          <p15:clr>
            <a:srgbClr val="A4A3A4"/>
          </p15:clr>
        </p15:guide>
        <p15:guide id="4" orient="horz" pos="550">
          <p15:clr>
            <a:srgbClr val="A4A3A4"/>
          </p15:clr>
        </p15:guide>
        <p15:guide id="5" pos="1005">
          <p15:clr>
            <a:srgbClr val="A4A3A4"/>
          </p15:clr>
        </p15:guide>
        <p15:guide id="6" pos="7537">
          <p15:clr>
            <a:srgbClr val="A4A3A4"/>
          </p15:clr>
        </p15:guide>
        <p15:guide id="7" pos="6425">
          <p15:clr>
            <a:srgbClr val="A4A3A4"/>
          </p15:clr>
        </p15:guide>
        <p15:guide id="8" pos="6267">
          <p15:clr>
            <a:srgbClr val="A4A3A4"/>
          </p15:clr>
        </p15:guide>
        <p15:guide id="9" pos="4044">
          <p15:clr>
            <a:srgbClr val="A4A3A4"/>
          </p15:clr>
        </p15:guide>
        <p15:guide id="10"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eijinga, Corinne" initials="BC" lastIdx="7" clrIdx="0"/>
  <p:cmAuthor id="1" name="Slob, Jasper" initials="SJ" lastIdx="4" clrIdx="1">
    <p:extLst>
      <p:ext uri="{19B8F6BF-5375-455C-9EA6-DF929625EA0E}">
        <p15:presenceInfo xmlns:p15="http://schemas.microsoft.com/office/powerpoint/2012/main" userId="S::jasper.slob@nationaalarchief.nl::55714a75-a70a-44b4-bad7-a375702822fc" providerId="AD"/>
      </p:ext>
    </p:extLst>
  </p:cmAuthor>
  <p:cmAuthor id="2" name="Ouwerkerk, Rens" initials="OR" lastIdx="2" clrIdx="2">
    <p:extLst>
      <p:ext uri="{19B8F6BF-5375-455C-9EA6-DF929625EA0E}">
        <p15:presenceInfo xmlns:p15="http://schemas.microsoft.com/office/powerpoint/2012/main" userId="S::rens.ouwerkerk@nationaalarchief.nl::fb846cf5-e15b-4f01-b2c2-28dc3ad6a1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C7"/>
    <a:srgbClr val="1E4266"/>
    <a:srgbClr val="009FE3"/>
    <a:srgbClr val="D52B1E"/>
    <a:srgbClr val="154273"/>
    <a:srgbClr val="008645"/>
    <a:srgbClr val="E4050C"/>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60" autoAdjust="0"/>
    <p:restoredTop sz="82560" autoAdjust="0"/>
  </p:normalViewPr>
  <p:slideViewPr>
    <p:cSldViewPr snapToGrid="0" snapToObjects="1">
      <p:cViewPr varScale="1">
        <p:scale>
          <a:sx n="59" d="100"/>
          <a:sy n="59" d="100"/>
        </p:scale>
        <p:origin x="522" y="78"/>
      </p:cViewPr>
      <p:guideLst>
        <p:guide orient="horz" pos="4110"/>
        <p:guide orient="horz" pos="3861"/>
        <p:guide orient="horz" pos="2024"/>
        <p:guide orient="horz" pos="550"/>
        <p:guide pos="1005"/>
        <p:guide pos="7537"/>
        <p:guide pos="6425"/>
        <p:guide pos="6267"/>
        <p:guide pos="4044"/>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F3BFE107-3D43-4D7B-B794-3929FAA5FF5E}"/>
              </a:ext>
            </a:extLst>
          </p:cNvPr>
          <p:cNvSpPr>
            <a:spLocks noGrp="1"/>
          </p:cNvSpPr>
          <p:nvPr>
            <p:ph type="hdr" sz="quarter"/>
          </p:nvPr>
        </p:nvSpPr>
        <p:spPr>
          <a:xfrm>
            <a:off x="0" y="0"/>
            <a:ext cx="2949099" cy="498932"/>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Tijdelijke aanduiding voor datum 2">
            <a:extLst>
              <a:ext uri="{FF2B5EF4-FFF2-40B4-BE49-F238E27FC236}">
                <a16:creationId xmlns:a16="http://schemas.microsoft.com/office/drawing/2014/main" id="{3E30C226-36F8-4EA1-AB3A-EEE12556C263}"/>
              </a:ext>
            </a:extLst>
          </p:cNvPr>
          <p:cNvSpPr>
            <a:spLocks noGrp="1"/>
          </p:cNvSpPr>
          <p:nvPr>
            <p:ph type="dt" idx="1"/>
          </p:nvPr>
        </p:nvSpPr>
        <p:spPr>
          <a:xfrm>
            <a:off x="3854939" y="0"/>
            <a:ext cx="2949099" cy="498932"/>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5A01A16-BE06-4B23-B8AD-3872F665226C}" type="datetimeFigureOut">
              <a:rPr lang="en-GB"/>
              <a:pPr>
                <a:defRPr/>
              </a:pPr>
              <a:t>30/08/2022</a:t>
            </a:fld>
            <a:endParaRPr lang="en-GB"/>
          </a:p>
        </p:txBody>
      </p:sp>
      <p:sp>
        <p:nvSpPr>
          <p:cNvPr id="4" name="Tijdelijke aanduiding voor dia-afbeelding 3">
            <a:extLst>
              <a:ext uri="{FF2B5EF4-FFF2-40B4-BE49-F238E27FC236}">
                <a16:creationId xmlns:a16="http://schemas.microsoft.com/office/drawing/2014/main" id="{14A989D7-0196-4F95-A59B-74AEFE477F73}"/>
              </a:ext>
            </a:extLst>
          </p:cNvPr>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Tijdelijke aanduiding voor notities 4">
            <a:extLst>
              <a:ext uri="{FF2B5EF4-FFF2-40B4-BE49-F238E27FC236}">
                <a16:creationId xmlns:a16="http://schemas.microsoft.com/office/drawing/2014/main" id="{996DC54C-2E72-4438-BAC4-8F022B4E0D0E}"/>
              </a:ext>
            </a:extLst>
          </p:cNvPr>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6" name="Tijdelijke aanduiding voor voettekst 5">
            <a:extLst>
              <a:ext uri="{FF2B5EF4-FFF2-40B4-BE49-F238E27FC236}">
                <a16:creationId xmlns:a16="http://schemas.microsoft.com/office/drawing/2014/main" id="{3350DA34-E475-4BDD-9BFE-F9BDD6AD63A7}"/>
              </a:ext>
            </a:extLst>
          </p:cNvPr>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Tijdelijke aanduiding voor dianummer 6">
            <a:extLst>
              <a:ext uri="{FF2B5EF4-FFF2-40B4-BE49-F238E27FC236}">
                <a16:creationId xmlns:a16="http://schemas.microsoft.com/office/drawing/2014/main" id="{2F436564-4AA4-4C9A-B071-8B4FDDC6EB46}"/>
              </a:ext>
            </a:extLst>
          </p:cNvPr>
          <p:cNvSpPr>
            <a:spLocks noGrp="1"/>
          </p:cNvSpPr>
          <p:nvPr>
            <p:ph type="sldNum" sz="quarter" idx="5"/>
          </p:nvPr>
        </p:nvSpPr>
        <p:spPr>
          <a:xfrm>
            <a:off x="3854939" y="9445170"/>
            <a:ext cx="2949099" cy="49893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407783F-5CBA-44D8-B54B-53C3EDB488AD}" type="slidenum">
              <a:rPr lang="en-GB" altLang="nl-NL"/>
              <a:pPr>
                <a:defRPr/>
              </a:pPr>
              <a:t>‹nr.›</a:t>
            </a:fld>
            <a:endParaRPr lang="en-GB" altLang="nl-NL"/>
          </a:p>
        </p:txBody>
      </p:sp>
    </p:spTree>
    <p:extLst>
      <p:ext uri="{BB962C8B-B14F-4D97-AF65-F5344CB8AC3E}">
        <p14:creationId xmlns:p14="http://schemas.microsoft.com/office/powerpoint/2010/main" val="2915324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FD2D1E85-A460-422A-B73D-4900A60B6B04}" type="slidenum">
              <a:rPr lang="en-GB" altLang="nl-NL" smtClean="0"/>
              <a:pPr>
                <a:defRPr/>
              </a:pPr>
              <a:t>1</a:t>
            </a:fld>
            <a:endParaRPr lang="en-GB" altLang="nl-NL"/>
          </a:p>
        </p:txBody>
      </p:sp>
    </p:spTree>
    <p:extLst>
      <p:ext uri="{BB962C8B-B14F-4D97-AF65-F5344CB8AC3E}">
        <p14:creationId xmlns:p14="http://schemas.microsoft.com/office/powerpoint/2010/main" val="152206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0B54F50-8FD5-AB44-8BA6-F1159D4F0FBE}" type="slidenum">
              <a:rPr lang="en-GB" smtClean="0"/>
              <a:t>6</a:t>
            </a:fld>
            <a:endParaRPr lang="en-GB"/>
          </a:p>
        </p:txBody>
      </p:sp>
    </p:spTree>
    <p:extLst>
      <p:ext uri="{BB962C8B-B14F-4D97-AF65-F5344CB8AC3E}">
        <p14:creationId xmlns:p14="http://schemas.microsoft.com/office/powerpoint/2010/main" val="3688504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407783F-5CBA-44D8-B54B-53C3EDB488AD}" type="slidenum">
              <a:rPr lang="en-GB" altLang="nl-NL" smtClean="0"/>
              <a:pPr>
                <a:defRPr/>
              </a:pPr>
              <a:t>7</a:t>
            </a:fld>
            <a:endParaRPr lang="en-GB" altLang="nl-NL"/>
          </a:p>
        </p:txBody>
      </p:sp>
    </p:spTree>
    <p:extLst>
      <p:ext uri="{BB962C8B-B14F-4D97-AF65-F5344CB8AC3E}">
        <p14:creationId xmlns:p14="http://schemas.microsoft.com/office/powerpoint/2010/main" val="2242296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a:t>
            </a:r>
            <a:r>
              <a:rPr lang="nl-NL" dirty="0" err="1"/>
              <a:t>Archimate</a:t>
            </a:r>
            <a:r>
              <a:rPr lang="nl-NL" dirty="0"/>
              <a:t>-plaat beschrijft vanuit vernietiging vanuit bedrijfsperspectief. Het bevat processtappen die al dan niet </a:t>
            </a:r>
            <a:r>
              <a:rPr lang="nl-NL" dirty="0" err="1"/>
              <a:t>applicatief</a:t>
            </a:r>
            <a:r>
              <a:rPr lang="nl-NL" dirty="0"/>
              <a:t> met functionaliteit ondersteund kunnen worden.</a:t>
            </a:r>
          </a:p>
        </p:txBody>
      </p:sp>
      <p:sp>
        <p:nvSpPr>
          <p:cNvPr id="4" name="Tijdelijke aanduiding voor dianummer 3"/>
          <p:cNvSpPr>
            <a:spLocks noGrp="1"/>
          </p:cNvSpPr>
          <p:nvPr>
            <p:ph type="sldNum" sz="quarter" idx="5"/>
          </p:nvPr>
        </p:nvSpPr>
        <p:spPr/>
        <p:txBody>
          <a:bodyPr/>
          <a:lstStyle/>
          <a:p>
            <a:pPr>
              <a:defRPr/>
            </a:pPr>
            <a:fld id="{1407783F-5CBA-44D8-B54B-53C3EDB488AD}" type="slidenum">
              <a:rPr lang="en-GB" altLang="nl-NL" smtClean="0"/>
              <a:pPr>
                <a:defRPr/>
              </a:pPr>
              <a:t>8</a:t>
            </a:fld>
            <a:endParaRPr lang="en-GB" altLang="nl-NL"/>
          </a:p>
        </p:txBody>
      </p:sp>
    </p:spTree>
    <p:extLst>
      <p:ext uri="{BB962C8B-B14F-4D97-AF65-F5344CB8AC3E}">
        <p14:creationId xmlns:p14="http://schemas.microsoft.com/office/powerpoint/2010/main" val="1968289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Checkvraag: is dit volledig?</a:t>
            </a:r>
          </a:p>
        </p:txBody>
      </p:sp>
      <p:sp>
        <p:nvSpPr>
          <p:cNvPr id="4" name="Tijdelijke aanduiding voor dianummer 3"/>
          <p:cNvSpPr>
            <a:spLocks noGrp="1"/>
          </p:cNvSpPr>
          <p:nvPr>
            <p:ph type="sldNum" sz="quarter" idx="5"/>
          </p:nvPr>
        </p:nvSpPr>
        <p:spPr/>
        <p:txBody>
          <a:bodyPr/>
          <a:lstStyle/>
          <a:p>
            <a:pPr>
              <a:defRPr/>
            </a:pPr>
            <a:fld id="{1407783F-5CBA-44D8-B54B-53C3EDB488AD}" type="slidenum">
              <a:rPr lang="en-GB" altLang="nl-NL" smtClean="0"/>
              <a:pPr>
                <a:defRPr/>
              </a:pPr>
              <a:t>9</a:t>
            </a:fld>
            <a:endParaRPr lang="en-GB" altLang="nl-NL"/>
          </a:p>
        </p:txBody>
      </p:sp>
    </p:spTree>
    <p:extLst>
      <p:ext uri="{BB962C8B-B14F-4D97-AF65-F5344CB8AC3E}">
        <p14:creationId xmlns:p14="http://schemas.microsoft.com/office/powerpoint/2010/main" val="2957932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hebben twee uitersten beschreven. In de praktijk zijn er tussenvormen mogelijk.</a:t>
            </a:r>
          </a:p>
        </p:txBody>
      </p:sp>
      <p:sp>
        <p:nvSpPr>
          <p:cNvPr id="4" name="Tijdelijke aanduiding voor dianummer 3"/>
          <p:cNvSpPr>
            <a:spLocks noGrp="1"/>
          </p:cNvSpPr>
          <p:nvPr>
            <p:ph type="sldNum" sz="quarter" idx="5"/>
          </p:nvPr>
        </p:nvSpPr>
        <p:spPr/>
        <p:txBody>
          <a:bodyPr/>
          <a:lstStyle/>
          <a:p>
            <a:pPr>
              <a:defRPr/>
            </a:pPr>
            <a:fld id="{1407783F-5CBA-44D8-B54B-53C3EDB488AD}" type="slidenum">
              <a:rPr lang="en-GB" altLang="nl-NL" smtClean="0"/>
              <a:pPr>
                <a:defRPr/>
              </a:pPr>
              <a:t>10</a:t>
            </a:fld>
            <a:endParaRPr lang="en-GB" altLang="nl-NL"/>
          </a:p>
        </p:txBody>
      </p:sp>
    </p:spTree>
    <p:extLst>
      <p:ext uri="{BB962C8B-B14F-4D97-AF65-F5344CB8AC3E}">
        <p14:creationId xmlns:p14="http://schemas.microsoft.com/office/powerpoint/2010/main" val="457616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Voorbeeld 1: Voor vergunningsdossiers wil je voorafgaand aan de vernietiging een controle kunnen uitvoeren en eventueel een dossier kunnen uitzonderen van vernietiging (zoals de kapvergunning voor de Anne Frankboom). Dat is informatie met potentieel hoge waarde en daarvoor heb je meer functionaliteit nodig.</a:t>
            </a:r>
          </a:p>
          <a:p>
            <a:r>
              <a:rPr lang="nl-NL" dirty="0"/>
              <a:t>Voorbeeld 2: IP-adressen van websitebezoekers hebben een vaste bewaartermijn en vernietiging kan volledig worden geautomatiseerd. Er zal zich nooit een situatie voordoen dat een specifiek IP-adres wordt uitgezonderd van </a:t>
            </a:r>
            <a:r>
              <a:rPr lang="nl-NL" dirty="0" err="1"/>
              <a:t>vernieting</a:t>
            </a:r>
            <a:r>
              <a:rPr lang="nl-NL" dirty="0"/>
              <a:t>. De processtappen “goedkeuren” en “aanpassen” hoeven daarom niet </a:t>
            </a:r>
            <a:r>
              <a:rPr lang="nl-NL" dirty="0" err="1"/>
              <a:t>applicatief</a:t>
            </a:r>
            <a:r>
              <a:rPr lang="nl-NL" dirty="0"/>
              <a:t> ondersteund te worden, maar kunnen op businessniveau worden geregeld met werkafspraken en procesbeschrijvingen.</a:t>
            </a:r>
          </a:p>
        </p:txBody>
      </p:sp>
      <p:sp>
        <p:nvSpPr>
          <p:cNvPr id="4" name="Tijdelijke aanduiding voor dianummer 3"/>
          <p:cNvSpPr>
            <a:spLocks noGrp="1"/>
          </p:cNvSpPr>
          <p:nvPr>
            <p:ph type="sldNum" sz="quarter" idx="5"/>
          </p:nvPr>
        </p:nvSpPr>
        <p:spPr/>
        <p:txBody>
          <a:bodyPr/>
          <a:lstStyle/>
          <a:p>
            <a:pPr>
              <a:defRPr/>
            </a:pPr>
            <a:fld id="{1407783F-5CBA-44D8-B54B-53C3EDB488AD}" type="slidenum">
              <a:rPr lang="en-GB" altLang="nl-NL" smtClean="0"/>
              <a:pPr>
                <a:defRPr/>
              </a:pPr>
              <a:t>11</a:t>
            </a:fld>
            <a:endParaRPr lang="en-GB" altLang="nl-NL"/>
          </a:p>
        </p:txBody>
      </p:sp>
    </p:spTree>
    <p:extLst>
      <p:ext uri="{BB962C8B-B14F-4D97-AF65-F5344CB8AC3E}">
        <p14:creationId xmlns:p14="http://schemas.microsoft.com/office/powerpoint/2010/main" val="2645238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DUTO zijn de patronen uit de NEN-ISO 16175 verder uitgewerkt in architectuurmodellen. Dit is een voorbeeld voor patroon 2. De platen zijn nog in concept.</a:t>
            </a:r>
          </a:p>
        </p:txBody>
      </p:sp>
      <p:sp>
        <p:nvSpPr>
          <p:cNvPr id="4" name="Tijdelijke aanduiding voor dianummer 3"/>
          <p:cNvSpPr>
            <a:spLocks noGrp="1"/>
          </p:cNvSpPr>
          <p:nvPr>
            <p:ph type="sldNum" sz="quarter" idx="5"/>
          </p:nvPr>
        </p:nvSpPr>
        <p:spPr/>
        <p:txBody>
          <a:bodyPr/>
          <a:lstStyle/>
          <a:p>
            <a:pPr>
              <a:defRPr/>
            </a:pPr>
            <a:fld id="{1407783F-5CBA-44D8-B54B-53C3EDB488AD}" type="slidenum">
              <a:rPr lang="en-GB" altLang="nl-NL" smtClean="0"/>
              <a:pPr>
                <a:defRPr/>
              </a:pPr>
              <a:t>12</a:t>
            </a:fld>
            <a:endParaRPr lang="en-GB" altLang="nl-NL"/>
          </a:p>
        </p:txBody>
      </p:sp>
    </p:spTree>
    <p:extLst>
      <p:ext uri="{BB962C8B-B14F-4D97-AF65-F5344CB8AC3E}">
        <p14:creationId xmlns:p14="http://schemas.microsoft.com/office/powerpoint/2010/main" val="4211736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Sommige eisen zijn voor meerdere of zelfs alle patronen van toepassing, sommige horen bij een specifiek patroon. Dat is aangegeven met nummers die corresponderen met de patronen. In het overzicht is ook een weging opgenomen m.b.v. de </a:t>
            </a:r>
            <a:r>
              <a:rPr lang="nl-NL" dirty="0" err="1"/>
              <a:t>MoSCoW</a:t>
            </a:r>
            <a:r>
              <a:rPr lang="nl-NL" dirty="0"/>
              <a:t>-methode. Deze weging is indicatief en daar kun je dus van afwijken.</a:t>
            </a:r>
          </a:p>
        </p:txBody>
      </p:sp>
      <p:sp>
        <p:nvSpPr>
          <p:cNvPr id="4" name="Tijdelijke aanduiding voor dianummer 3"/>
          <p:cNvSpPr>
            <a:spLocks noGrp="1"/>
          </p:cNvSpPr>
          <p:nvPr>
            <p:ph type="sldNum" sz="quarter" idx="5"/>
          </p:nvPr>
        </p:nvSpPr>
        <p:spPr/>
        <p:txBody>
          <a:bodyPr/>
          <a:lstStyle/>
          <a:p>
            <a:pPr>
              <a:defRPr/>
            </a:pPr>
            <a:fld id="{1407783F-5CBA-44D8-B54B-53C3EDB488AD}" type="slidenum">
              <a:rPr lang="en-GB" altLang="nl-NL" smtClean="0"/>
              <a:pPr>
                <a:defRPr/>
              </a:pPr>
              <a:t>13</a:t>
            </a:fld>
            <a:endParaRPr lang="en-GB" altLang="nl-NL"/>
          </a:p>
        </p:txBody>
      </p:sp>
    </p:spTree>
    <p:extLst>
      <p:ext uri="{BB962C8B-B14F-4D97-AF65-F5344CB8AC3E}">
        <p14:creationId xmlns:p14="http://schemas.microsoft.com/office/powerpoint/2010/main" val="720932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Wit logo">
    <p:spTree>
      <p:nvGrpSpPr>
        <p:cNvPr id="1" name=""/>
        <p:cNvGrpSpPr/>
        <p:nvPr/>
      </p:nvGrpSpPr>
      <p:grpSpPr>
        <a:xfrm>
          <a:off x="0" y="0"/>
          <a:ext cx="0" cy="0"/>
          <a:chOff x="0" y="0"/>
          <a:chExt cx="0" cy="0"/>
        </a:xfrm>
      </p:grpSpPr>
      <p:pic>
        <p:nvPicPr>
          <p:cNvPr id="4" name="Afbeelding 6">
            <a:extLst>
              <a:ext uri="{FF2B5EF4-FFF2-40B4-BE49-F238E27FC236}">
                <a16:creationId xmlns:a16="http://schemas.microsoft.com/office/drawing/2014/main" id="{09BA552C-D098-4E19-A065-FD4D80D182A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4000" y="5086800"/>
            <a:ext cx="9244800" cy="864000"/>
          </a:xfrm>
        </p:spPr>
        <p:txBody>
          <a:bodyPr lIns="0" tIns="0" rIns="0" bIns="0" anchor="b">
            <a:noAutofit/>
          </a:bodyPr>
          <a:lstStyle>
            <a:lvl1pPr algn="l">
              <a:defRPr sz="5000" b="1">
                <a:solidFill>
                  <a:schemeClr val="bg1"/>
                </a:solidFill>
                <a:latin typeface="RijksoverheidSerif" panose="02000506060000020004"/>
              </a:defRPr>
            </a:lvl1pPr>
          </a:lstStyle>
          <a:p>
            <a:r>
              <a:rPr lang="nl-NL"/>
              <a:t>Klik om de stijl te bewerken</a:t>
            </a:r>
            <a:endParaRPr lang="en-GB" dirty="0"/>
          </a:p>
        </p:txBody>
      </p:sp>
      <p:sp>
        <p:nvSpPr>
          <p:cNvPr id="3" name="Ondertitel 2"/>
          <p:cNvSpPr>
            <a:spLocks noGrp="1"/>
          </p:cNvSpPr>
          <p:nvPr>
            <p:ph type="subTitle" idx="1"/>
          </p:nvPr>
        </p:nvSpPr>
        <p:spPr>
          <a:xfrm>
            <a:off x="684000" y="6030000"/>
            <a:ext cx="8740800" cy="3708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GB" dirty="0"/>
          </a:p>
        </p:txBody>
      </p:sp>
      <p:sp>
        <p:nvSpPr>
          <p:cNvPr id="5" name="Tijdelijke aanduiding voor datum 3">
            <a:extLst>
              <a:ext uri="{FF2B5EF4-FFF2-40B4-BE49-F238E27FC236}">
                <a16:creationId xmlns:a16="http://schemas.microsoft.com/office/drawing/2014/main" id="{17F0B13B-8A0F-43F9-8256-9AB0B54B83DD}"/>
              </a:ext>
            </a:extLst>
          </p:cNvPr>
          <p:cNvSpPr>
            <a:spLocks noGrp="1"/>
          </p:cNvSpPr>
          <p:nvPr>
            <p:ph type="dt" sz="half" idx="10"/>
          </p:nvPr>
        </p:nvSpPr>
        <p:spPr/>
        <p:txBody>
          <a:bodyPr/>
          <a:lstStyle>
            <a:lvl1pPr>
              <a:defRPr/>
            </a:lvl1pPr>
          </a:lstStyle>
          <a:p>
            <a:pPr>
              <a:defRPr/>
            </a:pPr>
            <a:fld id="{ADAC7E82-3029-4BA1-9C08-8BF198A27593}" type="datetimeFigureOut">
              <a:rPr lang="en-GB"/>
              <a:pPr>
                <a:defRPr/>
              </a:pPr>
              <a:t>30/08/2022</a:t>
            </a:fld>
            <a:endParaRPr lang="en-GB"/>
          </a:p>
        </p:txBody>
      </p:sp>
      <p:sp>
        <p:nvSpPr>
          <p:cNvPr id="6" name="Tijdelijke aanduiding voor voettekst 4">
            <a:extLst>
              <a:ext uri="{FF2B5EF4-FFF2-40B4-BE49-F238E27FC236}">
                <a16:creationId xmlns:a16="http://schemas.microsoft.com/office/drawing/2014/main" id="{5072B9C2-C2EF-4D49-9AE6-8E3E4480A388}"/>
              </a:ext>
            </a:extLst>
          </p:cNvPr>
          <p:cNvSpPr>
            <a:spLocks noGrp="1"/>
          </p:cNvSpPr>
          <p:nvPr>
            <p:ph type="ftr" sz="quarter" idx="11"/>
          </p:nvPr>
        </p:nvSpPr>
        <p:spPr/>
        <p:txBody>
          <a:bodyPr/>
          <a:lstStyle>
            <a:lvl1pPr>
              <a:defRPr/>
            </a:lvl1pPr>
          </a:lstStyle>
          <a:p>
            <a:pPr>
              <a:defRPr/>
            </a:pPr>
            <a:endParaRPr lang="en-GB"/>
          </a:p>
        </p:txBody>
      </p:sp>
      <p:sp>
        <p:nvSpPr>
          <p:cNvPr id="7" name="Tijdelijke aanduiding voor dianummer 5">
            <a:extLst>
              <a:ext uri="{FF2B5EF4-FFF2-40B4-BE49-F238E27FC236}">
                <a16:creationId xmlns:a16="http://schemas.microsoft.com/office/drawing/2014/main" id="{3E4D22DD-E4F1-48D4-946C-BC1036397D2A}"/>
              </a:ext>
            </a:extLst>
          </p:cNvPr>
          <p:cNvSpPr>
            <a:spLocks noGrp="1"/>
          </p:cNvSpPr>
          <p:nvPr>
            <p:ph type="sldNum" sz="quarter" idx="12"/>
          </p:nvPr>
        </p:nvSpPr>
        <p:spPr/>
        <p:txBody>
          <a:bodyPr/>
          <a:lstStyle>
            <a:lvl1pPr>
              <a:defRPr/>
            </a:lvl1pPr>
          </a:lstStyle>
          <a:p>
            <a:pPr>
              <a:defRPr/>
            </a:pPr>
            <a:fld id="{E470B470-50F2-4C84-9791-7191FFEE41C2}" type="slidenum">
              <a:rPr lang="en-GB" altLang="nl-NL"/>
              <a:pPr>
                <a:defRPr/>
              </a:pPr>
              <a:t>‹nr.›</a:t>
            </a:fld>
            <a:endParaRPr lang="en-GB" altLang="nl-NL"/>
          </a:p>
        </p:txBody>
      </p:sp>
    </p:spTree>
    <p:extLst>
      <p:ext uri="{BB962C8B-B14F-4D97-AF65-F5344CB8AC3E}">
        <p14:creationId xmlns:p14="http://schemas.microsoft.com/office/powerpoint/2010/main" val="84278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 Blauw-Wit logo">
    <p:spTree>
      <p:nvGrpSpPr>
        <p:cNvPr id="1" name=""/>
        <p:cNvGrpSpPr/>
        <p:nvPr/>
      </p:nvGrpSpPr>
      <p:grpSpPr>
        <a:xfrm>
          <a:off x="0" y="0"/>
          <a:ext cx="0" cy="0"/>
          <a:chOff x="0" y="0"/>
          <a:chExt cx="0" cy="0"/>
        </a:xfrm>
      </p:grpSpPr>
      <p:pic>
        <p:nvPicPr>
          <p:cNvPr id="4" name="Afbeelding 6">
            <a:extLst>
              <a:ext uri="{FF2B5EF4-FFF2-40B4-BE49-F238E27FC236}">
                <a16:creationId xmlns:a16="http://schemas.microsoft.com/office/drawing/2014/main" id="{16AAC29E-5D90-415A-8718-926F8F34C41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7">
            <a:extLst>
              <a:ext uri="{FF2B5EF4-FFF2-40B4-BE49-F238E27FC236}">
                <a16:creationId xmlns:a16="http://schemas.microsoft.com/office/drawing/2014/main" id="{AF1826DC-1310-408A-BFAF-9670FFDA120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4000" y="5086800"/>
            <a:ext cx="9244800" cy="864000"/>
          </a:xfrm>
        </p:spPr>
        <p:txBody>
          <a:bodyPr lIns="0" tIns="0" rIns="0" bIns="0" anchor="b">
            <a:noAutofit/>
          </a:bodyPr>
          <a:lstStyle>
            <a:lvl1pPr algn="l">
              <a:defRPr sz="5000" b="1">
                <a:solidFill>
                  <a:schemeClr val="bg1"/>
                </a:solidFill>
                <a:latin typeface="RijksoverheidSerif" panose="02000506060000020004"/>
              </a:defRPr>
            </a:lvl1pPr>
          </a:lstStyle>
          <a:p>
            <a:r>
              <a:rPr lang="nl-NL"/>
              <a:t>Klik om de stijl te bewerken</a:t>
            </a:r>
            <a:endParaRPr lang="en-GB" dirty="0"/>
          </a:p>
        </p:txBody>
      </p:sp>
      <p:sp>
        <p:nvSpPr>
          <p:cNvPr id="3" name="Ondertitel 2"/>
          <p:cNvSpPr>
            <a:spLocks noGrp="1"/>
          </p:cNvSpPr>
          <p:nvPr>
            <p:ph type="subTitle" idx="1"/>
          </p:nvPr>
        </p:nvSpPr>
        <p:spPr>
          <a:xfrm>
            <a:off x="683999" y="6030000"/>
            <a:ext cx="8740800" cy="3708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GB" dirty="0"/>
          </a:p>
        </p:txBody>
      </p:sp>
      <p:sp>
        <p:nvSpPr>
          <p:cNvPr id="6" name="Tijdelijke aanduiding voor datum 3">
            <a:extLst>
              <a:ext uri="{FF2B5EF4-FFF2-40B4-BE49-F238E27FC236}">
                <a16:creationId xmlns:a16="http://schemas.microsoft.com/office/drawing/2014/main" id="{1F6B661B-1CF5-434E-960B-2E0571C4D445}"/>
              </a:ext>
            </a:extLst>
          </p:cNvPr>
          <p:cNvSpPr>
            <a:spLocks noGrp="1"/>
          </p:cNvSpPr>
          <p:nvPr>
            <p:ph type="dt" sz="half" idx="10"/>
          </p:nvPr>
        </p:nvSpPr>
        <p:spPr/>
        <p:txBody>
          <a:bodyPr/>
          <a:lstStyle>
            <a:lvl1pPr>
              <a:defRPr/>
            </a:lvl1pPr>
          </a:lstStyle>
          <a:p>
            <a:pPr>
              <a:defRPr/>
            </a:pPr>
            <a:fld id="{800F7C1F-163B-431E-8E94-D6D1AC28733F}" type="datetimeFigureOut">
              <a:rPr lang="en-GB"/>
              <a:pPr>
                <a:defRPr/>
              </a:pPr>
              <a:t>30/08/2022</a:t>
            </a:fld>
            <a:endParaRPr lang="en-GB"/>
          </a:p>
        </p:txBody>
      </p:sp>
      <p:sp>
        <p:nvSpPr>
          <p:cNvPr id="7" name="Tijdelijke aanduiding voor voettekst 4">
            <a:extLst>
              <a:ext uri="{FF2B5EF4-FFF2-40B4-BE49-F238E27FC236}">
                <a16:creationId xmlns:a16="http://schemas.microsoft.com/office/drawing/2014/main" id="{8F04ABB3-9718-4E92-AD74-DEF78E5B1A0E}"/>
              </a:ext>
            </a:extLst>
          </p:cNvPr>
          <p:cNvSpPr>
            <a:spLocks noGrp="1"/>
          </p:cNvSpPr>
          <p:nvPr>
            <p:ph type="ftr" sz="quarter" idx="11"/>
          </p:nvPr>
        </p:nvSpPr>
        <p:spPr/>
        <p:txBody>
          <a:bodyPr/>
          <a:lstStyle>
            <a:lvl1pPr>
              <a:defRPr/>
            </a:lvl1pPr>
          </a:lstStyle>
          <a:p>
            <a:pPr>
              <a:defRPr/>
            </a:pPr>
            <a:endParaRPr lang="en-GB"/>
          </a:p>
        </p:txBody>
      </p:sp>
      <p:sp>
        <p:nvSpPr>
          <p:cNvPr id="8" name="Tijdelijke aanduiding voor dianummer 5">
            <a:extLst>
              <a:ext uri="{FF2B5EF4-FFF2-40B4-BE49-F238E27FC236}">
                <a16:creationId xmlns:a16="http://schemas.microsoft.com/office/drawing/2014/main" id="{E56994BA-D6C1-4B64-97E5-577032001329}"/>
              </a:ext>
            </a:extLst>
          </p:cNvPr>
          <p:cNvSpPr>
            <a:spLocks noGrp="1"/>
          </p:cNvSpPr>
          <p:nvPr>
            <p:ph type="sldNum" sz="quarter" idx="12"/>
          </p:nvPr>
        </p:nvSpPr>
        <p:spPr/>
        <p:txBody>
          <a:bodyPr/>
          <a:lstStyle>
            <a:lvl1pPr>
              <a:defRPr/>
            </a:lvl1pPr>
          </a:lstStyle>
          <a:p>
            <a:pPr>
              <a:defRPr/>
            </a:pPr>
            <a:fld id="{76F38078-6678-4CE9-8A86-C5E32EBD3926}" type="slidenum">
              <a:rPr lang="en-GB" altLang="nl-NL"/>
              <a:pPr>
                <a:defRPr/>
              </a:pPr>
              <a:t>‹nr.›</a:t>
            </a:fld>
            <a:endParaRPr lang="en-GB" altLang="nl-NL"/>
          </a:p>
        </p:txBody>
      </p:sp>
    </p:spTree>
    <p:extLst>
      <p:ext uri="{BB962C8B-B14F-4D97-AF65-F5344CB8AC3E}">
        <p14:creationId xmlns:p14="http://schemas.microsoft.com/office/powerpoint/2010/main" val="384297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 Blauw-Zwart logo">
    <p:spTree>
      <p:nvGrpSpPr>
        <p:cNvPr id="1" name=""/>
        <p:cNvGrpSpPr/>
        <p:nvPr/>
      </p:nvGrpSpPr>
      <p:grpSpPr>
        <a:xfrm>
          <a:off x="0" y="0"/>
          <a:ext cx="0" cy="0"/>
          <a:chOff x="0" y="0"/>
          <a:chExt cx="0" cy="0"/>
        </a:xfrm>
      </p:grpSpPr>
      <p:pic>
        <p:nvPicPr>
          <p:cNvPr id="4" name="Afbeelding 6">
            <a:extLst>
              <a:ext uri="{FF2B5EF4-FFF2-40B4-BE49-F238E27FC236}">
                <a16:creationId xmlns:a16="http://schemas.microsoft.com/office/drawing/2014/main" id="{7130CFE8-2411-4363-914E-47F883D87D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7">
            <a:extLst>
              <a:ext uri="{FF2B5EF4-FFF2-40B4-BE49-F238E27FC236}">
                <a16:creationId xmlns:a16="http://schemas.microsoft.com/office/drawing/2014/main" id="{EBB2B683-F2B3-4BC1-8394-469016AB4B3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4000" y="5086800"/>
            <a:ext cx="9244800" cy="864000"/>
          </a:xfrm>
        </p:spPr>
        <p:txBody>
          <a:bodyPr lIns="0" tIns="0" rIns="0" bIns="0" anchor="b">
            <a:noAutofit/>
          </a:bodyPr>
          <a:lstStyle>
            <a:lvl1pPr algn="l">
              <a:defRPr sz="5000" b="1">
                <a:solidFill>
                  <a:schemeClr val="bg1"/>
                </a:solidFill>
                <a:latin typeface="RijksoverheidSerif" panose="02000506060000020004"/>
              </a:defRPr>
            </a:lvl1pPr>
          </a:lstStyle>
          <a:p>
            <a:r>
              <a:rPr lang="nl-NL"/>
              <a:t>Klik om de stijl te bewerken</a:t>
            </a:r>
            <a:endParaRPr lang="en-GB" dirty="0"/>
          </a:p>
        </p:txBody>
      </p:sp>
      <p:sp>
        <p:nvSpPr>
          <p:cNvPr id="3" name="Ondertitel 2"/>
          <p:cNvSpPr>
            <a:spLocks noGrp="1"/>
          </p:cNvSpPr>
          <p:nvPr>
            <p:ph type="subTitle" idx="1"/>
          </p:nvPr>
        </p:nvSpPr>
        <p:spPr>
          <a:xfrm>
            <a:off x="683999" y="6030000"/>
            <a:ext cx="8740800" cy="3708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GB" dirty="0"/>
          </a:p>
        </p:txBody>
      </p:sp>
      <p:sp>
        <p:nvSpPr>
          <p:cNvPr id="6" name="Tijdelijke aanduiding voor datum 3">
            <a:extLst>
              <a:ext uri="{FF2B5EF4-FFF2-40B4-BE49-F238E27FC236}">
                <a16:creationId xmlns:a16="http://schemas.microsoft.com/office/drawing/2014/main" id="{49ED3CBF-E6FA-4BE9-B1AE-79FF5A969664}"/>
              </a:ext>
            </a:extLst>
          </p:cNvPr>
          <p:cNvSpPr>
            <a:spLocks noGrp="1"/>
          </p:cNvSpPr>
          <p:nvPr>
            <p:ph type="dt" sz="half" idx="10"/>
          </p:nvPr>
        </p:nvSpPr>
        <p:spPr/>
        <p:txBody>
          <a:bodyPr/>
          <a:lstStyle>
            <a:lvl1pPr>
              <a:defRPr/>
            </a:lvl1pPr>
          </a:lstStyle>
          <a:p>
            <a:pPr>
              <a:defRPr/>
            </a:pPr>
            <a:fld id="{94E74110-B6B2-41A4-88E2-A9B0151157D3}" type="datetimeFigureOut">
              <a:rPr lang="en-GB"/>
              <a:pPr>
                <a:defRPr/>
              </a:pPr>
              <a:t>30/08/2022</a:t>
            </a:fld>
            <a:endParaRPr lang="en-GB"/>
          </a:p>
        </p:txBody>
      </p:sp>
      <p:sp>
        <p:nvSpPr>
          <p:cNvPr id="7" name="Tijdelijke aanduiding voor voettekst 4">
            <a:extLst>
              <a:ext uri="{FF2B5EF4-FFF2-40B4-BE49-F238E27FC236}">
                <a16:creationId xmlns:a16="http://schemas.microsoft.com/office/drawing/2014/main" id="{27FA0089-B785-44B1-AEA5-917390F6FD28}"/>
              </a:ext>
            </a:extLst>
          </p:cNvPr>
          <p:cNvSpPr>
            <a:spLocks noGrp="1"/>
          </p:cNvSpPr>
          <p:nvPr>
            <p:ph type="ftr" sz="quarter" idx="11"/>
          </p:nvPr>
        </p:nvSpPr>
        <p:spPr/>
        <p:txBody>
          <a:bodyPr/>
          <a:lstStyle>
            <a:lvl1pPr>
              <a:defRPr/>
            </a:lvl1pPr>
          </a:lstStyle>
          <a:p>
            <a:pPr>
              <a:defRPr/>
            </a:pPr>
            <a:endParaRPr lang="en-GB"/>
          </a:p>
        </p:txBody>
      </p:sp>
      <p:sp>
        <p:nvSpPr>
          <p:cNvPr id="8" name="Tijdelijke aanduiding voor dianummer 5">
            <a:extLst>
              <a:ext uri="{FF2B5EF4-FFF2-40B4-BE49-F238E27FC236}">
                <a16:creationId xmlns:a16="http://schemas.microsoft.com/office/drawing/2014/main" id="{D0B194CB-CFBD-47EC-9F66-D6C644AC75FE}"/>
              </a:ext>
            </a:extLst>
          </p:cNvPr>
          <p:cNvSpPr>
            <a:spLocks noGrp="1"/>
          </p:cNvSpPr>
          <p:nvPr>
            <p:ph type="sldNum" sz="quarter" idx="12"/>
          </p:nvPr>
        </p:nvSpPr>
        <p:spPr/>
        <p:txBody>
          <a:bodyPr/>
          <a:lstStyle>
            <a:lvl1pPr>
              <a:defRPr/>
            </a:lvl1pPr>
          </a:lstStyle>
          <a:p>
            <a:pPr>
              <a:defRPr/>
            </a:pPr>
            <a:fld id="{F38263B9-F154-464E-9EB3-6F23BCCC8A96}" type="slidenum">
              <a:rPr lang="en-GB" altLang="nl-NL"/>
              <a:pPr>
                <a:defRPr/>
              </a:pPr>
              <a:t>‹nr.›</a:t>
            </a:fld>
            <a:endParaRPr lang="en-GB" altLang="nl-NL"/>
          </a:p>
        </p:txBody>
      </p:sp>
    </p:spTree>
    <p:extLst>
      <p:ext uri="{BB962C8B-B14F-4D97-AF65-F5344CB8AC3E}">
        <p14:creationId xmlns:p14="http://schemas.microsoft.com/office/powerpoint/2010/main" val="2791617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kolom_Links_Blauw">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92702760-E355-4C48-B029-FDD9FFCC7B85}"/>
              </a:ext>
            </a:extLst>
          </p:cNvPr>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6" name="Afbeelding 7">
            <a:extLst>
              <a:ext uri="{FF2B5EF4-FFF2-40B4-BE49-F238E27FC236}">
                <a16:creationId xmlns:a16="http://schemas.microsoft.com/office/drawing/2014/main" id="{B999463A-998A-4DCF-8F18-75ADBF83E5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6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8">
            <a:extLst>
              <a:ext uri="{FF2B5EF4-FFF2-40B4-BE49-F238E27FC236}">
                <a16:creationId xmlns:a16="http://schemas.microsoft.com/office/drawing/2014/main" id="{7DE0CA01-E104-43A4-B5EA-4D885F3B007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7">
            <a:extLst>
              <a:ext uri="{FF2B5EF4-FFF2-40B4-BE49-F238E27FC236}">
                <a16:creationId xmlns:a16="http://schemas.microsoft.com/office/drawing/2014/main" id="{52587A34-C8CB-442B-B7BA-57BBF7770B09}"/>
              </a:ext>
            </a:extLst>
          </p:cNvPr>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 name="Titel 1"/>
          <p:cNvSpPr>
            <a:spLocks noGrp="1"/>
          </p:cNvSpPr>
          <p:nvPr>
            <p:ph type="title"/>
          </p:nvPr>
        </p:nvSpPr>
        <p:spPr>
          <a:xfrm>
            <a:off x="984075" y="1254481"/>
            <a:ext cx="4793862" cy="436207"/>
          </a:xfrm>
        </p:spPr>
        <p:txBody>
          <a:bodyPr>
            <a:normAutofit/>
          </a:bodyPr>
          <a:lstStyle>
            <a:lvl1pPr>
              <a:defRPr sz="3200" b="1">
                <a:solidFill>
                  <a:schemeClr val="accent1"/>
                </a:solidFill>
              </a:defRPr>
            </a:lvl1pPr>
          </a:lstStyle>
          <a:p>
            <a:r>
              <a:rPr lang="nl-NL"/>
              <a:t>Klik om de stijl te bewerken</a:t>
            </a:r>
            <a:endParaRPr lang="en-GB" dirty="0"/>
          </a:p>
        </p:txBody>
      </p:sp>
      <p:sp>
        <p:nvSpPr>
          <p:cNvPr id="3" name="Tijdelijke aanduiding voor tekst 2"/>
          <p:cNvSpPr>
            <a:spLocks noGrp="1"/>
          </p:cNvSpPr>
          <p:nvPr>
            <p:ph type="body" idx="1"/>
          </p:nvPr>
        </p:nvSpPr>
        <p:spPr>
          <a:xfrm>
            <a:off x="984075" y="1905153"/>
            <a:ext cx="4793862" cy="690968"/>
          </a:xfrm>
        </p:spPr>
        <p:txBody>
          <a:bodyPr>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984075" y="2843354"/>
            <a:ext cx="4789344" cy="3346307"/>
          </a:xfrm>
        </p:spPr>
        <p:txBody>
          <a:bodyPr>
            <a:normAutofit/>
          </a:bodyPr>
          <a:lstStyle>
            <a:lvl1pPr marL="0" indent="0">
              <a:buNone/>
              <a:defRPr sz="1500"/>
            </a:lvl1pPr>
            <a:lvl2pPr marL="0" indent="0">
              <a:buNone/>
              <a:defRPr sz="1500"/>
            </a:lvl2pPr>
            <a:lvl3pPr marL="0" indent="0">
              <a:buNone/>
              <a:defRPr sz="1500"/>
            </a:lvl3pPr>
            <a:lvl4pPr marL="0" indent="0">
              <a:buNone/>
              <a:defRPr sz="1500"/>
            </a:lvl4pPr>
            <a:lvl5pPr marL="0" indent="0">
              <a:buNone/>
              <a:defRPr sz="15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9" name="Tijdelijke aanduiding voor datum 6">
            <a:extLst>
              <a:ext uri="{FF2B5EF4-FFF2-40B4-BE49-F238E27FC236}">
                <a16:creationId xmlns:a16="http://schemas.microsoft.com/office/drawing/2014/main" id="{15597447-3589-4D88-9EA2-EA8361568C37}"/>
              </a:ext>
            </a:extLst>
          </p:cNvPr>
          <p:cNvSpPr>
            <a:spLocks noGrp="1"/>
          </p:cNvSpPr>
          <p:nvPr>
            <p:ph type="dt" sz="half" idx="10"/>
          </p:nvPr>
        </p:nvSpPr>
        <p:spPr/>
        <p:txBody>
          <a:bodyPr/>
          <a:lstStyle>
            <a:lvl1pPr>
              <a:defRPr/>
            </a:lvl1pPr>
          </a:lstStyle>
          <a:p>
            <a:pPr>
              <a:defRPr/>
            </a:pPr>
            <a:fld id="{49143C02-1203-461F-9887-168745BB641D}" type="datetimeFigureOut">
              <a:rPr lang="en-GB"/>
              <a:pPr>
                <a:defRPr/>
              </a:pPr>
              <a:t>30/08/2022</a:t>
            </a:fld>
            <a:endParaRPr lang="en-GB"/>
          </a:p>
        </p:txBody>
      </p:sp>
      <p:sp>
        <p:nvSpPr>
          <p:cNvPr id="10" name="Tijdelijke aanduiding voor voettekst 7">
            <a:extLst>
              <a:ext uri="{FF2B5EF4-FFF2-40B4-BE49-F238E27FC236}">
                <a16:creationId xmlns:a16="http://schemas.microsoft.com/office/drawing/2014/main" id="{CCC311D1-2D7E-47BD-8AB5-EEB5683136EF}"/>
              </a:ext>
            </a:extLst>
          </p:cNvPr>
          <p:cNvSpPr>
            <a:spLocks noGrp="1"/>
          </p:cNvSpPr>
          <p:nvPr>
            <p:ph type="ftr" sz="quarter" idx="11"/>
          </p:nvPr>
        </p:nvSpPr>
        <p:spPr/>
        <p:txBody>
          <a:bodyPr/>
          <a:lstStyle>
            <a:lvl1pPr>
              <a:defRPr/>
            </a:lvl1pPr>
          </a:lstStyle>
          <a:p>
            <a:pPr>
              <a:defRPr/>
            </a:pPr>
            <a:endParaRPr lang="en-GB"/>
          </a:p>
        </p:txBody>
      </p:sp>
      <p:sp>
        <p:nvSpPr>
          <p:cNvPr id="11" name="Tijdelijke aanduiding voor dianummer 8">
            <a:extLst>
              <a:ext uri="{FF2B5EF4-FFF2-40B4-BE49-F238E27FC236}">
                <a16:creationId xmlns:a16="http://schemas.microsoft.com/office/drawing/2014/main" id="{06BBB206-AA70-46FC-AD45-D564D29388F3}"/>
              </a:ext>
            </a:extLst>
          </p:cNvPr>
          <p:cNvSpPr>
            <a:spLocks noGrp="1"/>
          </p:cNvSpPr>
          <p:nvPr>
            <p:ph type="sldNum" sz="quarter" idx="12"/>
          </p:nvPr>
        </p:nvSpPr>
        <p:spPr/>
        <p:txBody>
          <a:bodyPr/>
          <a:lstStyle>
            <a:lvl1pPr>
              <a:defRPr/>
            </a:lvl1pPr>
          </a:lstStyle>
          <a:p>
            <a:pPr>
              <a:defRPr/>
            </a:pPr>
            <a:fld id="{505DC9C7-57D4-4C0C-9526-97869AF79110}" type="slidenum">
              <a:rPr lang="en-GB" altLang="nl-NL"/>
              <a:pPr>
                <a:defRPr/>
              </a:pPr>
              <a:t>‹nr.›</a:t>
            </a:fld>
            <a:endParaRPr lang="en-GB" altLang="nl-NL"/>
          </a:p>
        </p:txBody>
      </p:sp>
    </p:spTree>
    <p:extLst>
      <p:ext uri="{BB962C8B-B14F-4D97-AF65-F5344CB8AC3E}">
        <p14:creationId xmlns:p14="http://schemas.microsoft.com/office/powerpoint/2010/main" val="1314996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koloms_Links_Blauw">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96926AD-567B-4214-809D-6A937AC3BAC0}"/>
              </a:ext>
            </a:extLst>
          </p:cNvPr>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6" name="Afbeelding 7">
            <a:extLst>
              <a:ext uri="{FF2B5EF4-FFF2-40B4-BE49-F238E27FC236}">
                <a16:creationId xmlns:a16="http://schemas.microsoft.com/office/drawing/2014/main" id="{BEF71928-2D7A-46E0-A297-79FCA843B20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6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8">
            <a:extLst>
              <a:ext uri="{FF2B5EF4-FFF2-40B4-BE49-F238E27FC236}">
                <a16:creationId xmlns:a16="http://schemas.microsoft.com/office/drawing/2014/main" id="{4BC13DE6-3D8F-4477-8B08-FF5D6F8A755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7">
            <a:extLst>
              <a:ext uri="{FF2B5EF4-FFF2-40B4-BE49-F238E27FC236}">
                <a16:creationId xmlns:a16="http://schemas.microsoft.com/office/drawing/2014/main" id="{92197B9B-20B4-4644-AEEC-54922BD9F64E}"/>
              </a:ext>
            </a:extLst>
          </p:cNvPr>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 name="Titel 1"/>
          <p:cNvSpPr>
            <a:spLocks noGrp="1"/>
          </p:cNvSpPr>
          <p:nvPr>
            <p:ph type="title"/>
          </p:nvPr>
        </p:nvSpPr>
        <p:spPr>
          <a:xfrm>
            <a:off x="984075" y="1254481"/>
            <a:ext cx="4793862" cy="436207"/>
          </a:xfrm>
        </p:spPr>
        <p:txBody>
          <a:bodyPr>
            <a:normAutofit/>
          </a:bodyPr>
          <a:lstStyle>
            <a:lvl1pPr>
              <a:defRPr sz="3200" b="1">
                <a:solidFill>
                  <a:schemeClr val="accent1"/>
                </a:solidFill>
              </a:defRPr>
            </a:lvl1pPr>
          </a:lstStyle>
          <a:p>
            <a:r>
              <a:rPr lang="nl-NL"/>
              <a:t>Klik om de stijl te bewerken</a:t>
            </a:r>
            <a:endParaRPr lang="en-GB" dirty="0"/>
          </a:p>
        </p:txBody>
      </p:sp>
      <p:sp>
        <p:nvSpPr>
          <p:cNvPr id="3" name="Tijdelijke aanduiding voor tekst 2"/>
          <p:cNvSpPr>
            <a:spLocks noGrp="1"/>
          </p:cNvSpPr>
          <p:nvPr>
            <p:ph type="body" idx="1"/>
          </p:nvPr>
        </p:nvSpPr>
        <p:spPr>
          <a:xfrm>
            <a:off x="984075" y="1905153"/>
            <a:ext cx="4793862" cy="690968"/>
          </a:xfrm>
        </p:spPr>
        <p:txBody>
          <a:bodyPr>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984075" y="2843354"/>
            <a:ext cx="4789344" cy="3346307"/>
          </a:xfrm>
        </p:spPr>
        <p:txBody>
          <a:bodyPr>
            <a:normAutofit/>
          </a:bodyPr>
          <a:lstStyle>
            <a:lvl1pPr marL="285750" indent="-285750">
              <a:buFont typeface="Arial" panose="020B0604020202020204" pitchFamily="34" charset="0"/>
              <a:buChar char="•"/>
              <a:defRPr sz="1500"/>
            </a:lvl1pPr>
            <a:lvl2pPr marL="285750" indent="-285750">
              <a:buFont typeface="Arial" panose="020B0604020202020204" pitchFamily="34" charset="0"/>
              <a:buChar char="•"/>
              <a:defRPr sz="1500"/>
            </a:lvl2pPr>
            <a:lvl3pPr marL="285750" indent="-285750">
              <a:buFont typeface="Arial" panose="020B0604020202020204" pitchFamily="34" charset="0"/>
              <a:buChar char="•"/>
              <a:defRPr sz="1500"/>
            </a:lvl3pPr>
            <a:lvl4pPr marL="285750" indent="-285750">
              <a:buFont typeface="Arial" panose="020B0604020202020204" pitchFamily="34" charset="0"/>
              <a:buChar char="•"/>
              <a:defRPr sz="1500"/>
            </a:lvl4pPr>
            <a:lvl5pPr marL="285750" indent="-285750">
              <a:buFont typeface="Arial" panose="020B0604020202020204" pitchFamily="34" charset="0"/>
              <a:buChar char="•"/>
              <a:defRPr sz="15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9" name="Tijdelijke aanduiding voor datum 6">
            <a:extLst>
              <a:ext uri="{FF2B5EF4-FFF2-40B4-BE49-F238E27FC236}">
                <a16:creationId xmlns:a16="http://schemas.microsoft.com/office/drawing/2014/main" id="{5E6BEA1E-C93A-4302-A7C1-ACC58DD29318}"/>
              </a:ext>
            </a:extLst>
          </p:cNvPr>
          <p:cNvSpPr>
            <a:spLocks noGrp="1"/>
          </p:cNvSpPr>
          <p:nvPr>
            <p:ph type="dt" sz="half" idx="10"/>
          </p:nvPr>
        </p:nvSpPr>
        <p:spPr/>
        <p:txBody>
          <a:bodyPr/>
          <a:lstStyle>
            <a:lvl1pPr>
              <a:defRPr/>
            </a:lvl1pPr>
          </a:lstStyle>
          <a:p>
            <a:pPr>
              <a:defRPr/>
            </a:pPr>
            <a:fld id="{6C210AC2-C05A-4D4F-99E0-0E5A1AE7B0AE}" type="datetimeFigureOut">
              <a:rPr lang="en-GB"/>
              <a:pPr>
                <a:defRPr/>
              </a:pPr>
              <a:t>30/08/2022</a:t>
            </a:fld>
            <a:endParaRPr lang="en-GB"/>
          </a:p>
        </p:txBody>
      </p:sp>
      <p:sp>
        <p:nvSpPr>
          <p:cNvPr id="10" name="Tijdelijke aanduiding voor voettekst 7">
            <a:extLst>
              <a:ext uri="{FF2B5EF4-FFF2-40B4-BE49-F238E27FC236}">
                <a16:creationId xmlns:a16="http://schemas.microsoft.com/office/drawing/2014/main" id="{A8D6F002-8D4B-4522-9D83-26A454BFCB11}"/>
              </a:ext>
            </a:extLst>
          </p:cNvPr>
          <p:cNvSpPr>
            <a:spLocks noGrp="1"/>
          </p:cNvSpPr>
          <p:nvPr>
            <p:ph type="ftr" sz="quarter" idx="11"/>
          </p:nvPr>
        </p:nvSpPr>
        <p:spPr/>
        <p:txBody>
          <a:bodyPr/>
          <a:lstStyle>
            <a:lvl1pPr>
              <a:defRPr/>
            </a:lvl1pPr>
          </a:lstStyle>
          <a:p>
            <a:pPr>
              <a:defRPr/>
            </a:pPr>
            <a:endParaRPr lang="en-GB"/>
          </a:p>
        </p:txBody>
      </p:sp>
      <p:sp>
        <p:nvSpPr>
          <p:cNvPr id="11" name="Tijdelijke aanduiding voor dianummer 8">
            <a:extLst>
              <a:ext uri="{FF2B5EF4-FFF2-40B4-BE49-F238E27FC236}">
                <a16:creationId xmlns:a16="http://schemas.microsoft.com/office/drawing/2014/main" id="{0CA8890B-C123-4803-8F32-D1374DF5A18F}"/>
              </a:ext>
            </a:extLst>
          </p:cNvPr>
          <p:cNvSpPr>
            <a:spLocks noGrp="1"/>
          </p:cNvSpPr>
          <p:nvPr>
            <p:ph type="sldNum" sz="quarter" idx="12"/>
          </p:nvPr>
        </p:nvSpPr>
        <p:spPr/>
        <p:txBody>
          <a:bodyPr/>
          <a:lstStyle>
            <a:lvl1pPr>
              <a:defRPr/>
            </a:lvl1pPr>
          </a:lstStyle>
          <a:p>
            <a:pPr>
              <a:defRPr/>
            </a:pPr>
            <a:fld id="{CD3F7A1D-9CFD-4302-9936-061954B85BCF}" type="slidenum">
              <a:rPr lang="en-GB" altLang="nl-NL"/>
              <a:pPr>
                <a:defRPr/>
              </a:pPr>
              <a:t>‹nr.›</a:t>
            </a:fld>
            <a:endParaRPr lang="en-GB" altLang="nl-NL"/>
          </a:p>
        </p:txBody>
      </p:sp>
    </p:spTree>
    <p:extLst>
      <p:ext uri="{BB962C8B-B14F-4D97-AF65-F5344CB8AC3E}">
        <p14:creationId xmlns:p14="http://schemas.microsoft.com/office/powerpoint/2010/main" val="634306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koloms_Opsom_Blauw">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1BABB1DA-24CD-4BE2-B2EC-0EC17CF80F65}"/>
              </a:ext>
            </a:extLst>
          </p:cNvPr>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6" name="Afbeelding 7">
            <a:extLst>
              <a:ext uri="{FF2B5EF4-FFF2-40B4-BE49-F238E27FC236}">
                <a16:creationId xmlns:a16="http://schemas.microsoft.com/office/drawing/2014/main" id="{537C802D-F1FC-4708-B3AA-CB0413B3B6F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6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8">
            <a:extLst>
              <a:ext uri="{FF2B5EF4-FFF2-40B4-BE49-F238E27FC236}">
                <a16:creationId xmlns:a16="http://schemas.microsoft.com/office/drawing/2014/main" id="{E4E705C3-96A8-4322-B7EB-A47C3269E36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7">
            <a:extLst>
              <a:ext uri="{FF2B5EF4-FFF2-40B4-BE49-F238E27FC236}">
                <a16:creationId xmlns:a16="http://schemas.microsoft.com/office/drawing/2014/main" id="{889D22ED-A82A-4ADB-82F1-AD470BCD61AA}"/>
              </a:ext>
            </a:extLst>
          </p:cNvPr>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 name="Titel 1"/>
          <p:cNvSpPr>
            <a:spLocks noGrp="1"/>
          </p:cNvSpPr>
          <p:nvPr>
            <p:ph type="title"/>
          </p:nvPr>
        </p:nvSpPr>
        <p:spPr>
          <a:xfrm>
            <a:off x="984075" y="1254481"/>
            <a:ext cx="4793862" cy="436207"/>
          </a:xfrm>
        </p:spPr>
        <p:txBody>
          <a:bodyPr>
            <a:normAutofit/>
          </a:bodyPr>
          <a:lstStyle>
            <a:lvl1pPr>
              <a:defRPr sz="3200" b="1">
                <a:solidFill>
                  <a:schemeClr val="accent1"/>
                </a:solidFill>
              </a:defRPr>
            </a:lvl1pPr>
          </a:lstStyle>
          <a:p>
            <a:r>
              <a:rPr lang="nl-NL"/>
              <a:t>Klik om de stijl te bewerken</a:t>
            </a:r>
            <a:endParaRPr lang="en-GB" dirty="0"/>
          </a:p>
        </p:txBody>
      </p:sp>
      <p:sp>
        <p:nvSpPr>
          <p:cNvPr id="3" name="Tijdelijke aanduiding voor tekst 2"/>
          <p:cNvSpPr>
            <a:spLocks noGrp="1"/>
          </p:cNvSpPr>
          <p:nvPr>
            <p:ph type="body" idx="1"/>
          </p:nvPr>
        </p:nvSpPr>
        <p:spPr>
          <a:xfrm>
            <a:off x="984075" y="1905153"/>
            <a:ext cx="4793862" cy="690968"/>
          </a:xfrm>
        </p:spPr>
        <p:txBody>
          <a:bodyPr>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984075" y="2843354"/>
            <a:ext cx="4789344" cy="3346307"/>
          </a:xfrm>
        </p:spPr>
        <p:txBody>
          <a:bodyPr numCol="2">
            <a:normAutofit/>
          </a:bodyPr>
          <a:lstStyle>
            <a:lvl1pPr marL="285750" indent="-285750">
              <a:buFont typeface="Arial" panose="020B0604020202020204" pitchFamily="34" charset="0"/>
              <a:buChar char="•"/>
              <a:defRPr sz="1500"/>
            </a:lvl1pPr>
            <a:lvl2pPr marL="285750" indent="-285750">
              <a:buFont typeface="Arial" panose="020B0604020202020204" pitchFamily="34" charset="0"/>
              <a:buChar char="•"/>
              <a:defRPr sz="1500"/>
            </a:lvl2pPr>
            <a:lvl3pPr marL="285750" indent="-285750">
              <a:buFont typeface="Arial" panose="020B0604020202020204" pitchFamily="34" charset="0"/>
              <a:buChar char="•"/>
              <a:defRPr sz="1500"/>
            </a:lvl3pPr>
            <a:lvl4pPr marL="285750" indent="-285750">
              <a:buFont typeface="Arial" panose="020B0604020202020204" pitchFamily="34" charset="0"/>
              <a:buChar char="•"/>
              <a:defRPr sz="1500"/>
            </a:lvl4pPr>
            <a:lvl5pPr marL="285750" indent="-285750">
              <a:buFont typeface="Arial" panose="020B0604020202020204" pitchFamily="34" charset="0"/>
              <a:buChar char="•"/>
              <a:defRPr sz="15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9" name="Tijdelijke aanduiding voor datum 6">
            <a:extLst>
              <a:ext uri="{FF2B5EF4-FFF2-40B4-BE49-F238E27FC236}">
                <a16:creationId xmlns:a16="http://schemas.microsoft.com/office/drawing/2014/main" id="{008EE1CB-4871-43F5-BFFA-A87D2ABB0E75}"/>
              </a:ext>
            </a:extLst>
          </p:cNvPr>
          <p:cNvSpPr>
            <a:spLocks noGrp="1"/>
          </p:cNvSpPr>
          <p:nvPr>
            <p:ph type="dt" sz="half" idx="10"/>
          </p:nvPr>
        </p:nvSpPr>
        <p:spPr/>
        <p:txBody>
          <a:bodyPr/>
          <a:lstStyle>
            <a:lvl1pPr>
              <a:defRPr/>
            </a:lvl1pPr>
          </a:lstStyle>
          <a:p>
            <a:pPr>
              <a:defRPr/>
            </a:pPr>
            <a:fld id="{56A995C9-4C1D-4B6D-92A4-1A50158F3C64}" type="datetimeFigureOut">
              <a:rPr lang="en-GB"/>
              <a:pPr>
                <a:defRPr/>
              </a:pPr>
              <a:t>30/08/2022</a:t>
            </a:fld>
            <a:endParaRPr lang="en-GB"/>
          </a:p>
        </p:txBody>
      </p:sp>
      <p:sp>
        <p:nvSpPr>
          <p:cNvPr id="10" name="Tijdelijke aanduiding voor voettekst 7">
            <a:extLst>
              <a:ext uri="{FF2B5EF4-FFF2-40B4-BE49-F238E27FC236}">
                <a16:creationId xmlns:a16="http://schemas.microsoft.com/office/drawing/2014/main" id="{3DB51C45-3D04-4957-9E30-0A287595497B}"/>
              </a:ext>
            </a:extLst>
          </p:cNvPr>
          <p:cNvSpPr>
            <a:spLocks noGrp="1"/>
          </p:cNvSpPr>
          <p:nvPr>
            <p:ph type="ftr" sz="quarter" idx="11"/>
          </p:nvPr>
        </p:nvSpPr>
        <p:spPr/>
        <p:txBody>
          <a:bodyPr/>
          <a:lstStyle>
            <a:lvl1pPr>
              <a:defRPr/>
            </a:lvl1pPr>
          </a:lstStyle>
          <a:p>
            <a:pPr>
              <a:defRPr/>
            </a:pPr>
            <a:endParaRPr lang="en-GB"/>
          </a:p>
        </p:txBody>
      </p:sp>
      <p:sp>
        <p:nvSpPr>
          <p:cNvPr id="11" name="Tijdelijke aanduiding voor dianummer 8">
            <a:extLst>
              <a:ext uri="{FF2B5EF4-FFF2-40B4-BE49-F238E27FC236}">
                <a16:creationId xmlns:a16="http://schemas.microsoft.com/office/drawing/2014/main" id="{8A9F4083-8C3F-4F56-87FA-FA5814844A55}"/>
              </a:ext>
            </a:extLst>
          </p:cNvPr>
          <p:cNvSpPr>
            <a:spLocks noGrp="1"/>
          </p:cNvSpPr>
          <p:nvPr>
            <p:ph type="sldNum" sz="quarter" idx="12"/>
          </p:nvPr>
        </p:nvSpPr>
        <p:spPr/>
        <p:txBody>
          <a:bodyPr/>
          <a:lstStyle>
            <a:lvl1pPr>
              <a:defRPr/>
            </a:lvl1pPr>
          </a:lstStyle>
          <a:p>
            <a:pPr>
              <a:defRPr/>
            </a:pPr>
            <a:fld id="{93EDC143-7303-47C6-9847-940D53CA3082}" type="slidenum">
              <a:rPr lang="en-GB" altLang="nl-NL"/>
              <a:pPr>
                <a:defRPr/>
              </a:pPr>
              <a:t>‹nr.›</a:t>
            </a:fld>
            <a:endParaRPr lang="en-GB" altLang="nl-NL"/>
          </a:p>
        </p:txBody>
      </p:sp>
    </p:spTree>
    <p:extLst>
      <p:ext uri="{BB962C8B-B14F-4D97-AF65-F5344CB8AC3E}">
        <p14:creationId xmlns:p14="http://schemas.microsoft.com/office/powerpoint/2010/main" val="202891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Universeel_Blauw">
    <p:spTree>
      <p:nvGrpSpPr>
        <p:cNvPr id="1" name=""/>
        <p:cNvGrpSpPr/>
        <p:nvPr/>
      </p:nvGrpSpPr>
      <p:grpSpPr>
        <a:xfrm>
          <a:off x="0" y="0"/>
          <a:ext cx="0" cy="0"/>
          <a:chOff x="0" y="0"/>
          <a:chExt cx="0" cy="0"/>
        </a:xfrm>
      </p:grpSpPr>
      <p:pic>
        <p:nvPicPr>
          <p:cNvPr id="4" name="Afbeelding 6">
            <a:extLst>
              <a:ext uri="{FF2B5EF4-FFF2-40B4-BE49-F238E27FC236}">
                <a16:creationId xmlns:a16="http://schemas.microsoft.com/office/drawing/2014/main" id="{DF03D4D6-4893-4AB6-8214-65D494172B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4">
            <a:extLst>
              <a:ext uri="{FF2B5EF4-FFF2-40B4-BE49-F238E27FC236}">
                <a16:creationId xmlns:a16="http://schemas.microsoft.com/office/drawing/2014/main" id="{5FCB38B3-513F-4316-8DA9-1EFA4FB12D7C}"/>
              </a:ext>
            </a:extLst>
          </p:cNvPr>
          <p:cNvSpPr/>
          <p:nvPr userDrawn="1"/>
        </p:nvSpPr>
        <p:spPr>
          <a:xfrm>
            <a:off x="5773738"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pic>
        <p:nvPicPr>
          <p:cNvPr id="6" name="Afbeelding 8">
            <a:extLst>
              <a:ext uri="{FF2B5EF4-FFF2-40B4-BE49-F238E27FC236}">
                <a16:creationId xmlns:a16="http://schemas.microsoft.com/office/drawing/2014/main" id="{63D6D451-CD21-4EBA-8FA4-0754976F376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838200" y="1439331"/>
            <a:ext cx="10515600" cy="1151288"/>
          </a:xfrm>
        </p:spPr>
        <p:txBody>
          <a:bodyPr/>
          <a:lstStyle>
            <a:lvl1pPr>
              <a:defRPr>
                <a:solidFill>
                  <a:schemeClr val="accent1"/>
                </a:solidFill>
              </a:defRPr>
            </a:lvl1pPr>
          </a:lstStyle>
          <a:p>
            <a:r>
              <a:rPr lang="nl-NL" dirty="0"/>
              <a:t>Klikken om de titelstijl van het model te bewerken</a:t>
            </a:r>
            <a:endParaRPr lang="en-GB" dirty="0"/>
          </a:p>
        </p:txBody>
      </p:sp>
      <p:sp>
        <p:nvSpPr>
          <p:cNvPr id="3" name="Tijdelijke aanduiding voor inhoud 2"/>
          <p:cNvSpPr>
            <a:spLocks noGrp="1"/>
          </p:cNvSpPr>
          <p:nvPr>
            <p:ph idx="1"/>
          </p:nvPr>
        </p:nvSpPr>
        <p:spPr>
          <a:xfrm>
            <a:off x="838200" y="2725556"/>
            <a:ext cx="10515600" cy="3630794"/>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7" name="Tijdelijke aanduiding voor datum 3">
            <a:extLst>
              <a:ext uri="{FF2B5EF4-FFF2-40B4-BE49-F238E27FC236}">
                <a16:creationId xmlns:a16="http://schemas.microsoft.com/office/drawing/2014/main" id="{A62E789C-2CF6-44F8-A2D8-894EDB9320D5}"/>
              </a:ext>
            </a:extLst>
          </p:cNvPr>
          <p:cNvSpPr>
            <a:spLocks noGrp="1"/>
          </p:cNvSpPr>
          <p:nvPr>
            <p:ph type="dt" sz="half" idx="10"/>
          </p:nvPr>
        </p:nvSpPr>
        <p:spPr/>
        <p:txBody>
          <a:bodyPr/>
          <a:lstStyle>
            <a:lvl1pPr>
              <a:defRPr/>
            </a:lvl1pPr>
          </a:lstStyle>
          <a:p>
            <a:pPr>
              <a:defRPr/>
            </a:pPr>
            <a:fld id="{8D15248F-0AB3-48E2-8124-58BDCB3889DD}" type="datetimeFigureOut">
              <a:rPr lang="en-GB"/>
              <a:pPr>
                <a:defRPr/>
              </a:pPr>
              <a:t>30/08/2022</a:t>
            </a:fld>
            <a:endParaRPr lang="en-GB"/>
          </a:p>
        </p:txBody>
      </p:sp>
      <p:sp>
        <p:nvSpPr>
          <p:cNvPr id="8" name="Tijdelijke aanduiding voor voettekst 4">
            <a:extLst>
              <a:ext uri="{FF2B5EF4-FFF2-40B4-BE49-F238E27FC236}">
                <a16:creationId xmlns:a16="http://schemas.microsoft.com/office/drawing/2014/main" id="{A1200857-09A5-4BCB-8438-2EB2F643C232}"/>
              </a:ext>
            </a:extLst>
          </p:cNvPr>
          <p:cNvSpPr>
            <a:spLocks noGrp="1"/>
          </p:cNvSpPr>
          <p:nvPr>
            <p:ph type="ftr" sz="quarter" idx="11"/>
          </p:nvPr>
        </p:nvSpPr>
        <p:spPr/>
        <p:txBody>
          <a:bodyPr/>
          <a:lstStyle>
            <a:lvl1pPr>
              <a:defRPr/>
            </a:lvl1pPr>
          </a:lstStyle>
          <a:p>
            <a:pPr>
              <a:defRPr/>
            </a:pPr>
            <a:endParaRPr lang="en-GB"/>
          </a:p>
        </p:txBody>
      </p:sp>
      <p:sp>
        <p:nvSpPr>
          <p:cNvPr id="9" name="Tijdelijke aanduiding voor dianummer 5">
            <a:extLst>
              <a:ext uri="{FF2B5EF4-FFF2-40B4-BE49-F238E27FC236}">
                <a16:creationId xmlns:a16="http://schemas.microsoft.com/office/drawing/2014/main" id="{E9623F4E-0A3B-48A7-B622-7BA22CA9D01B}"/>
              </a:ext>
            </a:extLst>
          </p:cNvPr>
          <p:cNvSpPr>
            <a:spLocks noGrp="1"/>
          </p:cNvSpPr>
          <p:nvPr>
            <p:ph type="sldNum" sz="quarter" idx="12"/>
          </p:nvPr>
        </p:nvSpPr>
        <p:spPr/>
        <p:txBody>
          <a:bodyPr/>
          <a:lstStyle>
            <a:lvl1pPr>
              <a:defRPr/>
            </a:lvl1pPr>
          </a:lstStyle>
          <a:p>
            <a:pPr>
              <a:defRPr/>
            </a:pPr>
            <a:fld id="{345E7E3C-1A6C-48CE-B015-48203F239B0A}" type="slidenum">
              <a:rPr lang="en-GB" altLang="nl-NL"/>
              <a:pPr>
                <a:defRPr/>
              </a:pPr>
              <a:t>‹nr.›</a:t>
            </a:fld>
            <a:endParaRPr lang="en-GB" altLang="nl-NL"/>
          </a:p>
        </p:txBody>
      </p:sp>
    </p:spTree>
    <p:extLst>
      <p:ext uri="{BB962C8B-B14F-4D97-AF65-F5344CB8AC3E}">
        <p14:creationId xmlns:p14="http://schemas.microsoft.com/office/powerpoint/2010/main" val="4226391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koloms_Breed_Opsom_Blauw">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91A8B804-23FD-44D5-AEB7-D7F4981BDA44}"/>
              </a:ext>
            </a:extLst>
          </p:cNvPr>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6" name="Afbeelding 7">
            <a:extLst>
              <a:ext uri="{FF2B5EF4-FFF2-40B4-BE49-F238E27FC236}">
                <a16:creationId xmlns:a16="http://schemas.microsoft.com/office/drawing/2014/main" id="{FB350EE3-1A26-4082-A43D-8766F0CDBE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hoek 6">
            <a:extLst>
              <a:ext uri="{FF2B5EF4-FFF2-40B4-BE49-F238E27FC236}">
                <a16:creationId xmlns:a16="http://schemas.microsoft.com/office/drawing/2014/main" id="{55D590D0-225D-436A-B10E-44C82443BE8F}"/>
              </a:ext>
            </a:extLst>
          </p:cNvPr>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pic>
        <p:nvPicPr>
          <p:cNvPr id="8" name="Afbeelding 9">
            <a:extLst>
              <a:ext uri="{FF2B5EF4-FFF2-40B4-BE49-F238E27FC236}">
                <a16:creationId xmlns:a16="http://schemas.microsoft.com/office/drawing/2014/main" id="{DA6EFD80-B800-4DC9-9495-D1A47461219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984075" y="1254481"/>
            <a:ext cx="4793862" cy="436207"/>
          </a:xfrm>
        </p:spPr>
        <p:txBody>
          <a:bodyPr>
            <a:normAutofit/>
          </a:bodyPr>
          <a:lstStyle>
            <a:lvl1pPr>
              <a:defRPr sz="3200" b="1">
                <a:solidFill>
                  <a:schemeClr val="accent1"/>
                </a:solidFill>
              </a:defRPr>
            </a:lvl1pPr>
          </a:lstStyle>
          <a:p>
            <a:r>
              <a:rPr lang="nl-NL"/>
              <a:t>Klik om de stijl te bewerken</a:t>
            </a:r>
            <a:endParaRPr lang="en-GB" dirty="0"/>
          </a:p>
        </p:txBody>
      </p:sp>
      <p:sp>
        <p:nvSpPr>
          <p:cNvPr id="3" name="Tijdelijke aanduiding voor tekst 2"/>
          <p:cNvSpPr>
            <a:spLocks noGrp="1"/>
          </p:cNvSpPr>
          <p:nvPr>
            <p:ph type="body" idx="1"/>
          </p:nvPr>
        </p:nvSpPr>
        <p:spPr>
          <a:xfrm>
            <a:off x="984075" y="1905153"/>
            <a:ext cx="4793862" cy="690968"/>
          </a:xfrm>
        </p:spPr>
        <p:txBody>
          <a:bodyPr>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984075" y="2843354"/>
            <a:ext cx="10230906" cy="3346307"/>
          </a:xfrm>
        </p:spPr>
        <p:txBody>
          <a:bodyPr numCol="2">
            <a:normAutofit/>
          </a:bodyPr>
          <a:lstStyle>
            <a:lvl1pPr marL="285750" indent="-285750">
              <a:buFont typeface="Arial" panose="020B0604020202020204" pitchFamily="34" charset="0"/>
              <a:buChar char="•"/>
              <a:defRPr sz="1500"/>
            </a:lvl1pPr>
            <a:lvl2pPr marL="285750" indent="-285750">
              <a:buFont typeface="Arial" panose="020B0604020202020204" pitchFamily="34" charset="0"/>
              <a:buChar char="•"/>
              <a:defRPr sz="1500"/>
            </a:lvl2pPr>
            <a:lvl3pPr marL="285750" indent="-285750">
              <a:buFont typeface="Arial" panose="020B0604020202020204" pitchFamily="34" charset="0"/>
              <a:buChar char="•"/>
              <a:defRPr sz="1500"/>
            </a:lvl3pPr>
            <a:lvl4pPr marL="285750" indent="-285750">
              <a:buFont typeface="Arial" panose="020B0604020202020204" pitchFamily="34" charset="0"/>
              <a:buChar char="•"/>
              <a:defRPr sz="1500"/>
            </a:lvl4pPr>
            <a:lvl5pPr marL="285750" indent="-285750">
              <a:buFont typeface="Arial" panose="020B0604020202020204" pitchFamily="34" charset="0"/>
              <a:buChar char="•"/>
              <a:defRPr sz="15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9" name="Tijdelijke aanduiding voor datum 6">
            <a:extLst>
              <a:ext uri="{FF2B5EF4-FFF2-40B4-BE49-F238E27FC236}">
                <a16:creationId xmlns:a16="http://schemas.microsoft.com/office/drawing/2014/main" id="{DC579456-A742-44ED-897D-FEBC5286B100}"/>
              </a:ext>
            </a:extLst>
          </p:cNvPr>
          <p:cNvSpPr>
            <a:spLocks noGrp="1"/>
          </p:cNvSpPr>
          <p:nvPr>
            <p:ph type="dt" sz="half" idx="10"/>
          </p:nvPr>
        </p:nvSpPr>
        <p:spPr/>
        <p:txBody>
          <a:bodyPr/>
          <a:lstStyle>
            <a:lvl1pPr>
              <a:defRPr/>
            </a:lvl1pPr>
          </a:lstStyle>
          <a:p>
            <a:pPr>
              <a:defRPr/>
            </a:pPr>
            <a:fld id="{3DE0718C-7DCE-45B6-97D9-E22F5F2EFDB0}" type="datetimeFigureOut">
              <a:rPr lang="en-GB"/>
              <a:pPr>
                <a:defRPr/>
              </a:pPr>
              <a:t>30/08/2022</a:t>
            </a:fld>
            <a:endParaRPr lang="en-GB"/>
          </a:p>
        </p:txBody>
      </p:sp>
      <p:sp>
        <p:nvSpPr>
          <p:cNvPr id="10" name="Tijdelijke aanduiding voor voettekst 7">
            <a:extLst>
              <a:ext uri="{FF2B5EF4-FFF2-40B4-BE49-F238E27FC236}">
                <a16:creationId xmlns:a16="http://schemas.microsoft.com/office/drawing/2014/main" id="{600B1B38-7C49-426E-AEB7-0601DC3C0782}"/>
              </a:ext>
            </a:extLst>
          </p:cNvPr>
          <p:cNvSpPr>
            <a:spLocks noGrp="1"/>
          </p:cNvSpPr>
          <p:nvPr>
            <p:ph type="ftr" sz="quarter" idx="11"/>
          </p:nvPr>
        </p:nvSpPr>
        <p:spPr/>
        <p:txBody>
          <a:bodyPr/>
          <a:lstStyle>
            <a:lvl1pPr>
              <a:defRPr/>
            </a:lvl1pPr>
          </a:lstStyle>
          <a:p>
            <a:pPr>
              <a:defRPr/>
            </a:pPr>
            <a:endParaRPr lang="en-GB"/>
          </a:p>
        </p:txBody>
      </p:sp>
      <p:sp>
        <p:nvSpPr>
          <p:cNvPr id="11" name="Tijdelijke aanduiding voor dianummer 8">
            <a:extLst>
              <a:ext uri="{FF2B5EF4-FFF2-40B4-BE49-F238E27FC236}">
                <a16:creationId xmlns:a16="http://schemas.microsoft.com/office/drawing/2014/main" id="{36B0A463-BEC3-4D1A-A8F7-C03B3B044CB6}"/>
              </a:ext>
            </a:extLst>
          </p:cNvPr>
          <p:cNvSpPr>
            <a:spLocks noGrp="1"/>
          </p:cNvSpPr>
          <p:nvPr>
            <p:ph type="sldNum" sz="quarter" idx="12"/>
          </p:nvPr>
        </p:nvSpPr>
        <p:spPr/>
        <p:txBody>
          <a:bodyPr/>
          <a:lstStyle>
            <a:lvl1pPr>
              <a:defRPr/>
            </a:lvl1pPr>
          </a:lstStyle>
          <a:p>
            <a:pPr>
              <a:defRPr/>
            </a:pPr>
            <a:fld id="{82BC5EC5-BCC8-4A18-AD03-3A492C443AB2}" type="slidenum">
              <a:rPr lang="en-GB" altLang="nl-NL"/>
              <a:pPr>
                <a:defRPr/>
              </a:pPr>
              <a:t>‹nr.›</a:t>
            </a:fld>
            <a:endParaRPr lang="en-GB" altLang="nl-NL"/>
          </a:p>
        </p:txBody>
      </p:sp>
    </p:spTree>
    <p:extLst>
      <p:ext uri="{BB962C8B-B14F-4D97-AF65-F5344CB8AC3E}">
        <p14:creationId xmlns:p14="http://schemas.microsoft.com/office/powerpoint/2010/main" val="317755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ussenblad_Blauw">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12F0130A-B52C-4B9B-ACEF-1997112D9494}"/>
              </a:ext>
            </a:extLst>
          </p:cNvPr>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4" name="Afbeelding 7">
            <a:extLst>
              <a:ext uri="{FF2B5EF4-FFF2-40B4-BE49-F238E27FC236}">
                <a16:creationId xmlns:a16="http://schemas.microsoft.com/office/drawing/2014/main" id="{65BE9082-822B-4F17-B020-73C836A3CA0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ACACB363-9EE5-40BD-B74A-E3DA1E8E15E5}"/>
              </a:ext>
            </a:extLst>
          </p:cNvPr>
          <p:cNvPicPr>
            <a:picLocks/>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88" y="-3175"/>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a:extLst>
              <a:ext uri="{FF2B5EF4-FFF2-40B4-BE49-F238E27FC236}">
                <a16:creationId xmlns:a16="http://schemas.microsoft.com/office/drawing/2014/main" id="{DB9F196B-7059-4F4A-A2D9-927CA088443B}"/>
              </a:ext>
            </a:extLst>
          </p:cNvPr>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 name="Titel 1"/>
          <p:cNvSpPr>
            <a:spLocks noGrp="1"/>
          </p:cNvSpPr>
          <p:nvPr>
            <p:ph type="title"/>
          </p:nvPr>
        </p:nvSpPr>
        <p:spPr>
          <a:xfrm>
            <a:off x="1795937" y="1926000"/>
            <a:ext cx="3146125" cy="1176932"/>
          </a:xfrm>
        </p:spPr>
        <p:txBody>
          <a:bodyPr>
            <a:normAutofit/>
          </a:bodyPr>
          <a:lstStyle>
            <a:lvl1pPr>
              <a:defRPr sz="3200" i="1">
                <a:solidFill>
                  <a:schemeClr val="accent1"/>
                </a:solidFill>
              </a:defRPr>
            </a:lvl1pPr>
          </a:lstStyle>
          <a:p>
            <a:r>
              <a:rPr lang="nl-NL" dirty="0"/>
              <a:t>Klikken om de titelstijl van het model te bewerken</a:t>
            </a:r>
            <a:endParaRPr lang="en-GB" dirty="0"/>
          </a:p>
        </p:txBody>
      </p:sp>
      <p:sp>
        <p:nvSpPr>
          <p:cNvPr id="7" name="Tijdelijke aanduiding voor datum 6">
            <a:extLst>
              <a:ext uri="{FF2B5EF4-FFF2-40B4-BE49-F238E27FC236}">
                <a16:creationId xmlns:a16="http://schemas.microsoft.com/office/drawing/2014/main" id="{DC38FB80-A639-471F-AA9B-E6A3A0A3BB10}"/>
              </a:ext>
            </a:extLst>
          </p:cNvPr>
          <p:cNvSpPr>
            <a:spLocks noGrp="1"/>
          </p:cNvSpPr>
          <p:nvPr>
            <p:ph type="dt" sz="half" idx="10"/>
          </p:nvPr>
        </p:nvSpPr>
        <p:spPr/>
        <p:txBody>
          <a:bodyPr/>
          <a:lstStyle>
            <a:lvl1pPr>
              <a:defRPr/>
            </a:lvl1pPr>
          </a:lstStyle>
          <a:p>
            <a:pPr>
              <a:defRPr/>
            </a:pPr>
            <a:fld id="{1C68DF54-372B-49BA-B24F-43D069642B98}" type="datetimeFigureOut">
              <a:rPr lang="en-GB"/>
              <a:pPr>
                <a:defRPr/>
              </a:pPr>
              <a:t>30/08/2022</a:t>
            </a:fld>
            <a:endParaRPr lang="en-GB"/>
          </a:p>
        </p:txBody>
      </p:sp>
      <p:sp>
        <p:nvSpPr>
          <p:cNvPr id="8" name="Tijdelijke aanduiding voor voettekst 7">
            <a:extLst>
              <a:ext uri="{FF2B5EF4-FFF2-40B4-BE49-F238E27FC236}">
                <a16:creationId xmlns:a16="http://schemas.microsoft.com/office/drawing/2014/main" id="{E85089DE-35CF-4EEF-B7F6-69FA0943A710}"/>
              </a:ext>
            </a:extLst>
          </p:cNvPr>
          <p:cNvSpPr>
            <a:spLocks noGrp="1"/>
          </p:cNvSpPr>
          <p:nvPr>
            <p:ph type="ftr" sz="quarter" idx="11"/>
          </p:nvPr>
        </p:nvSpPr>
        <p:spPr/>
        <p:txBody>
          <a:bodyPr/>
          <a:lstStyle>
            <a:lvl1pPr>
              <a:defRPr/>
            </a:lvl1pPr>
          </a:lstStyle>
          <a:p>
            <a:pPr>
              <a:defRPr/>
            </a:pPr>
            <a:endParaRPr lang="en-GB"/>
          </a:p>
        </p:txBody>
      </p:sp>
      <p:sp>
        <p:nvSpPr>
          <p:cNvPr id="9" name="Tijdelijke aanduiding voor dianummer 8">
            <a:extLst>
              <a:ext uri="{FF2B5EF4-FFF2-40B4-BE49-F238E27FC236}">
                <a16:creationId xmlns:a16="http://schemas.microsoft.com/office/drawing/2014/main" id="{FD6E03F0-D34D-438A-B9E2-2512952FA31F}"/>
              </a:ext>
            </a:extLst>
          </p:cNvPr>
          <p:cNvSpPr>
            <a:spLocks noGrp="1"/>
          </p:cNvSpPr>
          <p:nvPr>
            <p:ph type="sldNum" sz="quarter" idx="12"/>
          </p:nvPr>
        </p:nvSpPr>
        <p:spPr/>
        <p:txBody>
          <a:bodyPr/>
          <a:lstStyle>
            <a:lvl1pPr>
              <a:defRPr/>
            </a:lvl1pPr>
          </a:lstStyle>
          <a:p>
            <a:pPr>
              <a:defRPr/>
            </a:pPr>
            <a:fld id="{36248AA3-34E8-469D-B3D1-07D272DA673B}" type="slidenum">
              <a:rPr lang="en-GB" altLang="nl-NL"/>
              <a:pPr>
                <a:defRPr/>
              </a:pPr>
              <a:t>‹nr.›</a:t>
            </a:fld>
            <a:endParaRPr lang="en-GB" altLang="nl-NL"/>
          </a:p>
        </p:txBody>
      </p:sp>
    </p:spTree>
    <p:extLst>
      <p:ext uri="{BB962C8B-B14F-4D97-AF65-F5344CB8AC3E}">
        <p14:creationId xmlns:p14="http://schemas.microsoft.com/office/powerpoint/2010/main" val="2370864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ussenblad_Blauw_Wi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B28FA14D-4892-4B6B-964B-99342A02C565}"/>
              </a:ext>
            </a:extLst>
          </p:cNvPr>
          <p:cNvSpPr/>
          <p:nvPr userDrawn="1"/>
        </p:nvSpPr>
        <p:spPr>
          <a:xfrm>
            <a:off x="0" y="0"/>
            <a:ext cx="6094413" cy="6856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4" name="Afbeelding 7">
            <a:extLst>
              <a:ext uri="{FF2B5EF4-FFF2-40B4-BE49-F238E27FC236}">
                <a16:creationId xmlns:a16="http://schemas.microsoft.com/office/drawing/2014/main" id="{ED761EDB-4EE4-416B-AF7C-799A1DA30C6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48AD3513-8181-4126-9881-F4CE8A8B0AD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88" y="0"/>
            <a:ext cx="12192001"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a:extLst>
              <a:ext uri="{FF2B5EF4-FFF2-40B4-BE49-F238E27FC236}">
                <a16:creationId xmlns:a16="http://schemas.microsoft.com/office/drawing/2014/main" id="{B85238E1-75B1-40D4-B4AF-C73DB6FACA3F}"/>
              </a:ext>
            </a:extLst>
          </p:cNvPr>
          <p:cNvSpPr/>
          <p:nvPr userDrawn="1"/>
        </p:nvSpPr>
        <p:spPr>
          <a:xfrm>
            <a:off x="5773738"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 name="Titel 1"/>
          <p:cNvSpPr>
            <a:spLocks noGrp="1"/>
          </p:cNvSpPr>
          <p:nvPr>
            <p:ph type="title"/>
          </p:nvPr>
        </p:nvSpPr>
        <p:spPr>
          <a:xfrm>
            <a:off x="1796400" y="5544000"/>
            <a:ext cx="5295194" cy="827109"/>
          </a:xfrm>
        </p:spPr>
        <p:txBody>
          <a:bodyPr>
            <a:noAutofit/>
          </a:bodyPr>
          <a:lstStyle>
            <a:lvl1pPr>
              <a:defRPr sz="4800" b="1" i="0">
                <a:solidFill>
                  <a:schemeClr val="accent1"/>
                </a:solidFill>
              </a:defRPr>
            </a:lvl1pPr>
          </a:lstStyle>
          <a:p>
            <a:r>
              <a:rPr lang="nl-NL" dirty="0"/>
              <a:t>Klikken om de titelstijl van het model te bewerken</a:t>
            </a:r>
            <a:endParaRPr lang="en-GB" dirty="0"/>
          </a:p>
        </p:txBody>
      </p:sp>
      <p:sp>
        <p:nvSpPr>
          <p:cNvPr id="7" name="Tijdelijke aanduiding voor datum 6">
            <a:extLst>
              <a:ext uri="{FF2B5EF4-FFF2-40B4-BE49-F238E27FC236}">
                <a16:creationId xmlns:a16="http://schemas.microsoft.com/office/drawing/2014/main" id="{647E5FAD-4AD8-4042-B063-4BFA4CD3575F}"/>
              </a:ext>
            </a:extLst>
          </p:cNvPr>
          <p:cNvSpPr>
            <a:spLocks noGrp="1"/>
          </p:cNvSpPr>
          <p:nvPr>
            <p:ph type="dt" sz="half" idx="10"/>
          </p:nvPr>
        </p:nvSpPr>
        <p:spPr/>
        <p:txBody>
          <a:bodyPr/>
          <a:lstStyle>
            <a:lvl1pPr>
              <a:defRPr/>
            </a:lvl1pPr>
          </a:lstStyle>
          <a:p>
            <a:pPr>
              <a:defRPr/>
            </a:pPr>
            <a:fld id="{18F7E177-8C83-447D-A06F-48E15A8F3DF9}" type="datetimeFigureOut">
              <a:rPr lang="en-GB"/>
              <a:pPr>
                <a:defRPr/>
              </a:pPr>
              <a:t>30/08/2022</a:t>
            </a:fld>
            <a:endParaRPr lang="en-GB"/>
          </a:p>
        </p:txBody>
      </p:sp>
      <p:sp>
        <p:nvSpPr>
          <p:cNvPr id="8" name="Tijdelijke aanduiding voor voettekst 7">
            <a:extLst>
              <a:ext uri="{FF2B5EF4-FFF2-40B4-BE49-F238E27FC236}">
                <a16:creationId xmlns:a16="http://schemas.microsoft.com/office/drawing/2014/main" id="{7CBFDFC2-AC96-4BBE-95BF-9F37D8191908}"/>
              </a:ext>
            </a:extLst>
          </p:cNvPr>
          <p:cNvSpPr>
            <a:spLocks noGrp="1"/>
          </p:cNvSpPr>
          <p:nvPr>
            <p:ph type="ftr" sz="quarter" idx="11"/>
          </p:nvPr>
        </p:nvSpPr>
        <p:spPr/>
        <p:txBody>
          <a:bodyPr/>
          <a:lstStyle>
            <a:lvl1pPr>
              <a:defRPr/>
            </a:lvl1pPr>
          </a:lstStyle>
          <a:p>
            <a:pPr>
              <a:defRPr/>
            </a:pPr>
            <a:endParaRPr lang="en-GB"/>
          </a:p>
        </p:txBody>
      </p:sp>
      <p:sp>
        <p:nvSpPr>
          <p:cNvPr id="9" name="Tijdelijke aanduiding voor dianummer 8">
            <a:extLst>
              <a:ext uri="{FF2B5EF4-FFF2-40B4-BE49-F238E27FC236}">
                <a16:creationId xmlns:a16="http://schemas.microsoft.com/office/drawing/2014/main" id="{54AD37E9-4FDC-4715-AF8B-28CF98A85E0B}"/>
              </a:ext>
            </a:extLst>
          </p:cNvPr>
          <p:cNvSpPr>
            <a:spLocks noGrp="1"/>
          </p:cNvSpPr>
          <p:nvPr>
            <p:ph type="sldNum" sz="quarter" idx="12"/>
          </p:nvPr>
        </p:nvSpPr>
        <p:spPr/>
        <p:txBody>
          <a:bodyPr/>
          <a:lstStyle>
            <a:lvl1pPr>
              <a:defRPr/>
            </a:lvl1pPr>
          </a:lstStyle>
          <a:p>
            <a:pPr>
              <a:defRPr/>
            </a:pPr>
            <a:fld id="{34758173-33E1-4EC1-A6CD-0FAD51429979}" type="slidenum">
              <a:rPr lang="en-GB" altLang="nl-NL"/>
              <a:pPr>
                <a:defRPr/>
              </a:pPr>
              <a:t>‹nr.›</a:t>
            </a:fld>
            <a:endParaRPr lang="en-GB" altLang="nl-NL"/>
          </a:p>
        </p:txBody>
      </p:sp>
    </p:spTree>
    <p:extLst>
      <p:ext uri="{BB962C8B-B14F-4D97-AF65-F5344CB8AC3E}">
        <p14:creationId xmlns:p14="http://schemas.microsoft.com/office/powerpoint/2010/main" val="50037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ind Blauw-Wit logo">
    <p:spTree>
      <p:nvGrpSpPr>
        <p:cNvPr id="1" name=""/>
        <p:cNvGrpSpPr/>
        <p:nvPr/>
      </p:nvGrpSpPr>
      <p:grpSpPr>
        <a:xfrm>
          <a:off x="0" y="0"/>
          <a:ext cx="0" cy="0"/>
          <a:chOff x="0" y="0"/>
          <a:chExt cx="0" cy="0"/>
        </a:xfrm>
      </p:grpSpPr>
      <p:pic>
        <p:nvPicPr>
          <p:cNvPr id="3" name="Afbeelding 6">
            <a:extLst>
              <a:ext uri="{FF2B5EF4-FFF2-40B4-BE49-F238E27FC236}">
                <a16:creationId xmlns:a16="http://schemas.microsoft.com/office/drawing/2014/main" id="{28AF7098-5A4B-485C-8277-B75806A1F7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7">
            <a:extLst>
              <a:ext uri="{FF2B5EF4-FFF2-40B4-BE49-F238E27FC236}">
                <a16:creationId xmlns:a16="http://schemas.microsoft.com/office/drawing/2014/main" id="{824A4E38-1BB4-4F58-8EC8-06E61E35C12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540000" y="5400000"/>
            <a:ext cx="6480000" cy="864000"/>
          </a:xfrm>
        </p:spPr>
        <p:txBody>
          <a:bodyPr lIns="0" tIns="0" rIns="0" bIns="0" anchor="b">
            <a:noAutofit/>
          </a:bodyPr>
          <a:lstStyle>
            <a:lvl1pPr algn="l">
              <a:defRPr sz="5000" b="1">
                <a:solidFill>
                  <a:schemeClr val="bg1"/>
                </a:solidFill>
                <a:latin typeface="RijksoverheidSerif" panose="02000506060000020004"/>
              </a:defRPr>
            </a:lvl1pPr>
          </a:lstStyle>
          <a:p>
            <a:r>
              <a:rPr lang="nl-NL"/>
              <a:t>Klik om de stijl te bewerken</a:t>
            </a:r>
            <a:endParaRPr lang="en-GB" dirty="0"/>
          </a:p>
        </p:txBody>
      </p:sp>
      <p:sp>
        <p:nvSpPr>
          <p:cNvPr id="5" name="Tijdelijke aanduiding voor datum 3">
            <a:extLst>
              <a:ext uri="{FF2B5EF4-FFF2-40B4-BE49-F238E27FC236}">
                <a16:creationId xmlns:a16="http://schemas.microsoft.com/office/drawing/2014/main" id="{07837B0F-7638-447E-B144-73F987BA3A90}"/>
              </a:ext>
            </a:extLst>
          </p:cNvPr>
          <p:cNvSpPr>
            <a:spLocks noGrp="1"/>
          </p:cNvSpPr>
          <p:nvPr>
            <p:ph type="dt" sz="half" idx="10"/>
          </p:nvPr>
        </p:nvSpPr>
        <p:spPr/>
        <p:txBody>
          <a:bodyPr/>
          <a:lstStyle>
            <a:lvl1pPr>
              <a:defRPr/>
            </a:lvl1pPr>
          </a:lstStyle>
          <a:p>
            <a:pPr>
              <a:defRPr/>
            </a:pPr>
            <a:fld id="{A0441291-AB67-4FBC-92AD-AF579A583BDB}" type="datetimeFigureOut">
              <a:rPr lang="en-GB"/>
              <a:pPr>
                <a:defRPr/>
              </a:pPr>
              <a:t>30/08/2022</a:t>
            </a:fld>
            <a:endParaRPr lang="en-GB"/>
          </a:p>
        </p:txBody>
      </p:sp>
      <p:sp>
        <p:nvSpPr>
          <p:cNvPr id="6" name="Tijdelijke aanduiding voor voettekst 4">
            <a:extLst>
              <a:ext uri="{FF2B5EF4-FFF2-40B4-BE49-F238E27FC236}">
                <a16:creationId xmlns:a16="http://schemas.microsoft.com/office/drawing/2014/main" id="{B6FD9963-B5B2-4F38-B52E-32928A5A9FC7}"/>
              </a:ext>
            </a:extLst>
          </p:cNvPr>
          <p:cNvSpPr>
            <a:spLocks noGrp="1"/>
          </p:cNvSpPr>
          <p:nvPr>
            <p:ph type="ftr" sz="quarter" idx="11"/>
          </p:nvPr>
        </p:nvSpPr>
        <p:spPr/>
        <p:txBody>
          <a:bodyPr/>
          <a:lstStyle>
            <a:lvl1pPr>
              <a:defRPr/>
            </a:lvl1pPr>
          </a:lstStyle>
          <a:p>
            <a:pPr>
              <a:defRPr/>
            </a:pPr>
            <a:endParaRPr lang="en-GB"/>
          </a:p>
        </p:txBody>
      </p:sp>
      <p:sp>
        <p:nvSpPr>
          <p:cNvPr id="7" name="Tijdelijke aanduiding voor dianummer 5">
            <a:extLst>
              <a:ext uri="{FF2B5EF4-FFF2-40B4-BE49-F238E27FC236}">
                <a16:creationId xmlns:a16="http://schemas.microsoft.com/office/drawing/2014/main" id="{9B259104-4640-4FDD-9893-F6BA853D9DD5}"/>
              </a:ext>
            </a:extLst>
          </p:cNvPr>
          <p:cNvSpPr>
            <a:spLocks noGrp="1"/>
          </p:cNvSpPr>
          <p:nvPr>
            <p:ph type="sldNum" sz="quarter" idx="12"/>
          </p:nvPr>
        </p:nvSpPr>
        <p:spPr/>
        <p:txBody>
          <a:bodyPr/>
          <a:lstStyle>
            <a:lvl1pPr>
              <a:defRPr/>
            </a:lvl1pPr>
          </a:lstStyle>
          <a:p>
            <a:pPr>
              <a:defRPr/>
            </a:pPr>
            <a:fld id="{69F5E569-A11D-4A68-95CC-EDE4BCD7A906}" type="slidenum">
              <a:rPr lang="en-GB" altLang="nl-NL"/>
              <a:pPr>
                <a:defRPr/>
              </a:pPr>
              <a:t>‹nr.›</a:t>
            </a:fld>
            <a:endParaRPr lang="en-GB" altLang="nl-NL"/>
          </a:p>
        </p:txBody>
      </p:sp>
    </p:spTree>
    <p:extLst>
      <p:ext uri="{BB962C8B-B14F-4D97-AF65-F5344CB8AC3E}">
        <p14:creationId xmlns:p14="http://schemas.microsoft.com/office/powerpoint/2010/main" val="4294378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 Zwart logo">
    <p:spTree>
      <p:nvGrpSpPr>
        <p:cNvPr id="1" name=""/>
        <p:cNvGrpSpPr/>
        <p:nvPr/>
      </p:nvGrpSpPr>
      <p:grpSpPr>
        <a:xfrm>
          <a:off x="0" y="0"/>
          <a:ext cx="0" cy="0"/>
          <a:chOff x="0" y="0"/>
          <a:chExt cx="0" cy="0"/>
        </a:xfrm>
      </p:grpSpPr>
      <p:pic>
        <p:nvPicPr>
          <p:cNvPr id="4" name="Afbeelding 6">
            <a:extLst>
              <a:ext uri="{FF2B5EF4-FFF2-40B4-BE49-F238E27FC236}">
                <a16:creationId xmlns:a16="http://schemas.microsoft.com/office/drawing/2014/main" id="{3FEE67EB-8385-47A2-A521-AE0FBA6A88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4000" y="5086800"/>
            <a:ext cx="9244800" cy="864000"/>
          </a:xfrm>
        </p:spPr>
        <p:txBody>
          <a:bodyPr lIns="0" tIns="0" rIns="0" bIns="0" anchor="b">
            <a:noAutofit/>
          </a:bodyPr>
          <a:lstStyle>
            <a:lvl1pPr algn="l">
              <a:defRPr sz="5000" b="1">
                <a:solidFill>
                  <a:schemeClr val="bg1"/>
                </a:solidFill>
                <a:latin typeface="RijksoverheidSerif" panose="02000506060000020004"/>
              </a:defRPr>
            </a:lvl1pPr>
          </a:lstStyle>
          <a:p>
            <a:r>
              <a:rPr lang="nl-NL"/>
              <a:t>Klik om de stijl te bewerken</a:t>
            </a:r>
            <a:endParaRPr lang="en-GB" dirty="0"/>
          </a:p>
        </p:txBody>
      </p:sp>
      <p:sp>
        <p:nvSpPr>
          <p:cNvPr id="3" name="Ondertitel 2"/>
          <p:cNvSpPr>
            <a:spLocks noGrp="1"/>
          </p:cNvSpPr>
          <p:nvPr>
            <p:ph type="subTitle" idx="1"/>
          </p:nvPr>
        </p:nvSpPr>
        <p:spPr>
          <a:xfrm>
            <a:off x="684000" y="6030000"/>
            <a:ext cx="8740800" cy="3708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GB" dirty="0"/>
          </a:p>
        </p:txBody>
      </p:sp>
      <p:sp>
        <p:nvSpPr>
          <p:cNvPr id="5" name="Tijdelijke aanduiding voor datum 3">
            <a:extLst>
              <a:ext uri="{FF2B5EF4-FFF2-40B4-BE49-F238E27FC236}">
                <a16:creationId xmlns:a16="http://schemas.microsoft.com/office/drawing/2014/main" id="{35CC54F1-2419-4E31-9DF5-D46FA2DB3C1F}"/>
              </a:ext>
            </a:extLst>
          </p:cNvPr>
          <p:cNvSpPr>
            <a:spLocks noGrp="1"/>
          </p:cNvSpPr>
          <p:nvPr>
            <p:ph type="dt" sz="half" idx="10"/>
          </p:nvPr>
        </p:nvSpPr>
        <p:spPr/>
        <p:txBody>
          <a:bodyPr/>
          <a:lstStyle>
            <a:lvl1pPr>
              <a:defRPr/>
            </a:lvl1pPr>
          </a:lstStyle>
          <a:p>
            <a:pPr>
              <a:defRPr/>
            </a:pPr>
            <a:fld id="{0D4FFA2A-3897-4AB1-9280-ED0A606711CD}" type="datetimeFigureOut">
              <a:rPr lang="en-GB"/>
              <a:pPr>
                <a:defRPr/>
              </a:pPr>
              <a:t>30/08/2022</a:t>
            </a:fld>
            <a:endParaRPr lang="en-GB"/>
          </a:p>
        </p:txBody>
      </p:sp>
      <p:sp>
        <p:nvSpPr>
          <p:cNvPr id="6" name="Tijdelijke aanduiding voor voettekst 4">
            <a:extLst>
              <a:ext uri="{FF2B5EF4-FFF2-40B4-BE49-F238E27FC236}">
                <a16:creationId xmlns:a16="http://schemas.microsoft.com/office/drawing/2014/main" id="{361985BE-1760-427C-B9CC-1B0845C4FAA3}"/>
              </a:ext>
            </a:extLst>
          </p:cNvPr>
          <p:cNvSpPr>
            <a:spLocks noGrp="1"/>
          </p:cNvSpPr>
          <p:nvPr>
            <p:ph type="ftr" sz="quarter" idx="11"/>
          </p:nvPr>
        </p:nvSpPr>
        <p:spPr/>
        <p:txBody>
          <a:bodyPr/>
          <a:lstStyle>
            <a:lvl1pPr>
              <a:defRPr/>
            </a:lvl1pPr>
          </a:lstStyle>
          <a:p>
            <a:pPr>
              <a:defRPr/>
            </a:pPr>
            <a:endParaRPr lang="en-GB"/>
          </a:p>
        </p:txBody>
      </p:sp>
      <p:sp>
        <p:nvSpPr>
          <p:cNvPr id="7" name="Tijdelijke aanduiding voor dianummer 5">
            <a:extLst>
              <a:ext uri="{FF2B5EF4-FFF2-40B4-BE49-F238E27FC236}">
                <a16:creationId xmlns:a16="http://schemas.microsoft.com/office/drawing/2014/main" id="{AA1A1DBB-6887-4EA7-A791-25C2FC98F101}"/>
              </a:ext>
            </a:extLst>
          </p:cNvPr>
          <p:cNvSpPr>
            <a:spLocks noGrp="1"/>
          </p:cNvSpPr>
          <p:nvPr>
            <p:ph type="sldNum" sz="quarter" idx="12"/>
          </p:nvPr>
        </p:nvSpPr>
        <p:spPr/>
        <p:txBody>
          <a:bodyPr/>
          <a:lstStyle>
            <a:lvl1pPr>
              <a:defRPr/>
            </a:lvl1pPr>
          </a:lstStyle>
          <a:p>
            <a:pPr>
              <a:defRPr/>
            </a:pPr>
            <a:fld id="{556B19E3-9D1F-4976-9561-B0F03F3701E9}" type="slidenum">
              <a:rPr lang="en-GB" altLang="nl-NL"/>
              <a:pPr>
                <a:defRPr/>
              </a:pPr>
              <a:t>‹nr.›</a:t>
            </a:fld>
            <a:endParaRPr lang="en-GB" altLang="nl-NL"/>
          </a:p>
        </p:txBody>
      </p:sp>
    </p:spTree>
    <p:extLst>
      <p:ext uri="{BB962C8B-B14F-4D97-AF65-F5344CB8AC3E}">
        <p14:creationId xmlns:p14="http://schemas.microsoft.com/office/powerpoint/2010/main" val="4247725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ind Blauw-Zwart logo">
    <p:spTree>
      <p:nvGrpSpPr>
        <p:cNvPr id="1" name=""/>
        <p:cNvGrpSpPr/>
        <p:nvPr/>
      </p:nvGrpSpPr>
      <p:grpSpPr>
        <a:xfrm>
          <a:off x="0" y="0"/>
          <a:ext cx="0" cy="0"/>
          <a:chOff x="0" y="0"/>
          <a:chExt cx="0" cy="0"/>
        </a:xfrm>
      </p:grpSpPr>
      <p:pic>
        <p:nvPicPr>
          <p:cNvPr id="3" name="Afbeelding 6">
            <a:extLst>
              <a:ext uri="{FF2B5EF4-FFF2-40B4-BE49-F238E27FC236}">
                <a16:creationId xmlns:a16="http://schemas.microsoft.com/office/drawing/2014/main" id="{100432F1-0142-471E-B74E-C9DD314DA0B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7">
            <a:extLst>
              <a:ext uri="{FF2B5EF4-FFF2-40B4-BE49-F238E27FC236}">
                <a16:creationId xmlns:a16="http://schemas.microsoft.com/office/drawing/2014/main" id="{34775D10-C753-4876-AA7D-3AD69F14D40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540000" y="5400000"/>
            <a:ext cx="6480000" cy="864000"/>
          </a:xfrm>
        </p:spPr>
        <p:txBody>
          <a:bodyPr lIns="0" tIns="0" rIns="0" bIns="0" anchor="b">
            <a:noAutofit/>
          </a:bodyPr>
          <a:lstStyle>
            <a:lvl1pPr algn="l">
              <a:defRPr sz="5000" b="1">
                <a:solidFill>
                  <a:schemeClr val="bg1"/>
                </a:solidFill>
                <a:latin typeface="RijksoverheidSerif" panose="02000506060000020004"/>
              </a:defRPr>
            </a:lvl1pPr>
          </a:lstStyle>
          <a:p>
            <a:r>
              <a:rPr lang="nl-NL"/>
              <a:t>Klik om de stijl te bewerken</a:t>
            </a:r>
            <a:endParaRPr lang="en-GB" dirty="0"/>
          </a:p>
        </p:txBody>
      </p:sp>
      <p:sp>
        <p:nvSpPr>
          <p:cNvPr id="5" name="Tijdelijke aanduiding voor datum 3">
            <a:extLst>
              <a:ext uri="{FF2B5EF4-FFF2-40B4-BE49-F238E27FC236}">
                <a16:creationId xmlns:a16="http://schemas.microsoft.com/office/drawing/2014/main" id="{E2BE6A5C-2FE7-4AEA-97DA-A0832D428A4A}"/>
              </a:ext>
            </a:extLst>
          </p:cNvPr>
          <p:cNvSpPr>
            <a:spLocks noGrp="1"/>
          </p:cNvSpPr>
          <p:nvPr>
            <p:ph type="dt" sz="half" idx="10"/>
          </p:nvPr>
        </p:nvSpPr>
        <p:spPr/>
        <p:txBody>
          <a:bodyPr/>
          <a:lstStyle>
            <a:lvl1pPr>
              <a:defRPr/>
            </a:lvl1pPr>
          </a:lstStyle>
          <a:p>
            <a:pPr>
              <a:defRPr/>
            </a:pPr>
            <a:fld id="{18822AED-7899-4A12-A31F-2404F8EE710B}" type="datetimeFigureOut">
              <a:rPr lang="en-GB"/>
              <a:pPr>
                <a:defRPr/>
              </a:pPr>
              <a:t>30/08/2022</a:t>
            </a:fld>
            <a:endParaRPr lang="en-GB"/>
          </a:p>
        </p:txBody>
      </p:sp>
      <p:sp>
        <p:nvSpPr>
          <p:cNvPr id="6" name="Tijdelijke aanduiding voor voettekst 4">
            <a:extLst>
              <a:ext uri="{FF2B5EF4-FFF2-40B4-BE49-F238E27FC236}">
                <a16:creationId xmlns:a16="http://schemas.microsoft.com/office/drawing/2014/main" id="{89071E08-3EDE-4E58-84FD-1E166DBD4F61}"/>
              </a:ext>
            </a:extLst>
          </p:cNvPr>
          <p:cNvSpPr>
            <a:spLocks noGrp="1"/>
          </p:cNvSpPr>
          <p:nvPr>
            <p:ph type="ftr" sz="quarter" idx="11"/>
          </p:nvPr>
        </p:nvSpPr>
        <p:spPr/>
        <p:txBody>
          <a:bodyPr/>
          <a:lstStyle>
            <a:lvl1pPr>
              <a:defRPr/>
            </a:lvl1pPr>
          </a:lstStyle>
          <a:p>
            <a:pPr>
              <a:defRPr/>
            </a:pPr>
            <a:endParaRPr lang="en-GB"/>
          </a:p>
        </p:txBody>
      </p:sp>
      <p:sp>
        <p:nvSpPr>
          <p:cNvPr id="7" name="Tijdelijke aanduiding voor dianummer 5">
            <a:extLst>
              <a:ext uri="{FF2B5EF4-FFF2-40B4-BE49-F238E27FC236}">
                <a16:creationId xmlns:a16="http://schemas.microsoft.com/office/drawing/2014/main" id="{D4C4C57B-C6AF-43A9-BDF5-1C7579A93094}"/>
              </a:ext>
            </a:extLst>
          </p:cNvPr>
          <p:cNvSpPr>
            <a:spLocks noGrp="1"/>
          </p:cNvSpPr>
          <p:nvPr>
            <p:ph type="sldNum" sz="quarter" idx="12"/>
          </p:nvPr>
        </p:nvSpPr>
        <p:spPr/>
        <p:txBody>
          <a:bodyPr/>
          <a:lstStyle>
            <a:lvl1pPr>
              <a:defRPr/>
            </a:lvl1pPr>
          </a:lstStyle>
          <a:p>
            <a:pPr>
              <a:defRPr/>
            </a:pPr>
            <a:fld id="{DE884781-5446-4E5A-BE9F-F162F54B4335}" type="slidenum">
              <a:rPr lang="en-GB" altLang="nl-NL"/>
              <a:pPr>
                <a:defRPr/>
              </a:pPr>
              <a:t>‹nr.›</a:t>
            </a:fld>
            <a:endParaRPr lang="en-GB" altLang="nl-NL"/>
          </a:p>
        </p:txBody>
      </p:sp>
    </p:spTree>
    <p:extLst>
      <p:ext uri="{BB962C8B-B14F-4D97-AF65-F5344CB8AC3E}">
        <p14:creationId xmlns:p14="http://schemas.microsoft.com/office/powerpoint/2010/main" val="1616706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 Rood-Wit logo">
    <p:spTree>
      <p:nvGrpSpPr>
        <p:cNvPr id="1" name=""/>
        <p:cNvGrpSpPr/>
        <p:nvPr/>
      </p:nvGrpSpPr>
      <p:grpSpPr>
        <a:xfrm>
          <a:off x="0" y="0"/>
          <a:ext cx="0" cy="0"/>
          <a:chOff x="0" y="0"/>
          <a:chExt cx="0" cy="0"/>
        </a:xfrm>
      </p:grpSpPr>
      <p:pic>
        <p:nvPicPr>
          <p:cNvPr id="4" name="Afbeelding 6">
            <a:extLst>
              <a:ext uri="{FF2B5EF4-FFF2-40B4-BE49-F238E27FC236}">
                <a16:creationId xmlns:a16="http://schemas.microsoft.com/office/drawing/2014/main" id="{E7926A77-C3F6-47A1-82CE-C0E94E6477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7">
            <a:extLst>
              <a:ext uri="{FF2B5EF4-FFF2-40B4-BE49-F238E27FC236}">
                <a16:creationId xmlns:a16="http://schemas.microsoft.com/office/drawing/2014/main" id="{77E5DB37-6522-418D-82F5-ADA8A3D1DD3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3999" y="5086800"/>
            <a:ext cx="9243772" cy="864000"/>
          </a:xfrm>
        </p:spPr>
        <p:txBody>
          <a:bodyPr lIns="0" tIns="0" rIns="0" bIns="0" anchor="b">
            <a:noAutofit/>
          </a:bodyPr>
          <a:lstStyle>
            <a:lvl1pPr algn="l">
              <a:defRPr sz="5000" b="1">
                <a:solidFill>
                  <a:schemeClr val="bg1"/>
                </a:solidFill>
                <a:latin typeface="RijksoverheidSerif" panose="02000506060000020004"/>
              </a:defRPr>
            </a:lvl1pPr>
          </a:lstStyle>
          <a:p>
            <a:r>
              <a:rPr lang="nl-NL"/>
              <a:t>Klik om de stijl te bewerken</a:t>
            </a:r>
            <a:endParaRPr lang="en-GB" dirty="0"/>
          </a:p>
        </p:txBody>
      </p:sp>
      <p:sp>
        <p:nvSpPr>
          <p:cNvPr id="3" name="Ondertitel 2"/>
          <p:cNvSpPr>
            <a:spLocks noGrp="1"/>
          </p:cNvSpPr>
          <p:nvPr>
            <p:ph type="subTitle" idx="1"/>
          </p:nvPr>
        </p:nvSpPr>
        <p:spPr>
          <a:xfrm>
            <a:off x="684000" y="6030000"/>
            <a:ext cx="8741884" cy="3708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GB" dirty="0"/>
          </a:p>
        </p:txBody>
      </p:sp>
      <p:sp>
        <p:nvSpPr>
          <p:cNvPr id="6" name="Tijdelijke aanduiding voor datum 3">
            <a:extLst>
              <a:ext uri="{FF2B5EF4-FFF2-40B4-BE49-F238E27FC236}">
                <a16:creationId xmlns:a16="http://schemas.microsoft.com/office/drawing/2014/main" id="{CC49297E-9D4C-4399-A001-B1F45EEC7C44}"/>
              </a:ext>
            </a:extLst>
          </p:cNvPr>
          <p:cNvSpPr>
            <a:spLocks noGrp="1"/>
          </p:cNvSpPr>
          <p:nvPr>
            <p:ph type="dt" sz="half" idx="10"/>
          </p:nvPr>
        </p:nvSpPr>
        <p:spPr/>
        <p:txBody>
          <a:bodyPr/>
          <a:lstStyle>
            <a:lvl1pPr>
              <a:defRPr/>
            </a:lvl1pPr>
          </a:lstStyle>
          <a:p>
            <a:pPr>
              <a:defRPr/>
            </a:pPr>
            <a:fld id="{0D5B3F12-BF79-48A5-B9F8-6360F74BEF30}" type="datetimeFigureOut">
              <a:rPr lang="en-GB"/>
              <a:pPr>
                <a:defRPr/>
              </a:pPr>
              <a:t>30/08/2022</a:t>
            </a:fld>
            <a:endParaRPr lang="en-GB"/>
          </a:p>
        </p:txBody>
      </p:sp>
      <p:sp>
        <p:nvSpPr>
          <p:cNvPr id="7" name="Tijdelijke aanduiding voor voettekst 4">
            <a:extLst>
              <a:ext uri="{FF2B5EF4-FFF2-40B4-BE49-F238E27FC236}">
                <a16:creationId xmlns:a16="http://schemas.microsoft.com/office/drawing/2014/main" id="{5C41F7D9-2E2D-4A83-938C-DEFF3368EB81}"/>
              </a:ext>
            </a:extLst>
          </p:cNvPr>
          <p:cNvSpPr>
            <a:spLocks noGrp="1"/>
          </p:cNvSpPr>
          <p:nvPr>
            <p:ph type="ftr" sz="quarter" idx="11"/>
          </p:nvPr>
        </p:nvSpPr>
        <p:spPr/>
        <p:txBody>
          <a:bodyPr/>
          <a:lstStyle>
            <a:lvl1pPr>
              <a:defRPr/>
            </a:lvl1pPr>
          </a:lstStyle>
          <a:p>
            <a:pPr>
              <a:defRPr/>
            </a:pPr>
            <a:endParaRPr lang="en-GB"/>
          </a:p>
        </p:txBody>
      </p:sp>
      <p:sp>
        <p:nvSpPr>
          <p:cNvPr id="8" name="Tijdelijke aanduiding voor dianummer 5">
            <a:extLst>
              <a:ext uri="{FF2B5EF4-FFF2-40B4-BE49-F238E27FC236}">
                <a16:creationId xmlns:a16="http://schemas.microsoft.com/office/drawing/2014/main" id="{FC63FF9B-4BAF-4C8C-8702-4A02B5867B99}"/>
              </a:ext>
            </a:extLst>
          </p:cNvPr>
          <p:cNvSpPr>
            <a:spLocks noGrp="1"/>
          </p:cNvSpPr>
          <p:nvPr>
            <p:ph type="sldNum" sz="quarter" idx="12"/>
          </p:nvPr>
        </p:nvSpPr>
        <p:spPr/>
        <p:txBody>
          <a:bodyPr/>
          <a:lstStyle>
            <a:lvl1pPr>
              <a:defRPr/>
            </a:lvl1pPr>
          </a:lstStyle>
          <a:p>
            <a:pPr>
              <a:defRPr/>
            </a:pPr>
            <a:fld id="{ED4D8596-5B32-4F91-9686-555A296779F1}" type="slidenum">
              <a:rPr lang="en-GB" altLang="nl-NL"/>
              <a:pPr>
                <a:defRPr/>
              </a:pPr>
              <a:t>‹nr.›</a:t>
            </a:fld>
            <a:endParaRPr lang="en-GB" altLang="nl-NL"/>
          </a:p>
        </p:txBody>
      </p:sp>
    </p:spTree>
    <p:extLst>
      <p:ext uri="{BB962C8B-B14F-4D97-AF65-F5344CB8AC3E}">
        <p14:creationId xmlns:p14="http://schemas.microsoft.com/office/powerpoint/2010/main" val="2232013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 Rood-Zwart logo">
    <p:spTree>
      <p:nvGrpSpPr>
        <p:cNvPr id="1" name=""/>
        <p:cNvGrpSpPr/>
        <p:nvPr/>
      </p:nvGrpSpPr>
      <p:grpSpPr>
        <a:xfrm>
          <a:off x="0" y="0"/>
          <a:ext cx="0" cy="0"/>
          <a:chOff x="0" y="0"/>
          <a:chExt cx="0" cy="0"/>
        </a:xfrm>
      </p:grpSpPr>
      <p:pic>
        <p:nvPicPr>
          <p:cNvPr id="4" name="Afbeelding 6">
            <a:extLst>
              <a:ext uri="{FF2B5EF4-FFF2-40B4-BE49-F238E27FC236}">
                <a16:creationId xmlns:a16="http://schemas.microsoft.com/office/drawing/2014/main" id="{794D8BC4-8B4C-4411-9A0B-49081B0F52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7">
            <a:extLst>
              <a:ext uri="{FF2B5EF4-FFF2-40B4-BE49-F238E27FC236}">
                <a16:creationId xmlns:a16="http://schemas.microsoft.com/office/drawing/2014/main" id="{40F17B35-55B9-4C30-89F6-96D037ACDBC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3999" y="5086800"/>
            <a:ext cx="9243772" cy="864000"/>
          </a:xfrm>
        </p:spPr>
        <p:txBody>
          <a:bodyPr lIns="0" tIns="0" rIns="0" bIns="0" anchor="b">
            <a:noAutofit/>
          </a:bodyPr>
          <a:lstStyle>
            <a:lvl1pPr algn="l">
              <a:defRPr sz="5000" b="1">
                <a:solidFill>
                  <a:schemeClr val="bg1"/>
                </a:solidFill>
                <a:latin typeface="RijksoverheidSerif" panose="02000506060000020004"/>
              </a:defRPr>
            </a:lvl1pPr>
          </a:lstStyle>
          <a:p>
            <a:r>
              <a:rPr lang="nl-NL"/>
              <a:t>Klik om de stijl te bewerken</a:t>
            </a:r>
            <a:endParaRPr lang="en-GB" dirty="0"/>
          </a:p>
        </p:txBody>
      </p:sp>
      <p:sp>
        <p:nvSpPr>
          <p:cNvPr id="3" name="Ondertitel 2"/>
          <p:cNvSpPr>
            <a:spLocks noGrp="1"/>
          </p:cNvSpPr>
          <p:nvPr>
            <p:ph type="subTitle" idx="1"/>
          </p:nvPr>
        </p:nvSpPr>
        <p:spPr>
          <a:xfrm>
            <a:off x="684000" y="6030000"/>
            <a:ext cx="8741884" cy="3708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GB" dirty="0"/>
          </a:p>
        </p:txBody>
      </p:sp>
      <p:sp>
        <p:nvSpPr>
          <p:cNvPr id="6" name="Tijdelijke aanduiding voor datum 3">
            <a:extLst>
              <a:ext uri="{FF2B5EF4-FFF2-40B4-BE49-F238E27FC236}">
                <a16:creationId xmlns:a16="http://schemas.microsoft.com/office/drawing/2014/main" id="{F6B634C7-22CD-4259-9688-07759E7DACD1}"/>
              </a:ext>
            </a:extLst>
          </p:cNvPr>
          <p:cNvSpPr>
            <a:spLocks noGrp="1"/>
          </p:cNvSpPr>
          <p:nvPr>
            <p:ph type="dt" sz="half" idx="10"/>
          </p:nvPr>
        </p:nvSpPr>
        <p:spPr/>
        <p:txBody>
          <a:bodyPr/>
          <a:lstStyle>
            <a:lvl1pPr>
              <a:defRPr/>
            </a:lvl1pPr>
          </a:lstStyle>
          <a:p>
            <a:pPr>
              <a:defRPr/>
            </a:pPr>
            <a:fld id="{07905948-C031-49C0-B8DA-B4DACC39B71B}" type="datetimeFigureOut">
              <a:rPr lang="en-GB"/>
              <a:pPr>
                <a:defRPr/>
              </a:pPr>
              <a:t>30/08/2022</a:t>
            </a:fld>
            <a:endParaRPr lang="en-GB"/>
          </a:p>
        </p:txBody>
      </p:sp>
      <p:sp>
        <p:nvSpPr>
          <p:cNvPr id="7" name="Tijdelijke aanduiding voor voettekst 4">
            <a:extLst>
              <a:ext uri="{FF2B5EF4-FFF2-40B4-BE49-F238E27FC236}">
                <a16:creationId xmlns:a16="http://schemas.microsoft.com/office/drawing/2014/main" id="{273E3BDF-A744-476A-8126-6A87BEBBB2A8}"/>
              </a:ext>
            </a:extLst>
          </p:cNvPr>
          <p:cNvSpPr>
            <a:spLocks noGrp="1"/>
          </p:cNvSpPr>
          <p:nvPr>
            <p:ph type="ftr" sz="quarter" idx="11"/>
          </p:nvPr>
        </p:nvSpPr>
        <p:spPr/>
        <p:txBody>
          <a:bodyPr/>
          <a:lstStyle>
            <a:lvl1pPr>
              <a:defRPr/>
            </a:lvl1pPr>
          </a:lstStyle>
          <a:p>
            <a:pPr>
              <a:defRPr/>
            </a:pPr>
            <a:endParaRPr lang="en-GB"/>
          </a:p>
        </p:txBody>
      </p:sp>
      <p:sp>
        <p:nvSpPr>
          <p:cNvPr id="8" name="Tijdelijke aanduiding voor dianummer 5">
            <a:extLst>
              <a:ext uri="{FF2B5EF4-FFF2-40B4-BE49-F238E27FC236}">
                <a16:creationId xmlns:a16="http://schemas.microsoft.com/office/drawing/2014/main" id="{D39CB41C-9238-4B0B-A7D7-AAB1257AF75C}"/>
              </a:ext>
            </a:extLst>
          </p:cNvPr>
          <p:cNvSpPr>
            <a:spLocks noGrp="1"/>
          </p:cNvSpPr>
          <p:nvPr>
            <p:ph type="sldNum" sz="quarter" idx="12"/>
          </p:nvPr>
        </p:nvSpPr>
        <p:spPr/>
        <p:txBody>
          <a:bodyPr/>
          <a:lstStyle>
            <a:lvl1pPr>
              <a:defRPr/>
            </a:lvl1pPr>
          </a:lstStyle>
          <a:p>
            <a:pPr>
              <a:defRPr/>
            </a:pPr>
            <a:fld id="{3E006C76-024D-4039-8DEB-4F4C6FD10FBE}" type="slidenum">
              <a:rPr lang="en-GB" altLang="nl-NL"/>
              <a:pPr>
                <a:defRPr/>
              </a:pPr>
              <a:t>‹nr.›</a:t>
            </a:fld>
            <a:endParaRPr lang="en-GB" altLang="nl-NL"/>
          </a:p>
        </p:txBody>
      </p:sp>
    </p:spTree>
    <p:extLst>
      <p:ext uri="{BB962C8B-B14F-4D97-AF65-F5344CB8AC3E}">
        <p14:creationId xmlns:p14="http://schemas.microsoft.com/office/powerpoint/2010/main" val="3996343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kolom_Links_Roo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A9C34CF-1442-4C49-9981-418A13552853}"/>
              </a:ext>
            </a:extLst>
          </p:cNvPr>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6" name="Afbeelding 7">
            <a:extLst>
              <a:ext uri="{FF2B5EF4-FFF2-40B4-BE49-F238E27FC236}">
                <a16:creationId xmlns:a16="http://schemas.microsoft.com/office/drawing/2014/main" id="{1BCFC121-20DF-4467-B05F-B36E3EFF7E3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93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8">
            <a:extLst>
              <a:ext uri="{FF2B5EF4-FFF2-40B4-BE49-F238E27FC236}">
                <a16:creationId xmlns:a16="http://schemas.microsoft.com/office/drawing/2014/main" id="{3482BBE9-F766-40BC-A52A-B20C7BD66C5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7">
            <a:extLst>
              <a:ext uri="{FF2B5EF4-FFF2-40B4-BE49-F238E27FC236}">
                <a16:creationId xmlns:a16="http://schemas.microsoft.com/office/drawing/2014/main" id="{00CD6F28-3EEB-41FA-BA9F-473D278A83BE}"/>
              </a:ext>
            </a:extLst>
          </p:cNvPr>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 name="Titel 1"/>
          <p:cNvSpPr>
            <a:spLocks noGrp="1"/>
          </p:cNvSpPr>
          <p:nvPr>
            <p:ph type="title"/>
          </p:nvPr>
        </p:nvSpPr>
        <p:spPr>
          <a:xfrm>
            <a:off x="984075" y="1254481"/>
            <a:ext cx="4793862" cy="436207"/>
          </a:xfrm>
        </p:spPr>
        <p:txBody>
          <a:bodyPr>
            <a:normAutofit/>
          </a:bodyPr>
          <a:lstStyle>
            <a:lvl1pPr>
              <a:defRPr sz="3200" b="1">
                <a:solidFill>
                  <a:schemeClr val="accent1"/>
                </a:solidFill>
              </a:defRPr>
            </a:lvl1pPr>
          </a:lstStyle>
          <a:p>
            <a:r>
              <a:rPr lang="nl-NL"/>
              <a:t>Klik om de stijl te bewerken</a:t>
            </a:r>
            <a:endParaRPr lang="en-GB" dirty="0"/>
          </a:p>
        </p:txBody>
      </p:sp>
      <p:sp>
        <p:nvSpPr>
          <p:cNvPr id="3" name="Tijdelijke aanduiding voor tekst 2"/>
          <p:cNvSpPr>
            <a:spLocks noGrp="1"/>
          </p:cNvSpPr>
          <p:nvPr>
            <p:ph type="body" idx="1"/>
          </p:nvPr>
        </p:nvSpPr>
        <p:spPr>
          <a:xfrm>
            <a:off x="984075" y="1905153"/>
            <a:ext cx="4793862" cy="690968"/>
          </a:xfrm>
        </p:spPr>
        <p:txBody>
          <a:bodyPr>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984075" y="2843354"/>
            <a:ext cx="4789344" cy="3346307"/>
          </a:xfrm>
        </p:spPr>
        <p:txBody>
          <a:bodyPr>
            <a:normAutofit/>
          </a:bodyPr>
          <a:lstStyle>
            <a:lvl1pPr marL="0" indent="0">
              <a:buNone/>
              <a:defRPr sz="1500"/>
            </a:lvl1pPr>
            <a:lvl2pPr marL="0" indent="0">
              <a:buNone/>
              <a:defRPr sz="1500"/>
            </a:lvl2pPr>
            <a:lvl3pPr marL="0" indent="0">
              <a:buNone/>
              <a:defRPr sz="1500"/>
            </a:lvl3pPr>
            <a:lvl4pPr marL="0" indent="0">
              <a:buNone/>
              <a:defRPr sz="1500"/>
            </a:lvl4pPr>
            <a:lvl5pPr marL="0" indent="0">
              <a:buNone/>
              <a:defRPr sz="15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9" name="Tijdelijke aanduiding voor datum 6">
            <a:extLst>
              <a:ext uri="{FF2B5EF4-FFF2-40B4-BE49-F238E27FC236}">
                <a16:creationId xmlns:a16="http://schemas.microsoft.com/office/drawing/2014/main" id="{1529CF40-170C-4012-825C-C3BE57818F26}"/>
              </a:ext>
            </a:extLst>
          </p:cNvPr>
          <p:cNvSpPr>
            <a:spLocks noGrp="1"/>
          </p:cNvSpPr>
          <p:nvPr>
            <p:ph type="dt" sz="half" idx="10"/>
          </p:nvPr>
        </p:nvSpPr>
        <p:spPr/>
        <p:txBody>
          <a:bodyPr/>
          <a:lstStyle>
            <a:lvl1pPr>
              <a:defRPr/>
            </a:lvl1pPr>
          </a:lstStyle>
          <a:p>
            <a:pPr>
              <a:defRPr/>
            </a:pPr>
            <a:fld id="{6C72E35E-970A-4209-BF04-B1DADD55C67C}" type="datetimeFigureOut">
              <a:rPr lang="en-GB"/>
              <a:pPr>
                <a:defRPr/>
              </a:pPr>
              <a:t>30/08/2022</a:t>
            </a:fld>
            <a:endParaRPr lang="en-GB"/>
          </a:p>
        </p:txBody>
      </p:sp>
      <p:sp>
        <p:nvSpPr>
          <p:cNvPr id="10" name="Tijdelijke aanduiding voor voettekst 7">
            <a:extLst>
              <a:ext uri="{FF2B5EF4-FFF2-40B4-BE49-F238E27FC236}">
                <a16:creationId xmlns:a16="http://schemas.microsoft.com/office/drawing/2014/main" id="{AE7AABA6-2661-405A-8707-DF8ACB832539}"/>
              </a:ext>
            </a:extLst>
          </p:cNvPr>
          <p:cNvSpPr>
            <a:spLocks noGrp="1"/>
          </p:cNvSpPr>
          <p:nvPr>
            <p:ph type="ftr" sz="quarter" idx="11"/>
          </p:nvPr>
        </p:nvSpPr>
        <p:spPr/>
        <p:txBody>
          <a:bodyPr/>
          <a:lstStyle>
            <a:lvl1pPr>
              <a:defRPr/>
            </a:lvl1pPr>
          </a:lstStyle>
          <a:p>
            <a:pPr>
              <a:defRPr/>
            </a:pPr>
            <a:endParaRPr lang="en-GB"/>
          </a:p>
        </p:txBody>
      </p:sp>
      <p:sp>
        <p:nvSpPr>
          <p:cNvPr id="11" name="Tijdelijke aanduiding voor dianummer 8">
            <a:extLst>
              <a:ext uri="{FF2B5EF4-FFF2-40B4-BE49-F238E27FC236}">
                <a16:creationId xmlns:a16="http://schemas.microsoft.com/office/drawing/2014/main" id="{8B1C96A4-56EF-40D3-B19A-8789BA00164F}"/>
              </a:ext>
            </a:extLst>
          </p:cNvPr>
          <p:cNvSpPr>
            <a:spLocks noGrp="1"/>
          </p:cNvSpPr>
          <p:nvPr>
            <p:ph type="sldNum" sz="quarter" idx="12"/>
          </p:nvPr>
        </p:nvSpPr>
        <p:spPr/>
        <p:txBody>
          <a:bodyPr/>
          <a:lstStyle>
            <a:lvl1pPr>
              <a:defRPr/>
            </a:lvl1pPr>
          </a:lstStyle>
          <a:p>
            <a:pPr>
              <a:defRPr/>
            </a:pPr>
            <a:fld id="{CB61744B-0854-4258-B398-6A1B51D44384}" type="slidenum">
              <a:rPr lang="en-GB" altLang="nl-NL"/>
              <a:pPr>
                <a:defRPr/>
              </a:pPr>
              <a:t>‹nr.›</a:t>
            </a:fld>
            <a:endParaRPr lang="en-GB" altLang="nl-NL"/>
          </a:p>
        </p:txBody>
      </p:sp>
    </p:spTree>
    <p:extLst>
      <p:ext uri="{BB962C8B-B14F-4D97-AF65-F5344CB8AC3E}">
        <p14:creationId xmlns:p14="http://schemas.microsoft.com/office/powerpoint/2010/main" val="280620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koloms_Links_Roo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3FB732B0-C538-45B8-8AAE-090F29D9DEF6}"/>
              </a:ext>
            </a:extLst>
          </p:cNvPr>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6" name="Afbeelding 7">
            <a:extLst>
              <a:ext uri="{FF2B5EF4-FFF2-40B4-BE49-F238E27FC236}">
                <a16:creationId xmlns:a16="http://schemas.microsoft.com/office/drawing/2014/main" id="{0032274B-0119-430F-9AF8-155DD445E53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93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8">
            <a:extLst>
              <a:ext uri="{FF2B5EF4-FFF2-40B4-BE49-F238E27FC236}">
                <a16:creationId xmlns:a16="http://schemas.microsoft.com/office/drawing/2014/main" id="{E9CF80A0-BAC5-4284-8CC2-974FBA84A77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7">
            <a:extLst>
              <a:ext uri="{FF2B5EF4-FFF2-40B4-BE49-F238E27FC236}">
                <a16:creationId xmlns:a16="http://schemas.microsoft.com/office/drawing/2014/main" id="{D7692598-D7B0-4A4A-B357-021629EEE616}"/>
              </a:ext>
            </a:extLst>
          </p:cNvPr>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 name="Titel 1"/>
          <p:cNvSpPr>
            <a:spLocks noGrp="1"/>
          </p:cNvSpPr>
          <p:nvPr>
            <p:ph type="title"/>
          </p:nvPr>
        </p:nvSpPr>
        <p:spPr>
          <a:xfrm>
            <a:off x="984075" y="1254481"/>
            <a:ext cx="4793862" cy="436207"/>
          </a:xfrm>
        </p:spPr>
        <p:txBody>
          <a:bodyPr>
            <a:normAutofit/>
          </a:bodyPr>
          <a:lstStyle>
            <a:lvl1pPr>
              <a:defRPr sz="3200" b="1">
                <a:solidFill>
                  <a:schemeClr val="accent1"/>
                </a:solidFill>
              </a:defRPr>
            </a:lvl1pPr>
          </a:lstStyle>
          <a:p>
            <a:r>
              <a:rPr lang="nl-NL"/>
              <a:t>Klik om de stijl te bewerken</a:t>
            </a:r>
            <a:endParaRPr lang="en-GB" dirty="0"/>
          </a:p>
        </p:txBody>
      </p:sp>
      <p:sp>
        <p:nvSpPr>
          <p:cNvPr id="3" name="Tijdelijke aanduiding voor tekst 2"/>
          <p:cNvSpPr>
            <a:spLocks noGrp="1"/>
          </p:cNvSpPr>
          <p:nvPr>
            <p:ph type="body" idx="1"/>
          </p:nvPr>
        </p:nvSpPr>
        <p:spPr>
          <a:xfrm>
            <a:off x="984075" y="1905153"/>
            <a:ext cx="4793862" cy="690968"/>
          </a:xfrm>
        </p:spPr>
        <p:txBody>
          <a:bodyPr>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984075" y="2843354"/>
            <a:ext cx="4789344" cy="3346307"/>
          </a:xfrm>
        </p:spPr>
        <p:txBody>
          <a:bodyPr>
            <a:normAutofit/>
          </a:bodyPr>
          <a:lstStyle>
            <a:lvl1pPr marL="285750" indent="-285750">
              <a:buFont typeface="Arial" panose="020B0604020202020204" pitchFamily="34" charset="0"/>
              <a:buChar char="•"/>
              <a:defRPr sz="1500"/>
            </a:lvl1pPr>
            <a:lvl2pPr marL="285750" indent="-285750">
              <a:buFont typeface="Arial" panose="020B0604020202020204" pitchFamily="34" charset="0"/>
              <a:buChar char="•"/>
              <a:defRPr sz="1500"/>
            </a:lvl2pPr>
            <a:lvl3pPr marL="285750" indent="-285750">
              <a:buFont typeface="Arial" panose="020B0604020202020204" pitchFamily="34" charset="0"/>
              <a:buChar char="•"/>
              <a:defRPr sz="1500"/>
            </a:lvl3pPr>
            <a:lvl4pPr marL="285750" indent="-285750">
              <a:buFont typeface="Arial" panose="020B0604020202020204" pitchFamily="34" charset="0"/>
              <a:buChar char="•"/>
              <a:defRPr sz="1500"/>
            </a:lvl4pPr>
            <a:lvl5pPr marL="285750" indent="-285750">
              <a:buFont typeface="Arial" panose="020B0604020202020204" pitchFamily="34" charset="0"/>
              <a:buChar char="•"/>
              <a:defRPr sz="15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9" name="Tijdelijke aanduiding voor datum 6">
            <a:extLst>
              <a:ext uri="{FF2B5EF4-FFF2-40B4-BE49-F238E27FC236}">
                <a16:creationId xmlns:a16="http://schemas.microsoft.com/office/drawing/2014/main" id="{B1E02E14-AF02-44B2-8EED-832078B5F5FC}"/>
              </a:ext>
            </a:extLst>
          </p:cNvPr>
          <p:cNvSpPr>
            <a:spLocks noGrp="1"/>
          </p:cNvSpPr>
          <p:nvPr>
            <p:ph type="dt" sz="half" idx="10"/>
          </p:nvPr>
        </p:nvSpPr>
        <p:spPr/>
        <p:txBody>
          <a:bodyPr/>
          <a:lstStyle>
            <a:lvl1pPr>
              <a:defRPr/>
            </a:lvl1pPr>
          </a:lstStyle>
          <a:p>
            <a:pPr>
              <a:defRPr/>
            </a:pPr>
            <a:fld id="{470960A2-9AC2-4A86-AD7D-9444490644AB}" type="datetimeFigureOut">
              <a:rPr lang="en-GB"/>
              <a:pPr>
                <a:defRPr/>
              </a:pPr>
              <a:t>30/08/2022</a:t>
            </a:fld>
            <a:endParaRPr lang="en-GB"/>
          </a:p>
        </p:txBody>
      </p:sp>
      <p:sp>
        <p:nvSpPr>
          <p:cNvPr id="10" name="Tijdelijke aanduiding voor voettekst 7">
            <a:extLst>
              <a:ext uri="{FF2B5EF4-FFF2-40B4-BE49-F238E27FC236}">
                <a16:creationId xmlns:a16="http://schemas.microsoft.com/office/drawing/2014/main" id="{BE376498-681C-445B-A8C4-2876031B3EB7}"/>
              </a:ext>
            </a:extLst>
          </p:cNvPr>
          <p:cNvSpPr>
            <a:spLocks noGrp="1"/>
          </p:cNvSpPr>
          <p:nvPr>
            <p:ph type="ftr" sz="quarter" idx="11"/>
          </p:nvPr>
        </p:nvSpPr>
        <p:spPr/>
        <p:txBody>
          <a:bodyPr/>
          <a:lstStyle>
            <a:lvl1pPr>
              <a:defRPr/>
            </a:lvl1pPr>
          </a:lstStyle>
          <a:p>
            <a:pPr>
              <a:defRPr/>
            </a:pPr>
            <a:endParaRPr lang="en-GB"/>
          </a:p>
        </p:txBody>
      </p:sp>
      <p:sp>
        <p:nvSpPr>
          <p:cNvPr id="11" name="Tijdelijke aanduiding voor dianummer 8">
            <a:extLst>
              <a:ext uri="{FF2B5EF4-FFF2-40B4-BE49-F238E27FC236}">
                <a16:creationId xmlns:a16="http://schemas.microsoft.com/office/drawing/2014/main" id="{31EC25C9-3D51-4360-8FD6-4BC482ED7A64}"/>
              </a:ext>
            </a:extLst>
          </p:cNvPr>
          <p:cNvSpPr>
            <a:spLocks noGrp="1"/>
          </p:cNvSpPr>
          <p:nvPr>
            <p:ph type="sldNum" sz="quarter" idx="12"/>
          </p:nvPr>
        </p:nvSpPr>
        <p:spPr/>
        <p:txBody>
          <a:bodyPr/>
          <a:lstStyle>
            <a:lvl1pPr>
              <a:defRPr/>
            </a:lvl1pPr>
          </a:lstStyle>
          <a:p>
            <a:pPr>
              <a:defRPr/>
            </a:pPr>
            <a:fld id="{D3C1D10C-C93E-4E32-A82E-92570139AD96}" type="slidenum">
              <a:rPr lang="en-GB" altLang="nl-NL"/>
              <a:pPr>
                <a:defRPr/>
              </a:pPr>
              <a:t>‹nr.›</a:t>
            </a:fld>
            <a:endParaRPr lang="en-GB" altLang="nl-NL"/>
          </a:p>
        </p:txBody>
      </p:sp>
    </p:spTree>
    <p:extLst>
      <p:ext uri="{BB962C8B-B14F-4D97-AF65-F5344CB8AC3E}">
        <p14:creationId xmlns:p14="http://schemas.microsoft.com/office/powerpoint/2010/main" val="22033726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koloms_Opsom_Roo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198BA6D9-9F3A-4A10-84BE-39E0C23298CA}"/>
              </a:ext>
            </a:extLst>
          </p:cNvPr>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6" name="Afbeelding 7">
            <a:extLst>
              <a:ext uri="{FF2B5EF4-FFF2-40B4-BE49-F238E27FC236}">
                <a16:creationId xmlns:a16="http://schemas.microsoft.com/office/drawing/2014/main" id="{395F9EB3-A9B6-446B-9942-27156E25197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93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8">
            <a:extLst>
              <a:ext uri="{FF2B5EF4-FFF2-40B4-BE49-F238E27FC236}">
                <a16:creationId xmlns:a16="http://schemas.microsoft.com/office/drawing/2014/main" id="{17FC6488-7A91-4767-9F8A-851AF902835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7">
            <a:extLst>
              <a:ext uri="{FF2B5EF4-FFF2-40B4-BE49-F238E27FC236}">
                <a16:creationId xmlns:a16="http://schemas.microsoft.com/office/drawing/2014/main" id="{974C22FD-1902-4BFA-BA06-5E65CD5200B6}"/>
              </a:ext>
            </a:extLst>
          </p:cNvPr>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 name="Titel 1"/>
          <p:cNvSpPr>
            <a:spLocks noGrp="1"/>
          </p:cNvSpPr>
          <p:nvPr>
            <p:ph type="title"/>
          </p:nvPr>
        </p:nvSpPr>
        <p:spPr>
          <a:xfrm>
            <a:off x="984075" y="1254481"/>
            <a:ext cx="4793862" cy="436207"/>
          </a:xfrm>
        </p:spPr>
        <p:txBody>
          <a:bodyPr>
            <a:normAutofit/>
          </a:bodyPr>
          <a:lstStyle>
            <a:lvl1pPr>
              <a:defRPr sz="3200" b="1">
                <a:solidFill>
                  <a:schemeClr val="accent1"/>
                </a:solidFill>
              </a:defRPr>
            </a:lvl1pPr>
          </a:lstStyle>
          <a:p>
            <a:r>
              <a:rPr lang="nl-NL"/>
              <a:t>Klik om de stijl te bewerken</a:t>
            </a:r>
            <a:endParaRPr lang="en-GB" dirty="0"/>
          </a:p>
        </p:txBody>
      </p:sp>
      <p:sp>
        <p:nvSpPr>
          <p:cNvPr id="3" name="Tijdelijke aanduiding voor tekst 2"/>
          <p:cNvSpPr>
            <a:spLocks noGrp="1"/>
          </p:cNvSpPr>
          <p:nvPr>
            <p:ph type="body" idx="1"/>
          </p:nvPr>
        </p:nvSpPr>
        <p:spPr>
          <a:xfrm>
            <a:off x="984075" y="1905153"/>
            <a:ext cx="4793862" cy="690968"/>
          </a:xfrm>
        </p:spPr>
        <p:txBody>
          <a:bodyPr>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984075" y="2843354"/>
            <a:ext cx="4789344" cy="3346307"/>
          </a:xfrm>
        </p:spPr>
        <p:txBody>
          <a:bodyPr numCol="2">
            <a:normAutofit/>
          </a:bodyPr>
          <a:lstStyle>
            <a:lvl1pPr marL="285750" indent="-285750">
              <a:buFont typeface="Arial" panose="020B0604020202020204" pitchFamily="34" charset="0"/>
              <a:buChar char="•"/>
              <a:defRPr sz="1500"/>
            </a:lvl1pPr>
            <a:lvl2pPr marL="285750" indent="-285750">
              <a:buFont typeface="Arial" panose="020B0604020202020204" pitchFamily="34" charset="0"/>
              <a:buChar char="•"/>
              <a:defRPr sz="1500"/>
            </a:lvl2pPr>
            <a:lvl3pPr marL="285750" indent="-285750">
              <a:buFont typeface="Arial" panose="020B0604020202020204" pitchFamily="34" charset="0"/>
              <a:buChar char="•"/>
              <a:defRPr sz="1500"/>
            </a:lvl3pPr>
            <a:lvl4pPr marL="285750" indent="-285750">
              <a:buFont typeface="Arial" panose="020B0604020202020204" pitchFamily="34" charset="0"/>
              <a:buChar char="•"/>
              <a:defRPr sz="1500"/>
            </a:lvl4pPr>
            <a:lvl5pPr marL="285750" indent="-285750">
              <a:buFont typeface="Arial" panose="020B0604020202020204" pitchFamily="34" charset="0"/>
              <a:buChar char="•"/>
              <a:defRPr sz="15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9" name="Tijdelijke aanduiding voor datum 6">
            <a:extLst>
              <a:ext uri="{FF2B5EF4-FFF2-40B4-BE49-F238E27FC236}">
                <a16:creationId xmlns:a16="http://schemas.microsoft.com/office/drawing/2014/main" id="{FC7095A8-7212-42E5-8805-532E3FED1F93}"/>
              </a:ext>
            </a:extLst>
          </p:cNvPr>
          <p:cNvSpPr>
            <a:spLocks noGrp="1"/>
          </p:cNvSpPr>
          <p:nvPr>
            <p:ph type="dt" sz="half" idx="10"/>
          </p:nvPr>
        </p:nvSpPr>
        <p:spPr/>
        <p:txBody>
          <a:bodyPr/>
          <a:lstStyle>
            <a:lvl1pPr>
              <a:defRPr/>
            </a:lvl1pPr>
          </a:lstStyle>
          <a:p>
            <a:pPr>
              <a:defRPr/>
            </a:pPr>
            <a:fld id="{1704FF51-E5D9-47DA-89F1-1B7D7732C878}" type="datetimeFigureOut">
              <a:rPr lang="en-GB"/>
              <a:pPr>
                <a:defRPr/>
              </a:pPr>
              <a:t>30/08/2022</a:t>
            </a:fld>
            <a:endParaRPr lang="en-GB"/>
          </a:p>
        </p:txBody>
      </p:sp>
      <p:sp>
        <p:nvSpPr>
          <p:cNvPr id="10" name="Tijdelijke aanduiding voor voettekst 7">
            <a:extLst>
              <a:ext uri="{FF2B5EF4-FFF2-40B4-BE49-F238E27FC236}">
                <a16:creationId xmlns:a16="http://schemas.microsoft.com/office/drawing/2014/main" id="{90F9DE28-432D-4F52-B9C3-B875C3FEE38E}"/>
              </a:ext>
            </a:extLst>
          </p:cNvPr>
          <p:cNvSpPr>
            <a:spLocks noGrp="1"/>
          </p:cNvSpPr>
          <p:nvPr>
            <p:ph type="ftr" sz="quarter" idx="11"/>
          </p:nvPr>
        </p:nvSpPr>
        <p:spPr/>
        <p:txBody>
          <a:bodyPr/>
          <a:lstStyle>
            <a:lvl1pPr>
              <a:defRPr/>
            </a:lvl1pPr>
          </a:lstStyle>
          <a:p>
            <a:pPr>
              <a:defRPr/>
            </a:pPr>
            <a:endParaRPr lang="en-GB"/>
          </a:p>
        </p:txBody>
      </p:sp>
      <p:sp>
        <p:nvSpPr>
          <p:cNvPr id="11" name="Tijdelijke aanduiding voor dianummer 8">
            <a:extLst>
              <a:ext uri="{FF2B5EF4-FFF2-40B4-BE49-F238E27FC236}">
                <a16:creationId xmlns:a16="http://schemas.microsoft.com/office/drawing/2014/main" id="{65CDCB38-7173-421B-8628-F0B42CFEA634}"/>
              </a:ext>
            </a:extLst>
          </p:cNvPr>
          <p:cNvSpPr>
            <a:spLocks noGrp="1"/>
          </p:cNvSpPr>
          <p:nvPr>
            <p:ph type="sldNum" sz="quarter" idx="12"/>
          </p:nvPr>
        </p:nvSpPr>
        <p:spPr/>
        <p:txBody>
          <a:bodyPr/>
          <a:lstStyle>
            <a:lvl1pPr>
              <a:defRPr/>
            </a:lvl1pPr>
          </a:lstStyle>
          <a:p>
            <a:pPr>
              <a:defRPr/>
            </a:pPr>
            <a:fld id="{87D67209-D052-46EB-A54B-3C50B2F0D031}" type="slidenum">
              <a:rPr lang="en-GB" altLang="nl-NL"/>
              <a:pPr>
                <a:defRPr/>
              </a:pPr>
              <a:t>‹nr.›</a:t>
            </a:fld>
            <a:endParaRPr lang="en-GB" altLang="nl-NL"/>
          </a:p>
        </p:txBody>
      </p:sp>
    </p:spTree>
    <p:extLst>
      <p:ext uri="{BB962C8B-B14F-4D97-AF65-F5344CB8AC3E}">
        <p14:creationId xmlns:p14="http://schemas.microsoft.com/office/powerpoint/2010/main" val="614435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Universeel_Rood">
    <p:spTree>
      <p:nvGrpSpPr>
        <p:cNvPr id="1" name=""/>
        <p:cNvGrpSpPr/>
        <p:nvPr/>
      </p:nvGrpSpPr>
      <p:grpSpPr>
        <a:xfrm>
          <a:off x="0" y="0"/>
          <a:ext cx="0" cy="0"/>
          <a:chOff x="0" y="0"/>
          <a:chExt cx="0" cy="0"/>
        </a:xfrm>
      </p:grpSpPr>
      <p:pic>
        <p:nvPicPr>
          <p:cNvPr id="4" name="Afbeelding 6">
            <a:extLst>
              <a:ext uri="{FF2B5EF4-FFF2-40B4-BE49-F238E27FC236}">
                <a16:creationId xmlns:a16="http://schemas.microsoft.com/office/drawing/2014/main" id="{68C405CE-B5B9-4384-B6BA-9779B89AED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4">
            <a:extLst>
              <a:ext uri="{FF2B5EF4-FFF2-40B4-BE49-F238E27FC236}">
                <a16:creationId xmlns:a16="http://schemas.microsoft.com/office/drawing/2014/main" id="{1DCCFDA1-B374-4B36-A42A-1766975C511E}"/>
              </a:ext>
            </a:extLst>
          </p:cNvPr>
          <p:cNvSpPr/>
          <p:nvPr userDrawn="1"/>
        </p:nvSpPr>
        <p:spPr>
          <a:xfrm>
            <a:off x="5773738"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pic>
        <p:nvPicPr>
          <p:cNvPr id="6" name="Afbeelding 8">
            <a:extLst>
              <a:ext uri="{FF2B5EF4-FFF2-40B4-BE49-F238E27FC236}">
                <a16:creationId xmlns:a16="http://schemas.microsoft.com/office/drawing/2014/main" id="{42FFE3E0-EA04-4CDB-9C64-A6BA243EF85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838200" y="1439331"/>
            <a:ext cx="10515600" cy="1151288"/>
          </a:xfrm>
        </p:spPr>
        <p:txBody>
          <a:bodyPr/>
          <a:lstStyle>
            <a:lvl1pPr>
              <a:defRPr>
                <a:solidFill>
                  <a:schemeClr val="accent1"/>
                </a:solidFill>
              </a:defRPr>
            </a:lvl1pPr>
          </a:lstStyle>
          <a:p>
            <a:r>
              <a:rPr lang="nl-NL" dirty="0"/>
              <a:t>Klikken om de titelstijl van het model te bewerken</a:t>
            </a:r>
            <a:endParaRPr lang="en-GB" dirty="0"/>
          </a:p>
        </p:txBody>
      </p:sp>
      <p:sp>
        <p:nvSpPr>
          <p:cNvPr id="3" name="Tijdelijke aanduiding voor inhoud 2"/>
          <p:cNvSpPr>
            <a:spLocks noGrp="1"/>
          </p:cNvSpPr>
          <p:nvPr>
            <p:ph idx="1"/>
          </p:nvPr>
        </p:nvSpPr>
        <p:spPr>
          <a:xfrm>
            <a:off x="838200" y="2725556"/>
            <a:ext cx="10515600" cy="3630794"/>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7" name="Tijdelijke aanduiding voor datum 3">
            <a:extLst>
              <a:ext uri="{FF2B5EF4-FFF2-40B4-BE49-F238E27FC236}">
                <a16:creationId xmlns:a16="http://schemas.microsoft.com/office/drawing/2014/main" id="{189B63A8-AF80-4E6B-87DC-C3B606E0A6D5}"/>
              </a:ext>
            </a:extLst>
          </p:cNvPr>
          <p:cNvSpPr>
            <a:spLocks noGrp="1"/>
          </p:cNvSpPr>
          <p:nvPr>
            <p:ph type="dt" sz="half" idx="10"/>
          </p:nvPr>
        </p:nvSpPr>
        <p:spPr/>
        <p:txBody>
          <a:bodyPr/>
          <a:lstStyle>
            <a:lvl1pPr>
              <a:defRPr/>
            </a:lvl1pPr>
          </a:lstStyle>
          <a:p>
            <a:pPr>
              <a:defRPr/>
            </a:pPr>
            <a:fld id="{619FA825-AACE-4062-8E75-88D994170A6A}" type="datetimeFigureOut">
              <a:rPr lang="en-GB"/>
              <a:pPr>
                <a:defRPr/>
              </a:pPr>
              <a:t>30/08/2022</a:t>
            </a:fld>
            <a:endParaRPr lang="en-GB"/>
          </a:p>
        </p:txBody>
      </p:sp>
      <p:sp>
        <p:nvSpPr>
          <p:cNvPr id="8" name="Tijdelijke aanduiding voor voettekst 4">
            <a:extLst>
              <a:ext uri="{FF2B5EF4-FFF2-40B4-BE49-F238E27FC236}">
                <a16:creationId xmlns:a16="http://schemas.microsoft.com/office/drawing/2014/main" id="{FEF2BB26-5BC9-42E5-9C3B-0631A5E31DE8}"/>
              </a:ext>
            </a:extLst>
          </p:cNvPr>
          <p:cNvSpPr>
            <a:spLocks noGrp="1"/>
          </p:cNvSpPr>
          <p:nvPr>
            <p:ph type="ftr" sz="quarter" idx="11"/>
          </p:nvPr>
        </p:nvSpPr>
        <p:spPr/>
        <p:txBody>
          <a:bodyPr/>
          <a:lstStyle>
            <a:lvl1pPr>
              <a:defRPr/>
            </a:lvl1pPr>
          </a:lstStyle>
          <a:p>
            <a:pPr>
              <a:defRPr/>
            </a:pPr>
            <a:endParaRPr lang="en-GB"/>
          </a:p>
        </p:txBody>
      </p:sp>
      <p:sp>
        <p:nvSpPr>
          <p:cNvPr id="9" name="Tijdelijke aanduiding voor dianummer 5">
            <a:extLst>
              <a:ext uri="{FF2B5EF4-FFF2-40B4-BE49-F238E27FC236}">
                <a16:creationId xmlns:a16="http://schemas.microsoft.com/office/drawing/2014/main" id="{E2FD3D54-6891-45D8-9CA5-ED1CDBD203B1}"/>
              </a:ext>
            </a:extLst>
          </p:cNvPr>
          <p:cNvSpPr>
            <a:spLocks noGrp="1"/>
          </p:cNvSpPr>
          <p:nvPr>
            <p:ph type="sldNum" sz="quarter" idx="12"/>
          </p:nvPr>
        </p:nvSpPr>
        <p:spPr/>
        <p:txBody>
          <a:bodyPr/>
          <a:lstStyle>
            <a:lvl1pPr>
              <a:defRPr/>
            </a:lvl1pPr>
          </a:lstStyle>
          <a:p>
            <a:pPr>
              <a:defRPr/>
            </a:pPr>
            <a:fld id="{26DC9C92-7D02-4028-A074-C8BF517CE2EF}" type="slidenum">
              <a:rPr lang="en-GB" altLang="nl-NL"/>
              <a:pPr>
                <a:defRPr/>
              </a:pPr>
              <a:t>‹nr.›</a:t>
            </a:fld>
            <a:endParaRPr lang="en-GB" altLang="nl-NL"/>
          </a:p>
        </p:txBody>
      </p:sp>
    </p:spTree>
    <p:extLst>
      <p:ext uri="{BB962C8B-B14F-4D97-AF65-F5344CB8AC3E}">
        <p14:creationId xmlns:p14="http://schemas.microsoft.com/office/powerpoint/2010/main" val="3599599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koloms_Breed_Opsom_Roo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3D8AB4D6-F056-43C4-B491-6110B494E895}"/>
              </a:ext>
            </a:extLst>
          </p:cNvPr>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6" name="Afbeelding 7">
            <a:extLst>
              <a:ext uri="{FF2B5EF4-FFF2-40B4-BE49-F238E27FC236}">
                <a16:creationId xmlns:a16="http://schemas.microsoft.com/office/drawing/2014/main" id="{32477080-537C-4735-A494-A62A096982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hoek 6">
            <a:extLst>
              <a:ext uri="{FF2B5EF4-FFF2-40B4-BE49-F238E27FC236}">
                <a16:creationId xmlns:a16="http://schemas.microsoft.com/office/drawing/2014/main" id="{3E78443F-0CF3-4ECB-B447-8D7532BA2AEA}"/>
              </a:ext>
            </a:extLst>
          </p:cNvPr>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pic>
        <p:nvPicPr>
          <p:cNvPr id="8" name="Afbeelding 9">
            <a:extLst>
              <a:ext uri="{FF2B5EF4-FFF2-40B4-BE49-F238E27FC236}">
                <a16:creationId xmlns:a16="http://schemas.microsoft.com/office/drawing/2014/main" id="{DA4D3C6F-92D2-48ED-B9A5-FEDD2D623C2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984075" y="1254481"/>
            <a:ext cx="4793862" cy="436207"/>
          </a:xfrm>
        </p:spPr>
        <p:txBody>
          <a:bodyPr>
            <a:normAutofit/>
          </a:bodyPr>
          <a:lstStyle>
            <a:lvl1pPr>
              <a:defRPr sz="3200" b="1">
                <a:solidFill>
                  <a:schemeClr val="accent1"/>
                </a:solidFill>
              </a:defRPr>
            </a:lvl1pPr>
          </a:lstStyle>
          <a:p>
            <a:r>
              <a:rPr lang="nl-NL"/>
              <a:t>Klik om de stijl te bewerken</a:t>
            </a:r>
            <a:endParaRPr lang="en-GB" dirty="0"/>
          </a:p>
        </p:txBody>
      </p:sp>
      <p:sp>
        <p:nvSpPr>
          <p:cNvPr id="3" name="Tijdelijke aanduiding voor tekst 2"/>
          <p:cNvSpPr>
            <a:spLocks noGrp="1"/>
          </p:cNvSpPr>
          <p:nvPr>
            <p:ph type="body" idx="1"/>
          </p:nvPr>
        </p:nvSpPr>
        <p:spPr>
          <a:xfrm>
            <a:off x="984075" y="1905153"/>
            <a:ext cx="4793862" cy="690968"/>
          </a:xfrm>
        </p:spPr>
        <p:txBody>
          <a:bodyPr>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984075" y="2843354"/>
            <a:ext cx="10230906" cy="3346307"/>
          </a:xfrm>
        </p:spPr>
        <p:txBody>
          <a:bodyPr numCol="2">
            <a:normAutofit/>
          </a:bodyPr>
          <a:lstStyle>
            <a:lvl1pPr marL="285750" indent="-285750">
              <a:buFont typeface="Arial" panose="020B0604020202020204" pitchFamily="34" charset="0"/>
              <a:buChar char="•"/>
              <a:defRPr sz="1500"/>
            </a:lvl1pPr>
            <a:lvl2pPr marL="285750" indent="-285750">
              <a:buFont typeface="Arial" panose="020B0604020202020204" pitchFamily="34" charset="0"/>
              <a:buChar char="•"/>
              <a:defRPr sz="1500"/>
            </a:lvl2pPr>
            <a:lvl3pPr marL="285750" indent="-285750">
              <a:buFont typeface="Arial" panose="020B0604020202020204" pitchFamily="34" charset="0"/>
              <a:buChar char="•"/>
              <a:defRPr sz="1500"/>
            </a:lvl3pPr>
            <a:lvl4pPr marL="285750" indent="-285750">
              <a:buFont typeface="Arial" panose="020B0604020202020204" pitchFamily="34" charset="0"/>
              <a:buChar char="•"/>
              <a:defRPr sz="1500"/>
            </a:lvl4pPr>
            <a:lvl5pPr marL="285750" indent="-285750">
              <a:buFont typeface="Arial" panose="020B0604020202020204" pitchFamily="34" charset="0"/>
              <a:buChar char="•"/>
              <a:defRPr sz="15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9" name="Tijdelijke aanduiding voor datum 6">
            <a:extLst>
              <a:ext uri="{FF2B5EF4-FFF2-40B4-BE49-F238E27FC236}">
                <a16:creationId xmlns:a16="http://schemas.microsoft.com/office/drawing/2014/main" id="{48A99867-3668-4981-ACF3-407B79E3CAD8}"/>
              </a:ext>
            </a:extLst>
          </p:cNvPr>
          <p:cNvSpPr>
            <a:spLocks noGrp="1"/>
          </p:cNvSpPr>
          <p:nvPr>
            <p:ph type="dt" sz="half" idx="10"/>
          </p:nvPr>
        </p:nvSpPr>
        <p:spPr/>
        <p:txBody>
          <a:bodyPr/>
          <a:lstStyle>
            <a:lvl1pPr>
              <a:defRPr/>
            </a:lvl1pPr>
          </a:lstStyle>
          <a:p>
            <a:pPr>
              <a:defRPr/>
            </a:pPr>
            <a:fld id="{41657F37-7E17-403C-BEEA-9550AA4024C0}" type="datetimeFigureOut">
              <a:rPr lang="en-GB"/>
              <a:pPr>
                <a:defRPr/>
              </a:pPr>
              <a:t>30/08/2022</a:t>
            </a:fld>
            <a:endParaRPr lang="en-GB"/>
          </a:p>
        </p:txBody>
      </p:sp>
      <p:sp>
        <p:nvSpPr>
          <p:cNvPr id="10" name="Tijdelijke aanduiding voor voettekst 7">
            <a:extLst>
              <a:ext uri="{FF2B5EF4-FFF2-40B4-BE49-F238E27FC236}">
                <a16:creationId xmlns:a16="http://schemas.microsoft.com/office/drawing/2014/main" id="{DFFFF094-9483-4A3D-9D89-3C40E31D4294}"/>
              </a:ext>
            </a:extLst>
          </p:cNvPr>
          <p:cNvSpPr>
            <a:spLocks noGrp="1"/>
          </p:cNvSpPr>
          <p:nvPr>
            <p:ph type="ftr" sz="quarter" idx="11"/>
          </p:nvPr>
        </p:nvSpPr>
        <p:spPr/>
        <p:txBody>
          <a:bodyPr/>
          <a:lstStyle>
            <a:lvl1pPr>
              <a:defRPr/>
            </a:lvl1pPr>
          </a:lstStyle>
          <a:p>
            <a:pPr>
              <a:defRPr/>
            </a:pPr>
            <a:endParaRPr lang="en-GB"/>
          </a:p>
        </p:txBody>
      </p:sp>
      <p:sp>
        <p:nvSpPr>
          <p:cNvPr id="11" name="Tijdelijke aanduiding voor dianummer 8">
            <a:extLst>
              <a:ext uri="{FF2B5EF4-FFF2-40B4-BE49-F238E27FC236}">
                <a16:creationId xmlns:a16="http://schemas.microsoft.com/office/drawing/2014/main" id="{D53B836D-E9E0-4227-8D46-AB97BC776136}"/>
              </a:ext>
            </a:extLst>
          </p:cNvPr>
          <p:cNvSpPr>
            <a:spLocks noGrp="1"/>
          </p:cNvSpPr>
          <p:nvPr>
            <p:ph type="sldNum" sz="quarter" idx="12"/>
          </p:nvPr>
        </p:nvSpPr>
        <p:spPr/>
        <p:txBody>
          <a:bodyPr/>
          <a:lstStyle>
            <a:lvl1pPr>
              <a:defRPr/>
            </a:lvl1pPr>
          </a:lstStyle>
          <a:p>
            <a:pPr>
              <a:defRPr/>
            </a:pPr>
            <a:fld id="{85E2CDC5-5DC5-4D4F-8AD8-E684AA80FE36}" type="slidenum">
              <a:rPr lang="en-GB" altLang="nl-NL"/>
              <a:pPr>
                <a:defRPr/>
              </a:pPr>
              <a:t>‹nr.›</a:t>
            </a:fld>
            <a:endParaRPr lang="en-GB" altLang="nl-NL"/>
          </a:p>
        </p:txBody>
      </p:sp>
    </p:spTree>
    <p:extLst>
      <p:ext uri="{BB962C8B-B14F-4D97-AF65-F5344CB8AC3E}">
        <p14:creationId xmlns:p14="http://schemas.microsoft.com/office/powerpoint/2010/main" val="16960284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ussenblad_Roo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B853475C-E02B-4FF1-8355-6AE204D5A50B}"/>
              </a:ext>
            </a:extLst>
          </p:cNvPr>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4" name="Afbeelding 7">
            <a:extLst>
              <a:ext uri="{FF2B5EF4-FFF2-40B4-BE49-F238E27FC236}">
                <a16:creationId xmlns:a16="http://schemas.microsoft.com/office/drawing/2014/main" id="{D34F5563-C1C7-4BCD-ACEB-1B78C7C88DC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14D7D101-9663-4574-8BE9-5F2924D94A0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88" y="-3175"/>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a:extLst>
              <a:ext uri="{FF2B5EF4-FFF2-40B4-BE49-F238E27FC236}">
                <a16:creationId xmlns:a16="http://schemas.microsoft.com/office/drawing/2014/main" id="{12E2882A-0747-4629-A4C8-442E269BBE40}"/>
              </a:ext>
            </a:extLst>
          </p:cNvPr>
          <p:cNvSpPr/>
          <p:nvPr userDrawn="1"/>
        </p:nvSpPr>
        <p:spPr>
          <a:xfrm>
            <a:off x="5773738" y="6554788"/>
            <a:ext cx="647700" cy="3175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 name="Titel 1"/>
          <p:cNvSpPr>
            <a:spLocks noGrp="1"/>
          </p:cNvSpPr>
          <p:nvPr>
            <p:ph type="title"/>
          </p:nvPr>
        </p:nvSpPr>
        <p:spPr>
          <a:xfrm>
            <a:off x="1795937" y="1926000"/>
            <a:ext cx="3146125" cy="1176932"/>
          </a:xfrm>
        </p:spPr>
        <p:txBody>
          <a:bodyPr>
            <a:normAutofit/>
          </a:bodyPr>
          <a:lstStyle>
            <a:lvl1pPr>
              <a:defRPr sz="3200" i="1">
                <a:solidFill>
                  <a:schemeClr val="accent1"/>
                </a:solidFill>
              </a:defRPr>
            </a:lvl1pPr>
          </a:lstStyle>
          <a:p>
            <a:r>
              <a:rPr lang="nl-NL" dirty="0"/>
              <a:t>Klikken om de titelstijl van het model te bewerken</a:t>
            </a:r>
            <a:endParaRPr lang="en-GB" dirty="0"/>
          </a:p>
        </p:txBody>
      </p:sp>
      <p:sp>
        <p:nvSpPr>
          <p:cNvPr id="7" name="Tijdelijke aanduiding voor datum 6">
            <a:extLst>
              <a:ext uri="{FF2B5EF4-FFF2-40B4-BE49-F238E27FC236}">
                <a16:creationId xmlns:a16="http://schemas.microsoft.com/office/drawing/2014/main" id="{123BD511-12AA-4B73-99FF-8401C9329395}"/>
              </a:ext>
            </a:extLst>
          </p:cNvPr>
          <p:cNvSpPr>
            <a:spLocks noGrp="1"/>
          </p:cNvSpPr>
          <p:nvPr>
            <p:ph type="dt" sz="half" idx="10"/>
          </p:nvPr>
        </p:nvSpPr>
        <p:spPr/>
        <p:txBody>
          <a:bodyPr/>
          <a:lstStyle>
            <a:lvl1pPr>
              <a:defRPr/>
            </a:lvl1pPr>
          </a:lstStyle>
          <a:p>
            <a:pPr>
              <a:defRPr/>
            </a:pPr>
            <a:fld id="{A7820123-E7A8-4E17-A659-88B562AB5484}" type="datetimeFigureOut">
              <a:rPr lang="en-GB"/>
              <a:pPr>
                <a:defRPr/>
              </a:pPr>
              <a:t>30/08/2022</a:t>
            </a:fld>
            <a:endParaRPr lang="en-GB"/>
          </a:p>
        </p:txBody>
      </p:sp>
      <p:sp>
        <p:nvSpPr>
          <p:cNvPr id="8" name="Tijdelijke aanduiding voor voettekst 7">
            <a:extLst>
              <a:ext uri="{FF2B5EF4-FFF2-40B4-BE49-F238E27FC236}">
                <a16:creationId xmlns:a16="http://schemas.microsoft.com/office/drawing/2014/main" id="{653F408E-F7F6-4615-BE9F-98C8E14AFB68}"/>
              </a:ext>
            </a:extLst>
          </p:cNvPr>
          <p:cNvSpPr>
            <a:spLocks noGrp="1"/>
          </p:cNvSpPr>
          <p:nvPr>
            <p:ph type="ftr" sz="quarter" idx="11"/>
          </p:nvPr>
        </p:nvSpPr>
        <p:spPr/>
        <p:txBody>
          <a:bodyPr/>
          <a:lstStyle>
            <a:lvl1pPr>
              <a:defRPr/>
            </a:lvl1pPr>
          </a:lstStyle>
          <a:p>
            <a:pPr>
              <a:defRPr/>
            </a:pPr>
            <a:endParaRPr lang="en-GB"/>
          </a:p>
        </p:txBody>
      </p:sp>
      <p:sp>
        <p:nvSpPr>
          <p:cNvPr id="9" name="Tijdelijke aanduiding voor dianummer 8">
            <a:extLst>
              <a:ext uri="{FF2B5EF4-FFF2-40B4-BE49-F238E27FC236}">
                <a16:creationId xmlns:a16="http://schemas.microsoft.com/office/drawing/2014/main" id="{FB20AB93-34D1-4E00-89EF-D9FB223EF068}"/>
              </a:ext>
            </a:extLst>
          </p:cNvPr>
          <p:cNvSpPr>
            <a:spLocks noGrp="1"/>
          </p:cNvSpPr>
          <p:nvPr>
            <p:ph type="sldNum" sz="quarter" idx="12"/>
          </p:nvPr>
        </p:nvSpPr>
        <p:spPr/>
        <p:txBody>
          <a:bodyPr/>
          <a:lstStyle>
            <a:lvl1pPr>
              <a:defRPr/>
            </a:lvl1pPr>
          </a:lstStyle>
          <a:p>
            <a:pPr>
              <a:defRPr/>
            </a:pPr>
            <a:fld id="{9167F5D7-5C7B-464A-8727-A17D6559588B}" type="slidenum">
              <a:rPr lang="en-GB" altLang="nl-NL"/>
              <a:pPr>
                <a:defRPr/>
              </a:pPr>
              <a:t>‹nr.›</a:t>
            </a:fld>
            <a:endParaRPr lang="en-GB" altLang="nl-NL"/>
          </a:p>
        </p:txBody>
      </p:sp>
    </p:spTree>
    <p:extLst>
      <p:ext uri="{BB962C8B-B14F-4D97-AF65-F5344CB8AC3E}">
        <p14:creationId xmlns:p14="http://schemas.microsoft.com/office/powerpoint/2010/main" val="40433614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ussenblad_Rood_Wi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D787C37D-1ACF-4506-A9A6-6F9DD0D7B080}"/>
              </a:ext>
            </a:extLst>
          </p:cNvPr>
          <p:cNvSpPr/>
          <p:nvPr userDrawn="1"/>
        </p:nvSpPr>
        <p:spPr>
          <a:xfrm>
            <a:off x="0" y="0"/>
            <a:ext cx="6094413" cy="68564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4" name="Afbeelding 7">
            <a:extLst>
              <a:ext uri="{FF2B5EF4-FFF2-40B4-BE49-F238E27FC236}">
                <a16:creationId xmlns:a16="http://schemas.microsoft.com/office/drawing/2014/main" id="{7F605569-07BB-48B7-9BAB-22A4F9FD2B2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8" y="0"/>
            <a:ext cx="12188826"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4">
            <a:extLst>
              <a:ext uri="{FF2B5EF4-FFF2-40B4-BE49-F238E27FC236}">
                <a16:creationId xmlns:a16="http://schemas.microsoft.com/office/drawing/2014/main" id="{F63FF884-9F31-4C06-81EA-EC9B5682085F}"/>
              </a:ext>
            </a:extLst>
          </p:cNvPr>
          <p:cNvSpPr/>
          <p:nvPr userDrawn="1"/>
        </p:nvSpPr>
        <p:spPr>
          <a:xfrm>
            <a:off x="5773738" y="6545263"/>
            <a:ext cx="647700" cy="3175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pic>
        <p:nvPicPr>
          <p:cNvPr id="6" name="Afbeelding 9">
            <a:extLst>
              <a:ext uri="{FF2B5EF4-FFF2-40B4-BE49-F238E27FC236}">
                <a16:creationId xmlns:a16="http://schemas.microsoft.com/office/drawing/2014/main" id="{EFDA0E0B-214B-4DC0-8381-8C05DF6996C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776913" y="0"/>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1796400" y="5544000"/>
            <a:ext cx="5295194" cy="827109"/>
          </a:xfrm>
        </p:spPr>
        <p:txBody>
          <a:bodyPr>
            <a:noAutofit/>
          </a:bodyPr>
          <a:lstStyle>
            <a:lvl1pPr>
              <a:defRPr sz="4800" b="1" i="0">
                <a:solidFill>
                  <a:schemeClr val="accent4"/>
                </a:solidFill>
              </a:defRPr>
            </a:lvl1pPr>
          </a:lstStyle>
          <a:p>
            <a:r>
              <a:rPr lang="nl-NL" dirty="0"/>
              <a:t>Klikken om de titelstijl van het model te bewerken</a:t>
            </a:r>
            <a:endParaRPr lang="en-GB" dirty="0"/>
          </a:p>
        </p:txBody>
      </p:sp>
      <p:sp>
        <p:nvSpPr>
          <p:cNvPr id="7" name="Tijdelijke aanduiding voor datum 6">
            <a:extLst>
              <a:ext uri="{FF2B5EF4-FFF2-40B4-BE49-F238E27FC236}">
                <a16:creationId xmlns:a16="http://schemas.microsoft.com/office/drawing/2014/main" id="{5A91A826-360B-4641-84C6-5CEFC8E46FD6}"/>
              </a:ext>
            </a:extLst>
          </p:cNvPr>
          <p:cNvSpPr>
            <a:spLocks noGrp="1"/>
          </p:cNvSpPr>
          <p:nvPr>
            <p:ph type="dt" sz="half" idx="10"/>
          </p:nvPr>
        </p:nvSpPr>
        <p:spPr/>
        <p:txBody>
          <a:bodyPr/>
          <a:lstStyle>
            <a:lvl1pPr>
              <a:defRPr/>
            </a:lvl1pPr>
          </a:lstStyle>
          <a:p>
            <a:pPr>
              <a:defRPr/>
            </a:pPr>
            <a:fld id="{2401B986-E7FC-4E16-8E1A-9458F4E53C15}" type="datetimeFigureOut">
              <a:rPr lang="en-GB"/>
              <a:pPr>
                <a:defRPr/>
              </a:pPr>
              <a:t>30/08/2022</a:t>
            </a:fld>
            <a:endParaRPr lang="en-GB"/>
          </a:p>
        </p:txBody>
      </p:sp>
      <p:sp>
        <p:nvSpPr>
          <p:cNvPr id="8" name="Tijdelijke aanduiding voor voettekst 7">
            <a:extLst>
              <a:ext uri="{FF2B5EF4-FFF2-40B4-BE49-F238E27FC236}">
                <a16:creationId xmlns:a16="http://schemas.microsoft.com/office/drawing/2014/main" id="{D7E97441-CD84-4EE2-9E02-32A2F883DE6C}"/>
              </a:ext>
            </a:extLst>
          </p:cNvPr>
          <p:cNvSpPr>
            <a:spLocks noGrp="1"/>
          </p:cNvSpPr>
          <p:nvPr>
            <p:ph type="ftr" sz="quarter" idx="11"/>
          </p:nvPr>
        </p:nvSpPr>
        <p:spPr/>
        <p:txBody>
          <a:bodyPr/>
          <a:lstStyle>
            <a:lvl1pPr>
              <a:defRPr/>
            </a:lvl1pPr>
          </a:lstStyle>
          <a:p>
            <a:pPr>
              <a:defRPr/>
            </a:pPr>
            <a:endParaRPr lang="en-GB"/>
          </a:p>
        </p:txBody>
      </p:sp>
      <p:sp>
        <p:nvSpPr>
          <p:cNvPr id="9" name="Tijdelijke aanduiding voor dianummer 8">
            <a:extLst>
              <a:ext uri="{FF2B5EF4-FFF2-40B4-BE49-F238E27FC236}">
                <a16:creationId xmlns:a16="http://schemas.microsoft.com/office/drawing/2014/main" id="{47FA97C5-E122-46C9-A8E1-4F78E65EFCA3}"/>
              </a:ext>
            </a:extLst>
          </p:cNvPr>
          <p:cNvSpPr>
            <a:spLocks noGrp="1"/>
          </p:cNvSpPr>
          <p:nvPr>
            <p:ph type="sldNum" sz="quarter" idx="12"/>
          </p:nvPr>
        </p:nvSpPr>
        <p:spPr/>
        <p:txBody>
          <a:bodyPr/>
          <a:lstStyle>
            <a:lvl1pPr>
              <a:defRPr/>
            </a:lvl1pPr>
          </a:lstStyle>
          <a:p>
            <a:pPr>
              <a:defRPr/>
            </a:pPr>
            <a:fld id="{BBDB01CA-0A5F-425F-8640-2EDC233FDE64}" type="slidenum">
              <a:rPr lang="en-GB" altLang="nl-NL"/>
              <a:pPr>
                <a:defRPr/>
              </a:pPr>
              <a:t>‹nr.›</a:t>
            </a:fld>
            <a:endParaRPr lang="en-GB" altLang="nl-NL"/>
          </a:p>
        </p:txBody>
      </p:sp>
    </p:spTree>
    <p:extLst>
      <p:ext uri="{BB962C8B-B14F-4D97-AF65-F5344CB8AC3E}">
        <p14:creationId xmlns:p14="http://schemas.microsoft.com/office/powerpoint/2010/main" val="1208974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ussenblad_Zonder boo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BDE5C363-9B85-4BAC-BDFB-57E2DBE7C7C3}"/>
              </a:ext>
            </a:extLst>
          </p:cNvPr>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4" name="Afbeelding 7">
            <a:extLst>
              <a:ext uri="{FF2B5EF4-FFF2-40B4-BE49-F238E27FC236}">
                <a16:creationId xmlns:a16="http://schemas.microsoft.com/office/drawing/2014/main" id="{EBAE86B1-45FF-4198-9C81-8EEBD09691C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4">
            <a:extLst>
              <a:ext uri="{FF2B5EF4-FFF2-40B4-BE49-F238E27FC236}">
                <a16:creationId xmlns:a16="http://schemas.microsoft.com/office/drawing/2014/main" id="{72368203-4FED-4850-B29B-97956E28DD9B}"/>
              </a:ext>
            </a:extLst>
          </p:cNvPr>
          <p:cNvSpPr/>
          <p:nvPr userDrawn="1"/>
        </p:nvSpPr>
        <p:spPr>
          <a:xfrm>
            <a:off x="5773738" y="6554788"/>
            <a:ext cx="647700" cy="3175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 name="Titel 1"/>
          <p:cNvSpPr>
            <a:spLocks noGrp="1"/>
          </p:cNvSpPr>
          <p:nvPr>
            <p:ph type="title"/>
          </p:nvPr>
        </p:nvSpPr>
        <p:spPr>
          <a:xfrm>
            <a:off x="1795937" y="1926000"/>
            <a:ext cx="3146125" cy="1176932"/>
          </a:xfrm>
        </p:spPr>
        <p:txBody>
          <a:bodyPr>
            <a:normAutofit/>
          </a:bodyPr>
          <a:lstStyle>
            <a:lvl1pPr>
              <a:defRPr sz="3200" i="1">
                <a:solidFill>
                  <a:schemeClr val="accent1"/>
                </a:solidFill>
              </a:defRPr>
            </a:lvl1pPr>
          </a:lstStyle>
          <a:p>
            <a:r>
              <a:rPr lang="nl-NL"/>
              <a:t>Klik om de stijl te bewerken</a:t>
            </a:r>
            <a:endParaRPr lang="en-GB" dirty="0"/>
          </a:p>
        </p:txBody>
      </p:sp>
      <p:sp>
        <p:nvSpPr>
          <p:cNvPr id="6" name="Tijdelijke aanduiding voor datum 6">
            <a:extLst>
              <a:ext uri="{FF2B5EF4-FFF2-40B4-BE49-F238E27FC236}">
                <a16:creationId xmlns:a16="http://schemas.microsoft.com/office/drawing/2014/main" id="{7490239A-AE5C-4315-B811-0B6965947339}"/>
              </a:ext>
            </a:extLst>
          </p:cNvPr>
          <p:cNvSpPr>
            <a:spLocks noGrp="1"/>
          </p:cNvSpPr>
          <p:nvPr>
            <p:ph type="dt" sz="half" idx="10"/>
          </p:nvPr>
        </p:nvSpPr>
        <p:spPr/>
        <p:txBody>
          <a:bodyPr/>
          <a:lstStyle>
            <a:lvl1pPr>
              <a:defRPr/>
            </a:lvl1pPr>
          </a:lstStyle>
          <a:p>
            <a:pPr>
              <a:defRPr/>
            </a:pPr>
            <a:fld id="{80852FB3-DA4E-48C2-909A-D0F14DBD3A82}" type="datetimeFigureOut">
              <a:rPr lang="en-GB"/>
              <a:pPr>
                <a:defRPr/>
              </a:pPr>
              <a:t>30/08/2022</a:t>
            </a:fld>
            <a:endParaRPr lang="en-GB"/>
          </a:p>
        </p:txBody>
      </p:sp>
      <p:sp>
        <p:nvSpPr>
          <p:cNvPr id="7" name="Tijdelijke aanduiding voor voettekst 7">
            <a:extLst>
              <a:ext uri="{FF2B5EF4-FFF2-40B4-BE49-F238E27FC236}">
                <a16:creationId xmlns:a16="http://schemas.microsoft.com/office/drawing/2014/main" id="{AA95437A-1B38-44DE-9D5F-35C8F828B20E}"/>
              </a:ext>
            </a:extLst>
          </p:cNvPr>
          <p:cNvSpPr>
            <a:spLocks noGrp="1"/>
          </p:cNvSpPr>
          <p:nvPr>
            <p:ph type="ftr" sz="quarter" idx="11"/>
          </p:nvPr>
        </p:nvSpPr>
        <p:spPr/>
        <p:txBody>
          <a:bodyPr/>
          <a:lstStyle>
            <a:lvl1pPr>
              <a:defRPr/>
            </a:lvl1pPr>
          </a:lstStyle>
          <a:p>
            <a:pPr>
              <a:defRPr/>
            </a:pPr>
            <a:endParaRPr lang="en-GB"/>
          </a:p>
        </p:txBody>
      </p:sp>
      <p:sp>
        <p:nvSpPr>
          <p:cNvPr id="8" name="Tijdelijke aanduiding voor dianummer 8">
            <a:extLst>
              <a:ext uri="{FF2B5EF4-FFF2-40B4-BE49-F238E27FC236}">
                <a16:creationId xmlns:a16="http://schemas.microsoft.com/office/drawing/2014/main" id="{AE960996-6804-4D52-A557-5E689032AB33}"/>
              </a:ext>
            </a:extLst>
          </p:cNvPr>
          <p:cNvSpPr>
            <a:spLocks noGrp="1"/>
          </p:cNvSpPr>
          <p:nvPr>
            <p:ph type="sldNum" sz="quarter" idx="12"/>
          </p:nvPr>
        </p:nvSpPr>
        <p:spPr/>
        <p:txBody>
          <a:bodyPr/>
          <a:lstStyle>
            <a:lvl1pPr>
              <a:defRPr/>
            </a:lvl1pPr>
          </a:lstStyle>
          <a:p>
            <a:pPr>
              <a:defRPr/>
            </a:pPr>
            <a:fld id="{47FBA389-6DFF-4F60-B3C5-26DCE1753987}" type="slidenum">
              <a:rPr lang="en-GB" altLang="nl-NL"/>
              <a:pPr>
                <a:defRPr/>
              </a:pPr>
              <a:t>‹nr.›</a:t>
            </a:fld>
            <a:endParaRPr lang="en-GB" altLang="nl-NL"/>
          </a:p>
        </p:txBody>
      </p:sp>
    </p:spTree>
    <p:extLst>
      <p:ext uri="{BB962C8B-B14F-4D97-AF65-F5344CB8AC3E}">
        <p14:creationId xmlns:p14="http://schemas.microsoft.com/office/powerpoint/2010/main" val="196614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ind Rood-Wit logo">
    <p:spTree>
      <p:nvGrpSpPr>
        <p:cNvPr id="1" name=""/>
        <p:cNvGrpSpPr/>
        <p:nvPr/>
      </p:nvGrpSpPr>
      <p:grpSpPr>
        <a:xfrm>
          <a:off x="0" y="0"/>
          <a:ext cx="0" cy="0"/>
          <a:chOff x="0" y="0"/>
          <a:chExt cx="0" cy="0"/>
        </a:xfrm>
      </p:grpSpPr>
      <p:pic>
        <p:nvPicPr>
          <p:cNvPr id="3" name="Afbeelding 6">
            <a:extLst>
              <a:ext uri="{FF2B5EF4-FFF2-40B4-BE49-F238E27FC236}">
                <a16:creationId xmlns:a16="http://schemas.microsoft.com/office/drawing/2014/main" id="{421EAC1B-A6C9-4E08-807B-DACCBDDE37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7">
            <a:extLst>
              <a:ext uri="{FF2B5EF4-FFF2-40B4-BE49-F238E27FC236}">
                <a16:creationId xmlns:a16="http://schemas.microsoft.com/office/drawing/2014/main" id="{88305F5D-F595-4731-887E-7CCED7753D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540000" y="5400000"/>
            <a:ext cx="6480000" cy="864000"/>
          </a:xfrm>
        </p:spPr>
        <p:txBody>
          <a:bodyPr lIns="0" tIns="0" rIns="0" bIns="0" anchor="b">
            <a:noAutofit/>
          </a:bodyPr>
          <a:lstStyle>
            <a:lvl1pPr algn="l">
              <a:defRPr sz="5000" b="1">
                <a:solidFill>
                  <a:schemeClr val="bg1"/>
                </a:solidFill>
                <a:latin typeface="RijksoverheidSerif" panose="02000506060000020004"/>
              </a:defRPr>
            </a:lvl1pPr>
          </a:lstStyle>
          <a:p>
            <a:r>
              <a:rPr lang="nl-NL"/>
              <a:t>Klik om de stijl te bewerken</a:t>
            </a:r>
            <a:endParaRPr lang="en-GB" dirty="0"/>
          </a:p>
        </p:txBody>
      </p:sp>
      <p:sp>
        <p:nvSpPr>
          <p:cNvPr id="5" name="Tijdelijke aanduiding voor datum 3">
            <a:extLst>
              <a:ext uri="{FF2B5EF4-FFF2-40B4-BE49-F238E27FC236}">
                <a16:creationId xmlns:a16="http://schemas.microsoft.com/office/drawing/2014/main" id="{8666DAF3-9A27-4C97-B377-56EDE8527C3C}"/>
              </a:ext>
            </a:extLst>
          </p:cNvPr>
          <p:cNvSpPr>
            <a:spLocks noGrp="1"/>
          </p:cNvSpPr>
          <p:nvPr>
            <p:ph type="dt" sz="half" idx="10"/>
          </p:nvPr>
        </p:nvSpPr>
        <p:spPr/>
        <p:txBody>
          <a:bodyPr/>
          <a:lstStyle>
            <a:lvl1pPr>
              <a:defRPr/>
            </a:lvl1pPr>
          </a:lstStyle>
          <a:p>
            <a:pPr>
              <a:defRPr/>
            </a:pPr>
            <a:fld id="{0336644C-D978-4E0E-8077-FA3EF8B965D6}" type="datetimeFigureOut">
              <a:rPr lang="en-GB"/>
              <a:pPr>
                <a:defRPr/>
              </a:pPr>
              <a:t>30/08/2022</a:t>
            </a:fld>
            <a:endParaRPr lang="en-GB"/>
          </a:p>
        </p:txBody>
      </p:sp>
      <p:sp>
        <p:nvSpPr>
          <p:cNvPr id="6" name="Tijdelijke aanduiding voor voettekst 4">
            <a:extLst>
              <a:ext uri="{FF2B5EF4-FFF2-40B4-BE49-F238E27FC236}">
                <a16:creationId xmlns:a16="http://schemas.microsoft.com/office/drawing/2014/main" id="{734C9A66-D220-4938-9923-19671372EB6E}"/>
              </a:ext>
            </a:extLst>
          </p:cNvPr>
          <p:cNvSpPr>
            <a:spLocks noGrp="1"/>
          </p:cNvSpPr>
          <p:nvPr>
            <p:ph type="ftr" sz="quarter" idx="11"/>
          </p:nvPr>
        </p:nvSpPr>
        <p:spPr/>
        <p:txBody>
          <a:bodyPr/>
          <a:lstStyle>
            <a:lvl1pPr>
              <a:defRPr/>
            </a:lvl1pPr>
          </a:lstStyle>
          <a:p>
            <a:pPr>
              <a:defRPr/>
            </a:pPr>
            <a:endParaRPr lang="en-GB"/>
          </a:p>
        </p:txBody>
      </p:sp>
      <p:sp>
        <p:nvSpPr>
          <p:cNvPr id="7" name="Tijdelijke aanduiding voor dianummer 5">
            <a:extLst>
              <a:ext uri="{FF2B5EF4-FFF2-40B4-BE49-F238E27FC236}">
                <a16:creationId xmlns:a16="http://schemas.microsoft.com/office/drawing/2014/main" id="{B5A5317F-B416-41F1-91A0-7CD2C09E70C6}"/>
              </a:ext>
            </a:extLst>
          </p:cNvPr>
          <p:cNvSpPr>
            <a:spLocks noGrp="1"/>
          </p:cNvSpPr>
          <p:nvPr>
            <p:ph type="sldNum" sz="quarter" idx="12"/>
          </p:nvPr>
        </p:nvSpPr>
        <p:spPr/>
        <p:txBody>
          <a:bodyPr/>
          <a:lstStyle>
            <a:lvl1pPr>
              <a:defRPr/>
            </a:lvl1pPr>
          </a:lstStyle>
          <a:p>
            <a:pPr>
              <a:defRPr/>
            </a:pPr>
            <a:fld id="{BDE15E4F-DE59-4468-BE49-78F840054AB6}" type="slidenum">
              <a:rPr lang="en-GB" altLang="nl-NL"/>
              <a:pPr>
                <a:defRPr/>
              </a:pPr>
              <a:t>‹nr.›</a:t>
            </a:fld>
            <a:endParaRPr lang="en-GB" altLang="nl-NL"/>
          </a:p>
        </p:txBody>
      </p:sp>
    </p:spTree>
    <p:extLst>
      <p:ext uri="{BB962C8B-B14F-4D97-AF65-F5344CB8AC3E}">
        <p14:creationId xmlns:p14="http://schemas.microsoft.com/office/powerpoint/2010/main" val="10093413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ind Rood-Zwart logo">
    <p:spTree>
      <p:nvGrpSpPr>
        <p:cNvPr id="1" name=""/>
        <p:cNvGrpSpPr/>
        <p:nvPr/>
      </p:nvGrpSpPr>
      <p:grpSpPr>
        <a:xfrm>
          <a:off x="0" y="0"/>
          <a:ext cx="0" cy="0"/>
          <a:chOff x="0" y="0"/>
          <a:chExt cx="0" cy="0"/>
        </a:xfrm>
      </p:grpSpPr>
      <p:pic>
        <p:nvPicPr>
          <p:cNvPr id="3" name="Afbeelding 6">
            <a:extLst>
              <a:ext uri="{FF2B5EF4-FFF2-40B4-BE49-F238E27FC236}">
                <a16:creationId xmlns:a16="http://schemas.microsoft.com/office/drawing/2014/main" id="{A3283C3B-6693-478F-9E00-DB0326D875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041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7">
            <a:extLst>
              <a:ext uri="{FF2B5EF4-FFF2-40B4-BE49-F238E27FC236}">
                <a16:creationId xmlns:a16="http://schemas.microsoft.com/office/drawing/2014/main" id="{B400B423-31E4-4547-8517-4C5FCF11BC6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540000" y="5400000"/>
            <a:ext cx="6480000" cy="864000"/>
          </a:xfrm>
        </p:spPr>
        <p:txBody>
          <a:bodyPr lIns="0" tIns="0" rIns="0" bIns="0" anchor="b">
            <a:noAutofit/>
          </a:bodyPr>
          <a:lstStyle>
            <a:lvl1pPr algn="l">
              <a:defRPr sz="5000" b="1">
                <a:solidFill>
                  <a:schemeClr val="bg1"/>
                </a:solidFill>
                <a:latin typeface="RijksoverheidSerif" panose="02000506060000020004"/>
              </a:defRPr>
            </a:lvl1pPr>
          </a:lstStyle>
          <a:p>
            <a:r>
              <a:rPr lang="nl-NL"/>
              <a:t>Klik om de stijl te bewerken</a:t>
            </a:r>
            <a:endParaRPr lang="en-GB" dirty="0"/>
          </a:p>
        </p:txBody>
      </p:sp>
      <p:sp>
        <p:nvSpPr>
          <p:cNvPr id="5" name="Tijdelijke aanduiding voor datum 3">
            <a:extLst>
              <a:ext uri="{FF2B5EF4-FFF2-40B4-BE49-F238E27FC236}">
                <a16:creationId xmlns:a16="http://schemas.microsoft.com/office/drawing/2014/main" id="{73DA10C2-9060-478C-925C-220C260ABE3B}"/>
              </a:ext>
            </a:extLst>
          </p:cNvPr>
          <p:cNvSpPr>
            <a:spLocks noGrp="1"/>
          </p:cNvSpPr>
          <p:nvPr>
            <p:ph type="dt" sz="half" idx="10"/>
          </p:nvPr>
        </p:nvSpPr>
        <p:spPr/>
        <p:txBody>
          <a:bodyPr/>
          <a:lstStyle>
            <a:lvl1pPr>
              <a:defRPr/>
            </a:lvl1pPr>
          </a:lstStyle>
          <a:p>
            <a:pPr>
              <a:defRPr/>
            </a:pPr>
            <a:fld id="{734BBBDE-43BF-4DED-89DA-BD9CE50B318F}" type="datetimeFigureOut">
              <a:rPr lang="en-GB"/>
              <a:pPr>
                <a:defRPr/>
              </a:pPr>
              <a:t>30/08/2022</a:t>
            </a:fld>
            <a:endParaRPr lang="en-GB"/>
          </a:p>
        </p:txBody>
      </p:sp>
      <p:sp>
        <p:nvSpPr>
          <p:cNvPr id="6" name="Tijdelijke aanduiding voor voettekst 4">
            <a:extLst>
              <a:ext uri="{FF2B5EF4-FFF2-40B4-BE49-F238E27FC236}">
                <a16:creationId xmlns:a16="http://schemas.microsoft.com/office/drawing/2014/main" id="{CA75B7A0-78AE-46DB-A886-11C3A4F43D0C}"/>
              </a:ext>
            </a:extLst>
          </p:cNvPr>
          <p:cNvSpPr>
            <a:spLocks noGrp="1"/>
          </p:cNvSpPr>
          <p:nvPr>
            <p:ph type="ftr" sz="quarter" idx="11"/>
          </p:nvPr>
        </p:nvSpPr>
        <p:spPr/>
        <p:txBody>
          <a:bodyPr/>
          <a:lstStyle>
            <a:lvl1pPr>
              <a:defRPr/>
            </a:lvl1pPr>
          </a:lstStyle>
          <a:p>
            <a:pPr>
              <a:defRPr/>
            </a:pPr>
            <a:endParaRPr lang="en-GB"/>
          </a:p>
        </p:txBody>
      </p:sp>
      <p:sp>
        <p:nvSpPr>
          <p:cNvPr id="7" name="Tijdelijke aanduiding voor dianummer 5">
            <a:extLst>
              <a:ext uri="{FF2B5EF4-FFF2-40B4-BE49-F238E27FC236}">
                <a16:creationId xmlns:a16="http://schemas.microsoft.com/office/drawing/2014/main" id="{34F995D5-69C2-4DFB-B0ED-9C4B56A94499}"/>
              </a:ext>
            </a:extLst>
          </p:cNvPr>
          <p:cNvSpPr>
            <a:spLocks noGrp="1"/>
          </p:cNvSpPr>
          <p:nvPr>
            <p:ph type="sldNum" sz="quarter" idx="12"/>
          </p:nvPr>
        </p:nvSpPr>
        <p:spPr/>
        <p:txBody>
          <a:bodyPr/>
          <a:lstStyle>
            <a:lvl1pPr>
              <a:defRPr/>
            </a:lvl1pPr>
          </a:lstStyle>
          <a:p>
            <a:pPr>
              <a:defRPr/>
            </a:pPr>
            <a:fld id="{98830AA6-E472-4DDD-82F9-1CADB0D1B291}" type="slidenum">
              <a:rPr lang="en-GB" altLang="nl-NL"/>
              <a:pPr>
                <a:defRPr/>
              </a:pPr>
              <a:t>‹nr.›</a:t>
            </a:fld>
            <a:endParaRPr lang="en-GB" altLang="nl-NL"/>
          </a:p>
        </p:txBody>
      </p:sp>
    </p:spTree>
    <p:extLst>
      <p:ext uri="{BB962C8B-B14F-4D97-AF65-F5344CB8AC3E}">
        <p14:creationId xmlns:p14="http://schemas.microsoft.com/office/powerpoint/2010/main" val="9739209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el Blauw-Wit logo">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4000" y="5086800"/>
            <a:ext cx="9244800" cy="864000"/>
          </a:xfrm>
        </p:spPr>
        <p:txBody>
          <a:bodyPr lIns="0" tIns="0" rIns="0" bIns="0" anchor="b">
            <a:noAutofit/>
          </a:bodyPr>
          <a:lstStyle>
            <a:lvl1pPr algn="l">
              <a:defRPr sz="5000" b="1">
                <a:solidFill>
                  <a:schemeClr val="bg1"/>
                </a:solidFill>
                <a:latin typeface="+mj-lt"/>
              </a:defRPr>
            </a:lvl1pPr>
          </a:lstStyle>
          <a:p>
            <a:r>
              <a:rPr lang="nl-NL"/>
              <a:t>Klik om de stijl te bewerken</a:t>
            </a:r>
            <a:endParaRPr lang="en-GB" dirty="0"/>
          </a:p>
        </p:txBody>
      </p:sp>
      <p:sp>
        <p:nvSpPr>
          <p:cNvPr id="3" name="Ondertitel 2"/>
          <p:cNvSpPr>
            <a:spLocks noGrp="1"/>
          </p:cNvSpPr>
          <p:nvPr>
            <p:ph type="subTitle" idx="1"/>
          </p:nvPr>
        </p:nvSpPr>
        <p:spPr>
          <a:xfrm>
            <a:off x="683999" y="6030000"/>
            <a:ext cx="8740800" cy="3708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GB" dirty="0"/>
          </a:p>
        </p:txBody>
      </p:sp>
      <p:sp>
        <p:nvSpPr>
          <p:cNvPr id="6" name="Tijdelijke aanduiding voor datum 3"/>
          <p:cNvSpPr>
            <a:spLocks noGrp="1"/>
          </p:cNvSpPr>
          <p:nvPr>
            <p:ph type="dt" sz="half" idx="10"/>
          </p:nvPr>
        </p:nvSpPr>
        <p:spPr/>
        <p:txBody>
          <a:bodyPr/>
          <a:lstStyle>
            <a:lvl1pPr>
              <a:defRPr/>
            </a:lvl1pPr>
          </a:lstStyle>
          <a:p>
            <a:pPr>
              <a:defRPr/>
            </a:pPr>
            <a:fld id="{50306C31-A058-4633-BB99-996B483C9E1D}" type="datetimeFigureOut">
              <a:rPr lang="en-GB">
                <a:solidFill>
                  <a:srgbClr val="000000">
                    <a:tint val="75000"/>
                  </a:srgbClr>
                </a:solidFill>
              </a:rPr>
              <a:pPr>
                <a:defRPr/>
              </a:pPr>
              <a:t>30/08/2022</a:t>
            </a:fld>
            <a:endParaRPr lang="en-GB">
              <a:solidFill>
                <a:srgbClr val="000000">
                  <a:tint val="75000"/>
                </a:srgbClr>
              </a:solidFill>
            </a:endParaRPr>
          </a:p>
        </p:txBody>
      </p:sp>
      <p:sp>
        <p:nvSpPr>
          <p:cNvPr id="7" name="Tijdelijke aanduiding voor voettekst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8" name="Tijdelijke aanduiding voor dianummer 5"/>
          <p:cNvSpPr>
            <a:spLocks noGrp="1"/>
          </p:cNvSpPr>
          <p:nvPr>
            <p:ph type="sldNum" sz="quarter" idx="12"/>
          </p:nvPr>
        </p:nvSpPr>
        <p:spPr/>
        <p:txBody>
          <a:bodyPr/>
          <a:lstStyle>
            <a:lvl1pPr>
              <a:defRPr/>
            </a:lvl1pPr>
          </a:lstStyle>
          <a:p>
            <a:pPr>
              <a:defRPr/>
            </a:pPr>
            <a:fld id="{C77F3EB2-CE3F-4FE4-8B93-7A7087924D3A}"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21749228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el Blauw-Zwart logo">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4000" y="5086800"/>
            <a:ext cx="9244800" cy="864000"/>
          </a:xfrm>
        </p:spPr>
        <p:txBody>
          <a:bodyPr lIns="0" tIns="0" rIns="0" bIns="0" anchor="b">
            <a:noAutofit/>
          </a:bodyPr>
          <a:lstStyle>
            <a:lvl1pPr algn="l">
              <a:defRPr sz="5000" b="1">
                <a:solidFill>
                  <a:schemeClr val="bg1"/>
                </a:solidFill>
                <a:latin typeface="+mj-lt"/>
              </a:defRPr>
            </a:lvl1pPr>
          </a:lstStyle>
          <a:p>
            <a:r>
              <a:rPr lang="nl-NL"/>
              <a:t>Klik om de stijl te bewerken</a:t>
            </a:r>
            <a:endParaRPr lang="en-GB" dirty="0"/>
          </a:p>
        </p:txBody>
      </p:sp>
      <p:sp>
        <p:nvSpPr>
          <p:cNvPr id="3" name="Ondertitel 2"/>
          <p:cNvSpPr>
            <a:spLocks noGrp="1"/>
          </p:cNvSpPr>
          <p:nvPr>
            <p:ph type="subTitle" idx="1"/>
          </p:nvPr>
        </p:nvSpPr>
        <p:spPr>
          <a:xfrm>
            <a:off x="683999" y="6030000"/>
            <a:ext cx="8740800" cy="3708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GB" dirty="0"/>
          </a:p>
        </p:txBody>
      </p:sp>
      <p:sp>
        <p:nvSpPr>
          <p:cNvPr id="6" name="Tijdelijke aanduiding voor datum 3"/>
          <p:cNvSpPr>
            <a:spLocks noGrp="1"/>
          </p:cNvSpPr>
          <p:nvPr>
            <p:ph type="dt" sz="half" idx="10"/>
          </p:nvPr>
        </p:nvSpPr>
        <p:spPr/>
        <p:txBody>
          <a:bodyPr/>
          <a:lstStyle>
            <a:lvl1pPr>
              <a:defRPr/>
            </a:lvl1pPr>
          </a:lstStyle>
          <a:p>
            <a:pPr>
              <a:defRPr/>
            </a:pPr>
            <a:fld id="{10836088-765A-45CA-87F9-A17E935523D3}" type="datetimeFigureOut">
              <a:rPr lang="en-GB">
                <a:solidFill>
                  <a:srgbClr val="000000">
                    <a:tint val="75000"/>
                  </a:srgbClr>
                </a:solidFill>
              </a:rPr>
              <a:pPr>
                <a:defRPr/>
              </a:pPr>
              <a:t>30/08/2022</a:t>
            </a:fld>
            <a:endParaRPr lang="en-GB">
              <a:solidFill>
                <a:srgbClr val="000000">
                  <a:tint val="75000"/>
                </a:srgbClr>
              </a:solidFill>
            </a:endParaRPr>
          </a:p>
        </p:txBody>
      </p:sp>
      <p:sp>
        <p:nvSpPr>
          <p:cNvPr id="7" name="Tijdelijke aanduiding voor voettekst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8" name="Tijdelijke aanduiding voor dianummer 5"/>
          <p:cNvSpPr>
            <a:spLocks noGrp="1"/>
          </p:cNvSpPr>
          <p:nvPr>
            <p:ph type="sldNum" sz="quarter" idx="12"/>
          </p:nvPr>
        </p:nvSpPr>
        <p:spPr/>
        <p:txBody>
          <a:bodyPr/>
          <a:lstStyle>
            <a:lvl1pPr>
              <a:defRPr/>
            </a:lvl1pPr>
          </a:lstStyle>
          <a:p>
            <a:pPr>
              <a:defRPr/>
            </a:pPr>
            <a:fld id="{4413E20A-3F7A-4A77-9A4B-068F5A70F667}"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2876511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1_Titel Blauw-Wit logo">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24513" y="-779463"/>
            <a:ext cx="903287"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4000" y="5086800"/>
            <a:ext cx="9244800" cy="864000"/>
          </a:xfrm>
        </p:spPr>
        <p:txBody>
          <a:bodyPr lIns="0" tIns="0" rIns="0" bIns="0" anchor="b">
            <a:noAutofit/>
          </a:bodyPr>
          <a:lstStyle>
            <a:lvl1pPr algn="l">
              <a:defRPr sz="5000" b="1">
                <a:solidFill>
                  <a:schemeClr val="bg1"/>
                </a:solidFill>
                <a:latin typeface="+mj-lt"/>
              </a:defRPr>
            </a:lvl1pPr>
          </a:lstStyle>
          <a:p>
            <a:r>
              <a:rPr lang="nl-NL"/>
              <a:t>Klik om de stijl te bewerken</a:t>
            </a:r>
            <a:endParaRPr lang="en-GB" dirty="0"/>
          </a:p>
        </p:txBody>
      </p:sp>
      <p:sp>
        <p:nvSpPr>
          <p:cNvPr id="3" name="Ondertitel 2"/>
          <p:cNvSpPr>
            <a:spLocks noGrp="1"/>
          </p:cNvSpPr>
          <p:nvPr>
            <p:ph type="subTitle" idx="1"/>
          </p:nvPr>
        </p:nvSpPr>
        <p:spPr>
          <a:xfrm>
            <a:off x="683999" y="6030000"/>
            <a:ext cx="8740800" cy="3708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GB" dirty="0"/>
          </a:p>
        </p:txBody>
      </p:sp>
      <p:sp>
        <p:nvSpPr>
          <p:cNvPr id="6" name="Tijdelijke aanduiding voor datum 3"/>
          <p:cNvSpPr>
            <a:spLocks noGrp="1"/>
          </p:cNvSpPr>
          <p:nvPr>
            <p:ph type="dt" sz="half" idx="10"/>
          </p:nvPr>
        </p:nvSpPr>
        <p:spPr/>
        <p:txBody>
          <a:bodyPr/>
          <a:lstStyle>
            <a:lvl1pPr>
              <a:defRPr/>
            </a:lvl1pPr>
          </a:lstStyle>
          <a:p>
            <a:pPr>
              <a:defRPr/>
            </a:pPr>
            <a:fld id="{6AA28F44-A1EC-4358-B094-72FAE36766E8}" type="datetimeFigureOut">
              <a:rPr lang="en-GB">
                <a:solidFill>
                  <a:srgbClr val="000000">
                    <a:tint val="75000"/>
                  </a:srgbClr>
                </a:solidFill>
              </a:rPr>
              <a:pPr>
                <a:defRPr/>
              </a:pPr>
              <a:t>30/08/2022</a:t>
            </a:fld>
            <a:endParaRPr lang="en-GB">
              <a:solidFill>
                <a:srgbClr val="000000">
                  <a:tint val="75000"/>
                </a:srgbClr>
              </a:solidFill>
            </a:endParaRPr>
          </a:p>
        </p:txBody>
      </p:sp>
      <p:sp>
        <p:nvSpPr>
          <p:cNvPr id="7" name="Tijdelijke aanduiding voor voettekst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8" name="Tijdelijke aanduiding voor dianummer 5"/>
          <p:cNvSpPr>
            <a:spLocks noGrp="1"/>
          </p:cNvSpPr>
          <p:nvPr>
            <p:ph type="sldNum" sz="quarter" idx="12"/>
          </p:nvPr>
        </p:nvSpPr>
        <p:spPr/>
        <p:txBody>
          <a:bodyPr/>
          <a:lstStyle>
            <a:lvl1pPr>
              <a:defRPr/>
            </a:lvl1pPr>
          </a:lstStyle>
          <a:p>
            <a:pPr>
              <a:defRPr/>
            </a:pPr>
            <a:fld id="{C854A58A-AAD2-44F3-909C-D5D5EF6BF66B}"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38662079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kolom_Links_Blauw">
    <p:bg>
      <p:bgPr>
        <a:blipFill dpi="0" rotWithShape="0">
          <a:blip r:embed="rId2" cstate="print">
            <a:lum/>
            <a:extLst>
              <a:ext uri="{28A0092B-C50C-407E-A947-70E740481C1C}">
                <a14:useLocalDpi xmlns:a14="http://schemas.microsoft.com/office/drawing/2010/main" val="0"/>
              </a:ext>
            </a:extLst>
          </a:blip>
          <a:srcRect/>
          <a:stretch>
            <a:fillRect l="15000"/>
          </a:stretch>
        </a:blipFill>
        <a:effectLst/>
      </p:bgPr>
    </p:bg>
    <p:spTree>
      <p:nvGrpSpPr>
        <p:cNvPr id="1" name=""/>
        <p:cNvGrpSpPr/>
        <p:nvPr/>
      </p:nvGrpSpPr>
      <p:grpSpPr>
        <a:xfrm>
          <a:off x="0" y="0"/>
          <a:ext cx="0" cy="0"/>
          <a:chOff x="0" y="0"/>
          <a:chExt cx="0" cy="0"/>
        </a:xfrm>
      </p:grpSpPr>
      <p:sp>
        <p:nvSpPr>
          <p:cNvPr id="5" name="Rechthoek 4"/>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pic>
        <p:nvPicPr>
          <p:cNvPr id="6"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6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7"/>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srgbClr val="FFFFFF"/>
              </a:solidFill>
            </a:endParaRPr>
          </a:p>
        </p:txBody>
      </p:sp>
      <p:sp>
        <p:nvSpPr>
          <p:cNvPr id="2" name="Titel 1"/>
          <p:cNvSpPr>
            <a:spLocks noGrp="1"/>
          </p:cNvSpPr>
          <p:nvPr>
            <p:ph type="title"/>
          </p:nvPr>
        </p:nvSpPr>
        <p:spPr>
          <a:xfrm>
            <a:off x="984075" y="1254481"/>
            <a:ext cx="4793862" cy="436207"/>
          </a:xfrm>
        </p:spPr>
        <p:txBody>
          <a:bodyPr>
            <a:normAutofit/>
          </a:bodyPr>
          <a:lstStyle>
            <a:lvl1pPr>
              <a:defRPr sz="3200" b="1">
                <a:solidFill>
                  <a:schemeClr val="accent1"/>
                </a:solidFill>
              </a:defRPr>
            </a:lvl1pPr>
          </a:lstStyle>
          <a:p>
            <a:r>
              <a:rPr lang="nl-NL"/>
              <a:t>Klik om de stijl te bewerken</a:t>
            </a:r>
            <a:endParaRPr lang="en-GB" dirty="0"/>
          </a:p>
        </p:txBody>
      </p:sp>
      <p:sp>
        <p:nvSpPr>
          <p:cNvPr id="3" name="Tijdelijke aanduiding voor tekst 2"/>
          <p:cNvSpPr>
            <a:spLocks noGrp="1"/>
          </p:cNvSpPr>
          <p:nvPr>
            <p:ph type="body" idx="1"/>
          </p:nvPr>
        </p:nvSpPr>
        <p:spPr>
          <a:xfrm>
            <a:off x="984075" y="1905153"/>
            <a:ext cx="4793862" cy="690968"/>
          </a:xfrm>
        </p:spPr>
        <p:txBody>
          <a:bodyPr>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984075" y="2843354"/>
            <a:ext cx="4789344" cy="3346307"/>
          </a:xfrm>
        </p:spPr>
        <p:txBody>
          <a:bodyPr>
            <a:normAutofit/>
          </a:bodyPr>
          <a:lstStyle>
            <a:lvl1pPr marL="0" indent="0">
              <a:buNone/>
              <a:defRPr sz="1500"/>
            </a:lvl1pPr>
            <a:lvl2pPr marL="0" indent="0">
              <a:buNone/>
              <a:defRPr sz="1500"/>
            </a:lvl2pPr>
            <a:lvl3pPr marL="0" indent="0">
              <a:buNone/>
              <a:defRPr sz="1500"/>
            </a:lvl3pPr>
            <a:lvl4pPr marL="0" indent="0">
              <a:buNone/>
              <a:defRPr sz="1500"/>
            </a:lvl4pPr>
            <a:lvl5pPr marL="0" indent="0">
              <a:buNone/>
              <a:defRPr sz="15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9" name="Tijdelijke aanduiding voor datum 6"/>
          <p:cNvSpPr>
            <a:spLocks noGrp="1"/>
          </p:cNvSpPr>
          <p:nvPr>
            <p:ph type="dt" sz="half" idx="10"/>
          </p:nvPr>
        </p:nvSpPr>
        <p:spPr/>
        <p:txBody>
          <a:bodyPr/>
          <a:lstStyle>
            <a:lvl1pPr>
              <a:defRPr/>
            </a:lvl1pPr>
          </a:lstStyle>
          <a:p>
            <a:pPr>
              <a:defRPr/>
            </a:pPr>
            <a:fld id="{233D3696-87E7-4365-9A5A-F71AEB8A5C3C}" type="datetimeFigureOut">
              <a:rPr lang="en-GB">
                <a:solidFill>
                  <a:srgbClr val="000000">
                    <a:tint val="75000"/>
                  </a:srgbClr>
                </a:solidFill>
              </a:rPr>
              <a:pPr>
                <a:defRPr/>
              </a:pPr>
              <a:t>30/08/2022</a:t>
            </a:fld>
            <a:endParaRPr lang="en-GB">
              <a:solidFill>
                <a:srgbClr val="000000">
                  <a:tint val="75000"/>
                </a:srgbClr>
              </a:solidFill>
            </a:endParaRPr>
          </a:p>
        </p:txBody>
      </p:sp>
      <p:sp>
        <p:nvSpPr>
          <p:cNvPr id="10" name="Tijdelijke aanduiding voor voettekst 7"/>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11" name="Tijdelijke aanduiding voor dianummer 8"/>
          <p:cNvSpPr>
            <a:spLocks noGrp="1"/>
          </p:cNvSpPr>
          <p:nvPr>
            <p:ph type="sldNum" sz="quarter" idx="12"/>
          </p:nvPr>
        </p:nvSpPr>
        <p:spPr/>
        <p:txBody>
          <a:bodyPr/>
          <a:lstStyle>
            <a:lvl1pPr>
              <a:defRPr/>
            </a:lvl1pPr>
          </a:lstStyle>
          <a:p>
            <a:pPr>
              <a:defRPr/>
            </a:pPr>
            <a:fld id="{420B7218-27BC-4423-A7C8-5F7B46FB115A}"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40483774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koloms_Links_Blauw">
    <p:bg>
      <p:bgPr>
        <a:blipFill dpi="0" rotWithShape="0">
          <a:blip r:embed="rId2" cstate="print">
            <a:lum/>
            <a:extLst>
              <a:ext uri="{28A0092B-C50C-407E-A947-70E740481C1C}">
                <a14:useLocalDpi xmlns:a14="http://schemas.microsoft.com/office/drawing/2010/main" val="0"/>
              </a:ext>
            </a:extLst>
          </a:blip>
          <a:srcRect/>
          <a:stretch>
            <a:fillRect l="20000"/>
          </a:stretch>
        </a:blipFill>
        <a:effectLst/>
      </p:bgPr>
    </p:bg>
    <p:spTree>
      <p:nvGrpSpPr>
        <p:cNvPr id="1" name=""/>
        <p:cNvGrpSpPr/>
        <p:nvPr/>
      </p:nvGrpSpPr>
      <p:grpSpPr>
        <a:xfrm>
          <a:off x="0" y="0"/>
          <a:ext cx="0" cy="0"/>
          <a:chOff x="0" y="0"/>
          <a:chExt cx="0" cy="0"/>
        </a:xfrm>
      </p:grpSpPr>
      <p:sp>
        <p:nvSpPr>
          <p:cNvPr id="5" name="Rechthoek 4"/>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pic>
        <p:nvPicPr>
          <p:cNvPr id="6"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6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7"/>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srgbClr val="FFFFFF"/>
              </a:solidFill>
            </a:endParaRPr>
          </a:p>
        </p:txBody>
      </p:sp>
      <p:sp>
        <p:nvSpPr>
          <p:cNvPr id="2" name="Titel 1"/>
          <p:cNvSpPr>
            <a:spLocks noGrp="1"/>
          </p:cNvSpPr>
          <p:nvPr>
            <p:ph type="title"/>
          </p:nvPr>
        </p:nvSpPr>
        <p:spPr>
          <a:xfrm>
            <a:off x="984075" y="1254481"/>
            <a:ext cx="4793862" cy="436207"/>
          </a:xfrm>
        </p:spPr>
        <p:txBody>
          <a:bodyPr>
            <a:normAutofit/>
          </a:bodyPr>
          <a:lstStyle>
            <a:lvl1pPr>
              <a:defRPr sz="3200" b="1">
                <a:solidFill>
                  <a:schemeClr val="accent1"/>
                </a:solidFill>
              </a:defRPr>
            </a:lvl1pPr>
          </a:lstStyle>
          <a:p>
            <a:r>
              <a:rPr lang="nl-NL"/>
              <a:t>Klik om de stijl te bewerken</a:t>
            </a:r>
            <a:endParaRPr lang="en-GB" dirty="0"/>
          </a:p>
        </p:txBody>
      </p:sp>
      <p:sp>
        <p:nvSpPr>
          <p:cNvPr id="3" name="Tijdelijke aanduiding voor tekst 2"/>
          <p:cNvSpPr>
            <a:spLocks noGrp="1"/>
          </p:cNvSpPr>
          <p:nvPr>
            <p:ph type="body" idx="1"/>
          </p:nvPr>
        </p:nvSpPr>
        <p:spPr>
          <a:xfrm>
            <a:off x="984075" y="1905153"/>
            <a:ext cx="4793862" cy="690968"/>
          </a:xfrm>
        </p:spPr>
        <p:txBody>
          <a:bodyPr>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984075" y="2843354"/>
            <a:ext cx="4789344" cy="3346307"/>
          </a:xfrm>
        </p:spPr>
        <p:txBody>
          <a:bodyPr>
            <a:normAutofit/>
          </a:bodyPr>
          <a:lstStyle>
            <a:lvl1pPr marL="285750" indent="-285750">
              <a:buFont typeface="Arial" panose="020B0604020202020204" pitchFamily="34" charset="0"/>
              <a:buChar char="•"/>
              <a:defRPr sz="1500"/>
            </a:lvl1pPr>
            <a:lvl2pPr marL="285750" indent="-285750">
              <a:buFont typeface="Arial" panose="020B0604020202020204" pitchFamily="34" charset="0"/>
              <a:buChar char="•"/>
              <a:defRPr sz="1500"/>
            </a:lvl2pPr>
            <a:lvl3pPr marL="285750" indent="-285750">
              <a:buFont typeface="Arial" panose="020B0604020202020204" pitchFamily="34" charset="0"/>
              <a:buChar char="•"/>
              <a:defRPr sz="1500"/>
            </a:lvl3pPr>
            <a:lvl4pPr marL="285750" indent="-285750">
              <a:buFont typeface="Arial" panose="020B0604020202020204" pitchFamily="34" charset="0"/>
              <a:buChar char="•"/>
              <a:defRPr sz="1500"/>
            </a:lvl4pPr>
            <a:lvl5pPr marL="285750" indent="-285750">
              <a:buFont typeface="Arial" panose="020B0604020202020204" pitchFamily="34" charset="0"/>
              <a:buChar char="•"/>
              <a:defRPr sz="15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9" name="Tijdelijke aanduiding voor datum 6"/>
          <p:cNvSpPr>
            <a:spLocks noGrp="1"/>
          </p:cNvSpPr>
          <p:nvPr>
            <p:ph type="dt" sz="half" idx="10"/>
          </p:nvPr>
        </p:nvSpPr>
        <p:spPr/>
        <p:txBody>
          <a:bodyPr/>
          <a:lstStyle>
            <a:lvl1pPr>
              <a:defRPr/>
            </a:lvl1pPr>
          </a:lstStyle>
          <a:p>
            <a:pPr>
              <a:defRPr/>
            </a:pPr>
            <a:fld id="{CABD94EE-ACDD-47A1-AB05-CB4DBE240A72}" type="datetimeFigureOut">
              <a:rPr lang="en-GB">
                <a:solidFill>
                  <a:srgbClr val="000000">
                    <a:tint val="75000"/>
                  </a:srgbClr>
                </a:solidFill>
              </a:rPr>
              <a:pPr>
                <a:defRPr/>
              </a:pPr>
              <a:t>30/08/2022</a:t>
            </a:fld>
            <a:endParaRPr lang="en-GB">
              <a:solidFill>
                <a:srgbClr val="000000">
                  <a:tint val="75000"/>
                </a:srgbClr>
              </a:solidFill>
            </a:endParaRPr>
          </a:p>
        </p:txBody>
      </p:sp>
      <p:sp>
        <p:nvSpPr>
          <p:cNvPr id="10" name="Tijdelijke aanduiding voor voettekst 7"/>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11" name="Tijdelijke aanduiding voor dianummer 8"/>
          <p:cNvSpPr>
            <a:spLocks noGrp="1"/>
          </p:cNvSpPr>
          <p:nvPr>
            <p:ph type="sldNum" sz="quarter" idx="12"/>
          </p:nvPr>
        </p:nvSpPr>
        <p:spPr/>
        <p:txBody>
          <a:bodyPr/>
          <a:lstStyle>
            <a:lvl1pPr>
              <a:defRPr/>
            </a:lvl1pPr>
          </a:lstStyle>
          <a:p>
            <a:pPr>
              <a:defRPr/>
            </a:pPr>
            <a:fld id="{05455B1E-0E37-436C-A0EE-2EABB0AF47F4}"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30100725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koloms_Opsom_Blauw">
    <p:bg>
      <p:bgPr>
        <a:blipFill dpi="0" rotWithShape="0">
          <a:blip r:embed="rId2" cstate="print">
            <a:lum/>
            <a:extLst>
              <a:ext uri="{28A0092B-C50C-407E-A947-70E740481C1C}">
                <a14:useLocalDpi xmlns:a14="http://schemas.microsoft.com/office/drawing/2010/main" val="0"/>
              </a:ext>
            </a:extLst>
          </a:blip>
          <a:srcRect/>
          <a:stretch>
            <a:fillRect l="15000"/>
          </a:stretch>
        </a:blipFill>
        <a:effectLst/>
      </p:bgPr>
    </p:bg>
    <p:spTree>
      <p:nvGrpSpPr>
        <p:cNvPr id="1" name=""/>
        <p:cNvGrpSpPr/>
        <p:nvPr/>
      </p:nvGrpSpPr>
      <p:grpSpPr>
        <a:xfrm>
          <a:off x="0" y="0"/>
          <a:ext cx="0" cy="0"/>
          <a:chOff x="0" y="0"/>
          <a:chExt cx="0" cy="0"/>
        </a:xfrm>
      </p:grpSpPr>
      <p:sp>
        <p:nvSpPr>
          <p:cNvPr id="5" name="Rechthoek 4"/>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pic>
        <p:nvPicPr>
          <p:cNvPr id="6"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6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7"/>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srgbClr val="FFFFFF"/>
              </a:solidFill>
            </a:endParaRPr>
          </a:p>
        </p:txBody>
      </p:sp>
      <p:sp>
        <p:nvSpPr>
          <p:cNvPr id="2" name="Titel 1"/>
          <p:cNvSpPr>
            <a:spLocks noGrp="1"/>
          </p:cNvSpPr>
          <p:nvPr>
            <p:ph type="title"/>
          </p:nvPr>
        </p:nvSpPr>
        <p:spPr>
          <a:xfrm>
            <a:off x="984075" y="1254481"/>
            <a:ext cx="4793862" cy="436207"/>
          </a:xfrm>
        </p:spPr>
        <p:txBody>
          <a:bodyPr>
            <a:normAutofit/>
          </a:bodyPr>
          <a:lstStyle>
            <a:lvl1pPr>
              <a:defRPr sz="3200" b="1">
                <a:solidFill>
                  <a:schemeClr val="accent1"/>
                </a:solidFill>
              </a:defRPr>
            </a:lvl1pPr>
          </a:lstStyle>
          <a:p>
            <a:r>
              <a:rPr lang="nl-NL"/>
              <a:t>Klik om de stijl te bewerken</a:t>
            </a:r>
            <a:endParaRPr lang="en-GB" dirty="0"/>
          </a:p>
        </p:txBody>
      </p:sp>
      <p:sp>
        <p:nvSpPr>
          <p:cNvPr id="3" name="Tijdelijke aanduiding voor tekst 2"/>
          <p:cNvSpPr>
            <a:spLocks noGrp="1"/>
          </p:cNvSpPr>
          <p:nvPr>
            <p:ph type="body" idx="1"/>
          </p:nvPr>
        </p:nvSpPr>
        <p:spPr>
          <a:xfrm>
            <a:off x="984075" y="1905153"/>
            <a:ext cx="4793862" cy="690968"/>
          </a:xfrm>
        </p:spPr>
        <p:txBody>
          <a:bodyPr>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984075" y="2843354"/>
            <a:ext cx="4789344" cy="3346307"/>
          </a:xfrm>
        </p:spPr>
        <p:txBody>
          <a:bodyPr numCol="2">
            <a:normAutofit/>
          </a:bodyPr>
          <a:lstStyle>
            <a:lvl1pPr marL="285750" indent="-285750">
              <a:buFont typeface="Arial" panose="020B0604020202020204" pitchFamily="34" charset="0"/>
              <a:buChar char="•"/>
              <a:defRPr sz="1500"/>
            </a:lvl1pPr>
            <a:lvl2pPr marL="285750" indent="-285750">
              <a:buFont typeface="Arial" panose="020B0604020202020204" pitchFamily="34" charset="0"/>
              <a:buChar char="•"/>
              <a:defRPr sz="1500"/>
            </a:lvl2pPr>
            <a:lvl3pPr marL="285750" indent="-285750">
              <a:buFont typeface="Arial" panose="020B0604020202020204" pitchFamily="34" charset="0"/>
              <a:buChar char="•"/>
              <a:defRPr sz="1500"/>
            </a:lvl3pPr>
            <a:lvl4pPr marL="285750" indent="-285750">
              <a:buFont typeface="Arial" panose="020B0604020202020204" pitchFamily="34" charset="0"/>
              <a:buChar char="•"/>
              <a:defRPr sz="1500"/>
            </a:lvl4pPr>
            <a:lvl5pPr marL="285750" indent="-285750">
              <a:buFont typeface="Arial" panose="020B0604020202020204" pitchFamily="34" charset="0"/>
              <a:buChar char="•"/>
              <a:defRPr sz="15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9" name="Tijdelijke aanduiding voor datum 6"/>
          <p:cNvSpPr>
            <a:spLocks noGrp="1"/>
          </p:cNvSpPr>
          <p:nvPr>
            <p:ph type="dt" sz="half" idx="10"/>
          </p:nvPr>
        </p:nvSpPr>
        <p:spPr/>
        <p:txBody>
          <a:bodyPr/>
          <a:lstStyle>
            <a:lvl1pPr>
              <a:defRPr/>
            </a:lvl1pPr>
          </a:lstStyle>
          <a:p>
            <a:pPr>
              <a:defRPr/>
            </a:pPr>
            <a:fld id="{92D5377B-DFE6-4410-946B-DA0F0C3CC0A1}" type="datetimeFigureOut">
              <a:rPr lang="en-GB">
                <a:solidFill>
                  <a:srgbClr val="000000">
                    <a:tint val="75000"/>
                  </a:srgbClr>
                </a:solidFill>
              </a:rPr>
              <a:pPr>
                <a:defRPr/>
              </a:pPr>
              <a:t>30/08/2022</a:t>
            </a:fld>
            <a:endParaRPr lang="en-GB">
              <a:solidFill>
                <a:srgbClr val="000000">
                  <a:tint val="75000"/>
                </a:srgbClr>
              </a:solidFill>
            </a:endParaRPr>
          </a:p>
        </p:txBody>
      </p:sp>
      <p:sp>
        <p:nvSpPr>
          <p:cNvPr id="10" name="Tijdelijke aanduiding voor voettekst 7"/>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11" name="Tijdelijke aanduiding voor dianummer 8"/>
          <p:cNvSpPr>
            <a:spLocks noGrp="1"/>
          </p:cNvSpPr>
          <p:nvPr>
            <p:ph type="sldNum" sz="quarter" idx="12"/>
          </p:nvPr>
        </p:nvSpPr>
        <p:spPr/>
        <p:txBody>
          <a:bodyPr/>
          <a:lstStyle>
            <a:lvl1pPr>
              <a:defRPr/>
            </a:lvl1pPr>
          </a:lstStyle>
          <a:p>
            <a:pPr>
              <a:defRPr/>
            </a:pPr>
            <a:fld id="{2C3F5570-4217-4B16-B1D4-72A741BD4F32}"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30120692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Universeel_Blauw">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p:cNvSpPr/>
          <p:nvPr userDrawn="1"/>
        </p:nvSpPr>
        <p:spPr>
          <a:xfrm>
            <a:off x="5773738"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srgbClr val="FFFFFF"/>
              </a:solidFill>
            </a:endParaRPr>
          </a:p>
        </p:txBody>
      </p:sp>
      <p:sp>
        <p:nvSpPr>
          <p:cNvPr id="10" name="Titel 1"/>
          <p:cNvSpPr>
            <a:spLocks noGrp="1"/>
          </p:cNvSpPr>
          <p:nvPr>
            <p:ph type="title"/>
          </p:nvPr>
        </p:nvSpPr>
        <p:spPr>
          <a:xfrm>
            <a:off x="838200" y="1354092"/>
            <a:ext cx="10515600" cy="707184"/>
          </a:xfrm>
        </p:spPr>
        <p:txBody>
          <a:bodyPr/>
          <a:lstStyle>
            <a:lvl1pPr>
              <a:defRPr sz="3200" b="1" baseline="0">
                <a:solidFill>
                  <a:schemeClr val="accent1"/>
                </a:solidFill>
              </a:defRPr>
            </a:lvl1pPr>
          </a:lstStyle>
          <a:p>
            <a:r>
              <a:rPr lang="nl-NL" dirty="0"/>
              <a:t>Klikken om de titelstijl van het model te bewerken</a:t>
            </a:r>
            <a:endParaRPr lang="en-GB" dirty="0"/>
          </a:p>
        </p:txBody>
      </p:sp>
      <p:sp>
        <p:nvSpPr>
          <p:cNvPr id="11" name="Tijdelijke aanduiding voor inhoud 2"/>
          <p:cNvSpPr>
            <a:spLocks noGrp="1"/>
          </p:cNvSpPr>
          <p:nvPr>
            <p:ph idx="1"/>
          </p:nvPr>
        </p:nvSpPr>
        <p:spPr>
          <a:xfrm>
            <a:off x="838200" y="2162016"/>
            <a:ext cx="10515600" cy="4062601"/>
          </a:xfrm>
        </p:spPr>
        <p:txBody>
          <a:bodyPr/>
          <a:lstStyle>
            <a:lvl1pPr>
              <a:defRPr sz="2400" baseline="0"/>
            </a:lvl1pPr>
            <a:lvl2pPr>
              <a:defRPr sz="2000" baseline="0"/>
            </a:lvl2pPr>
            <a:lvl3pPr>
              <a:defRPr sz="1800" baseline="0"/>
            </a:lvl3pPr>
            <a:lvl4pPr>
              <a:defRPr sz="1600" baseline="0"/>
            </a:lvl4pPr>
            <a:lvl5pPr>
              <a:defRPr sz="1600" baseline="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7" name="Tijdelijke aanduiding voor datum 3"/>
          <p:cNvSpPr>
            <a:spLocks noGrp="1"/>
          </p:cNvSpPr>
          <p:nvPr>
            <p:ph type="dt" sz="half" idx="10"/>
          </p:nvPr>
        </p:nvSpPr>
        <p:spPr/>
        <p:txBody>
          <a:bodyPr/>
          <a:lstStyle>
            <a:lvl1pPr>
              <a:defRPr/>
            </a:lvl1pPr>
          </a:lstStyle>
          <a:p>
            <a:pPr>
              <a:defRPr/>
            </a:pPr>
            <a:fld id="{3B5CC551-FCE6-4A98-A74D-E0183827962A}" type="datetimeFigureOut">
              <a:rPr lang="en-GB">
                <a:solidFill>
                  <a:srgbClr val="000000">
                    <a:tint val="75000"/>
                  </a:srgbClr>
                </a:solidFill>
              </a:rPr>
              <a:pPr>
                <a:defRPr/>
              </a:pPr>
              <a:t>30/08/2022</a:t>
            </a:fld>
            <a:endParaRPr lang="en-GB">
              <a:solidFill>
                <a:srgbClr val="000000">
                  <a:tint val="75000"/>
                </a:srgb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3DADC7BB-4574-4CA7-88F0-ABD715CF922F}"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35935125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koloms_Breed_Opsom_Blauw">
    <p:spTree>
      <p:nvGrpSpPr>
        <p:cNvPr id="1" name=""/>
        <p:cNvGrpSpPr/>
        <p:nvPr/>
      </p:nvGrpSpPr>
      <p:grpSpPr>
        <a:xfrm>
          <a:off x="0" y="0"/>
          <a:ext cx="0" cy="0"/>
          <a:chOff x="0" y="0"/>
          <a:chExt cx="0" cy="0"/>
        </a:xfrm>
      </p:grpSpPr>
      <p:sp>
        <p:nvSpPr>
          <p:cNvPr id="5" name="Rechthoek 4"/>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pic>
        <p:nvPicPr>
          <p:cNvPr id="6" name="Afbeelding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hoek 6"/>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srgbClr val="FFFFFF"/>
              </a:solidFill>
            </a:endParaRPr>
          </a:p>
        </p:txBody>
      </p:sp>
      <p:pic>
        <p:nvPicPr>
          <p:cNvPr id="8" name="Afbeelding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984075" y="1254481"/>
            <a:ext cx="4793862" cy="436207"/>
          </a:xfrm>
        </p:spPr>
        <p:txBody>
          <a:bodyPr>
            <a:normAutofit/>
          </a:bodyPr>
          <a:lstStyle>
            <a:lvl1pPr>
              <a:defRPr sz="3200" b="1">
                <a:solidFill>
                  <a:schemeClr val="accent1"/>
                </a:solidFill>
              </a:defRPr>
            </a:lvl1pPr>
          </a:lstStyle>
          <a:p>
            <a:r>
              <a:rPr lang="nl-NL"/>
              <a:t>Klik om de stijl te bewerken</a:t>
            </a:r>
            <a:endParaRPr lang="en-GB" dirty="0"/>
          </a:p>
        </p:txBody>
      </p:sp>
      <p:sp>
        <p:nvSpPr>
          <p:cNvPr id="3" name="Tijdelijke aanduiding voor tekst 2"/>
          <p:cNvSpPr>
            <a:spLocks noGrp="1"/>
          </p:cNvSpPr>
          <p:nvPr>
            <p:ph type="body" idx="1"/>
          </p:nvPr>
        </p:nvSpPr>
        <p:spPr>
          <a:xfrm>
            <a:off x="984075" y="1905153"/>
            <a:ext cx="4793862" cy="690968"/>
          </a:xfrm>
        </p:spPr>
        <p:txBody>
          <a:bodyPr>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984075" y="2843354"/>
            <a:ext cx="10230906" cy="3346307"/>
          </a:xfrm>
        </p:spPr>
        <p:txBody>
          <a:bodyPr numCol="2">
            <a:normAutofit/>
          </a:bodyPr>
          <a:lstStyle>
            <a:lvl1pPr marL="285750" indent="-285750">
              <a:buFont typeface="Arial" panose="020B0604020202020204" pitchFamily="34" charset="0"/>
              <a:buChar char="•"/>
              <a:defRPr sz="1500"/>
            </a:lvl1pPr>
            <a:lvl2pPr marL="285750" indent="-285750">
              <a:buFont typeface="Arial" panose="020B0604020202020204" pitchFamily="34" charset="0"/>
              <a:buChar char="•"/>
              <a:defRPr sz="1500"/>
            </a:lvl2pPr>
            <a:lvl3pPr marL="285750" indent="-285750">
              <a:buFont typeface="Arial" panose="020B0604020202020204" pitchFamily="34" charset="0"/>
              <a:buChar char="•"/>
              <a:defRPr sz="1500"/>
            </a:lvl3pPr>
            <a:lvl4pPr marL="285750" indent="-285750">
              <a:buFont typeface="Arial" panose="020B0604020202020204" pitchFamily="34" charset="0"/>
              <a:buChar char="•"/>
              <a:defRPr sz="1500"/>
            </a:lvl4pPr>
            <a:lvl5pPr marL="285750" indent="-285750">
              <a:buFont typeface="Arial" panose="020B0604020202020204" pitchFamily="34" charset="0"/>
              <a:buChar char="•"/>
              <a:defRPr sz="15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9" name="Tijdelijke aanduiding voor datum 6"/>
          <p:cNvSpPr>
            <a:spLocks noGrp="1"/>
          </p:cNvSpPr>
          <p:nvPr>
            <p:ph type="dt" sz="half" idx="10"/>
          </p:nvPr>
        </p:nvSpPr>
        <p:spPr/>
        <p:txBody>
          <a:bodyPr/>
          <a:lstStyle>
            <a:lvl1pPr>
              <a:defRPr/>
            </a:lvl1pPr>
          </a:lstStyle>
          <a:p>
            <a:pPr>
              <a:defRPr/>
            </a:pPr>
            <a:fld id="{56A1334A-E5A9-4271-B9D3-032CBAE09AFE}" type="datetimeFigureOut">
              <a:rPr lang="en-GB">
                <a:solidFill>
                  <a:srgbClr val="000000">
                    <a:tint val="75000"/>
                  </a:srgbClr>
                </a:solidFill>
              </a:rPr>
              <a:pPr>
                <a:defRPr/>
              </a:pPr>
              <a:t>30/08/2022</a:t>
            </a:fld>
            <a:endParaRPr lang="en-GB">
              <a:solidFill>
                <a:srgbClr val="000000">
                  <a:tint val="75000"/>
                </a:srgbClr>
              </a:solidFill>
            </a:endParaRPr>
          </a:p>
        </p:txBody>
      </p:sp>
      <p:sp>
        <p:nvSpPr>
          <p:cNvPr id="10" name="Tijdelijke aanduiding voor voettekst 7"/>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11" name="Tijdelijke aanduiding voor dianummer 8"/>
          <p:cNvSpPr>
            <a:spLocks noGrp="1"/>
          </p:cNvSpPr>
          <p:nvPr>
            <p:ph type="sldNum" sz="quarter" idx="12"/>
          </p:nvPr>
        </p:nvSpPr>
        <p:spPr/>
        <p:txBody>
          <a:bodyPr/>
          <a:lstStyle>
            <a:lvl1pPr>
              <a:defRPr/>
            </a:lvl1pPr>
          </a:lstStyle>
          <a:p>
            <a:pPr>
              <a:defRPr/>
            </a:pPr>
            <a:fld id="{127B1BCE-E832-4D51-A45A-61477B6AB6A4}"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202613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Fot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Afbeelding 6">
            <a:extLst>
              <a:ext uri="{FF2B5EF4-FFF2-40B4-BE49-F238E27FC236}">
                <a16:creationId xmlns:a16="http://schemas.microsoft.com/office/drawing/2014/main" id="{F05308E2-0E59-4765-8E8C-C8F87677D0F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hoek 2">
            <a:extLst>
              <a:ext uri="{FF2B5EF4-FFF2-40B4-BE49-F238E27FC236}">
                <a16:creationId xmlns:a16="http://schemas.microsoft.com/office/drawing/2014/main" id="{769F83D7-8F11-4343-948E-DCC02EA54FBC}"/>
              </a:ext>
            </a:extLst>
          </p:cNvPr>
          <p:cNvSpPr/>
          <p:nvPr userDrawn="1"/>
        </p:nvSpPr>
        <p:spPr>
          <a:xfrm>
            <a:off x="5773738" y="6540500"/>
            <a:ext cx="647700" cy="3175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4" name="Tijdelijke aanduiding voor datum 1">
            <a:extLst>
              <a:ext uri="{FF2B5EF4-FFF2-40B4-BE49-F238E27FC236}">
                <a16:creationId xmlns:a16="http://schemas.microsoft.com/office/drawing/2014/main" id="{A7A8DD8A-C623-40C3-BA47-CA3ACFE306A1}"/>
              </a:ext>
            </a:extLst>
          </p:cNvPr>
          <p:cNvSpPr>
            <a:spLocks noGrp="1"/>
          </p:cNvSpPr>
          <p:nvPr>
            <p:ph type="dt" sz="half" idx="10"/>
          </p:nvPr>
        </p:nvSpPr>
        <p:spPr/>
        <p:txBody>
          <a:bodyPr/>
          <a:lstStyle>
            <a:lvl1pPr>
              <a:defRPr/>
            </a:lvl1pPr>
          </a:lstStyle>
          <a:p>
            <a:pPr>
              <a:defRPr/>
            </a:pPr>
            <a:fld id="{73E5F626-245D-4206-AA02-3493E6DE10F8}" type="datetimeFigureOut">
              <a:rPr lang="en-GB"/>
              <a:pPr>
                <a:defRPr/>
              </a:pPr>
              <a:t>30/08/2022</a:t>
            </a:fld>
            <a:endParaRPr lang="en-GB"/>
          </a:p>
        </p:txBody>
      </p:sp>
      <p:sp>
        <p:nvSpPr>
          <p:cNvPr id="5" name="Tijdelijke aanduiding voor voettekst 2">
            <a:extLst>
              <a:ext uri="{FF2B5EF4-FFF2-40B4-BE49-F238E27FC236}">
                <a16:creationId xmlns:a16="http://schemas.microsoft.com/office/drawing/2014/main" id="{66926891-764E-4BE5-A33D-AD8F7A1E06CE}"/>
              </a:ext>
            </a:extLst>
          </p:cNvPr>
          <p:cNvSpPr>
            <a:spLocks noGrp="1"/>
          </p:cNvSpPr>
          <p:nvPr>
            <p:ph type="ftr" sz="quarter" idx="11"/>
          </p:nvPr>
        </p:nvSpPr>
        <p:spPr/>
        <p:txBody>
          <a:bodyPr/>
          <a:lstStyle>
            <a:lvl1pPr>
              <a:defRPr/>
            </a:lvl1pPr>
          </a:lstStyle>
          <a:p>
            <a:pPr>
              <a:defRPr/>
            </a:pPr>
            <a:endParaRPr lang="en-GB"/>
          </a:p>
        </p:txBody>
      </p:sp>
      <p:sp>
        <p:nvSpPr>
          <p:cNvPr id="6" name="Tijdelijke aanduiding voor dianummer 3">
            <a:extLst>
              <a:ext uri="{FF2B5EF4-FFF2-40B4-BE49-F238E27FC236}">
                <a16:creationId xmlns:a16="http://schemas.microsoft.com/office/drawing/2014/main" id="{217A4B13-4217-47E2-8BBB-BC72FD0C201A}"/>
              </a:ext>
            </a:extLst>
          </p:cNvPr>
          <p:cNvSpPr>
            <a:spLocks noGrp="1"/>
          </p:cNvSpPr>
          <p:nvPr>
            <p:ph type="sldNum" sz="quarter" idx="12"/>
          </p:nvPr>
        </p:nvSpPr>
        <p:spPr/>
        <p:txBody>
          <a:bodyPr/>
          <a:lstStyle>
            <a:lvl1pPr>
              <a:defRPr/>
            </a:lvl1pPr>
          </a:lstStyle>
          <a:p>
            <a:pPr>
              <a:defRPr/>
            </a:pPr>
            <a:fld id="{64A140A4-35E1-4D88-ACC7-EA232A6F5F24}" type="slidenum">
              <a:rPr lang="en-GB" altLang="nl-NL"/>
              <a:pPr>
                <a:defRPr/>
              </a:pPr>
              <a:t>‹nr.›</a:t>
            </a:fld>
            <a:endParaRPr lang="en-GB" altLang="nl-NL"/>
          </a:p>
        </p:txBody>
      </p:sp>
    </p:spTree>
    <p:extLst>
      <p:ext uri="{BB962C8B-B14F-4D97-AF65-F5344CB8AC3E}">
        <p14:creationId xmlns:p14="http://schemas.microsoft.com/office/powerpoint/2010/main" val="31087562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ussenblad_Blauw">
    <p:bg>
      <p:bgPr>
        <a:blipFill dpi="0" rotWithShape="0">
          <a:blip r:embed="rId2" cstate="print">
            <a:lum/>
            <a:extLst>
              <a:ext uri="{28A0092B-C50C-407E-A947-70E740481C1C}">
                <a14:useLocalDpi xmlns:a14="http://schemas.microsoft.com/office/drawing/2010/main" val="0"/>
              </a:ext>
            </a:extLst>
          </a:blip>
          <a:srcRect/>
          <a:stretch>
            <a:fillRect l="20000"/>
          </a:stretch>
        </a:blipFill>
        <a:effectLst/>
      </p:bgPr>
    </p:bg>
    <p:spTree>
      <p:nvGrpSpPr>
        <p:cNvPr id="1" name=""/>
        <p:cNvGrpSpPr/>
        <p:nvPr/>
      </p:nvGrpSpPr>
      <p:grpSpPr>
        <a:xfrm>
          <a:off x="0" y="0"/>
          <a:ext cx="0" cy="0"/>
          <a:chOff x="0" y="0"/>
          <a:chExt cx="0" cy="0"/>
        </a:xfrm>
      </p:grpSpPr>
      <p:sp>
        <p:nvSpPr>
          <p:cNvPr id="3" name="Rechthoek 2"/>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pic>
        <p:nvPicPr>
          <p:cNvPr id="4"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p:cNvPicPr>
            <a:picLocks/>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61" y="-3175"/>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srgbClr val="FFFFFF"/>
              </a:solidFill>
            </a:endParaRPr>
          </a:p>
        </p:txBody>
      </p:sp>
      <p:sp>
        <p:nvSpPr>
          <p:cNvPr id="2" name="Titel 1"/>
          <p:cNvSpPr>
            <a:spLocks noGrp="1"/>
          </p:cNvSpPr>
          <p:nvPr>
            <p:ph type="title"/>
          </p:nvPr>
        </p:nvSpPr>
        <p:spPr>
          <a:xfrm>
            <a:off x="1795937" y="1926000"/>
            <a:ext cx="3146125" cy="1176932"/>
          </a:xfrm>
        </p:spPr>
        <p:txBody>
          <a:bodyPr>
            <a:normAutofit/>
          </a:bodyPr>
          <a:lstStyle>
            <a:lvl1pPr>
              <a:defRPr sz="3200" i="1">
                <a:solidFill>
                  <a:schemeClr val="accent1"/>
                </a:solidFill>
              </a:defRPr>
            </a:lvl1pPr>
          </a:lstStyle>
          <a:p>
            <a:r>
              <a:rPr lang="nl-NL" dirty="0"/>
              <a:t>Klikken om de titelstijl van het model te bewerken</a:t>
            </a:r>
            <a:endParaRPr lang="en-GB" dirty="0"/>
          </a:p>
        </p:txBody>
      </p:sp>
      <p:sp>
        <p:nvSpPr>
          <p:cNvPr id="7" name="Tijdelijke aanduiding voor datum 6"/>
          <p:cNvSpPr>
            <a:spLocks noGrp="1"/>
          </p:cNvSpPr>
          <p:nvPr>
            <p:ph type="dt" sz="half" idx="10"/>
          </p:nvPr>
        </p:nvSpPr>
        <p:spPr/>
        <p:txBody>
          <a:bodyPr/>
          <a:lstStyle>
            <a:lvl1pPr>
              <a:defRPr/>
            </a:lvl1pPr>
          </a:lstStyle>
          <a:p>
            <a:pPr>
              <a:defRPr/>
            </a:pPr>
            <a:fld id="{01493AB3-7959-492C-9D4F-CE124815B019}" type="datetimeFigureOut">
              <a:rPr lang="en-GB">
                <a:solidFill>
                  <a:srgbClr val="000000">
                    <a:tint val="75000"/>
                  </a:srgbClr>
                </a:solidFill>
              </a:rPr>
              <a:pPr>
                <a:defRPr/>
              </a:pPr>
              <a:t>30/08/2022</a:t>
            </a:fld>
            <a:endParaRPr lang="en-GB">
              <a:solidFill>
                <a:srgbClr val="000000">
                  <a:tint val="75000"/>
                </a:srgbClr>
              </a:solidFill>
            </a:endParaRPr>
          </a:p>
        </p:txBody>
      </p:sp>
      <p:sp>
        <p:nvSpPr>
          <p:cNvPr id="8" name="Tijdelijke aanduiding voor voettekst 7"/>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9" name="Tijdelijke aanduiding voor dianummer 8"/>
          <p:cNvSpPr>
            <a:spLocks noGrp="1"/>
          </p:cNvSpPr>
          <p:nvPr>
            <p:ph type="sldNum" sz="quarter" idx="12"/>
          </p:nvPr>
        </p:nvSpPr>
        <p:spPr/>
        <p:txBody>
          <a:bodyPr/>
          <a:lstStyle>
            <a:lvl1pPr>
              <a:defRPr/>
            </a:lvl1pPr>
          </a:lstStyle>
          <a:p>
            <a:pPr>
              <a:defRPr/>
            </a:pPr>
            <a:fld id="{6C6E86BA-2804-44A4-973E-39A01D70792D}"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12042288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ussenblad_Blauw_Wit">
    <p:bg>
      <p:bgPr>
        <a:blipFill dpi="0" rotWithShape="0">
          <a:blip r:embed="rId2" cstate="print">
            <a:lum/>
            <a:extLst>
              <a:ext uri="{28A0092B-C50C-407E-A947-70E740481C1C}">
                <a14:useLocalDpi xmlns:a14="http://schemas.microsoft.com/office/drawing/2010/main" val="0"/>
              </a:ext>
            </a:extLst>
          </a:blip>
          <a:srcRect/>
          <a:stretch>
            <a:fillRect l="15000"/>
          </a:stretch>
        </a:blipFill>
        <a:effectLst/>
      </p:bgPr>
    </p:bg>
    <p:spTree>
      <p:nvGrpSpPr>
        <p:cNvPr id="1" name=""/>
        <p:cNvGrpSpPr/>
        <p:nvPr/>
      </p:nvGrpSpPr>
      <p:grpSpPr>
        <a:xfrm>
          <a:off x="0" y="0"/>
          <a:ext cx="0" cy="0"/>
          <a:chOff x="0" y="0"/>
          <a:chExt cx="0" cy="0"/>
        </a:xfrm>
      </p:grpSpPr>
      <p:sp>
        <p:nvSpPr>
          <p:cNvPr id="3" name="Rechthoek 2"/>
          <p:cNvSpPr/>
          <p:nvPr userDrawn="1"/>
        </p:nvSpPr>
        <p:spPr>
          <a:xfrm>
            <a:off x="0" y="0"/>
            <a:ext cx="6094413" cy="6856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pic>
        <p:nvPicPr>
          <p:cNvPr id="4"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88" y="0"/>
            <a:ext cx="12192001"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p:cNvSpPr/>
          <p:nvPr userDrawn="1"/>
        </p:nvSpPr>
        <p:spPr>
          <a:xfrm>
            <a:off x="5773738"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srgbClr val="FFFFFF"/>
              </a:solidFill>
            </a:endParaRPr>
          </a:p>
        </p:txBody>
      </p:sp>
      <p:sp>
        <p:nvSpPr>
          <p:cNvPr id="2" name="Titel 1"/>
          <p:cNvSpPr>
            <a:spLocks noGrp="1"/>
          </p:cNvSpPr>
          <p:nvPr>
            <p:ph type="title"/>
          </p:nvPr>
        </p:nvSpPr>
        <p:spPr>
          <a:xfrm>
            <a:off x="1796400" y="5544000"/>
            <a:ext cx="5295194" cy="827109"/>
          </a:xfrm>
        </p:spPr>
        <p:txBody>
          <a:bodyPr>
            <a:noAutofit/>
          </a:bodyPr>
          <a:lstStyle>
            <a:lvl1pPr>
              <a:defRPr sz="4800" b="1" i="0">
                <a:solidFill>
                  <a:schemeClr val="accent1"/>
                </a:solidFill>
              </a:defRPr>
            </a:lvl1pPr>
          </a:lstStyle>
          <a:p>
            <a:r>
              <a:rPr lang="nl-NL" dirty="0"/>
              <a:t>Klikken om de titelstijl van het model te bewerken</a:t>
            </a:r>
            <a:endParaRPr lang="en-GB" dirty="0"/>
          </a:p>
        </p:txBody>
      </p:sp>
      <p:sp>
        <p:nvSpPr>
          <p:cNvPr id="7" name="Tijdelijke aanduiding voor datum 6"/>
          <p:cNvSpPr>
            <a:spLocks noGrp="1"/>
          </p:cNvSpPr>
          <p:nvPr>
            <p:ph type="dt" sz="half" idx="10"/>
          </p:nvPr>
        </p:nvSpPr>
        <p:spPr/>
        <p:txBody>
          <a:bodyPr/>
          <a:lstStyle>
            <a:lvl1pPr>
              <a:defRPr/>
            </a:lvl1pPr>
          </a:lstStyle>
          <a:p>
            <a:pPr>
              <a:defRPr/>
            </a:pPr>
            <a:fld id="{2DD0B323-8888-48B9-B93B-794E2DD50793}" type="datetimeFigureOut">
              <a:rPr lang="en-GB">
                <a:solidFill>
                  <a:srgbClr val="000000">
                    <a:tint val="75000"/>
                  </a:srgbClr>
                </a:solidFill>
              </a:rPr>
              <a:pPr>
                <a:defRPr/>
              </a:pPr>
              <a:t>30/08/2022</a:t>
            </a:fld>
            <a:endParaRPr lang="en-GB">
              <a:solidFill>
                <a:srgbClr val="000000">
                  <a:tint val="75000"/>
                </a:srgbClr>
              </a:solidFill>
            </a:endParaRPr>
          </a:p>
        </p:txBody>
      </p:sp>
      <p:sp>
        <p:nvSpPr>
          <p:cNvPr id="8" name="Tijdelijke aanduiding voor voettekst 7"/>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9" name="Tijdelijke aanduiding voor dianummer 8"/>
          <p:cNvSpPr>
            <a:spLocks noGrp="1"/>
          </p:cNvSpPr>
          <p:nvPr>
            <p:ph type="sldNum" sz="quarter" idx="12"/>
          </p:nvPr>
        </p:nvSpPr>
        <p:spPr/>
        <p:txBody>
          <a:bodyPr/>
          <a:lstStyle>
            <a:lvl1pPr>
              <a:defRPr/>
            </a:lvl1pPr>
          </a:lstStyle>
          <a:p>
            <a:pPr>
              <a:defRPr/>
            </a:pPr>
            <a:fld id="{3236F25A-77DD-4CED-B0E1-01AB1760089A}"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3854853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ind Blauw-Wit logo">
    <p:spTree>
      <p:nvGrpSpPr>
        <p:cNvPr id="1" name=""/>
        <p:cNvGrpSpPr/>
        <p:nvPr/>
      </p:nvGrpSpPr>
      <p:grpSpPr>
        <a:xfrm>
          <a:off x="0" y="0"/>
          <a:ext cx="0" cy="0"/>
          <a:chOff x="0" y="0"/>
          <a:chExt cx="0" cy="0"/>
        </a:xfrm>
      </p:grpSpPr>
      <p:pic>
        <p:nvPicPr>
          <p:cNvPr id="3"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540000" y="5400000"/>
            <a:ext cx="6480000" cy="864000"/>
          </a:xfrm>
        </p:spPr>
        <p:txBody>
          <a:bodyPr lIns="0" tIns="0" rIns="0" bIns="0" anchor="b">
            <a:noAutofit/>
          </a:bodyPr>
          <a:lstStyle>
            <a:lvl1pPr algn="l">
              <a:defRPr sz="5000" b="1">
                <a:solidFill>
                  <a:schemeClr val="bg1"/>
                </a:solidFill>
                <a:latin typeface="+mj-lt"/>
              </a:defRPr>
            </a:lvl1pPr>
          </a:lstStyle>
          <a:p>
            <a:r>
              <a:rPr lang="nl-NL"/>
              <a:t>Klik om de stijl te bewerken</a:t>
            </a:r>
            <a:endParaRPr lang="en-GB" dirty="0"/>
          </a:p>
        </p:txBody>
      </p:sp>
      <p:sp>
        <p:nvSpPr>
          <p:cNvPr id="5" name="Tijdelijke aanduiding voor datum 3"/>
          <p:cNvSpPr>
            <a:spLocks noGrp="1"/>
          </p:cNvSpPr>
          <p:nvPr>
            <p:ph type="dt" sz="half" idx="10"/>
          </p:nvPr>
        </p:nvSpPr>
        <p:spPr/>
        <p:txBody>
          <a:bodyPr/>
          <a:lstStyle>
            <a:lvl1pPr>
              <a:defRPr/>
            </a:lvl1pPr>
          </a:lstStyle>
          <a:p>
            <a:pPr>
              <a:defRPr/>
            </a:pPr>
            <a:fld id="{A5CCB028-9138-46CA-8FF1-BF960778E879}" type="datetimeFigureOut">
              <a:rPr lang="en-GB">
                <a:solidFill>
                  <a:srgbClr val="000000">
                    <a:tint val="75000"/>
                  </a:srgbClr>
                </a:solidFill>
              </a:rPr>
              <a:pPr>
                <a:defRPr/>
              </a:pPr>
              <a:t>30/08/2022</a:t>
            </a:fld>
            <a:endParaRPr lang="en-GB">
              <a:solidFill>
                <a:srgbClr val="000000">
                  <a:tint val="75000"/>
                </a:srgb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5E72B0AC-5B53-433E-97E1-8D9B15A9B0FA}"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6705167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ind Blauw-Zwart logo">
    <p:spTree>
      <p:nvGrpSpPr>
        <p:cNvPr id="1" name=""/>
        <p:cNvGrpSpPr/>
        <p:nvPr/>
      </p:nvGrpSpPr>
      <p:grpSpPr>
        <a:xfrm>
          <a:off x="0" y="0"/>
          <a:ext cx="0" cy="0"/>
          <a:chOff x="0" y="0"/>
          <a:chExt cx="0" cy="0"/>
        </a:xfrm>
      </p:grpSpPr>
      <p:pic>
        <p:nvPicPr>
          <p:cNvPr id="3"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540000" y="5400000"/>
            <a:ext cx="6480000" cy="864000"/>
          </a:xfrm>
        </p:spPr>
        <p:txBody>
          <a:bodyPr lIns="0" tIns="0" rIns="0" bIns="0" anchor="b">
            <a:noAutofit/>
          </a:bodyPr>
          <a:lstStyle>
            <a:lvl1pPr algn="l">
              <a:defRPr sz="5000" b="1">
                <a:solidFill>
                  <a:schemeClr val="bg1"/>
                </a:solidFill>
                <a:latin typeface="+mj-lt"/>
              </a:defRPr>
            </a:lvl1pPr>
          </a:lstStyle>
          <a:p>
            <a:r>
              <a:rPr lang="nl-NL"/>
              <a:t>Klik om de stijl te bewerken</a:t>
            </a:r>
            <a:endParaRPr lang="en-GB" dirty="0"/>
          </a:p>
        </p:txBody>
      </p:sp>
      <p:sp>
        <p:nvSpPr>
          <p:cNvPr id="5" name="Tijdelijke aanduiding voor datum 3"/>
          <p:cNvSpPr>
            <a:spLocks noGrp="1"/>
          </p:cNvSpPr>
          <p:nvPr>
            <p:ph type="dt" sz="half" idx="10"/>
          </p:nvPr>
        </p:nvSpPr>
        <p:spPr/>
        <p:txBody>
          <a:bodyPr/>
          <a:lstStyle>
            <a:lvl1pPr>
              <a:defRPr/>
            </a:lvl1pPr>
          </a:lstStyle>
          <a:p>
            <a:pPr>
              <a:defRPr/>
            </a:pPr>
            <a:fld id="{E6DB7B9B-4AAD-4A91-A9FD-59A3F8DF510A}" type="datetimeFigureOut">
              <a:rPr lang="en-GB">
                <a:solidFill>
                  <a:srgbClr val="000000">
                    <a:tint val="75000"/>
                  </a:srgbClr>
                </a:solidFill>
              </a:rPr>
              <a:pPr>
                <a:defRPr/>
              </a:pPr>
              <a:t>30/08/2022</a:t>
            </a:fld>
            <a:endParaRPr lang="en-GB">
              <a:solidFill>
                <a:srgbClr val="000000">
                  <a:tint val="75000"/>
                </a:srgb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E6B9042E-7B87-498F-989F-A048D0F7630A}"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2011523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verseel_Wit">
    <p:spTree>
      <p:nvGrpSpPr>
        <p:cNvPr id="1" name=""/>
        <p:cNvGrpSpPr/>
        <p:nvPr/>
      </p:nvGrpSpPr>
      <p:grpSpPr>
        <a:xfrm>
          <a:off x="0" y="0"/>
          <a:ext cx="0" cy="0"/>
          <a:chOff x="0" y="0"/>
          <a:chExt cx="0" cy="0"/>
        </a:xfrm>
      </p:grpSpPr>
      <p:pic>
        <p:nvPicPr>
          <p:cNvPr id="4" name="Afbeelding 6">
            <a:extLst>
              <a:ext uri="{FF2B5EF4-FFF2-40B4-BE49-F238E27FC236}">
                <a16:creationId xmlns:a16="http://schemas.microsoft.com/office/drawing/2014/main" id="{D22DCCFD-A87C-41FB-809C-ABC571B418C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4">
            <a:extLst>
              <a:ext uri="{FF2B5EF4-FFF2-40B4-BE49-F238E27FC236}">
                <a16:creationId xmlns:a16="http://schemas.microsoft.com/office/drawing/2014/main" id="{909C0BD6-0458-4B97-99B6-854B2D2209BA}"/>
              </a:ext>
            </a:extLst>
          </p:cNvPr>
          <p:cNvSpPr/>
          <p:nvPr userDrawn="1"/>
        </p:nvSpPr>
        <p:spPr>
          <a:xfrm>
            <a:off x="5773738"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 name="Titel 1"/>
          <p:cNvSpPr>
            <a:spLocks noGrp="1"/>
          </p:cNvSpPr>
          <p:nvPr>
            <p:ph type="title"/>
          </p:nvPr>
        </p:nvSpPr>
        <p:spPr>
          <a:xfrm>
            <a:off x="838200" y="1439331"/>
            <a:ext cx="10515600" cy="1151288"/>
          </a:xfrm>
        </p:spPr>
        <p:txBody>
          <a:bodyPr/>
          <a:lstStyle>
            <a:lvl1pPr>
              <a:defRPr>
                <a:solidFill>
                  <a:schemeClr val="accent1"/>
                </a:solidFill>
              </a:defRPr>
            </a:lvl1pPr>
          </a:lstStyle>
          <a:p>
            <a:r>
              <a:rPr lang="nl-NL"/>
              <a:t>Klik om de stijl te bewerken</a:t>
            </a:r>
            <a:endParaRPr lang="en-GB" dirty="0"/>
          </a:p>
        </p:txBody>
      </p:sp>
      <p:sp>
        <p:nvSpPr>
          <p:cNvPr id="3" name="Tijdelijke aanduiding voor inhoud 2"/>
          <p:cNvSpPr>
            <a:spLocks noGrp="1"/>
          </p:cNvSpPr>
          <p:nvPr>
            <p:ph idx="1"/>
          </p:nvPr>
        </p:nvSpPr>
        <p:spPr>
          <a:xfrm>
            <a:off x="838200" y="2725556"/>
            <a:ext cx="10515600" cy="3630794"/>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6" name="Tijdelijke aanduiding voor datum 3">
            <a:extLst>
              <a:ext uri="{FF2B5EF4-FFF2-40B4-BE49-F238E27FC236}">
                <a16:creationId xmlns:a16="http://schemas.microsoft.com/office/drawing/2014/main" id="{41CA3525-8E42-4A22-900E-507DE854123B}"/>
              </a:ext>
            </a:extLst>
          </p:cNvPr>
          <p:cNvSpPr>
            <a:spLocks noGrp="1"/>
          </p:cNvSpPr>
          <p:nvPr>
            <p:ph type="dt" sz="half" idx="10"/>
          </p:nvPr>
        </p:nvSpPr>
        <p:spPr/>
        <p:txBody>
          <a:bodyPr/>
          <a:lstStyle>
            <a:lvl1pPr>
              <a:defRPr/>
            </a:lvl1pPr>
          </a:lstStyle>
          <a:p>
            <a:pPr>
              <a:defRPr/>
            </a:pPr>
            <a:fld id="{B96662C1-27FC-441B-BE41-3EABDF3F47A1}" type="datetimeFigureOut">
              <a:rPr lang="en-GB"/>
              <a:pPr>
                <a:defRPr/>
              </a:pPr>
              <a:t>30/08/2022</a:t>
            </a:fld>
            <a:endParaRPr lang="en-GB"/>
          </a:p>
        </p:txBody>
      </p:sp>
      <p:sp>
        <p:nvSpPr>
          <p:cNvPr id="7" name="Tijdelijke aanduiding voor voettekst 4">
            <a:extLst>
              <a:ext uri="{FF2B5EF4-FFF2-40B4-BE49-F238E27FC236}">
                <a16:creationId xmlns:a16="http://schemas.microsoft.com/office/drawing/2014/main" id="{665A27D4-8366-44C5-B022-3B75587C2A99}"/>
              </a:ext>
            </a:extLst>
          </p:cNvPr>
          <p:cNvSpPr>
            <a:spLocks noGrp="1"/>
          </p:cNvSpPr>
          <p:nvPr>
            <p:ph type="ftr" sz="quarter" idx="11"/>
          </p:nvPr>
        </p:nvSpPr>
        <p:spPr/>
        <p:txBody>
          <a:bodyPr/>
          <a:lstStyle>
            <a:lvl1pPr>
              <a:defRPr/>
            </a:lvl1pPr>
          </a:lstStyle>
          <a:p>
            <a:pPr>
              <a:defRPr/>
            </a:pPr>
            <a:endParaRPr lang="en-GB"/>
          </a:p>
        </p:txBody>
      </p:sp>
      <p:sp>
        <p:nvSpPr>
          <p:cNvPr id="8" name="Tijdelijke aanduiding voor dianummer 5">
            <a:extLst>
              <a:ext uri="{FF2B5EF4-FFF2-40B4-BE49-F238E27FC236}">
                <a16:creationId xmlns:a16="http://schemas.microsoft.com/office/drawing/2014/main" id="{D2264456-00AD-4368-9590-F3AE334E5400}"/>
              </a:ext>
            </a:extLst>
          </p:cNvPr>
          <p:cNvSpPr>
            <a:spLocks noGrp="1"/>
          </p:cNvSpPr>
          <p:nvPr>
            <p:ph type="sldNum" sz="quarter" idx="12"/>
          </p:nvPr>
        </p:nvSpPr>
        <p:spPr/>
        <p:txBody>
          <a:bodyPr/>
          <a:lstStyle>
            <a:lvl1pPr>
              <a:defRPr/>
            </a:lvl1pPr>
          </a:lstStyle>
          <a:p>
            <a:pPr>
              <a:defRPr/>
            </a:pPr>
            <a:fld id="{463CE1C0-D91C-4D77-A500-0FF3E9BC0179}" type="slidenum">
              <a:rPr lang="en-GB" altLang="nl-NL"/>
              <a:pPr>
                <a:defRPr/>
              </a:pPr>
              <a:t>‹nr.›</a:t>
            </a:fld>
            <a:endParaRPr lang="en-GB" altLang="nl-NL"/>
          </a:p>
        </p:txBody>
      </p:sp>
    </p:spTree>
    <p:extLst>
      <p:ext uri="{BB962C8B-B14F-4D97-AF65-F5344CB8AC3E}">
        <p14:creationId xmlns:p14="http://schemas.microsoft.com/office/powerpoint/2010/main" val="1175478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koloms_Breed_Opsom_Wit">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E87CB36B-7407-4998-B192-9722C196147C}"/>
              </a:ext>
            </a:extLst>
          </p:cNvPr>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6" name="Afbeelding 7">
            <a:extLst>
              <a:ext uri="{FF2B5EF4-FFF2-40B4-BE49-F238E27FC236}">
                <a16:creationId xmlns:a16="http://schemas.microsoft.com/office/drawing/2014/main" id="{DE231C9A-997F-4455-A31D-5F7BD93189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hoek 6">
            <a:extLst>
              <a:ext uri="{FF2B5EF4-FFF2-40B4-BE49-F238E27FC236}">
                <a16:creationId xmlns:a16="http://schemas.microsoft.com/office/drawing/2014/main" id="{5C34D104-397F-4E21-BD8F-FD40CAEBB387}"/>
              </a:ext>
            </a:extLst>
          </p:cNvPr>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 name="Titel 1"/>
          <p:cNvSpPr>
            <a:spLocks noGrp="1"/>
          </p:cNvSpPr>
          <p:nvPr>
            <p:ph type="title"/>
          </p:nvPr>
        </p:nvSpPr>
        <p:spPr>
          <a:xfrm>
            <a:off x="984075" y="1254481"/>
            <a:ext cx="4793862" cy="436207"/>
          </a:xfrm>
        </p:spPr>
        <p:txBody>
          <a:bodyPr>
            <a:normAutofit/>
          </a:bodyPr>
          <a:lstStyle>
            <a:lvl1pPr>
              <a:defRPr sz="3200" b="1">
                <a:solidFill>
                  <a:schemeClr val="accent1"/>
                </a:solidFill>
              </a:defRPr>
            </a:lvl1pPr>
          </a:lstStyle>
          <a:p>
            <a:r>
              <a:rPr lang="nl-NL"/>
              <a:t>Klik om de stijl te bewerken</a:t>
            </a:r>
            <a:endParaRPr lang="en-GB" dirty="0"/>
          </a:p>
        </p:txBody>
      </p:sp>
      <p:sp>
        <p:nvSpPr>
          <p:cNvPr id="3" name="Tijdelijke aanduiding voor tekst 2"/>
          <p:cNvSpPr>
            <a:spLocks noGrp="1"/>
          </p:cNvSpPr>
          <p:nvPr>
            <p:ph type="body" idx="1"/>
          </p:nvPr>
        </p:nvSpPr>
        <p:spPr>
          <a:xfrm>
            <a:off x="984075" y="1905153"/>
            <a:ext cx="4793862" cy="690968"/>
          </a:xfrm>
        </p:spPr>
        <p:txBody>
          <a:bodyPr>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984075" y="2843354"/>
            <a:ext cx="10230906" cy="3346307"/>
          </a:xfrm>
        </p:spPr>
        <p:txBody>
          <a:bodyPr numCol="2">
            <a:normAutofit/>
          </a:bodyPr>
          <a:lstStyle>
            <a:lvl1pPr marL="285750" indent="-285750">
              <a:buFont typeface="Arial" panose="020B0604020202020204" pitchFamily="34" charset="0"/>
              <a:buChar char="•"/>
              <a:defRPr sz="1500"/>
            </a:lvl1pPr>
            <a:lvl2pPr marL="285750" indent="-285750">
              <a:buFont typeface="Arial" panose="020B0604020202020204" pitchFamily="34" charset="0"/>
              <a:buChar char="•"/>
              <a:defRPr sz="1500"/>
            </a:lvl2pPr>
            <a:lvl3pPr marL="285750" indent="-285750">
              <a:buFont typeface="Arial" panose="020B0604020202020204" pitchFamily="34" charset="0"/>
              <a:buChar char="•"/>
              <a:defRPr sz="1500"/>
            </a:lvl3pPr>
            <a:lvl4pPr marL="285750" indent="-285750">
              <a:buFont typeface="Arial" panose="020B0604020202020204" pitchFamily="34" charset="0"/>
              <a:buChar char="•"/>
              <a:defRPr sz="1500"/>
            </a:lvl4pPr>
            <a:lvl5pPr marL="285750" indent="-285750">
              <a:buFont typeface="Arial" panose="020B0604020202020204" pitchFamily="34" charset="0"/>
              <a:buChar char="•"/>
              <a:defRPr sz="15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8" name="Tijdelijke aanduiding voor datum 6">
            <a:extLst>
              <a:ext uri="{FF2B5EF4-FFF2-40B4-BE49-F238E27FC236}">
                <a16:creationId xmlns:a16="http://schemas.microsoft.com/office/drawing/2014/main" id="{117760BC-C398-403E-BCAE-DDC46A1962AA}"/>
              </a:ext>
            </a:extLst>
          </p:cNvPr>
          <p:cNvSpPr>
            <a:spLocks noGrp="1"/>
          </p:cNvSpPr>
          <p:nvPr>
            <p:ph type="dt" sz="half" idx="10"/>
          </p:nvPr>
        </p:nvSpPr>
        <p:spPr/>
        <p:txBody>
          <a:bodyPr/>
          <a:lstStyle>
            <a:lvl1pPr>
              <a:defRPr/>
            </a:lvl1pPr>
          </a:lstStyle>
          <a:p>
            <a:pPr>
              <a:defRPr/>
            </a:pPr>
            <a:fld id="{FF978A5C-7EC0-407A-A7C2-A2751BDB1F73}" type="datetimeFigureOut">
              <a:rPr lang="en-GB"/>
              <a:pPr>
                <a:defRPr/>
              </a:pPr>
              <a:t>30/08/2022</a:t>
            </a:fld>
            <a:endParaRPr lang="en-GB"/>
          </a:p>
        </p:txBody>
      </p:sp>
      <p:sp>
        <p:nvSpPr>
          <p:cNvPr id="9" name="Tijdelijke aanduiding voor voettekst 7">
            <a:extLst>
              <a:ext uri="{FF2B5EF4-FFF2-40B4-BE49-F238E27FC236}">
                <a16:creationId xmlns:a16="http://schemas.microsoft.com/office/drawing/2014/main" id="{96190E17-C76C-4092-972D-EB02741E602B}"/>
              </a:ext>
            </a:extLst>
          </p:cNvPr>
          <p:cNvSpPr>
            <a:spLocks noGrp="1"/>
          </p:cNvSpPr>
          <p:nvPr>
            <p:ph type="ftr" sz="quarter" idx="11"/>
          </p:nvPr>
        </p:nvSpPr>
        <p:spPr/>
        <p:txBody>
          <a:bodyPr/>
          <a:lstStyle>
            <a:lvl1pPr>
              <a:defRPr/>
            </a:lvl1pPr>
          </a:lstStyle>
          <a:p>
            <a:pPr>
              <a:defRPr/>
            </a:pPr>
            <a:endParaRPr lang="en-GB"/>
          </a:p>
        </p:txBody>
      </p:sp>
      <p:sp>
        <p:nvSpPr>
          <p:cNvPr id="10" name="Tijdelijke aanduiding voor dianummer 8">
            <a:extLst>
              <a:ext uri="{FF2B5EF4-FFF2-40B4-BE49-F238E27FC236}">
                <a16:creationId xmlns:a16="http://schemas.microsoft.com/office/drawing/2014/main" id="{06B3DCCB-02E8-46F9-ABF4-AFF894BDB70B}"/>
              </a:ext>
            </a:extLst>
          </p:cNvPr>
          <p:cNvSpPr>
            <a:spLocks noGrp="1"/>
          </p:cNvSpPr>
          <p:nvPr>
            <p:ph type="sldNum" sz="quarter" idx="12"/>
          </p:nvPr>
        </p:nvSpPr>
        <p:spPr/>
        <p:txBody>
          <a:bodyPr/>
          <a:lstStyle>
            <a:lvl1pPr>
              <a:defRPr/>
            </a:lvl1pPr>
          </a:lstStyle>
          <a:p>
            <a:pPr>
              <a:defRPr/>
            </a:pPr>
            <a:fld id="{38A53C90-0667-40C4-9A8F-1ADA07177EDC}" type="slidenum">
              <a:rPr lang="en-GB" altLang="nl-NL"/>
              <a:pPr>
                <a:defRPr/>
              </a:pPr>
              <a:t>‹nr.›</a:t>
            </a:fld>
            <a:endParaRPr lang="en-GB" altLang="nl-NL"/>
          </a:p>
        </p:txBody>
      </p:sp>
    </p:spTree>
    <p:extLst>
      <p:ext uri="{BB962C8B-B14F-4D97-AF65-F5344CB8AC3E}">
        <p14:creationId xmlns:p14="http://schemas.microsoft.com/office/powerpoint/2010/main" val="3641168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ind Wit logo">
    <p:spTree>
      <p:nvGrpSpPr>
        <p:cNvPr id="1" name=""/>
        <p:cNvGrpSpPr/>
        <p:nvPr/>
      </p:nvGrpSpPr>
      <p:grpSpPr>
        <a:xfrm>
          <a:off x="0" y="0"/>
          <a:ext cx="0" cy="0"/>
          <a:chOff x="0" y="0"/>
          <a:chExt cx="0" cy="0"/>
        </a:xfrm>
      </p:grpSpPr>
      <p:pic>
        <p:nvPicPr>
          <p:cNvPr id="3" name="Afbeelding 6">
            <a:extLst>
              <a:ext uri="{FF2B5EF4-FFF2-40B4-BE49-F238E27FC236}">
                <a16:creationId xmlns:a16="http://schemas.microsoft.com/office/drawing/2014/main" id="{4AADD324-92A4-4F6C-AD99-7E085856A2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540000" y="5400000"/>
            <a:ext cx="6480000" cy="864000"/>
          </a:xfrm>
        </p:spPr>
        <p:txBody>
          <a:bodyPr lIns="0" tIns="0" rIns="0" bIns="0" anchor="b">
            <a:noAutofit/>
          </a:bodyPr>
          <a:lstStyle>
            <a:lvl1pPr algn="l">
              <a:defRPr sz="5000" b="1">
                <a:solidFill>
                  <a:schemeClr val="bg1"/>
                </a:solidFill>
                <a:latin typeface="RijksoverheidSerif" panose="02000506060000020004"/>
              </a:defRPr>
            </a:lvl1pPr>
          </a:lstStyle>
          <a:p>
            <a:r>
              <a:rPr lang="nl-NL"/>
              <a:t>Klik om de stijl te bewerken</a:t>
            </a:r>
            <a:endParaRPr lang="en-GB" dirty="0"/>
          </a:p>
        </p:txBody>
      </p:sp>
      <p:sp>
        <p:nvSpPr>
          <p:cNvPr id="4" name="Tijdelijke aanduiding voor datum 3">
            <a:extLst>
              <a:ext uri="{FF2B5EF4-FFF2-40B4-BE49-F238E27FC236}">
                <a16:creationId xmlns:a16="http://schemas.microsoft.com/office/drawing/2014/main" id="{1EE33F8A-E01B-475C-82A0-BBDE2CD7C979}"/>
              </a:ext>
            </a:extLst>
          </p:cNvPr>
          <p:cNvSpPr>
            <a:spLocks noGrp="1"/>
          </p:cNvSpPr>
          <p:nvPr>
            <p:ph type="dt" sz="half" idx="10"/>
          </p:nvPr>
        </p:nvSpPr>
        <p:spPr/>
        <p:txBody>
          <a:bodyPr/>
          <a:lstStyle>
            <a:lvl1pPr>
              <a:defRPr/>
            </a:lvl1pPr>
          </a:lstStyle>
          <a:p>
            <a:pPr>
              <a:defRPr/>
            </a:pPr>
            <a:fld id="{174B8C14-744C-4DF0-AA09-7560A5B41BC5}" type="datetimeFigureOut">
              <a:rPr lang="en-GB"/>
              <a:pPr>
                <a:defRPr/>
              </a:pPr>
              <a:t>30/08/2022</a:t>
            </a:fld>
            <a:endParaRPr lang="en-GB"/>
          </a:p>
        </p:txBody>
      </p:sp>
      <p:sp>
        <p:nvSpPr>
          <p:cNvPr id="5" name="Tijdelijke aanduiding voor voettekst 4">
            <a:extLst>
              <a:ext uri="{FF2B5EF4-FFF2-40B4-BE49-F238E27FC236}">
                <a16:creationId xmlns:a16="http://schemas.microsoft.com/office/drawing/2014/main" id="{81FDBC49-8D3F-42F9-9491-A8839780854E}"/>
              </a:ext>
            </a:extLst>
          </p:cNvPr>
          <p:cNvSpPr>
            <a:spLocks noGrp="1"/>
          </p:cNvSpPr>
          <p:nvPr>
            <p:ph type="ftr" sz="quarter" idx="11"/>
          </p:nvPr>
        </p:nvSpPr>
        <p:spPr/>
        <p:txBody>
          <a:bodyPr/>
          <a:lstStyle>
            <a:lvl1pPr>
              <a:defRPr/>
            </a:lvl1pPr>
          </a:lstStyle>
          <a:p>
            <a:pPr>
              <a:defRPr/>
            </a:pPr>
            <a:endParaRPr lang="en-GB"/>
          </a:p>
        </p:txBody>
      </p:sp>
      <p:sp>
        <p:nvSpPr>
          <p:cNvPr id="6" name="Tijdelijke aanduiding voor dianummer 5">
            <a:extLst>
              <a:ext uri="{FF2B5EF4-FFF2-40B4-BE49-F238E27FC236}">
                <a16:creationId xmlns:a16="http://schemas.microsoft.com/office/drawing/2014/main" id="{5F450B68-B8F6-44DF-B587-72AE3420A464}"/>
              </a:ext>
            </a:extLst>
          </p:cNvPr>
          <p:cNvSpPr>
            <a:spLocks noGrp="1"/>
          </p:cNvSpPr>
          <p:nvPr>
            <p:ph type="sldNum" sz="quarter" idx="12"/>
          </p:nvPr>
        </p:nvSpPr>
        <p:spPr/>
        <p:txBody>
          <a:bodyPr/>
          <a:lstStyle>
            <a:lvl1pPr>
              <a:defRPr/>
            </a:lvl1pPr>
          </a:lstStyle>
          <a:p>
            <a:pPr>
              <a:defRPr/>
            </a:pPr>
            <a:fld id="{0977EBF8-66FE-4909-8C6B-50CA6A84D7C7}" type="slidenum">
              <a:rPr lang="en-GB" altLang="nl-NL"/>
              <a:pPr>
                <a:defRPr/>
              </a:pPr>
              <a:t>‹nr.›</a:t>
            </a:fld>
            <a:endParaRPr lang="en-GB" altLang="nl-NL"/>
          </a:p>
        </p:txBody>
      </p:sp>
    </p:spTree>
    <p:extLst>
      <p:ext uri="{BB962C8B-B14F-4D97-AF65-F5344CB8AC3E}">
        <p14:creationId xmlns:p14="http://schemas.microsoft.com/office/powerpoint/2010/main" val="3409179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ind Zwart logo">
    <p:spTree>
      <p:nvGrpSpPr>
        <p:cNvPr id="1" name=""/>
        <p:cNvGrpSpPr/>
        <p:nvPr/>
      </p:nvGrpSpPr>
      <p:grpSpPr>
        <a:xfrm>
          <a:off x="0" y="0"/>
          <a:ext cx="0" cy="0"/>
          <a:chOff x="0" y="0"/>
          <a:chExt cx="0" cy="0"/>
        </a:xfrm>
      </p:grpSpPr>
      <p:pic>
        <p:nvPicPr>
          <p:cNvPr id="3" name="Afbeelding 6">
            <a:extLst>
              <a:ext uri="{FF2B5EF4-FFF2-40B4-BE49-F238E27FC236}">
                <a16:creationId xmlns:a16="http://schemas.microsoft.com/office/drawing/2014/main" id="{C5AD690B-4365-4C67-A5E3-5623871354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540000" y="5400000"/>
            <a:ext cx="6480000" cy="864000"/>
          </a:xfrm>
        </p:spPr>
        <p:txBody>
          <a:bodyPr lIns="0" tIns="0" rIns="0" bIns="0" anchor="b">
            <a:noAutofit/>
          </a:bodyPr>
          <a:lstStyle>
            <a:lvl1pPr algn="l">
              <a:defRPr sz="5000" b="1">
                <a:solidFill>
                  <a:schemeClr val="bg1"/>
                </a:solidFill>
                <a:latin typeface="RijksoverheidSerif" panose="02000506060000020004"/>
              </a:defRPr>
            </a:lvl1pPr>
          </a:lstStyle>
          <a:p>
            <a:r>
              <a:rPr lang="nl-NL"/>
              <a:t>Klik om de stijl te bewerken</a:t>
            </a:r>
            <a:endParaRPr lang="en-GB" dirty="0"/>
          </a:p>
        </p:txBody>
      </p:sp>
      <p:sp>
        <p:nvSpPr>
          <p:cNvPr id="4" name="Tijdelijke aanduiding voor datum 3">
            <a:extLst>
              <a:ext uri="{FF2B5EF4-FFF2-40B4-BE49-F238E27FC236}">
                <a16:creationId xmlns:a16="http://schemas.microsoft.com/office/drawing/2014/main" id="{77F9CB8B-3993-48F6-A0E9-3824FFE99894}"/>
              </a:ext>
            </a:extLst>
          </p:cNvPr>
          <p:cNvSpPr>
            <a:spLocks noGrp="1"/>
          </p:cNvSpPr>
          <p:nvPr>
            <p:ph type="dt" sz="half" idx="10"/>
          </p:nvPr>
        </p:nvSpPr>
        <p:spPr/>
        <p:txBody>
          <a:bodyPr/>
          <a:lstStyle>
            <a:lvl1pPr>
              <a:defRPr/>
            </a:lvl1pPr>
          </a:lstStyle>
          <a:p>
            <a:pPr>
              <a:defRPr/>
            </a:pPr>
            <a:fld id="{31D315CF-F74C-4FB2-8D86-651D9A415679}" type="datetimeFigureOut">
              <a:rPr lang="en-GB"/>
              <a:pPr>
                <a:defRPr/>
              </a:pPr>
              <a:t>30/08/2022</a:t>
            </a:fld>
            <a:endParaRPr lang="en-GB"/>
          </a:p>
        </p:txBody>
      </p:sp>
      <p:sp>
        <p:nvSpPr>
          <p:cNvPr id="5" name="Tijdelijke aanduiding voor voettekst 4">
            <a:extLst>
              <a:ext uri="{FF2B5EF4-FFF2-40B4-BE49-F238E27FC236}">
                <a16:creationId xmlns:a16="http://schemas.microsoft.com/office/drawing/2014/main" id="{D0C17D2E-762F-4049-A0C8-BB13C1C5CBA7}"/>
              </a:ext>
            </a:extLst>
          </p:cNvPr>
          <p:cNvSpPr>
            <a:spLocks noGrp="1"/>
          </p:cNvSpPr>
          <p:nvPr>
            <p:ph type="ftr" sz="quarter" idx="11"/>
          </p:nvPr>
        </p:nvSpPr>
        <p:spPr/>
        <p:txBody>
          <a:bodyPr/>
          <a:lstStyle>
            <a:lvl1pPr>
              <a:defRPr/>
            </a:lvl1pPr>
          </a:lstStyle>
          <a:p>
            <a:pPr>
              <a:defRPr/>
            </a:pPr>
            <a:endParaRPr lang="en-GB"/>
          </a:p>
        </p:txBody>
      </p:sp>
      <p:sp>
        <p:nvSpPr>
          <p:cNvPr id="6" name="Tijdelijke aanduiding voor dianummer 5">
            <a:extLst>
              <a:ext uri="{FF2B5EF4-FFF2-40B4-BE49-F238E27FC236}">
                <a16:creationId xmlns:a16="http://schemas.microsoft.com/office/drawing/2014/main" id="{D8A74390-632F-4807-8E19-1C1844B9F506}"/>
              </a:ext>
            </a:extLst>
          </p:cNvPr>
          <p:cNvSpPr>
            <a:spLocks noGrp="1"/>
          </p:cNvSpPr>
          <p:nvPr>
            <p:ph type="sldNum" sz="quarter" idx="12"/>
          </p:nvPr>
        </p:nvSpPr>
        <p:spPr/>
        <p:txBody>
          <a:bodyPr/>
          <a:lstStyle>
            <a:lvl1pPr>
              <a:defRPr/>
            </a:lvl1pPr>
          </a:lstStyle>
          <a:p>
            <a:pPr>
              <a:defRPr/>
            </a:pPr>
            <a:fld id="{8F0F8E79-82FC-4404-8214-47BB89A73E58}" type="slidenum">
              <a:rPr lang="en-GB" altLang="nl-NL"/>
              <a:pPr>
                <a:defRPr/>
              </a:pPr>
              <a:t>‹nr.›</a:t>
            </a:fld>
            <a:endParaRPr lang="en-GB" altLang="nl-NL"/>
          </a:p>
        </p:txBody>
      </p:sp>
    </p:spTree>
    <p:extLst>
      <p:ext uri="{BB962C8B-B14F-4D97-AF65-F5344CB8AC3E}">
        <p14:creationId xmlns:p14="http://schemas.microsoft.com/office/powerpoint/2010/main" val="108014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ind Alleen logo">
    <p:spTree>
      <p:nvGrpSpPr>
        <p:cNvPr id="1" name=""/>
        <p:cNvGrpSpPr/>
        <p:nvPr/>
      </p:nvGrpSpPr>
      <p:grpSpPr>
        <a:xfrm>
          <a:off x="0" y="0"/>
          <a:ext cx="0" cy="0"/>
          <a:chOff x="0" y="0"/>
          <a:chExt cx="0" cy="0"/>
        </a:xfrm>
      </p:grpSpPr>
      <p:pic>
        <p:nvPicPr>
          <p:cNvPr id="3" name="Afbeelding 6">
            <a:extLst>
              <a:ext uri="{FF2B5EF4-FFF2-40B4-BE49-F238E27FC236}">
                <a16:creationId xmlns:a16="http://schemas.microsoft.com/office/drawing/2014/main" id="{9D0CE068-AA21-48D0-B91C-56EA6CBEB3E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540000" y="5400000"/>
            <a:ext cx="6480000" cy="864000"/>
          </a:xfrm>
        </p:spPr>
        <p:txBody>
          <a:bodyPr lIns="0" tIns="0" rIns="0" bIns="0" anchor="b">
            <a:noAutofit/>
          </a:bodyPr>
          <a:lstStyle>
            <a:lvl1pPr algn="l">
              <a:defRPr sz="5000" b="1">
                <a:solidFill>
                  <a:schemeClr val="bg1"/>
                </a:solidFill>
                <a:latin typeface="RijksoverheidSerif" panose="02000506060000020004"/>
              </a:defRPr>
            </a:lvl1pPr>
          </a:lstStyle>
          <a:p>
            <a:r>
              <a:rPr lang="nl-NL"/>
              <a:t>Klik om de stijl te bewerken</a:t>
            </a:r>
            <a:endParaRPr lang="en-GB" dirty="0"/>
          </a:p>
        </p:txBody>
      </p:sp>
      <p:sp>
        <p:nvSpPr>
          <p:cNvPr id="4" name="Tijdelijke aanduiding voor datum 3">
            <a:extLst>
              <a:ext uri="{FF2B5EF4-FFF2-40B4-BE49-F238E27FC236}">
                <a16:creationId xmlns:a16="http://schemas.microsoft.com/office/drawing/2014/main" id="{1DF93506-FBCA-4009-9510-0D442AF4A916}"/>
              </a:ext>
            </a:extLst>
          </p:cNvPr>
          <p:cNvSpPr>
            <a:spLocks noGrp="1"/>
          </p:cNvSpPr>
          <p:nvPr>
            <p:ph type="dt" sz="half" idx="10"/>
          </p:nvPr>
        </p:nvSpPr>
        <p:spPr/>
        <p:txBody>
          <a:bodyPr/>
          <a:lstStyle>
            <a:lvl1pPr>
              <a:defRPr/>
            </a:lvl1pPr>
          </a:lstStyle>
          <a:p>
            <a:pPr>
              <a:defRPr/>
            </a:pPr>
            <a:fld id="{74CB2B6A-CD43-4F1C-9150-E6109F0E37D4}" type="datetimeFigureOut">
              <a:rPr lang="en-GB"/>
              <a:pPr>
                <a:defRPr/>
              </a:pPr>
              <a:t>30/08/2022</a:t>
            </a:fld>
            <a:endParaRPr lang="en-GB"/>
          </a:p>
        </p:txBody>
      </p:sp>
      <p:sp>
        <p:nvSpPr>
          <p:cNvPr id="5" name="Tijdelijke aanduiding voor voettekst 4">
            <a:extLst>
              <a:ext uri="{FF2B5EF4-FFF2-40B4-BE49-F238E27FC236}">
                <a16:creationId xmlns:a16="http://schemas.microsoft.com/office/drawing/2014/main" id="{01A2B4D4-BF94-44D2-8615-4E3856431E64}"/>
              </a:ext>
            </a:extLst>
          </p:cNvPr>
          <p:cNvSpPr>
            <a:spLocks noGrp="1"/>
          </p:cNvSpPr>
          <p:nvPr>
            <p:ph type="ftr" sz="quarter" idx="11"/>
          </p:nvPr>
        </p:nvSpPr>
        <p:spPr/>
        <p:txBody>
          <a:bodyPr/>
          <a:lstStyle>
            <a:lvl1pPr>
              <a:defRPr/>
            </a:lvl1pPr>
          </a:lstStyle>
          <a:p>
            <a:pPr>
              <a:defRPr/>
            </a:pPr>
            <a:endParaRPr lang="en-GB"/>
          </a:p>
        </p:txBody>
      </p:sp>
      <p:sp>
        <p:nvSpPr>
          <p:cNvPr id="6" name="Tijdelijke aanduiding voor dianummer 5">
            <a:extLst>
              <a:ext uri="{FF2B5EF4-FFF2-40B4-BE49-F238E27FC236}">
                <a16:creationId xmlns:a16="http://schemas.microsoft.com/office/drawing/2014/main" id="{A380531F-CD05-42F4-B4FE-F88B97F0D72E}"/>
              </a:ext>
            </a:extLst>
          </p:cNvPr>
          <p:cNvSpPr>
            <a:spLocks noGrp="1"/>
          </p:cNvSpPr>
          <p:nvPr>
            <p:ph type="sldNum" sz="quarter" idx="12"/>
          </p:nvPr>
        </p:nvSpPr>
        <p:spPr/>
        <p:txBody>
          <a:bodyPr/>
          <a:lstStyle>
            <a:lvl1pPr>
              <a:defRPr/>
            </a:lvl1pPr>
          </a:lstStyle>
          <a:p>
            <a:pPr>
              <a:defRPr/>
            </a:pPr>
            <a:fld id="{95874C65-6E5C-43E0-9996-02E26A04633A}" type="slidenum">
              <a:rPr lang="en-GB" altLang="nl-NL"/>
              <a:pPr>
                <a:defRPr/>
              </a:pPr>
              <a:t>‹nr.›</a:t>
            </a:fld>
            <a:endParaRPr lang="en-GB" altLang="nl-NL"/>
          </a:p>
        </p:txBody>
      </p:sp>
    </p:spTree>
    <p:extLst>
      <p:ext uri="{BB962C8B-B14F-4D97-AF65-F5344CB8AC3E}">
        <p14:creationId xmlns:p14="http://schemas.microsoft.com/office/powerpoint/2010/main" val="2446531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BCD21BDC-0614-4C7C-971F-8E92B61E779C}"/>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stijl te bewerken</a:t>
            </a:r>
          </a:p>
        </p:txBody>
      </p:sp>
      <p:sp>
        <p:nvSpPr>
          <p:cNvPr id="1027" name="Tijdelijke aanduiding voor tekst 2">
            <a:extLst>
              <a:ext uri="{FF2B5EF4-FFF2-40B4-BE49-F238E27FC236}">
                <a16:creationId xmlns:a16="http://schemas.microsoft.com/office/drawing/2014/main" id="{A986407F-17B0-465C-94CE-CE46A2CC13D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Tekststijl van het model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a:extLst>
              <a:ext uri="{FF2B5EF4-FFF2-40B4-BE49-F238E27FC236}">
                <a16:creationId xmlns:a16="http://schemas.microsoft.com/office/drawing/2014/main" id="{70EB6713-3973-42C8-90C8-DFABB7A215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A4F10CD-52B3-42E8-8B83-4B45BE7338A5}" type="datetimeFigureOut">
              <a:rPr lang="nl-NL"/>
              <a:pPr>
                <a:defRPr/>
              </a:pPr>
              <a:t>30-8-2022</a:t>
            </a:fld>
            <a:endParaRPr lang="nl-NL"/>
          </a:p>
        </p:txBody>
      </p:sp>
      <p:sp>
        <p:nvSpPr>
          <p:cNvPr id="5" name="Tijdelijke aanduiding voor voettekst 4">
            <a:extLst>
              <a:ext uri="{FF2B5EF4-FFF2-40B4-BE49-F238E27FC236}">
                <a16:creationId xmlns:a16="http://schemas.microsoft.com/office/drawing/2014/main" id="{6F9C8E6D-F194-45F0-A38D-BFA59BE4AB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a:extLst>
              <a:ext uri="{FF2B5EF4-FFF2-40B4-BE49-F238E27FC236}">
                <a16:creationId xmlns:a16="http://schemas.microsoft.com/office/drawing/2014/main" id="{656C66B5-6191-4B05-B315-69A8877EA950}"/>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5333F30-7E7E-4162-83E5-7DAFE844EC49}"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jdelijke aanduiding voor titel 1">
            <a:extLst>
              <a:ext uri="{FF2B5EF4-FFF2-40B4-BE49-F238E27FC236}">
                <a16:creationId xmlns:a16="http://schemas.microsoft.com/office/drawing/2014/main" id="{3A4ACCAD-D287-43E5-BF58-7056E51EA71A}"/>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Klikken om de titelstijl van het model te bewerken</a:t>
            </a:r>
            <a:endParaRPr lang="en-GB" altLang="nl-NL"/>
          </a:p>
        </p:txBody>
      </p:sp>
      <p:sp>
        <p:nvSpPr>
          <p:cNvPr id="2051" name="Tijdelijke aanduiding voor tekst 2">
            <a:extLst>
              <a:ext uri="{FF2B5EF4-FFF2-40B4-BE49-F238E27FC236}">
                <a16:creationId xmlns:a16="http://schemas.microsoft.com/office/drawing/2014/main" id="{8FCFA91F-47C7-4994-8608-70095FE03D34}"/>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Klikken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GB" altLang="nl-NL"/>
          </a:p>
        </p:txBody>
      </p:sp>
      <p:sp>
        <p:nvSpPr>
          <p:cNvPr id="4" name="Tijdelijke aanduiding voor datum 3">
            <a:extLst>
              <a:ext uri="{FF2B5EF4-FFF2-40B4-BE49-F238E27FC236}">
                <a16:creationId xmlns:a16="http://schemas.microsoft.com/office/drawing/2014/main" id="{F9437D83-029C-4945-B3CF-217CC1383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11BACDA-A676-4455-B473-0F6D03885DCF}" type="datetimeFigureOut">
              <a:rPr lang="en-GB"/>
              <a:pPr>
                <a:defRPr/>
              </a:pPr>
              <a:t>30/08/2022</a:t>
            </a:fld>
            <a:endParaRPr lang="en-GB"/>
          </a:p>
        </p:txBody>
      </p:sp>
      <p:sp>
        <p:nvSpPr>
          <p:cNvPr id="5" name="Tijdelijke aanduiding voor voettekst 4">
            <a:extLst>
              <a:ext uri="{FF2B5EF4-FFF2-40B4-BE49-F238E27FC236}">
                <a16:creationId xmlns:a16="http://schemas.microsoft.com/office/drawing/2014/main" id="{F065356F-6A2A-4429-ACF5-9E488E064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Tijdelijke aanduiding voor dianummer 5">
            <a:extLst>
              <a:ext uri="{FF2B5EF4-FFF2-40B4-BE49-F238E27FC236}">
                <a16:creationId xmlns:a16="http://schemas.microsoft.com/office/drawing/2014/main" id="{0FF414EA-4CA6-4928-BE1D-F7601C16E984}"/>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RijksoverheidSerif" pitchFamily="2" charset="0"/>
              </a:defRPr>
            </a:lvl1pPr>
          </a:lstStyle>
          <a:p>
            <a:pPr>
              <a:defRPr/>
            </a:pPr>
            <a:fld id="{A31FAABD-9619-4300-9981-2F7D9716A541}" type="slidenum">
              <a:rPr lang="en-GB" altLang="nl-NL"/>
              <a:pPr>
                <a:defRPr/>
              </a:pPr>
              <a:t>‹nr.›</a:t>
            </a:fld>
            <a:endParaRPr lang="en-GB" altLang="nl-NL"/>
          </a:p>
        </p:txBody>
      </p:sp>
    </p:spTree>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RijksoverheidSerif"/>
        </a:defRPr>
      </a:lvl2pPr>
      <a:lvl3pPr algn="l" rtl="0" eaLnBrk="0" fontAlgn="base" hangingPunct="0">
        <a:lnSpc>
          <a:spcPct val="90000"/>
        </a:lnSpc>
        <a:spcBef>
          <a:spcPct val="0"/>
        </a:spcBef>
        <a:spcAft>
          <a:spcPct val="0"/>
        </a:spcAft>
        <a:defRPr sz="4400">
          <a:solidFill>
            <a:schemeClr val="tx1"/>
          </a:solidFill>
          <a:latin typeface="RijksoverheidSerif"/>
        </a:defRPr>
      </a:lvl3pPr>
      <a:lvl4pPr algn="l" rtl="0" eaLnBrk="0" fontAlgn="base" hangingPunct="0">
        <a:lnSpc>
          <a:spcPct val="90000"/>
        </a:lnSpc>
        <a:spcBef>
          <a:spcPct val="0"/>
        </a:spcBef>
        <a:spcAft>
          <a:spcPct val="0"/>
        </a:spcAft>
        <a:defRPr sz="4400">
          <a:solidFill>
            <a:schemeClr val="tx1"/>
          </a:solidFill>
          <a:latin typeface="RijksoverheidSerif"/>
        </a:defRPr>
      </a:lvl4pPr>
      <a:lvl5pPr algn="l" rtl="0" eaLnBrk="0" fontAlgn="base" hangingPunct="0">
        <a:lnSpc>
          <a:spcPct val="90000"/>
        </a:lnSpc>
        <a:spcBef>
          <a:spcPct val="0"/>
        </a:spcBef>
        <a:spcAft>
          <a:spcPct val="0"/>
        </a:spcAft>
        <a:defRPr sz="4400">
          <a:solidFill>
            <a:schemeClr val="tx1"/>
          </a:solidFill>
          <a:latin typeface="RijksoverheidSerif"/>
        </a:defRPr>
      </a:lvl5pPr>
      <a:lvl6pPr marL="457200" algn="l" rtl="0" fontAlgn="base">
        <a:lnSpc>
          <a:spcPct val="90000"/>
        </a:lnSpc>
        <a:spcBef>
          <a:spcPct val="0"/>
        </a:spcBef>
        <a:spcAft>
          <a:spcPct val="0"/>
        </a:spcAft>
        <a:defRPr sz="4400">
          <a:solidFill>
            <a:schemeClr val="tx1"/>
          </a:solidFill>
          <a:latin typeface="RijksoverheidSerif"/>
        </a:defRPr>
      </a:lvl6pPr>
      <a:lvl7pPr marL="914400" algn="l" rtl="0" fontAlgn="base">
        <a:lnSpc>
          <a:spcPct val="90000"/>
        </a:lnSpc>
        <a:spcBef>
          <a:spcPct val="0"/>
        </a:spcBef>
        <a:spcAft>
          <a:spcPct val="0"/>
        </a:spcAft>
        <a:defRPr sz="4400">
          <a:solidFill>
            <a:schemeClr val="tx1"/>
          </a:solidFill>
          <a:latin typeface="RijksoverheidSerif"/>
        </a:defRPr>
      </a:lvl7pPr>
      <a:lvl8pPr marL="1371600" algn="l" rtl="0" fontAlgn="base">
        <a:lnSpc>
          <a:spcPct val="90000"/>
        </a:lnSpc>
        <a:spcBef>
          <a:spcPct val="0"/>
        </a:spcBef>
        <a:spcAft>
          <a:spcPct val="0"/>
        </a:spcAft>
        <a:defRPr sz="4400">
          <a:solidFill>
            <a:schemeClr val="tx1"/>
          </a:solidFill>
          <a:latin typeface="RijksoverheidSerif"/>
        </a:defRPr>
      </a:lvl8pPr>
      <a:lvl9pPr marL="1828800" algn="l" rtl="0" fontAlgn="base">
        <a:lnSpc>
          <a:spcPct val="90000"/>
        </a:lnSpc>
        <a:spcBef>
          <a:spcPct val="0"/>
        </a:spcBef>
        <a:spcAft>
          <a:spcPct val="0"/>
        </a:spcAft>
        <a:defRPr sz="4400">
          <a:solidFill>
            <a:schemeClr val="tx1"/>
          </a:solidFill>
          <a:latin typeface="RijksoverheidSerif"/>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jdelijke aanduiding voor titel 1">
            <a:extLst>
              <a:ext uri="{FF2B5EF4-FFF2-40B4-BE49-F238E27FC236}">
                <a16:creationId xmlns:a16="http://schemas.microsoft.com/office/drawing/2014/main" id="{239BAF9E-8A41-4C77-981F-6FD476D3FB72}"/>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stijl te bewerken</a:t>
            </a:r>
          </a:p>
        </p:txBody>
      </p:sp>
      <p:sp>
        <p:nvSpPr>
          <p:cNvPr id="3075" name="Tijdelijke aanduiding voor tekst 2">
            <a:extLst>
              <a:ext uri="{FF2B5EF4-FFF2-40B4-BE49-F238E27FC236}">
                <a16:creationId xmlns:a16="http://schemas.microsoft.com/office/drawing/2014/main" id="{658101B6-2C60-4170-95AB-E61830877B71}"/>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Tekststijl van het model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a:extLst>
              <a:ext uri="{FF2B5EF4-FFF2-40B4-BE49-F238E27FC236}">
                <a16:creationId xmlns:a16="http://schemas.microsoft.com/office/drawing/2014/main" id="{536EF7B1-9F75-42CE-9FFA-4F828C737C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5518FA0-3444-42AB-BE98-08CEBE500179}" type="datetimeFigureOut">
              <a:rPr lang="nl-NL"/>
              <a:pPr>
                <a:defRPr/>
              </a:pPr>
              <a:t>30-8-2022</a:t>
            </a:fld>
            <a:endParaRPr lang="nl-NL"/>
          </a:p>
        </p:txBody>
      </p:sp>
      <p:sp>
        <p:nvSpPr>
          <p:cNvPr id="5" name="Tijdelijke aanduiding voor voettekst 4">
            <a:extLst>
              <a:ext uri="{FF2B5EF4-FFF2-40B4-BE49-F238E27FC236}">
                <a16:creationId xmlns:a16="http://schemas.microsoft.com/office/drawing/2014/main" id="{A020F034-A324-4E12-9642-243D71A637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a:extLst>
              <a:ext uri="{FF2B5EF4-FFF2-40B4-BE49-F238E27FC236}">
                <a16:creationId xmlns:a16="http://schemas.microsoft.com/office/drawing/2014/main" id="{AF2C9261-4C45-49DB-B6D9-89F6BA28280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RijksoverheidSerif" pitchFamily="2" charset="0"/>
              </a:defRPr>
            </a:lvl1pPr>
          </a:lstStyle>
          <a:p>
            <a:pPr>
              <a:defRPr/>
            </a:pPr>
            <a:fld id="{79390BD3-2DDF-4DDE-80C0-1DDD1F7A685C}"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RijksoverheidSerif"/>
        </a:defRPr>
      </a:lvl2pPr>
      <a:lvl3pPr algn="l" rtl="0" eaLnBrk="0" fontAlgn="base" hangingPunct="0">
        <a:lnSpc>
          <a:spcPct val="90000"/>
        </a:lnSpc>
        <a:spcBef>
          <a:spcPct val="0"/>
        </a:spcBef>
        <a:spcAft>
          <a:spcPct val="0"/>
        </a:spcAft>
        <a:defRPr sz="4400">
          <a:solidFill>
            <a:schemeClr val="tx1"/>
          </a:solidFill>
          <a:latin typeface="RijksoverheidSerif"/>
        </a:defRPr>
      </a:lvl3pPr>
      <a:lvl4pPr algn="l" rtl="0" eaLnBrk="0" fontAlgn="base" hangingPunct="0">
        <a:lnSpc>
          <a:spcPct val="90000"/>
        </a:lnSpc>
        <a:spcBef>
          <a:spcPct val="0"/>
        </a:spcBef>
        <a:spcAft>
          <a:spcPct val="0"/>
        </a:spcAft>
        <a:defRPr sz="4400">
          <a:solidFill>
            <a:schemeClr val="tx1"/>
          </a:solidFill>
          <a:latin typeface="RijksoverheidSerif"/>
        </a:defRPr>
      </a:lvl4pPr>
      <a:lvl5pPr algn="l" rtl="0" eaLnBrk="0" fontAlgn="base" hangingPunct="0">
        <a:lnSpc>
          <a:spcPct val="90000"/>
        </a:lnSpc>
        <a:spcBef>
          <a:spcPct val="0"/>
        </a:spcBef>
        <a:spcAft>
          <a:spcPct val="0"/>
        </a:spcAft>
        <a:defRPr sz="4400">
          <a:solidFill>
            <a:schemeClr val="tx1"/>
          </a:solidFill>
          <a:latin typeface="RijksoverheidSerif"/>
        </a:defRPr>
      </a:lvl5pPr>
      <a:lvl6pPr marL="457200" algn="l" rtl="0" fontAlgn="base">
        <a:lnSpc>
          <a:spcPct val="90000"/>
        </a:lnSpc>
        <a:spcBef>
          <a:spcPct val="0"/>
        </a:spcBef>
        <a:spcAft>
          <a:spcPct val="0"/>
        </a:spcAft>
        <a:defRPr sz="4400">
          <a:solidFill>
            <a:schemeClr val="tx1"/>
          </a:solidFill>
          <a:latin typeface="RijksoverheidSerif"/>
        </a:defRPr>
      </a:lvl6pPr>
      <a:lvl7pPr marL="914400" algn="l" rtl="0" fontAlgn="base">
        <a:lnSpc>
          <a:spcPct val="90000"/>
        </a:lnSpc>
        <a:spcBef>
          <a:spcPct val="0"/>
        </a:spcBef>
        <a:spcAft>
          <a:spcPct val="0"/>
        </a:spcAft>
        <a:defRPr sz="4400">
          <a:solidFill>
            <a:schemeClr val="tx1"/>
          </a:solidFill>
          <a:latin typeface="RijksoverheidSerif"/>
        </a:defRPr>
      </a:lvl7pPr>
      <a:lvl8pPr marL="1371600" algn="l" rtl="0" fontAlgn="base">
        <a:lnSpc>
          <a:spcPct val="90000"/>
        </a:lnSpc>
        <a:spcBef>
          <a:spcPct val="0"/>
        </a:spcBef>
        <a:spcAft>
          <a:spcPct val="0"/>
        </a:spcAft>
        <a:defRPr sz="4400">
          <a:solidFill>
            <a:schemeClr val="tx1"/>
          </a:solidFill>
          <a:latin typeface="RijksoverheidSerif"/>
        </a:defRPr>
      </a:lvl8pPr>
      <a:lvl9pPr marL="1828800" algn="l" rtl="0" fontAlgn="base">
        <a:lnSpc>
          <a:spcPct val="90000"/>
        </a:lnSpc>
        <a:spcBef>
          <a:spcPct val="0"/>
        </a:spcBef>
        <a:spcAft>
          <a:spcPct val="0"/>
        </a:spcAft>
        <a:defRPr sz="4400">
          <a:solidFill>
            <a:schemeClr val="tx1"/>
          </a:solidFill>
          <a:latin typeface="RijksoverheidSerif"/>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jdelijke aanduiding voor titel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Klikken om de titelstijl van het model te bewerken</a:t>
            </a:r>
            <a:endParaRPr lang="en-GB" altLang="nl-NL"/>
          </a:p>
        </p:txBody>
      </p:sp>
      <p:sp>
        <p:nvSpPr>
          <p:cNvPr id="2051" name="Tijdelijke aanduiding voor tekst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Klikken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GB" alt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B185090-714F-456E-A528-E6A441CAF836}" type="datetimeFigureOut">
              <a:rPr lang="en-GB">
                <a:solidFill>
                  <a:srgbClr val="000000">
                    <a:tint val="75000"/>
                  </a:srgbClr>
                </a:solidFill>
              </a:rPr>
              <a:pPr>
                <a:defRPr/>
              </a:pPr>
              <a:t>30/08/2022</a:t>
            </a:fld>
            <a:endParaRPr lang="en-GB">
              <a:solidFill>
                <a:srgbClr val="000000">
                  <a:tint val="75000"/>
                </a:srgbClr>
              </a:solidFill>
            </a:endParaRPr>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solidFill>
                <a:srgbClr val="000000">
                  <a:tint val="75000"/>
                </a:srgbClr>
              </a:solidFill>
            </a:endParaRP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A3871CD-057A-4FDC-8792-1315163B07D7}" type="slidenum">
              <a:rPr lang="en-GB">
                <a:solidFill>
                  <a:srgbClr val="000000">
                    <a:tint val="75000"/>
                  </a:srgbClr>
                </a:solidFill>
              </a:rPr>
              <a:pPr>
                <a:defRPr/>
              </a:pPr>
              <a:t>‹nr.›</a:t>
            </a:fld>
            <a:endParaRPr lang="en-GB">
              <a:solidFill>
                <a:srgbClr val="000000">
                  <a:tint val="75000"/>
                </a:srgbClr>
              </a:solidFill>
            </a:endParaRPr>
          </a:p>
        </p:txBody>
      </p:sp>
    </p:spTree>
    <p:extLst>
      <p:ext uri="{BB962C8B-B14F-4D97-AF65-F5344CB8AC3E}">
        <p14:creationId xmlns:p14="http://schemas.microsoft.com/office/powerpoint/2010/main" val="2565550202"/>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RijksoverheidSansHeadingTT"/>
        </a:defRPr>
      </a:lvl2pPr>
      <a:lvl3pPr algn="l" rtl="0" eaLnBrk="0" fontAlgn="base" hangingPunct="0">
        <a:lnSpc>
          <a:spcPct val="90000"/>
        </a:lnSpc>
        <a:spcBef>
          <a:spcPct val="0"/>
        </a:spcBef>
        <a:spcAft>
          <a:spcPct val="0"/>
        </a:spcAft>
        <a:defRPr sz="4400">
          <a:solidFill>
            <a:schemeClr val="tx1"/>
          </a:solidFill>
          <a:latin typeface="RijksoverheidSansHeadingTT"/>
        </a:defRPr>
      </a:lvl3pPr>
      <a:lvl4pPr algn="l" rtl="0" eaLnBrk="0" fontAlgn="base" hangingPunct="0">
        <a:lnSpc>
          <a:spcPct val="90000"/>
        </a:lnSpc>
        <a:spcBef>
          <a:spcPct val="0"/>
        </a:spcBef>
        <a:spcAft>
          <a:spcPct val="0"/>
        </a:spcAft>
        <a:defRPr sz="4400">
          <a:solidFill>
            <a:schemeClr val="tx1"/>
          </a:solidFill>
          <a:latin typeface="RijksoverheidSansHeadingTT"/>
        </a:defRPr>
      </a:lvl4pPr>
      <a:lvl5pPr algn="l" rtl="0" eaLnBrk="0" fontAlgn="base" hangingPunct="0">
        <a:lnSpc>
          <a:spcPct val="90000"/>
        </a:lnSpc>
        <a:spcBef>
          <a:spcPct val="0"/>
        </a:spcBef>
        <a:spcAft>
          <a:spcPct val="0"/>
        </a:spcAft>
        <a:defRPr sz="4400">
          <a:solidFill>
            <a:schemeClr val="tx1"/>
          </a:solidFill>
          <a:latin typeface="RijksoverheidSansHeadingTT"/>
        </a:defRPr>
      </a:lvl5pPr>
      <a:lvl6pPr marL="457200" algn="l" rtl="0" fontAlgn="base">
        <a:lnSpc>
          <a:spcPct val="90000"/>
        </a:lnSpc>
        <a:spcBef>
          <a:spcPct val="0"/>
        </a:spcBef>
        <a:spcAft>
          <a:spcPct val="0"/>
        </a:spcAft>
        <a:defRPr sz="4400">
          <a:solidFill>
            <a:schemeClr val="tx1"/>
          </a:solidFill>
          <a:latin typeface="RijksoverheidSansHeadingTT"/>
        </a:defRPr>
      </a:lvl6pPr>
      <a:lvl7pPr marL="914400" algn="l" rtl="0" fontAlgn="base">
        <a:lnSpc>
          <a:spcPct val="90000"/>
        </a:lnSpc>
        <a:spcBef>
          <a:spcPct val="0"/>
        </a:spcBef>
        <a:spcAft>
          <a:spcPct val="0"/>
        </a:spcAft>
        <a:defRPr sz="4400">
          <a:solidFill>
            <a:schemeClr val="tx1"/>
          </a:solidFill>
          <a:latin typeface="RijksoverheidSansHeadingTT"/>
        </a:defRPr>
      </a:lvl7pPr>
      <a:lvl8pPr marL="1371600" algn="l" rtl="0" fontAlgn="base">
        <a:lnSpc>
          <a:spcPct val="90000"/>
        </a:lnSpc>
        <a:spcBef>
          <a:spcPct val="0"/>
        </a:spcBef>
        <a:spcAft>
          <a:spcPct val="0"/>
        </a:spcAft>
        <a:defRPr sz="4400">
          <a:solidFill>
            <a:schemeClr val="tx1"/>
          </a:solidFill>
          <a:latin typeface="RijksoverheidSansHeadingTT"/>
        </a:defRPr>
      </a:lvl8pPr>
      <a:lvl9pPr marL="1828800" algn="l" rtl="0" fontAlgn="base">
        <a:lnSpc>
          <a:spcPct val="90000"/>
        </a:lnSpc>
        <a:spcBef>
          <a:spcPct val="0"/>
        </a:spcBef>
        <a:spcAft>
          <a:spcPct val="0"/>
        </a:spcAft>
        <a:defRPr sz="4400">
          <a:solidFill>
            <a:schemeClr val="tx1"/>
          </a:solidFill>
          <a:latin typeface="RijksoverheidSansHeadingT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mailto:rens.ouwerkerk@nationaalarchief.nl" TargetMode="External"/><Relationship Id="rId2" Type="http://schemas.openxmlformats.org/officeDocument/2006/relationships/hyperlink" Target="mailto:jasper.slob@nationaalarchief.nl" TargetMode="Externa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69669" y="2410692"/>
            <a:ext cx="10598331" cy="3619308"/>
          </a:xfrm>
        </p:spPr>
        <p:txBody>
          <a:bodyPr/>
          <a:lstStyle/>
          <a:p>
            <a:r>
              <a:rPr lang="nl-NL" sz="4000" dirty="0">
                <a:latin typeface="Calibri" panose="020F0502020204030204" pitchFamily="34" charset="0"/>
                <a:cs typeface="Calibri" panose="020F0502020204030204" pitchFamily="34" charset="0"/>
              </a:rPr>
              <a:t>  DUTO-feedbacksessie</a:t>
            </a:r>
            <a:endParaRPr lang="nl-NL" sz="3600" dirty="0">
              <a:latin typeface="Calibri" panose="020F0502020204030204" pitchFamily="34" charset="0"/>
              <a:cs typeface="Calibri" panose="020F0502020204030204" pitchFamily="34" charset="0"/>
            </a:endParaRPr>
          </a:p>
        </p:txBody>
      </p:sp>
      <p:sp>
        <p:nvSpPr>
          <p:cNvPr id="6" name="Ondertitel 5"/>
          <p:cNvSpPr>
            <a:spLocks noGrp="1"/>
          </p:cNvSpPr>
          <p:nvPr>
            <p:ph type="subTitle" idx="1"/>
          </p:nvPr>
        </p:nvSpPr>
        <p:spPr>
          <a:xfrm>
            <a:off x="147669" y="5968689"/>
            <a:ext cx="8740800" cy="370800"/>
          </a:xfrm>
        </p:spPr>
        <p:txBody>
          <a:bodyPr/>
          <a:lstStyle/>
          <a:p>
            <a:r>
              <a:rPr lang="nl-NL" dirty="0">
                <a:latin typeface="Calibri" panose="020F0502020204030204" pitchFamily="34" charset="0"/>
                <a:cs typeface="Calibri" panose="020F0502020204030204" pitchFamily="34" charset="0"/>
              </a:rPr>
              <a:t>  13 september 2022</a:t>
            </a:r>
          </a:p>
        </p:txBody>
      </p:sp>
    </p:spTree>
    <p:extLst>
      <p:ext uri="{BB962C8B-B14F-4D97-AF65-F5344CB8AC3E}">
        <p14:creationId xmlns:p14="http://schemas.microsoft.com/office/powerpoint/2010/main" val="911410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a:extLst>
              <a:ext uri="{FF2B5EF4-FFF2-40B4-BE49-F238E27FC236}">
                <a16:creationId xmlns:a16="http://schemas.microsoft.com/office/drawing/2014/main" id="{7A1998F8-7772-4FEB-88D3-C9CB99B20D01}"/>
              </a:ext>
            </a:extLst>
          </p:cNvPr>
          <p:cNvSpPr>
            <a:spLocks noGrp="1"/>
          </p:cNvSpPr>
          <p:nvPr>
            <p:ph idx="1"/>
          </p:nvPr>
        </p:nvSpPr>
        <p:spPr>
          <a:xfrm>
            <a:off x="838199" y="2725556"/>
            <a:ext cx="9248335" cy="3630794"/>
          </a:xfrm>
        </p:spPr>
        <p:txBody>
          <a:bodyPr/>
          <a:lstStyle/>
          <a:p>
            <a:pPr marL="0" indent="0">
              <a:buNone/>
            </a:pPr>
            <a:r>
              <a:rPr lang="nl-NL" sz="2000" dirty="0">
                <a:latin typeface="Calibri" panose="020F0502020204030204" pitchFamily="34" charset="0"/>
                <a:cs typeface="Calibri" panose="020F0502020204030204" pitchFamily="34" charset="0"/>
              </a:rPr>
              <a:t>Informatiewaardeanalyse</a:t>
            </a:r>
          </a:p>
          <a:p>
            <a:pPr marL="457200" indent="-457200">
              <a:buFont typeface="+mj-lt"/>
              <a:buAutoNum type="arabicPeriod"/>
            </a:pPr>
            <a:r>
              <a:rPr lang="nl-NL" sz="2000" dirty="0">
                <a:latin typeface="Calibri" panose="020F0502020204030204" pitchFamily="34" charset="0"/>
                <a:cs typeface="Calibri" panose="020F0502020204030204" pitchFamily="34" charset="0"/>
              </a:rPr>
              <a:t>“Zwaar” regime voor hoge waarde</a:t>
            </a:r>
          </a:p>
          <a:p>
            <a:pPr marL="457200" indent="-457200">
              <a:buFont typeface="+mj-lt"/>
              <a:buAutoNum type="arabicPeriod"/>
            </a:pPr>
            <a:r>
              <a:rPr lang="nl-NL" sz="2000" dirty="0">
                <a:latin typeface="Calibri" panose="020F0502020204030204" pitchFamily="34" charset="0"/>
                <a:cs typeface="Calibri" panose="020F0502020204030204" pitchFamily="34" charset="0"/>
              </a:rPr>
              <a:t>“Licht” regime voor lage waarde</a:t>
            </a:r>
          </a:p>
        </p:txBody>
      </p:sp>
      <p:sp>
        <p:nvSpPr>
          <p:cNvPr id="5" name="Titel 4">
            <a:extLst>
              <a:ext uri="{FF2B5EF4-FFF2-40B4-BE49-F238E27FC236}">
                <a16:creationId xmlns:a16="http://schemas.microsoft.com/office/drawing/2014/main" id="{DD7BB44E-AE73-4E7B-8357-DF37A469A14C}"/>
              </a:ext>
            </a:extLst>
          </p:cNvPr>
          <p:cNvSpPr>
            <a:spLocks noGrp="1"/>
          </p:cNvSpPr>
          <p:nvPr>
            <p:ph type="title"/>
          </p:nvPr>
        </p:nvSpPr>
        <p:spPr/>
        <p:txBody>
          <a:bodyPr/>
          <a:lstStyle/>
          <a:p>
            <a:r>
              <a:rPr lang="nl-NL" dirty="0">
                <a:latin typeface="Calibri" panose="020F0502020204030204" pitchFamily="34" charset="0"/>
                <a:cs typeface="Calibri" panose="020F0502020204030204" pitchFamily="34" charset="0"/>
              </a:rPr>
              <a:t>Stap 1 – Bepaal de informatiewaarde</a:t>
            </a:r>
          </a:p>
        </p:txBody>
      </p:sp>
    </p:spTree>
    <p:extLst>
      <p:ext uri="{BB962C8B-B14F-4D97-AF65-F5344CB8AC3E}">
        <p14:creationId xmlns:p14="http://schemas.microsoft.com/office/powerpoint/2010/main" val="4166744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05119D3-9510-41B9-A942-2CA85DF80D71}"/>
              </a:ext>
            </a:extLst>
          </p:cNvPr>
          <p:cNvPicPr>
            <a:picLocks noChangeAspect="1"/>
          </p:cNvPicPr>
          <p:nvPr/>
        </p:nvPicPr>
        <p:blipFill>
          <a:blip r:embed="rId3"/>
          <a:stretch>
            <a:fillRect/>
          </a:stretch>
        </p:blipFill>
        <p:spPr>
          <a:xfrm>
            <a:off x="1723435" y="2343818"/>
            <a:ext cx="3007061" cy="4231280"/>
          </a:xfrm>
          <a:prstGeom prst="rect">
            <a:avLst/>
          </a:prstGeom>
        </p:spPr>
      </p:pic>
      <p:sp>
        <p:nvSpPr>
          <p:cNvPr id="6" name="Tijdelijke aanduiding voor inhoud 2">
            <a:extLst>
              <a:ext uri="{FF2B5EF4-FFF2-40B4-BE49-F238E27FC236}">
                <a16:creationId xmlns:a16="http://schemas.microsoft.com/office/drawing/2014/main" id="{7A1998F8-7772-4FEB-88D3-C9CB99B20D01}"/>
              </a:ext>
            </a:extLst>
          </p:cNvPr>
          <p:cNvSpPr>
            <a:spLocks noGrp="1"/>
          </p:cNvSpPr>
          <p:nvPr>
            <p:ph idx="1"/>
          </p:nvPr>
        </p:nvSpPr>
        <p:spPr>
          <a:xfrm>
            <a:off x="838200" y="2725556"/>
            <a:ext cx="5748338" cy="3630794"/>
          </a:xfrm>
        </p:spPr>
        <p:txBody>
          <a:bodyPr/>
          <a:lstStyle/>
          <a:p>
            <a:pPr marL="0" indent="0">
              <a:buNone/>
            </a:pPr>
            <a:endParaRPr lang="nl-NL" sz="2000" dirty="0">
              <a:latin typeface="Calibri" panose="020F0502020204030204" pitchFamily="34" charset="0"/>
              <a:cs typeface="Calibri" panose="020F0502020204030204" pitchFamily="34" charset="0"/>
            </a:endParaRPr>
          </a:p>
          <a:p>
            <a:pPr lvl="1"/>
            <a:endParaRPr lang="nl-NL" sz="1600" b="1" dirty="0">
              <a:latin typeface="Calibri" panose="020F0502020204030204" pitchFamily="34" charset="0"/>
              <a:cs typeface="Calibri" panose="020F0502020204030204" pitchFamily="34" charset="0"/>
            </a:endParaRPr>
          </a:p>
        </p:txBody>
      </p:sp>
      <p:sp>
        <p:nvSpPr>
          <p:cNvPr id="5" name="Titel 4">
            <a:extLst>
              <a:ext uri="{FF2B5EF4-FFF2-40B4-BE49-F238E27FC236}">
                <a16:creationId xmlns:a16="http://schemas.microsoft.com/office/drawing/2014/main" id="{DD7BB44E-AE73-4E7B-8357-DF37A469A14C}"/>
              </a:ext>
            </a:extLst>
          </p:cNvPr>
          <p:cNvSpPr>
            <a:spLocks noGrp="1"/>
          </p:cNvSpPr>
          <p:nvPr>
            <p:ph type="title"/>
          </p:nvPr>
        </p:nvSpPr>
        <p:spPr/>
        <p:txBody>
          <a:bodyPr/>
          <a:lstStyle/>
          <a:p>
            <a:r>
              <a:rPr lang="nl-NL" dirty="0">
                <a:latin typeface="Calibri" panose="020F0502020204030204" pitchFamily="34" charset="0"/>
                <a:cs typeface="Calibri" panose="020F0502020204030204" pitchFamily="34" charset="0"/>
              </a:rPr>
              <a:t>Voorbeelden informatiewaardeanalyse</a:t>
            </a:r>
          </a:p>
        </p:txBody>
      </p:sp>
      <p:pic>
        <p:nvPicPr>
          <p:cNvPr id="7" name="Afbeelding 6">
            <a:extLst>
              <a:ext uri="{FF2B5EF4-FFF2-40B4-BE49-F238E27FC236}">
                <a16:creationId xmlns:a16="http://schemas.microsoft.com/office/drawing/2014/main" id="{B8EE9106-D702-4B6F-B20C-5EDB7F265D9B}"/>
              </a:ext>
            </a:extLst>
          </p:cNvPr>
          <p:cNvPicPr>
            <a:picLocks noChangeAspect="1"/>
          </p:cNvPicPr>
          <p:nvPr/>
        </p:nvPicPr>
        <p:blipFill>
          <a:blip r:embed="rId4"/>
          <a:stretch>
            <a:fillRect/>
          </a:stretch>
        </p:blipFill>
        <p:spPr>
          <a:xfrm>
            <a:off x="6215346" y="3429000"/>
            <a:ext cx="5303980" cy="2798307"/>
          </a:xfrm>
          <a:prstGeom prst="rect">
            <a:avLst/>
          </a:prstGeom>
        </p:spPr>
      </p:pic>
      <p:sp>
        <p:nvSpPr>
          <p:cNvPr id="8" name="Explosie: 14 punten 7">
            <a:extLst>
              <a:ext uri="{FF2B5EF4-FFF2-40B4-BE49-F238E27FC236}">
                <a16:creationId xmlns:a16="http://schemas.microsoft.com/office/drawing/2014/main" id="{433044E0-412E-45D4-B220-8F4EC072B231}"/>
              </a:ext>
            </a:extLst>
          </p:cNvPr>
          <p:cNvSpPr/>
          <p:nvPr/>
        </p:nvSpPr>
        <p:spPr>
          <a:xfrm>
            <a:off x="1500467" y="4459458"/>
            <a:ext cx="4035313" cy="164592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Hoge waarde</a:t>
            </a:r>
          </a:p>
        </p:txBody>
      </p:sp>
      <p:sp>
        <p:nvSpPr>
          <p:cNvPr id="9" name="Explosie: 14 punten 8">
            <a:extLst>
              <a:ext uri="{FF2B5EF4-FFF2-40B4-BE49-F238E27FC236}">
                <a16:creationId xmlns:a16="http://schemas.microsoft.com/office/drawing/2014/main" id="{C37555C7-DF40-4E5C-BE8A-5F0BE7F5C737}"/>
              </a:ext>
            </a:extLst>
          </p:cNvPr>
          <p:cNvSpPr/>
          <p:nvPr/>
        </p:nvSpPr>
        <p:spPr>
          <a:xfrm>
            <a:off x="7722704" y="4406014"/>
            <a:ext cx="4035313" cy="164592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Lage waarde</a:t>
            </a:r>
          </a:p>
        </p:txBody>
      </p:sp>
    </p:spTree>
    <p:extLst>
      <p:ext uri="{BB962C8B-B14F-4D97-AF65-F5344CB8AC3E}">
        <p14:creationId xmlns:p14="http://schemas.microsoft.com/office/powerpoint/2010/main" val="27751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D48543C-F75C-4BC9-A472-9D9F714FAA91}"/>
              </a:ext>
            </a:extLst>
          </p:cNvPr>
          <p:cNvPicPr>
            <a:picLocks noChangeAspect="1"/>
          </p:cNvPicPr>
          <p:nvPr/>
        </p:nvPicPr>
        <p:blipFill>
          <a:blip r:embed="rId3"/>
          <a:stretch>
            <a:fillRect/>
          </a:stretch>
        </p:blipFill>
        <p:spPr>
          <a:xfrm>
            <a:off x="8758529" y="1352549"/>
            <a:ext cx="3037219" cy="4125319"/>
          </a:xfrm>
          <a:prstGeom prst="rect">
            <a:avLst/>
          </a:prstGeom>
        </p:spPr>
      </p:pic>
      <p:sp>
        <p:nvSpPr>
          <p:cNvPr id="5" name="Titel 4">
            <a:extLst>
              <a:ext uri="{FF2B5EF4-FFF2-40B4-BE49-F238E27FC236}">
                <a16:creationId xmlns:a16="http://schemas.microsoft.com/office/drawing/2014/main" id="{DD7BB44E-AE73-4E7B-8357-DF37A469A14C}"/>
              </a:ext>
            </a:extLst>
          </p:cNvPr>
          <p:cNvSpPr>
            <a:spLocks noGrp="1"/>
          </p:cNvSpPr>
          <p:nvPr>
            <p:ph type="title"/>
          </p:nvPr>
        </p:nvSpPr>
        <p:spPr>
          <a:xfrm>
            <a:off x="838200" y="288043"/>
            <a:ext cx="10515600" cy="1151288"/>
          </a:xfrm>
        </p:spPr>
        <p:txBody>
          <a:bodyPr/>
          <a:lstStyle/>
          <a:p>
            <a:r>
              <a:rPr lang="nl-NL" dirty="0">
                <a:latin typeface="Calibri" panose="020F0502020204030204" pitchFamily="34" charset="0"/>
                <a:cs typeface="Calibri" panose="020F0502020204030204" pitchFamily="34" charset="0"/>
              </a:rPr>
              <a:t>Stap 2 – Kies een patroon</a:t>
            </a:r>
          </a:p>
        </p:txBody>
      </p:sp>
      <p:sp>
        <p:nvSpPr>
          <p:cNvPr id="7" name="Pijl: links 6">
            <a:extLst>
              <a:ext uri="{FF2B5EF4-FFF2-40B4-BE49-F238E27FC236}">
                <a16:creationId xmlns:a16="http://schemas.microsoft.com/office/drawing/2014/main" id="{B22202F3-6EAE-4AAD-AA63-FAF3DC6623B0}"/>
              </a:ext>
            </a:extLst>
          </p:cNvPr>
          <p:cNvSpPr/>
          <p:nvPr/>
        </p:nvSpPr>
        <p:spPr>
          <a:xfrm>
            <a:off x="8088920" y="3167444"/>
            <a:ext cx="649303" cy="4079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RijksoverheidSerif"/>
              <a:ea typeface="+mn-ea"/>
              <a:cs typeface="+mn-cs"/>
            </a:endParaRPr>
          </a:p>
        </p:txBody>
      </p:sp>
      <p:sp>
        <p:nvSpPr>
          <p:cNvPr id="8" name="Vermenigvuldigingsteken 7">
            <a:extLst>
              <a:ext uri="{FF2B5EF4-FFF2-40B4-BE49-F238E27FC236}">
                <a16:creationId xmlns:a16="http://schemas.microsoft.com/office/drawing/2014/main" id="{608A230A-C0DE-4754-97BE-0C6DFEBE3A3A}"/>
              </a:ext>
            </a:extLst>
          </p:cNvPr>
          <p:cNvSpPr/>
          <p:nvPr/>
        </p:nvSpPr>
        <p:spPr>
          <a:xfrm>
            <a:off x="9622301" y="4067325"/>
            <a:ext cx="1352217" cy="1486749"/>
          </a:xfrm>
          <a:prstGeom prst="mathMultiply">
            <a:avLst/>
          </a:prstGeom>
          <a:solidFill>
            <a:srgbClr val="E405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RijksoverheidSerif"/>
              <a:ea typeface="+mn-ea"/>
              <a:cs typeface="+mn-cs"/>
            </a:endParaRPr>
          </a:p>
        </p:txBody>
      </p:sp>
      <p:sp>
        <p:nvSpPr>
          <p:cNvPr id="10" name="Vermenigvuldigingsteken 9">
            <a:extLst>
              <a:ext uri="{FF2B5EF4-FFF2-40B4-BE49-F238E27FC236}">
                <a16:creationId xmlns:a16="http://schemas.microsoft.com/office/drawing/2014/main" id="{791FAAFE-E900-4D6B-9F72-698777C52940}"/>
              </a:ext>
            </a:extLst>
          </p:cNvPr>
          <p:cNvSpPr/>
          <p:nvPr/>
        </p:nvSpPr>
        <p:spPr>
          <a:xfrm>
            <a:off x="9623534" y="1385571"/>
            <a:ext cx="1352217" cy="1486749"/>
          </a:xfrm>
          <a:prstGeom prst="mathMultiply">
            <a:avLst/>
          </a:prstGeom>
          <a:solidFill>
            <a:srgbClr val="E405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RijksoverheidSerif"/>
              <a:ea typeface="+mn-ea"/>
              <a:cs typeface="+mn-cs"/>
            </a:endParaRPr>
          </a:p>
        </p:txBody>
      </p:sp>
      <p:pic>
        <p:nvPicPr>
          <p:cNvPr id="11" name="Afbeelding 10">
            <a:extLst>
              <a:ext uri="{FF2B5EF4-FFF2-40B4-BE49-F238E27FC236}">
                <a16:creationId xmlns:a16="http://schemas.microsoft.com/office/drawing/2014/main" id="{109EA747-ADC4-4F0A-94C0-D47992BCB7DA}"/>
              </a:ext>
            </a:extLst>
          </p:cNvPr>
          <p:cNvPicPr>
            <a:picLocks noChangeAspect="1"/>
          </p:cNvPicPr>
          <p:nvPr/>
        </p:nvPicPr>
        <p:blipFill>
          <a:blip r:embed="rId4"/>
          <a:stretch>
            <a:fillRect/>
          </a:stretch>
        </p:blipFill>
        <p:spPr>
          <a:xfrm>
            <a:off x="989821" y="1193244"/>
            <a:ext cx="7099099" cy="5584624"/>
          </a:xfrm>
          <a:prstGeom prst="rect">
            <a:avLst/>
          </a:prstGeom>
        </p:spPr>
      </p:pic>
    </p:spTree>
    <p:extLst>
      <p:ext uri="{BB962C8B-B14F-4D97-AF65-F5344CB8AC3E}">
        <p14:creationId xmlns:p14="http://schemas.microsoft.com/office/powerpoint/2010/main" val="384128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a:extLst>
              <a:ext uri="{FF2B5EF4-FFF2-40B4-BE49-F238E27FC236}">
                <a16:creationId xmlns:a16="http://schemas.microsoft.com/office/drawing/2014/main" id="{7A1998F8-7772-4FEB-88D3-C9CB99B20D01}"/>
              </a:ext>
            </a:extLst>
          </p:cNvPr>
          <p:cNvSpPr>
            <a:spLocks noGrp="1"/>
          </p:cNvSpPr>
          <p:nvPr>
            <p:ph idx="1"/>
          </p:nvPr>
        </p:nvSpPr>
        <p:spPr>
          <a:xfrm>
            <a:off x="7920116" y="3748035"/>
            <a:ext cx="2124221" cy="2332990"/>
          </a:xfrm>
        </p:spPr>
        <p:txBody>
          <a:bodyPr/>
          <a:lstStyle/>
          <a:p>
            <a:pPr marL="0" indent="0">
              <a:buNone/>
            </a:pPr>
            <a:r>
              <a:rPr lang="nl-NL" sz="2000" dirty="0">
                <a:latin typeface="Calibri" panose="020F0502020204030204" pitchFamily="34" charset="0"/>
                <a:cs typeface="Calibri" panose="020F0502020204030204" pitchFamily="34" charset="0"/>
              </a:rPr>
              <a:t>Nummers corresponderen met de patronen</a:t>
            </a:r>
          </a:p>
        </p:txBody>
      </p:sp>
      <p:sp>
        <p:nvSpPr>
          <p:cNvPr id="5" name="Titel 4">
            <a:extLst>
              <a:ext uri="{FF2B5EF4-FFF2-40B4-BE49-F238E27FC236}">
                <a16:creationId xmlns:a16="http://schemas.microsoft.com/office/drawing/2014/main" id="{DD7BB44E-AE73-4E7B-8357-DF37A469A14C}"/>
              </a:ext>
            </a:extLst>
          </p:cNvPr>
          <p:cNvSpPr>
            <a:spLocks noGrp="1"/>
          </p:cNvSpPr>
          <p:nvPr>
            <p:ph type="title"/>
          </p:nvPr>
        </p:nvSpPr>
        <p:spPr/>
        <p:txBody>
          <a:bodyPr/>
          <a:lstStyle/>
          <a:p>
            <a:r>
              <a:rPr lang="nl-NL" dirty="0">
                <a:latin typeface="Calibri" panose="020F0502020204030204" pitchFamily="34" charset="0"/>
                <a:cs typeface="Calibri" panose="020F0502020204030204" pitchFamily="34" charset="0"/>
              </a:rPr>
              <a:t>Step 3 – Selecteer de modeleisen</a:t>
            </a:r>
          </a:p>
        </p:txBody>
      </p:sp>
      <p:sp>
        <p:nvSpPr>
          <p:cNvPr id="15" name="Pijl: rechts 14">
            <a:extLst>
              <a:ext uri="{FF2B5EF4-FFF2-40B4-BE49-F238E27FC236}">
                <a16:creationId xmlns:a16="http://schemas.microsoft.com/office/drawing/2014/main" id="{35CB1066-51D5-46ED-B7CB-4AFB54CAE8FA}"/>
              </a:ext>
            </a:extLst>
          </p:cNvPr>
          <p:cNvSpPr/>
          <p:nvPr/>
        </p:nvSpPr>
        <p:spPr>
          <a:xfrm>
            <a:off x="6476043" y="4062816"/>
            <a:ext cx="1444073" cy="2954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RijksoverheidSerif"/>
              <a:ea typeface="+mn-ea"/>
              <a:cs typeface="+mn-cs"/>
            </a:endParaRPr>
          </a:p>
        </p:txBody>
      </p:sp>
      <p:pic>
        <p:nvPicPr>
          <p:cNvPr id="3" name="Afbeelding 2">
            <a:extLst>
              <a:ext uri="{FF2B5EF4-FFF2-40B4-BE49-F238E27FC236}">
                <a16:creationId xmlns:a16="http://schemas.microsoft.com/office/drawing/2014/main" id="{5E81C258-3213-498A-B844-11065CB309AA}"/>
              </a:ext>
            </a:extLst>
          </p:cNvPr>
          <p:cNvPicPr>
            <a:picLocks noChangeAspect="1"/>
          </p:cNvPicPr>
          <p:nvPr/>
        </p:nvPicPr>
        <p:blipFill>
          <a:blip r:embed="rId3"/>
          <a:stretch>
            <a:fillRect/>
          </a:stretch>
        </p:blipFill>
        <p:spPr>
          <a:xfrm>
            <a:off x="838200" y="2590619"/>
            <a:ext cx="5973429" cy="3189695"/>
          </a:xfrm>
          <a:prstGeom prst="rect">
            <a:avLst/>
          </a:prstGeom>
          <a:ln>
            <a:solidFill>
              <a:schemeClr val="accent1"/>
            </a:solidFill>
          </a:ln>
        </p:spPr>
      </p:pic>
      <p:sp>
        <p:nvSpPr>
          <p:cNvPr id="14" name="Kader 13">
            <a:extLst>
              <a:ext uri="{FF2B5EF4-FFF2-40B4-BE49-F238E27FC236}">
                <a16:creationId xmlns:a16="http://schemas.microsoft.com/office/drawing/2014/main" id="{A1712F10-5449-464C-9C9D-D1AC0491A218}"/>
              </a:ext>
            </a:extLst>
          </p:cNvPr>
          <p:cNvSpPr/>
          <p:nvPr/>
        </p:nvSpPr>
        <p:spPr>
          <a:xfrm>
            <a:off x="5959929" y="2492244"/>
            <a:ext cx="497142" cy="330439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RijksoverheidSerif"/>
              <a:ea typeface="+mn-ea"/>
              <a:cs typeface="+mn-cs"/>
            </a:endParaRPr>
          </a:p>
        </p:txBody>
      </p:sp>
    </p:spTree>
    <p:extLst>
      <p:ext uri="{BB962C8B-B14F-4D97-AF65-F5344CB8AC3E}">
        <p14:creationId xmlns:p14="http://schemas.microsoft.com/office/powerpoint/2010/main" val="50497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5"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1EECA6-4BB0-480F-88FB-6A7142D9933D}"/>
              </a:ext>
            </a:extLst>
          </p:cNvPr>
          <p:cNvSpPr>
            <a:spLocks noGrp="1"/>
          </p:cNvSpPr>
          <p:nvPr>
            <p:ph type="title"/>
          </p:nvPr>
        </p:nvSpPr>
        <p:spPr/>
        <p:txBody>
          <a:bodyPr/>
          <a:lstStyle/>
          <a:p>
            <a:r>
              <a:rPr lang="nl-NL" sz="4400" b="0" dirty="0">
                <a:latin typeface="Calibri" panose="020F0502020204030204" pitchFamily="34" charset="0"/>
                <a:cs typeface="Calibri" panose="020F0502020204030204" pitchFamily="34" charset="0"/>
              </a:rPr>
              <a:t>Vragen</a:t>
            </a:r>
          </a:p>
        </p:txBody>
      </p:sp>
      <p:sp>
        <p:nvSpPr>
          <p:cNvPr id="3" name="Tijdelijke aanduiding voor inhoud 2">
            <a:extLst>
              <a:ext uri="{FF2B5EF4-FFF2-40B4-BE49-F238E27FC236}">
                <a16:creationId xmlns:a16="http://schemas.microsoft.com/office/drawing/2014/main" id="{A75E2C1E-AA48-4FD2-B3BB-642B203C2002}"/>
              </a:ext>
            </a:extLst>
          </p:cNvPr>
          <p:cNvSpPr>
            <a:spLocks noGrp="1"/>
          </p:cNvSpPr>
          <p:nvPr>
            <p:ph idx="1"/>
          </p:nvPr>
        </p:nvSpPr>
        <p:spPr/>
        <p:txBody>
          <a:bodyPr/>
          <a:lstStyle/>
          <a:p>
            <a:r>
              <a:rPr lang="nl-NL" dirty="0">
                <a:latin typeface="Calibri" panose="020F0502020204030204" pitchFamily="34" charset="0"/>
                <a:cs typeface="Calibri" panose="020F0502020204030204" pitchFamily="34" charset="0"/>
              </a:rPr>
              <a:t>Wat vindt je van de opzet en structuur?</a:t>
            </a:r>
          </a:p>
          <a:p>
            <a:r>
              <a:rPr lang="nl-NL" dirty="0">
                <a:latin typeface="Calibri" panose="020F0502020204030204" pitchFamily="34" charset="0"/>
                <a:cs typeface="Calibri" panose="020F0502020204030204" pitchFamily="34" charset="0"/>
              </a:rPr>
              <a:t>Zijn de implementatiepatronen herkenbaar en bruikbaar?</a:t>
            </a:r>
          </a:p>
          <a:p>
            <a:r>
              <a:rPr lang="nl-NL" dirty="0">
                <a:latin typeface="Calibri" panose="020F0502020204030204" pitchFamily="34" charset="0"/>
                <a:cs typeface="Calibri" panose="020F0502020204030204" pitchFamily="34" charset="0"/>
              </a:rPr>
              <a:t>Wat vindt je van de modeleisen voor vernietiging? En van de indeling?</a:t>
            </a:r>
          </a:p>
          <a:p>
            <a:endParaRPr lang="nl-NL" dirty="0"/>
          </a:p>
        </p:txBody>
      </p:sp>
    </p:spTree>
    <p:extLst>
      <p:ext uri="{BB962C8B-B14F-4D97-AF65-F5344CB8AC3E}">
        <p14:creationId xmlns:p14="http://schemas.microsoft.com/office/powerpoint/2010/main" val="388174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1EECA6-4BB0-480F-88FB-6A7142D9933D}"/>
              </a:ext>
            </a:extLst>
          </p:cNvPr>
          <p:cNvSpPr>
            <a:spLocks noGrp="1"/>
          </p:cNvSpPr>
          <p:nvPr>
            <p:ph type="title"/>
          </p:nvPr>
        </p:nvSpPr>
        <p:spPr>
          <a:xfrm>
            <a:off x="838200" y="1354092"/>
            <a:ext cx="5529943" cy="707184"/>
          </a:xfrm>
        </p:spPr>
        <p:txBody>
          <a:bodyPr/>
          <a:lstStyle/>
          <a:p>
            <a:r>
              <a:rPr lang="nl-NL" sz="4400" b="0" dirty="0">
                <a:latin typeface="Calibri" panose="020F0502020204030204" pitchFamily="34" charset="0"/>
                <a:cs typeface="Calibri" panose="020F0502020204030204" pitchFamily="34" charset="0"/>
              </a:rPr>
              <a:t>Terugblik vorige keer: DUTO-kenmerken</a:t>
            </a:r>
          </a:p>
        </p:txBody>
      </p:sp>
      <p:pic>
        <p:nvPicPr>
          <p:cNvPr id="4" name="Tijdelijke aanduiding voor inhoud 3">
            <a:extLst>
              <a:ext uri="{FF2B5EF4-FFF2-40B4-BE49-F238E27FC236}">
                <a16:creationId xmlns:a16="http://schemas.microsoft.com/office/drawing/2014/main" id="{02FF87E0-F731-4A51-B568-8356110E3D8D}"/>
              </a:ext>
            </a:extLst>
          </p:cNvPr>
          <p:cNvPicPr>
            <a:picLocks noGrp="1" noChangeAspect="1"/>
          </p:cNvPicPr>
          <p:nvPr>
            <p:ph idx="1"/>
          </p:nvPr>
        </p:nvPicPr>
        <p:blipFill>
          <a:blip r:embed="rId2"/>
          <a:stretch>
            <a:fillRect/>
          </a:stretch>
        </p:blipFill>
        <p:spPr>
          <a:xfrm>
            <a:off x="6003400" y="1354092"/>
            <a:ext cx="6048954" cy="5080102"/>
          </a:xfrm>
          <a:prstGeom prst="rect">
            <a:avLst/>
          </a:prstGeom>
        </p:spPr>
      </p:pic>
      <p:sp>
        <p:nvSpPr>
          <p:cNvPr id="5" name="Tijdelijke aanduiding voor inhoud 2">
            <a:extLst>
              <a:ext uri="{FF2B5EF4-FFF2-40B4-BE49-F238E27FC236}">
                <a16:creationId xmlns:a16="http://schemas.microsoft.com/office/drawing/2014/main" id="{E9CC3296-DB07-4844-9E2B-8EC6EA5D56B7}"/>
              </a:ext>
            </a:extLst>
          </p:cNvPr>
          <p:cNvSpPr txBox="1">
            <a:spLocks/>
          </p:cNvSpPr>
          <p:nvPr/>
        </p:nvSpPr>
        <p:spPr bwMode="auto">
          <a:xfrm>
            <a:off x="838200" y="2432957"/>
            <a:ext cx="4973083" cy="3791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400" kern="1200" baseline="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000" kern="1200" baseline="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1800" kern="1200" baseline="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1600" kern="1200" baseline="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NL" dirty="0">
                <a:latin typeface="Calibri" panose="020F0502020204030204" pitchFamily="34" charset="0"/>
                <a:cs typeface="Calibri" panose="020F0502020204030204" pitchFamily="34" charset="0"/>
              </a:rPr>
              <a:t>Relaties met waarde(n) van DUTO verbeterd</a:t>
            </a:r>
          </a:p>
          <a:p>
            <a:r>
              <a:rPr lang="nl-NL" dirty="0">
                <a:latin typeface="Calibri" panose="020F0502020204030204" pitchFamily="34" charset="0"/>
                <a:cs typeface="Calibri" panose="020F0502020204030204" pitchFamily="34" charset="0"/>
              </a:rPr>
              <a:t>Plaatjes toegevoegd</a:t>
            </a:r>
          </a:p>
          <a:p>
            <a:r>
              <a:rPr lang="nl-NL" dirty="0">
                <a:latin typeface="Calibri" panose="020F0502020204030204" pitchFamily="34" charset="0"/>
                <a:cs typeface="Calibri" panose="020F0502020204030204" pitchFamily="34" charset="0"/>
              </a:rPr>
              <a:t>Implicaties herschreven</a:t>
            </a:r>
          </a:p>
          <a:p>
            <a:endParaRPr lang="nl-NL" dirty="0"/>
          </a:p>
        </p:txBody>
      </p:sp>
    </p:spTree>
    <p:extLst>
      <p:ext uri="{BB962C8B-B14F-4D97-AF65-F5344CB8AC3E}">
        <p14:creationId xmlns:p14="http://schemas.microsoft.com/office/powerpoint/2010/main" val="2013568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47D87C-7E48-40B1-B71B-E5D41395258E}"/>
              </a:ext>
            </a:extLst>
          </p:cNvPr>
          <p:cNvSpPr>
            <a:spLocks noGrp="1"/>
          </p:cNvSpPr>
          <p:nvPr>
            <p:ph type="title"/>
          </p:nvPr>
        </p:nvSpPr>
        <p:spPr/>
        <p:txBody>
          <a:bodyPr/>
          <a:lstStyle/>
          <a:p>
            <a:r>
              <a:rPr lang="nl-NL" sz="4400" b="0" dirty="0">
                <a:latin typeface="Calibri" panose="020F0502020204030204" pitchFamily="34" charset="0"/>
                <a:cs typeface="Calibri" panose="020F0502020204030204" pitchFamily="34" charset="0"/>
              </a:rPr>
              <a:t>Vooruitblik komende periode</a:t>
            </a:r>
          </a:p>
        </p:txBody>
      </p:sp>
      <p:sp>
        <p:nvSpPr>
          <p:cNvPr id="3" name="Tijdelijke aanduiding voor inhoud 2">
            <a:extLst>
              <a:ext uri="{FF2B5EF4-FFF2-40B4-BE49-F238E27FC236}">
                <a16:creationId xmlns:a16="http://schemas.microsoft.com/office/drawing/2014/main" id="{EE7BFF17-3748-4B0C-8528-2B94BB4E2A98}"/>
              </a:ext>
            </a:extLst>
          </p:cNvPr>
          <p:cNvSpPr>
            <a:spLocks noGrp="1"/>
          </p:cNvSpPr>
          <p:nvPr>
            <p:ph idx="1"/>
          </p:nvPr>
        </p:nvSpPr>
        <p:spPr/>
        <p:txBody>
          <a:bodyPr/>
          <a:lstStyle/>
          <a:p>
            <a:r>
              <a:rPr lang="nl-NL" dirty="0">
                <a:latin typeface="Calibri" panose="020F0502020204030204" pitchFamily="34" charset="0"/>
                <a:cs typeface="Calibri" panose="020F0502020204030204" pitchFamily="34" charset="0"/>
              </a:rPr>
              <a:t>Publicatie onderdelen op themapagina NORA</a:t>
            </a:r>
          </a:p>
          <a:p>
            <a:r>
              <a:rPr lang="nl-NL" dirty="0">
                <a:latin typeface="Calibri" panose="020F0502020204030204" pitchFamily="34" charset="0"/>
                <a:cs typeface="Calibri" panose="020F0502020204030204" pitchFamily="34" charset="0"/>
              </a:rPr>
              <a:t>Uitwerking DUTO-functionaliteit registratie</a:t>
            </a:r>
          </a:p>
          <a:p>
            <a:r>
              <a:rPr lang="nl-NL" dirty="0">
                <a:latin typeface="Calibri" panose="020F0502020204030204" pitchFamily="34" charset="0"/>
                <a:cs typeface="Calibri" panose="020F0502020204030204" pitchFamily="34" charset="0"/>
              </a:rPr>
              <a:t>Uitwerking basisfunctiemodel</a:t>
            </a:r>
          </a:p>
        </p:txBody>
      </p:sp>
    </p:spTree>
    <p:extLst>
      <p:ext uri="{BB962C8B-B14F-4D97-AF65-F5344CB8AC3E}">
        <p14:creationId xmlns:p14="http://schemas.microsoft.com/office/powerpoint/2010/main" val="3581025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3EEA72-BAB2-4A0F-871A-3460890088CC}"/>
              </a:ext>
            </a:extLst>
          </p:cNvPr>
          <p:cNvSpPr>
            <a:spLocks noGrp="1"/>
          </p:cNvSpPr>
          <p:nvPr>
            <p:ph type="title"/>
          </p:nvPr>
        </p:nvSpPr>
        <p:spPr>
          <a:xfrm>
            <a:off x="1350460" y="1926000"/>
            <a:ext cx="4745540" cy="1176932"/>
          </a:xfrm>
        </p:spPr>
        <p:txBody>
          <a:bodyPr>
            <a:normAutofit/>
          </a:bodyPr>
          <a:lstStyle/>
          <a:p>
            <a:r>
              <a:rPr lang="nl-NL" dirty="0">
                <a:latin typeface="Calibri" panose="020F0502020204030204" pitchFamily="34" charset="0"/>
                <a:cs typeface="Calibri" panose="020F0502020204030204" pitchFamily="34" charset="0"/>
              </a:rPr>
              <a:t>Vragen en discussie</a:t>
            </a:r>
          </a:p>
        </p:txBody>
      </p:sp>
    </p:spTree>
    <p:extLst>
      <p:ext uri="{BB962C8B-B14F-4D97-AF65-F5344CB8AC3E}">
        <p14:creationId xmlns:p14="http://schemas.microsoft.com/office/powerpoint/2010/main" val="1622073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BD81F1-E017-4D02-8D3D-B5C00C7E8B79}"/>
              </a:ext>
            </a:extLst>
          </p:cNvPr>
          <p:cNvSpPr>
            <a:spLocks noGrp="1"/>
          </p:cNvSpPr>
          <p:nvPr>
            <p:ph type="title"/>
          </p:nvPr>
        </p:nvSpPr>
        <p:spPr>
          <a:xfrm>
            <a:off x="984075" y="1940281"/>
            <a:ext cx="4793862" cy="436207"/>
          </a:xfrm>
        </p:spPr>
        <p:txBody>
          <a:bodyPr>
            <a:noAutofit/>
          </a:bodyPr>
          <a:lstStyle/>
          <a:p>
            <a:r>
              <a:rPr lang="nl-NL" sz="4400" b="0" dirty="0">
                <a:latin typeface="Calibri" panose="020F0502020204030204" pitchFamily="34" charset="0"/>
                <a:cs typeface="Calibri" panose="020F0502020204030204" pitchFamily="34" charset="0"/>
              </a:rPr>
              <a:t>Agenda</a:t>
            </a:r>
            <a:endParaRPr lang="nl-NL" sz="4400" dirty="0">
              <a:latin typeface="Calibri" panose="020F0502020204030204" pitchFamily="34" charset="0"/>
              <a:cs typeface="Calibri" panose="020F0502020204030204" pitchFamily="34" charset="0"/>
            </a:endParaRPr>
          </a:p>
        </p:txBody>
      </p:sp>
      <p:sp>
        <p:nvSpPr>
          <p:cNvPr id="4" name="Tijdelijke aanduiding voor inhoud 3">
            <a:extLst>
              <a:ext uri="{FF2B5EF4-FFF2-40B4-BE49-F238E27FC236}">
                <a16:creationId xmlns:a16="http://schemas.microsoft.com/office/drawing/2014/main" id="{E9B79BDA-9954-4168-9562-7A53BDC4C9A6}"/>
              </a:ext>
            </a:extLst>
          </p:cNvPr>
          <p:cNvSpPr>
            <a:spLocks noGrp="1"/>
          </p:cNvSpPr>
          <p:nvPr>
            <p:ph sz="half" idx="2"/>
          </p:nvPr>
        </p:nvSpPr>
        <p:spPr>
          <a:xfrm>
            <a:off x="984075" y="2623548"/>
            <a:ext cx="8919580" cy="3728266"/>
          </a:xfrm>
        </p:spPr>
        <p:txBody>
          <a:bodyPr/>
          <a:lstStyle/>
          <a:p>
            <a:pPr marL="342900" indent="-342900">
              <a:buFont typeface="+mj-lt"/>
              <a:buAutoNum type="arabicPeriod"/>
            </a:pPr>
            <a:r>
              <a:rPr lang="nl-NL" sz="2400" dirty="0">
                <a:latin typeface="Calibri" panose="020F0502020204030204" pitchFamily="34" charset="0"/>
                <a:cs typeface="Calibri" panose="020F0502020204030204" pitchFamily="34" charset="0"/>
              </a:rPr>
              <a:t>Huishoudelijk</a:t>
            </a:r>
          </a:p>
          <a:p>
            <a:pPr marL="342900" indent="-342900">
              <a:buFont typeface="+mj-lt"/>
              <a:buAutoNum type="arabicPeriod"/>
            </a:pPr>
            <a:r>
              <a:rPr lang="nl-NL" sz="2400" dirty="0">
                <a:latin typeface="Calibri" panose="020F0502020204030204" pitchFamily="34" charset="0"/>
                <a:cs typeface="Calibri" panose="020F0502020204030204" pitchFamily="34" charset="0"/>
              </a:rPr>
              <a:t>Opzet nieuwe DUTO-raamwerk</a:t>
            </a:r>
          </a:p>
          <a:p>
            <a:pPr marL="342900" indent="-342900">
              <a:buFont typeface="+mj-lt"/>
              <a:buAutoNum type="arabicPeriod"/>
            </a:pPr>
            <a:r>
              <a:rPr lang="nl-NL" sz="2400" dirty="0">
                <a:latin typeface="Calibri" panose="020F0502020204030204" pitchFamily="34" charset="0"/>
                <a:cs typeface="Calibri" panose="020F0502020204030204" pitchFamily="34" charset="0"/>
              </a:rPr>
              <a:t>Derde onderdeel: implementatiepatronen en vernietiging</a:t>
            </a:r>
          </a:p>
          <a:p>
            <a:pPr marL="342900" indent="-342900">
              <a:buFont typeface="+mj-lt"/>
              <a:buAutoNum type="arabicPeriod"/>
            </a:pPr>
            <a:r>
              <a:rPr lang="nl-NL" sz="2400" dirty="0">
                <a:latin typeface="Calibri" panose="020F0502020204030204" pitchFamily="34" charset="0"/>
                <a:cs typeface="Calibri" panose="020F0502020204030204" pitchFamily="34" charset="0"/>
              </a:rPr>
              <a:t>Terugblik vorige keer</a:t>
            </a:r>
          </a:p>
          <a:p>
            <a:pPr marL="342900" indent="-342900">
              <a:buFont typeface="+mj-lt"/>
              <a:buAutoNum type="arabicPeriod"/>
            </a:pPr>
            <a:r>
              <a:rPr lang="nl-NL" sz="2400" dirty="0">
                <a:latin typeface="Calibri" panose="020F0502020204030204" pitchFamily="34" charset="0"/>
                <a:cs typeface="Calibri" panose="020F0502020204030204" pitchFamily="34" charset="0"/>
              </a:rPr>
              <a:t>Vooruitblik</a:t>
            </a:r>
          </a:p>
          <a:p>
            <a:pPr marL="342900" indent="-342900">
              <a:buFont typeface="+mj-lt"/>
              <a:buAutoNum type="arabicPeriod"/>
            </a:pPr>
            <a:r>
              <a:rPr lang="nl-NL" sz="2400" dirty="0">
                <a:latin typeface="Calibri" panose="020F0502020204030204" pitchFamily="34" charset="0"/>
                <a:cs typeface="Calibri" panose="020F0502020204030204" pitchFamily="34" charset="0"/>
              </a:rPr>
              <a:t>Vragen en discussie</a:t>
            </a:r>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03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D65F84-FD52-415C-ACE0-3329752678B7}"/>
              </a:ext>
            </a:extLst>
          </p:cNvPr>
          <p:cNvSpPr>
            <a:spLocks noGrp="1"/>
          </p:cNvSpPr>
          <p:nvPr>
            <p:ph type="title"/>
          </p:nvPr>
        </p:nvSpPr>
        <p:spPr/>
        <p:txBody>
          <a:bodyPr/>
          <a:lstStyle/>
          <a:p>
            <a:r>
              <a:rPr lang="nl-NL" dirty="0">
                <a:latin typeface="Calibri" panose="020F0502020204030204" pitchFamily="34" charset="0"/>
                <a:cs typeface="Calibri" panose="020F0502020204030204" pitchFamily="34" charset="0"/>
              </a:rPr>
              <a:t>Huishoudelijk</a:t>
            </a:r>
          </a:p>
        </p:txBody>
      </p:sp>
      <p:sp>
        <p:nvSpPr>
          <p:cNvPr id="3" name="Tijdelijke aanduiding voor inhoud 2">
            <a:extLst>
              <a:ext uri="{FF2B5EF4-FFF2-40B4-BE49-F238E27FC236}">
                <a16:creationId xmlns:a16="http://schemas.microsoft.com/office/drawing/2014/main" id="{275DB39D-8CF4-4D95-AEEF-6D61CC181887}"/>
              </a:ext>
            </a:extLst>
          </p:cNvPr>
          <p:cNvSpPr>
            <a:spLocks noGrp="1"/>
          </p:cNvSpPr>
          <p:nvPr>
            <p:ph idx="1"/>
          </p:nvPr>
        </p:nvSpPr>
        <p:spPr>
          <a:xfrm>
            <a:off x="838200" y="2725556"/>
            <a:ext cx="5257800" cy="3630794"/>
          </a:xfrm>
        </p:spPr>
        <p:txBody>
          <a:bodyPr/>
          <a:lstStyle/>
          <a:p>
            <a:r>
              <a:rPr lang="nl-NL" sz="2000" b="1" dirty="0">
                <a:latin typeface="Calibri" panose="020F0502020204030204" pitchFamily="34" charset="0"/>
                <a:cs typeface="Calibri" panose="020F0502020204030204" pitchFamily="34" charset="0"/>
              </a:rPr>
              <a:t>Vraag of opmerking?</a:t>
            </a:r>
          </a:p>
          <a:p>
            <a:pPr lvl="1"/>
            <a:r>
              <a:rPr lang="nl-NL" sz="1600" dirty="0">
                <a:latin typeface="Calibri" panose="020F0502020204030204" pitchFamily="34" charset="0"/>
                <a:cs typeface="Calibri" panose="020F0502020204030204" pitchFamily="34" charset="0"/>
              </a:rPr>
              <a:t>Enkele momenten voor discussie in programma</a:t>
            </a:r>
          </a:p>
          <a:p>
            <a:pPr lvl="1"/>
            <a:r>
              <a:rPr lang="nl-NL" sz="1600" dirty="0">
                <a:latin typeface="Calibri" panose="020F0502020204030204" pitchFamily="34" charset="0"/>
                <a:cs typeface="Calibri" panose="020F0502020204030204" pitchFamily="34" charset="0"/>
              </a:rPr>
              <a:t>Tussendoor mag ook: steek handje op of gebruik chat</a:t>
            </a:r>
          </a:p>
          <a:p>
            <a:pPr lvl="1"/>
            <a:endParaRPr lang="nl-NL" sz="1600" dirty="0">
              <a:latin typeface="Calibri" panose="020F0502020204030204" pitchFamily="34" charset="0"/>
              <a:cs typeface="Calibri" panose="020F0502020204030204" pitchFamily="34" charset="0"/>
            </a:endParaRPr>
          </a:p>
          <a:p>
            <a:r>
              <a:rPr lang="nl-NL" sz="2000" b="1" dirty="0">
                <a:latin typeface="Calibri" panose="020F0502020204030204" pitchFamily="34" charset="0"/>
                <a:cs typeface="Calibri" panose="020F0502020204030204" pitchFamily="34" charset="0"/>
              </a:rPr>
              <a:t>Na afloop nog reageren?</a:t>
            </a:r>
          </a:p>
          <a:p>
            <a:pPr lvl="1"/>
            <a:r>
              <a:rPr lang="nl-NL" sz="1600" dirty="0">
                <a:latin typeface="Calibri" panose="020F0502020204030204" pitchFamily="34" charset="0"/>
                <a:cs typeface="Calibri" panose="020F0502020204030204" pitchFamily="34" charset="0"/>
              </a:rPr>
              <a:t>Presentatie op KIA terug te vinden</a:t>
            </a:r>
          </a:p>
          <a:p>
            <a:pPr lvl="1"/>
            <a:r>
              <a:rPr lang="nl-NL" sz="1600" dirty="0">
                <a:latin typeface="Calibri" panose="020F0502020204030204" pitchFamily="34" charset="0"/>
                <a:cs typeface="Calibri" panose="020F0502020204030204" pitchFamily="34" charset="0"/>
              </a:rPr>
              <a:t>Schriftelijke feedback naar: </a:t>
            </a:r>
            <a:r>
              <a:rPr lang="nl-NL" sz="1600" dirty="0">
                <a:latin typeface="Calibri" panose="020F0502020204030204" pitchFamily="34" charset="0"/>
                <a:cs typeface="Calibri" panose="020F0502020204030204" pitchFamily="34" charset="0"/>
                <a:hlinkClick r:id="rId2"/>
              </a:rPr>
              <a:t>jasper.slob@nationaalarchief.nl</a:t>
            </a:r>
            <a:r>
              <a:rPr lang="nl-NL" sz="1600" dirty="0">
                <a:latin typeface="Calibri" panose="020F0502020204030204" pitchFamily="34" charset="0"/>
                <a:cs typeface="Calibri" panose="020F0502020204030204" pitchFamily="34" charset="0"/>
              </a:rPr>
              <a:t> of </a:t>
            </a:r>
            <a:r>
              <a:rPr lang="nl-NL" sz="1600" dirty="0">
                <a:latin typeface="Calibri" panose="020F0502020204030204" pitchFamily="34" charset="0"/>
                <a:cs typeface="Calibri" panose="020F0502020204030204" pitchFamily="34" charset="0"/>
                <a:hlinkClick r:id="rId3"/>
              </a:rPr>
              <a:t>rens.ouwerkerk@nationaalarchief.nl</a:t>
            </a:r>
            <a:r>
              <a:rPr lang="nl-NL" sz="1600" dirty="0">
                <a:latin typeface="Calibri" panose="020F0502020204030204" pitchFamily="34" charset="0"/>
                <a:cs typeface="Calibri" panose="020F0502020204030204" pitchFamily="34" charset="0"/>
              </a:rPr>
              <a:t> </a:t>
            </a:r>
          </a:p>
          <a:p>
            <a:pPr lvl="1"/>
            <a:r>
              <a:rPr lang="nl-NL" sz="1600" dirty="0">
                <a:latin typeface="Calibri" panose="020F0502020204030204" pitchFamily="34" charset="0"/>
                <a:cs typeface="Calibri" panose="020F0502020204030204" pitchFamily="34" charset="0"/>
              </a:rPr>
              <a:t>Reageer uiterlijk 23 september</a:t>
            </a:r>
          </a:p>
          <a:p>
            <a:endParaRPr lang="nl-NL" sz="2000" dirty="0">
              <a:latin typeface="Calibri" panose="020F0502020204030204" pitchFamily="34" charset="0"/>
              <a:cs typeface="Calibri" panose="020F0502020204030204" pitchFamily="34" charset="0"/>
            </a:endParaRPr>
          </a:p>
        </p:txBody>
      </p:sp>
      <p:pic>
        <p:nvPicPr>
          <p:cNvPr id="5" name="Afbeelding 4">
            <a:extLst>
              <a:ext uri="{FF2B5EF4-FFF2-40B4-BE49-F238E27FC236}">
                <a16:creationId xmlns:a16="http://schemas.microsoft.com/office/drawing/2014/main" id="{1286E5DF-F588-4448-BE1E-F070C7E083C0}"/>
              </a:ext>
            </a:extLst>
          </p:cNvPr>
          <p:cNvPicPr>
            <a:picLocks noChangeAspect="1"/>
          </p:cNvPicPr>
          <p:nvPr/>
        </p:nvPicPr>
        <p:blipFill>
          <a:blip r:embed="rId4"/>
          <a:stretch>
            <a:fillRect/>
          </a:stretch>
        </p:blipFill>
        <p:spPr>
          <a:xfrm>
            <a:off x="5927184" y="2725556"/>
            <a:ext cx="5715798" cy="2991267"/>
          </a:xfrm>
          <a:prstGeom prst="rect">
            <a:avLst/>
          </a:prstGeom>
        </p:spPr>
      </p:pic>
    </p:spTree>
    <p:extLst>
      <p:ext uri="{BB962C8B-B14F-4D97-AF65-F5344CB8AC3E}">
        <p14:creationId xmlns:p14="http://schemas.microsoft.com/office/powerpoint/2010/main" val="2232385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D65F84-FD52-415C-ACE0-3329752678B7}"/>
              </a:ext>
            </a:extLst>
          </p:cNvPr>
          <p:cNvSpPr>
            <a:spLocks noGrp="1"/>
          </p:cNvSpPr>
          <p:nvPr>
            <p:ph type="title"/>
          </p:nvPr>
        </p:nvSpPr>
        <p:spPr/>
        <p:txBody>
          <a:bodyPr/>
          <a:lstStyle/>
          <a:p>
            <a:r>
              <a:rPr lang="nl-NL" dirty="0">
                <a:latin typeface="Calibri" panose="020F0502020204030204" pitchFamily="34" charset="0"/>
                <a:cs typeface="Calibri" panose="020F0502020204030204" pitchFamily="34" charset="0"/>
              </a:rPr>
              <a:t>Waarom werken we ook alweer aan een vernieuwd DUTO-raamwerk?</a:t>
            </a:r>
          </a:p>
        </p:txBody>
      </p:sp>
      <p:sp>
        <p:nvSpPr>
          <p:cNvPr id="3" name="Tijdelijke aanduiding voor inhoud 2">
            <a:extLst>
              <a:ext uri="{FF2B5EF4-FFF2-40B4-BE49-F238E27FC236}">
                <a16:creationId xmlns:a16="http://schemas.microsoft.com/office/drawing/2014/main" id="{275DB39D-8CF4-4D95-AEEF-6D61CC181887}"/>
              </a:ext>
            </a:extLst>
          </p:cNvPr>
          <p:cNvSpPr>
            <a:spLocks noGrp="1"/>
          </p:cNvSpPr>
          <p:nvPr>
            <p:ph idx="1"/>
          </p:nvPr>
        </p:nvSpPr>
        <p:spPr/>
        <p:txBody>
          <a:bodyPr/>
          <a:lstStyle/>
          <a:p>
            <a:r>
              <a:rPr lang="nl-NL" sz="2000" b="1" dirty="0">
                <a:latin typeface="Calibri" panose="020F0502020204030204" pitchFamily="34" charset="0"/>
                <a:cs typeface="Calibri" panose="020F0502020204030204" pitchFamily="34" charset="0"/>
              </a:rPr>
              <a:t>Feedback vanuit doelgroep: praktische toepasbaarheid kan beter</a:t>
            </a:r>
          </a:p>
          <a:p>
            <a:pPr lvl="1"/>
            <a:r>
              <a:rPr lang="nl-NL" sz="2000" dirty="0">
                <a:latin typeface="Calibri" panose="020F0502020204030204" pitchFamily="34" charset="0"/>
                <a:cs typeface="Calibri" panose="020F0502020204030204" pitchFamily="34" charset="0"/>
              </a:rPr>
              <a:t>Eisen zijn te abstract en daardoor moeilijk toepasbaar</a:t>
            </a:r>
          </a:p>
          <a:p>
            <a:pPr lvl="1"/>
            <a:r>
              <a:rPr lang="nl-NL" sz="2000" dirty="0">
                <a:latin typeface="Calibri" panose="020F0502020204030204" pitchFamily="34" charset="0"/>
                <a:cs typeface="Calibri" panose="020F0502020204030204" pitchFamily="34" charset="0"/>
              </a:rPr>
              <a:t>Eisen zijn te specifiek en bieden onvoldoende ruimte voor alternatieve oplossingen</a:t>
            </a:r>
          </a:p>
          <a:p>
            <a:pPr lvl="1"/>
            <a:r>
              <a:rPr lang="nl-NL" sz="2000" dirty="0">
                <a:latin typeface="Calibri" panose="020F0502020204030204" pitchFamily="34" charset="0"/>
                <a:cs typeface="Calibri" panose="020F0502020204030204" pitchFamily="34" charset="0"/>
              </a:rPr>
              <a:t>Eisen zijn ‘appels en peren’, ze gaan deels over organisatie en deels over techniek</a:t>
            </a:r>
          </a:p>
          <a:p>
            <a:pPr lvl="1"/>
            <a:r>
              <a:rPr lang="nl-NL" sz="2000" dirty="0">
                <a:latin typeface="Calibri" panose="020F0502020204030204" pitchFamily="34" charset="0"/>
                <a:cs typeface="Calibri" panose="020F0502020204030204" pitchFamily="34" charset="0"/>
              </a:rPr>
              <a:t>Eisen zijn ouderwets ingestoken: focus te beperkt op menselijke actoren en op documenten</a:t>
            </a:r>
          </a:p>
          <a:p>
            <a:pPr lvl="1"/>
            <a:endParaRPr lang="nl-NL" sz="2000" b="1" dirty="0">
              <a:latin typeface="Calibri" panose="020F0502020204030204" pitchFamily="34" charset="0"/>
              <a:cs typeface="Calibri" panose="020F0502020204030204" pitchFamily="34" charset="0"/>
            </a:endParaRPr>
          </a:p>
          <a:p>
            <a:r>
              <a:rPr lang="nl-NL" sz="2000" b="1" dirty="0">
                <a:latin typeface="Calibri" panose="020F0502020204030204" pitchFamily="34" charset="0"/>
                <a:cs typeface="Calibri" panose="020F0502020204030204" pitchFamily="34" charset="0"/>
              </a:rPr>
              <a:t>Nieuwe inzichten en prioriteiten</a:t>
            </a:r>
          </a:p>
          <a:p>
            <a:pPr lvl="1"/>
            <a:r>
              <a:rPr lang="nl-NL" sz="2000" dirty="0">
                <a:latin typeface="Calibri" panose="020F0502020204030204" pitchFamily="34" charset="0"/>
                <a:cs typeface="Calibri" panose="020F0502020204030204" pitchFamily="34" charset="0"/>
              </a:rPr>
              <a:t>Verandering in wetgeving (Archiefwet, </a:t>
            </a:r>
            <a:r>
              <a:rPr lang="nl-NL" sz="2000" dirty="0" err="1">
                <a:latin typeface="Calibri" panose="020F0502020204030204" pitchFamily="34" charset="0"/>
                <a:cs typeface="Calibri" panose="020F0502020204030204" pitchFamily="34" charset="0"/>
              </a:rPr>
              <a:t>Woo</a:t>
            </a:r>
            <a:r>
              <a:rPr lang="nl-NL" sz="2000" dirty="0">
                <a:latin typeface="Calibri" panose="020F0502020204030204" pitchFamily="34" charset="0"/>
                <a:cs typeface="Calibri" panose="020F0502020204030204" pitchFamily="34" charset="0"/>
              </a:rPr>
              <a:t>, AVG), normen en standaarden (ISO 16175, MDTO)</a:t>
            </a:r>
          </a:p>
          <a:p>
            <a:pPr lvl="1"/>
            <a:r>
              <a:rPr lang="nl-NL" sz="2000" dirty="0">
                <a:latin typeface="Calibri" panose="020F0502020204030204" pitchFamily="34" charset="0"/>
                <a:cs typeface="Calibri" panose="020F0502020204030204" pitchFamily="34" charset="0"/>
              </a:rPr>
              <a:t>Actualiteiten zoals toeslagenaffaire</a:t>
            </a:r>
          </a:p>
          <a:p>
            <a:pPr lvl="1"/>
            <a:r>
              <a:rPr lang="nl-NL" sz="2000" dirty="0">
                <a:latin typeface="Calibri" panose="020F0502020204030204" pitchFamily="34" charset="0"/>
                <a:cs typeface="Calibri" panose="020F0502020204030204" pitchFamily="34" charset="0"/>
              </a:rPr>
              <a:t>‘Nieuw denken’ over archivering (minder focus op DMS en e-depot)</a:t>
            </a:r>
          </a:p>
        </p:txBody>
      </p:sp>
    </p:spTree>
    <p:extLst>
      <p:ext uri="{BB962C8B-B14F-4D97-AF65-F5344CB8AC3E}">
        <p14:creationId xmlns:p14="http://schemas.microsoft.com/office/powerpoint/2010/main" val="1984396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50A4921-D9A9-4E76-A82B-3AAF3BAEEB1E}"/>
              </a:ext>
            </a:extLst>
          </p:cNvPr>
          <p:cNvSpPr/>
          <p:nvPr/>
        </p:nvSpPr>
        <p:spPr>
          <a:xfrm>
            <a:off x="-2"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Gelijkbenige driehoek 3">
            <a:extLst>
              <a:ext uri="{FF2B5EF4-FFF2-40B4-BE49-F238E27FC236}">
                <a16:creationId xmlns:a16="http://schemas.microsoft.com/office/drawing/2014/main" id="{084928A5-1A77-4EF1-91E8-7156510ABBBB}"/>
              </a:ext>
            </a:extLst>
          </p:cNvPr>
          <p:cNvSpPr/>
          <p:nvPr/>
        </p:nvSpPr>
        <p:spPr>
          <a:xfrm>
            <a:off x="858129" y="239144"/>
            <a:ext cx="10480432" cy="6358602"/>
          </a:xfrm>
          <a:prstGeom prst="triangle">
            <a:avLst>
              <a:gd name="adj" fmla="val 5000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Stroomdiagram: Verbindingslijn 8">
            <a:extLst>
              <a:ext uri="{FF2B5EF4-FFF2-40B4-BE49-F238E27FC236}">
                <a16:creationId xmlns:a16="http://schemas.microsoft.com/office/drawing/2014/main" id="{D1641F33-E863-4F8C-A530-B67636354097}"/>
              </a:ext>
            </a:extLst>
          </p:cNvPr>
          <p:cNvSpPr/>
          <p:nvPr/>
        </p:nvSpPr>
        <p:spPr>
          <a:xfrm>
            <a:off x="4051495" y="2039811"/>
            <a:ext cx="4089010" cy="4164037"/>
          </a:xfrm>
          <a:prstGeom prst="flowChartConnector">
            <a:avLst/>
          </a:prstGeom>
          <a:solidFill>
            <a:schemeClr val="accent3">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Stroomdiagram: Verbindingslijn 7">
            <a:extLst>
              <a:ext uri="{FF2B5EF4-FFF2-40B4-BE49-F238E27FC236}">
                <a16:creationId xmlns:a16="http://schemas.microsoft.com/office/drawing/2014/main" id="{1D11DD5D-3A43-43E1-A272-7AC76868852F}"/>
              </a:ext>
            </a:extLst>
          </p:cNvPr>
          <p:cNvSpPr/>
          <p:nvPr/>
        </p:nvSpPr>
        <p:spPr>
          <a:xfrm>
            <a:off x="4495798" y="2522510"/>
            <a:ext cx="3200399" cy="3170506"/>
          </a:xfrm>
          <a:prstGeom prst="flowChartConnector">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Stroomdiagram: Verbindingslijn 6">
            <a:extLst>
              <a:ext uri="{FF2B5EF4-FFF2-40B4-BE49-F238E27FC236}">
                <a16:creationId xmlns:a16="http://schemas.microsoft.com/office/drawing/2014/main" id="{C10D5229-72BC-4A04-AAF2-E2034B0A79F9}"/>
              </a:ext>
            </a:extLst>
          </p:cNvPr>
          <p:cNvSpPr/>
          <p:nvPr/>
        </p:nvSpPr>
        <p:spPr>
          <a:xfrm>
            <a:off x="4893212" y="2968280"/>
            <a:ext cx="2405575" cy="2312377"/>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Stroomdiagram: Verbindingslijn 5">
            <a:extLst>
              <a:ext uri="{FF2B5EF4-FFF2-40B4-BE49-F238E27FC236}">
                <a16:creationId xmlns:a16="http://schemas.microsoft.com/office/drawing/2014/main" id="{5A2D5641-E292-4A92-B6BE-68AAFED6BE55}"/>
              </a:ext>
            </a:extLst>
          </p:cNvPr>
          <p:cNvSpPr/>
          <p:nvPr/>
        </p:nvSpPr>
        <p:spPr>
          <a:xfrm>
            <a:off x="5404338" y="3414929"/>
            <a:ext cx="1383324" cy="1410286"/>
          </a:xfrm>
          <a:prstGeom prst="flowChartConnector">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Stroomdiagram: Verbindingslijn 4">
            <a:extLst>
              <a:ext uri="{FF2B5EF4-FFF2-40B4-BE49-F238E27FC236}">
                <a16:creationId xmlns:a16="http://schemas.microsoft.com/office/drawing/2014/main" id="{85E9AAAF-F020-4377-A5E8-1F683AD36D33}"/>
              </a:ext>
            </a:extLst>
          </p:cNvPr>
          <p:cNvSpPr/>
          <p:nvPr/>
        </p:nvSpPr>
        <p:spPr>
          <a:xfrm>
            <a:off x="5758375" y="3763105"/>
            <a:ext cx="675249" cy="689316"/>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ekstvak 10">
            <a:extLst>
              <a:ext uri="{FF2B5EF4-FFF2-40B4-BE49-F238E27FC236}">
                <a16:creationId xmlns:a16="http://schemas.microsoft.com/office/drawing/2014/main" id="{4D361F4D-6575-4A7B-824E-8FCAD3C99788}"/>
              </a:ext>
            </a:extLst>
          </p:cNvPr>
          <p:cNvSpPr txBox="1"/>
          <p:nvPr/>
        </p:nvSpPr>
        <p:spPr>
          <a:xfrm>
            <a:off x="5404336" y="1026941"/>
            <a:ext cx="1383324" cy="646331"/>
          </a:xfrm>
          <a:prstGeom prst="rect">
            <a:avLst/>
          </a:prstGeom>
          <a:noFill/>
        </p:spPr>
        <p:txBody>
          <a:bodyPr wrap="square" rtlCol="0">
            <a:spAutoFit/>
          </a:bodyPr>
          <a:lstStyle/>
          <a:p>
            <a:pPr algn="ctr"/>
            <a:r>
              <a:rPr lang="nl-NL" dirty="0"/>
              <a:t>Publieke waarde</a:t>
            </a:r>
          </a:p>
        </p:txBody>
      </p:sp>
      <p:sp>
        <p:nvSpPr>
          <p:cNvPr id="12" name="Tekstvak 11">
            <a:extLst>
              <a:ext uri="{FF2B5EF4-FFF2-40B4-BE49-F238E27FC236}">
                <a16:creationId xmlns:a16="http://schemas.microsoft.com/office/drawing/2014/main" id="{86DB979B-6CFD-4D12-8BB9-2AF2AAA992F3}"/>
              </a:ext>
            </a:extLst>
          </p:cNvPr>
          <p:cNvSpPr txBox="1"/>
          <p:nvPr/>
        </p:nvSpPr>
        <p:spPr>
          <a:xfrm>
            <a:off x="1814734" y="5693016"/>
            <a:ext cx="1383324" cy="369332"/>
          </a:xfrm>
          <a:prstGeom prst="rect">
            <a:avLst/>
          </a:prstGeom>
          <a:noFill/>
        </p:spPr>
        <p:txBody>
          <a:bodyPr wrap="square" rtlCol="0">
            <a:spAutoFit/>
          </a:bodyPr>
          <a:lstStyle/>
          <a:p>
            <a:pPr algn="ctr"/>
            <a:r>
              <a:rPr lang="nl-NL" dirty="0"/>
              <a:t>Legitimiteit</a:t>
            </a:r>
          </a:p>
        </p:txBody>
      </p:sp>
      <p:sp>
        <p:nvSpPr>
          <p:cNvPr id="13" name="Tekstvak 12">
            <a:extLst>
              <a:ext uri="{FF2B5EF4-FFF2-40B4-BE49-F238E27FC236}">
                <a16:creationId xmlns:a16="http://schemas.microsoft.com/office/drawing/2014/main" id="{CD08F15A-B5E0-4F96-91C4-A1B6ABFA1E49}"/>
              </a:ext>
            </a:extLst>
          </p:cNvPr>
          <p:cNvSpPr txBox="1"/>
          <p:nvPr/>
        </p:nvSpPr>
        <p:spPr>
          <a:xfrm>
            <a:off x="8993942" y="5693016"/>
            <a:ext cx="1383324" cy="369332"/>
          </a:xfrm>
          <a:prstGeom prst="rect">
            <a:avLst/>
          </a:prstGeom>
          <a:noFill/>
        </p:spPr>
        <p:txBody>
          <a:bodyPr wrap="square" rtlCol="0">
            <a:spAutoFit/>
          </a:bodyPr>
          <a:lstStyle/>
          <a:p>
            <a:pPr algn="ctr"/>
            <a:r>
              <a:rPr lang="nl-NL" dirty="0"/>
              <a:t>Organisatie</a:t>
            </a:r>
          </a:p>
        </p:txBody>
      </p:sp>
      <p:sp>
        <p:nvSpPr>
          <p:cNvPr id="14" name="Tekstvak 13">
            <a:extLst>
              <a:ext uri="{FF2B5EF4-FFF2-40B4-BE49-F238E27FC236}">
                <a16:creationId xmlns:a16="http://schemas.microsoft.com/office/drawing/2014/main" id="{593C4DE5-1DAB-44B6-9A0F-07672EAD8B3C}"/>
              </a:ext>
            </a:extLst>
          </p:cNvPr>
          <p:cNvSpPr txBox="1"/>
          <p:nvPr/>
        </p:nvSpPr>
        <p:spPr>
          <a:xfrm>
            <a:off x="5660485" y="3907708"/>
            <a:ext cx="883922" cy="400110"/>
          </a:xfrm>
          <a:prstGeom prst="rect">
            <a:avLst/>
          </a:prstGeom>
          <a:noFill/>
        </p:spPr>
        <p:txBody>
          <a:bodyPr wrap="square" rtlCol="0">
            <a:spAutoFit/>
          </a:bodyPr>
          <a:lstStyle/>
          <a:p>
            <a:pPr algn="ctr"/>
            <a:r>
              <a:rPr lang="nl-NL" sz="1000" dirty="0">
                <a:solidFill>
                  <a:schemeClr val="bg1"/>
                </a:solidFill>
              </a:rPr>
              <a:t>DUTO-Kenmerken</a:t>
            </a:r>
          </a:p>
        </p:txBody>
      </p:sp>
      <p:sp>
        <p:nvSpPr>
          <p:cNvPr id="15" name="Tekstvak 14">
            <a:extLst>
              <a:ext uri="{FF2B5EF4-FFF2-40B4-BE49-F238E27FC236}">
                <a16:creationId xmlns:a16="http://schemas.microsoft.com/office/drawing/2014/main" id="{E1A2F7DD-DB18-4890-ADC5-7486B67032C5}"/>
              </a:ext>
            </a:extLst>
          </p:cNvPr>
          <p:cNvSpPr txBox="1"/>
          <p:nvPr/>
        </p:nvSpPr>
        <p:spPr>
          <a:xfrm>
            <a:off x="5482880" y="3558648"/>
            <a:ext cx="1267268" cy="246221"/>
          </a:xfrm>
          <a:prstGeom prst="rect">
            <a:avLst/>
          </a:prstGeom>
          <a:noFill/>
        </p:spPr>
        <p:txBody>
          <a:bodyPr wrap="square" rtlCol="0">
            <a:spAutoFit/>
          </a:bodyPr>
          <a:lstStyle/>
          <a:p>
            <a:pPr algn="ctr"/>
            <a:r>
              <a:rPr lang="nl-NL" sz="1000" dirty="0">
                <a:solidFill>
                  <a:schemeClr val="bg1"/>
                </a:solidFill>
              </a:rPr>
              <a:t>Randvoorwaarden</a:t>
            </a:r>
          </a:p>
        </p:txBody>
      </p:sp>
      <p:sp>
        <p:nvSpPr>
          <p:cNvPr id="16" name="Tekstvak 15">
            <a:extLst>
              <a:ext uri="{FF2B5EF4-FFF2-40B4-BE49-F238E27FC236}">
                <a16:creationId xmlns:a16="http://schemas.microsoft.com/office/drawing/2014/main" id="{E1010E73-9A05-4C6A-8013-B81A86CEB547}"/>
              </a:ext>
            </a:extLst>
          </p:cNvPr>
          <p:cNvSpPr txBox="1"/>
          <p:nvPr/>
        </p:nvSpPr>
        <p:spPr>
          <a:xfrm>
            <a:off x="5422507" y="3136107"/>
            <a:ext cx="1383324" cy="246221"/>
          </a:xfrm>
          <a:prstGeom prst="rect">
            <a:avLst/>
          </a:prstGeom>
          <a:noFill/>
        </p:spPr>
        <p:txBody>
          <a:bodyPr wrap="square" rtlCol="0">
            <a:spAutoFit/>
          </a:bodyPr>
          <a:lstStyle/>
          <a:p>
            <a:pPr algn="ctr"/>
            <a:r>
              <a:rPr lang="nl-NL" sz="1000" dirty="0"/>
              <a:t>DUTO-functionaliteiten</a:t>
            </a:r>
          </a:p>
        </p:txBody>
      </p:sp>
      <p:sp>
        <p:nvSpPr>
          <p:cNvPr id="17" name="Tekstvak 16">
            <a:extLst>
              <a:ext uri="{FF2B5EF4-FFF2-40B4-BE49-F238E27FC236}">
                <a16:creationId xmlns:a16="http://schemas.microsoft.com/office/drawing/2014/main" id="{840A5926-9562-4869-BA86-76B9E7B40D1B}"/>
              </a:ext>
            </a:extLst>
          </p:cNvPr>
          <p:cNvSpPr txBox="1"/>
          <p:nvPr/>
        </p:nvSpPr>
        <p:spPr>
          <a:xfrm>
            <a:off x="5363893" y="2602357"/>
            <a:ext cx="1500554" cy="400110"/>
          </a:xfrm>
          <a:prstGeom prst="rect">
            <a:avLst/>
          </a:prstGeom>
          <a:noFill/>
        </p:spPr>
        <p:txBody>
          <a:bodyPr wrap="square" rtlCol="0">
            <a:spAutoFit/>
          </a:bodyPr>
          <a:lstStyle/>
          <a:p>
            <a:pPr algn="ctr"/>
            <a:r>
              <a:rPr lang="nl-NL" sz="1000" dirty="0"/>
              <a:t>Implementatiepatronen en modeleisen</a:t>
            </a:r>
          </a:p>
        </p:txBody>
      </p:sp>
      <p:sp>
        <p:nvSpPr>
          <p:cNvPr id="20" name="Rechthoekige toelichting 4">
            <a:extLst>
              <a:ext uri="{FF2B5EF4-FFF2-40B4-BE49-F238E27FC236}">
                <a16:creationId xmlns:a16="http://schemas.microsoft.com/office/drawing/2014/main" id="{F53D50E1-426B-4AAB-BFE8-7774AB50572E}"/>
              </a:ext>
            </a:extLst>
          </p:cNvPr>
          <p:cNvSpPr/>
          <p:nvPr/>
        </p:nvSpPr>
        <p:spPr>
          <a:xfrm>
            <a:off x="8064885" y="2942660"/>
            <a:ext cx="3156440" cy="739098"/>
          </a:xfrm>
          <a:prstGeom prst="wedgeRectCallout">
            <a:avLst>
              <a:gd name="adj1" fmla="val -103577"/>
              <a:gd name="adj2" fmla="val 78989"/>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defTabSz="1219110"/>
            <a:r>
              <a:rPr lang="nl-NL" sz="1600" dirty="0">
                <a:solidFill>
                  <a:prstClr val="black"/>
                </a:solidFill>
                <a:latin typeface="Calibri" panose="020F0502020204030204" pitchFamily="34" charset="0"/>
                <a:cs typeface="Calibri" panose="020F0502020204030204" pitchFamily="34" charset="0"/>
              </a:rPr>
              <a:t>Vindbaar, beschikbaar, leesbaar, </a:t>
            </a:r>
            <a:r>
              <a:rPr lang="nl-NL" sz="1600" dirty="0" err="1">
                <a:solidFill>
                  <a:prstClr val="black"/>
                </a:solidFill>
                <a:latin typeface="Calibri" panose="020F0502020204030204" pitchFamily="34" charset="0"/>
                <a:cs typeface="Calibri" panose="020F0502020204030204" pitchFamily="34" charset="0"/>
              </a:rPr>
              <a:t>interpreteerbaar</a:t>
            </a:r>
            <a:r>
              <a:rPr lang="nl-NL" sz="1600" dirty="0">
                <a:solidFill>
                  <a:prstClr val="black"/>
                </a:solidFill>
                <a:latin typeface="Calibri" panose="020F0502020204030204" pitchFamily="34" charset="0"/>
                <a:cs typeface="Calibri" panose="020F0502020204030204" pitchFamily="34" charset="0"/>
              </a:rPr>
              <a:t>, betrouwbaar en toekomstbestendig</a:t>
            </a:r>
          </a:p>
        </p:txBody>
      </p:sp>
      <p:sp>
        <p:nvSpPr>
          <p:cNvPr id="21" name="Rechthoekige toelichting 4">
            <a:extLst>
              <a:ext uri="{FF2B5EF4-FFF2-40B4-BE49-F238E27FC236}">
                <a16:creationId xmlns:a16="http://schemas.microsoft.com/office/drawing/2014/main" id="{BBEDE867-9513-4F6D-A119-DC14AC8590B2}"/>
              </a:ext>
            </a:extLst>
          </p:cNvPr>
          <p:cNvSpPr/>
          <p:nvPr/>
        </p:nvSpPr>
        <p:spPr>
          <a:xfrm>
            <a:off x="8064885" y="3849584"/>
            <a:ext cx="3156440" cy="369332"/>
          </a:xfrm>
          <a:prstGeom prst="wedgeRectCallout">
            <a:avLst>
              <a:gd name="adj1" fmla="val -97337"/>
              <a:gd name="adj2" fmla="val 18081"/>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defTabSz="1219110"/>
            <a:r>
              <a:rPr lang="nl-NL" sz="1600" dirty="0">
                <a:solidFill>
                  <a:prstClr val="black"/>
                </a:solidFill>
                <a:latin typeface="Calibri" panose="020F0502020204030204" pitchFamily="34" charset="0"/>
                <a:cs typeface="Calibri" panose="020F0502020204030204" pitchFamily="34" charset="0"/>
              </a:rPr>
              <a:t>Bijvoorbeeld: er is een selectielijst.</a:t>
            </a:r>
          </a:p>
        </p:txBody>
      </p:sp>
      <p:sp>
        <p:nvSpPr>
          <p:cNvPr id="22" name="Rechthoekige toelichting 4">
            <a:extLst>
              <a:ext uri="{FF2B5EF4-FFF2-40B4-BE49-F238E27FC236}">
                <a16:creationId xmlns:a16="http://schemas.microsoft.com/office/drawing/2014/main" id="{7ED921D0-DA84-4208-AA2F-D3E3776AAAB9}"/>
              </a:ext>
            </a:extLst>
          </p:cNvPr>
          <p:cNvSpPr/>
          <p:nvPr/>
        </p:nvSpPr>
        <p:spPr>
          <a:xfrm>
            <a:off x="8064886" y="4386741"/>
            <a:ext cx="3156440" cy="593221"/>
          </a:xfrm>
          <a:prstGeom prst="wedgeRectCallout">
            <a:avLst>
              <a:gd name="adj1" fmla="val -83521"/>
              <a:gd name="adj2" fmla="val -24604"/>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defTabSz="1219110"/>
            <a:r>
              <a:rPr lang="nl-NL" sz="1600" dirty="0">
                <a:solidFill>
                  <a:prstClr val="black"/>
                </a:solidFill>
                <a:latin typeface="Calibri" panose="020F0502020204030204" pitchFamily="34" charset="0"/>
                <a:cs typeface="Calibri" panose="020F0502020204030204" pitchFamily="34" charset="0"/>
              </a:rPr>
              <a:t>Bijvoorbeeld: opslaan, zoeken, vernietigen.</a:t>
            </a:r>
          </a:p>
        </p:txBody>
      </p:sp>
      <p:sp>
        <p:nvSpPr>
          <p:cNvPr id="23" name="Tekstvak 22">
            <a:extLst>
              <a:ext uri="{FF2B5EF4-FFF2-40B4-BE49-F238E27FC236}">
                <a16:creationId xmlns:a16="http://schemas.microsoft.com/office/drawing/2014/main" id="{CC4354B2-419E-406E-BE5B-7AE4F381A080}"/>
              </a:ext>
            </a:extLst>
          </p:cNvPr>
          <p:cNvSpPr txBox="1"/>
          <p:nvPr/>
        </p:nvSpPr>
        <p:spPr>
          <a:xfrm>
            <a:off x="5363893" y="2150828"/>
            <a:ext cx="1500554" cy="400110"/>
          </a:xfrm>
          <a:prstGeom prst="rect">
            <a:avLst/>
          </a:prstGeom>
          <a:noFill/>
        </p:spPr>
        <p:txBody>
          <a:bodyPr wrap="square" rtlCol="0">
            <a:spAutoFit/>
          </a:bodyPr>
          <a:lstStyle/>
          <a:p>
            <a:pPr algn="ctr"/>
            <a:r>
              <a:rPr lang="nl-NL" sz="1000" dirty="0" err="1"/>
              <a:t>Systeemspecifieke</a:t>
            </a:r>
            <a:r>
              <a:rPr lang="nl-NL" sz="1000" dirty="0"/>
              <a:t> vertaling</a:t>
            </a:r>
          </a:p>
        </p:txBody>
      </p:sp>
      <p:sp>
        <p:nvSpPr>
          <p:cNvPr id="24" name="Titel 1">
            <a:extLst>
              <a:ext uri="{FF2B5EF4-FFF2-40B4-BE49-F238E27FC236}">
                <a16:creationId xmlns:a16="http://schemas.microsoft.com/office/drawing/2014/main" id="{383F4E23-78DB-4BBD-B153-F677CA0583DD}"/>
              </a:ext>
            </a:extLst>
          </p:cNvPr>
          <p:cNvSpPr>
            <a:spLocks noGrp="1"/>
          </p:cNvSpPr>
          <p:nvPr>
            <p:ph type="title"/>
          </p:nvPr>
        </p:nvSpPr>
        <p:spPr>
          <a:xfrm>
            <a:off x="500575" y="468687"/>
            <a:ext cx="10515600" cy="1151288"/>
          </a:xfrm>
        </p:spPr>
        <p:txBody>
          <a:bodyPr/>
          <a:lstStyle/>
          <a:p>
            <a:r>
              <a:rPr lang="nl-NL" dirty="0">
                <a:latin typeface="Calibri" panose="020F0502020204030204" pitchFamily="34" charset="0"/>
                <a:cs typeface="Calibri" panose="020F0502020204030204" pitchFamily="34" charset="0"/>
              </a:rPr>
              <a:t>Praatplaat</a:t>
            </a:r>
            <a:br>
              <a:rPr lang="nl-NL" dirty="0">
                <a:latin typeface="Calibri" panose="020F0502020204030204" pitchFamily="34" charset="0"/>
                <a:cs typeface="Calibri" panose="020F0502020204030204" pitchFamily="34" charset="0"/>
              </a:rPr>
            </a:br>
            <a:r>
              <a:rPr lang="nl-NL" dirty="0">
                <a:latin typeface="Calibri" panose="020F0502020204030204" pitchFamily="34" charset="0"/>
                <a:cs typeface="Calibri" panose="020F0502020204030204" pitchFamily="34" charset="0"/>
              </a:rPr>
              <a:t>DUTO-raamwerk</a:t>
            </a:r>
          </a:p>
        </p:txBody>
      </p:sp>
      <p:sp>
        <p:nvSpPr>
          <p:cNvPr id="25" name="Rechthoekige toelichting 4">
            <a:extLst>
              <a:ext uri="{FF2B5EF4-FFF2-40B4-BE49-F238E27FC236}">
                <a16:creationId xmlns:a16="http://schemas.microsoft.com/office/drawing/2014/main" id="{6E1A7EEB-4FC0-4983-B72A-F98AF310D655}"/>
              </a:ext>
            </a:extLst>
          </p:cNvPr>
          <p:cNvSpPr/>
          <p:nvPr/>
        </p:nvSpPr>
        <p:spPr>
          <a:xfrm>
            <a:off x="8073679" y="5147787"/>
            <a:ext cx="3156440" cy="495324"/>
          </a:xfrm>
          <a:prstGeom prst="wedgeRectCallout">
            <a:avLst>
              <a:gd name="adj1" fmla="val -66585"/>
              <a:gd name="adj2" fmla="val -36461"/>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defTabSz="1219110"/>
            <a:r>
              <a:rPr lang="nl-NL" sz="1600" dirty="0">
                <a:solidFill>
                  <a:prstClr val="black"/>
                </a:solidFill>
                <a:latin typeface="Calibri" panose="020F0502020204030204" pitchFamily="34" charset="0"/>
                <a:cs typeface="Calibri" panose="020F0502020204030204" pitchFamily="34" charset="0"/>
              </a:rPr>
              <a:t>Proces van archiveren </a:t>
            </a:r>
            <a:r>
              <a:rPr lang="nl-NL" sz="1600" dirty="0" err="1">
                <a:solidFill>
                  <a:prstClr val="black"/>
                </a:solidFill>
                <a:latin typeface="Calibri" panose="020F0502020204030204" pitchFamily="34" charset="0"/>
                <a:cs typeface="Calibri" panose="020F0502020204030204" pitchFamily="34" charset="0"/>
              </a:rPr>
              <a:t>by</a:t>
            </a:r>
            <a:r>
              <a:rPr lang="nl-NL" sz="1600" dirty="0">
                <a:solidFill>
                  <a:prstClr val="black"/>
                </a:solidFill>
                <a:latin typeface="Calibri" panose="020F0502020204030204" pitchFamily="34" charset="0"/>
                <a:cs typeface="Calibri" panose="020F0502020204030204" pitchFamily="34" charset="0"/>
              </a:rPr>
              <a:t> design</a:t>
            </a:r>
          </a:p>
        </p:txBody>
      </p:sp>
    </p:spTree>
    <p:extLst>
      <p:ext uri="{BB962C8B-B14F-4D97-AF65-F5344CB8AC3E}">
        <p14:creationId xmlns:p14="http://schemas.microsoft.com/office/powerpoint/2010/main" val="324452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animBg="1"/>
      <p:bldP spid="6" grpId="0" animBg="1"/>
      <p:bldP spid="5" grpId="0" animBg="1"/>
      <p:bldP spid="14" grpId="0"/>
      <p:bldP spid="15" grpId="0"/>
      <p:bldP spid="16" grpId="0"/>
      <p:bldP spid="17" grpId="0"/>
      <p:bldP spid="20" grpId="0" animBg="1"/>
      <p:bldP spid="21" grpId="0" animBg="1"/>
      <p:bldP spid="22" grpId="0" animBg="1"/>
      <p:bldP spid="23" grpId="0"/>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28E5F1-3321-49B1-B3BD-E0797FD36A14}"/>
              </a:ext>
            </a:extLst>
          </p:cNvPr>
          <p:cNvSpPr>
            <a:spLocks noGrp="1"/>
          </p:cNvSpPr>
          <p:nvPr>
            <p:ph type="title"/>
          </p:nvPr>
        </p:nvSpPr>
        <p:spPr>
          <a:xfrm>
            <a:off x="555172" y="197052"/>
            <a:ext cx="10515600" cy="1151288"/>
          </a:xfrm>
        </p:spPr>
        <p:txBody>
          <a:bodyPr/>
          <a:lstStyle/>
          <a:p>
            <a:r>
              <a:rPr lang="nl-NL" sz="4400" b="0" dirty="0">
                <a:latin typeface="Calibri" panose="020F0502020204030204" pitchFamily="34" charset="0"/>
                <a:cs typeface="Calibri" panose="020F0502020204030204" pitchFamily="34" charset="0"/>
              </a:rPr>
              <a:t>Derde onderdeel</a:t>
            </a:r>
          </a:p>
        </p:txBody>
      </p:sp>
      <p:pic>
        <p:nvPicPr>
          <p:cNvPr id="6" name="Tijdelijke aanduiding voor inhoud 5">
            <a:extLst>
              <a:ext uri="{FF2B5EF4-FFF2-40B4-BE49-F238E27FC236}">
                <a16:creationId xmlns:a16="http://schemas.microsoft.com/office/drawing/2014/main" id="{E31AC631-8179-44C8-B78D-48A345A130AA}"/>
              </a:ext>
            </a:extLst>
          </p:cNvPr>
          <p:cNvPicPr>
            <a:picLocks noGrp="1" noChangeAspect="1"/>
          </p:cNvPicPr>
          <p:nvPr>
            <p:ph idx="1"/>
          </p:nvPr>
        </p:nvPicPr>
        <p:blipFill>
          <a:blip r:embed="rId3"/>
          <a:stretch>
            <a:fillRect/>
          </a:stretch>
        </p:blipFill>
        <p:spPr>
          <a:xfrm>
            <a:off x="555172" y="1202090"/>
            <a:ext cx="7989761" cy="5655910"/>
          </a:xfrm>
        </p:spPr>
      </p:pic>
      <p:sp>
        <p:nvSpPr>
          <p:cNvPr id="4" name="Tijdelijke aanduiding voor inhoud 2">
            <a:extLst>
              <a:ext uri="{FF2B5EF4-FFF2-40B4-BE49-F238E27FC236}">
                <a16:creationId xmlns:a16="http://schemas.microsoft.com/office/drawing/2014/main" id="{533C0B00-6F78-46C4-B590-D996489615B9}"/>
              </a:ext>
            </a:extLst>
          </p:cNvPr>
          <p:cNvSpPr txBox="1">
            <a:spLocks/>
          </p:cNvSpPr>
          <p:nvPr/>
        </p:nvSpPr>
        <p:spPr bwMode="auto">
          <a:xfrm>
            <a:off x="6977742" y="1704817"/>
            <a:ext cx="4659086" cy="252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400" kern="1200" baseline="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000" kern="1200" baseline="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1800" kern="1200" baseline="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1600" kern="1200" baseline="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NL" dirty="0">
                <a:latin typeface="Calibri" panose="020F0502020204030204" pitchFamily="34" charset="0"/>
                <a:cs typeface="Calibri" panose="020F0502020204030204" pitchFamily="34" charset="0"/>
              </a:rPr>
              <a:t>DUTO-functionaliteit vernietiging</a:t>
            </a:r>
          </a:p>
          <a:p>
            <a:r>
              <a:rPr lang="nl-NL" dirty="0">
                <a:latin typeface="Calibri" panose="020F0502020204030204" pitchFamily="34" charset="0"/>
                <a:cs typeface="Calibri" panose="020F0502020204030204" pitchFamily="34" charset="0"/>
              </a:rPr>
              <a:t>Satéprikker door drie lagen</a:t>
            </a:r>
          </a:p>
          <a:p>
            <a:r>
              <a:rPr lang="nl-NL" dirty="0">
                <a:latin typeface="Calibri" panose="020F0502020204030204" pitchFamily="34" charset="0"/>
                <a:cs typeface="Calibri" panose="020F0502020204030204" pitchFamily="34" charset="0"/>
              </a:rPr>
              <a:t>Concrete uitwerking dat als basis dient voor volgende DUTO-functies</a:t>
            </a:r>
          </a:p>
        </p:txBody>
      </p:sp>
    </p:spTree>
    <p:extLst>
      <p:ext uri="{BB962C8B-B14F-4D97-AF65-F5344CB8AC3E}">
        <p14:creationId xmlns:p14="http://schemas.microsoft.com/office/powerpoint/2010/main" val="2599365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838C90-A87F-4E1F-A548-13EF78C87AF9}"/>
              </a:ext>
            </a:extLst>
          </p:cNvPr>
          <p:cNvSpPr>
            <a:spLocks noGrp="1"/>
          </p:cNvSpPr>
          <p:nvPr>
            <p:ph type="title"/>
          </p:nvPr>
        </p:nvSpPr>
        <p:spPr/>
        <p:txBody>
          <a:bodyPr/>
          <a:lstStyle/>
          <a:p>
            <a:r>
              <a:rPr lang="nl-NL" sz="4400" b="0" dirty="0">
                <a:latin typeface="Calibri" panose="020F0502020204030204" pitchFamily="34" charset="0"/>
                <a:cs typeface="Calibri" panose="020F0502020204030204" pitchFamily="34" charset="0"/>
              </a:rPr>
              <a:t>Implementatiepatronen</a:t>
            </a:r>
          </a:p>
        </p:txBody>
      </p:sp>
      <p:sp>
        <p:nvSpPr>
          <p:cNvPr id="5" name="Tijdelijke aanduiding voor inhoud 2">
            <a:extLst>
              <a:ext uri="{FF2B5EF4-FFF2-40B4-BE49-F238E27FC236}">
                <a16:creationId xmlns:a16="http://schemas.microsoft.com/office/drawing/2014/main" id="{6B9BB330-F945-4AC9-977E-1DF8CD7DE899}"/>
              </a:ext>
            </a:extLst>
          </p:cNvPr>
          <p:cNvSpPr>
            <a:spLocks noGrp="1"/>
          </p:cNvSpPr>
          <p:nvPr>
            <p:ph idx="1"/>
          </p:nvPr>
        </p:nvSpPr>
        <p:spPr>
          <a:xfrm>
            <a:off x="838200" y="2725556"/>
            <a:ext cx="10515600" cy="3630794"/>
          </a:xfrm>
        </p:spPr>
        <p:txBody>
          <a:bodyPr/>
          <a:lstStyle/>
          <a:p>
            <a:r>
              <a:rPr lang="nl-NL" dirty="0">
                <a:latin typeface="Calibri" panose="020F0502020204030204" pitchFamily="34" charset="0"/>
                <a:cs typeface="Calibri" panose="020F0502020204030204" pitchFamily="34" charset="0"/>
              </a:rPr>
              <a:t>Gebaseerd op NEN-ISO 16175, deel 1</a:t>
            </a:r>
          </a:p>
          <a:p>
            <a:endParaRPr lang="nl-NL" dirty="0"/>
          </a:p>
        </p:txBody>
      </p:sp>
      <p:pic>
        <p:nvPicPr>
          <p:cNvPr id="3" name="Afbeelding 2">
            <a:extLst>
              <a:ext uri="{FF2B5EF4-FFF2-40B4-BE49-F238E27FC236}">
                <a16:creationId xmlns:a16="http://schemas.microsoft.com/office/drawing/2014/main" id="{1EF20B22-07B0-45C2-99EC-5FA6582C4C86}"/>
              </a:ext>
            </a:extLst>
          </p:cNvPr>
          <p:cNvPicPr>
            <a:picLocks noChangeAspect="1"/>
          </p:cNvPicPr>
          <p:nvPr/>
        </p:nvPicPr>
        <p:blipFill>
          <a:blip r:embed="rId3"/>
          <a:stretch>
            <a:fillRect/>
          </a:stretch>
        </p:blipFill>
        <p:spPr>
          <a:xfrm>
            <a:off x="6497257" y="895906"/>
            <a:ext cx="5487918" cy="5460444"/>
          </a:xfrm>
          <a:prstGeom prst="rect">
            <a:avLst/>
          </a:prstGeom>
          <a:ln>
            <a:solidFill>
              <a:schemeClr val="accent1">
                <a:shade val="50000"/>
              </a:schemeClr>
            </a:solidFill>
          </a:ln>
        </p:spPr>
      </p:pic>
    </p:spTree>
    <p:extLst>
      <p:ext uri="{BB962C8B-B14F-4D97-AF65-F5344CB8AC3E}">
        <p14:creationId xmlns:p14="http://schemas.microsoft.com/office/powerpoint/2010/main" val="1319859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838C90-A87F-4E1F-A548-13EF78C87AF9}"/>
              </a:ext>
            </a:extLst>
          </p:cNvPr>
          <p:cNvSpPr>
            <a:spLocks noGrp="1"/>
          </p:cNvSpPr>
          <p:nvPr>
            <p:ph type="title"/>
          </p:nvPr>
        </p:nvSpPr>
        <p:spPr/>
        <p:txBody>
          <a:bodyPr/>
          <a:lstStyle/>
          <a:p>
            <a:r>
              <a:rPr lang="nl-NL" sz="4400" b="0" dirty="0">
                <a:latin typeface="Calibri" panose="020F0502020204030204" pitchFamily="34" charset="0"/>
                <a:cs typeface="Calibri" panose="020F0502020204030204" pitchFamily="34" charset="0"/>
              </a:rPr>
              <a:t>Uitwerking DUTO-functionaliteit vernietiging</a:t>
            </a:r>
          </a:p>
        </p:txBody>
      </p:sp>
      <p:sp>
        <p:nvSpPr>
          <p:cNvPr id="5" name="Tijdelijke aanduiding voor inhoud 2">
            <a:extLst>
              <a:ext uri="{FF2B5EF4-FFF2-40B4-BE49-F238E27FC236}">
                <a16:creationId xmlns:a16="http://schemas.microsoft.com/office/drawing/2014/main" id="{6B9BB330-F945-4AC9-977E-1DF8CD7DE899}"/>
              </a:ext>
            </a:extLst>
          </p:cNvPr>
          <p:cNvSpPr>
            <a:spLocks noGrp="1"/>
          </p:cNvSpPr>
          <p:nvPr>
            <p:ph idx="1"/>
          </p:nvPr>
        </p:nvSpPr>
        <p:spPr>
          <a:xfrm>
            <a:off x="838200" y="2725556"/>
            <a:ext cx="10515600" cy="3630794"/>
          </a:xfrm>
        </p:spPr>
        <p:txBody>
          <a:bodyPr/>
          <a:lstStyle/>
          <a:p>
            <a:r>
              <a:rPr lang="nl-NL" dirty="0">
                <a:latin typeface="Calibri" panose="020F0502020204030204" pitchFamily="34" charset="0"/>
                <a:cs typeface="Calibri" panose="020F0502020204030204" pitchFamily="34" charset="0"/>
              </a:rPr>
              <a:t>Wat verstaan we onder vernietiging?</a:t>
            </a:r>
          </a:p>
          <a:p>
            <a:endParaRPr lang="nl-NL" dirty="0"/>
          </a:p>
        </p:txBody>
      </p:sp>
      <p:pic>
        <p:nvPicPr>
          <p:cNvPr id="4" name="Afbeelding 3">
            <a:extLst>
              <a:ext uri="{FF2B5EF4-FFF2-40B4-BE49-F238E27FC236}">
                <a16:creationId xmlns:a16="http://schemas.microsoft.com/office/drawing/2014/main" id="{498814DE-AF50-46C3-809D-178A8EC1FAD4}"/>
              </a:ext>
            </a:extLst>
          </p:cNvPr>
          <p:cNvPicPr>
            <a:picLocks noChangeAspect="1"/>
          </p:cNvPicPr>
          <p:nvPr/>
        </p:nvPicPr>
        <p:blipFill>
          <a:blip r:embed="rId3"/>
          <a:stretch>
            <a:fillRect/>
          </a:stretch>
        </p:blipFill>
        <p:spPr>
          <a:xfrm>
            <a:off x="1967593" y="3315745"/>
            <a:ext cx="8256814" cy="3040605"/>
          </a:xfrm>
          <a:prstGeom prst="rect">
            <a:avLst/>
          </a:prstGeom>
          <a:ln>
            <a:solidFill>
              <a:schemeClr val="accent1">
                <a:shade val="50000"/>
              </a:schemeClr>
            </a:solidFill>
          </a:ln>
        </p:spPr>
      </p:pic>
    </p:spTree>
    <p:extLst>
      <p:ext uri="{BB962C8B-B14F-4D97-AF65-F5344CB8AC3E}">
        <p14:creationId xmlns:p14="http://schemas.microsoft.com/office/powerpoint/2010/main" val="4213443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838C90-A87F-4E1F-A548-13EF78C87AF9}"/>
              </a:ext>
            </a:extLst>
          </p:cNvPr>
          <p:cNvSpPr>
            <a:spLocks noGrp="1"/>
          </p:cNvSpPr>
          <p:nvPr>
            <p:ph type="title"/>
          </p:nvPr>
        </p:nvSpPr>
        <p:spPr/>
        <p:txBody>
          <a:bodyPr/>
          <a:lstStyle/>
          <a:p>
            <a:r>
              <a:rPr lang="nl-NL" sz="4400" b="0" dirty="0">
                <a:latin typeface="Calibri" panose="020F0502020204030204" pitchFamily="34" charset="0"/>
                <a:cs typeface="Calibri" panose="020F0502020204030204" pitchFamily="34" charset="0"/>
              </a:rPr>
              <a:t>Randvoorwaarden voor vernietiging</a:t>
            </a:r>
          </a:p>
        </p:txBody>
      </p:sp>
      <p:sp>
        <p:nvSpPr>
          <p:cNvPr id="5" name="Tijdelijke aanduiding voor inhoud 2">
            <a:extLst>
              <a:ext uri="{FF2B5EF4-FFF2-40B4-BE49-F238E27FC236}">
                <a16:creationId xmlns:a16="http://schemas.microsoft.com/office/drawing/2014/main" id="{6B9BB330-F945-4AC9-977E-1DF8CD7DE899}"/>
              </a:ext>
            </a:extLst>
          </p:cNvPr>
          <p:cNvSpPr>
            <a:spLocks noGrp="1"/>
          </p:cNvSpPr>
          <p:nvPr>
            <p:ph idx="1"/>
          </p:nvPr>
        </p:nvSpPr>
        <p:spPr>
          <a:xfrm>
            <a:off x="838200" y="2741885"/>
            <a:ext cx="10515600" cy="3630794"/>
          </a:xfrm>
        </p:spPr>
        <p:txBody>
          <a:bodyPr/>
          <a:lstStyle/>
          <a:p>
            <a:pPr lvl="0">
              <a:lnSpc>
                <a:spcPct val="107000"/>
              </a:lnSpc>
            </a:pPr>
            <a:r>
              <a:rPr lang="nl-NL" sz="2000" dirty="0">
                <a:effectLst/>
                <a:latin typeface="Calibri" panose="020F0502020204030204" pitchFamily="34" charset="0"/>
                <a:ea typeface="Calibri" panose="020F0502020204030204" pitchFamily="34" charset="0"/>
                <a:cs typeface="Calibri" panose="020F0502020204030204" pitchFamily="34" charset="0"/>
              </a:rPr>
              <a:t>Er is een selectielijst, waarin opgenomen de te vernietigen informatieobjecten of onderdelen daarvan.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nl-NL" sz="2000" dirty="0">
                <a:effectLst/>
                <a:latin typeface="Calibri" panose="020F0502020204030204" pitchFamily="34" charset="0"/>
                <a:ea typeface="Calibri" panose="020F0502020204030204" pitchFamily="34" charset="0"/>
                <a:cs typeface="Calibri" panose="020F0502020204030204" pitchFamily="34" charset="0"/>
              </a:rPr>
              <a:t>Er is beleid met betrekking tot vernietigen dat is vastgesteld en verankerd binnen de organisatie.</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nl-NL" sz="2000" dirty="0">
                <a:effectLst/>
                <a:latin typeface="Calibri" panose="020F0502020204030204" pitchFamily="34" charset="0"/>
                <a:ea typeface="Calibri" panose="020F0502020204030204" pitchFamily="34" charset="0"/>
                <a:cs typeface="Calibri" panose="020F0502020204030204" pitchFamily="34" charset="0"/>
              </a:rPr>
              <a:t>Bevoegdheden, rollen en verantwoordelijkheden en beleid rondom vernietigen zijn belegd.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nl-NL" sz="2000" dirty="0">
                <a:effectLst/>
                <a:latin typeface="Calibri" panose="020F0502020204030204" pitchFamily="34" charset="0"/>
                <a:ea typeface="Calibri" panose="020F0502020204030204" pitchFamily="34" charset="0"/>
                <a:cs typeface="Calibri" panose="020F0502020204030204" pitchFamily="34" charset="0"/>
              </a:rPr>
              <a:t>Er is een (architectuur)overzicht van informatieobjecten, processen, informatiesystemen en hun samenhang.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nl-NL" sz="2000" dirty="0">
                <a:effectLst/>
                <a:latin typeface="Calibri" panose="020F0502020204030204" pitchFamily="34" charset="0"/>
                <a:ea typeface="Calibri" panose="020F0502020204030204" pitchFamily="34" charset="0"/>
                <a:cs typeface="Calibri" panose="020F0502020204030204" pitchFamily="34" charset="0"/>
              </a:rPr>
              <a:t>Er is een procedure voor vernietiging inclusief protocol voor wijze van vernietigen en wijze van verantwoorden.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nl-NL" sz="2000" dirty="0">
                <a:effectLst/>
                <a:latin typeface="Calibri" panose="020F0502020204030204" pitchFamily="34" charset="0"/>
                <a:ea typeface="Calibri" panose="020F0502020204030204" pitchFamily="34" charset="0"/>
                <a:cs typeface="Calibri" panose="020F0502020204030204" pitchFamily="34" charset="0"/>
              </a:rPr>
              <a:t>Er kan over vernietiging worden verantwoord, bijvoorbeeld: borging door toezicht in P&amp;C cyclus.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4229898"/>
      </p:ext>
    </p:extLst>
  </p:cSld>
  <p:clrMapOvr>
    <a:masterClrMapping/>
  </p:clrMapOvr>
</p:sld>
</file>

<file path=ppt/theme/theme1.xml><?xml version="1.0" encoding="utf-8"?>
<a:theme xmlns:a="http://schemas.openxmlformats.org/drawingml/2006/main" name="NA_Presentatie_zakelijk_BST_V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_Presentatie_zakelijk_BST_V2.potx" id="{E99ED425-DB43-4AB5-96FD-37951DE93B38}" vid="{9C86A48B-B69D-4BEA-B5AF-1A02B6788DA8}"/>
    </a:ext>
  </a:extLst>
</a:theme>
</file>

<file path=ppt/theme/theme2.xml><?xml version="1.0" encoding="utf-8"?>
<a:theme xmlns:a="http://schemas.openxmlformats.org/drawingml/2006/main" name="Blauw">
  <a:themeElements>
    <a:clrScheme name="NA">
      <a:dk1>
        <a:srgbClr val="000000"/>
      </a:dk1>
      <a:lt1>
        <a:srgbClr val="FFFFFF"/>
      </a:lt1>
      <a:dk2>
        <a:srgbClr val="0E6A9C"/>
      </a:dk2>
      <a:lt2>
        <a:srgbClr val="E7E6E6"/>
      </a:lt2>
      <a:accent1>
        <a:srgbClr val="009DE3"/>
      </a:accent1>
      <a:accent2>
        <a:srgbClr val="0E6A9C"/>
      </a:accent2>
      <a:accent3>
        <a:srgbClr val="92CCE7"/>
      </a:accent3>
      <a:accent4>
        <a:srgbClr val="D52B1E"/>
      </a:accent4>
      <a:accent5>
        <a:srgbClr val="EE8D86"/>
      </a:accent5>
      <a:accent6>
        <a:srgbClr val="9A1F16"/>
      </a:accent6>
      <a:hlink>
        <a:srgbClr val="0563C1"/>
      </a:hlink>
      <a:folHlink>
        <a:srgbClr val="954F72"/>
      </a:folHlink>
    </a:clrScheme>
    <a:fontScheme name="NA_Zakelijk">
      <a:majorFont>
        <a:latin typeface="RijksoverheidSerif"/>
        <a:ea typeface=""/>
        <a:cs typeface=""/>
      </a:majorFont>
      <a:minorFont>
        <a:latin typeface="Rijksoverheid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_Presentatie_zakelijk_BST_V2.potx" id="{E99ED425-DB43-4AB5-96FD-37951DE93B38}" vid="{7B4256E5-23CF-45E4-AFA1-F0E5ECBCD454}"/>
    </a:ext>
  </a:extLst>
</a:theme>
</file>

<file path=ppt/theme/theme3.xml><?xml version="1.0" encoding="utf-8"?>
<a:theme xmlns:a="http://schemas.openxmlformats.org/drawingml/2006/main" name="Rood">
  <a:themeElements>
    <a:clrScheme name="NA">
      <a:dk1>
        <a:srgbClr val="000000"/>
      </a:dk1>
      <a:lt1>
        <a:srgbClr val="FFFFFF"/>
      </a:lt1>
      <a:dk2>
        <a:srgbClr val="0E6A9C"/>
      </a:dk2>
      <a:lt2>
        <a:srgbClr val="E7E6E6"/>
      </a:lt2>
      <a:accent1>
        <a:srgbClr val="009DE3"/>
      </a:accent1>
      <a:accent2>
        <a:srgbClr val="0E6A9C"/>
      </a:accent2>
      <a:accent3>
        <a:srgbClr val="92CCE7"/>
      </a:accent3>
      <a:accent4>
        <a:srgbClr val="D52B1E"/>
      </a:accent4>
      <a:accent5>
        <a:srgbClr val="EE8D86"/>
      </a:accent5>
      <a:accent6>
        <a:srgbClr val="9A1F16"/>
      </a:accent6>
      <a:hlink>
        <a:srgbClr val="0563C1"/>
      </a:hlink>
      <a:folHlink>
        <a:srgbClr val="954F72"/>
      </a:folHlink>
    </a:clrScheme>
    <a:fontScheme name="NA_Zakelijk">
      <a:majorFont>
        <a:latin typeface="RijksoverheidSerif"/>
        <a:ea typeface=""/>
        <a:cs typeface=""/>
      </a:majorFont>
      <a:minorFont>
        <a:latin typeface="Rijksoverheid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_Presentatie_zakelijk_BST_V2.potx" id="{E99ED425-DB43-4AB5-96FD-37951DE93B38}" vid="{FDD59D5E-FA56-4394-A9F4-1D7B51C2414E}"/>
    </a:ext>
  </a:extLst>
</a:theme>
</file>

<file path=ppt/theme/theme4.xml><?xml version="1.0" encoding="utf-8"?>
<a:theme xmlns:a="http://schemas.openxmlformats.org/drawingml/2006/main" name="1_Blauw">
  <a:themeElements>
    <a:clrScheme name="NA">
      <a:dk1>
        <a:srgbClr val="000000"/>
      </a:dk1>
      <a:lt1>
        <a:srgbClr val="FFFFFF"/>
      </a:lt1>
      <a:dk2>
        <a:srgbClr val="0E6A9C"/>
      </a:dk2>
      <a:lt2>
        <a:srgbClr val="E7E6E6"/>
      </a:lt2>
      <a:accent1>
        <a:srgbClr val="009DE3"/>
      </a:accent1>
      <a:accent2>
        <a:srgbClr val="0E6A9C"/>
      </a:accent2>
      <a:accent3>
        <a:srgbClr val="92CCE7"/>
      </a:accent3>
      <a:accent4>
        <a:srgbClr val="D52B1E"/>
      </a:accent4>
      <a:accent5>
        <a:srgbClr val="EE8D86"/>
      </a:accent5>
      <a:accent6>
        <a:srgbClr val="9A1F16"/>
      </a:accent6>
      <a:hlink>
        <a:srgbClr val="0563C1"/>
      </a:hlink>
      <a:folHlink>
        <a:srgbClr val="954F72"/>
      </a:folHlink>
    </a:clrScheme>
    <a:fontScheme name="NA_Zakelijk">
      <a:majorFont>
        <a:latin typeface="RijksoverheidSansHeadingTT"/>
        <a:ea typeface=""/>
        <a:cs typeface=""/>
      </a:majorFont>
      <a:minorFont>
        <a:latin typeface="RijksoverheidSans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_Presentatie_zakelijk_BST_V4.potx" id="{814914FC-19AB-44CE-B0EA-64626A43830B}" vid="{E3F5CEBD-ED7A-4AB6-8CB9-9E0F83C8A650}"/>
    </a:ext>
  </a:ext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941c815-8673-45d9-bee9-a1453d13a96d" xsi:nil="true"/>
    <lcf76f155ced4ddcb4097134ff3c332f xmlns="da01d95d-9a53-4690-91f2-3ea4d21374f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F65D20-54E1-437F-A974-72BDCDECE85B}"/>
</file>

<file path=customXml/itemProps2.xml><?xml version="1.0" encoding="utf-8"?>
<ds:datastoreItem xmlns:ds="http://schemas.openxmlformats.org/officeDocument/2006/customXml" ds:itemID="{06D39E45-A8D1-4459-950D-E9D99FA2A828}">
  <ds:schemaRefs>
    <ds:schemaRef ds:uri="http://www.w3.org/XML/1998/namespace"/>
    <ds:schemaRef ds:uri="http://schemas.microsoft.com/office/2006/documentManagement/types"/>
    <ds:schemaRef ds:uri="9741dcc1-14d3-4987-a47d-90e687fc1438"/>
    <ds:schemaRef ds:uri="http://schemas.microsoft.com/office/infopath/2007/PartnerControls"/>
    <ds:schemaRef ds:uri="http://purl.org/dc/dcmitype/"/>
    <ds:schemaRef ds:uri="http://purl.org/dc/elements/1.1/"/>
    <ds:schemaRef ds:uri="http://schemas.openxmlformats.org/package/2006/metadata/core-properties"/>
    <ds:schemaRef ds:uri="743d8795-1ce4-46c1-8038-14921389e1bb"/>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7B8FE7BD-4A82-494A-BC46-A617B49B66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NA_Presentatie_zakelijk_BST_V2</Template>
  <TotalTime>3180</TotalTime>
  <Words>720</Words>
  <Application>Microsoft Office PowerPoint</Application>
  <PresentationFormat>Breedbeeld</PresentationFormat>
  <Paragraphs>96</Paragraphs>
  <Slides>17</Slides>
  <Notes>9</Notes>
  <HiddenSlides>0</HiddenSlides>
  <MMClips>0</MMClips>
  <ScaleCrop>false</ScaleCrop>
  <HeadingPairs>
    <vt:vector size="6" baseType="variant">
      <vt:variant>
        <vt:lpstr>Gebruikte lettertypen</vt:lpstr>
      </vt:variant>
      <vt:variant>
        <vt:i4>6</vt:i4>
      </vt:variant>
      <vt:variant>
        <vt:lpstr>Thema</vt:lpstr>
      </vt:variant>
      <vt:variant>
        <vt:i4>4</vt:i4>
      </vt:variant>
      <vt:variant>
        <vt:lpstr>Diatitels</vt:lpstr>
      </vt:variant>
      <vt:variant>
        <vt:i4>17</vt:i4>
      </vt:variant>
    </vt:vector>
  </HeadingPairs>
  <TitlesOfParts>
    <vt:vector size="27" baseType="lpstr">
      <vt:lpstr>Arial</vt:lpstr>
      <vt:lpstr>Calibri</vt:lpstr>
      <vt:lpstr>Calibri Light</vt:lpstr>
      <vt:lpstr>RijksoverheidSansHeadingTT</vt:lpstr>
      <vt:lpstr>RijksoverheidSansText</vt:lpstr>
      <vt:lpstr>RijksoverheidSerif</vt:lpstr>
      <vt:lpstr>NA_Presentatie_zakelijk_BST_V2</vt:lpstr>
      <vt:lpstr>Blauw</vt:lpstr>
      <vt:lpstr>Rood</vt:lpstr>
      <vt:lpstr>1_Blauw</vt:lpstr>
      <vt:lpstr>  DUTO-feedbacksessie</vt:lpstr>
      <vt:lpstr>Agenda</vt:lpstr>
      <vt:lpstr>Huishoudelijk</vt:lpstr>
      <vt:lpstr>Waarom werken we ook alweer aan een vernieuwd DUTO-raamwerk?</vt:lpstr>
      <vt:lpstr>Praatplaat DUTO-raamwerk</vt:lpstr>
      <vt:lpstr>Derde onderdeel</vt:lpstr>
      <vt:lpstr>Implementatiepatronen</vt:lpstr>
      <vt:lpstr>Uitwerking DUTO-functionaliteit vernietiging</vt:lpstr>
      <vt:lpstr>Randvoorwaarden voor vernietiging</vt:lpstr>
      <vt:lpstr>Stap 1 – Bepaal de informatiewaarde</vt:lpstr>
      <vt:lpstr>Voorbeelden informatiewaardeanalyse</vt:lpstr>
      <vt:lpstr>Stap 2 – Kies een patroon</vt:lpstr>
      <vt:lpstr>Step 3 – Selecteer de modeleisen</vt:lpstr>
      <vt:lpstr>Vragen</vt:lpstr>
      <vt:lpstr>Terugblik vorige keer: DUTO-kenmerken</vt:lpstr>
      <vt:lpstr>Vooruitblik komende periode</vt:lpstr>
      <vt:lpstr>Vragen en discussie</vt:lpstr>
    </vt:vector>
  </TitlesOfParts>
  <Company>Ministerie van OCW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Linssen, Sandra</dc:creator>
  <cp:lastModifiedBy>Rens</cp:lastModifiedBy>
  <cp:revision>389</cp:revision>
  <cp:lastPrinted>2020-02-25T11:58:18Z</cp:lastPrinted>
  <dcterms:created xsi:type="dcterms:W3CDTF">2018-05-14T12:36:49Z</dcterms:created>
  <dcterms:modified xsi:type="dcterms:W3CDTF">2022-08-30T11:24:46Z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0x0101008B7D5B4EB6EC904F98EC132B67062468</vt:lpwstr>
  </property>
</Properties>
</file>