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65747-5327-4A59-B7B8-244204B4F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6FDD38-F809-48B8-8D7B-7A34056EC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0AC7B2-F96D-48CF-B8D8-1AA291B6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8010E0-0206-4C72-AD76-A893AAC5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7D221B-2989-4091-82DD-D0577B67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12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B1341-0518-44AC-A787-D3A3C219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0F4ADA-14F3-4411-AA0A-643589016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16FCBD-F393-490A-A9A1-F7E3F5E5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636A2-EE6F-420D-83CE-A65DCB04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5BC83C-5BC6-43A7-B1FA-020A6EC5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731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A0D19D-12FF-4ED8-978C-7066F00F7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8ADDA4-B1D1-46FE-962E-13327C86E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4C0365-51A1-4B4E-8AF5-A85FC91C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029357-E002-4BA3-8D69-506A308F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06C772-871E-4602-8DF0-640CFE82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72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0700A-6252-45DF-ADB1-9C5E64DA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CE131B-8948-4344-A542-965F7F1E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430387-AFB1-4A2D-B3BF-3CF7BC69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75AC94-C113-49D9-A2A1-63261DEA3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E8A86C-7F5D-4F1B-80D9-472E393E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49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9E6DE-50A9-4014-8545-B85E775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57F49-7ADE-4EB0-9C13-0D9C06E27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74813-B503-4132-B772-1B8554A3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14BEBF-DCD7-4FD9-9057-4FDB64B0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5BF9BF-8FFB-4861-9E1E-1D6526B0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27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9A5F7-40E2-4C16-BA1E-5D6FB1F2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6EF42F-0EB5-4D96-B493-1CC6BC217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E43365-9FBF-4927-9B28-BC0539ADC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B5E55F-A86C-47DE-8DED-F54709BD5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D66AA1-CB97-4744-8EC4-FD6BDD5A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32A6FB-D5CE-4A21-B530-1EF821B7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A5BDC-6C9E-401B-B2DF-5D3BE38B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299668-AF46-44A7-A551-05EE79026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215437-068B-4BBD-9D21-DC4E71D07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FAD142-F12D-46F5-948D-435BA86D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46615B8-BDDA-455C-B8EF-59F38E6A5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45D291-E29A-497F-8708-7B7FF56A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E2CD12A-A187-4311-BF98-30AFF354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88D4C9-0330-4781-B047-E680A759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70644-7696-4022-8F3E-E6FD03BD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98448B-5FDA-431A-ADDE-6F9985F9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B434E4-DE52-4E5A-881A-527D6DB5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F4CA19-0787-4FC1-95FB-0EDEF740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64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B969F61-92B9-4219-B5C1-FD308A5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8807143-05D4-4F72-80C2-BE4CD442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17D3EC-BB78-45C7-A562-26FEF60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86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B90B3-0039-4461-BDB7-E0B01331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D12ED5-CA35-4332-A38D-9AEB1BB5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CA06BD-38E0-4607-BFF3-9974011FC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2F8EB3-5318-4396-90E3-8697A275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AA7F03-33B7-41F6-9BFC-265F5BDD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17F475-8384-4D14-8662-30669967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7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6FC8B-528A-4A62-B4C8-FCDE7752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DF58B6A-455E-4135-8AFC-C0215379A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4A1218-E923-40AF-94F3-CF5788B68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9F850B-987A-4209-A49C-43A27D96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AB149D-C19D-4996-9D70-260A9220D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66908D1-B606-4886-9A13-1B863C7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20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4F87DA6-164F-4A01-AAB5-E394EE3B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538722-22A9-45D2-B5F7-0582095BF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A71581-34E5-4D5C-85B3-52D3078DF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1F96E-F9F6-43A3-A934-C462BEEB4449}" type="datetimeFigureOut">
              <a:rPr lang="nl-NL" smtClean="0"/>
              <a:t>30-5-2021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870BDA-9C45-4117-A48C-C10D00738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6632B-806C-40E6-801D-1B15A0CD6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50377-0718-48EB-889E-3A4E1CC963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96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8536BD42-0A25-48D5-814A-6E2B1C002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8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, kast&#10;&#10;Automatisch gegenereerde beschrijving">
            <a:extLst>
              <a:ext uri="{FF2B5EF4-FFF2-40B4-BE49-F238E27FC236}">
                <a16:creationId xmlns:a16="http://schemas.microsoft.com/office/drawing/2014/main" id="{6FA2A2A1-EF05-48F1-8809-A85623154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9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0B591D5-7104-4A12-801F-377E80BC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968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A26177-F2C7-447D-A0AE-0FFF71D2A3DB}"/>
</file>

<file path=customXml/itemProps2.xml><?xml version="1.0" encoding="utf-8"?>
<ds:datastoreItem xmlns:ds="http://schemas.openxmlformats.org/officeDocument/2006/customXml" ds:itemID="{15B52A66-010E-4C66-A7F1-0AF6CC166AFF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Breedbeeld</PresentationFormat>
  <Paragraphs>0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Museum Educatie</dc:creator>
  <cp:lastModifiedBy>Museum Educatie</cp:lastModifiedBy>
  <cp:revision>3</cp:revision>
  <dcterms:created xsi:type="dcterms:W3CDTF">2021-02-12T10:19:01Z</dcterms:created>
  <dcterms:modified xsi:type="dcterms:W3CDTF">2021-05-30T18:26:32Z</dcterms:modified>
</cp:coreProperties>
</file>