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4"/>
  </p:sldMasterIdLst>
  <p:notesMasterIdLst>
    <p:notesMasterId r:id="rId18"/>
  </p:notesMasterIdLst>
  <p:handoutMasterIdLst>
    <p:handoutMasterId r:id="rId19"/>
  </p:handoutMasterIdLst>
  <p:sldIdLst>
    <p:sldId id="264" r:id="rId5"/>
    <p:sldId id="271" r:id="rId6"/>
    <p:sldId id="263" r:id="rId7"/>
    <p:sldId id="262" r:id="rId8"/>
    <p:sldId id="265" r:id="rId9"/>
    <p:sldId id="266" r:id="rId10"/>
    <p:sldId id="268" r:id="rId11"/>
    <p:sldId id="272" r:id="rId12"/>
    <p:sldId id="269" r:id="rId13"/>
    <p:sldId id="270" r:id="rId14"/>
    <p:sldId id="274" r:id="rId15"/>
    <p:sldId id="275" r:id="rId16"/>
    <p:sldId id="273" r:id="rId17"/>
  </p:sldIdLst>
  <p:sldSz cx="9144000" cy="6858000" type="screen4x3"/>
  <p:notesSz cx="6858000" cy="9144000"/>
  <p:defaultTextStyle>
    <a:defPPr lvl="0">
      <a:defRPr lang="nl-NL"/>
    </a:defPPr>
    <a:lvl1pPr marL="0" lvl="1" algn="l" defTabSz="914400" rtl="0" eaLnBrk="1" latinLnBrk="0" hangingPunct="1">
      <a:defRPr sz="1800" kern="1200">
        <a:solidFill>
          <a:schemeClr val="tx1"/>
        </a:solidFill>
        <a:latin typeface="+mn-lt"/>
        <a:ea typeface="+mn-ea"/>
        <a:cs typeface="+mn-cs"/>
      </a:defRPr>
    </a:lvl1pPr>
    <a:lvl2pPr marL="457200" lvl="2" algn="l" defTabSz="914400" rtl="0" eaLnBrk="1" latinLnBrk="0" hangingPunct="1">
      <a:defRPr sz="1800" kern="1200">
        <a:solidFill>
          <a:schemeClr val="tx1"/>
        </a:solidFill>
        <a:latin typeface="+mn-lt"/>
        <a:ea typeface="+mn-ea"/>
        <a:cs typeface="+mn-cs"/>
      </a:defRPr>
    </a:lvl2pPr>
    <a:lvl3pPr marL="914400" lvl="3" algn="l" defTabSz="914400" rtl="0" eaLnBrk="1" latinLnBrk="0" hangingPunct="1">
      <a:defRPr sz="1800" kern="1200">
        <a:solidFill>
          <a:schemeClr val="tx1"/>
        </a:solidFill>
        <a:latin typeface="+mn-lt"/>
        <a:ea typeface="+mn-ea"/>
        <a:cs typeface="+mn-cs"/>
      </a:defRPr>
    </a:lvl3pPr>
    <a:lvl4pPr marL="1371600" lvl="4"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13">
          <p15:clr>
            <a:srgbClr val="A4A3A4"/>
          </p15:clr>
        </p15:guide>
        <p15:guide id="2" orient="horz" pos="3871">
          <p15:clr>
            <a:srgbClr val="A4A3A4"/>
          </p15:clr>
        </p15:guide>
        <p15:guide id="3" pos="2880">
          <p15:clr>
            <a:srgbClr val="A4A3A4"/>
          </p15:clr>
        </p15:guide>
        <p15:guide id="4" pos="310">
          <p15:clr>
            <a:srgbClr val="A4A3A4"/>
          </p15:clr>
        </p15:guide>
        <p15:guide id="5" pos="5498">
          <p15:clr>
            <a:srgbClr val="A4A3A4"/>
          </p15:clr>
        </p15:guide>
        <p15:guide id="6" orient="horz" pos="1139">
          <p15:clr>
            <a:srgbClr val="A4A3A4"/>
          </p15:clr>
        </p15:guide>
        <p15:guide id="7" orient="horz" pos="3861">
          <p15:clr>
            <a:srgbClr val="A4A3A4"/>
          </p15:clr>
        </p15:guide>
        <p15:guide id="8" pos="554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3" autoAdjust="0"/>
    <p:restoredTop sz="94660"/>
  </p:normalViewPr>
  <p:slideViewPr>
    <p:cSldViewPr>
      <p:cViewPr varScale="1">
        <p:scale>
          <a:sx n="86" d="100"/>
          <a:sy n="86" d="100"/>
        </p:scale>
        <p:origin x="1339" y="58"/>
      </p:cViewPr>
      <p:guideLst>
        <p:guide orient="horz" pos="1013"/>
        <p:guide orient="horz" pos="3871"/>
        <p:guide pos="2880"/>
        <p:guide pos="310"/>
        <p:guide pos="5498"/>
        <p:guide orient="horz" pos="1139"/>
        <p:guide orient="horz" pos="3861"/>
        <p:guide pos="5545"/>
      </p:guideLst>
    </p:cSldViewPr>
  </p:slideViewPr>
  <p:notesTextViewPr>
    <p:cViewPr>
      <p:scale>
        <a:sx n="100" d="100"/>
        <a:sy n="100" d="100"/>
      </p:scale>
      <p:origin x="0" y="0"/>
    </p:cViewPr>
  </p:notesTextViewPr>
  <p:notesViewPr>
    <p:cSldViewPr>
      <p:cViewPr varScale="1">
        <p:scale>
          <a:sx n="62" d="100"/>
          <a:sy n="62" d="100"/>
        </p:scale>
        <p:origin x="-2626"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7F393C-6EC8-45EA-8A7B-CAE425F76153}" type="datetimeFigureOut">
              <a:rPr lang="nl-NL" smtClean="0"/>
              <a:pPr/>
              <a:t>1-6-2023</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57E2F9-E7B3-403F-BF57-C22921875C4F}" type="slidenum">
              <a:rPr lang="nl-NL" smtClean="0"/>
              <a:pPr/>
              <a:t>‹nr.›</a:t>
            </a:fld>
            <a:endParaRPr lang="nl-NL" dirty="0"/>
          </a:p>
        </p:txBody>
      </p:sp>
    </p:spTree>
    <p:extLst>
      <p:ext uri="{BB962C8B-B14F-4D97-AF65-F5344CB8AC3E}">
        <p14:creationId xmlns:p14="http://schemas.microsoft.com/office/powerpoint/2010/main" val="12248192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1-6-2023</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2587063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a:t>
            </a:fld>
            <a:endParaRPr lang="nl-NL" dirty="0"/>
          </a:p>
        </p:txBody>
      </p:sp>
    </p:spTree>
    <p:extLst>
      <p:ext uri="{BB962C8B-B14F-4D97-AF65-F5344CB8AC3E}">
        <p14:creationId xmlns:p14="http://schemas.microsoft.com/office/powerpoint/2010/main" val="20084273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met ruimte voor eigen foto">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5" name="Groep 8"/>
          <p:cNvGrpSpPr>
            <a:grpSpLocks noSelect="1"/>
          </p:cNvGrpSpPr>
          <p:nvPr userDrawn="1"/>
        </p:nvGrpSpPr>
        <p:grpSpPr bwMode="black">
          <a:xfrm>
            <a:off x="182563" y="163513"/>
            <a:ext cx="2563812" cy="1447800"/>
            <a:chOff x="182563" y="163513"/>
            <a:chExt cx="2563812" cy="1447800"/>
          </a:xfrm>
        </p:grpSpPr>
        <p:sp>
          <p:nvSpPr>
            <p:cNvPr id="10"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1"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2"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3" name="Freeform 10"/>
            <p:cNvSpPr>
              <a:spLocks noSelect="1"/>
            </p:cNvSpPr>
            <p:nvPr userDrawn="1"/>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11"/>
            <p:cNvSpPr>
              <a:spLocks noSelect="1"/>
            </p:cNvSpPr>
            <p:nvPr userDrawn="1"/>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12"/>
            <p:cNvSpPr>
              <a:spLocks noSelect="1"/>
            </p:cNvSpPr>
            <p:nvPr userDrawn="1"/>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6" name="Freeform 13"/>
            <p:cNvSpPr>
              <a:spLocks noSelect="1"/>
            </p:cNvSpPr>
            <p:nvPr userDrawn="1"/>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7" name="Freeform 14"/>
            <p:cNvSpPr>
              <a:spLocks noSelect="1"/>
            </p:cNvSpPr>
            <p:nvPr userDrawn="1"/>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8" name="Freeform 15"/>
            <p:cNvSpPr>
              <a:spLocks noSelect="1"/>
            </p:cNvSpPr>
            <p:nvPr userDrawn="1"/>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9" name="Freeform 16"/>
            <p:cNvSpPr>
              <a:spLocks noSelect="1"/>
            </p:cNvSpPr>
            <p:nvPr userDrawn="1"/>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0" name="Freeform 17"/>
            <p:cNvSpPr>
              <a:spLocks noSelect="1"/>
            </p:cNvSpPr>
            <p:nvPr userDrawn="1"/>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1" name="Freeform 18"/>
            <p:cNvSpPr>
              <a:spLocks noSelect="1"/>
            </p:cNvSpPr>
            <p:nvPr userDrawn="1"/>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2" name="Freeform 19"/>
            <p:cNvSpPr>
              <a:spLocks noSelect="1"/>
            </p:cNvSpPr>
            <p:nvPr userDrawn="1"/>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3" name="Freeform 20"/>
            <p:cNvSpPr>
              <a:spLocks noSelect="1"/>
            </p:cNvSpPr>
            <p:nvPr userDrawn="1"/>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4" name="Freeform 21"/>
            <p:cNvSpPr>
              <a:spLocks noSelect="1"/>
            </p:cNvSpPr>
            <p:nvPr userDrawn="1"/>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5" name="Freeform 22"/>
            <p:cNvSpPr>
              <a:spLocks noSelect="1"/>
            </p:cNvSpPr>
            <p:nvPr userDrawn="1"/>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6" name="Freeform 23"/>
            <p:cNvSpPr>
              <a:spLocks noSelect="1"/>
            </p:cNvSpPr>
            <p:nvPr userDrawn="1"/>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7" name="Freeform 24"/>
            <p:cNvSpPr>
              <a:spLocks noSelect="1"/>
            </p:cNvSpPr>
            <p:nvPr userDrawn="1"/>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8" name="Freeform 25"/>
            <p:cNvSpPr>
              <a:spLocks noSelect="1"/>
            </p:cNvSpPr>
            <p:nvPr userDrawn="1"/>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9" name="Freeform 26"/>
            <p:cNvSpPr>
              <a:spLocks noSelect="1"/>
            </p:cNvSpPr>
            <p:nvPr userDrawn="1"/>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tel 1"/>
          <p:cNvSpPr>
            <a:spLocks noGrp="1" noSelect="1"/>
          </p:cNvSpPr>
          <p:nvPr userDrawn="1">
            <p:ph type="ctrTitle" hasCustomPrompt="1"/>
          </p:nvPr>
        </p:nvSpPr>
        <p:spPr bwMode="gray">
          <a:xfrm>
            <a:off x="981045" y="1758949"/>
            <a:ext cx="7344000" cy="1836000"/>
          </a:xfrm>
        </p:spPr>
        <p:txBody>
          <a:bodyPr anchor="t" anchorCtr="0"/>
          <a:lstStyle>
            <a:lvl1pPr algn="l">
              <a:defRPr sz="5500">
                <a:solidFill>
                  <a:schemeClr val="bg1"/>
                </a:solidFill>
              </a:defRPr>
            </a:lvl1pPr>
          </a:lstStyle>
          <a:p>
            <a:r>
              <a:rPr lang="nl-NL" noProof="1"/>
              <a:t>Titel</a:t>
            </a:r>
          </a:p>
        </p:txBody>
      </p:sp>
      <p:sp>
        <p:nvSpPr>
          <p:cNvPr id="3" name="Ondertitel 2"/>
          <p:cNvSpPr>
            <a:spLocks noGrp="1" noSelect="1"/>
          </p:cNvSpPr>
          <p:nvPr userDrawn="1">
            <p:ph type="subTitle" idx="1" hasCustomPrompt="1"/>
          </p:nvPr>
        </p:nvSpPr>
        <p:spPr bwMode="gray">
          <a:xfrm>
            <a:off x="981045" y="3603786"/>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a:t>jaar / subtitel</a:t>
            </a:r>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algn="l">
              <a:defRPr sz="1750" b="1">
                <a:solidFill>
                  <a:schemeClr val="bg1"/>
                </a:solidFill>
              </a:defRPr>
            </a:lvl1pPr>
          </a:lstStyle>
          <a:p>
            <a:fld id="{55E50B64-FD3C-44D7-B6C9-718AA4D91D07}" type="datetime1">
              <a:rPr lang="nl-NL" noProof="1" smtClean="0"/>
              <a:t>1-6-2023</a:t>
            </a:fld>
            <a:endParaRPr lang="nl-NL" noProof="1"/>
          </a:p>
        </p:txBody>
      </p:sp>
      <p:grpSp>
        <p:nvGrpSpPr>
          <p:cNvPr id="90" name="Group 4"/>
          <p:cNvGrpSpPr>
            <a:grpSpLocks noSelect="1" noChangeAspect="1"/>
          </p:cNvGrpSpPr>
          <p:nvPr userDrawn="1"/>
        </p:nvGrpSpPr>
        <p:grpSpPr bwMode="auto">
          <a:xfrm>
            <a:off x="1027113" y="847727"/>
            <a:ext cx="1797050" cy="252413"/>
            <a:chOff x="647" y="534"/>
            <a:chExt cx="1132" cy="159"/>
          </a:xfrm>
        </p:grpSpPr>
        <p:sp>
          <p:nvSpPr>
            <p:cNvPr id="91" name="Freeform 6"/>
            <p:cNvSpPr>
              <a:spLocks noSelect="1"/>
            </p:cNvSpPr>
            <p:nvPr/>
          </p:nvSpPr>
          <p:spPr bwMode="auto">
            <a:xfrm>
              <a:off x="647" y="542"/>
              <a:ext cx="100" cy="151"/>
            </a:xfrm>
            <a:custGeom>
              <a:avLst/>
              <a:gdLst/>
              <a:ahLst/>
              <a:cxnLst>
                <a:cxn ang="0">
                  <a:pos x="571" y="246"/>
                </a:cxn>
                <a:cxn ang="0">
                  <a:pos x="392" y="165"/>
                </a:cxn>
                <a:cxn ang="0">
                  <a:pos x="224" y="296"/>
                </a:cxn>
                <a:cxn ang="0">
                  <a:pos x="709" y="748"/>
                </a:cxn>
                <a:cxn ang="0">
                  <a:pos x="335" y="1075"/>
                </a:cxn>
                <a:cxn ang="0">
                  <a:pos x="0" y="936"/>
                </a:cxn>
                <a:cxn ang="0">
                  <a:pos x="137" y="803"/>
                </a:cxn>
                <a:cxn ang="0">
                  <a:pos x="340" y="910"/>
                </a:cxn>
                <a:cxn ang="0">
                  <a:pos x="519" y="770"/>
                </a:cxn>
                <a:cxn ang="0">
                  <a:pos x="33" y="309"/>
                </a:cxn>
                <a:cxn ang="0">
                  <a:pos x="410" y="0"/>
                </a:cxn>
                <a:cxn ang="0">
                  <a:pos x="704" y="105"/>
                </a:cxn>
                <a:cxn ang="0">
                  <a:pos x="571" y="246"/>
                </a:cxn>
              </a:cxnLst>
              <a:rect l="0" t="0" r="r" b="b"/>
              <a:pathLst>
                <a:path w="709" h="1075">
                  <a:moveTo>
                    <a:pt x="571" y="246"/>
                  </a:moveTo>
                  <a:cubicBezTo>
                    <a:pt x="532" y="191"/>
                    <a:pt x="462" y="165"/>
                    <a:pt x="392" y="165"/>
                  </a:cubicBezTo>
                  <a:cubicBezTo>
                    <a:pt x="308" y="165"/>
                    <a:pt x="224" y="202"/>
                    <a:pt x="224" y="296"/>
                  </a:cubicBezTo>
                  <a:cubicBezTo>
                    <a:pt x="224" y="501"/>
                    <a:pt x="709" y="384"/>
                    <a:pt x="709" y="748"/>
                  </a:cubicBezTo>
                  <a:cubicBezTo>
                    <a:pt x="709" y="968"/>
                    <a:pt x="536" y="1075"/>
                    <a:pt x="335" y="1075"/>
                  </a:cubicBezTo>
                  <a:cubicBezTo>
                    <a:pt x="208" y="1075"/>
                    <a:pt x="84" y="1036"/>
                    <a:pt x="0" y="936"/>
                  </a:cubicBezTo>
                  <a:cubicBezTo>
                    <a:pt x="137" y="803"/>
                    <a:pt x="137" y="803"/>
                    <a:pt x="137" y="803"/>
                  </a:cubicBezTo>
                  <a:cubicBezTo>
                    <a:pt x="182" y="871"/>
                    <a:pt x="259" y="910"/>
                    <a:pt x="340" y="910"/>
                  </a:cubicBezTo>
                  <a:cubicBezTo>
                    <a:pt x="423" y="910"/>
                    <a:pt x="519" y="864"/>
                    <a:pt x="519" y="770"/>
                  </a:cubicBezTo>
                  <a:cubicBezTo>
                    <a:pt x="519" y="546"/>
                    <a:pt x="33" y="675"/>
                    <a:pt x="33" y="309"/>
                  </a:cubicBezTo>
                  <a:cubicBezTo>
                    <a:pt x="33" y="98"/>
                    <a:pt x="221" y="0"/>
                    <a:pt x="410" y="0"/>
                  </a:cubicBezTo>
                  <a:cubicBezTo>
                    <a:pt x="517" y="0"/>
                    <a:pt x="624" y="30"/>
                    <a:pt x="704" y="105"/>
                  </a:cubicBezTo>
                  <a:cubicBezTo>
                    <a:pt x="571" y="246"/>
                    <a:pt x="571" y="246"/>
                    <a:pt x="571" y="246"/>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92" name="Freeform 7"/>
            <p:cNvSpPr>
              <a:spLocks noSelect="1"/>
            </p:cNvSpPr>
            <p:nvPr/>
          </p:nvSpPr>
          <p:spPr bwMode="auto">
            <a:xfrm>
              <a:off x="754" y="564"/>
              <a:ext cx="71" cy="128"/>
            </a:xfrm>
            <a:custGeom>
              <a:avLst/>
              <a:gdLst/>
              <a:ahLst/>
              <a:cxnLst>
                <a:cxn ang="0">
                  <a:pos x="0" y="349"/>
                </a:cxn>
                <a:cxn ang="0">
                  <a:pos x="0" y="201"/>
                </a:cxn>
                <a:cxn ang="0">
                  <a:pos x="143" y="201"/>
                </a:cxn>
                <a:cxn ang="0">
                  <a:pos x="143" y="0"/>
                </a:cxn>
                <a:cxn ang="0">
                  <a:pos x="316" y="0"/>
                </a:cxn>
                <a:cxn ang="0">
                  <a:pos x="316" y="201"/>
                </a:cxn>
                <a:cxn ang="0">
                  <a:pos x="507" y="201"/>
                </a:cxn>
                <a:cxn ang="0">
                  <a:pos x="507" y="349"/>
                </a:cxn>
                <a:cxn ang="0">
                  <a:pos x="316" y="349"/>
                </a:cxn>
                <a:cxn ang="0">
                  <a:pos x="316" y="652"/>
                </a:cxn>
                <a:cxn ang="0">
                  <a:pos x="413" y="765"/>
                </a:cxn>
                <a:cxn ang="0">
                  <a:pos x="507" y="743"/>
                </a:cxn>
                <a:cxn ang="0">
                  <a:pos x="507" y="889"/>
                </a:cxn>
                <a:cxn ang="0">
                  <a:pos x="369" y="912"/>
                </a:cxn>
                <a:cxn ang="0">
                  <a:pos x="143" y="666"/>
                </a:cxn>
                <a:cxn ang="0">
                  <a:pos x="143" y="349"/>
                </a:cxn>
                <a:cxn ang="0">
                  <a:pos x="0" y="349"/>
                </a:cxn>
              </a:cxnLst>
              <a:rect l="0" t="0" r="r" b="b"/>
              <a:pathLst>
                <a:path w="507" h="912">
                  <a:moveTo>
                    <a:pt x="0" y="349"/>
                  </a:moveTo>
                  <a:cubicBezTo>
                    <a:pt x="0" y="201"/>
                    <a:pt x="0" y="201"/>
                    <a:pt x="0" y="201"/>
                  </a:cubicBezTo>
                  <a:cubicBezTo>
                    <a:pt x="143" y="201"/>
                    <a:pt x="143" y="201"/>
                    <a:pt x="143" y="201"/>
                  </a:cubicBezTo>
                  <a:cubicBezTo>
                    <a:pt x="143" y="0"/>
                    <a:pt x="143" y="0"/>
                    <a:pt x="143" y="0"/>
                  </a:cubicBezTo>
                  <a:cubicBezTo>
                    <a:pt x="316" y="0"/>
                    <a:pt x="316" y="0"/>
                    <a:pt x="316" y="0"/>
                  </a:cubicBezTo>
                  <a:cubicBezTo>
                    <a:pt x="316" y="201"/>
                    <a:pt x="316" y="201"/>
                    <a:pt x="316" y="201"/>
                  </a:cubicBezTo>
                  <a:cubicBezTo>
                    <a:pt x="507" y="201"/>
                    <a:pt x="507" y="201"/>
                    <a:pt x="507" y="201"/>
                  </a:cubicBezTo>
                  <a:cubicBezTo>
                    <a:pt x="507" y="349"/>
                    <a:pt x="507" y="349"/>
                    <a:pt x="507" y="349"/>
                  </a:cubicBezTo>
                  <a:cubicBezTo>
                    <a:pt x="316" y="349"/>
                    <a:pt x="316" y="349"/>
                    <a:pt x="316" y="349"/>
                  </a:cubicBezTo>
                  <a:cubicBezTo>
                    <a:pt x="316" y="652"/>
                    <a:pt x="316" y="652"/>
                    <a:pt x="316" y="652"/>
                  </a:cubicBezTo>
                  <a:cubicBezTo>
                    <a:pt x="316" y="721"/>
                    <a:pt x="336" y="765"/>
                    <a:pt x="413" y="765"/>
                  </a:cubicBezTo>
                  <a:cubicBezTo>
                    <a:pt x="443" y="765"/>
                    <a:pt x="485" y="759"/>
                    <a:pt x="507" y="743"/>
                  </a:cubicBezTo>
                  <a:cubicBezTo>
                    <a:pt x="507" y="889"/>
                    <a:pt x="507" y="889"/>
                    <a:pt x="507" y="889"/>
                  </a:cubicBezTo>
                  <a:cubicBezTo>
                    <a:pt x="471" y="906"/>
                    <a:pt x="410" y="912"/>
                    <a:pt x="369" y="912"/>
                  </a:cubicBezTo>
                  <a:cubicBezTo>
                    <a:pt x="186" y="912"/>
                    <a:pt x="143" y="830"/>
                    <a:pt x="143" y="666"/>
                  </a:cubicBezTo>
                  <a:cubicBezTo>
                    <a:pt x="143" y="349"/>
                    <a:pt x="143" y="349"/>
                    <a:pt x="143" y="349"/>
                  </a:cubicBezTo>
                  <a:cubicBezTo>
                    <a:pt x="0" y="349"/>
                    <a:pt x="0" y="349"/>
                    <a:pt x="0" y="349"/>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93" name="Freeform 8"/>
            <p:cNvSpPr>
              <a:spLocks noSelect="1"/>
            </p:cNvSpPr>
            <p:nvPr/>
          </p:nvSpPr>
          <p:spPr bwMode="auto">
            <a:xfrm>
              <a:off x="836" y="590"/>
              <a:ext cx="90" cy="102"/>
            </a:xfrm>
            <a:custGeom>
              <a:avLst/>
              <a:gdLst/>
              <a:ahLst/>
              <a:cxnLst>
                <a:cxn ang="0">
                  <a:pos x="470" y="400"/>
                </a:cxn>
                <a:cxn ang="0">
                  <a:pos x="434" y="400"/>
                </a:cxn>
                <a:cxn ang="0">
                  <a:pos x="174" y="507"/>
                </a:cxn>
                <a:cxn ang="0">
                  <a:pos x="295" y="598"/>
                </a:cxn>
                <a:cxn ang="0">
                  <a:pos x="470" y="439"/>
                </a:cxn>
                <a:cxn ang="0">
                  <a:pos x="470" y="400"/>
                </a:cxn>
                <a:cxn ang="0">
                  <a:pos x="480" y="615"/>
                </a:cxn>
                <a:cxn ang="0">
                  <a:pos x="475" y="615"/>
                </a:cxn>
                <a:cxn ang="0">
                  <a:pos x="253" y="728"/>
                </a:cxn>
                <a:cxn ang="0">
                  <a:pos x="0" y="520"/>
                </a:cxn>
                <a:cxn ang="0">
                  <a:pos x="436" y="279"/>
                </a:cxn>
                <a:cxn ang="0">
                  <a:pos x="480" y="279"/>
                </a:cxn>
                <a:cxn ang="0">
                  <a:pos x="480" y="260"/>
                </a:cxn>
                <a:cxn ang="0">
                  <a:pos x="321" y="130"/>
                </a:cxn>
                <a:cxn ang="0">
                  <a:pos x="136" y="202"/>
                </a:cxn>
                <a:cxn ang="0">
                  <a:pos x="45" y="111"/>
                </a:cxn>
                <a:cxn ang="0">
                  <a:pos x="340" y="0"/>
                </a:cxn>
                <a:cxn ang="0">
                  <a:pos x="636" y="312"/>
                </a:cxn>
                <a:cxn ang="0">
                  <a:pos x="636" y="711"/>
                </a:cxn>
                <a:cxn ang="0">
                  <a:pos x="480" y="711"/>
                </a:cxn>
                <a:cxn ang="0">
                  <a:pos x="480" y="615"/>
                </a:cxn>
              </a:cxnLst>
              <a:rect l="0" t="0" r="r" b="b"/>
              <a:pathLst>
                <a:path w="636" h="728">
                  <a:moveTo>
                    <a:pt x="470" y="400"/>
                  </a:moveTo>
                  <a:cubicBezTo>
                    <a:pt x="434" y="400"/>
                    <a:pt x="434" y="400"/>
                    <a:pt x="434" y="400"/>
                  </a:cubicBezTo>
                  <a:cubicBezTo>
                    <a:pt x="338" y="400"/>
                    <a:pt x="174" y="407"/>
                    <a:pt x="174" y="507"/>
                  </a:cubicBezTo>
                  <a:cubicBezTo>
                    <a:pt x="174" y="571"/>
                    <a:pt x="239" y="598"/>
                    <a:pt x="295" y="598"/>
                  </a:cubicBezTo>
                  <a:cubicBezTo>
                    <a:pt x="413" y="598"/>
                    <a:pt x="470" y="536"/>
                    <a:pt x="470" y="439"/>
                  </a:cubicBezTo>
                  <a:cubicBezTo>
                    <a:pt x="470" y="400"/>
                    <a:pt x="470" y="400"/>
                    <a:pt x="470" y="400"/>
                  </a:cubicBezTo>
                  <a:close/>
                  <a:moveTo>
                    <a:pt x="480" y="615"/>
                  </a:moveTo>
                  <a:cubicBezTo>
                    <a:pt x="475" y="615"/>
                    <a:pt x="475" y="615"/>
                    <a:pt x="475" y="615"/>
                  </a:cubicBezTo>
                  <a:cubicBezTo>
                    <a:pt x="426" y="693"/>
                    <a:pt x="345" y="728"/>
                    <a:pt x="253" y="728"/>
                  </a:cubicBezTo>
                  <a:cubicBezTo>
                    <a:pt x="124" y="728"/>
                    <a:pt x="0" y="657"/>
                    <a:pt x="0" y="520"/>
                  </a:cubicBezTo>
                  <a:cubicBezTo>
                    <a:pt x="0" y="295"/>
                    <a:pt x="263" y="279"/>
                    <a:pt x="436" y="279"/>
                  </a:cubicBezTo>
                  <a:cubicBezTo>
                    <a:pt x="480" y="279"/>
                    <a:pt x="480" y="279"/>
                    <a:pt x="480" y="279"/>
                  </a:cubicBezTo>
                  <a:cubicBezTo>
                    <a:pt x="480" y="260"/>
                    <a:pt x="480" y="260"/>
                    <a:pt x="480" y="260"/>
                  </a:cubicBezTo>
                  <a:cubicBezTo>
                    <a:pt x="480" y="175"/>
                    <a:pt x="413" y="130"/>
                    <a:pt x="321" y="130"/>
                  </a:cubicBezTo>
                  <a:cubicBezTo>
                    <a:pt x="249" y="130"/>
                    <a:pt x="182" y="159"/>
                    <a:pt x="136" y="202"/>
                  </a:cubicBezTo>
                  <a:cubicBezTo>
                    <a:pt x="45" y="111"/>
                    <a:pt x="45" y="111"/>
                    <a:pt x="45" y="111"/>
                  </a:cubicBezTo>
                  <a:cubicBezTo>
                    <a:pt x="122" y="33"/>
                    <a:pt x="230" y="0"/>
                    <a:pt x="340" y="0"/>
                  </a:cubicBezTo>
                  <a:cubicBezTo>
                    <a:pt x="636" y="0"/>
                    <a:pt x="636" y="214"/>
                    <a:pt x="636" y="312"/>
                  </a:cubicBezTo>
                  <a:cubicBezTo>
                    <a:pt x="636" y="711"/>
                    <a:pt x="636" y="711"/>
                    <a:pt x="636" y="711"/>
                  </a:cubicBezTo>
                  <a:cubicBezTo>
                    <a:pt x="480" y="711"/>
                    <a:pt x="480" y="711"/>
                    <a:pt x="480" y="711"/>
                  </a:cubicBezTo>
                  <a:cubicBezTo>
                    <a:pt x="480" y="615"/>
                    <a:pt x="480" y="615"/>
                    <a:pt x="480" y="61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94" name="Freeform 9"/>
            <p:cNvSpPr>
              <a:spLocks noSelect="1"/>
            </p:cNvSpPr>
            <p:nvPr/>
          </p:nvSpPr>
          <p:spPr bwMode="auto">
            <a:xfrm>
              <a:off x="943" y="536"/>
              <a:ext cx="106" cy="156"/>
            </a:xfrm>
            <a:custGeom>
              <a:avLst/>
              <a:gdLst/>
              <a:ahLst/>
              <a:cxnLst>
                <a:cxn ang="0">
                  <a:pos x="377" y="953"/>
                </a:cxn>
                <a:cxn ang="0">
                  <a:pos x="581" y="745"/>
                </a:cxn>
                <a:cxn ang="0">
                  <a:pos x="377" y="537"/>
                </a:cxn>
                <a:cxn ang="0">
                  <a:pos x="173" y="745"/>
                </a:cxn>
                <a:cxn ang="0">
                  <a:pos x="377" y="953"/>
                </a:cxn>
                <a:cxn ang="0">
                  <a:pos x="584" y="988"/>
                </a:cxn>
                <a:cxn ang="0">
                  <a:pos x="581" y="988"/>
                </a:cxn>
                <a:cxn ang="0">
                  <a:pos x="342" y="1109"/>
                </a:cxn>
                <a:cxn ang="0">
                  <a:pos x="0" y="745"/>
                </a:cxn>
                <a:cxn ang="0">
                  <a:pos x="335" y="381"/>
                </a:cxn>
                <a:cxn ang="0">
                  <a:pos x="571" y="486"/>
                </a:cxn>
                <a:cxn ang="0">
                  <a:pos x="575" y="486"/>
                </a:cxn>
                <a:cxn ang="0">
                  <a:pos x="575" y="0"/>
                </a:cxn>
                <a:cxn ang="0">
                  <a:pos x="748" y="0"/>
                </a:cxn>
                <a:cxn ang="0">
                  <a:pos x="748" y="1092"/>
                </a:cxn>
                <a:cxn ang="0">
                  <a:pos x="584" y="1092"/>
                </a:cxn>
                <a:cxn ang="0">
                  <a:pos x="584" y="988"/>
                </a:cxn>
              </a:cxnLst>
              <a:rect l="0" t="0" r="r" b="b"/>
              <a:pathLst>
                <a:path w="748" h="1109">
                  <a:moveTo>
                    <a:pt x="377" y="953"/>
                  </a:moveTo>
                  <a:cubicBezTo>
                    <a:pt x="504" y="953"/>
                    <a:pt x="581" y="853"/>
                    <a:pt x="581" y="745"/>
                  </a:cubicBezTo>
                  <a:cubicBezTo>
                    <a:pt x="581" y="637"/>
                    <a:pt x="504" y="537"/>
                    <a:pt x="377" y="537"/>
                  </a:cubicBezTo>
                  <a:cubicBezTo>
                    <a:pt x="250" y="537"/>
                    <a:pt x="173" y="637"/>
                    <a:pt x="173" y="745"/>
                  </a:cubicBezTo>
                  <a:cubicBezTo>
                    <a:pt x="173" y="853"/>
                    <a:pt x="250" y="953"/>
                    <a:pt x="377" y="953"/>
                  </a:cubicBezTo>
                  <a:close/>
                  <a:moveTo>
                    <a:pt x="584" y="988"/>
                  </a:moveTo>
                  <a:cubicBezTo>
                    <a:pt x="581" y="988"/>
                    <a:pt x="581" y="988"/>
                    <a:pt x="581" y="988"/>
                  </a:cubicBezTo>
                  <a:cubicBezTo>
                    <a:pt x="530" y="1071"/>
                    <a:pt x="439" y="1109"/>
                    <a:pt x="342" y="1109"/>
                  </a:cubicBezTo>
                  <a:cubicBezTo>
                    <a:pt x="128" y="1109"/>
                    <a:pt x="0" y="950"/>
                    <a:pt x="0" y="745"/>
                  </a:cubicBezTo>
                  <a:cubicBezTo>
                    <a:pt x="0" y="540"/>
                    <a:pt x="137" y="381"/>
                    <a:pt x="335" y="381"/>
                  </a:cubicBezTo>
                  <a:cubicBezTo>
                    <a:pt x="465" y="381"/>
                    <a:pt x="534" y="442"/>
                    <a:pt x="571" y="486"/>
                  </a:cubicBezTo>
                  <a:cubicBezTo>
                    <a:pt x="575" y="486"/>
                    <a:pt x="575" y="486"/>
                    <a:pt x="575" y="486"/>
                  </a:cubicBezTo>
                  <a:cubicBezTo>
                    <a:pt x="575" y="0"/>
                    <a:pt x="575" y="0"/>
                    <a:pt x="575" y="0"/>
                  </a:cubicBezTo>
                  <a:cubicBezTo>
                    <a:pt x="748" y="0"/>
                    <a:pt x="748" y="0"/>
                    <a:pt x="748" y="0"/>
                  </a:cubicBezTo>
                  <a:cubicBezTo>
                    <a:pt x="748" y="1092"/>
                    <a:pt x="748" y="1092"/>
                    <a:pt x="748" y="1092"/>
                  </a:cubicBezTo>
                  <a:cubicBezTo>
                    <a:pt x="584" y="1092"/>
                    <a:pt x="584" y="1092"/>
                    <a:pt x="584" y="1092"/>
                  </a:cubicBezTo>
                  <a:cubicBezTo>
                    <a:pt x="584" y="988"/>
                    <a:pt x="584" y="988"/>
                    <a:pt x="584" y="988"/>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95" name="Freeform 10"/>
            <p:cNvSpPr>
              <a:spLocks noSelect="1"/>
            </p:cNvSpPr>
            <p:nvPr/>
          </p:nvSpPr>
          <p:spPr bwMode="auto">
            <a:xfrm>
              <a:off x="1064" y="590"/>
              <a:ext cx="80" cy="102"/>
            </a:xfrm>
            <a:custGeom>
              <a:avLst/>
              <a:gdLst/>
              <a:ahLst/>
              <a:cxnLst>
                <a:cxn ang="0">
                  <a:pos x="432" y="209"/>
                </a:cxn>
                <a:cxn ang="0">
                  <a:pos x="296" y="139"/>
                </a:cxn>
                <a:cxn ang="0">
                  <a:pos x="195" y="212"/>
                </a:cxn>
                <a:cxn ang="0">
                  <a:pos x="569" y="506"/>
                </a:cxn>
                <a:cxn ang="0">
                  <a:pos x="270" y="728"/>
                </a:cxn>
                <a:cxn ang="0">
                  <a:pos x="0" y="621"/>
                </a:cxn>
                <a:cxn ang="0">
                  <a:pos x="116" y="513"/>
                </a:cxn>
                <a:cxn ang="0">
                  <a:pos x="280" y="598"/>
                </a:cxn>
                <a:cxn ang="0">
                  <a:pos x="396" y="519"/>
                </a:cxn>
                <a:cxn ang="0">
                  <a:pos x="22" y="224"/>
                </a:cxn>
                <a:cxn ang="0">
                  <a:pos x="300" y="0"/>
                </a:cxn>
                <a:cxn ang="0">
                  <a:pos x="548" y="105"/>
                </a:cxn>
                <a:cxn ang="0">
                  <a:pos x="432" y="209"/>
                </a:cxn>
              </a:cxnLst>
              <a:rect l="0" t="0" r="r" b="b"/>
              <a:pathLst>
                <a:path w="569" h="728">
                  <a:moveTo>
                    <a:pt x="432" y="209"/>
                  </a:moveTo>
                  <a:cubicBezTo>
                    <a:pt x="399" y="163"/>
                    <a:pt x="355" y="139"/>
                    <a:pt x="296" y="139"/>
                  </a:cubicBezTo>
                  <a:cubicBezTo>
                    <a:pt x="250" y="139"/>
                    <a:pt x="195" y="160"/>
                    <a:pt x="195" y="212"/>
                  </a:cubicBezTo>
                  <a:cubicBezTo>
                    <a:pt x="195" y="337"/>
                    <a:pt x="569" y="235"/>
                    <a:pt x="569" y="506"/>
                  </a:cubicBezTo>
                  <a:cubicBezTo>
                    <a:pt x="569" y="670"/>
                    <a:pt x="412" y="728"/>
                    <a:pt x="270" y="728"/>
                  </a:cubicBezTo>
                  <a:cubicBezTo>
                    <a:pt x="163" y="728"/>
                    <a:pt x="71" y="701"/>
                    <a:pt x="0" y="621"/>
                  </a:cubicBezTo>
                  <a:cubicBezTo>
                    <a:pt x="116" y="513"/>
                    <a:pt x="116" y="513"/>
                    <a:pt x="116" y="513"/>
                  </a:cubicBezTo>
                  <a:cubicBezTo>
                    <a:pt x="160" y="562"/>
                    <a:pt x="207" y="598"/>
                    <a:pt x="280" y="598"/>
                  </a:cubicBezTo>
                  <a:cubicBezTo>
                    <a:pt x="331" y="598"/>
                    <a:pt x="396" y="573"/>
                    <a:pt x="396" y="519"/>
                  </a:cubicBezTo>
                  <a:cubicBezTo>
                    <a:pt x="396" y="376"/>
                    <a:pt x="22" y="488"/>
                    <a:pt x="22" y="224"/>
                  </a:cubicBezTo>
                  <a:cubicBezTo>
                    <a:pt x="22" y="69"/>
                    <a:pt x="160" y="0"/>
                    <a:pt x="300" y="0"/>
                  </a:cubicBezTo>
                  <a:cubicBezTo>
                    <a:pt x="393" y="0"/>
                    <a:pt x="491" y="29"/>
                    <a:pt x="548" y="105"/>
                  </a:cubicBezTo>
                  <a:cubicBezTo>
                    <a:pt x="432" y="209"/>
                    <a:pt x="432" y="209"/>
                    <a:pt x="432" y="209"/>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96" name="Freeform 11"/>
            <p:cNvSpPr>
              <a:spLocks noSelect="1"/>
            </p:cNvSpPr>
            <p:nvPr/>
          </p:nvSpPr>
          <p:spPr bwMode="auto">
            <a:xfrm>
              <a:off x="1156" y="590"/>
              <a:ext cx="90" cy="102"/>
            </a:xfrm>
            <a:custGeom>
              <a:avLst/>
              <a:gdLst/>
              <a:ahLst/>
              <a:cxnLst>
                <a:cxn ang="0">
                  <a:pos x="470" y="400"/>
                </a:cxn>
                <a:cxn ang="0">
                  <a:pos x="434" y="400"/>
                </a:cxn>
                <a:cxn ang="0">
                  <a:pos x="174" y="507"/>
                </a:cxn>
                <a:cxn ang="0">
                  <a:pos x="295" y="598"/>
                </a:cxn>
                <a:cxn ang="0">
                  <a:pos x="470" y="439"/>
                </a:cxn>
                <a:cxn ang="0">
                  <a:pos x="470" y="400"/>
                </a:cxn>
                <a:cxn ang="0">
                  <a:pos x="480" y="615"/>
                </a:cxn>
                <a:cxn ang="0">
                  <a:pos x="476" y="615"/>
                </a:cxn>
                <a:cxn ang="0">
                  <a:pos x="253" y="728"/>
                </a:cxn>
                <a:cxn ang="0">
                  <a:pos x="0" y="520"/>
                </a:cxn>
                <a:cxn ang="0">
                  <a:pos x="437" y="279"/>
                </a:cxn>
                <a:cxn ang="0">
                  <a:pos x="480" y="279"/>
                </a:cxn>
                <a:cxn ang="0">
                  <a:pos x="480" y="260"/>
                </a:cxn>
                <a:cxn ang="0">
                  <a:pos x="321" y="130"/>
                </a:cxn>
                <a:cxn ang="0">
                  <a:pos x="136" y="202"/>
                </a:cxn>
                <a:cxn ang="0">
                  <a:pos x="45" y="111"/>
                </a:cxn>
                <a:cxn ang="0">
                  <a:pos x="340" y="0"/>
                </a:cxn>
                <a:cxn ang="0">
                  <a:pos x="636" y="312"/>
                </a:cxn>
                <a:cxn ang="0">
                  <a:pos x="636" y="711"/>
                </a:cxn>
                <a:cxn ang="0">
                  <a:pos x="480" y="711"/>
                </a:cxn>
                <a:cxn ang="0">
                  <a:pos x="480" y="615"/>
                </a:cxn>
              </a:cxnLst>
              <a:rect l="0" t="0" r="r" b="b"/>
              <a:pathLst>
                <a:path w="636" h="728">
                  <a:moveTo>
                    <a:pt x="470" y="400"/>
                  </a:moveTo>
                  <a:cubicBezTo>
                    <a:pt x="434" y="400"/>
                    <a:pt x="434" y="400"/>
                    <a:pt x="434" y="400"/>
                  </a:cubicBezTo>
                  <a:cubicBezTo>
                    <a:pt x="338" y="400"/>
                    <a:pt x="174" y="407"/>
                    <a:pt x="174" y="507"/>
                  </a:cubicBezTo>
                  <a:cubicBezTo>
                    <a:pt x="174" y="571"/>
                    <a:pt x="239" y="598"/>
                    <a:pt x="295" y="598"/>
                  </a:cubicBezTo>
                  <a:cubicBezTo>
                    <a:pt x="414" y="598"/>
                    <a:pt x="470" y="536"/>
                    <a:pt x="470" y="439"/>
                  </a:cubicBezTo>
                  <a:cubicBezTo>
                    <a:pt x="470" y="400"/>
                    <a:pt x="470" y="400"/>
                    <a:pt x="470" y="400"/>
                  </a:cubicBezTo>
                  <a:close/>
                  <a:moveTo>
                    <a:pt x="480" y="615"/>
                  </a:moveTo>
                  <a:cubicBezTo>
                    <a:pt x="476" y="615"/>
                    <a:pt x="476" y="615"/>
                    <a:pt x="476" y="615"/>
                  </a:cubicBezTo>
                  <a:cubicBezTo>
                    <a:pt x="427" y="693"/>
                    <a:pt x="346" y="728"/>
                    <a:pt x="253" y="728"/>
                  </a:cubicBezTo>
                  <a:cubicBezTo>
                    <a:pt x="125" y="728"/>
                    <a:pt x="0" y="657"/>
                    <a:pt x="0" y="520"/>
                  </a:cubicBezTo>
                  <a:cubicBezTo>
                    <a:pt x="0" y="295"/>
                    <a:pt x="263" y="279"/>
                    <a:pt x="437" y="279"/>
                  </a:cubicBezTo>
                  <a:cubicBezTo>
                    <a:pt x="480" y="279"/>
                    <a:pt x="480" y="279"/>
                    <a:pt x="480" y="279"/>
                  </a:cubicBezTo>
                  <a:cubicBezTo>
                    <a:pt x="480" y="260"/>
                    <a:pt x="480" y="260"/>
                    <a:pt x="480" y="260"/>
                  </a:cubicBezTo>
                  <a:cubicBezTo>
                    <a:pt x="480" y="175"/>
                    <a:pt x="414" y="130"/>
                    <a:pt x="321" y="130"/>
                  </a:cubicBezTo>
                  <a:cubicBezTo>
                    <a:pt x="249" y="130"/>
                    <a:pt x="182" y="159"/>
                    <a:pt x="136" y="202"/>
                  </a:cubicBezTo>
                  <a:cubicBezTo>
                    <a:pt x="45" y="111"/>
                    <a:pt x="45" y="111"/>
                    <a:pt x="45" y="111"/>
                  </a:cubicBezTo>
                  <a:cubicBezTo>
                    <a:pt x="122" y="33"/>
                    <a:pt x="230" y="0"/>
                    <a:pt x="340" y="0"/>
                  </a:cubicBezTo>
                  <a:cubicBezTo>
                    <a:pt x="636" y="0"/>
                    <a:pt x="636" y="214"/>
                    <a:pt x="636" y="312"/>
                  </a:cubicBezTo>
                  <a:cubicBezTo>
                    <a:pt x="636" y="711"/>
                    <a:pt x="636" y="711"/>
                    <a:pt x="636" y="711"/>
                  </a:cubicBezTo>
                  <a:cubicBezTo>
                    <a:pt x="480" y="711"/>
                    <a:pt x="480" y="711"/>
                    <a:pt x="480" y="711"/>
                  </a:cubicBezTo>
                  <a:cubicBezTo>
                    <a:pt x="480" y="615"/>
                    <a:pt x="480" y="615"/>
                    <a:pt x="480" y="61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97" name="Freeform 12"/>
            <p:cNvSpPr>
              <a:spLocks noSelect="1"/>
            </p:cNvSpPr>
            <p:nvPr/>
          </p:nvSpPr>
          <p:spPr bwMode="auto">
            <a:xfrm>
              <a:off x="1269" y="590"/>
              <a:ext cx="63" cy="100"/>
            </a:xfrm>
            <a:custGeom>
              <a:avLst/>
              <a:gdLst/>
              <a:ahLst/>
              <a:cxnLst>
                <a:cxn ang="0">
                  <a:pos x="0" y="17"/>
                </a:cxn>
                <a:cxn ang="0">
                  <a:pos x="173" y="17"/>
                </a:cxn>
                <a:cxn ang="0">
                  <a:pos x="173" y="127"/>
                </a:cxn>
                <a:cxn ang="0">
                  <a:pos x="176" y="127"/>
                </a:cxn>
                <a:cxn ang="0">
                  <a:pos x="381" y="0"/>
                </a:cxn>
                <a:cxn ang="0">
                  <a:pos x="444" y="10"/>
                </a:cxn>
                <a:cxn ang="0">
                  <a:pos x="444" y="178"/>
                </a:cxn>
                <a:cxn ang="0">
                  <a:pos x="360" y="165"/>
                </a:cxn>
                <a:cxn ang="0">
                  <a:pos x="173" y="339"/>
                </a:cxn>
                <a:cxn ang="0">
                  <a:pos x="173" y="711"/>
                </a:cxn>
                <a:cxn ang="0">
                  <a:pos x="0" y="711"/>
                </a:cxn>
                <a:cxn ang="0">
                  <a:pos x="0" y="17"/>
                </a:cxn>
              </a:cxnLst>
              <a:rect l="0" t="0" r="r" b="b"/>
              <a:pathLst>
                <a:path w="444" h="711">
                  <a:moveTo>
                    <a:pt x="0" y="17"/>
                  </a:moveTo>
                  <a:cubicBezTo>
                    <a:pt x="173" y="17"/>
                    <a:pt x="173" y="17"/>
                    <a:pt x="173" y="17"/>
                  </a:cubicBezTo>
                  <a:cubicBezTo>
                    <a:pt x="173" y="127"/>
                    <a:pt x="173" y="127"/>
                    <a:pt x="173" y="127"/>
                  </a:cubicBezTo>
                  <a:cubicBezTo>
                    <a:pt x="176" y="127"/>
                    <a:pt x="176" y="127"/>
                    <a:pt x="176" y="127"/>
                  </a:cubicBezTo>
                  <a:cubicBezTo>
                    <a:pt x="214" y="48"/>
                    <a:pt x="290" y="0"/>
                    <a:pt x="381" y="0"/>
                  </a:cubicBezTo>
                  <a:cubicBezTo>
                    <a:pt x="403" y="0"/>
                    <a:pt x="423" y="4"/>
                    <a:pt x="444" y="10"/>
                  </a:cubicBezTo>
                  <a:cubicBezTo>
                    <a:pt x="444" y="178"/>
                    <a:pt x="444" y="178"/>
                    <a:pt x="444" y="178"/>
                  </a:cubicBezTo>
                  <a:cubicBezTo>
                    <a:pt x="415" y="170"/>
                    <a:pt x="387" y="165"/>
                    <a:pt x="360" y="165"/>
                  </a:cubicBezTo>
                  <a:cubicBezTo>
                    <a:pt x="197" y="165"/>
                    <a:pt x="173" y="302"/>
                    <a:pt x="173" y="339"/>
                  </a:cubicBezTo>
                  <a:cubicBezTo>
                    <a:pt x="173" y="711"/>
                    <a:pt x="173" y="711"/>
                    <a:pt x="173" y="711"/>
                  </a:cubicBezTo>
                  <a:cubicBezTo>
                    <a:pt x="0" y="711"/>
                    <a:pt x="0" y="711"/>
                    <a:pt x="0" y="711"/>
                  </a:cubicBezTo>
                  <a:cubicBezTo>
                    <a:pt x="0" y="17"/>
                    <a:pt x="0" y="17"/>
                    <a:pt x="0" y="17"/>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98" name="Freeform 13"/>
            <p:cNvSpPr>
              <a:spLocks noSelect="1"/>
            </p:cNvSpPr>
            <p:nvPr/>
          </p:nvSpPr>
          <p:spPr bwMode="auto">
            <a:xfrm>
              <a:off x="1339" y="590"/>
              <a:ext cx="88" cy="102"/>
            </a:xfrm>
            <a:custGeom>
              <a:avLst/>
              <a:gdLst/>
              <a:ahLst/>
              <a:cxnLst>
                <a:cxn ang="0">
                  <a:pos x="508" y="225"/>
                </a:cxn>
                <a:cxn ang="0">
                  <a:pos x="377" y="156"/>
                </a:cxn>
                <a:cxn ang="0">
                  <a:pos x="173" y="364"/>
                </a:cxn>
                <a:cxn ang="0">
                  <a:pos x="377" y="572"/>
                </a:cxn>
                <a:cxn ang="0">
                  <a:pos x="511" y="507"/>
                </a:cxn>
                <a:cxn ang="0">
                  <a:pos x="627" y="631"/>
                </a:cxn>
                <a:cxn ang="0">
                  <a:pos x="377" y="728"/>
                </a:cxn>
                <a:cxn ang="0">
                  <a:pos x="0" y="364"/>
                </a:cxn>
                <a:cxn ang="0">
                  <a:pos x="377" y="0"/>
                </a:cxn>
                <a:cxn ang="0">
                  <a:pos x="628" y="105"/>
                </a:cxn>
                <a:cxn ang="0">
                  <a:pos x="508" y="225"/>
                </a:cxn>
              </a:cxnLst>
              <a:rect l="0" t="0" r="r" b="b"/>
              <a:pathLst>
                <a:path w="628" h="728">
                  <a:moveTo>
                    <a:pt x="508" y="225"/>
                  </a:moveTo>
                  <a:cubicBezTo>
                    <a:pt x="468" y="183"/>
                    <a:pt x="423" y="156"/>
                    <a:pt x="377" y="156"/>
                  </a:cubicBezTo>
                  <a:cubicBezTo>
                    <a:pt x="249" y="156"/>
                    <a:pt x="173" y="256"/>
                    <a:pt x="173" y="364"/>
                  </a:cubicBezTo>
                  <a:cubicBezTo>
                    <a:pt x="173" y="472"/>
                    <a:pt x="249" y="572"/>
                    <a:pt x="377" y="572"/>
                  </a:cubicBezTo>
                  <a:cubicBezTo>
                    <a:pt x="430" y="572"/>
                    <a:pt x="479" y="549"/>
                    <a:pt x="511" y="507"/>
                  </a:cubicBezTo>
                  <a:cubicBezTo>
                    <a:pt x="627" y="631"/>
                    <a:pt x="627" y="631"/>
                    <a:pt x="627" y="631"/>
                  </a:cubicBezTo>
                  <a:cubicBezTo>
                    <a:pt x="556" y="702"/>
                    <a:pt x="437" y="728"/>
                    <a:pt x="377" y="728"/>
                  </a:cubicBezTo>
                  <a:cubicBezTo>
                    <a:pt x="167" y="728"/>
                    <a:pt x="0" y="582"/>
                    <a:pt x="0" y="364"/>
                  </a:cubicBezTo>
                  <a:cubicBezTo>
                    <a:pt x="0" y="146"/>
                    <a:pt x="167" y="0"/>
                    <a:pt x="377" y="0"/>
                  </a:cubicBezTo>
                  <a:cubicBezTo>
                    <a:pt x="465" y="0"/>
                    <a:pt x="562" y="32"/>
                    <a:pt x="628" y="105"/>
                  </a:cubicBezTo>
                  <a:cubicBezTo>
                    <a:pt x="508" y="225"/>
                    <a:pt x="508" y="225"/>
                    <a:pt x="508" y="22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99" name="Freeform 14"/>
            <p:cNvSpPr>
              <a:spLocks noSelect="1"/>
            </p:cNvSpPr>
            <p:nvPr/>
          </p:nvSpPr>
          <p:spPr bwMode="auto">
            <a:xfrm>
              <a:off x="1441" y="536"/>
              <a:ext cx="89" cy="154"/>
            </a:xfrm>
            <a:custGeom>
              <a:avLst/>
              <a:gdLst/>
              <a:ahLst/>
              <a:cxnLst>
                <a:cxn ang="0">
                  <a:pos x="173" y="495"/>
                </a:cxn>
                <a:cxn ang="0">
                  <a:pos x="176" y="495"/>
                </a:cxn>
                <a:cxn ang="0">
                  <a:pos x="380" y="381"/>
                </a:cxn>
                <a:cxn ang="0">
                  <a:pos x="632" y="654"/>
                </a:cxn>
                <a:cxn ang="0">
                  <a:pos x="632" y="1092"/>
                </a:cxn>
                <a:cxn ang="0">
                  <a:pos x="459" y="1092"/>
                </a:cxn>
                <a:cxn ang="0">
                  <a:pos x="459" y="741"/>
                </a:cxn>
                <a:cxn ang="0">
                  <a:pos x="332" y="537"/>
                </a:cxn>
                <a:cxn ang="0">
                  <a:pos x="173" y="713"/>
                </a:cxn>
                <a:cxn ang="0">
                  <a:pos x="173" y="1092"/>
                </a:cxn>
                <a:cxn ang="0">
                  <a:pos x="0" y="1092"/>
                </a:cxn>
                <a:cxn ang="0">
                  <a:pos x="0" y="0"/>
                </a:cxn>
                <a:cxn ang="0">
                  <a:pos x="173" y="0"/>
                </a:cxn>
                <a:cxn ang="0">
                  <a:pos x="173" y="495"/>
                </a:cxn>
              </a:cxnLst>
              <a:rect l="0" t="0" r="r" b="b"/>
              <a:pathLst>
                <a:path w="632" h="1092">
                  <a:moveTo>
                    <a:pt x="173" y="495"/>
                  </a:moveTo>
                  <a:cubicBezTo>
                    <a:pt x="176" y="495"/>
                    <a:pt x="176" y="495"/>
                    <a:pt x="176" y="495"/>
                  </a:cubicBezTo>
                  <a:cubicBezTo>
                    <a:pt x="203" y="437"/>
                    <a:pt x="273" y="381"/>
                    <a:pt x="380" y="381"/>
                  </a:cubicBezTo>
                  <a:cubicBezTo>
                    <a:pt x="566" y="381"/>
                    <a:pt x="632" y="512"/>
                    <a:pt x="632" y="654"/>
                  </a:cubicBezTo>
                  <a:cubicBezTo>
                    <a:pt x="632" y="1092"/>
                    <a:pt x="632" y="1092"/>
                    <a:pt x="632" y="1092"/>
                  </a:cubicBezTo>
                  <a:cubicBezTo>
                    <a:pt x="459" y="1092"/>
                    <a:pt x="459" y="1092"/>
                    <a:pt x="459" y="1092"/>
                  </a:cubicBezTo>
                  <a:cubicBezTo>
                    <a:pt x="459" y="741"/>
                    <a:pt x="459" y="741"/>
                    <a:pt x="459" y="741"/>
                  </a:cubicBezTo>
                  <a:cubicBezTo>
                    <a:pt x="459" y="664"/>
                    <a:pt x="453" y="537"/>
                    <a:pt x="332" y="537"/>
                  </a:cubicBezTo>
                  <a:cubicBezTo>
                    <a:pt x="218" y="537"/>
                    <a:pt x="173" y="621"/>
                    <a:pt x="173" y="713"/>
                  </a:cubicBezTo>
                  <a:cubicBezTo>
                    <a:pt x="173" y="1092"/>
                    <a:pt x="173" y="1092"/>
                    <a:pt x="173" y="1092"/>
                  </a:cubicBezTo>
                  <a:cubicBezTo>
                    <a:pt x="0" y="1092"/>
                    <a:pt x="0" y="1092"/>
                    <a:pt x="0" y="1092"/>
                  </a:cubicBezTo>
                  <a:cubicBezTo>
                    <a:pt x="0" y="0"/>
                    <a:pt x="0" y="0"/>
                    <a:pt x="0" y="0"/>
                  </a:cubicBezTo>
                  <a:cubicBezTo>
                    <a:pt x="173" y="0"/>
                    <a:pt x="173" y="0"/>
                    <a:pt x="173" y="0"/>
                  </a:cubicBezTo>
                  <a:cubicBezTo>
                    <a:pt x="173" y="495"/>
                    <a:pt x="173" y="495"/>
                    <a:pt x="173" y="49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00" name="Freeform 15"/>
            <p:cNvSpPr>
              <a:spLocks noSelect="1"/>
            </p:cNvSpPr>
            <p:nvPr/>
          </p:nvSpPr>
          <p:spPr bwMode="auto">
            <a:xfrm>
              <a:off x="1552" y="545"/>
              <a:ext cx="31" cy="145"/>
            </a:xfrm>
            <a:custGeom>
              <a:avLst/>
              <a:gdLst/>
              <a:ahLst/>
              <a:cxnLst>
                <a:cxn ang="0">
                  <a:pos x="24" y="339"/>
                </a:cxn>
                <a:cxn ang="0">
                  <a:pos x="198" y="339"/>
                </a:cxn>
                <a:cxn ang="0">
                  <a:pos x="198" y="1033"/>
                </a:cxn>
                <a:cxn ang="0">
                  <a:pos x="24" y="1033"/>
                </a:cxn>
                <a:cxn ang="0">
                  <a:pos x="24" y="339"/>
                </a:cxn>
                <a:cxn ang="0">
                  <a:pos x="109" y="0"/>
                </a:cxn>
                <a:cxn ang="0">
                  <a:pos x="222" y="104"/>
                </a:cxn>
                <a:cxn ang="0">
                  <a:pos x="109" y="208"/>
                </a:cxn>
                <a:cxn ang="0">
                  <a:pos x="0" y="104"/>
                </a:cxn>
                <a:cxn ang="0">
                  <a:pos x="109" y="0"/>
                </a:cxn>
              </a:cxnLst>
              <a:rect l="0" t="0" r="r" b="b"/>
              <a:pathLst>
                <a:path w="222" h="1033">
                  <a:moveTo>
                    <a:pt x="24" y="339"/>
                  </a:moveTo>
                  <a:cubicBezTo>
                    <a:pt x="198" y="339"/>
                    <a:pt x="198" y="339"/>
                    <a:pt x="198" y="339"/>
                  </a:cubicBezTo>
                  <a:cubicBezTo>
                    <a:pt x="198" y="1033"/>
                    <a:pt x="198" y="1033"/>
                    <a:pt x="198" y="1033"/>
                  </a:cubicBezTo>
                  <a:cubicBezTo>
                    <a:pt x="24" y="1033"/>
                    <a:pt x="24" y="1033"/>
                    <a:pt x="24" y="1033"/>
                  </a:cubicBezTo>
                  <a:cubicBezTo>
                    <a:pt x="24" y="339"/>
                    <a:pt x="24" y="339"/>
                    <a:pt x="24" y="339"/>
                  </a:cubicBezTo>
                  <a:close/>
                  <a:moveTo>
                    <a:pt x="109" y="0"/>
                  </a:moveTo>
                  <a:cubicBezTo>
                    <a:pt x="173" y="0"/>
                    <a:pt x="222" y="45"/>
                    <a:pt x="222" y="104"/>
                  </a:cubicBezTo>
                  <a:cubicBezTo>
                    <a:pt x="222" y="163"/>
                    <a:pt x="173" y="208"/>
                    <a:pt x="109" y="208"/>
                  </a:cubicBezTo>
                  <a:cubicBezTo>
                    <a:pt x="46" y="208"/>
                    <a:pt x="0" y="159"/>
                    <a:pt x="0" y="104"/>
                  </a:cubicBezTo>
                  <a:cubicBezTo>
                    <a:pt x="0" y="49"/>
                    <a:pt x="46" y="0"/>
                    <a:pt x="109" y="0"/>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01" name="Freeform 16"/>
            <p:cNvSpPr>
              <a:spLocks noSelect="1"/>
            </p:cNvSpPr>
            <p:nvPr/>
          </p:nvSpPr>
          <p:spPr bwMode="auto">
            <a:xfrm>
              <a:off x="1600" y="590"/>
              <a:ext cx="99" cy="102"/>
            </a:xfrm>
            <a:custGeom>
              <a:avLst/>
              <a:gdLst/>
              <a:ahLst/>
              <a:cxnLst>
                <a:cxn ang="0">
                  <a:pos x="529" y="295"/>
                </a:cxn>
                <a:cxn ang="0">
                  <a:pos x="352" y="130"/>
                </a:cxn>
                <a:cxn ang="0">
                  <a:pos x="173" y="295"/>
                </a:cxn>
                <a:cxn ang="0">
                  <a:pos x="529" y="295"/>
                </a:cxn>
                <a:cxn ang="0">
                  <a:pos x="173" y="425"/>
                </a:cxn>
                <a:cxn ang="0">
                  <a:pos x="360" y="589"/>
                </a:cxn>
                <a:cxn ang="0">
                  <a:pos x="546" y="495"/>
                </a:cxn>
                <a:cxn ang="0">
                  <a:pos x="670" y="589"/>
                </a:cxn>
                <a:cxn ang="0">
                  <a:pos x="377" y="728"/>
                </a:cxn>
                <a:cxn ang="0">
                  <a:pos x="0" y="364"/>
                </a:cxn>
                <a:cxn ang="0">
                  <a:pos x="377" y="0"/>
                </a:cxn>
                <a:cxn ang="0">
                  <a:pos x="702" y="377"/>
                </a:cxn>
                <a:cxn ang="0">
                  <a:pos x="702" y="425"/>
                </a:cxn>
                <a:cxn ang="0">
                  <a:pos x="173" y="425"/>
                </a:cxn>
              </a:cxnLst>
              <a:rect l="0" t="0" r="r" b="b"/>
              <a:pathLst>
                <a:path w="702" h="728">
                  <a:moveTo>
                    <a:pt x="529" y="295"/>
                  </a:moveTo>
                  <a:cubicBezTo>
                    <a:pt x="527" y="194"/>
                    <a:pt x="461" y="130"/>
                    <a:pt x="352" y="130"/>
                  </a:cubicBezTo>
                  <a:cubicBezTo>
                    <a:pt x="250" y="130"/>
                    <a:pt x="186" y="195"/>
                    <a:pt x="173" y="295"/>
                  </a:cubicBezTo>
                  <a:cubicBezTo>
                    <a:pt x="529" y="295"/>
                    <a:pt x="529" y="295"/>
                    <a:pt x="529" y="295"/>
                  </a:cubicBezTo>
                  <a:close/>
                  <a:moveTo>
                    <a:pt x="173" y="425"/>
                  </a:moveTo>
                  <a:cubicBezTo>
                    <a:pt x="185" y="527"/>
                    <a:pt x="263" y="589"/>
                    <a:pt x="360" y="589"/>
                  </a:cubicBezTo>
                  <a:cubicBezTo>
                    <a:pt x="446" y="589"/>
                    <a:pt x="503" y="549"/>
                    <a:pt x="546" y="495"/>
                  </a:cubicBezTo>
                  <a:cubicBezTo>
                    <a:pt x="670" y="589"/>
                    <a:pt x="670" y="589"/>
                    <a:pt x="670" y="589"/>
                  </a:cubicBezTo>
                  <a:cubicBezTo>
                    <a:pt x="589" y="689"/>
                    <a:pt x="487" y="728"/>
                    <a:pt x="377" y="728"/>
                  </a:cubicBezTo>
                  <a:cubicBezTo>
                    <a:pt x="167" y="728"/>
                    <a:pt x="0" y="582"/>
                    <a:pt x="0" y="364"/>
                  </a:cubicBezTo>
                  <a:cubicBezTo>
                    <a:pt x="0" y="146"/>
                    <a:pt x="167" y="0"/>
                    <a:pt x="377" y="0"/>
                  </a:cubicBezTo>
                  <a:cubicBezTo>
                    <a:pt x="571" y="0"/>
                    <a:pt x="702" y="136"/>
                    <a:pt x="702" y="377"/>
                  </a:cubicBezTo>
                  <a:cubicBezTo>
                    <a:pt x="702" y="425"/>
                    <a:pt x="702" y="425"/>
                    <a:pt x="702" y="425"/>
                  </a:cubicBezTo>
                  <a:cubicBezTo>
                    <a:pt x="173" y="425"/>
                    <a:pt x="173" y="425"/>
                    <a:pt x="173" y="42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02" name="Freeform 17"/>
            <p:cNvSpPr>
              <a:spLocks noSelect="1"/>
            </p:cNvSpPr>
            <p:nvPr/>
          </p:nvSpPr>
          <p:spPr bwMode="auto">
            <a:xfrm>
              <a:off x="1707" y="534"/>
              <a:ext cx="72" cy="156"/>
            </a:xfrm>
            <a:custGeom>
              <a:avLst/>
              <a:gdLst/>
              <a:ahLst/>
              <a:cxnLst>
                <a:cxn ang="0">
                  <a:pos x="143" y="564"/>
                </a:cxn>
                <a:cxn ang="0">
                  <a:pos x="0" y="564"/>
                </a:cxn>
                <a:cxn ang="0">
                  <a:pos x="0" y="416"/>
                </a:cxn>
                <a:cxn ang="0">
                  <a:pos x="143" y="416"/>
                </a:cxn>
                <a:cxn ang="0">
                  <a:pos x="143" y="318"/>
                </a:cxn>
                <a:cxn ang="0">
                  <a:pos x="402" y="0"/>
                </a:cxn>
                <a:cxn ang="0">
                  <a:pos x="512" y="10"/>
                </a:cxn>
                <a:cxn ang="0">
                  <a:pos x="500" y="158"/>
                </a:cxn>
                <a:cxn ang="0">
                  <a:pos x="428" y="148"/>
                </a:cxn>
                <a:cxn ang="0">
                  <a:pos x="317" y="291"/>
                </a:cxn>
                <a:cxn ang="0">
                  <a:pos x="317" y="416"/>
                </a:cxn>
                <a:cxn ang="0">
                  <a:pos x="477" y="416"/>
                </a:cxn>
                <a:cxn ang="0">
                  <a:pos x="477" y="564"/>
                </a:cxn>
                <a:cxn ang="0">
                  <a:pos x="317" y="564"/>
                </a:cxn>
                <a:cxn ang="0">
                  <a:pos x="317" y="1110"/>
                </a:cxn>
                <a:cxn ang="0">
                  <a:pos x="143" y="1110"/>
                </a:cxn>
                <a:cxn ang="0">
                  <a:pos x="143" y="564"/>
                </a:cxn>
              </a:cxnLst>
              <a:rect l="0" t="0" r="r" b="b"/>
              <a:pathLst>
                <a:path w="512" h="1110">
                  <a:moveTo>
                    <a:pt x="143" y="564"/>
                  </a:moveTo>
                  <a:cubicBezTo>
                    <a:pt x="0" y="564"/>
                    <a:pt x="0" y="564"/>
                    <a:pt x="0" y="564"/>
                  </a:cubicBezTo>
                  <a:cubicBezTo>
                    <a:pt x="0" y="416"/>
                    <a:pt x="0" y="416"/>
                    <a:pt x="0" y="416"/>
                  </a:cubicBezTo>
                  <a:cubicBezTo>
                    <a:pt x="143" y="416"/>
                    <a:pt x="143" y="416"/>
                    <a:pt x="143" y="416"/>
                  </a:cubicBezTo>
                  <a:cubicBezTo>
                    <a:pt x="143" y="318"/>
                    <a:pt x="143" y="318"/>
                    <a:pt x="143" y="318"/>
                  </a:cubicBezTo>
                  <a:cubicBezTo>
                    <a:pt x="143" y="126"/>
                    <a:pt x="187" y="0"/>
                    <a:pt x="402" y="0"/>
                  </a:cubicBezTo>
                  <a:cubicBezTo>
                    <a:pt x="439" y="0"/>
                    <a:pt x="476" y="3"/>
                    <a:pt x="512" y="10"/>
                  </a:cubicBezTo>
                  <a:cubicBezTo>
                    <a:pt x="500" y="158"/>
                    <a:pt x="500" y="158"/>
                    <a:pt x="500" y="158"/>
                  </a:cubicBezTo>
                  <a:cubicBezTo>
                    <a:pt x="476" y="152"/>
                    <a:pt x="452" y="148"/>
                    <a:pt x="428" y="148"/>
                  </a:cubicBezTo>
                  <a:cubicBezTo>
                    <a:pt x="331" y="148"/>
                    <a:pt x="317" y="214"/>
                    <a:pt x="317" y="291"/>
                  </a:cubicBezTo>
                  <a:cubicBezTo>
                    <a:pt x="317" y="416"/>
                    <a:pt x="317" y="416"/>
                    <a:pt x="317" y="416"/>
                  </a:cubicBezTo>
                  <a:cubicBezTo>
                    <a:pt x="477" y="416"/>
                    <a:pt x="477" y="416"/>
                    <a:pt x="477" y="416"/>
                  </a:cubicBezTo>
                  <a:cubicBezTo>
                    <a:pt x="477" y="564"/>
                    <a:pt x="477" y="564"/>
                    <a:pt x="477" y="564"/>
                  </a:cubicBezTo>
                  <a:cubicBezTo>
                    <a:pt x="317" y="564"/>
                    <a:pt x="317" y="564"/>
                    <a:pt x="317" y="564"/>
                  </a:cubicBezTo>
                  <a:cubicBezTo>
                    <a:pt x="317" y="1110"/>
                    <a:pt x="317" y="1110"/>
                    <a:pt x="317" y="1110"/>
                  </a:cubicBezTo>
                  <a:cubicBezTo>
                    <a:pt x="143" y="1110"/>
                    <a:pt x="143" y="1110"/>
                    <a:pt x="143" y="1110"/>
                  </a:cubicBezTo>
                  <a:cubicBezTo>
                    <a:pt x="143" y="564"/>
                    <a:pt x="143" y="564"/>
                    <a:pt x="143" y="564"/>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42" name="Afgeronde rechthoek 41"/>
          <p:cNvSpPr>
            <a:spLocks noSelect="1"/>
          </p:cNvSpPr>
          <p:nvPr userDrawn="1"/>
        </p:nvSpPr>
        <p:spPr>
          <a:xfrm>
            <a:off x="-1731443" y="188568"/>
            <a:ext cx="1609522" cy="4500600"/>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a:solidFill>
                  <a:schemeClr val="tx1"/>
                </a:solidFill>
              </a:rPr>
              <a:t>Deze dia  is zo gemaakt dat je zelf een afbeelding kan invoegen. </a:t>
            </a:r>
          </a:p>
          <a:p>
            <a:pPr algn="l"/>
            <a:endParaRPr lang="nl-NL" sz="1000" noProof="1">
              <a:solidFill>
                <a:schemeClr val="tx1"/>
              </a:solidFill>
            </a:endParaRPr>
          </a:p>
          <a:p>
            <a:pPr algn="l"/>
            <a:r>
              <a:rPr lang="nl-NL" sz="1000" noProof="1">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a:solidFill>
                <a:schemeClr val="tx1"/>
              </a:solidFill>
            </a:endParaRPr>
          </a:p>
          <a:p>
            <a:pPr algn="l"/>
            <a:r>
              <a:rPr lang="nl-NL" sz="1000" noProof="1">
                <a:solidFill>
                  <a:schemeClr val="tx1"/>
                </a:solidFill>
              </a:rPr>
              <a:t>Klik niet op Overal toepassen omdat de afbeelding dan op alle dia’s komt. Met ctrl + z kan je dit ongedaan maken.</a:t>
            </a:r>
          </a:p>
          <a:p>
            <a:pPr algn="l"/>
            <a:endParaRPr lang="nl-NL" sz="1000" noProof="1">
              <a:solidFill>
                <a:schemeClr val="tx1"/>
              </a:solidFill>
            </a:endParaRPr>
          </a:p>
          <a:p>
            <a:pPr algn="l"/>
            <a:r>
              <a:rPr lang="nl-NL" sz="1000" noProof="1">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a:t>Titel</a:t>
            </a:r>
          </a:p>
        </p:txBody>
      </p:sp>
      <p:sp>
        <p:nvSpPr>
          <p:cNvPr id="3" name="Date Placeholder 2"/>
          <p:cNvSpPr>
            <a:spLocks noGrp="1" noSelect="1"/>
          </p:cNvSpPr>
          <p:nvPr>
            <p:ph type="dt" sz="half" idx="10"/>
          </p:nvPr>
        </p:nvSpPr>
        <p:spPr bwMode="gray"/>
        <p:txBody>
          <a:bodyPr/>
          <a:lstStyle/>
          <a:p>
            <a:fld id="{3CF3197D-F0AB-4CC3-B4A6-54127B2F6896}" type="datetime1">
              <a:rPr lang="nl-NL" smtClean="0"/>
              <a:t>1-6-2023</a:t>
            </a:fld>
            <a:endParaRPr lang="nl-NL" dirty="0"/>
          </a:p>
        </p:txBody>
      </p:sp>
      <p:sp>
        <p:nvSpPr>
          <p:cNvPr id="4" name="Footer Placeholder 3"/>
          <p:cNvSpPr>
            <a:spLocks noGrp="1" noSelect="1"/>
          </p:cNvSpPr>
          <p:nvPr>
            <p:ph type="ftr" sz="quarter" idx="11"/>
          </p:nvPr>
        </p:nvSpPr>
        <p:spPr bwMode="gray"/>
        <p:txBody>
          <a:bodyPr/>
          <a:lstStyle/>
          <a:p>
            <a:r>
              <a:rPr lang="nl-NL"/>
              <a:t>Stadsarchief Amsterdam</a:t>
            </a:r>
            <a:endParaRPr lang="nl-NL" dirty="0"/>
          </a:p>
        </p:txBody>
      </p:sp>
      <p:sp>
        <p:nvSpPr>
          <p:cNvPr id="5" name="Slide Number Placeholder 4"/>
          <p:cNvSpPr>
            <a:spLocks noGrp="1" noSelect="1"/>
          </p:cNvSpPr>
          <p:nvPr>
            <p:ph type="sldNum" sz="quarter" idx="12"/>
          </p:nvPr>
        </p:nvSpPr>
        <p:spPr bwMode="gray"/>
        <p:txBody>
          <a:bodyPr/>
          <a:lstStyle/>
          <a:p>
            <a:r>
              <a:rPr lang="nl-NL" dirty="0"/>
              <a:t>| </a:t>
            </a:r>
            <a:fld id="{5A73F218-DCB0-4894-9B51-05C25669D534}" type="slidenum">
              <a:rPr lang="nl-NL" smtClean="0"/>
              <a:pPr/>
              <a:t>‹nr.›</a:t>
            </a:fld>
            <a:endParaRPr lang="nl-N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
        <p:nvSpPr>
          <p:cNvPr id="2" name="Date Placeholder 1"/>
          <p:cNvSpPr>
            <a:spLocks noGrp="1" noSelect="1"/>
          </p:cNvSpPr>
          <p:nvPr>
            <p:ph type="dt" sz="half" idx="10"/>
          </p:nvPr>
        </p:nvSpPr>
        <p:spPr bwMode="gray"/>
        <p:txBody>
          <a:bodyPr/>
          <a:lstStyle/>
          <a:p>
            <a:fld id="{CF2EE7C7-0DB4-4E94-A45F-E4733BE36926}" type="datetime1">
              <a:rPr lang="nl-NL" smtClean="0"/>
              <a:t>1-6-2023</a:t>
            </a:fld>
            <a:endParaRPr lang="nl-NL" dirty="0"/>
          </a:p>
        </p:txBody>
      </p:sp>
      <p:sp>
        <p:nvSpPr>
          <p:cNvPr id="3" name="Footer Placeholder 2"/>
          <p:cNvSpPr>
            <a:spLocks noGrp="1" noSelect="1"/>
          </p:cNvSpPr>
          <p:nvPr>
            <p:ph type="ftr" sz="quarter" idx="11"/>
          </p:nvPr>
        </p:nvSpPr>
        <p:spPr bwMode="gray"/>
        <p:txBody>
          <a:bodyPr/>
          <a:lstStyle/>
          <a:p>
            <a:r>
              <a:rPr lang="nl-NL"/>
              <a:t>Stadsarchief Amsterdam</a:t>
            </a:r>
            <a:endParaRPr lang="nl-NL" dirty="0"/>
          </a:p>
        </p:txBody>
      </p:sp>
      <p:sp>
        <p:nvSpPr>
          <p:cNvPr id="4" name="Slide Number Placeholder 3"/>
          <p:cNvSpPr>
            <a:spLocks noGrp="1" noSelect="1"/>
          </p:cNvSpPr>
          <p:nvPr>
            <p:ph type="sldNum" sz="quarter" idx="12"/>
          </p:nvPr>
        </p:nvSpPr>
        <p:spPr bwMode="gray"/>
        <p:txBody>
          <a:bodyPr/>
          <a:lstStyle/>
          <a:p>
            <a:r>
              <a:rPr lang="nl-NL" dirty="0"/>
              <a:t>| </a:t>
            </a:r>
            <a:fld id="{5A73F218-DCB0-4894-9B51-05C25669D534}" type="slidenum">
              <a:rPr lang="nl-NL" smtClean="0"/>
              <a:pPr/>
              <a:t>‹nr.›</a:t>
            </a:fld>
            <a:endParaRPr lang="nl-NL"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noSelect="1"/>
          </p:cNvSpPr>
          <p:nvPr>
            <p:ph type="dt" sz="half" idx="10"/>
          </p:nvPr>
        </p:nvSpPr>
        <p:spPr bwMode="gray"/>
        <p:txBody>
          <a:bodyPr/>
          <a:lstStyle/>
          <a:p>
            <a:fld id="{09CA9ADB-4220-4856-96A4-C31C9BADBAF5}" type="datetime1">
              <a:rPr lang="nl-NL" smtClean="0"/>
              <a:t>1-6-2023</a:t>
            </a:fld>
            <a:endParaRPr lang="nl-NL" dirty="0"/>
          </a:p>
        </p:txBody>
      </p:sp>
      <p:sp>
        <p:nvSpPr>
          <p:cNvPr id="3" name="Footer Placeholder 2"/>
          <p:cNvSpPr>
            <a:spLocks noGrp="1" noSelect="1"/>
          </p:cNvSpPr>
          <p:nvPr>
            <p:ph type="ftr" sz="quarter" idx="11"/>
          </p:nvPr>
        </p:nvSpPr>
        <p:spPr bwMode="gray"/>
        <p:txBody>
          <a:bodyPr/>
          <a:lstStyle/>
          <a:p>
            <a:r>
              <a:rPr lang="nl-NL"/>
              <a:t>Stadsarchief Amsterdam</a:t>
            </a:r>
            <a:endParaRPr lang="nl-NL" dirty="0"/>
          </a:p>
        </p:txBody>
      </p:sp>
      <p:sp>
        <p:nvSpPr>
          <p:cNvPr id="4" name="Slide Number Placeholder 3"/>
          <p:cNvSpPr>
            <a:spLocks noGrp="1" noSelect="1"/>
          </p:cNvSpPr>
          <p:nvPr>
            <p:ph type="sldNum" sz="quarter" idx="12"/>
          </p:nvPr>
        </p:nvSpPr>
        <p:spPr bwMode="gray"/>
        <p:txBody>
          <a:bodyPr/>
          <a:lstStyle/>
          <a:p>
            <a:r>
              <a:rPr lang="nl-NL" dirty="0"/>
              <a:t>| </a:t>
            </a:r>
            <a:fld id="{5A73F218-DCB0-4894-9B51-05C25669D534}" type="slidenum">
              <a:rPr lang="nl-NL" smtClean="0"/>
              <a:pPr/>
              <a:t>‹nr.›</a:t>
            </a:fld>
            <a:endParaRPr lang="nl-N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kader">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a:t>Titel</a:t>
            </a:r>
          </a:p>
        </p:txBody>
      </p:sp>
      <p:sp>
        <p:nvSpPr>
          <p:cNvPr id="3" name="Tijdelijke aanduiding voor inhoud 2"/>
          <p:cNvSpPr>
            <a:spLocks noGrp="1" noSelect="1"/>
          </p:cNvSpPr>
          <p:nvPr>
            <p:ph idx="1"/>
          </p:nvPr>
        </p:nvSpPr>
        <p:spPr bwMode="gray"/>
        <p:txBody>
          <a:bodyPr/>
          <a:lstStyle/>
          <a:p>
            <a:pPr lvl="0"/>
            <a:r>
              <a:rPr lang="nl-NL" noProof="1"/>
              <a:t>Klikken om de tekststijl van het model te bewerken</a:t>
            </a:r>
          </a:p>
          <a:p>
            <a:pPr lvl="1"/>
            <a:r>
              <a:rPr lang="nl-NL" noProof="1"/>
              <a:t>Tweede niveau</a:t>
            </a:r>
          </a:p>
          <a:p>
            <a:pPr lvl="2"/>
            <a:r>
              <a:rPr lang="nl-NL" noProof="1"/>
              <a:t>Derde niveau</a:t>
            </a:r>
          </a:p>
          <a:p>
            <a:pPr lvl="3"/>
            <a:r>
              <a:rPr lang="nl-NL" noProof="1"/>
              <a:t>Vierde niveau</a:t>
            </a:r>
          </a:p>
          <a:p>
            <a:pPr lvl="4"/>
            <a:r>
              <a:rPr lang="nl-NL" noProof="1"/>
              <a:t>Vijfde niveau</a:t>
            </a:r>
          </a:p>
        </p:txBody>
      </p:sp>
      <p:sp>
        <p:nvSpPr>
          <p:cNvPr id="4" name="Date Placeholder 3"/>
          <p:cNvSpPr>
            <a:spLocks noGrp="1" noSelect="1"/>
          </p:cNvSpPr>
          <p:nvPr>
            <p:ph type="dt" sz="half" idx="10"/>
          </p:nvPr>
        </p:nvSpPr>
        <p:spPr bwMode="gray"/>
        <p:txBody>
          <a:bodyPr/>
          <a:lstStyle/>
          <a:p>
            <a:fld id="{339543A4-6A20-415F-9836-D0976FBE02A4}" type="datetime1">
              <a:rPr lang="nl-NL" smtClean="0"/>
              <a:t>1-6-2023</a:t>
            </a:fld>
            <a:endParaRPr lang="nl-NL" dirty="0"/>
          </a:p>
        </p:txBody>
      </p:sp>
      <p:sp>
        <p:nvSpPr>
          <p:cNvPr id="5" name="Footer Placeholder 4"/>
          <p:cNvSpPr>
            <a:spLocks noGrp="1" noSelect="1"/>
          </p:cNvSpPr>
          <p:nvPr>
            <p:ph type="ftr" sz="quarter" idx="11"/>
          </p:nvPr>
        </p:nvSpPr>
        <p:spPr bwMode="gray"/>
        <p:txBody>
          <a:bodyPr/>
          <a:lstStyle/>
          <a:p>
            <a:r>
              <a:rPr lang="nl-NL"/>
              <a:t>Stadsarchief Amsterdam</a:t>
            </a:r>
            <a:endParaRPr lang="nl-NL" dirty="0"/>
          </a:p>
        </p:txBody>
      </p:sp>
      <p:sp>
        <p:nvSpPr>
          <p:cNvPr id="6" name="Slide Number Placeholder 5"/>
          <p:cNvSpPr>
            <a:spLocks noGrp="1" noSelect="1"/>
          </p:cNvSpPr>
          <p:nvPr>
            <p:ph type="sldNum" sz="quarter" idx="12"/>
          </p:nvPr>
        </p:nvSpPr>
        <p:spPr bwMode="gray"/>
        <p:txBody>
          <a:bodyPr/>
          <a:lstStyle/>
          <a:p>
            <a:r>
              <a:rPr lang="nl-NL" dirty="0"/>
              <a:t>| </a:t>
            </a:r>
            <a:fld id="{5A73F218-DCB0-4894-9B51-05C25669D534}" type="slidenum">
              <a:rPr lang="nl-NL" smtClean="0"/>
              <a:pPr/>
              <a:t>‹nr.›</a:t>
            </a:fld>
            <a:endParaRPr lang="nl-N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eldia rood">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6350" y="1588"/>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1"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2"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3"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6"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7"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8"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9"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0"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1"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2"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3"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4"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5"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6"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7"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8"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9"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0"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 name="Titel 1"/>
          <p:cNvSpPr>
            <a:spLocks noGrp="1" noSelect="1"/>
          </p:cNvSpPr>
          <p:nvPr userDrawn="1">
            <p:ph type="ctrTitle" hasCustomPrompt="1"/>
          </p:nvPr>
        </p:nvSpPr>
        <p:spPr bwMode="gray">
          <a:xfrm>
            <a:off x="981045" y="1758949"/>
            <a:ext cx="7344000" cy="1836000"/>
          </a:xfrm>
        </p:spPr>
        <p:txBody>
          <a:bodyPr anchor="t" anchorCtr="0"/>
          <a:lstStyle>
            <a:lvl1pPr algn="l">
              <a:defRPr sz="5500">
                <a:solidFill>
                  <a:schemeClr val="bg1"/>
                </a:solidFill>
              </a:defRPr>
            </a:lvl1pPr>
          </a:lstStyle>
          <a:p>
            <a:r>
              <a:rPr lang="nl-NL" noProof="1"/>
              <a:t>Titel</a:t>
            </a:r>
          </a:p>
        </p:txBody>
      </p:sp>
      <p:sp>
        <p:nvSpPr>
          <p:cNvPr id="3" name="Ondertitel 2"/>
          <p:cNvSpPr>
            <a:spLocks noGrp="1" noSelect="1"/>
          </p:cNvSpPr>
          <p:nvPr userDrawn="1">
            <p:ph type="subTitle" idx="1" hasCustomPrompt="1"/>
          </p:nvPr>
        </p:nvSpPr>
        <p:spPr bwMode="gray">
          <a:xfrm>
            <a:off x="981045" y="3603786"/>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a:t>jaar / subtitel</a:t>
            </a:r>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marL="0" indent="0">
              <a:defRPr sz="1750" b="1">
                <a:solidFill>
                  <a:schemeClr val="bg1"/>
                </a:solidFill>
              </a:defRPr>
            </a:lvl1pPr>
          </a:lstStyle>
          <a:p>
            <a:pPr algn="l"/>
            <a:fld id="{7736BAB8-BF2A-4BAC-B32E-F1C5BA10DD08}" type="datetime1">
              <a:rPr lang="nl-NL" noProof="1" smtClean="0"/>
              <a:t>1-6-2023</a:t>
            </a:fld>
            <a:endParaRPr lang="nl-NL" noProof="1"/>
          </a:p>
        </p:txBody>
      </p:sp>
      <p:grpSp>
        <p:nvGrpSpPr>
          <p:cNvPr id="31" name="Group 4"/>
          <p:cNvGrpSpPr>
            <a:grpSpLocks noSelect="1" noChangeAspect="1"/>
          </p:cNvGrpSpPr>
          <p:nvPr userDrawn="1"/>
        </p:nvGrpSpPr>
        <p:grpSpPr bwMode="black">
          <a:xfrm>
            <a:off x="1027113" y="847727"/>
            <a:ext cx="1797050" cy="252413"/>
            <a:chOff x="647" y="534"/>
            <a:chExt cx="1132" cy="159"/>
          </a:xfrm>
        </p:grpSpPr>
        <p:sp>
          <p:nvSpPr>
            <p:cNvPr id="33" name="Freeform 6"/>
            <p:cNvSpPr>
              <a:spLocks noSelect="1"/>
            </p:cNvSpPr>
            <p:nvPr/>
          </p:nvSpPr>
          <p:spPr bwMode="black">
            <a:xfrm>
              <a:off x="647" y="542"/>
              <a:ext cx="100" cy="151"/>
            </a:xfrm>
            <a:custGeom>
              <a:avLst/>
              <a:gdLst/>
              <a:ahLst/>
              <a:cxnLst>
                <a:cxn ang="0">
                  <a:pos x="571" y="246"/>
                </a:cxn>
                <a:cxn ang="0">
                  <a:pos x="392" y="165"/>
                </a:cxn>
                <a:cxn ang="0">
                  <a:pos x="224" y="296"/>
                </a:cxn>
                <a:cxn ang="0">
                  <a:pos x="709" y="748"/>
                </a:cxn>
                <a:cxn ang="0">
                  <a:pos x="335" y="1075"/>
                </a:cxn>
                <a:cxn ang="0">
                  <a:pos x="0" y="936"/>
                </a:cxn>
                <a:cxn ang="0">
                  <a:pos x="137" y="803"/>
                </a:cxn>
                <a:cxn ang="0">
                  <a:pos x="340" y="910"/>
                </a:cxn>
                <a:cxn ang="0">
                  <a:pos x="519" y="770"/>
                </a:cxn>
                <a:cxn ang="0">
                  <a:pos x="33" y="309"/>
                </a:cxn>
                <a:cxn ang="0">
                  <a:pos x="410" y="0"/>
                </a:cxn>
                <a:cxn ang="0">
                  <a:pos x="704" y="105"/>
                </a:cxn>
                <a:cxn ang="0">
                  <a:pos x="571" y="246"/>
                </a:cxn>
              </a:cxnLst>
              <a:rect l="0" t="0" r="r" b="b"/>
              <a:pathLst>
                <a:path w="709" h="1075">
                  <a:moveTo>
                    <a:pt x="571" y="246"/>
                  </a:moveTo>
                  <a:cubicBezTo>
                    <a:pt x="532" y="191"/>
                    <a:pt x="462" y="165"/>
                    <a:pt x="392" y="165"/>
                  </a:cubicBezTo>
                  <a:cubicBezTo>
                    <a:pt x="308" y="165"/>
                    <a:pt x="224" y="202"/>
                    <a:pt x="224" y="296"/>
                  </a:cubicBezTo>
                  <a:cubicBezTo>
                    <a:pt x="224" y="501"/>
                    <a:pt x="709" y="384"/>
                    <a:pt x="709" y="748"/>
                  </a:cubicBezTo>
                  <a:cubicBezTo>
                    <a:pt x="709" y="968"/>
                    <a:pt x="536" y="1075"/>
                    <a:pt x="335" y="1075"/>
                  </a:cubicBezTo>
                  <a:cubicBezTo>
                    <a:pt x="208" y="1075"/>
                    <a:pt x="84" y="1036"/>
                    <a:pt x="0" y="936"/>
                  </a:cubicBezTo>
                  <a:cubicBezTo>
                    <a:pt x="137" y="803"/>
                    <a:pt x="137" y="803"/>
                    <a:pt x="137" y="803"/>
                  </a:cubicBezTo>
                  <a:cubicBezTo>
                    <a:pt x="182" y="871"/>
                    <a:pt x="259" y="910"/>
                    <a:pt x="340" y="910"/>
                  </a:cubicBezTo>
                  <a:cubicBezTo>
                    <a:pt x="423" y="910"/>
                    <a:pt x="519" y="864"/>
                    <a:pt x="519" y="770"/>
                  </a:cubicBezTo>
                  <a:cubicBezTo>
                    <a:pt x="519" y="546"/>
                    <a:pt x="33" y="675"/>
                    <a:pt x="33" y="309"/>
                  </a:cubicBezTo>
                  <a:cubicBezTo>
                    <a:pt x="33" y="98"/>
                    <a:pt x="221" y="0"/>
                    <a:pt x="410" y="0"/>
                  </a:cubicBezTo>
                  <a:cubicBezTo>
                    <a:pt x="517" y="0"/>
                    <a:pt x="624" y="30"/>
                    <a:pt x="704" y="105"/>
                  </a:cubicBezTo>
                  <a:cubicBezTo>
                    <a:pt x="571" y="246"/>
                    <a:pt x="571" y="246"/>
                    <a:pt x="571" y="246"/>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4" name="Freeform 7"/>
            <p:cNvSpPr>
              <a:spLocks noSelect="1"/>
            </p:cNvSpPr>
            <p:nvPr/>
          </p:nvSpPr>
          <p:spPr bwMode="black">
            <a:xfrm>
              <a:off x="754" y="564"/>
              <a:ext cx="71" cy="128"/>
            </a:xfrm>
            <a:custGeom>
              <a:avLst/>
              <a:gdLst/>
              <a:ahLst/>
              <a:cxnLst>
                <a:cxn ang="0">
                  <a:pos x="0" y="349"/>
                </a:cxn>
                <a:cxn ang="0">
                  <a:pos x="0" y="201"/>
                </a:cxn>
                <a:cxn ang="0">
                  <a:pos x="143" y="201"/>
                </a:cxn>
                <a:cxn ang="0">
                  <a:pos x="143" y="0"/>
                </a:cxn>
                <a:cxn ang="0">
                  <a:pos x="316" y="0"/>
                </a:cxn>
                <a:cxn ang="0">
                  <a:pos x="316" y="201"/>
                </a:cxn>
                <a:cxn ang="0">
                  <a:pos x="507" y="201"/>
                </a:cxn>
                <a:cxn ang="0">
                  <a:pos x="507" y="349"/>
                </a:cxn>
                <a:cxn ang="0">
                  <a:pos x="316" y="349"/>
                </a:cxn>
                <a:cxn ang="0">
                  <a:pos x="316" y="652"/>
                </a:cxn>
                <a:cxn ang="0">
                  <a:pos x="413" y="765"/>
                </a:cxn>
                <a:cxn ang="0">
                  <a:pos x="507" y="743"/>
                </a:cxn>
                <a:cxn ang="0">
                  <a:pos x="507" y="889"/>
                </a:cxn>
                <a:cxn ang="0">
                  <a:pos x="369" y="912"/>
                </a:cxn>
                <a:cxn ang="0">
                  <a:pos x="143" y="666"/>
                </a:cxn>
                <a:cxn ang="0">
                  <a:pos x="143" y="349"/>
                </a:cxn>
                <a:cxn ang="0">
                  <a:pos x="0" y="349"/>
                </a:cxn>
              </a:cxnLst>
              <a:rect l="0" t="0" r="r" b="b"/>
              <a:pathLst>
                <a:path w="507" h="912">
                  <a:moveTo>
                    <a:pt x="0" y="349"/>
                  </a:moveTo>
                  <a:cubicBezTo>
                    <a:pt x="0" y="201"/>
                    <a:pt x="0" y="201"/>
                    <a:pt x="0" y="201"/>
                  </a:cubicBezTo>
                  <a:cubicBezTo>
                    <a:pt x="143" y="201"/>
                    <a:pt x="143" y="201"/>
                    <a:pt x="143" y="201"/>
                  </a:cubicBezTo>
                  <a:cubicBezTo>
                    <a:pt x="143" y="0"/>
                    <a:pt x="143" y="0"/>
                    <a:pt x="143" y="0"/>
                  </a:cubicBezTo>
                  <a:cubicBezTo>
                    <a:pt x="316" y="0"/>
                    <a:pt x="316" y="0"/>
                    <a:pt x="316" y="0"/>
                  </a:cubicBezTo>
                  <a:cubicBezTo>
                    <a:pt x="316" y="201"/>
                    <a:pt x="316" y="201"/>
                    <a:pt x="316" y="201"/>
                  </a:cubicBezTo>
                  <a:cubicBezTo>
                    <a:pt x="507" y="201"/>
                    <a:pt x="507" y="201"/>
                    <a:pt x="507" y="201"/>
                  </a:cubicBezTo>
                  <a:cubicBezTo>
                    <a:pt x="507" y="349"/>
                    <a:pt x="507" y="349"/>
                    <a:pt x="507" y="349"/>
                  </a:cubicBezTo>
                  <a:cubicBezTo>
                    <a:pt x="316" y="349"/>
                    <a:pt x="316" y="349"/>
                    <a:pt x="316" y="349"/>
                  </a:cubicBezTo>
                  <a:cubicBezTo>
                    <a:pt x="316" y="652"/>
                    <a:pt x="316" y="652"/>
                    <a:pt x="316" y="652"/>
                  </a:cubicBezTo>
                  <a:cubicBezTo>
                    <a:pt x="316" y="721"/>
                    <a:pt x="336" y="765"/>
                    <a:pt x="413" y="765"/>
                  </a:cubicBezTo>
                  <a:cubicBezTo>
                    <a:pt x="443" y="765"/>
                    <a:pt x="485" y="759"/>
                    <a:pt x="507" y="743"/>
                  </a:cubicBezTo>
                  <a:cubicBezTo>
                    <a:pt x="507" y="889"/>
                    <a:pt x="507" y="889"/>
                    <a:pt x="507" y="889"/>
                  </a:cubicBezTo>
                  <a:cubicBezTo>
                    <a:pt x="471" y="906"/>
                    <a:pt x="410" y="912"/>
                    <a:pt x="369" y="912"/>
                  </a:cubicBezTo>
                  <a:cubicBezTo>
                    <a:pt x="186" y="912"/>
                    <a:pt x="143" y="830"/>
                    <a:pt x="143" y="666"/>
                  </a:cubicBezTo>
                  <a:cubicBezTo>
                    <a:pt x="143" y="349"/>
                    <a:pt x="143" y="349"/>
                    <a:pt x="143" y="349"/>
                  </a:cubicBezTo>
                  <a:cubicBezTo>
                    <a:pt x="0" y="349"/>
                    <a:pt x="0" y="349"/>
                    <a:pt x="0" y="349"/>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5" name="Freeform 8"/>
            <p:cNvSpPr>
              <a:spLocks noSelect="1"/>
            </p:cNvSpPr>
            <p:nvPr/>
          </p:nvSpPr>
          <p:spPr bwMode="black">
            <a:xfrm>
              <a:off x="836" y="590"/>
              <a:ext cx="90" cy="102"/>
            </a:xfrm>
            <a:custGeom>
              <a:avLst/>
              <a:gdLst/>
              <a:ahLst/>
              <a:cxnLst>
                <a:cxn ang="0">
                  <a:pos x="470" y="400"/>
                </a:cxn>
                <a:cxn ang="0">
                  <a:pos x="434" y="400"/>
                </a:cxn>
                <a:cxn ang="0">
                  <a:pos x="174" y="507"/>
                </a:cxn>
                <a:cxn ang="0">
                  <a:pos x="295" y="598"/>
                </a:cxn>
                <a:cxn ang="0">
                  <a:pos x="470" y="439"/>
                </a:cxn>
                <a:cxn ang="0">
                  <a:pos x="470" y="400"/>
                </a:cxn>
                <a:cxn ang="0">
                  <a:pos x="480" y="615"/>
                </a:cxn>
                <a:cxn ang="0">
                  <a:pos x="475" y="615"/>
                </a:cxn>
                <a:cxn ang="0">
                  <a:pos x="253" y="728"/>
                </a:cxn>
                <a:cxn ang="0">
                  <a:pos x="0" y="520"/>
                </a:cxn>
                <a:cxn ang="0">
                  <a:pos x="436" y="279"/>
                </a:cxn>
                <a:cxn ang="0">
                  <a:pos x="480" y="279"/>
                </a:cxn>
                <a:cxn ang="0">
                  <a:pos x="480" y="260"/>
                </a:cxn>
                <a:cxn ang="0">
                  <a:pos x="321" y="130"/>
                </a:cxn>
                <a:cxn ang="0">
                  <a:pos x="136" y="202"/>
                </a:cxn>
                <a:cxn ang="0">
                  <a:pos x="45" y="111"/>
                </a:cxn>
                <a:cxn ang="0">
                  <a:pos x="340" y="0"/>
                </a:cxn>
                <a:cxn ang="0">
                  <a:pos x="636" y="312"/>
                </a:cxn>
                <a:cxn ang="0">
                  <a:pos x="636" y="711"/>
                </a:cxn>
                <a:cxn ang="0">
                  <a:pos x="480" y="711"/>
                </a:cxn>
                <a:cxn ang="0">
                  <a:pos x="480" y="615"/>
                </a:cxn>
              </a:cxnLst>
              <a:rect l="0" t="0" r="r" b="b"/>
              <a:pathLst>
                <a:path w="636" h="728">
                  <a:moveTo>
                    <a:pt x="470" y="400"/>
                  </a:moveTo>
                  <a:cubicBezTo>
                    <a:pt x="434" y="400"/>
                    <a:pt x="434" y="400"/>
                    <a:pt x="434" y="400"/>
                  </a:cubicBezTo>
                  <a:cubicBezTo>
                    <a:pt x="338" y="400"/>
                    <a:pt x="174" y="407"/>
                    <a:pt x="174" y="507"/>
                  </a:cubicBezTo>
                  <a:cubicBezTo>
                    <a:pt x="174" y="571"/>
                    <a:pt x="239" y="598"/>
                    <a:pt x="295" y="598"/>
                  </a:cubicBezTo>
                  <a:cubicBezTo>
                    <a:pt x="413" y="598"/>
                    <a:pt x="470" y="536"/>
                    <a:pt x="470" y="439"/>
                  </a:cubicBezTo>
                  <a:cubicBezTo>
                    <a:pt x="470" y="400"/>
                    <a:pt x="470" y="400"/>
                    <a:pt x="470" y="400"/>
                  </a:cubicBezTo>
                  <a:close/>
                  <a:moveTo>
                    <a:pt x="480" y="615"/>
                  </a:moveTo>
                  <a:cubicBezTo>
                    <a:pt x="475" y="615"/>
                    <a:pt x="475" y="615"/>
                    <a:pt x="475" y="615"/>
                  </a:cubicBezTo>
                  <a:cubicBezTo>
                    <a:pt x="426" y="693"/>
                    <a:pt x="345" y="728"/>
                    <a:pt x="253" y="728"/>
                  </a:cubicBezTo>
                  <a:cubicBezTo>
                    <a:pt x="124" y="728"/>
                    <a:pt x="0" y="657"/>
                    <a:pt x="0" y="520"/>
                  </a:cubicBezTo>
                  <a:cubicBezTo>
                    <a:pt x="0" y="295"/>
                    <a:pt x="263" y="279"/>
                    <a:pt x="436" y="279"/>
                  </a:cubicBezTo>
                  <a:cubicBezTo>
                    <a:pt x="480" y="279"/>
                    <a:pt x="480" y="279"/>
                    <a:pt x="480" y="279"/>
                  </a:cubicBezTo>
                  <a:cubicBezTo>
                    <a:pt x="480" y="260"/>
                    <a:pt x="480" y="260"/>
                    <a:pt x="480" y="260"/>
                  </a:cubicBezTo>
                  <a:cubicBezTo>
                    <a:pt x="480" y="175"/>
                    <a:pt x="413" y="130"/>
                    <a:pt x="321" y="130"/>
                  </a:cubicBezTo>
                  <a:cubicBezTo>
                    <a:pt x="249" y="130"/>
                    <a:pt x="182" y="159"/>
                    <a:pt x="136" y="202"/>
                  </a:cubicBezTo>
                  <a:cubicBezTo>
                    <a:pt x="45" y="111"/>
                    <a:pt x="45" y="111"/>
                    <a:pt x="45" y="111"/>
                  </a:cubicBezTo>
                  <a:cubicBezTo>
                    <a:pt x="122" y="33"/>
                    <a:pt x="230" y="0"/>
                    <a:pt x="340" y="0"/>
                  </a:cubicBezTo>
                  <a:cubicBezTo>
                    <a:pt x="636" y="0"/>
                    <a:pt x="636" y="214"/>
                    <a:pt x="636" y="312"/>
                  </a:cubicBezTo>
                  <a:cubicBezTo>
                    <a:pt x="636" y="711"/>
                    <a:pt x="636" y="711"/>
                    <a:pt x="636" y="711"/>
                  </a:cubicBezTo>
                  <a:cubicBezTo>
                    <a:pt x="480" y="711"/>
                    <a:pt x="480" y="711"/>
                    <a:pt x="480" y="711"/>
                  </a:cubicBezTo>
                  <a:cubicBezTo>
                    <a:pt x="480" y="615"/>
                    <a:pt x="480" y="615"/>
                    <a:pt x="480" y="61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6" name="Freeform 9"/>
            <p:cNvSpPr>
              <a:spLocks noSelect="1"/>
            </p:cNvSpPr>
            <p:nvPr/>
          </p:nvSpPr>
          <p:spPr bwMode="black">
            <a:xfrm>
              <a:off x="943" y="536"/>
              <a:ext cx="106" cy="156"/>
            </a:xfrm>
            <a:custGeom>
              <a:avLst/>
              <a:gdLst/>
              <a:ahLst/>
              <a:cxnLst>
                <a:cxn ang="0">
                  <a:pos x="377" y="953"/>
                </a:cxn>
                <a:cxn ang="0">
                  <a:pos x="581" y="745"/>
                </a:cxn>
                <a:cxn ang="0">
                  <a:pos x="377" y="537"/>
                </a:cxn>
                <a:cxn ang="0">
                  <a:pos x="173" y="745"/>
                </a:cxn>
                <a:cxn ang="0">
                  <a:pos x="377" y="953"/>
                </a:cxn>
                <a:cxn ang="0">
                  <a:pos x="584" y="988"/>
                </a:cxn>
                <a:cxn ang="0">
                  <a:pos x="581" y="988"/>
                </a:cxn>
                <a:cxn ang="0">
                  <a:pos x="342" y="1109"/>
                </a:cxn>
                <a:cxn ang="0">
                  <a:pos x="0" y="745"/>
                </a:cxn>
                <a:cxn ang="0">
                  <a:pos x="335" y="381"/>
                </a:cxn>
                <a:cxn ang="0">
                  <a:pos x="571" y="486"/>
                </a:cxn>
                <a:cxn ang="0">
                  <a:pos x="575" y="486"/>
                </a:cxn>
                <a:cxn ang="0">
                  <a:pos x="575" y="0"/>
                </a:cxn>
                <a:cxn ang="0">
                  <a:pos x="748" y="0"/>
                </a:cxn>
                <a:cxn ang="0">
                  <a:pos x="748" y="1092"/>
                </a:cxn>
                <a:cxn ang="0">
                  <a:pos x="584" y="1092"/>
                </a:cxn>
                <a:cxn ang="0">
                  <a:pos x="584" y="988"/>
                </a:cxn>
              </a:cxnLst>
              <a:rect l="0" t="0" r="r" b="b"/>
              <a:pathLst>
                <a:path w="748" h="1109">
                  <a:moveTo>
                    <a:pt x="377" y="953"/>
                  </a:moveTo>
                  <a:cubicBezTo>
                    <a:pt x="504" y="953"/>
                    <a:pt x="581" y="853"/>
                    <a:pt x="581" y="745"/>
                  </a:cubicBezTo>
                  <a:cubicBezTo>
                    <a:pt x="581" y="637"/>
                    <a:pt x="504" y="537"/>
                    <a:pt x="377" y="537"/>
                  </a:cubicBezTo>
                  <a:cubicBezTo>
                    <a:pt x="250" y="537"/>
                    <a:pt x="173" y="637"/>
                    <a:pt x="173" y="745"/>
                  </a:cubicBezTo>
                  <a:cubicBezTo>
                    <a:pt x="173" y="853"/>
                    <a:pt x="250" y="953"/>
                    <a:pt x="377" y="953"/>
                  </a:cubicBezTo>
                  <a:close/>
                  <a:moveTo>
                    <a:pt x="584" y="988"/>
                  </a:moveTo>
                  <a:cubicBezTo>
                    <a:pt x="581" y="988"/>
                    <a:pt x="581" y="988"/>
                    <a:pt x="581" y="988"/>
                  </a:cubicBezTo>
                  <a:cubicBezTo>
                    <a:pt x="530" y="1071"/>
                    <a:pt x="439" y="1109"/>
                    <a:pt x="342" y="1109"/>
                  </a:cubicBezTo>
                  <a:cubicBezTo>
                    <a:pt x="128" y="1109"/>
                    <a:pt x="0" y="950"/>
                    <a:pt x="0" y="745"/>
                  </a:cubicBezTo>
                  <a:cubicBezTo>
                    <a:pt x="0" y="540"/>
                    <a:pt x="137" y="381"/>
                    <a:pt x="335" y="381"/>
                  </a:cubicBezTo>
                  <a:cubicBezTo>
                    <a:pt x="465" y="381"/>
                    <a:pt x="534" y="442"/>
                    <a:pt x="571" y="486"/>
                  </a:cubicBezTo>
                  <a:cubicBezTo>
                    <a:pt x="575" y="486"/>
                    <a:pt x="575" y="486"/>
                    <a:pt x="575" y="486"/>
                  </a:cubicBezTo>
                  <a:cubicBezTo>
                    <a:pt x="575" y="0"/>
                    <a:pt x="575" y="0"/>
                    <a:pt x="575" y="0"/>
                  </a:cubicBezTo>
                  <a:cubicBezTo>
                    <a:pt x="748" y="0"/>
                    <a:pt x="748" y="0"/>
                    <a:pt x="748" y="0"/>
                  </a:cubicBezTo>
                  <a:cubicBezTo>
                    <a:pt x="748" y="1092"/>
                    <a:pt x="748" y="1092"/>
                    <a:pt x="748" y="1092"/>
                  </a:cubicBezTo>
                  <a:cubicBezTo>
                    <a:pt x="584" y="1092"/>
                    <a:pt x="584" y="1092"/>
                    <a:pt x="584" y="1092"/>
                  </a:cubicBezTo>
                  <a:cubicBezTo>
                    <a:pt x="584" y="988"/>
                    <a:pt x="584" y="988"/>
                    <a:pt x="584" y="988"/>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7" name="Freeform 10"/>
            <p:cNvSpPr>
              <a:spLocks noSelect="1"/>
            </p:cNvSpPr>
            <p:nvPr/>
          </p:nvSpPr>
          <p:spPr bwMode="black">
            <a:xfrm>
              <a:off x="1064" y="590"/>
              <a:ext cx="80" cy="102"/>
            </a:xfrm>
            <a:custGeom>
              <a:avLst/>
              <a:gdLst/>
              <a:ahLst/>
              <a:cxnLst>
                <a:cxn ang="0">
                  <a:pos x="432" y="209"/>
                </a:cxn>
                <a:cxn ang="0">
                  <a:pos x="296" y="139"/>
                </a:cxn>
                <a:cxn ang="0">
                  <a:pos x="195" y="212"/>
                </a:cxn>
                <a:cxn ang="0">
                  <a:pos x="569" y="506"/>
                </a:cxn>
                <a:cxn ang="0">
                  <a:pos x="270" y="728"/>
                </a:cxn>
                <a:cxn ang="0">
                  <a:pos x="0" y="621"/>
                </a:cxn>
                <a:cxn ang="0">
                  <a:pos x="116" y="513"/>
                </a:cxn>
                <a:cxn ang="0">
                  <a:pos x="280" y="598"/>
                </a:cxn>
                <a:cxn ang="0">
                  <a:pos x="396" y="519"/>
                </a:cxn>
                <a:cxn ang="0">
                  <a:pos x="22" y="224"/>
                </a:cxn>
                <a:cxn ang="0">
                  <a:pos x="300" y="0"/>
                </a:cxn>
                <a:cxn ang="0">
                  <a:pos x="548" y="105"/>
                </a:cxn>
                <a:cxn ang="0">
                  <a:pos x="432" y="209"/>
                </a:cxn>
              </a:cxnLst>
              <a:rect l="0" t="0" r="r" b="b"/>
              <a:pathLst>
                <a:path w="569" h="728">
                  <a:moveTo>
                    <a:pt x="432" y="209"/>
                  </a:moveTo>
                  <a:cubicBezTo>
                    <a:pt x="399" y="163"/>
                    <a:pt x="355" y="139"/>
                    <a:pt x="296" y="139"/>
                  </a:cubicBezTo>
                  <a:cubicBezTo>
                    <a:pt x="250" y="139"/>
                    <a:pt x="195" y="160"/>
                    <a:pt x="195" y="212"/>
                  </a:cubicBezTo>
                  <a:cubicBezTo>
                    <a:pt x="195" y="337"/>
                    <a:pt x="569" y="235"/>
                    <a:pt x="569" y="506"/>
                  </a:cubicBezTo>
                  <a:cubicBezTo>
                    <a:pt x="569" y="670"/>
                    <a:pt x="412" y="728"/>
                    <a:pt x="270" y="728"/>
                  </a:cubicBezTo>
                  <a:cubicBezTo>
                    <a:pt x="163" y="728"/>
                    <a:pt x="71" y="701"/>
                    <a:pt x="0" y="621"/>
                  </a:cubicBezTo>
                  <a:cubicBezTo>
                    <a:pt x="116" y="513"/>
                    <a:pt x="116" y="513"/>
                    <a:pt x="116" y="513"/>
                  </a:cubicBezTo>
                  <a:cubicBezTo>
                    <a:pt x="160" y="562"/>
                    <a:pt x="207" y="598"/>
                    <a:pt x="280" y="598"/>
                  </a:cubicBezTo>
                  <a:cubicBezTo>
                    <a:pt x="331" y="598"/>
                    <a:pt x="396" y="573"/>
                    <a:pt x="396" y="519"/>
                  </a:cubicBezTo>
                  <a:cubicBezTo>
                    <a:pt x="396" y="376"/>
                    <a:pt x="22" y="488"/>
                    <a:pt x="22" y="224"/>
                  </a:cubicBezTo>
                  <a:cubicBezTo>
                    <a:pt x="22" y="69"/>
                    <a:pt x="160" y="0"/>
                    <a:pt x="300" y="0"/>
                  </a:cubicBezTo>
                  <a:cubicBezTo>
                    <a:pt x="393" y="0"/>
                    <a:pt x="491" y="29"/>
                    <a:pt x="548" y="105"/>
                  </a:cubicBezTo>
                  <a:cubicBezTo>
                    <a:pt x="432" y="209"/>
                    <a:pt x="432" y="209"/>
                    <a:pt x="432" y="209"/>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8" name="Freeform 11"/>
            <p:cNvSpPr>
              <a:spLocks noSelect="1"/>
            </p:cNvSpPr>
            <p:nvPr/>
          </p:nvSpPr>
          <p:spPr bwMode="black">
            <a:xfrm>
              <a:off x="1156" y="590"/>
              <a:ext cx="90" cy="102"/>
            </a:xfrm>
            <a:custGeom>
              <a:avLst/>
              <a:gdLst/>
              <a:ahLst/>
              <a:cxnLst>
                <a:cxn ang="0">
                  <a:pos x="470" y="400"/>
                </a:cxn>
                <a:cxn ang="0">
                  <a:pos x="434" y="400"/>
                </a:cxn>
                <a:cxn ang="0">
                  <a:pos x="174" y="507"/>
                </a:cxn>
                <a:cxn ang="0">
                  <a:pos x="295" y="598"/>
                </a:cxn>
                <a:cxn ang="0">
                  <a:pos x="470" y="439"/>
                </a:cxn>
                <a:cxn ang="0">
                  <a:pos x="470" y="400"/>
                </a:cxn>
                <a:cxn ang="0">
                  <a:pos x="480" y="615"/>
                </a:cxn>
                <a:cxn ang="0">
                  <a:pos x="476" y="615"/>
                </a:cxn>
                <a:cxn ang="0">
                  <a:pos x="253" y="728"/>
                </a:cxn>
                <a:cxn ang="0">
                  <a:pos x="0" y="520"/>
                </a:cxn>
                <a:cxn ang="0">
                  <a:pos x="437" y="279"/>
                </a:cxn>
                <a:cxn ang="0">
                  <a:pos x="480" y="279"/>
                </a:cxn>
                <a:cxn ang="0">
                  <a:pos x="480" y="260"/>
                </a:cxn>
                <a:cxn ang="0">
                  <a:pos x="321" y="130"/>
                </a:cxn>
                <a:cxn ang="0">
                  <a:pos x="136" y="202"/>
                </a:cxn>
                <a:cxn ang="0">
                  <a:pos x="45" y="111"/>
                </a:cxn>
                <a:cxn ang="0">
                  <a:pos x="340" y="0"/>
                </a:cxn>
                <a:cxn ang="0">
                  <a:pos x="636" y="312"/>
                </a:cxn>
                <a:cxn ang="0">
                  <a:pos x="636" y="711"/>
                </a:cxn>
                <a:cxn ang="0">
                  <a:pos x="480" y="711"/>
                </a:cxn>
                <a:cxn ang="0">
                  <a:pos x="480" y="615"/>
                </a:cxn>
              </a:cxnLst>
              <a:rect l="0" t="0" r="r" b="b"/>
              <a:pathLst>
                <a:path w="636" h="728">
                  <a:moveTo>
                    <a:pt x="470" y="400"/>
                  </a:moveTo>
                  <a:cubicBezTo>
                    <a:pt x="434" y="400"/>
                    <a:pt x="434" y="400"/>
                    <a:pt x="434" y="400"/>
                  </a:cubicBezTo>
                  <a:cubicBezTo>
                    <a:pt x="338" y="400"/>
                    <a:pt x="174" y="407"/>
                    <a:pt x="174" y="507"/>
                  </a:cubicBezTo>
                  <a:cubicBezTo>
                    <a:pt x="174" y="571"/>
                    <a:pt x="239" y="598"/>
                    <a:pt x="295" y="598"/>
                  </a:cubicBezTo>
                  <a:cubicBezTo>
                    <a:pt x="414" y="598"/>
                    <a:pt x="470" y="536"/>
                    <a:pt x="470" y="439"/>
                  </a:cubicBezTo>
                  <a:cubicBezTo>
                    <a:pt x="470" y="400"/>
                    <a:pt x="470" y="400"/>
                    <a:pt x="470" y="400"/>
                  </a:cubicBezTo>
                  <a:close/>
                  <a:moveTo>
                    <a:pt x="480" y="615"/>
                  </a:moveTo>
                  <a:cubicBezTo>
                    <a:pt x="476" y="615"/>
                    <a:pt x="476" y="615"/>
                    <a:pt x="476" y="615"/>
                  </a:cubicBezTo>
                  <a:cubicBezTo>
                    <a:pt x="427" y="693"/>
                    <a:pt x="346" y="728"/>
                    <a:pt x="253" y="728"/>
                  </a:cubicBezTo>
                  <a:cubicBezTo>
                    <a:pt x="125" y="728"/>
                    <a:pt x="0" y="657"/>
                    <a:pt x="0" y="520"/>
                  </a:cubicBezTo>
                  <a:cubicBezTo>
                    <a:pt x="0" y="295"/>
                    <a:pt x="263" y="279"/>
                    <a:pt x="437" y="279"/>
                  </a:cubicBezTo>
                  <a:cubicBezTo>
                    <a:pt x="480" y="279"/>
                    <a:pt x="480" y="279"/>
                    <a:pt x="480" y="279"/>
                  </a:cubicBezTo>
                  <a:cubicBezTo>
                    <a:pt x="480" y="260"/>
                    <a:pt x="480" y="260"/>
                    <a:pt x="480" y="260"/>
                  </a:cubicBezTo>
                  <a:cubicBezTo>
                    <a:pt x="480" y="175"/>
                    <a:pt x="414" y="130"/>
                    <a:pt x="321" y="130"/>
                  </a:cubicBezTo>
                  <a:cubicBezTo>
                    <a:pt x="249" y="130"/>
                    <a:pt x="182" y="159"/>
                    <a:pt x="136" y="202"/>
                  </a:cubicBezTo>
                  <a:cubicBezTo>
                    <a:pt x="45" y="111"/>
                    <a:pt x="45" y="111"/>
                    <a:pt x="45" y="111"/>
                  </a:cubicBezTo>
                  <a:cubicBezTo>
                    <a:pt x="122" y="33"/>
                    <a:pt x="230" y="0"/>
                    <a:pt x="340" y="0"/>
                  </a:cubicBezTo>
                  <a:cubicBezTo>
                    <a:pt x="636" y="0"/>
                    <a:pt x="636" y="214"/>
                    <a:pt x="636" y="312"/>
                  </a:cubicBezTo>
                  <a:cubicBezTo>
                    <a:pt x="636" y="711"/>
                    <a:pt x="636" y="711"/>
                    <a:pt x="636" y="711"/>
                  </a:cubicBezTo>
                  <a:cubicBezTo>
                    <a:pt x="480" y="711"/>
                    <a:pt x="480" y="711"/>
                    <a:pt x="480" y="711"/>
                  </a:cubicBezTo>
                  <a:cubicBezTo>
                    <a:pt x="480" y="615"/>
                    <a:pt x="480" y="615"/>
                    <a:pt x="480" y="61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9" name="Freeform 12"/>
            <p:cNvSpPr>
              <a:spLocks noSelect="1"/>
            </p:cNvSpPr>
            <p:nvPr/>
          </p:nvSpPr>
          <p:spPr bwMode="black">
            <a:xfrm>
              <a:off x="1269" y="590"/>
              <a:ext cx="63" cy="100"/>
            </a:xfrm>
            <a:custGeom>
              <a:avLst/>
              <a:gdLst/>
              <a:ahLst/>
              <a:cxnLst>
                <a:cxn ang="0">
                  <a:pos x="0" y="17"/>
                </a:cxn>
                <a:cxn ang="0">
                  <a:pos x="173" y="17"/>
                </a:cxn>
                <a:cxn ang="0">
                  <a:pos x="173" y="127"/>
                </a:cxn>
                <a:cxn ang="0">
                  <a:pos x="176" y="127"/>
                </a:cxn>
                <a:cxn ang="0">
                  <a:pos x="381" y="0"/>
                </a:cxn>
                <a:cxn ang="0">
                  <a:pos x="444" y="10"/>
                </a:cxn>
                <a:cxn ang="0">
                  <a:pos x="444" y="178"/>
                </a:cxn>
                <a:cxn ang="0">
                  <a:pos x="360" y="165"/>
                </a:cxn>
                <a:cxn ang="0">
                  <a:pos x="173" y="339"/>
                </a:cxn>
                <a:cxn ang="0">
                  <a:pos x="173" y="711"/>
                </a:cxn>
                <a:cxn ang="0">
                  <a:pos x="0" y="711"/>
                </a:cxn>
                <a:cxn ang="0">
                  <a:pos x="0" y="17"/>
                </a:cxn>
              </a:cxnLst>
              <a:rect l="0" t="0" r="r" b="b"/>
              <a:pathLst>
                <a:path w="444" h="711">
                  <a:moveTo>
                    <a:pt x="0" y="17"/>
                  </a:moveTo>
                  <a:cubicBezTo>
                    <a:pt x="173" y="17"/>
                    <a:pt x="173" y="17"/>
                    <a:pt x="173" y="17"/>
                  </a:cubicBezTo>
                  <a:cubicBezTo>
                    <a:pt x="173" y="127"/>
                    <a:pt x="173" y="127"/>
                    <a:pt x="173" y="127"/>
                  </a:cubicBezTo>
                  <a:cubicBezTo>
                    <a:pt x="176" y="127"/>
                    <a:pt x="176" y="127"/>
                    <a:pt x="176" y="127"/>
                  </a:cubicBezTo>
                  <a:cubicBezTo>
                    <a:pt x="214" y="48"/>
                    <a:pt x="290" y="0"/>
                    <a:pt x="381" y="0"/>
                  </a:cubicBezTo>
                  <a:cubicBezTo>
                    <a:pt x="403" y="0"/>
                    <a:pt x="423" y="4"/>
                    <a:pt x="444" y="10"/>
                  </a:cubicBezTo>
                  <a:cubicBezTo>
                    <a:pt x="444" y="178"/>
                    <a:pt x="444" y="178"/>
                    <a:pt x="444" y="178"/>
                  </a:cubicBezTo>
                  <a:cubicBezTo>
                    <a:pt x="415" y="170"/>
                    <a:pt x="387" y="165"/>
                    <a:pt x="360" y="165"/>
                  </a:cubicBezTo>
                  <a:cubicBezTo>
                    <a:pt x="197" y="165"/>
                    <a:pt x="173" y="302"/>
                    <a:pt x="173" y="339"/>
                  </a:cubicBezTo>
                  <a:cubicBezTo>
                    <a:pt x="173" y="711"/>
                    <a:pt x="173" y="711"/>
                    <a:pt x="173" y="711"/>
                  </a:cubicBezTo>
                  <a:cubicBezTo>
                    <a:pt x="0" y="711"/>
                    <a:pt x="0" y="711"/>
                    <a:pt x="0" y="711"/>
                  </a:cubicBezTo>
                  <a:cubicBezTo>
                    <a:pt x="0" y="17"/>
                    <a:pt x="0" y="17"/>
                    <a:pt x="0" y="17"/>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0" name="Freeform 13"/>
            <p:cNvSpPr>
              <a:spLocks noSelect="1"/>
            </p:cNvSpPr>
            <p:nvPr/>
          </p:nvSpPr>
          <p:spPr bwMode="black">
            <a:xfrm>
              <a:off x="1339" y="590"/>
              <a:ext cx="88" cy="102"/>
            </a:xfrm>
            <a:custGeom>
              <a:avLst/>
              <a:gdLst/>
              <a:ahLst/>
              <a:cxnLst>
                <a:cxn ang="0">
                  <a:pos x="508" y="225"/>
                </a:cxn>
                <a:cxn ang="0">
                  <a:pos x="377" y="156"/>
                </a:cxn>
                <a:cxn ang="0">
                  <a:pos x="173" y="364"/>
                </a:cxn>
                <a:cxn ang="0">
                  <a:pos x="377" y="572"/>
                </a:cxn>
                <a:cxn ang="0">
                  <a:pos x="511" y="507"/>
                </a:cxn>
                <a:cxn ang="0">
                  <a:pos x="627" y="631"/>
                </a:cxn>
                <a:cxn ang="0">
                  <a:pos x="377" y="728"/>
                </a:cxn>
                <a:cxn ang="0">
                  <a:pos x="0" y="364"/>
                </a:cxn>
                <a:cxn ang="0">
                  <a:pos x="377" y="0"/>
                </a:cxn>
                <a:cxn ang="0">
                  <a:pos x="628" y="105"/>
                </a:cxn>
                <a:cxn ang="0">
                  <a:pos x="508" y="225"/>
                </a:cxn>
              </a:cxnLst>
              <a:rect l="0" t="0" r="r" b="b"/>
              <a:pathLst>
                <a:path w="628" h="728">
                  <a:moveTo>
                    <a:pt x="508" y="225"/>
                  </a:moveTo>
                  <a:cubicBezTo>
                    <a:pt x="468" y="183"/>
                    <a:pt x="423" y="156"/>
                    <a:pt x="377" y="156"/>
                  </a:cubicBezTo>
                  <a:cubicBezTo>
                    <a:pt x="249" y="156"/>
                    <a:pt x="173" y="256"/>
                    <a:pt x="173" y="364"/>
                  </a:cubicBezTo>
                  <a:cubicBezTo>
                    <a:pt x="173" y="472"/>
                    <a:pt x="249" y="572"/>
                    <a:pt x="377" y="572"/>
                  </a:cubicBezTo>
                  <a:cubicBezTo>
                    <a:pt x="430" y="572"/>
                    <a:pt x="479" y="549"/>
                    <a:pt x="511" y="507"/>
                  </a:cubicBezTo>
                  <a:cubicBezTo>
                    <a:pt x="627" y="631"/>
                    <a:pt x="627" y="631"/>
                    <a:pt x="627" y="631"/>
                  </a:cubicBezTo>
                  <a:cubicBezTo>
                    <a:pt x="556" y="702"/>
                    <a:pt x="437" y="728"/>
                    <a:pt x="377" y="728"/>
                  </a:cubicBezTo>
                  <a:cubicBezTo>
                    <a:pt x="167" y="728"/>
                    <a:pt x="0" y="582"/>
                    <a:pt x="0" y="364"/>
                  </a:cubicBezTo>
                  <a:cubicBezTo>
                    <a:pt x="0" y="146"/>
                    <a:pt x="167" y="0"/>
                    <a:pt x="377" y="0"/>
                  </a:cubicBezTo>
                  <a:cubicBezTo>
                    <a:pt x="465" y="0"/>
                    <a:pt x="562" y="32"/>
                    <a:pt x="628" y="105"/>
                  </a:cubicBezTo>
                  <a:cubicBezTo>
                    <a:pt x="508" y="225"/>
                    <a:pt x="508" y="225"/>
                    <a:pt x="508" y="22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1" name="Freeform 14"/>
            <p:cNvSpPr>
              <a:spLocks noSelect="1"/>
            </p:cNvSpPr>
            <p:nvPr/>
          </p:nvSpPr>
          <p:spPr bwMode="black">
            <a:xfrm>
              <a:off x="1441" y="536"/>
              <a:ext cx="89" cy="154"/>
            </a:xfrm>
            <a:custGeom>
              <a:avLst/>
              <a:gdLst/>
              <a:ahLst/>
              <a:cxnLst>
                <a:cxn ang="0">
                  <a:pos x="173" y="495"/>
                </a:cxn>
                <a:cxn ang="0">
                  <a:pos x="176" y="495"/>
                </a:cxn>
                <a:cxn ang="0">
                  <a:pos x="380" y="381"/>
                </a:cxn>
                <a:cxn ang="0">
                  <a:pos x="632" y="654"/>
                </a:cxn>
                <a:cxn ang="0">
                  <a:pos x="632" y="1092"/>
                </a:cxn>
                <a:cxn ang="0">
                  <a:pos x="459" y="1092"/>
                </a:cxn>
                <a:cxn ang="0">
                  <a:pos x="459" y="741"/>
                </a:cxn>
                <a:cxn ang="0">
                  <a:pos x="332" y="537"/>
                </a:cxn>
                <a:cxn ang="0">
                  <a:pos x="173" y="713"/>
                </a:cxn>
                <a:cxn ang="0">
                  <a:pos x="173" y="1092"/>
                </a:cxn>
                <a:cxn ang="0">
                  <a:pos x="0" y="1092"/>
                </a:cxn>
                <a:cxn ang="0">
                  <a:pos x="0" y="0"/>
                </a:cxn>
                <a:cxn ang="0">
                  <a:pos x="173" y="0"/>
                </a:cxn>
                <a:cxn ang="0">
                  <a:pos x="173" y="495"/>
                </a:cxn>
              </a:cxnLst>
              <a:rect l="0" t="0" r="r" b="b"/>
              <a:pathLst>
                <a:path w="632" h="1092">
                  <a:moveTo>
                    <a:pt x="173" y="495"/>
                  </a:moveTo>
                  <a:cubicBezTo>
                    <a:pt x="176" y="495"/>
                    <a:pt x="176" y="495"/>
                    <a:pt x="176" y="495"/>
                  </a:cubicBezTo>
                  <a:cubicBezTo>
                    <a:pt x="203" y="437"/>
                    <a:pt x="273" y="381"/>
                    <a:pt x="380" y="381"/>
                  </a:cubicBezTo>
                  <a:cubicBezTo>
                    <a:pt x="566" y="381"/>
                    <a:pt x="632" y="512"/>
                    <a:pt x="632" y="654"/>
                  </a:cubicBezTo>
                  <a:cubicBezTo>
                    <a:pt x="632" y="1092"/>
                    <a:pt x="632" y="1092"/>
                    <a:pt x="632" y="1092"/>
                  </a:cubicBezTo>
                  <a:cubicBezTo>
                    <a:pt x="459" y="1092"/>
                    <a:pt x="459" y="1092"/>
                    <a:pt x="459" y="1092"/>
                  </a:cubicBezTo>
                  <a:cubicBezTo>
                    <a:pt x="459" y="741"/>
                    <a:pt x="459" y="741"/>
                    <a:pt x="459" y="741"/>
                  </a:cubicBezTo>
                  <a:cubicBezTo>
                    <a:pt x="459" y="664"/>
                    <a:pt x="453" y="537"/>
                    <a:pt x="332" y="537"/>
                  </a:cubicBezTo>
                  <a:cubicBezTo>
                    <a:pt x="218" y="537"/>
                    <a:pt x="173" y="621"/>
                    <a:pt x="173" y="713"/>
                  </a:cubicBezTo>
                  <a:cubicBezTo>
                    <a:pt x="173" y="1092"/>
                    <a:pt x="173" y="1092"/>
                    <a:pt x="173" y="1092"/>
                  </a:cubicBezTo>
                  <a:cubicBezTo>
                    <a:pt x="0" y="1092"/>
                    <a:pt x="0" y="1092"/>
                    <a:pt x="0" y="1092"/>
                  </a:cubicBezTo>
                  <a:cubicBezTo>
                    <a:pt x="0" y="0"/>
                    <a:pt x="0" y="0"/>
                    <a:pt x="0" y="0"/>
                  </a:cubicBezTo>
                  <a:cubicBezTo>
                    <a:pt x="173" y="0"/>
                    <a:pt x="173" y="0"/>
                    <a:pt x="173" y="0"/>
                  </a:cubicBezTo>
                  <a:cubicBezTo>
                    <a:pt x="173" y="495"/>
                    <a:pt x="173" y="495"/>
                    <a:pt x="173" y="49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2" name="Freeform 15"/>
            <p:cNvSpPr>
              <a:spLocks noSelect="1"/>
            </p:cNvSpPr>
            <p:nvPr/>
          </p:nvSpPr>
          <p:spPr bwMode="black">
            <a:xfrm>
              <a:off x="1552" y="545"/>
              <a:ext cx="31" cy="145"/>
            </a:xfrm>
            <a:custGeom>
              <a:avLst/>
              <a:gdLst/>
              <a:ahLst/>
              <a:cxnLst>
                <a:cxn ang="0">
                  <a:pos x="24" y="339"/>
                </a:cxn>
                <a:cxn ang="0">
                  <a:pos x="198" y="339"/>
                </a:cxn>
                <a:cxn ang="0">
                  <a:pos x="198" y="1033"/>
                </a:cxn>
                <a:cxn ang="0">
                  <a:pos x="24" y="1033"/>
                </a:cxn>
                <a:cxn ang="0">
                  <a:pos x="24" y="339"/>
                </a:cxn>
                <a:cxn ang="0">
                  <a:pos x="109" y="0"/>
                </a:cxn>
                <a:cxn ang="0">
                  <a:pos x="222" y="104"/>
                </a:cxn>
                <a:cxn ang="0">
                  <a:pos x="109" y="208"/>
                </a:cxn>
                <a:cxn ang="0">
                  <a:pos x="0" y="104"/>
                </a:cxn>
                <a:cxn ang="0">
                  <a:pos x="109" y="0"/>
                </a:cxn>
              </a:cxnLst>
              <a:rect l="0" t="0" r="r" b="b"/>
              <a:pathLst>
                <a:path w="222" h="1033">
                  <a:moveTo>
                    <a:pt x="24" y="339"/>
                  </a:moveTo>
                  <a:cubicBezTo>
                    <a:pt x="198" y="339"/>
                    <a:pt x="198" y="339"/>
                    <a:pt x="198" y="339"/>
                  </a:cubicBezTo>
                  <a:cubicBezTo>
                    <a:pt x="198" y="1033"/>
                    <a:pt x="198" y="1033"/>
                    <a:pt x="198" y="1033"/>
                  </a:cubicBezTo>
                  <a:cubicBezTo>
                    <a:pt x="24" y="1033"/>
                    <a:pt x="24" y="1033"/>
                    <a:pt x="24" y="1033"/>
                  </a:cubicBezTo>
                  <a:cubicBezTo>
                    <a:pt x="24" y="339"/>
                    <a:pt x="24" y="339"/>
                    <a:pt x="24" y="339"/>
                  </a:cubicBezTo>
                  <a:close/>
                  <a:moveTo>
                    <a:pt x="109" y="0"/>
                  </a:moveTo>
                  <a:cubicBezTo>
                    <a:pt x="173" y="0"/>
                    <a:pt x="222" y="45"/>
                    <a:pt x="222" y="104"/>
                  </a:cubicBezTo>
                  <a:cubicBezTo>
                    <a:pt x="222" y="163"/>
                    <a:pt x="173" y="208"/>
                    <a:pt x="109" y="208"/>
                  </a:cubicBezTo>
                  <a:cubicBezTo>
                    <a:pt x="46" y="208"/>
                    <a:pt x="0" y="159"/>
                    <a:pt x="0" y="104"/>
                  </a:cubicBezTo>
                  <a:cubicBezTo>
                    <a:pt x="0" y="49"/>
                    <a:pt x="46" y="0"/>
                    <a:pt x="109" y="0"/>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3" name="Freeform 16"/>
            <p:cNvSpPr>
              <a:spLocks noSelect="1"/>
            </p:cNvSpPr>
            <p:nvPr/>
          </p:nvSpPr>
          <p:spPr bwMode="black">
            <a:xfrm>
              <a:off x="1600" y="590"/>
              <a:ext cx="99" cy="102"/>
            </a:xfrm>
            <a:custGeom>
              <a:avLst/>
              <a:gdLst/>
              <a:ahLst/>
              <a:cxnLst>
                <a:cxn ang="0">
                  <a:pos x="529" y="295"/>
                </a:cxn>
                <a:cxn ang="0">
                  <a:pos x="352" y="130"/>
                </a:cxn>
                <a:cxn ang="0">
                  <a:pos x="173" y="295"/>
                </a:cxn>
                <a:cxn ang="0">
                  <a:pos x="529" y="295"/>
                </a:cxn>
                <a:cxn ang="0">
                  <a:pos x="173" y="425"/>
                </a:cxn>
                <a:cxn ang="0">
                  <a:pos x="360" y="589"/>
                </a:cxn>
                <a:cxn ang="0">
                  <a:pos x="546" y="495"/>
                </a:cxn>
                <a:cxn ang="0">
                  <a:pos x="670" y="589"/>
                </a:cxn>
                <a:cxn ang="0">
                  <a:pos x="377" y="728"/>
                </a:cxn>
                <a:cxn ang="0">
                  <a:pos x="0" y="364"/>
                </a:cxn>
                <a:cxn ang="0">
                  <a:pos x="377" y="0"/>
                </a:cxn>
                <a:cxn ang="0">
                  <a:pos x="702" y="377"/>
                </a:cxn>
                <a:cxn ang="0">
                  <a:pos x="702" y="425"/>
                </a:cxn>
                <a:cxn ang="0">
                  <a:pos x="173" y="425"/>
                </a:cxn>
              </a:cxnLst>
              <a:rect l="0" t="0" r="r" b="b"/>
              <a:pathLst>
                <a:path w="702" h="728">
                  <a:moveTo>
                    <a:pt x="529" y="295"/>
                  </a:moveTo>
                  <a:cubicBezTo>
                    <a:pt x="527" y="194"/>
                    <a:pt x="461" y="130"/>
                    <a:pt x="352" y="130"/>
                  </a:cubicBezTo>
                  <a:cubicBezTo>
                    <a:pt x="250" y="130"/>
                    <a:pt x="186" y="195"/>
                    <a:pt x="173" y="295"/>
                  </a:cubicBezTo>
                  <a:cubicBezTo>
                    <a:pt x="529" y="295"/>
                    <a:pt x="529" y="295"/>
                    <a:pt x="529" y="295"/>
                  </a:cubicBezTo>
                  <a:close/>
                  <a:moveTo>
                    <a:pt x="173" y="425"/>
                  </a:moveTo>
                  <a:cubicBezTo>
                    <a:pt x="185" y="527"/>
                    <a:pt x="263" y="589"/>
                    <a:pt x="360" y="589"/>
                  </a:cubicBezTo>
                  <a:cubicBezTo>
                    <a:pt x="446" y="589"/>
                    <a:pt x="503" y="549"/>
                    <a:pt x="546" y="495"/>
                  </a:cubicBezTo>
                  <a:cubicBezTo>
                    <a:pt x="670" y="589"/>
                    <a:pt x="670" y="589"/>
                    <a:pt x="670" y="589"/>
                  </a:cubicBezTo>
                  <a:cubicBezTo>
                    <a:pt x="589" y="689"/>
                    <a:pt x="487" y="728"/>
                    <a:pt x="377" y="728"/>
                  </a:cubicBezTo>
                  <a:cubicBezTo>
                    <a:pt x="167" y="728"/>
                    <a:pt x="0" y="582"/>
                    <a:pt x="0" y="364"/>
                  </a:cubicBezTo>
                  <a:cubicBezTo>
                    <a:pt x="0" y="146"/>
                    <a:pt x="167" y="0"/>
                    <a:pt x="377" y="0"/>
                  </a:cubicBezTo>
                  <a:cubicBezTo>
                    <a:pt x="571" y="0"/>
                    <a:pt x="702" y="136"/>
                    <a:pt x="702" y="377"/>
                  </a:cubicBezTo>
                  <a:cubicBezTo>
                    <a:pt x="702" y="425"/>
                    <a:pt x="702" y="425"/>
                    <a:pt x="702" y="425"/>
                  </a:cubicBezTo>
                  <a:cubicBezTo>
                    <a:pt x="173" y="425"/>
                    <a:pt x="173" y="425"/>
                    <a:pt x="173" y="42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4" name="Freeform 17"/>
            <p:cNvSpPr>
              <a:spLocks noSelect="1"/>
            </p:cNvSpPr>
            <p:nvPr/>
          </p:nvSpPr>
          <p:spPr bwMode="black">
            <a:xfrm>
              <a:off x="1707" y="534"/>
              <a:ext cx="72" cy="156"/>
            </a:xfrm>
            <a:custGeom>
              <a:avLst/>
              <a:gdLst/>
              <a:ahLst/>
              <a:cxnLst>
                <a:cxn ang="0">
                  <a:pos x="143" y="564"/>
                </a:cxn>
                <a:cxn ang="0">
                  <a:pos x="0" y="564"/>
                </a:cxn>
                <a:cxn ang="0">
                  <a:pos x="0" y="416"/>
                </a:cxn>
                <a:cxn ang="0">
                  <a:pos x="143" y="416"/>
                </a:cxn>
                <a:cxn ang="0">
                  <a:pos x="143" y="318"/>
                </a:cxn>
                <a:cxn ang="0">
                  <a:pos x="402" y="0"/>
                </a:cxn>
                <a:cxn ang="0">
                  <a:pos x="512" y="10"/>
                </a:cxn>
                <a:cxn ang="0">
                  <a:pos x="500" y="158"/>
                </a:cxn>
                <a:cxn ang="0">
                  <a:pos x="428" y="148"/>
                </a:cxn>
                <a:cxn ang="0">
                  <a:pos x="317" y="291"/>
                </a:cxn>
                <a:cxn ang="0">
                  <a:pos x="317" y="416"/>
                </a:cxn>
                <a:cxn ang="0">
                  <a:pos x="477" y="416"/>
                </a:cxn>
                <a:cxn ang="0">
                  <a:pos x="477" y="564"/>
                </a:cxn>
                <a:cxn ang="0">
                  <a:pos x="317" y="564"/>
                </a:cxn>
                <a:cxn ang="0">
                  <a:pos x="317" y="1110"/>
                </a:cxn>
                <a:cxn ang="0">
                  <a:pos x="143" y="1110"/>
                </a:cxn>
                <a:cxn ang="0">
                  <a:pos x="143" y="564"/>
                </a:cxn>
              </a:cxnLst>
              <a:rect l="0" t="0" r="r" b="b"/>
              <a:pathLst>
                <a:path w="512" h="1110">
                  <a:moveTo>
                    <a:pt x="143" y="564"/>
                  </a:moveTo>
                  <a:cubicBezTo>
                    <a:pt x="0" y="564"/>
                    <a:pt x="0" y="564"/>
                    <a:pt x="0" y="564"/>
                  </a:cubicBezTo>
                  <a:cubicBezTo>
                    <a:pt x="0" y="416"/>
                    <a:pt x="0" y="416"/>
                    <a:pt x="0" y="416"/>
                  </a:cubicBezTo>
                  <a:cubicBezTo>
                    <a:pt x="143" y="416"/>
                    <a:pt x="143" y="416"/>
                    <a:pt x="143" y="416"/>
                  </a:cubicBezTo>
                  <a:cubicBezTo>
                    <a:pt x="143" y="318"/>
                    <a:pt x="143" y="318"/>
                    <a:pt x="143" y="318"/>
                  </a:cubicBezTo>
                  <a:cubicBezTo>
                    <a:pt x="143" y="126"/>
                    <a:pt x="187" y="0"/>
                    <a:pt x="402" y="0"/>
                  </a:cubicBezTo>
                  <a:cubicBezTo>
                    <a:pt x="439" y="0"/>
                    <a:pt x="476" y="3"/>
                    <a:pt x="512" y="10"/>
                  </a:cubicBezTo>
                  <a:cubicBezTo>
                    <a:pt x="500" y="158"/>
                    <a:pt x="500" y="158"/>
                    <a:pt x="500" y="158"/>
                  </a:cubicBezTo>
                  <a:cubicBezTo>
                    <a:pt x="476" y="152"/>
                    <a:pt x="452" y="148"/>
                    <a:pt x="428" y="148"/>
                  </a:cubicBezTo>
                  <a:cubicBezTo>
                    <a:pt x="331" y="148"/>
                    <a:pt x="317" y="214"/>
                    <a:pt x="317" y="291"/>
                  </a:cubicBezTo>
                  <a:cubicBezTo>
                    <a:pt x="317" y="416"/>
                    <a:pt x="317" y="416"/>
                    <a:pt x="317" y="416"/>
                  </a:cubicBezTo>
                  <a:cubicBezTo>
                    <a:pt x="477" y="416"/>
                    <a:pt x="477" y="416"/>
                    <a:pt x="477" y="416"/>
                  </a:cubicBezTo>
                  <a:cubicBezTo>
                    <a:pt x="477" y="564"/>
                    <a:pt x="477" y="564"/>
                    <a:pt x="477" y="564"/>
                  </a:cubicBezTo>
                  <a:cubicBezTo>
                    <a:pt x="317" y="564"/>
                    <a:pt x="317" y="564"/>
                    <a:pt x="317" y="564"/>
                  </a:cubicBezTo>
                  <a:cubicBezTo>
                    <a:pt x="317" y="1110"/>
                    <a:pt x="317" y="1110"/>
                    <a:pt x="317" y="1110"/>
                  </a:cubicBezTo>
                  <a:cubicBezTo>
                    <a:pt x="143" y="1110"/>
                    <a:pt x="143" y="1110"/>
                    <a:pt x="143" y="1110"/>
                  </a:cubicBezTo>
                  <a:cubicBezTo>
                    <a:pt x="143" y="564"/>
                    <a:pt x="143" y="564"/>
                    <a:pt x="143" y="564"/>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ussendia">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6350" y="1588"/>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1"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2"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3"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6"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7"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8"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9"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0"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1"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2"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3"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4"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5"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6"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7"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8"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9"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0"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 name="Titel 1"/>
          <p:cNvSpPr>
            <a:spLocks noGrp="1" noSelect="1"/>
          </p:cNvSpPr>
          <p:nvPr userDrawn="1">
            <p:ph type="ctrTitle" hasCustomPrompt="1"/>
          </p:nvPr>
        </p:nvSpPr>
        <p:spPr bwMode="gray">
          <a:xfrm>
            <a:off x="981045" y="1758949"/>
            <a:ext cx="7344000" cy="1039967"/>
          </a:xfrm>
        </p:spPr>
        <p:txBody>
          <a:bodyPr anchor="t" anchorCtr="0"/>
          <a:lstStyle>
            <a:lvl1pPr algn="l">
              <a:defRPr sz="5500">
                <a:solidFill>
                  <a:schemeClr val="bg1"/>
                </a:solidFill>
              </a:defRPr>
            </a:lvl1pPr>
          </a:lstStyle>
          <a:p>
            <a:r>
              <a:rPr lang="nl-NL" noProof="1"/>
              <a:t>Titel</a:t>
            </a:r>
          </a:p>
        </p:txBody>
      </p:sp>
      <p:sp>
        <p:nvSpPr>
          <p:cNvPr id="3" name="Ondertitel 2"/>
          <p:cNvSpPr>
            <a:spLocks noGrp="1" noSelect="1"/>
          </p:cNvSpPr>
          <p:nvPr userDrawn="1">
            <p:ph type="subTitle" idx="1" hasCustomPrompt="1"/>
          </p:nvPr>
        </p:nvSpPr>
        <p:spPr bwMode="gray">
          <a:xfrm>
            <a:off x="981045" y="2752261"/>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a:t>Subtitel</a:t>
            </a:r>
          </a:p>
        </p:txBody>
      </p:sp>
      <p:grpSp>
        <p:nvGrpSpPr>
          <p:cNvPr id="31" name="Group 4"/>
          <p:cNvGrpSpPr>
            <a:grpSpLocks noSelect="1" noChangeAspect="1"/>
          </p:cNvGrpSpPr>
          <p:nvPr userDrawn="1"/>
        </p:nvGrpSpPr>
        <p:grpSpPr bwMode="black">
          <a:xfrm>
            <a:off x="1027113" y="847727"/>
            <a:ext cx="1797050" cy="252413"/>
            <a:chOff x="647" y="534"/>
            <a:chExt cx="1132" cy="159"/>
          </a:xfrm>
        </p:grpSpPr>
        <p:sp>
          <p:nvSpPr>
            <p:cNvPr id="33" name="Freeform 6"/>
            <p:cNvSpPr>
              <a:spLocks noSelect="1"/>
            </p:cNvSpPr>
            <p:nvPr/>
          </p:nvSpPr>
          <p:spPr bwMode="black">
            <a:xfrm>
              <a:off x="647" y="542"/>
              <a:ext cx="100" cy="151"/>
            </a:xfrm>
            <a:custGeom>
              <a:avLst/>
              <a:gdLst/>
              <a:ahLst/>
              <a:cxnLst>
                <a:cxn ang="0">
                  <a:pos x="571" y="246"/>
                </a:cxn>
                <a:cxn ang="0">
                  <a:pos x="392" y="165"/>
                </a:cxn>
                <a:cxn ang="0">
                  <a:pos x="224" y="296"/>
                </a:cxn>
                <a:cxn ang="0">
                  <a:pos x="709" y="748"/>
                </a:cxn>
                <a:cxn ang="0">
                  <a:pos x="335" y="1075"/>
                </a:cxn>
                <a:cxn ang="0">
                  <a:pos x="0" y="936"/>
                </a:cxn>
                <a:cxn ang="0">
                  <a:pos x="137" y="803"/>
                </a:cxn>
                <a:cxn ang="0">
                  <a:pos x="340" y="910"/>
                </a:cxn>
                <a:cxn ang="0">
                  <a:pos x="519" y="770"/>
                </a:cxn>
                <a:cxn ang="0">
                  <a:pos x="33" y="309"/>
                </a:cxn>
                <a:cxn ang="0">
                  <a:pos x="410" y="0"/>
                </a:cxn>
                <a:cxn ang="0">
                  <a:pos x="704" y="105"/>
                </a:cxn>
                <a:cxn ang="0">
                  <a:pos x="571" y="246"/>
                </a:cxn>
              </a:cxnLst>
              <a:rect l="0" t="0" r="r" b="b"/>
              <a:pathLst>
                <a:path w="709" h="1075">
                  <a:moveTo>
                    <a:pt x="571" y="246"/>
                  </a:moveTo>
                  <a:cubicBezTo>
                    <a:pt x="532" y="191"/>
                    <a:pt x="462" y="165"/>
                    <a:pt x="392" y="165"/>
                  </a:cubicBezTo>
                  <a:cubicBezTo>
                    <a:pt x="308" y="165"/>
                    <a:pt x="224" y="202"/>
                    <a:pt x="224" y="296"/>
                  </a:cubicBezTo>
                  <a:cubicBezTo>
                    <a:pt x="224" y="501"/>
                    <a:pt x="709" y="384"/>
                    <a:pt x="709" y="748"/>
                  </a:cubicBezTo>
                  <a:cubicBezTo>
                    <a:pt x="709" y="968"/>
                    <a:pt x="536" y="1075"/>
                    <a:pt x="335" y="1075"/>
                  </a:cubicBezTo>
                  <a:cubicBezTo>
                    <a:pt x="208" y="1075"/>
                    <a:pt x="84" y="1036"/>
                    <a:pt x="0" y="936"/>
                  </a:cubicBezTo>
                  <a:cubicBezTo>
                    <a:pt x="137" y="803"/>
                    <a:pt x="137" y="803"/>
                    <a:pt x="137" y="803"/>
                  </a:cubicBezTo>
                  <a:cubicBezTo>
                    <a:pt x="182" y="871"/>
                    <a:pt x="259" y="910"/>
                    <a:pt x="340" y="910"/>
                  </a:cubicBezTo>
                  <a:cubicBezTo>
                    <a:pt x="423" y="910"/>
                    <a:pt x="519" y="864"/>
                    <a:pt x="519" y="770"/>
                  </a:cubicBezTo>
                  <a:cubicBezTo>
                    <a:pt x="519" y="546"/>
                    <a:pt x="33" y="675"/>
                    <a:pt x="33" y="309"/>
                  </a:cubicBezTo>
                  <a:cubicBezTo>
                    <a:pt x="33" y="98"/>
                    <a:pt x="221" y="0"/>
                    <a:pt x="410" y="0"/>
                  </a:cubicBezTo>
                  <a:cubicBezTo>
                    <a:pt x="517" y="0"/>
                    <a:pt x="624" y="30"/>
                    <a:pt x="704" y="105"/>
                  </a:cubicBezTo>
                  <a:cubicBezTo>
                    <a:pt x="571" y="246"/>
                    <a:pt x="571" y="246"/>
                    <a:pt x="571" y="246"/>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4" name="Freeform 7"/>
            <p:cNvSpPr>
              <a:spLocks noSelect="1"/>
            </p:cNvSpPr>
            <p:nvPr/>
          </p:nvSpPr>
          <p:spPr bwMode="black">
            <a:xfrm>
              <a:off x="754" y="564"/>
              <a:ext cx="71" cy="128"/>
            </a:xfrm>
            <a:custGeom>
              <a:avLst/>
              <a:gdLst/>
              <a:ahLst/>
              <a:cxnLst>
                <a:cxn ang="0">
                  <a:pos x="0" y="349"/>
                </a:cxn>
                <a:cxn ang="0">
                  <a:pos x="0" y="201"/>
                </a:cxn>
                <a:cxn ang="0">
                  <a:pos x="143" y="201"/>
                </a:cxn>
                <a:cxn ang="0">
                  <a:pos x="143" y="0"/>
                </a:cxn>
                <a:cxn ang="0">
                  <a:pos x="316" y="0"/>
                </a:cxn>
                <a:cxn ang="0">
                  <a:pos x="316" y="201"/>
                </a:cxn>
                <a:cxn ang="0">
                  <a:pos x="507" y="201"/>
                </a:cxn>
                <a:cxn ang="0">
                  <a:pos x="507" y="349"/>
                </a:cxn>
                <a:cxn ang="0">
                  <a:pos x="316" y="349"/>
                </a:cxn>
                <a:cxn ang="0">
                  <a:pos x="316" y="652"/>
                </a:cxn>
                <a:cxn ang="0">
                  <a:pos x="413" y="765"/>
                </a:cxn>
                <a:cxn ang="0">
                  <a:pos x="507" y="743"/>
                </a:cxn>
                <a:cxn ang="0">
                  <a:pos x="507" y="889"/>
                </a:cxn>
                <a:cxn ang="0">
                  <a:pos x="369" y="912"/>
                </a:cxn>
                <a:cxn ang="0">
                  <a:pos x="143" y="666"/>
                </a:cxn>
                <a:cxn ang="0">
                  <a:pos x="143" y="349"/>
                </a:cxn>
                <a:cxn ang="0">
                  <a:pos x="0" y="349"/>
                </a:cxn>
              </a:cxnLst>
              <a:rect l="0" t="0" r="r" b="b"/>
              <a:pathLst>
                <a:path w="507" h="912">
                  <a:moveTo>
                    <a:pt x="0" y="349"/>
                  </a:moveTo>
                  <a:cubicBezTo>
                    <a:pt x="0" y="201"/>
                    <a:pt x="0" y="201"/>
                    <a:pt x="0" y="201"/>
                  </a:cubicBezTo>
                  <a:cubicBezTo>
                    <a:pt x="143" y="201"/>
                    <a:pt x="143" y="201"/>
                    <a:pt x="143" y="201"/>
                  </a:cubicBezTo>
                  <a:cubicBezTo>
                    <a:pt x="143" y="0"/>
                    <a:pt x="143" y="0"/>
                    <a:pt x="143" y="0"/>
                  </a:cubicBezTo>
                  <a:cubicBezTo>
                    <a:pt x="316" y="0"/>
                    <a:pt x="316" y="0"/>
                    <a:pt x="316" y="0"/>
                  </a:cubicBezTo>
                  <a:cubicBezTo>
                    <a:pt x="316" y="201"/>
                    <a:pt x="316" y="201"/>
                    <a:pt x="316" y="201"/>
                  </a:cubicBezTo>
                  <a:cubicBezTo>
                    <a:pt x="507" y="201"/>
                    <a:pt x="507" y="201"/>
                    <a:pt x="507" y="201"/>
                  </a:cubicBezTo>
                  <a:cubicBezTo>
                    <a:pt x="507" y="349"/>
                    <a:pt x="507" y="349"/>
                    <a:pt x="507" y="349"/>
                  </a:cubicBezTo>
                  <a:cubicBezTo>
                    <a:pt x="316" y="349"/>
                    <a:pt x="316" y="349"/>
                    <a:pt x="316" y="349"/>
                  </a:cubicBezTo>
                  <a:cubicBezTo>
                    <a:pt x="316" y="652"/>
                    <a:pt x="316" y="652"/>
                    <a:pt x="316" y="652"/>
                  </a:cubicBezTo>
                  <a:cubicBezTo>
                    <a:pt x="316" y="721"/>
                    <a:pt x="336" y="765"/>
                    <a:pt x="413" y="765"/>
                  </a:cubicBezTo>
                  <a:cubicBezTo>
                    <a:pt x="443" y="765"/>
                    <a:pt x="485" y="759"/>
                    <a:pt x="507" y="743"/>
                  </a:cubicBezTo>
                  <a:cubicBezTo>
                    <a:pt x="507" y="889"/>
                    <a:pt x="507" y="889"/>
                    <a:pt x="507" y="889"/>
                  </a:cubicBezTo>
                  <a:cubicBezTo>
                    <a:pt x="471" y="906"/>
                    <a:pt x="410" y="912"/>
                    <a:pt x="369" y="912"/>
                  </a:cubicBezTo>
                  <a:cubicBezTo>
                    <a:pt x="186" y="912"/>
                    <a:pt x="143" y="830"/>
                    <a:pt x="143" y="666"/>
                  </a:cubicBezTo>
                  <a:cubicBezTo>
                    <a:pt x="143" y="349"/>
                    <a:pt x="143" y="349"/>
                    <a:pt x="143" y="349"/>
                  </a:cubicBezTo>
                  <a:cubicBezTo>
                    <a:pt x="0" y="349"/>
                    <a:pt x="0" y="349"/>
                    <a:pt x="0" y="349"/>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5" name="Freeform 8"/>
            <p:cNvSpPr>
              <a:spLocks noSelect="1"/>
            </p:cNvSpPr>
            <p:nvPr/>
          </p:nvSpPr>
          <p:spPr bwMode="black">
            <a:xfrm>
              <a:off x="836" y="590"/>
              <a:ext cx="90" cy="102"/>
            </a:xfrm>
            <a:custGeom>
              <a:avLst/>
              <a:gdLst/>
              <a:ahLst/>
              <a:cxnLst>
                <a:cxn ang="0">
                  <a:pos x="470" y="400"/>
                </a:cxn>
                <a:cxn ang="0">
                  <a:pos x="434" y="400"/>
                </a:cxn>
                <a:cxn ang="0">
                  <a:pos x="174" y="507"/>
                </a:cxn>
                <a:cxn ang="0">
                  <a:pos x="295" y="598"/>
                </a:cxn>
                <a:cxn ang="0">
                  <a:pos x="470" y="439"/>
                </a:cxn>
                <a:cxn ang="0">
                  <a:pos x="470" y="400"/>
                </a:cxn>
                <a:cxn ang="0">
                  <a:pos x="480" y="615"/>
                </a:cxn>
                <a:cxn ang="0">
                  <a:pos x="475" y="615"/>
                </a:cxn>
                <a:cxn ang="0">
                  <a:pos x="253" y="728"/>
                </a:cxn>
                <a:cxn ang="0">
                  <a:pos x="0" y="520"/>
                </a:cxn>
                <a:cxn ang="0">
                  <a:pos x="436" y="279"/>
                </a:cxn>
                <a:cxn ang="0">
                  <a:pos x="480" y="279"/>
                </a:cxn>
                <a:cxn ang="0">
                  <a:pos x="480" y="260"/>
                </a:cxn>
                <a:cxn ang="0">
                  <a:pos x="321" y="130"/>
                </a:cxn>
                <a:cxn ang="0">
                  <a:pos x="136" y="202"/>
                </a:cxn>
                <a:cxn ang="0">
                  <a:pos x="45" y="111"/>
                </a:cxn>
                <a:cxn ang="0">
                  <a:pos x="340" y="0"/>
                </a:cxn>
                <a:cxn ang="0">
                  <a:pos x="636" y="312"/>
                </a:cxn>
                <a:cxn ang="0">
                  <a:pos x="636" y="711"/>
                </a:cxn>
                <a:cxn ang="0">
                  <a:pos x="480" y="711"/>
                </a:cxn>
                <a:cxn ang="0">
                  <a:pos x="480" y="615"/>
                </a:cxn>
              </a:cxnLst>
              <a:rect l="0" t="0" r="r" b="b"/>
              <a:pathLst>
                <a:path w="636" h="728">
                  <a:moveTo>
                    <a:pt x="470" y="400"/>
                  </a:moveTo>
                  <a:cubicBezTo>
                    <a:pt x="434" y="400"/>
                    <a:pt x="434" y="400"/>
                    <a:pt x="434" y="400"/>
                  </a:cubicBezTo>
                  <a:cubicBezTo>
                    <a:pt x="338" y="400"/>
                    <a:pt x="174" y="407"/>
                    <a:pt x="174" y="507"/>
                  </a:cubicBezTo>
                  <a:cubicBezTo>
                    <a:pt x="174" y="571"/>
                    <a:pt x="239" y="598"/>
                    <a:pt x="295" y="598"/>
                  </a:cubicBezTo>
                  <a:cubicBezTo>
                    <a:pt x="413" y="598"/>
                    <a:pt x="470" y="536"/>
                    <a:pt x="470" y="439"/>
                  </a:cubicBezTo>
                  <a:cubicBezTo>
                    <a:pt x="470" y="400"/>
                    <a:pt x="470" y="400"/>
                    <a:pt x="470" y="400"/>
                  </a:cubicBezTo>
                  <a:close/>
                  <a:moveTo>
                    <a:pt x="480" y="615"/>
                  </a:moveTo>
                  <a:cubicBezTo>
                    <a:pt x="475" y="615"/>
                    <a:pt x="475" y="615"/>
                    <a:pt x="475" y="615"/>
                  </a:cubicBezTo>
                  <a:cubicBezTo>
                    <a:pt x="426" y="693"/>
                    <a:pt x="345" y="728"/>
                    <a:pt x="253" y="728"/>
                  </a:cubicBezTo>
                  <a:cubicBezTo>
                    <a:pt x="124" y="728"/>
                    <a:pt x="0" y="657"/>
                    <a:pt x="0" y="520"/>
                  </a:cubicBezTo>
                  <a:cubicBezTo>
                    <a:pt x="0" y="295"/>
                    <a:pt x="263" y="279"/>
                    <a:pt x="436" y="279"/>
                  </a:cubicBezTo>
                  <a:cubicBezTo>
                    <a:pt x="480" y="279"/>
                    <a:pt x="480" y="279"/>
                    <a:pt x="480" y="279"/>
                  </a:cubicBezTo>
                  <a:cubicBezTo>
                    <a:pt x="480" y="260"/>
                    <a:pt x="480" y="260"/>
                    <a:pt x="480" y="260"/>
                  </a:cubicBezTo>
                  <a:cubicBezTo>
                    <a:pt x="480" y="175"/>
                    <a:pt x="413" y="130"/>
                    <a:pt x="321" y="130"/>
                  </a:cubicBezTo>
                  <a:cubicBezTo>
                    <a:pt x="249" y="130"/>
                    <a:pt x="182" y="159"/>
                    <a:pt x="136" y="202"/>
                  </a:cubicBezTo>
                  <a:cubicBezTo>
                    <a:pt x="45" y="111"/>
                    <a:pt x="45" y="111"/>
                    <a:pt x="45" y="111"/>
                  </a:cubicBezTo>
                  <a:cubicBezTo>
                    <a:pt x="122" y="33"/>
                    <a:pt x="230" y="0"/>
                    <a:pt x="340" y="0"/>
                  </a:cubicBezTo>
                  <a:cubicBezTo>
                    <a:pt x="636" y="0"/>
                    <a:pt x="636" y="214"/>
                    <a:pt x="636" y="312"/>
                  </a:cubicBezTo>
                  <a:cubicBezTo>
                    <a:pt x="636" y="711"/>
                    <a:pt x="636" y="711"/>
                    <a:pt x="636" y="711"/>
                  </a:cubicBezTo>
                  <a:cubicBezTo>
                    <a:pt x="480" y="711"/>
                    <a:pt x="480" y="711"/>
                    <a:pt x="480" y="711"/>
                  </a:cubicBezTo>
                  <a:cubicBezTo>
                    <a:pt x="480" y="615"/>
                    <a:pt x="480" y="615"/>
                    <a:pt x="480" y="61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6" name="Freeform 9"/>
            <p:cNvSpPr>
              <a:spLocks noSelect="1"/>
            </p:cNvSpPr>
            <p:nvPr/>
          </p:nvSpPr>
          <p:spPr bwMode="black">
            <a:xfrm>
              <a:off x="943" y="536"/>
              <a:ext cx="106" cy="156"/>
            </a:xfrm>
            <a:custGeom>
              <a:avLst/>
              <a:gdLst/>
              <a:ahLst/>
              <a:cxnLst>
                <a:cxn ang="0">
                  <a:pos x="377" y="953"/>
                </a:cxn>
                <a:cxn ang="0">
                  <a:pos x="581" y="745"/>
                </a:cxn>
                <a:cxn ang="0">
                  <a:pos x="377" y="537"/>
                </a:cxn>
                <a:cxn ang="0">
                  <a:pos x="173" y="745"/>
                </a:cxn>
                <a:cxn ang="0">
                  <a:pos x="377" y="953"/>
                </a:cxn>
                <a:cxn ang="0">
                  <a:pos x="584" y="988"/>
                </a:cxn>
                <a:cxn ang="0">
                  <a:pos x="581" y="988"/>
                </a:cxn>
                <a:cxn ang="0">
                  <a:pos x="342" y="1109"/>
                </a:cxn>
                <a:cxn ang="0">
                  <a:pos x="0" y="745"/>
                </a:cxn>
                <a:cxn ang="0">
                  <a:pos x="335" y="381"/>
                </a:cxn>
                <a:cxn ang="0">
                  <a:pos x="571" y="486"/>
                </a:cxn>
                <a:cxn ang="0">
                  <a:pos x="575" y="486"/>
                </a:cxn>
                <a:cxn ang="0">
                  <a:pos x="575" y="0"/>
                </a:cxn>
                <a:cxn ang="0">
                  <a:pos x="748" y="0"/>
                </a:cxn>
                <a:cxn ang="0">
                  <a:pos x="748" y="1092"/>
                </a:cxn>
                <a:cxn ang="0">
                  <a:pos x="584" y="1092"/>
                </a:cxn>
                <a:cxn ang="0">
                  <a:pos x="584" y="988"/>
                </a:cxn>
              </a:cxnLst>
              <a:rect l="0" t="0" r="r" b="b"/>
              <a:pathLst>
                <a:path w="748" h="1109">
                  <a:moveTo>
                    <a:pt x="377" y="953"/>
                  </a:moveTo>
                  <a:cubicBezTo>
                    <a:pt x="504" y="953"/>
                    <a:pt x="581" y="853"/>
                    <a:pt x="581" y="745"/>
                  </a:cubicBezTo>
                  <a:cubicBezTo>
                    <a:pt x="581" y="637"/>
                    <a:pt x="504" y="537"/>
                    <a:pt x="377" y="537"/>
                  </a:cubicBezTo>
                  <a:cubicBezTo>
                    <a:pt x="250" y="537"/>
                    <a:pt x="173" y="637"/>
                    <a:pt x="173" y="745"/>
                  </a:cubicBezTo>
                  <a:cubicBezTo>
                    <a:pt x="173" y="853"/>
                    <a:pt x="250" y="953"/>
                    <a:pt x="377" y="953"/>
                  </a:cubicBezTo>
                  <a:close/>
                  <a:moveTo>
                    <a:pt x="584" y="988"/>
                  </a:moveTo>
                  <a:cubicBezTo>
                    <a:pt x="581" y="988"/>
                    <a:pt x="581" y="988"/>
                    <a:pt x="581" y="988"/>
                  </a:cubicBezTo>
                  <a:cubicBezTo>
                    <a:pt x="530" y="1071"/>
                    <a:pt x="439" y="1109"/>
                    <a:pt x="342" y="1109"/>
                  </a:cubicBezTo>
                  <a:cubicBezTo>
                    <a:pt x="128" y="1109"/>
                    <a:pt x="0" y="950"/>
                    <a:pt x="0" y="745"/>
                  </a:cubicBezTo>
                  <a:cubicBezTo>
                    <a:pt x="0" y="540"/>
                    <a:pt x="137" y="381"/>
                    <a:pt x="335" y="381"/>
                  </a:cubicBezTo>
                  <a:cubicBezTo>
                    <a:pt x="465" y="381"/>
                    <a:pt x="534" y="442"/>
                    <a:pt x="571" y="486"/>
                  </a:cubicBezTo>
                  <a:cubicBezTo>
                    <a:pt x="575" y="486"/>
                    <a:pt x="575" y="486"/>
                    <a:pt x="575" y="486"/>
                  </a:cubicBezTo>
                  <a:cubicBezTo>
                    <a:pt x="575" y="0"/>
                    <a:pt x="575" y="0"/>
                    <a:pt x="575" y="0"/>
                  </a:cubicBezTo>
                  <a:cubicBezTo>
                    <a:pt x="748" y="0"/>
                    <a:pt x="748" y="0"/>
                    <a:pt x="748" y="0"/>
                  </a:cubicBezTo>
                  <a:cubicBezTo>
                    <a:pt x="748" y="1092"/>
                    <a:pt x="748" y="1092"/>
                    <a:pt x="748" y="1092"/>
                  </a:cubicBezTo>
                  <a:cubicBezTo>
                    <a:pt x="584" y="1092"/>
                    <a:pt x="584" y="1092"/>
                    <a:pt x="584" y="1092"/>
                  </a:cubicBezTo>
                  <a:cubicBezTo>
                    <a:pt x="584" y="988"/>
                    <a:pt x="584" y="988"/>
                    <a:pt x="584" y="988"/>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7" name="Freeform 10"/>
            <p:cNvSpPr>
              <a:spLocks noSelect="1"/>
            </p:cNvSpPr>
            <p:nvPr/>
          </p:nvSpPr>
          <p:spPr bwMode="black">
            <a:xfrm>
              <a:off x="1064" y="590"/>
              <a:ext cx="80" cy="102"/>
            </a:xfrm>
            <a:custGeom>
              <a:avLst/>
              <a:gdLst/>
              <a:ahLst/>
              <a:cxnLst>
                <a:cxn ang="0">
                  <a:pos x="432" y="209"/>
                </a:cxn>
                <a:cxn ang="0">
                  <a:pos x="296" y="139"/>
                </a:cxn>
                <a:cxn ang="0">
                  <a:pos x="195" y="212"/>
                </a:cxn>
                <a:cxn ang="0">
                  <a:pos x="569" y="506"/>
                </a:cxn>
                <a:cxn ang="0">
                  <a:pos x="270" y="728"/>
                </a:cxn>
                <a:cxn ang="0">
                  <a:pos x="0" y="621"/>
                </a:cxn>
                <a:cxn ang="0">
                  <a:pos x="116" y="513"/>
                </a:cxn>
                <a:cxn ang="0">
                  <a:pos x="280" y="598"/>
                </a:cxn>
                <a:cxn ang="0">
                  <a:pos x="396" y="519"/>
                </a:cxn>
                <a:cxn ang="0">
                  <a:pos x="22" y="224"/>
                </a:cxn>
                <a:cxn ang="0">
                  <a:pos x="300" y="0"/>
                </a:cxn>
                <a:cxn ang="0">
                  <a:pos x="548" y="105"/>
                </a:cxn>
                <a:cxn ang="0">
                  <a:pos x="432" y="209"/>
                </a:cxn>
              </a:cxnLst>
              <a:rect l="0" t="0" r="r" b="b"/>
              <a:pathLst>
                <a:path w="569" h="728">
                  <a:moveTo>
                    <a:pt x="432" y="209"/>
                  </a:moveTo>
                  <a:cubicBezTo>
                    <a:pt x="399" y="163"/>
                    <a:pt x="355" y="139"/>
                    <a:pt x="296" y="139"/>
                  </a:cubicBezTo>
                  <a:cubicBezTo>
                    <a:pt x="250" y="139"/>
                    <a:pt x="195" y="160"/>
                    <a:pt x="195" y="212"/>
                  </a:cubicBezTo>
                  <a:cubicBezTo>
                    <a:pt x="195" y="337"/>
                    <a:pt x="569" y="235"/>
                    <a:pt x="569" y="506"/>
                  </a:cubicBezTo>
                  <a:cubicBezTo>
                    <a:pt x="569" y="670"/>
                    <a:pt x="412" y="728"/>
                    <a:pt x="270" y="728"/>
                  </a:cubicBezTo>
                  <a:cubicBezTo>
                    <a:pt x="163" y="728"/>
                    <a:pt x="71" y="701"/>
                    <a:pt x="0" y="621"/>
                  </a:cubicBezTo>
                  <a:cubicBezTo>
                    <a:pt x="116" y="513"/>
                    <a:pt x="116" y="513"/>
                    <a:pt x="116" y="513"/>
                  </a:cubicBezTo>
                  <a:cubicBezTo>
                    <a:pt x="160" y="562"/>
                    <a:pt x="207" y="598"/>
                    <a:pt x="280" y="598"/>
                  </a:cubicBezTo>
                  <a:cubicBezTo>
                    <a:pt x="331" y="598"/>
                    <a:pt x="396" y="573"/>
                    <a:pt x="396" y="519"/>
                  </a:cubicBezTo>
                  <a:cubicBezTo>
                    <a:pt x="396" y="376"/>
                    <a:pt x="22" y="488"/>
                    <a:pt x="22" y="224"/>
                  </a:cubicBezTo>
                  <a:cubicBezTo>
                    <a:pt x="22" y="69"/>
                    <a:pt x="160" y="0"/>
                    <a:pt x="300" y="0"/>
                  </a:cubicBezTo>
                  <a:cubicBezTo>
                    <a:pt x="393" y="0"/>
                    <a:pt x="491" y="29"/>
                    <a:pt x="548" y="105"/>
                  </a:cubicBezTo>
                  <a:cubicBezTo>
                    <a:pt x="432" y="209"/>
                    <a:pt x="432" y="209"/>
                    <a:pt x="432" y="209"/>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8" name="Freeform 11"/>
            <p:cNvSpPr>
              <a:spLocks noSelect="1"/>
            </p:cNvSpPr>
            <p:nvPr/>
          </p:nvSpPr>
          <p:spPr bwMode="black">
            <a:xfrm>
              <a:off x="1156" y="590"/>
              <a:ext cx="90" cy="102"/>
            </a:xfrm>
            <a:custGeom>
              <a:avLst/>
              <a:gdLst/>
              <a:ahLst/>
              <a:cxnLst>
                <a:cxn ang="0">
                  <a:pos x="470" y="400"/>
                </a:cxn>
                <a:cxn ang="0">
                  <a:pos x="434" y="400"/>
                </a:cxn>
                <a:cxn ang="0">
                  <a:pos x="174" y="507"/>
                </a:cxn>
                <a:cxn ang="0">
                  <a:pos x="295" y="598"/>
                </a:cxn>
                <a:cxn ang="0">
                  <a:pos x="470" y="439"/>
                </a:cxn>
                <a:cxn ang="0">
                  <a:pos x="470" y="400"/>
                </a:cxn>
                <a:cxn ang="0">
                  <a:pos x="480" y="615"/>
                </a:cxn>
                <a:cxn ang="0">
                  <a:pos x="476" y="615"/>
                </a:cxn>
                <a:cxn ang="0">
                  <a:pos x="253" y="728"/>
                </a:cxn>
                <a:cxn ang="0">
                  <a:pos x="0" y="520"/>
                </a:cxn>
                <a:cxn ang="0">
                  <a:pos x="437" y="279"/>
                </a:cxn>
                <a:cxn ang="0">
                  <a:pos x="480" y="279"/>
                </a:cxn>
                <a:cxn ang="0">
                  <a:pos x="480" y="260"/>
                </a:cxn>
                <a:cxn ang="0">
                  <a:pos x="321" y="130"/>
                </a:cxn>
                <a:cxn ang="0">
                  <a:pos x="136" y="202"/>
                </a:cxn>
                <a:cxn ang="0">
                  <a:pos x="45" y="111"/>
                </a:cxn>
                <a:cxn ang="0">
                  <a:pos x="340" y="0"/>
                </a:cxn>
                <a:cxn ang="0">
                  <a:pos x="636" y="312"/>
                </a:cxn>
                <a:cxn ang="0">
                  <a:pos x="636" y="711"/>
                </a:cxn>
                <a:cxn ang="0">
                  <a:pos x="480" y="711"/>
                </a:cxn>
                <a:cxn ang="0">
                  <a:pos x="480" y="615"/>
                </a:cxn>
              </a:cxnLst>
              <a:rect l="0" t="0" r="r" b="b"/>
              <a:pathLst>
                <a:path w="636" h="728">
                  <a:moveTo>
                    <a:pt x="470" y="400"/>
                  </a:moveTo>
                  <a:cubicBezTo>
                    <a:pt x="434" y="400"/>
                    <a:pt x="434" y="400"/>
                    <a:pt x="434" y="400"/>
                  </a:cubicBezTo>
                  <a:cubicBezTo>
                    <a:pt x="338" y="400"/>
                    <a:pt x="174" y="407"/>
                    <a:pt x="174" y="507"/>
                  </a:cubicBezTo>
                  <a:cubicBezTo>
                    <a:pt x="174" y="571"/>
                    <a:pt x="239" y="598"/>
                    <a:pt x="295" y="598"/>
                  </a:cubicBezTo>
                  <a:cubicBezTo>
                    <a:pt x="414" y="598"/>
                    <a:pt x="470" y="536"/>
                    <a:pt x="470" y="439"/>
                  </a:cubicBezTo>
                  <a:cubicBezTo>
                    <a:pt x="470" y="400"/>
                    <a:pt x="470" y="400"/>
                    <a:pt x="470" y="400"/>
                  </a:cubicBezTo>
                  <a:close/>
                  <a:moveTo>
                    <a:pt x="480" y="615"/>
                  </a:moveTo>
                  <a:cubicBezTo>
                    <a:pt x="476" y="615"/>
                    <a:pt x="476" y="615"/>
                    <a:pt x="476" y="615"/>
                  </a:cubicBezTo>
                  <a:cubicBezTo>
                    <a:pt x="427" y="693"/>
                    <a:pt x="346" y="728"/>
                    <a:pt x="253" y="728"/>
                  </a:cubicBezTo>
                  <a:cubicBezTo>
                    <a:pt x="125" y="728"/>
                    <a:pt x="0" y="657"/>
                    <a:pt x="0" y="520"/>
                  </a:cubicBezTo>
                  <a:cubicBezTo>
                    <a:pt x="0" y="295"/>
                    <a:pt x="263" y="279"/>
                    <a:pt x="437" y="279"/>
                  </a:cubicBezTo>
                  <a:cubicBezTo>
                    <a:pt x="480" y="279"/>
                    <a:pt x="480" y="279"/>
                    <a:pt x="480" y="279"/>
                  </a:cubicBezTo>
                  <a:cubicBezTo>
                    <a:pt x="480" y="260"/>
                    <a:pt x="480" y="260"/>
                    <a:pt x="480" y="260"/>
                  </a:cubicBezTo>
                  <a:cubicBezTo>
                    <a:pt x="480" y="175"/>
                    <a:pt x="414" y="130"/>
                    <a:pt x="321" y="130"/>
                  </a:cubicBezTo>
                  <a:cubicBezTo>
                    <a:pt x="249" y="130"/>
                    <a:pt x="182" y="159"/>
                    <a:pt x="136" y="202"/>
                  </a:cubicBezTo>
                  <a:cubicBezTo>
                    <a:pt x="45" y="111"/>
                    <a:pt x="45" y="111"/>
                    <a:pt x="45" y="111"/>
                  </a:cubicBezTo>
                  <a:cubicBezTo>
                    <a:pt x="122" y="33"/>
                    <a:pt x="230" y="0"/>
                    <a:pt x="340" y="0"/>
                  </a:cubicBezTo>
                  <a:cubicBezTo>
                    <a:pt x="636" y="0"/>
                    <a:pt x="636" y="214"/>
                    <a:pt x="636" y="312"/>
                  </a:cubicBezTo>
                  <a:cubicBezTo>
                    <a:pt x="636" y="711"/>
                    <a:pt x="636" y="711"/>
                    <a:pt x="636" y="711"/>
                  </a:cubicBezTo>
                  <a:cubicBezTo>
                    <a:pt x="480" y="711"/>
                    <a:pt x="480" y="711"/>
                    <a:pt x="480" y="711"/>
                  </a:cubicBezTo>
                  <a:cubicBezTo>
                    <a:pt x="480" y="615"/>
                    <a:pt x="480" y="615"/>
                    <a:pt x="480" y="61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9" name="Freeform 12"/>
            <p:cNvSpPr>
              <a:spLocks noSelect="1"/>
            </p:cNvSpPr>
            <p:nvPr/>
          </p:nvSpPr>
          <p:spPr bwMode="black">
            <a:xfrm>
              <a:off x="1269" y="590"/>
              <a:ext cx="63" cy="100"/>
            </a:xfrm>
            <a:custGeom>
              <a:avLst/>
              <a:gdLst/>
              <a:ahLst/>
              <a:cxnLst>
                <a:cxn ang="0">
                  <a:pos x="0" y="17"/>
                </a:cxn>
                <a:cxn ang="0">
                  <a:pos x="173" y="17"/>
                </a:cxn>
                <a:cxn ang="0">
                  <a:pos x="173" y="127"/>
                </a:cxn>
                <a:cxn ang="0">
                  <a:pos x="176" y="127"/>
                </a:cxn>
                <a:cxn ang="0">
                  <a:pos x="381" y="0"/>
                </a:cxn>
                <a:cxn ang="0">
                  <a:pos x="444" y="10"/>
                </a:cxn>
                <a:cxn ang="0">
                  <a:pos x="444" y="178"/>
                </a:cxn>
                <a:cxn ang="0">
                  <a:pos x="360" y="165"/>
                </a:cxn>
                <a:cxn ang="0">
                  <a:pos x="173" y="339"/>
                </a:cxn>
                <a:cxn ang="0">
                  <a:pos x="173" y="711"/>
                </a:cxn>
                <a:cxn ang="0">
                  <a:pos x="0" y="711"/>
                </a:cxn>
                <a:cxn ang="0">
                  <a:pos x="0" y="17"/>
                </a:cxn>
              </a:cxnLst>
              <a:rect l="0" t="0" r="r" b="b"/>
              <a:pathLst>
                <a:path w="444" h="711">
                  <a:moveTo>
                    <a:pt x="0" y="17"/>
                  </a:moveTo>
                  <a:cubicBezTo>
                    <a:pt x="173" y="17"/>
                    <a:pt x="173" y="17"/>
                    <a:pt x="173" y="17"/>
                  </a:cubicBezTo>
                  <a:cubicBezTo>
                    <a:pt x="173" y="127"/>
                    <a:pt x="173" y="127"/>
                    <a:pt x="173" y="127"/>
                  </a:cubicBezTo>
                  <a:cubicBezTo>
                    <a:pt x="176" y="127"/>
                    <a:pt x="176" y="127"/>
                    <a:pt x="176" y="127"/>
                  </a:cubicBezTo>
                  <a:cubicBezTo>
                    <a:pt x="214" y="48"/>
                    <a:pt x="290" y="0"/>
                    <a:pt x="381" y="0"/>
                  </a:cubicBezTo>
                  <a:cubicBezTo>
                    <a:pt x="403" y="0"/>
                    <a:pt x="423" y="4"/>
                    <a:pt x="444" y="10"/>
                  </a:cubicBezTo>
                  <a:cubicBezTo>
                    <a:pt x="444" y="178"/>
                    <a:pt x="444" y="178"/>
                    <a:pt x="444" y="178"/>
                  </a:cubicBezTo>
                  <a:cubicBezTo>
                    <a:pt x="415" y="170"/>
                    <a:pt x="387" y="165"/>
                    <a:pt x="360" y="165"/>
                  </a:cubicBezTo>
                  <a:cubicBezTo>
                    <a:pt x="197" y="165"/>
                    <a:pt x="173" y="302"/>
                    <a:pt x="173" y="339"/>
                  </a:cubicBezTo>
                  <a:cubicBezTo>
                    <a:pt x="173" y="711"/>
                    <a:pt x="173" y="711"/>
                    <a:pt x="173" y="711"/>
                  </a:cubicBezTo>
                  <a:cubicBezTo>
                    <a:pt x="0" y="711"/>
                    <a:pt x="0" y="711"/>
                    <a:pt x="0" y="711"/>
                  </a:cubicBezTo>
                  <a:cubicBezTo>
                    <a:pt x="0" y="17"/>
                    <a:pt x="0" y="17"/>
                    <a:pt x="0" y="17"/>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0" name="Freeform 13"/>
            <p:cNvSpPr>
              <a:spLocks noSelect="1"/>
            </p:cNvSpPr>
            <p:nvPr/>
          </p:nvSpPr>
          <p:spPr bwMode="black">
            <a:xfrm>
              <a:off x="1339" y="590"/>
              <a:ext cx="88" cy="102"/>
            </a:xfrm>
            <a:custGeom>
              <a:avLst/>
              <a:gdLst/>
              <a:ahLst/>
              <a:cxnLst>
                <a:cxn ang="0">
                  <a:pos x="508" y="225"/>
                </a:cxn>
                <a:cxn ang="0">
                  <a:pos x="377" y="156"/>
                </a:cxn>
                <a:cxn ang="0">
                  <a:pos x="173" y="364"/>
                </a:cxn>
                <a:cxn ang="0">
                  <a:pos x="377" y="572"/>
                </a:cxn>
                <a:cxn ang="0">
                  <a:pos x="511" y="507"/>
                </a:cxn>
                <a:cxn ang="0">
                  <a:pos x="627" y="631"/>
                </a:cxn>
                <a:cxn ang="0">
                  <a:pos x="377" y="728"/>
                </a:cxn>
                <a:cxn ang="0">
                  <a:pos x="0" y="364"/>
                </a:cxn>
                <a:cxn ang="0">
                  <a:pos x="377" y="0"/>
                </a:cxn>
                <a:cxn ang="0">
                  <a:pos x="628" y="105"/>
                </a:cxn>
                <a:cxn ang="0">
                  <a:pos x="508" y="225"/>
                </a:cxn>
              </a:cxnLst>
              <a:rect l="0" t="0" r="r" b="b"/>
              <a:pathLst>
                <a:path w="628" h="728">
                  <a:moveTo>
                    <a:pt x="508" y="225"/>
                  </a:moveTo>
                  <a:cubicBezTo>
                    <a:pt x="468" y="183"/>
                    <a:pt x="423" y="156"/>
                    <a:pt x="377" y="156"/>
                  </a:cubicBezTo>
                  <a:cubicBezTo>
                    <a:pt x="249" y="156"/>
                    <a:pt x="173" y="256"/>
                    <a:pt x="173" y="364"/>
                  </a:cubicBezTo>
                  <a:cubicBezTo>
                    <a:pt x="173" y="472"/>
                    <a:pt x="249" y="572"/>
                    <a:pt x="377" y="572"/>
                  </a:cubicBezTo>
                  <a:cubicBezTo>
                    <a:pt x="430" y="572"/>
                    <a:pt x="479" y="549"/>
                    <a:pt x="511" y="507"/>
                  </a:cubicBezTo>
                  <a:cubicBezTo>
                    <a:pt x="627" y="631"/>
                    <a:pt x="627" y="631"/>
                    <a:pt x="627" y="631"/>
                  </a:cubicBezTo>
                  <a:cubicBezTo>
                    <a:pt x="556" y="702"/>
                    <a:pt x="437" y="728"/>
                    <a:pt x="377" y="728"/>
                  </a:cubicBezTo>
                  <a:cubicBezTo>
                    <a:pt x="167" y="728"/>
                    <a:pt x="0" y="582"/>
                    <a:pt x="0" y="364"/>
                  </a:cubicBezTo>
                  <a:cubicBezTo>
                    <a:pt x="0" y="146"/>
                    <a:pt x="167" y="0"/>
                    <a:pt x="377" y="0"/>
                  </a:cubicBezTo>
                  <a:cubicBezTo>
                    <a:pt x="465" y="0"/>
                    <a:pt x="562" y="32"/>
                    <a:pt x="628" y="105"/>
                  </a:cubicBezTo>
                  <a:cubicBezTo>
                    <a:pt x="508" y="225"/>
                    <a:pt x="508" y="225"/>
                    <a:pt x="508" y="22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1" name="Freeform 14"/>
            <p:cNvSpPr>
              <a:spLocks noSelect="1"/>
            </p:cNvSpPr>
            <p:nvPr/>
          </p:nvSpPr>
          <p:spPr bwMode="black">
            <a:xfrm>
              <a:off x="1441" y="536"/>
              <a:ext cx="89" cy="154"/>
            </a:xfrm>
            <a:custGeom>
              <a:avLst/>
              <a:gdLst/>
              <a:ahLst/>
              <a:cxnLst>
                <a:cxn ang="0">
                  <a:pos x="173" y="495"/>
                </a:cxn>
                <a:cxn ang="0">
                  <a:pos x="176" y="495"/>
                </a:cxn>
                <a:cxn ang="0">
                  <a:pos x="380" y="381"/>
                </a:cxn>
                <a:cxn ang="0">
                  <a:pos x="632" y="654"/>
                </a:cxn>
                <a:cxn ang="0">
                  <a:pos x="632" y="1092"/>
                </a:cxn>
                <a:cxn ang="0">
                  <a:pos x="459" y="1092"/>
                </a:cxn>
                <a:cxn ang="0">
                  <a:pos x="459" y="741"/>
                </a:cxn>
                <a:cxn ang="0">
                  <a:pos x="332" y="537"/>
                </a:cxn>
                <a:cxn ang="0">
                  <a:pos x="173" y="713"/>
                </a:cxn>
                <a:cxn ang="0">
                  <a:pos x="173" y="1092"/>
                </a:cxn>
                <a:cxn ang="0">
                  <a:pos x="0" y="1092"/>
                </a:cxn>
                <a:cxn ang="0">
                  <a:pos x="0" y="0"/>
                </a:cxn>
                <a:cxn ang="0">
                  <a:pos x="173" y="0"/>
                </a:cxn>
                <a:cxn ang="0">
                  <a:pos x="173" y="495"/>
                </a:cxn>
              </a:cxnLst>
              <a:rect l="0" t="0" r="r" b="b"/>
              <a:pathLst>
                <a:path w="632" h="1092">
                  <a:moveTo>
                    <a:pt x="173" y="495"/>
                  </a:moveTo>
                  <a:cubicBezTo>
                    <a:pt x="176" y="495"/>
                    <a:pt x="176" y="495"/>
                    <a:pt x="176" y="495"/>
                  </a:cubicBezTo>
                  <a:cubicBezTo>
                    <a:pt x="203" y="437"/>
                    <a:pt x="273" y="381"/>
                    <a:pt x="380" y="381"/>
                  </a:cubicBezTo>
                  <a:cubicBezTo>
                    <a:pt x="566" y="381"/>
                    <a:pt x="632" y="512"/>
                    <a:pt x="632" y="654"/>
                  </a:cubicBezTo>
                  <a:cubicBezTo>
                    <a:pt x="632" y="1092"/>
                    <a:pt x="632" y="1092"/>
                    <a:pt x="632" y="1092"/>
                  </a:cubicBezTo>
                  <a:cubicBezTo>
                    <a:pt x="459" y="1092"/>
                    <a:pt x="459" y="1092"/>
                    <a:pt x="459" y="1092"/>
                  </a:cubicBezTo>
                  <a:cubicBezTo>
                    <a:pt x="459" y="741"/>
                    <a:pt x="459" y="741"/>
                    <a:pt x="459" y="741"/>
                  </a:cubicBezTo>
                  <a:cubicBezTo>
                    <a:pt x="459" y="664"/>
                    <a:pt x="453" y="537"/>
                    <a:pt x="332" y="537"/>
                  </a:cubicBezTo>
                  <a:cubicBezTo>
                    <a:pt x="218" y="537"/>
                    <a:pt x="173" y="621"/>
                    <a:pt x="173" y="713"/>
                  </a:cubicBezTo>
                  <a:cubicBezTo>
                    <a:pt x="173" y="1092"/>
                    <a:pt x="173" y="1092"/>
                    <a:pt x="173" y="1092"/>
                  </a:cubicBezTo>
                  <a:cubicBezTo>
                    <a:pt x="0" y="1092"/>
                    <a:pt x="0" y="1092"/>
                    <a:pt x="0" y="1092"/>
                  </a:cubicBezTo>
                  <a:cubicBezTo>
                    <a:pt x="0" y="0"/>
                    <a:pt x="0" y="0"/>
                    <a:pt x="0" y="0"/>
                  </a:cubicBezTo>
                  <a:cubicBezTo>
                    <a:pt x="173" y="0"/>
                    <a:pt x="173" y="0"/>
                    <a:pt x="173" y="0"/>
                  </a:cubicBezTo>
                  <a:cubicBezTo>
                    <a:pt x="173" y="495"/>
                    <a:pt x="173" y="495"/>
                    <a:pt x="173" y="49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2" name="Freeform 15"/>
            <p:cNvSpPr>
              <a:spLocks noSelect="1"/>
            </p:cNvSpPr>
            <p:nvPr/>
          </p:nvSpPr>
          <p:spPr bwMode="black">
            <a:xfrm>
              <a:off x="1552" y="545"/>
              <a:ext cx="31" cy="145"/>
            </a:xfrm>
            <a:custGeom>
              <a:avLst/>
              <a:gdLst/>
              <a:ahLst/>
              <a:cxnLst>
                <a:cxn ang="0">
                  <a:pos x="24" y="339"/>
                </a:cxn>
                <a:cxn ang="0">
                  <a:pos x="198" y="339"/>
                </a:cxn>
                <a:cxn ang="0">
                  <a:pos x="198" y="1033"/>
                </a:cxn>
                <a:cxn ang="0">
                  <a:pos x="24" y="1033"/>
                </a:cxn>
                <a:cxn ang="0">
                  <a:pos x="24" y="339"/>
                </a:cxn>
                <a:cxn ang="0">
                  <a:pos x="109" y="0"/>
                </a:cxn>
                <a:cxn ang="0">
                  <a:pos x="222" y="104"/>
                </a:cxn>
                <a:cxn ang="0">
                  <a:pos x="109" y="208"/>
                </a:cxn>
                <a:cxn ang="0">
                  <a:pos x="0" y="104"/>
                </a:cxn>
                <a:cxn ang="0">
                  <a:pos x="109" y="0"/>
                </a:cxn>
              </a:cxnLst>
              <a:rect l="0" t="0" r="r" b="b"/>
              <a:pathLst>
                <a:path w="222" h="1033">
                  <a:moveTo>
                    <a:pt x="24" y="339"/>
                  </a:moveTo>
                  <a:cubicBezTo>
                    <a:pt x="198" y="339"/>
                    <a:pt x="198" y="339"/>
                    <a:pt x="198" y="339"/>
                  </a:cubicBezTo>
                  <a:cubicBezTo>
                    <a:pt x="198" y="1033"/>
                    <a:pt x="198" y="1033"/>
                    <a:pt x="198" y="1033"/>
                  </a:cubicBezTo>
                  <a:cubicBezTo>
                    <a:pt x="24" y="1033"/>
                    <a:pt x="24" y="1033"/>
                    <a:pt x="24" y="1033"/>
                  </a:cubicBezTo>
                  <a:cubicBezTo>
                    <a:pt x="24" y="339"/>
                    <a:pt x="24" y="339"/>
                    <a:pt x="24" y="339"/>
                  </a:cubicBezTo>
                  <a:close/>
                  <a:moveTo>
                    <a:pt x="109" y="0"/>
                  </a:moveTo>
                  <a:cubicBezTo>
                    <a:pt x="173" y="0"/>
                    <a:pt x="222" y="45"/>
                    <a:pt x="222" y="104"/>
                  </a:cubicBezTo>
                  <a:cubicBezTo>
                    <a:pt x="222" y="163"/>
                    <a:pt x="173" y="208"/>
                    <a:pt x="109" y="208"/>
                  </a:cubicBezTo>
                  <a:cubicBezTo>
                    <a:pt x="46" y="208"/>
                    <a:pt x="0" y="159"/>
                    <a:pt x="0" y="104"/>
                  </a:cubicBezTo>
                  <a:cubicBezTo>
                    <a:pt x="0" y="49"/>
                    <a:pt x="46" y="0"/>
                    <a:pt x="109" y="0"/>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3" name="Freeform 16"/>
            <p:cNvSpPr>
              <a:spLocks noSelect="1"/>
            </p:cNvSpPr>
            <p:nvPr/>
          </p:nvSpPr>
          <p:spPr bwMode="black">
            <a:xfrm>
              <a:off x="1600" y="590"/>
              <a:ext cx="99" cy="102"/>
            </a:xfrm>
            <a:custGeom>
              <a:avLst/>
              <a:gdLst/>
              <a:ahLst/>
              <a:cxnLst>
                <a:cxn ang="0">
                  <a:pos x="529" y="295"/>
                </a:cxn>
                <a:cxn ang="0">
                  <a:pos x="352" y="130"/>
                </a:cxn>
                <a:cxn ang="0">
                  <a:pos x="173" y="295"/>
                </a:cxn>
                <a:cxn ang="0">
                  <a:pos x="529" y="295"/>
                </a:cxn>
                <a:cxn ang="0">
                  <a:pos x="173" y="425"/>
                </a:cxn>
                <a:cxn ang="0">
                  <a:pos x="360" y="589"/>
                </a:cxn>
                <a:cxn ang="0">
                  <a:pos x="546" y="495"/>
                </a:cxn>
                <a:cxn ang="0">
                  <a:pos x="670" y="589"/>
                </a:cxn>
                <a:cxn ang="0">
                  <a:pos x="377" y="728"/>
                </a:cxn>
                <a:cxn ang="0">
                  <a:pos x="0" y="364"/>
                </a:cxn>
                <a:cxn ang="0">
                  <a:pos x="377" y="0"/>
                </a:cxn>
                <a:cxn ang="0">
                  <a:pos x="702" y="377"/>
                </a:cxn>
                <a:cxn ang="0">
                  <a:pos x="702" y="425"/>
                </a:cxn>
                <a:cxn ang="0">
                  <a:pos x="173" y="425"/>
                </a:cxn>
              </a:cxnLst>
              <a:rect l="0" t="0" r="r" b="b"/>
              <a:pathLst>
                <a:path w="702" h="728">
                  <a:moveTo>
                    <a:pt x="529" y="295"/>
                  </a:moveTo>
                  <a:cubicBezTo>
                    <a:pt x="527" y="194"/>
                    <a:pt x="461" y="130"/>
                    <a:pt x="352" y="130"/>
                  </a:cubicBezTo>
                  <a:cubicBezTo>
                    <a:pt x="250" y="130"/>
                    <a:pt x="186" y="195"/>
                    <a:pt x="173" y="295"/>
                  </a:cubicBezTo>
                  <a:cubicBezTo>
                    <a:pt x="529" y="295"/>
                    <a:pt x="529" y="295"/>
                    <a:pt x="529" y="295"/>
                  </a:cubicBezTo>
                  <a:close/>
                  <a:moveTo>
                    <a:pt x="173" y="425"/>
                  </a:moveTo>
                  <a:cubicBezTo>
                    <a:pt x="185" y="527"/>
                    <a:pt x="263" y="589"/>
                    <a:pt x="360" y="589"/>
                  </a:cubicBezTo>
                  <a:cubicBezTo>
                    <a:pt x="446" y="589"/>
                    <a:pt x="503" y="549"/>
                    <a:pt x="546" y="495"/>
                  </a:cubicBezTo>
                  <a:cubicBezTo>
                    <a:pt x="670" y="589"/>
                    <a:pt x="670" y="589"/>
                    <a:pt x="670" y="589"/>
                  </a:cubicBezTo>
                  <a:cubicBezTo>
                    <a:pt x="589" y="689"/>
                    <a:pt x="487" y="728"/>
                    <a:pt x="377" y="728"/>
                  </a:cubicBezTo>
                  <a:cubicBezTo>
                    <a:pt x="167" y="728"/>
                    <a:pt x="0" y="582"/>
                    <a:pt x="0" y="364"/>
                  </a:cubicBezTo>
                  <a:cubicBezTo>
                    <a:pt x="0" y="146"/>
                    <a:pt x="167" y="0"/>
                    <a:pt x="377" y="0"/>
                  </a:cubicBezTo>
                  <a:cubicBezTo>
                    <a:pt x="571" y="0"/>
                    <a:pt x="702" y="136"/>
                    <a:pt x="702" y="377"/>
                  </a:cubicBezTo>
                  <a:cubicBezTo>
                    <a:pt x="702" y="425"/>
                    <a:pt x="702" y="425"/>
                    <a:pt x="702" y="425"/>
                  </a:cubicBezTo>
                  <a:cubicBezTo>
                    <a:pt x="173" y="425"/>
                    <a:pt x="173" y="425"/>
                    <a:pt x="173" y="425"/>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4" name="Freeform 17"/>
            <p:cNvSpPr>
              <a:spLocks noSelect="1"/>
            </p:cNvSpPr>
            <p:nvPr/>
          </p:nvSpPr>
          <p:spPr bwMode="black">
            <a:xfrm>
              <a:off x="1707" y="534"/>
              <a:ext cx="72" cy="156"/>
            </a:xfrm>
            <a:custGeom>
              <a:avLst/>
              <a:gdLst/>
              <a:ahLst/>
              <a:cxnLst>
                <a:cxn ang="0">
                  <a:pos x="143" y="564"/>
                </a:cxn>
                <a:cxn ang="0">
                  <a:pos x="0" y="564"/>
                </a:cxn>
                <a:cxn ang="0">
                  <a:pos x="0" y="416"/>
                </a:cxn>
                <a:cxn ang="0">
                  <a:pos x="143" y="416"/>
                </a:cxn>
                <a:cxn ang="0">
                  <a:pos x="143" y="318"/>
                </a:cxn>
                <a:cxn ang="0">
                  <a:pos x="402" y="0"/>
                </a:cxn>
                <a:cxn ang="0">
                  <a:pos x="512" y="10"/>
                </a:cxn>
                <a:cxn ang="0">
                  <a:pos x="500" y="158"/>
                </a:cxn>
                <a:cxn ang="0">
                  <a:pos x="428" y="148"/>
                </a:cxn>
                <a:cxn ang="0">
                  <a:pos x="317" y="291"/>
                </a:cxn>
                <a:cxn ang="0">
                  <a:pos x="317" y="416"/>
                </a:cxn>
                <a:cxn ang="0">
                  <a:pos x="477" y="416"/>
                </a:cxn>
                <a:cxn ang="0">
                  <a:pos x="477" y="564"/>
                </a:cxn>
                <a:cxn ang="0">
                  <a:pos x="317" y="564"/>
                </a:cxn>
                <a:cxn ang="0">
                  <a:pos x="317" y="1110"/>
                </a:cxn>
                <a:cxn ang="0">
                  <a:pos x="143" y="1110"/>
                </a:cxn>
                <a:cxn ang="0">
                  <a:pos x="143" y="564"/>
                </a:cxn>
              </a:cxnLst>
              <a:rect l="0" t="0" r="r" b="b"/>
              <a:pathLst>
                <a:path w="512" h="1110">
                  <a:moveTo>
                    <a:pt x="143" y="564"/>
                  </a:moveTo>
                  <a:cubicBezTo>
                    <a:pt x="0" y="564"/>
                    <a:pt x="0" y="564"/>
                    <a:pt x="0" y="564"/>
                  </a:cubicBezTo>
                  <a:cubicBezTo>
                    <a:pt x="0" y="416"/>
                    <a:pt x="0" y="416"/>
                    <a:pt x="0" y="416"/>
                  </a:cubicBezTo>
                  <a:cubicBezTo>
                    <a:pt x="143" y="416"/>
                    <a:pt x="143" y="416"/>
                    <a:pt x="143" y="416"/>
                  </a:cubicBezTo>
                  <a:cubicBezTo>
                    <a:pt x="143" y="318"/>
                    <a:pt x="143" y="318"/>
                    <a:pt x="143" y="318"/>
                  </a:cubicBezTo>
                  <a:cubicBezTo>
                    <a:pt x="143" y="126"/>
                    <a:pt x="187" y="0"/>
                    <a:pt x="402" y="0"/>
                  </a:cubicBezTo>
                  <a:cubicBezTo>
                    <a:pt x="439" y="0"/>
                    <a:pt x="476" y="3"/>
                    <a:pt x="512" y="10"/>
                  </a:cubicBezTo>
                  <a:cubicBezTo>
                    <a:pt x="500" y="158"/>
                    <a:pt x="500" y="158"/>
                    <a:pt x="500" y="158"/>
                  </a:cubicBezTo>
                  <a:cubicBezTo>
                    <a:pt x="476" y="152"/>
                    <a:pt x="452" y="148"/>
                    <a:pt x="428" y="148"/>
                  </a:cubicBezTo>
                  <a:cubicBezTo>
                    <a:pt x="331" y="148"/>
                    <a:pt x="317" y="214"/>
                    <a:pt x="317" y="291"/>
                  </a:cubicBezTo>
                  <a:cubicBezTo>
                    <a:pt x="317" y="416"/>
                    <a:pt x="317" y="416"/>
                    <a:pt x="317" y="416"/>
                  </a:cubicBezTo>
                  <a:cubicBezTo>
                    <a:pt x="477" y="416"/>
                    <a:pt x="477" y="416"/>
                    <a:pt x="477" y="416"/>
                  </a:cubicBezTo>
                  <a:cubicBezTo>
                    <a:pt x="477" y="564"/>
                    <a:pt x="477" y="564"/>
                    <a:pt x="477" y="564"/>
                  </a:cubicBezTo>
                  <a:cubicBezTo>
                    <a:pt x="317" y="564"/>
                    <a:pt x="317" y="564"/>
                    <a:pt x="317" y="564"/>
                  </a:cubicBezTo>
                  <a:cubicBezTo>
                    <a:pt x="317" y="1110"/>
                    <a:pt x="317" y="1110"/>
                    <a:pt x="317" y="1110"/>
                  </a:cubicBezTo>
                  <a:cubicBezTo>
                    <a:pt x="143" y="1110"/>
                    <a:pt x="143" y="1110"/>
                    <a:pt x="143" y="1110"/>
                  </a:cubicBezTo>
                  <a:cubicBezTo>
                    <a:pt x="143" y="564"/>
                    <a:pt x="143" y="564"/>
                    <a:pt x="143" y="564"/>
                  </a:cubicBezTo>
                  <a:close/>
                </a:path>
              </a:pathLst>
            </a:custGeom>
            <a:solidFill>
              <a:srgbClr val="222221"/>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to (klein)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4337934" y="2053441"/>
            <a:ext cx="4464000" cy="4428000"/>
          </a:xfrm>
        </p:spPr>
        <p:txBody>
          <a:bodyPr/>
          <a:lstStyle/>
          <a:p>
            <a:pPr lvl="0"/>
            <a:r>
              <a:rPr lang="nl-NL" noProof="1"/>
              <a:t>Klikken om de tekststijl van het model te bewerken</a:t>
            </a:r>
          </a:p>
          <a:p>
            <a:pPr lvl="1"/>
            <a:r>
              <a:rPr lang="nl-NL" noProof="1"/>
              <a:t>Tweede niveau</a:t>
            </a:r>
          </a:p>
          <a:p>
            <a:pPr lvl="2"/>
            <a:r>
              <a:rPr lang="nl-NL" noProof="1"/>
              <a:t>Derde niveau</a:t>
            </a:r>
          </a:p>
          <a:p>
            <a:pPr lvl="3"/>
            <a:r>
              <a:rPr lang="nl-NL" noProof="1"/>
              <a:t>Vierde niveau</a:t>
            </a:r>
          </a:p>
          <a:p>
            <a:pPr lvl="4"/>
            <a:r>
              <a:rPr lang="nl-NL" noProof="1"/>
              <a:t>Vijfde niveau</a:t>
            </a:r>
          </a:p>
        </p:txBody>
      </p:sp>
      <p:sp>
        <p:nvSpPr>
          <p:cNvPr id="6" name="Tijdelijke aanduiding voor afbeelding 5"/>
          <p:cNvSpPr>
            <a:spLocks noGrp="1" noSelect="1"/>
          </p:cNvSpPr>
          <p:nvPr>
            <p:ph type="pic" sz="quarter" idx="10" hasCustomPrompt="1"/>
          </p:nvPr>
        </p:nvSpPr>
        <p:spPr bwMode="gray">
          <a:xfrm>
            <a:off x="820800" y="2124000"/>
            <a:ext cx="3268800" cy="4248000"/>
          </a:xfrm>
        </p:spPr>
        <p:txBody>
          <a:bodyPr/>
          <a:lstStyle>
            <a:lvl1pPr marL="0" indent="0">
              <a:buNone/>
              <a:defRPr b="0" baseline="0"/>
            </a:lvl1pPr>
          </a:lstStyle>
          <a:p>
            <a:r>
              <a:rPr lang="nl-NL" dirty="0"/>
              <a:t>Afbeelding formaat: 367 x 476 pixels.</a:t>
            </a:r>
          </a:p>
        </p:txBody>
      </p:sp>
      <p:sp>
        <p:nvSpPr>
          <p:cNvPr id="2" name="Date Placeholder 1"/>
          <p:cNvSpPr>
            <a:spLocks noGrp="1" noSelect="1"/>
          </p:cNvSpPr>
          <p:nvPr>
            <p:ph type="dt" sz="half" idx="11"/>
          </p:nvPr>
        </p:nvSpPr>
        <p:spPr bwMode="gray"/>
        <p:txBody>
          <a:bodyPr/>
          <a:lstStyle/>
          <a:p>
            <a:fld id="{50E66904-4349-47F9-AF3F-7F3870DBD277}" type="datetime1">
              <a:rPr lang="nl-NL" smtClean="0"/>
              <a:t>1-6-2023</a:t>
            </a:fld>
            <a:endParaRPr lang="nl-NL" dirty="0"/>
          </a:p>
        </p:txBody>
      </p:sp>
      <p:sp>
        <p:nvSpPr>
          <p:cNvPr id="4" name="Footer Placeholder 3"/>
          <p:cNvSpPr>
            <a:spLocks noGrp="1" noSelect="1"/>
          </p:cNvSpPr>
          <p:nvPr>
            <p:ph type="ftr" sz="quarter" idx="12"/>
          </p:nvPr>
        </p:nvSpPr>
        <p:spPr bwMode="gray"/>
        <p:txBody>
          <a:bodyPr/>
          <a:lstStyle/>
          <a:p>
            <a:r>
              <a:rPr lang="nl-NL"/>
              <a:t>Stadsarchief Amsterdam</a:t>
            </a:r>
            <a:endParaRPr lang="nl-NL" dirty="0"/>
          </a:p>
        </p:txBody>
      </p:sp>
      <p:sp>
        <p:nvSpPr>
          <p:cNvPr id="5" name="Slide Number Placeholder 4"/>
          <p:cNvSpPr>
            <a:spLocks noGrp="1" noSelect="1"/>
          </p:cNvSpPr>
          <p:nvPr>
            <p:ph type="sldNum" sz="quarter" idx="13"/>
          </p:nvPr>
        </p:nvSpPr>
        <p:spPr bwMode="gray"/>
        <p:txBody>
          <a:bodyPr/>
          <a:lstStyle/>
          <a:p>
            <a:r>
              <a:rPr lang="nl-NL" dirty="0"/>
              <a:t>| </a:t>
            </a:r>
            <a:fld id="{5A73F218-DCB0-4894-9B51-05C25669D534}" type="slidenum">
              <a:rPr lang="nl-NL" smtClean="0"/>
              <a:pPr/>
              <a:t>‹nr.›</a:t>
            </a:fld>
            <a:endParaRPr lang="nl-N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to (breed)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6689901" y="2053441"/>
            <a:ext cx="2088000" cy="4176000"/>
          </a:xfrm>
        </p:spPr>
        <p:txBody>
          <a:bodyPr/>
          <a:lstStyle/>
          <a:p>
            <a:pPr lvl="0"/>
            <a:r>
              <a:rPr lang="nl-NL" noProof="1"/>
              <a:t>Klikken om de tekststijl van het model te bewerken</a:t>
            </a:r>
          </a:p>
          <a:p>
            <a:pPr lvl="1"/>
            <a:r>
              <a:rPr lang="nl-NL" noProof="1"/>
              <a:t>Tweede niveau</a:t>
            </a:r>
          </a:p>
          <a:p>
            <a:pPr lvl="2"/>
            <a:r>
              <a:rPr lang="nl-NL" noProof="1"/>
              <a:t>Derde niveau</a:t>
            </a:r>
          </a:p>
          <a:p>
            <a:pPr lvl="3"/>
            <a:r>
              <a:rPr lang="nl-NL" noProof="1"/>
              <a:t>Vierde niveau</a:t>
            </a:r>
          </a:p>
          <a:p>
            <a:pPr lvl="4"/>
            <a:r>
              <a:rPr lang="nl-NL" noProof="1"/>
              <a:t>Vijfde niveau</a:t>
            </a:r>
          </a:p>
        </p:txBody>
      </p:sp>
      <p:sp>
        <p:nvSpPr>
          <p:cNvPr id="6" name="Tijdelijke aanduiding voor afbeelding 5"/>
          <p:cNvSpPr>
            <a:spLocks noGrp="1" noSelect="1"/>
          </p:cNvSpPr>
          <p:nvPr>
            <p:ph type="pic" sz="quarter" idx="10" hasCustomPrompt="1"/>
          </p:nvPr>
        </p:nvSpPr>
        <p:spPr bwMode="gray">
          <a:xfrm>
            <a:off x="766800" y="2124000"/>
            <a:ext cx="5720400" cy="3812400"/>
          </a:xfrm>
        </p:spPr>
        <p:txBody>
          <a:bodyPr/>
          <a:lstStyle>
            <a:lvl1pPr marL="0" indent="0">
              <a:buNone/>
              <a:defRPr b="0" baseline="0"/>
            </a:lvl1pPr>
          </a:lstStyle>
          <a:p>
            <a:r>
              <a:rPr lang="nl-NL" dirty="0"/>
              <a:t>Afbeelding formaat: 641 x 427 pixels.</a:t>
            </a:r>
          </a:p>
        </p:txBody>
      </p:sp>
      <p:sp>
        <p:nvSpPr>
          <p:cNvPr id="2" name="Date Placeholder 1"/>
          <p:cNvSpPr>
            <a:spLocks noGrp="1" noSelect="1"/>
          </p:cNvSpPr>
          <p:nvPr>
            <p:ph type="dt" sz="half" idx="11"/>
          </p:nvPr>
        </p:nvSpPr>
        <p:spPr bwMode="gray"/>
        <p:txBody>
          <a:bodyPr/>
          <a:lstStyle/>
          <a:p>
            <a:fld id="{FD3B45F1-28D0-427E-8B1B-5DB3D6C57FC2}" type="datetime1">
              <a:rPr lang="nl-NL" smtClean="0"/>
              <a:t>1-6-2023</a:t>
            </a:fld>
            <a:endParaRPr lang="nl-NL" dirty="0"/>
          </a:p>
        </p:txBody>
      </p:sp>
      <p:sp>
        <p:nvSpPr>
          <p:cNvPr id="4" name="Footer Placeholder 3"/>
          <p:cNvSpPr>
            <a:spLocks noGrp="1" noSelect="1"/>
          </p:cNvSpPr>
          <p:nvPr>
            <p:ph type="ftr" sz="quarter" idx="12"/>
          </p:nvPr>
        </p:nvSpPr>
        <p:spPr bwMode="gray"/>
        <p:txBody>
          <a:bodyPr/>
          <a:lstStyle/>
          <a:p>
            <a:r>
              <a:rPr lang="nl-NL"/>
              <a:t>Stadsarchief Amsterdam</a:t>
            </a:r>
            <a:endParaRPr lang="nl-NL" dirty="0"/>
          </a:p>
        </p:txBody>
      </p:sp>
      <p:sp>
        <p:nvSpPr>
          <p:cNvPr id="5" name="Slide Number Placeholder 4"/>
          <p:cNvSpPr>
            <a:spLocks noGrp="1" noSelect="1"/>
          </p:cNvSpPr>
          <p:nvPr>
            <p:ph type="sldNum" sz="quarter" idx="13"/>
          </p:nvPr>
        </p:nvSpPr>
        <p:spPr bwMode="gray"/>
        <p:txBody>
          <a:bodyPr/>
          <a:lstStyle/>
          <a:p>
            <a:r>
              <a:rPr lang="nl-NL" dirty="0"/>
              <a:t>| </a:t>
            </a:r>
            <a:fld id="{5A73F218-DCB0-4894-9B51-05C25669D534}" type="slidenum">
              <a:rPr lang="nl-NL" smtClean="0"/>
              <a:pPr/>
              <a:t>‹nr.›</a:t>
            </a:fld>
            <a:endParaRPr lang="nl-N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to (hoog)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6040767" y="2053441"/>
            <a:ext cx="2736000" cy="4428000"/>
          </a:xfrm>
        </p:spPr>
        <p:txBody>
          <a:bodyPr/>
          <a:lstStyle/>
          <a:p>
            <a:pPr lvl="0"/>
            <a:r>
              <a:rPr lang="nl-NL" noProof="1"/>
              <a:t>Klikken om de tekststijl van het model te bewerken</a:t>
            </a:r>
          </a:p>
          <a:p>
            <a:pPr lvl="1"/>
            <a:r>
              <a:rPr lang="nl-NL" noProof="1"/>
              <a:t>Tweede niveau</a:t>
            </a:r>
          </a:p>
          <a:p>
            <a:pPr lvl="2"/>
            <a:r>
              <a:rPr lang="nl-NL" noProof="1"/>
              <a:t>Derde niveau</a:t>
            </a:r>
          </a:p>
          <a:p>
            <a:pPr lvl="3"/>
            <a:r>
              <a:rPr lang="nl-NL" noProof="1"/>
              <a:t>Vierde niveau</a:t>
            </a:r>
          </a:p>
          <a:p>
            <a:pPr lvl="4"/>
            <a:r>
              <a:rPr lang="nl-NL" noProof="1"/>
              <a:t>Vijfde niveau</a:t>
            </a:r>
          </a:p>
        </p:txBody>
      </p:sp>
      <p:sp>
        <p:nvSpPr>
          <p:cNvPr id="6" name="Tijdelijke aanduiding voor afbeelding 5"/>
          <p:cNvSpPr>
            <a:spLocks noGrp="1" noSelect="1"/>
          </p:cNvSpPr>
          <p:nvPr>
            <p:ph type="pic" sz="quarter" idx="10" hasCustomPrompt="1"/>
          </p:nvPr>
        </p:nvSpPr>
        <p:spPr bwMode="gray">
          <a:xfrm>
            <a:off x="792000" y="0"/>
            <a:ext cx="4950000" cy="6858000"/>
          </a:xfrm>
        </p:spPr>
        <p:txBody>
          <a:bodyPr/>
          <a:lstStyle>
            <a:lvl1pPr marL="0" indent="0">
              <a:buNone/>
              <a:defRPr b="0" baseline="0"/>
            </a:lvl1pPr>
          </a:lstStyle>
          <a:p>
            <a:r>
              <a:rPr lang="nl-NL" dirty="0"/>
              <a:t>Afbeelding formaat: 367 x 476 pixels.</a:t>
            </a:r>
          </a:p>
        </p:txBody>
      </p:sp>
      <p:sp>
        <p:nvSpPr>
          <p:cNvPr id="2" name="Date Placeholder 1"/>
          <p:cNvSpPr>
            <a:spLocks noGrp="1" noSelect="1"/>
          </p:cNvSpPr>
          <p:nvPr>
            <p:ph type="dt" sz="half" idx="11"/>
          </p:nvPr>
        </p:nvSpPr>
        <p:spPr bwMode="gray"/>
        <p:txBody>
          <a:bodyPr/>
          <a:lstStyle/>
          <a:p>
            <a:fld id="{7474DA47-5796-47F9-9936-A47CFFAA558E}" type="datetime1">
              <a:rPr lang="nl-NL" smtClean="0"/>
              <a:t>1-6-2023</a:t>
            </a:fld>
            <a:endParaRPr lang="nl-NL" dirty="0"/>
          </a:p>
        </p:txBody>
      </p:sp>
      <p:sp>
        <p:nvSpPr>
          <p:cNvPr id="4" name="Footer Placeholder 3"/>
          <p:cNvSpPr>
            <a:spLocks noGrp="1" noSelect="1"/>
          </p:cNvSpPr>
          <p:nvPr>
            <p:ph type="ftr" sz="quarter" idx="12"/>
          </p:nvPr>
        </p:nvSpPr>
        <p:spPr bwMode="gray"/>
        <p:txBody>
          <a:bodyPr/>
          <a:lstStyle/>
          <a:p>
            <a:r>
              <a:rPr lang="nl-NL"/>
              <a:t>Stadsarchief Amsterdam</a:t>
            </a:r>
            <a:endParaRPr lang="nl-NL" dirty="0"/>
          </a:p>
        </p:txBody>
      </p:sp>
      <p:sp>
        <p:nvSpPr>
          <p:cNvPr id="5" name="Slide Number Placeholder 4"/>
          <p:cNvSpPr>
            <a:spLocks noGrp="1" noSelect="1"/>
          </p:cNvSpPr>
          <p:nvPr>
            <p:ph type="sldNum" sz="quarter" idx="13"/>
          </p:nvPr>
        </p:nvSpPr>
        <p:spPr bwMode="gray"/>
        <p:txBody>
          <a:bodyPr/>
          <a:lstStyle/>
          <a:p>
            <a:r>
              <a:rPr lang="nl-NL" dirty="0"/>
              <a:t>| </a:t>
            </a:r>
            <a:fld id="{5A73F218-DCB0-4894-9B51-05C25669D534}" type="slidenum">
              <a:rPr lang="nl-NL" smtClean="0"/>
              <a:pPr/>
              <a:t>‹nr.›</a:t>
            </a:fld>
            <a:endParaRPr lang="nl-N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p:nvPr>
        </p:nvSpPr>
        <p:spPr bwMode="gray">
          <a:xfrm>
            <a:off x="4867971" y="3366000"/>
            <a:ext cx="3924000" cy="2786400"/>
          </a:xfrm>
        </p:spPr>
        <p:txBody>
          <a:bodyPr/>
          <a:lstStyle/>
          <a:p>
            <a:pPr lvl="0"/>
            <a:r>
              <a:rPr lang="nl-NL" noProof="1"/>
              <a:t>Klikken om de tekststijl van het model te bewerken</a:t>
            </a:r>
          </a:p>
          <a:p>
            <a:pPr lvl="1"/>
            <a:r>
              <a:rPr lang="nl-NL" noProof="1"/>
              <a:t>Tweede niveau</a:t>
            </a:r>
          </a:p>
          <a:p>
            <a:pPr lvl="2"/>
            <a:r>
              <a:rPr lang="nl-NL" noProof="1"/>
              <a:t>Derde niveau</a:t>
            </a:r>
          </a:p>
          <a:p>
            <a:pPr lvl="3"/>
            <a:r>
              <a:rPr lang="nl-NL" noProof="1"/>
              <a:t>Vierde niveau</a:t>
            </a:r>
          </a:p>
          <a:p>
            <a:pPr lvl="4"/>
            <a:r>
              <a:rPr lang="nl-NL" noProof="1"/>
              <a:t>Vijfde niveau</a:t>
            </a:r>
          </a:p>
        </p:txBody>
      </p:sp>
      <p:sp>
        <p:nvSpPr>
          <p:cNvPr id="11" name="Tijdelijke aanduiding voor inhoud 10"/>
          <p:cNvSpPr>
            <a:spLocks noGrp="1" noSelect="1"/>
          </p:cNvSpPr>
          <p:nvPr>
            <p:ph sz="quarter" idx="14"/>
          </p:nvPr>
        </p:nvSpPr>
        <p:spPr bwMode="gray">
          <a:xfrm>
            <a:off x="781971" y="3366000"/>
            <a:ext cx="3924000" cy="2786400"/>
          </a:xfrm>
        </p:spPr>
        <p:txBody>
          <a:bodyPr/>
          <a:lstStyle/>
          <a:p>
            <a:pPr lvl="0"/>
            <a:r>
              <a:rPr lang="nl-NL" noProof="1"/>
              <a:t>Klikken om de tekststijl van het model te bewerken</a:t>
            </a:r>
          </a:p>
          <a:p>
            <a:pPr lvl="1"/>
            <a:r>
              <a:rPr lang="nl-NL" noProof="1"/>
              <a:t>Tweede niveau</a:t>
            </a:r>
          </a:p>
          <a:p>
            <a:pPr lvl="2"/>
            <a:r>
              <a:rPr lang="nl-NL" noProof="1"/>
              <a:t>Derde niveau</a:t>
            </a:r>
          </a:p>
          <a:p>
            <a:pPr lvl="3"/>
            <a:r>
              <a:rPr lang="nl-NL" noProof="1"/>
              <a:t>Vierde niveau</a:t>
            </a:r>
          </a:p>
          <a:p>
            <a:pPr lvl="4"/>
            <a:r>
              <a:rPr lang="nl-NL" noProof="1"/>
              <a:t>Vijfde niveau</a:t>
            </a:r>
          </a:p>
        </p:txBody>
      </p:sp>
      <p:sp>
        <p:nvSpPr>
          <p:cNvPr id="8" name="Titel 7"/>
          <p:cNvSpPr>
            <a:spLocks noGrp="1" noSelect="1"/>
          </p:cNvSpPr>
          <p:nvPr>
            <p:ph type="title" hasCustomPrompt="1"/>
          </p:nvPr>
        </p:nvSpPr>
        <p:spPr bwMode="gray">
          <a:xfrm>
            <a:off x="781971" y="1998333"/>
            <a:ext cx="8010000" cy="1143000"/>
          </a:xfrm>
        </p:spPr>
        <p:txBody>
          <a:bodyPr/>
          <a:lstStyle>
            <a:lvl1pPr>
              <a:defRPr/>
            </a:lvl1pPr>
          </a:lstStyle>
          <a:p>
            <a:r>
              <a:rPr lang="nl-NL" dirty="0"/>
              <a:t>Titel</a:t>
            </a:r>
          </a:p>
        </p:txBody>
      </p:sp>
      <p:sp>
        <p:nvSpPr>
          <p:cNvPr id="2" name="Date Placeholder 1"/>
          <p:cNvSpPr>
            <a:spLocks noGrp="1" noSelect="1"/>
          </p:cNvSpPr>
          <p:nvPr>
            <p:ph type="dt" sz="half" idx="15"/>
          </p:nvPr>
        </p:nvSpPr>
        <p:spPr bwMode="gray"/>
        <p:txBody>
          <a:bodyPr/>
          <a:lstStyle/>
          <a:p>
            <a:fld id="{53BD8443-E68A-4E6A-A806-CF6ED5A858A8}" type="datetime1">
              <a:rPr lang="nl-NL" smtClean="0"/>
              <a:t>1-6-2023</a:t>
            </a:fld>
            <a:endParaRPr lang="nl-NL" dirty="0"/>
          </a:p>
        </p:txBody>
      </p:sp>
      <p:sp>
        <p:nvSpPr>
          <p:cNvPr id="3" name="Footer Placeholder 2"/>
          <p:cNvSpPr>
            <a:spLocks noGrp="1" noSelect="1"/>
          </p:cNvSpPr>
          <p:nvPr>
            <p:ph type="ftr" sz="quarter" idx="16"/>
          </p:nvPr>
        </p:nvSpPr>
        <p:spPr bwMode="gray"/>
        <p:txBody>
          <a:bodyPr/>
          <a:lstStyle/>
          <a:p>
            <a:r>
              <a:rPr lang="nl-NL"/>
              <a:t>Stadsarchief Amsterdam</a:t>
            </a:r>
            <a:endParaRPr lang="nl-NL" dirty="0"/>
          </a:p>
        </p:txBody>
      </p:sp>
      <p:sp>
        <p:nvSpPr>
          <p:cNvPr id="4" name="Slide Number Placeholder 3"/>
          <p:cNvSpPr>
            <a:spLocks noGrp="1" noSelect="1"/>
          </p:cNvSpPr>
          <p:nvPr>
            <p:ph type="sldNum" sz="quarter" idx="17"/>
          </p:nvPr>
        </p:nvSpPr>
        <p:spPr bwMode="gray"/>
        <p:txBody>
          <a:bodyPr/>
          <a:lstStyle/>
          <a:p>
            <a:r>
              <a:rPr lang="nl-NL" dirty="0"/>
              <a:t>| </a:t>
            </a:r>
            <a:fld id="{5A73F218-DCB0-4894-9B51-05C25669D534}" type="slidenum">
              <a:rPr lang="nl-NL" smtClean="0"/>
              <a:pPr/>
              <a:t>‹nr.›</a:t>
            </a:fld>
            <a:endParaRPr lang="nl-NL"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otodia">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3" name="Groep 30"/>
          <p:cNvGrpSpPr>
            <a:grpSpLocks noSelect="1"/>
          </p:cNvGrpSpPr>
          <p:nvPr userDrawn="1"/>
        </p:nvGrpSpPr>
        <p:grpSpPr bwMode="black">
          <a:xfrm>
            <a:off x="182563" y="163513"/>
            <a:ext cx="425450" cy="1447800"/>
            <a:chOff x="182563" y="163513"/>
            <a:chExt cx="425450" cy="1447800"/>
          </a:xfrm>
          <a:solidFill>
            <a:srgbClr val="FF0000"/>
          </a:solidFill>
        </p:grpSpPr>
        <p:sp>
          <p:nvSpPr>
            <p:cNvPr id="3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9" name="Afgeronde rechthoek 8"/>
          <p:cNvSpPr>
            <a:spLocks noSelect="1"/>
          </p:cNvSpPr>
          <p:nvPr userDrawn="1"/>
        </p:nvSpPr>
        <p:spPr>
          <a:xfrm>
            <a:off x="-1731443" y="188568"/>
            <a:ext cx="1609522" cy="4500600"/>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a:solidFill>
                  <a:schemeClr val="tx1"/>
                </a:solidFill>
              </a:rPr>
              <a:t>Deze dia  is zo gemaakt dat je zelf een afbeelding kan invoegen. </a:t>
            </a:r>
          </a:p>
          <a:p>
            <a:pPr algn="l"/>
            <a:endParaRPr lang="nl-NL" sz="1000" noProof="1">
              <a:solidFill>
                <a:schemeClr val="tx1"/>
              </a:solidFill>
            </a:endParaRPr>
          </a:p>
          <a:p>
            <a:pPr algn="l"/>
            <a:r>
              <a:rPr lang="nl-NL" sz="1000" noProof="1">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a:solidFill>
                <a:schemeClr val="tx1"/>
              </a:solidFill>
            </a:endParaRPr>
          </a:p>
          <a:p>
            <a:pPr algn="l"/>
            <a:r>
              <a:rPr lang="nl-NL" sz="1000" noProof="1">
                <a:solidFill>
                  <a:schemeClr val="tx1"/>
                </a:solidFill>
              </a:rPr>
              <a:t>Klik niet op Overal toepassen omdat de afbeelding dan op alle dia’s komt. Met ctrl + z kan je dit ongedaan maken.</a:t>
            </a:r>
          </a:p>
          <a:p>
            <a:pPr algn="l"/>
            <a:endParaRPr lang="nl-NL" sz="1000" noProof="1">
              <a:solidFill>
                <a:schemeClr val="tx1"/>
              </a:solidFill>
            </a:endParaRPr>
          </a:p>
          <a:p>
            <a:pPr algn="l"/>
            <a:r>
              <a:rPr lang="nl-NL" sz="1000" noProof="1">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sp>
        <p:nvSpPr>
          <p:cNvPr id="2" name="Date Placeholder 1"/>
          <p:cNvSpPr>
            <a:spLocks noGrp="1" noSelect="1"/>
          </p:cNvSpPr>
          <p:nvPr>
            <p:ph type="dt" sz="half" idx="10"/>
          </p:nvPr>
        </p:nvSpPr>
        <p:spPr bwMode="gray"/>
        <p:txBody>
          <a:bodyPr/>
          <a:lstStyle/>
          <a:p>
            <a:fld id="{652B9B87-C740-4EA3-88CE-3C4325ED340C}" type="datetime1">
              <a:rPr lang="nl-NL" smtClean="0"/>
              <a:t>1-6-2023</a:t>
            </a:fld>
            <a:endParaRPr lang="nl-NL" dirty="0"/>
          </a:p>
        </p:txBody>
      </p:sp>
      <p:sp>
        <p:nvSpPr>
          <p:cNvPr id="4" name="Footer Placeholder 3"/>
          <p:cNvSpPr>
            <a:spLocks noGrp="1" noSelect="1"/>
          </p:cNvSpPr>
          <p:nvPr>
            <p:ph type="ftr" sz="quarter" idx="11"/>
          </p:nvPr>
        </p:nvSpPr>
        <p:spPr bwMode="gray"/>
        <p:txBody>
          <a:bodyPr/>
          <a:lstStyle/>
          <a:p>
            <a:r>
              <a:rPr lang="nl-NL"/>
              <a:t>Stadsarchief Amsterdam</a:t>
            </a:r>
            <a:endParaRPr lang="nl-NL" dirty="0"/>
          </a:p>
        </p:txBody>
      </p:sp>
      <p:sp>
        <p:nvSpPr>
          <p:cNvPr id="5" name="Slide Number Placeholder 4"/>
          <p:cNvSpPr>
            <a:spLocks noGrp="1" noSelect="1"/>
          </p:cNvSpPr>
          <p:nvPr>
            <p:ph type="sldNum" sz="quarter" idx="12"/>
          </p:nvPr>
        </p:nvSpPr>
        <p:spPr bwMode="gray"/>
        <p:txBody>
          <a:bodyPr/>
          <a:lstStyle/>
          <a:p>
            <a:r>
              <a:rPr lang="nl-NL"/>
              <a:t>| </a:t>
            </a:r>
            <a:fld id="{5A73F218-DCB0-4894-9B51-05C25669D534}" type="slidenum">
              <a:rPr lang="nl-NL" smtClean="0"/>
              <a:pPr/>
              <a:t>‹nr.›</a:t>
            </a:fld>
            <a:endParaRPr lang="nl-NL"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12" name="Groep 11"/>
          <p:cNvGrpSpPr>
            <a:grpSpLocks noSelect="1"/>
          </p:cNvGrpSpPr>
          <p:nvPr userDrawn="1"/>
        </p:nvGrpSpPr>
        <p:grpSpPr bwMode="black">
          <a:xfrm>
            <a:off x="182563" y="163513"/>
            <a:ext cx="425450" cy="1447800"/>
            <a:chOff x="182563" y="163513"/>
            <a:chExt cx="425450" cy="1447800"/>
          </a:xfrm>
          <a:solidFill>
            <a:srgbClr val="FF0000"/>
          </a:solidFill>
        </p:grpSpPr>
        <p:sp>
          <p:nvSpPr>
            <p:cNvPr id="1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jdelijke aanduiding voor titel 1"/>
          <p:cNvSpPr>
            <a:spLocks noGrp="1" noSelect="1"/>
          </p:cNvSpPr>
          <p:nvPr>
            <p:ph type="title"/>
          </p:nvPr>
        </p:nvSpPr>
        <p:spPr bwMode="gray">
          <a:xfrm>
            <a:off x="781971" y="1998333"/>
            <a:ext cx="8010000" cy="1143000"/>
          </a:xfrm>
          <a:prstGeom prst="rect">
            <a:avLst/>
          </a:prstGeom>
        </p:spPr>
        <p:txBody>
          <a:bodyPr vert="horz" lIns="0" tIns="0" rIns="0" bIns="0" rtlCol="0" anchor="t">
            <a:noAutofit/>
          </a:bodyPr>
          <a:lstStyle/>
          <a:p>
            <a:r>
              <a:rPr lang="nl-NL" noProof="1"/>
              <a:t>Klik om de stijl te bewerken</a:t>
            </a:r>
          </a:p>
        </p:txBody>
      </p:sp>
      <p:sp>
        <p:nvSpPr>
          <p:cNvPr id="3" name="Tijdelijke aanduiding voor tekst 2"/>
          <p:cNvSpPr>
            <a:spLocks noGrp="1" noSelect="1"/>
          </p:cNvSpPr>
          <p:nvPr>
            <p:ph type="body" idx="1"/>
          </p:nvPr>
        </p:nvSpPr>
        <p:spPr bwMode="gray">
          <a:xfrm>
            <a:off x="781563" y="3367563"/>
            <a:ext cx="8010000" cy="2787175"/>
          </a:xfrm>
          <a:prstGeom prst="rect">
            <a:avLst/>
          </a:prstGeom>
        </p:spPr>
        <p:txBody>
          <a:bodyPr vert="horz" lIns="0" tIns="0" rIns="0" bIns="0" rtlCol="0">
            <a:noAutofit/>
          </a:bodyPr>
          <a:lstStyle/>
          <a:p>
            <a:pPr lvl="0"/>
            <a:r>
              <a:rPr lang="nl-NL" noProof="1"/>
              <a:t>Klik om de modelstijlen te bewerken</a:t>
            </a:r>
          </a:p>
          <a:p>
            <a:pPr lvl="1"/>
            <a:r>
              <a:rPr lang="nl-NL" noProof="1"/>
              <a:t>Tweede niveau</a:t>
            </a:r>
          </a:p>
          <a:p>
            <a:pPr lvl="2"/>
            <a:r>
              <a:rPr lang="nl-NL" noProof="1"/>
              <a:t>Derde niveau</a:t>
            </a:r>
          </a:p>
          <a:p>
            <a:pPr lvl="3"/>
            <a:r>
              <a:rPr lang="nl-NL" noProof="1"/>
              <a:t>Vierde niveau</a:t>
            </a:r>
          </a:p>
          <a:p>
            <a:pPr lvl="4"/>
            <a:r>
              <a:rPr lang="nl-NL" noProof="1"/>
              <a:t>Vijfde niveau</a:t>
            </a:r>
          </a:p>
          <a:p>
            <a:pPr lvl="5"/>
            <a:r>
              <a:rPr lang="nl-NL" noProof="1"/>
              <a:t>Zesde niveau</a:t>
            </a:r>
          </a:p>
          <a:p>
            <a:pPr lvl="6"/>
            <a:r>
              <a:rPr lang="nl-NL" noProof="1"/>
              <a:t>Zevende niveau</a:t>
            </a:r>
          </a:p>
          <a:p>
            <a:pPr lvl="7"/>
            <a:r>
              <a:rPr lang="nl-NL" noProof="1"/>
              <a:t>Achtste niveau</a:t>
            </a:r>
          </a:p>
          <a:p>
            <a:pPr lvl="8"/>
            <a:r>
              <a:rPr lang="nl-NL" noProof="1"/>
              <a:t>Negende niveau</a:t>
            </a:r>
          </a:p>
        </p:txBody>
      </p:sp>
      <p:grpSp>
        <p:nvGrpSpPr>
          <p:cNvPr id="20" name="Groep 19"/>
          <p:cNvGrpSpPr>
            <a:grpSpLocks noSelect="1"/>
          </p:cNvGrpSpPr>
          <p:nvPr userDrawn="1"/>
        </p:nvGrpSpPr>
        <p:grpSpPr bwMode="gray">
          <a:xfrm>
            <a:off x="9252624" y="-47626"/>
            <a:ext cx="1609522" cy="6948000"/>
            <a:chOff x="9252624" y="-47626"/>
            <a:chExt cx="1609522" cy="6948000"/>
          </a:xfrm>
        </p:grpSpPr>
        <p:sp>
          <p:nvSpPr>
            <p:cNvPr id="16" name="Afgeronde rechthoek 15"/>
            <p:cNvSpPr>
              <a:spLocks noSelect="1"/>
            </p:cNvSpPr>
            <p:nvPr userDrawn="1"/>
          </p:nvSpPr>
          <p:spPr bwMode="gray">
            <a:xfrm>
              <a:off x="9252624" y="-47626"/>
              <a:ext cx="1609522" cy="6948000"/>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900" noProof="1">
                  <a:solidFill>
                    <a:schemeClr val="tx1"/>
                  </a:solidFill>
                </a:rPr>
                <a:t>Klik op het pijltje naast Nieuwe dia om een nieuwe dia aan te maken. Kies een van de indelingen.</a:t>
              </a:r>
            </a:p>
            <a:p>
              <a:pPr algn="l"/>
              <a:endParaRPr lang="nl-NL" sz="900" noProof="1">
                <a:solidFill>
                  <a:schemeClr val="tx1"/>
                </a:solidFill>
              </a:endParaRPr>
            </a:p>
            <a:p>
              <a:pPr algn="l"/>
              <a:r>
                <a:rPr lang="nl-NL" sz="900" noProof="1">
                  <a:solidFill>
                    <a:schemeClr val="tx1"/>
                  </a:solidFill>
                </a:rPr>
                <a:t>Klik op Indeling als de dia opnieuw moet worden aangepast aan de huidige indeling, of om een andere indeling toe te passen.</a:t>
              </a:r>
            </a:p>
            <a:p>
              <a:pPr algn="l"/>
              <a:endParaRPr lang="nl-NL" sz="900" noProof="1">
                <a:solidFill>
                  <a:schemeClr val="tx1"/>
                </a:solidFill>
              </a:endParaRPr>
            </a:p>
            <a:p>
              <a:pPr algn="l"/>
              <a:r>
                <a:rPr lang="nl-NL" sz="900" noProof="1">
                  <a:solidFill>
                    <a:schemeClr val="tx1"/>
                  </a:solidFill>
                </a:rPr>
                <a:t>De tekstvakken van de dia’s hebben allen 9 niveaus.</a:t>
              </a:r>
            </a:p>
            <a:p>
              <a:pPr algn="l"/>
              <a:r>
                <a:rPr lang="nl-NL" sz="900" noProof="1">
                  <a:solidFill>
                    <a:schemeClr val="tx1"/>
                  </a:solidFill>
                </a:rPr>
                <a:t>Eerste, tweede en derde niveau hebben</a:t>
              </a:r>
              <a:r>
                <a:rPr lang="nl-NL" sz="900" baseline="0" noProof="1">
                  <a:solidFill>
                    <a:schemeClr val="tx1"/>
                  </a:solidFill>
                </a:rPr>
                <a:t> een opsomming. Het vierde niveau is bold en geschikt voor een kopje.</a:t>
              </a:r>
            </a:p>
            <a:p>
              <a:pPr algn="l"/>
              <a:r>
                <a:rPr lang="nl-NL" sz="900" baseline="0" noProof="1">
                  <a:solidFill>
                    <a:schemeClr val="tx1"/>
                  </a:solidFill>
                </a:rPr>
                <a:t>Het vijfde niveau is voor de basistekst. Zowel niveau  vier als vijf lijnen automatisch uit aan de linkerkantlijn.</a:t>
              </a:r>
            </a:p>
            <a:p>
              <a:pPr algn="l"/>
              <a:r>
                <a:rPr lang="nl-NL" sz="900" baseline="0" noProof="1">
                  <a:solidFill>
                    <a:schemeClr val="tx1"/>
                  </a:solidFill>
                </a:rPr>
                <a:t>Het zesde, zevende en achtste niveau lijnen uit onder resp. eerste, tweede en derde opsomming.</a:t>
              </a:r>
            </a:p>
            <a:p>
              <a:pPr algn="l"/>
              <a:r>
                <a:rPr lang="nl-NL" sz="900" baseline="0" noProof="1">
                  <a:solidFill>
                    <a:schemeClr val="tx1"/>
                  </a:solidFill>
                </a:rPr>
                <a:t>Het negende niveau is een kleiner lettertype dat uitlijnt aan de linkermarge. Deze is geschikt voor bijvoorbeeld een bijschrift.</a:t>
              </a:r>
            </a:p>
            <a:p>
              <a:pPr algn="l"/>
              <a:endParaRPr lang="nl-NL" sz="900" baseline="0" noProof="1">
                <a:solidFill>
                  <a:schemeClr val="tx1"/>
                </a:solidFill>
              </a:endParaRPr>
            </a:p>
            <a:p>
              <a:pPr algn="l"/>
              <a:r>
                <a:rPr lang="nl-NL" sz="900" b="1" baseline="0" noProof="1">
                  <a:solidFill>
                    <a:schemeClr val="tx1"/>
                  </a:solidFill>
                </a:rPr>
                <a:t>Let op:</a:t>
              </a:r>
              <a:r>
                <a:rPr lang="nl-NL" sz="900" b="0" baseline="0" noProof="1">
                  <a:solidFill>
                    <a:schemeClr val="tx1"/>
                  </a:solidFill>
                </a:rPr>
                <a:t>  Let op: wissel van stijl met de knoppen              voor lijstniveau verhogen of verlagen, of in MS Office met verkorte toetscombinatie Alt+Shift+← of Alt+Shift+→</a:t>
              </a:r>
            </a:p>
            <a:p>
              <a:pPr algn="l"/>
              <a:endParaRPr lang="nl-NL" sz="900" b="0" baseline="0" noProof="1">
                <a:solidFill>
                  <a:schemeClr val="tx1"/>
                </a:solidFill>
              </a:endParaRPr>
            </a:p>
            <a:p>
              <a:pPr algn="l"/>
              <a:endParaRPr lang="nl-NL" sz="900" b="0" baseline="0" noProof="1">
                <a:solidFill>
                  <a:schemeClr val="tx1"/>
                </a:solidFill>
              </a:endParaRPr>
            </a:p>
            <a:p>
              <a:pPr algn="l"/>
              <a:r>
                <a:rPr lang="nl-NL" sz="900" b="0" baseline="0" noProof="1">
                  <a:solidFill>
                    <a:schemeClr val="tx1"/>
                  </a:solidFill>
                </a:rPr>
                <a:t>Gebruik dus niet de standaard opsomming- knoppen van MS Office om de stijl te veranderen!</a:t>
              </a:r>
              <a:endParaRPr lang="nl-NL" sz="900" b="1" noProof="1">
                <a:solidFill>
                  <a:schemeClr val="tx1"/>
                </a:solidFill>
              </a:endParaRPr>
            </a:p>
          </p:txBody>
        </p:sp>
        <p:pic>
          <p:nvPicPr>
            <p:cNvPr id="17" name="Afbeelding 16" descr="knoppen inspringen.png"/>
            <p:cNvPicPr>
              <a:picLocks noSelect="1" noChangeAspect="1"/>
            </p:cNvPicPr>
            <p:nvPr userDrawn="1"/>
          </p:nvPicPr>
          <p:blipFill>
            <a:blip r:embed="rId14"/>
            <a:stretch>
              <a:fillRect/>
            </a:stretch>
          </p:blipFill>
          <p:spPr bwMode="gray">
            <a:xfrm>
              <a:off x="9664584" y="5669775"/>
              <a:ext cx="419100" cy="228600"/>
            </a:xfrm>
            <a:prstGeom prst="rect">
              <a:avLst/>
            </a:prstGeom>
          </p:spPr>
        </p:pic>
        <p:grpSp>
          <p:nvGrpSpPr>
            <p:cNvPr id="19" name="Groep 18"/>
            <p:cNvGrpSpPr>
              <a:grpSpLocks noSelect="1"/>
            </p:cNvGrpSpPr>
            <p:nvPr userDrawn="1"/>
          </p:nvGrpSpPr>
          <p:grpSpPr bwMode="gray">
            <a:xfrm>
              <a:off x="9632100" y="6521279"/>
              <a:ext cx="752580" cy="285790"/>
              <a:chOff x="9670200" y="6559379"/>
              <a:chExt cx="752580" cy="285790"/>
            </a:xfrm>
          </p:grpSpPr>
          <p:pic>
            <p:nvPicPr>
              <p:cNvPr id="18" name="Afbeelding 17" descr="knoppen ms office niet gebruiken.png"/>
              <p:cNvPicPr>
                <a:picLocks noSelect="1" noChangeAspect="1"/>
              </p:cNvPicPr>
              <p:nvPr userDrawn="1"/>
            </p:nvPicPr>
            <p:blipFill>
              <a:blip r:embed="rId15"/>
              <a:stretch>
                <a:fillRect/>
              </a:stretch>
            </p:blipFill>
            <p:spPr bwMode="gray">
              <a:xfrm>
                <a:off x="9670200" y="6559379"/>
                <a:ext cx="752580" cy="285790"/>
              </a:xfrm>
              <a:prstGeom prst="rect">
                <a:avLst/>
              </a:prstGeom>
            </p:spPr>
          </p:pic>
          <p:cxnSp>
            <p:nvCxnSpPr>
              <p:cNvPr id="22" name="Rechte verbindingslijn 21"/>
              <p:cNvCxnSpPr/>
              <p:nvPr userDrawn="1"/>
            </p:nvCxnSpPr>
            <p:spPr bwMode="gray">
              <a:xfrm flipH="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Rechte verbindingslijn 23"/>
              <p:cNvCxnSpPr/>
              <p:nvPr userDrawn="1"/>
            </p:nvCxnSpPr>
            <p:spPr bwMode="gray">
              <a:xfrm flipH="1" flipV="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grpSp>
      <p:sp>
        <p:nvSpPr>
          <p:cNvPr id="21" name="Tijdelijke aanduiding voor datum 3"/>
          <p:cNvSpPr>
            <a:spLocks noGrp="1" noSelect="1"/>
          </p:cNvSpPr>
          <p:nvPr>
            <p:ph type="dt" sz="half" idx="2"/>
          </p:nvPr>
        </p:nvSpPr>
        <p:spPr bwMode="gray">
          <a:xfrm>
            <a:off x="7706281" y="6489408"/>
            <a:ext cx="756000" cy="180000"/>
          </a:xfrm>
          <a:prstGeom prst="rect">
            <a:avLst/>
          </a:prstGeom>
        </p:spPr>
        <p:txBody>
          <a:bodyPr vert="horz" lIns="0" tIns="0" rIns="0" bIns="0" rtlCol="0" anchor="t"/>
          <a:lstStyle>
            <a:lvl1pPr algn="r">
              <a:defRPr sz="1000">
                <a:solidFill>
                  <a:schemeClr val="bg2"/>
                </a:solidFill>
              </a:defRPr>
            </a:lvl1pPr>
          </a:lstStyle>
          <a:p>
            <a:fld id="{8C3E3774-936E-4226-AB2E-731E4DE1C98B}" type="datetime1">
              <a:rPr lang="nl-NL" smtClean="0"/>
              <a:t>1-6-2023</a:t>
            </a:fld>
            <a:endParaRPr lang="nl-NL" dirty="0"/>
          </a:p>
        </p:txBody>
      </p:sp>
      <p:sp>
        <p:nvSpPr>
          <p:cNvPr id="23" name="Tijdelijke aanduiding voor voettekst 4"/>
          <p:cNvSpPr>
            <a:spLocks noGrp="1" noSelect="1"/>
          </p:cNvSpPr>
          <p:nvPr>
            <p:ph type="ftr" sz="quarter" idx="3"/>
          </p:nvPr>
        </p:nvSpPr>
        <p:spPr bwMode="gray">
          <a:xfrm>
            <a:off x="781563" y="6489408"/>
            <a:ext cx="6192000" cy="180000"/>
          </a:xfrm>
          <a:prstGeom prst="rect">
            <a:avLst/>
          </a:prstGeom>
        </p:spPr>
        <p:txBody>
          <a:bodyPr vert="horz" lIns="0" tIns="0" rIns="0" bIns="0" rtlCol="0" anchor="t"/>
          <a:lstStyle>
            <a:lvl1pPr algn="l">
              <a:defRPr sz="1000">
                <a:solidFill>
                  <a:schemeClr val="bg2"/>
                </a:solidFill>
              </a:defRPr>
            </a:lvl1pPr>
          </a:lstStyle>
          <a:p>
            <a:r>
              <a:rPr lang="nl-NL"/>
              <a:t>Stadsarchief Amsterdam</a:t>
            </a:r>
            <a:endParaRPr lang="nl-NL" dirty="0"/>
          </a:p>
        </p:txBody>
      </p:sp>
      <p:sp>
        <p:nvSpPr>
          <p:cNvPr id="25" name="Tijdelijke aanduiding voor dianummer 5"/>
          <p:cNvSpPr>
            <a:spLocks noGrp="1" noSelect="1"/>
          </p:cNvSpPr>
          <p:nvPr>
            <p:ph type="sldNum" sz="quarter" idx="4"/>
          </p:nvPr>
        </p:nvSpPr>
        <p:spPr bwMode="gray">
          <a:xfrm>
            <a:off x="8496808" y="6489408"/>
            <a:ext cx="288000" cy="180000"/>
          </a:xfrm>
          <a:prstGeom prst="rect">
            <a:avLst/>
          </a:prstGeom>
        </p:spPr>
        <p:txBody>
          <a:bodyPr vert="horz" lIns="0" tIns="0" rIns="0" bIns="0" rtlCol="0" anchor="t"/>
          <a:lstStyle>
            <a:lvl1pPr algn="l">
              <a:defRPr sz="1000">
                <a:solidFill>
                  <a:schemeClr val="bg2"/>
                </a:solidFill>
              </a:defRPr>
            </a:lvl1pPr>
          </a:lstStyle>
          <a:p>
            <a:r>
              <a:rPr lang="nl-NL" dirty="0"/>
              <a:t>| </a:t>
            </a:r>
            <a:fld id="{5A73F218-DCB0-4894-9B51-05C25669D534}" type="slidenum">
              <a:rPr lang="nl-NL" smtClean="0"/>
              <a:pPr/>
              <a:t>‹nr.›</a:t>
            </a:fld>
            <a:endParaRPr lang="nl-NL" dirty="0"/>
          </a:p>
        </p:txBody>
      </p:sp>
    </p:spTree>
  </p:cSld>
  <p:clrMap bg1="lt1" tx1="dk1" bg2="lt2" tx2="dk2" accent1="accent1" accent2="accent2" accent3="accent3" accent4="accent4" accent5="accent5" accent6="accent6" hlink="hlink" folHlink="folHlink"/>
  <p:sldLayoutIdLst>
    <p:sldLayoutId id="2147483727" r:id="rId1"/>
    <p:sldLayoutId id="2147483719" r:id="rId2"/>
    <p:sldLayoutId id="2147483718" r:id="rId3"/>
    <p:sldLayoutId id="2147483728" r:id="rId4"/>
    <p:sldLayoutId id="2147483725" r:id="rId5"/>
    <p:sldLayoutId id="2147483730" r:id="rId6"/>
    <p:sldLayoutId id="2147483732" r:id="rId7"/>
    <p:sldLayoutId id="2147483720" r:id="rId8"/>
    <p:sldLayoutId id="2147483735" r:id="rId9"/>
    <p:sldLayoutId id="2147483722" r:id="rId10"/>
    <p:sldLayoutId id="2147483723" r:id="rId11"/>
    <p:sldLayoutId id="2147483736" r:id="rId12"/>
  </p:sldLayoutIdLst>
  <p:hf hdr="0"/>
  <p:txStyles>
    <p:titleStyle>
      <a:lvl1pPr algn="l" defTabSz="914400" rtl="0" eaLnBrk="1" latinLnBrk="0" hangingPunct="1">
        <a:spcBef>
          <a:spcPct val="0"/>
        </a:spcBef>
        <a:buNone/>
        <a:defRPr sz="3500" b="1" kern="1200">
          <a:solidFill>
            <a:schemeClr val="accent1"/>
          </a:solidFill>
          <a:latin typeface="+mj-lt"/>
          <a:ea typeface="+mj-ea"/>
          <a:cs typeface="+mj-cs"/>
        </a:defRPr>
      </a:lvl1pPr>
    </p:titleStyle>
    <p:bodyStyle>
      <a:lvl1pPr marL="216000" indent="-216000" algn="l" defTabSz="914400" rtl="0" eaLnBrk="1" latinLnBrk="0" hangingPunct="1">
        <a:spcBef>
          <a:spcPts val="0"/>
        </a:spcBef>
        <a:buClr>
          <a:schemeClr val="accent1"/>
        </a:buClr>
        <a:buSzPct val="65000"/>
        <a:buFont typeface="Wingdings" pitchFamily="2" charset="2"/>
        <a:buChar char=""/>
        <a:defRPr sz="2200" b="0" kern="1200">
          <a:solidFill>
            <a:schemeClr val="tx1"/>
          </a:solidFill>
          <a:latin typeface="+mn-lt"/>
          <a:ea typeface="+mn-ea"/>
          <a:cs typeface="+mn-cs"/>
        </a:defRPr>
      </a:lvl1pPr>
      <a:lvl2pPr marL="432000" indent="-216000" algn="l" defTabSz="914400" rtl="0" eaLnBrk="1" latinLnBrk="0" hangingPunct="1">
        <a:spcBef>
          <a:spcPts val="0"/>
        </a:spcBef>
        <a:buFont typeface="Corbel" pitchFamily="34" charset="0"/>
        <a:buChar char="–"/>
        <a:defRPr sz="2200" kern="1200">
          <a:solidFill>
            <a:schemeClr val="tx1"/>
          </a:solidFill>
          <a:latin typeface="+mn-lt"/>
          <a:ea typeface="+mn-ea"/>
          <a:cs typeface="+mn-cs"/>
        </a:defRPr>
      </a:lvl2pPr>
      <a:lvl3pPr marL="648000" indent="-216000" algn="l" defTabSz="914400" rtl="0" eaLnBrk="1" latinLnBrk="0" hangingPunct="1">
        <a:spcBef>
          <a:spcPts val="0"/>
        </a:spcBef>
        <a:buClrTx/>
        <a:buSzPct val="100000"/>
        <a:buFont typeface="Corbel" pitchFamily="34" charset="0"/>
        <a:buChar char="-"/>
        <a:defRPr sz="1800" kern="1200">
          <a:solidFill>
            <a:schemeClr val="tx1"/>
          </a:solidFill>
          <a:latin typeface="+mn-lt"/>
          <a:ea typeface="+mn-ea"/>
          <a:cs typeface="+mn-cs"/>
        </a:defRPr>
      </a:lvl3pPr>
      <a:lvl4pPr marL="0" indent="0" algn="l" defTabSz="914400" rtl="0" eaLnBrk="1" latinLnBrk="0" hangingPunct="1">
        <a:spcBef>
          <a:spcPts val="0"/>
        </a:spcBef>
        <a:buFont typeface="Corbel" pitchFamily="34" charset="0"/>
        <a:buNone/>
        <a:defRPr sz="2200" b="1" kern="1200">
          <a:solidFill>
            <a:schemeClr val="tx1"/>
          </a:solidFill>
          <a:latin typeface="+mn-lt"/>
          <a:ea typeface="+mn-ea"/>
          <a:cs typeface="+mn-cs"/>
        </a:defRPr>
      </a:lvl4pPr>
      <a:lvl5pPr marL="0" indent="0" algn="l" defTabSz="914400" rtl="0" eaLnBrk="1" latinLnBrk="0" hangingPunct="1">
        <a:spcBef>
          <a:spcPts val="0"/>
        </a:spcBef>
        <a:buFont typeface="Corbel" pitchFamily="34" charset="0"/>
        <a:buNone/>
        <a:defRPr sz="2200" kern="1200">
          <a:solidFill>
            <a:schemeClr val="tx1"/>
          </a:solidFill>
          <a:latin typeface="+mn-lt"/>
          <a:ea typeface="+mn-ea"/>
          <a:cs typeface="+mn-cs"/>
        </a:defRPr>
      </a:lvl5pPr>
      <a:lvl6pPr marL="216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6pPr>
      <a:lvl7pPr marL="432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7pPr>
      <a:lvl8pPr marL="648000" indent="0" algn="l" defTabSz="914400"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914400" rtl="0" eaLnBrk="1" latinLnBrk="0" hangingPunct="1">
        <a:spcBef>
          <a:spcPts val="0"/>
        </a:spcBef>
        <a:buFont typeface="Arial" pitchFamily="34" charset="0"/>
        <a:buNone/>
        <a:defRPr sz="14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4" name="Title 23"/>
          <p:cNvSpPr>
            <a:spLocks noGrp="1" noRot="1" noMove="1" noResize="1" noEditPoints="1" noChangeShapeType="1"/>
          </p:cNvSpPr>
          <p:nvPr>
            <p:ph type="ctrTitle"/>
          </p:nvPr>
        </p:nvSpPr>
        <p:spPr bwMode="gray"/>
        <p:txBody>
          <a:bodyPr/>
          <a:lstStyle/>
          <a:p>
            <a:r>
              <a:rPr lang="nl-NL" dirty="0">
                <a:solidFill>
                  <a:schemeClr val="tx2"/>
                </a:solidFill>
              </a:rPr>
              <a:t>MBO Educatie </a:t>
            </a:r>
            <a:br>
              <a:rPr lang="nl-NL" dirty="0">
                <a:solidFill>
                  <a:schemeClr val="tx2"/>
                </a:solidFill>
              </a:rPr>
            </a:br>
            <a:r>
              <a:rPr lang="nl-NL" sz="1400" dirty="0">
                <a:solidFill>
                  <a:schemeClr val="tx2"/>
                </a:solidFill>
              </a:rPr>
              <a:t>Tamar de Rijk</a:t>
            </a:r>
            <a:br>
              <a:rPr lang="nl-NL" sz="1400" dirty="0">
                <a:solidFill>
                  <a:schemeClr val="tx2"/>
                </a:solidFill>
              </a:rPr>
            </a:br>
            <a:r>
              <a:rPr lang="nl-NL" sz="1400" dirty="0">
                <a:solidFill>
                  <a:schemeClr val="tx2"/>
                </a:solidFill>
              </a:rPr>
              <a:t>Stadsarchief Amsterdam</a:t>
            </a:r>
            <a:endParaRPr lang="nl-NL" dirty="0">
              <a:solidFill>
                <a:schemeClr val="tx2"/>
              </a:solidFill>
            </a:endParaRPr>
          </a:p>
        </p:txBody>
      </p:sp>
      <p:sp>
        <p:nvSpPr>
          <p:cNvPr id="25" name="Subtitle 24"/>
          <p:cNvSpPr>
            <a:spLocks noGrp="1" noRot="1" noMove="1" noResize="1" noEditPoints="1" noChangeShapeType="1"/>
          </p:cNvSpPr>
          <p:nvPr>
            <p:ph type="subTitle" idx="1"/>
          </p:nvPr>
        </p:nvSpPr>
        <p:spPr bwMode="gray"/>
        <p:txBody>
          <a:bodyPr/>
          <a:lstStyle/>
          <a:p>
            <a:r>
              <a:rPr lang="nl-NL" dirty="0"/>
              <a:t>Tamar de Rijk</a:t>
            </a:r>
          </a:p>
        </p:txBody>
      </p:sp>
      <p:sp>
        <p:nvSpPr>
          <p:cNvPr id="5" name="Tijdelijke aanduiding voor datum 4"/>
          <p:cNvSpPr>
            <a:spLocks noGrp="1" noRot="1" noMove="1" noResize="1" noEditPoints="1" noChangeShapeType="1"/>
          </p:cNvSpPr>
          <p:nvPr>
            <p:ph type="dt" sz="half" idx="10"/>
          </p:nvPr>
        </p:nvSpPr>
        <p:spPr bwMode="gray"/>
        <p:txBody>
          <a:bodyPr/>
          <a:lstStyle/>
          <a:p>
            <a:r>
              <a:rPr lang="nl-NL" noProof="1"/>
              <a:t>05-06-2023</a:t>
            </a:r>
          </a:p>
        </p:txBody>
      </p:sp>
      <p:pic>
        <p:nvPicPr>
          <p:cNvPr id="1026" name="Picture 2">
            <a:extLst>
              <a:ext uri="{FF2B5EF4-FFF2-40B4-BE49-F238E27FC236}">
                <a16:creationId xmlns:a16="http://schemas.microsoft.com/office/drawing/2014/main" id="{0797BCCA-7762-8850-9E4F-EFEE9352DD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4954" y="3402238"/>
            <a:ext cx="5129159" cy="226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8632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88CA30-4196-A976-394E-402EB2164B46}"/>
              </a:ext>
            </a:extLst>
          </p:cNvPr>
          <p:cNvSpPr>
            <a:spLocks noGrp="1"/>
          </p:cNvSpPr>
          <p:nvPr>
            <p:ph type="title"/>
          </p:nvPr>
        </p:nvSpPr>
        <p:spPr>
          <a:xfrm>
            <a:off x="799684" y="1124744"/>
            <a:ext cx="8010000" cy="1143000"/>
          </a:xfrm>
        </p:spPr>
        <p:txBody>
          <a:bodyPr/>
          <a:lstStyle/>
          <a:p>
            <a:r>
              <a:rPr lang="nl-NL" dirty="0">
                <a:solidFill>
                  <a:schemeClr val="tx2"/>
                </a:solidFill>
              </a:rPr>
              <a:t>Welke stappen moeten we zetten om een educatief programma voor het mbo op te zetten?</a:t>
            </a:r>
            <a:br>
              <a:rPr lang="nl-NL" dirty="0">
                <a:solidFill>
                  <a:schemeClr val="tx2"/>
                </a:solidFill>
              </a:rPr>
            </a:br>
            <a:endParaRPr lang="nl-NL" dirty="0">
              <a:solidFill>
                <a:schemeClr val="tx2"/>
              </a:solidFill>
            </a:endParaRPr>
          </a:p>
        </p:txBody>
      </p:sp>
      <p:sp>
        <p:nvSpPr>
          <p:cNvPr id="3" name="Tijdelijke aanduiding voor inhoud 2">
            <a:extLst>
              <a:ext uri="{FF2B5EF4-FFF2-40B4-BE49-F238E27FC236}">
                <a16:creationId xmlns:a16="http://schemas.microsoft.com/office/drawing/2014/main" id="{0B4153D4-7C85-711C-D35F-FA251A215DEE}"/>
              </a:ext>
            </a:extLst>
          </p:cNvPr>
          <p:cNvSpPr>
            <a:spLocks noGrp="1"/>
          </p:cNvSpPr>
          <p:nvPr>
            <p:ph idx="1"/>
          </p:nvPr>
        </p:nvSpPr>
        <p:spPr>
          <a:xfrm>
            <a:off x="781563" y="2984988"/>
            <a:ext cx="8010000" cy="2787175"/>
          </a:xfrm>
        </p:spPr>
        <p:txBody>
          <a:bodyPr/>
          <a:lstStyle/>
          <a:p>
            <a:r>
              <a:rPr lang="nl-NL" dirty="0"/>
              <a:t>Co-creatie</a:t>
            </a:r>
          </a:p>
          <a:p>
            <a:pPr lvl="2"/>
            <a:r>
              <a:rPr lang="nl-NL" dirty="0"/>
              <a:t>Ga langdurige samenwerkingen met mbo-scholen aan en ontwikkel programma’s in </a:t>
            </a:r>
            <a:r>
              <a:rPr lang="nl-NL" dirty="0" err="1"/>
              <a:t>cocreatie</a:t>
            </a:r>
            <a:r>
              <a:rPr lang="nl-NL" dirty="0"/>
              <a:t>. </a:t>
            </a:r>
          </a:p>
          <a:p>
            <a:pPr lvl="2"/>
            <a:r>
              <a:rPr lang="nl-NL" dirty="0"/>
              <a:t>Neem contact op met opleidingsmanagers en docenten. Die zijn te vinden via Google en LinkedIn. Kijk wie er reageert en open staat voor samenwerkingen. </a:t>
            </a:r>
          </a:p>
          <a:p>
            <a:r>
              <a:rPr lang="nl-NL" dirty="0"/>
              <a:t>Pilots</a:t>
            </a:r>
          </a:p>
          <a:p>
            <a:pPr lvl="2"/>
            <a:r>
              <a:rPr lang="nl-NL" dirty="0"/>
              <a:t>Het is een proces van testen, schaven en input.</a:t>
            </a:r>
          </a:p>
        </p:txBody>
      </p:sp>
      <p:sp>
        <p:nvSpPr>
          <p:cNvPr id="4" name="Tijdelijke aanduiding voor datum 3">
            <a:extLst>
              <a:ext uri="{FF2B5EF4-FFF2-40B4-BE49-F238E27FC236}">
                <a16:creationId xmlns:a16="http://schemas.microsoft.com/office/drawing/2014/main" id="{1EDDAD42-9C53-D001-5E57-6CE02387057D}"/>
              </a:ext>
            </a:extLst>
          </p:cNvPr>
          <p:cNvSpPr>
            <a:spLocks noGrp="1"/>
          </p:cNvSpPr>
          <p:nvPr>
            <p:ph type="dt" sz="half" idx="10"/>
          </p:nvPr>
        </p:nvSpPr>
        <p:spPr/>
        <p:txBody>
          <a:bodyPr/>
          <a:lstStyle/>
          <a:p>
            <a:fld id="{E2F2819C-4077-411F-81B4-11EFF6A602FA}"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50C55BC8-CAE4-2401-8678-E5926BB63AE6}"/>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AD592B06-C77E-827B-09D4-C3CAB58F4774}"/>
              </a:ext>
            </a:extLst>
          </p:cNvPr>
          <p:cNvSpPr>
            <a:spLocks noGrp="1"/>
          </p:cNvSpPr>
          <p:nvPr>
            <p:ph type="sldNum" sz="quarter" idx="12"/>
          </p:nvPr>
        </p:nvSpPr>
        <p:spPr/>
        <p:txBody>
          <a:bodyPr/>
          <a:lstStyle/>
          <a:p>
            <a:r>
              <a:rPr lang="nl-NL"/>
              <a:t>| </a:t>
            </a:r>
            <a:fld id="{5A73F218-DCB0-4894-9B51-05C25669D534}" type="slidenum">
              <a:rPr lang="nl-NL" smtClean="0"/>
              <a:pPr/>
              <a:t>10</a:t>
            </a:fld>
            <a:endParaRPr lang="nl-NL" dirty="0"/>
          </a:p>
        </p:txBody>
      </p:sp>
    </p:spTree>
    <p:extLst>
      <p:ext uri="{BB962C8B-B14F-4D97-AF65-F5344CB8AC3E}">
        <p14:creationId xmlns:p14="http://schemas.microsoft.com/office/powerpoint/2010/main" val="2944097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88CA30-4196-A976-394E-402EB2164B46}"/>
              </a:ext>
            </a:extLst>
          </p:cNvPr>
          <p:cNvSpPr>
            <a:spLocks noGrp="1"/>
          </p:cNvSpPr>
          <p:nvPr>
            <p:ph type="title"/>
          </p:nvPr>
        </p:nvSpPr>
        <p:spPr>
          <a:xfrm>
            <a:off x="799684" y="1124744"/>
            <a:ext cx="8010000" cy="1143000"/>
          </a:xfrm>
        </p:spPr>
        <p:txBody>
          <a:bodyPr/>
          <a:lstStyle/>
          <a:p>
            <a:r>
              <a:rPr lang="nl-NL" dirty="0">
                <a:solidFill>
                  <a:schemeClr val="tx2"/>
                </a:solidFill>
              </a:rPr>
              <a:t>Welke stappen zet het Stadsarchief om programma’s voor het mbo te ontwikkelen?</a:t>
            </a:r>
            <a:br>
              <a:rPr lang="nl-NL" dirty="0">
                <a:solidFill>
                  <a:schemeClr val="tx2"/>
                </a:solidFill>
              </a:rPr>
            </a:br>
            <a:endParaRPr lang="nl-NL" dirty="0">
              <a:solidFill>
                <a:schemeClr val="tx2"/>
              </a:solidFill>
            </a:endParaRPr>
          </a:p>
        </p:txBody>
      </p:sp>
      <p:sp>
        <p:nvSpPr>
          <p:cNvPr id="4" name="Tijdelijke aanduiding voor datum 3">
            <a:extLst>
              <a:ext uri="{FF2B5EF4-FFF2-40B4-BE49-F238E27FC236}">
                <a16:creationId xmlns:a16="http://schemas.microsoft.com/office/drawing/2014/main" id="{1EDDAD42-9C53-D001-5E57-6CE02387057D}"/>
              </a:ext>
            </a:extLst>
          </p:cNvPr>
          <p:cNvSpPr>
            <a:spLocks noGrp="1"/>
          </p:cNvSpPr>
          <p:nvPr>
            <p:ph type="dt" sz="half" idx="10"/>
          </p:nvPr>
        </p:nvSpPr>
        <p:spPr/>
        <p:txBody>
          <a:bodyPr/>
          <a:lstStyle/>
          <a:p>
            <a:fld id="{E2F2819C-4077-411F-81B4-11EFF6A602FA}"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50C55BC8-CAE4-2401-8678-E5926BB63AE6}"/>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AD592B06-C77E-827B-09D4-C3CAB58F4774}"/>
              </a:ext>
            </a:extLst>
          </p:cNvPr>
          <p:cNvSpPr>
            <a:spLocks noGrp="1"/>
          </p:cNvSpPr>
          <p:nvPr>
            <p:ph type="sldNum" sz="quarter" idx="12"/>
          </p:nvPr>
        </p:nvSpPr>
        <p:spPr/>
        <p:txBody>
          <a:bodyPr/>
          <a:lstStyle/>
          <a:p>
            <a:r>
              <a:rPr lang="nl-NL"/>
              <a:t>| </a:t>
            </a:r>
            <a:fld id="{5A73F218-DCB0-4894-9B51-05C25669D534}" type="slidenum">
              <a:rPr lang="nl-NL" smtClean="0"/>
              <a:pPr/>
              <a:t>11</a:t>
            </a:fld>
            <a:endParaRPr lang="nl-NL" dirty="0"/>
          </a:p>
        </p:txBody>
      </p:sp>
      <p:sp>
        <p:nvSpPr>
          <p:cNvPr id="8" name="Tijdelijke aanduiding voor inhoud 7">
            <a:extLst>
              <a:ext uri="{FF2B5EF4-FFF2-40B4-BE49-F238E27FC236}">
                <a16:creationId xmlns:a16="http://schemas.microsoft.com/office/drawing/2014/main" id="{BA703D9B-29E6-AD63-38E9-486906BE6C10}"/>
              </a:ext>
            </a:extLst>
          </p:cNvPr>
          <p:cNvSpPr>
            <a:spLocks noGrp="1"/>
          </p:cNvSpPr>
          <p:nvPr>
            <p:ph idx="1"/>
          </p:nvPr>
        </p:nvSpPr>
        <p:spPr/>
        <p:txBody>
          <a:bodyPr/>
          <a:lstStyle/>
          <a:p>
            <a:endParaRPr lang="nl-NL" dirty="0"/>
          </a:p>
        </p:txBody>
      </p:sp>
    </p:spTree>
    <p:extLst>
      <p:ext uri="{BB962C8B-B14F-4D97-AF65-F5344CB8AC3E}">
        <p14:creationId xmlns:p14="http://schemas.microsoft.com/office/powerpoint/2010/main" val="1709261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9D3090-E615-15AB-41F4-AE2C529F2C7D}"/>
              </a:ext>
            </a:extLst>
          </p:cNvPr>
          <p:cNvSpPr>
            <a:spLocks noGrp="1"/>
          </p:cNvSpPr>
          <p:nvPr>
            <p:ph type="title"/>
          </p:nvPr>
        </p:nvSpPr>
        <p:spPr/>
        <p:txBody>
          <a:bodyPr/>
          <a:lstStyle/>
          <a:p>
            <a:r>
              <a:rPr lang="nl-NL" dirty="0"/>
              <a:t>Tips</a:t>
            </a:r>
          </a:p>
        </p:txBody>
      </p:sp>
      <p:sp>
        <p:nvSpPr>
          <p:cNvPr id="3" name="Tijdelijke aanduiding voor inhoud 2">
            <a:extLst>
              <a:ext uri="{FF2B5EF4-FFF2-40B4-BE49-F238E27FC236}">
                <a16:creationId xmlns:a16="http://schemas.microsoft.com/office/drawing/2014/main" id="{2EEA08AB-29F3-9FB7-BFBC-0C6D353EF48F}"/>
              </a:ext>
            </a:extLst>
          </p:cNvPr>
          <p:cNvSpPr>
            <a:spLocks noGrp="1"/>
          </p:cNvSpPr>
          <p:nvPr>
            <p:ph idx="1"/>
          </p:nvPr>
        </p:nvSpPr>
        <p:spPr/>
        <p:txBody>
          <a:bodyPr/>
          <a:lstStyle/>
          <a:p>
            <a:r>
              <a:rPr lang="nl-NL" dirty="0"/>
              <a:t>Googelen</a:t>
            </a:r>
          </a:p>
          <a:p>
            <a:r>
              <a:rPr lang="nl-NL" dirty="0" err="1"/>
              <a:t>Kennispuntburgerschap.nl</a:t>
            </a:r>
            <a:endParaRPr lang="nl-NL" dirty="0"/>
          </a:p>
          <a:p>
            <a:r>
              <a:rPr lang="nl-NL" dirty="0"/>
              <a:t>CJP en </a:t>
            </a:r>
            <a:r>
              <a:rPr lang="nl-NL" dirty="0" err="1"/>
              <a:t>Mocca</a:t>
            </a:r>
            <a:endParaRPr lang="nl-NL" dirty="0"/>
          </a:p>
          <a:p>
            <a:r>
              <a:rPr lang="nl-NL" dirty="0"/>
              <a:t>Vraag collega’s</a:t>
            </a:r>
          </a:p>
          <a:p>
            <a:r>
              <a:rPr lang="nl-NL" dirty="0"/>
              <a:t>Benader mbo’s en ga verkennende gesprekken aan</a:t>
            </a:r>
          </a:p>
          <a:p>
            <a:pPr marL="0" indent="0">
              <a:buNone/>
            </a:pPr>
            <a:endParaRPr lang="nl-NL" dirty="0"/>
          </a:p>
        </p:txBody>
      </p:sp>
      <p:sp>
        <p:nvSpPr>
          <p:cNvPr id="4" name="Tijdelijke aanduiding voor datum 3">
            <a:extLst>
              <a:ext uri="{FF2B5EF4-FFF2-40B4-BE49-F238E27FC236}">
                <a16:creationId xmlns:a16="http://schemas.microsoft.com/office/drawing/2014/main" id="{EF0520FE-10FF-C216-2FEC-00BAB260FB03}"/>
              </a:ext>
            </a:extLst>
          </p:cNvPr>
          <p:cNvSpPr>
            <a:spLocks noGrp="1"/>
          </p:cNvSpPr>
          <p:nvPr>
            <p:ph type="dt" sz="half" idx="10"/>
          </p:nvPr>
        </p:nvSpPr>
        <p:spPr/>
        <p:txBody>
          <a:bodyPr/>
          <a:lstStyle/>
          <a:p>
            <a:fld id="{339543A4-6A20-415F-9836-D0976FBE02A4}"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EB3684C8-40E6-7572-CCFB-26CE1D385131}"/>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749A5469-6D45-FCB5-D346-5014E776F050}"/>
              </a:ext>
            </a:extLst>
          </p:cNvPr>
          <p:cNvSpPr>
            <a:spLocks noGrp="1"/>
          </p:cNvSpPr>
          <p:nvPr>
            <p:ph type="sldNum" sz="quarter" idx="12"/>
          </p:nvPr>
        </p:nvSpPr>
        <p:spPr/>
        <p:txBody>
          <a:bodyPr/>
          <a:lstStyle/>
          <a:p>
            <a:r>
              <a:rPr lang="nl-NL"/>
              <a:t>| </a:t>
            </a:r>
            <a:fld id="{5A73F218-DCB0-4894-9B51-05C25669D534}" type="slidenum">
              <a:rPr lang="nl-NL" smtClean="0"/>
              <a:pPr/>
              <a:t>12</a:t>
            </a:fld>
            <a:endParaRPr lang="nl-NL" dirty="0"/>
          </a:p>
        </p:txBody>
      </p:sp>
    </p:spTree>
    <p:extLst>
      <p:ext uri="{BB962C8B-B14F-4D97-AF65-F5344CB8AC3E}">
        <p14:creationId xmlns:p14="http://schemas.microsoft.com/office/powerpoint/2010/main" val="1808851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C2B237-0339-DE0F-2FC6-D42F51BF0A85}"/>
              </a:ext>
            </a:extLst>
          </p:cNvPr>
          <p:cNvSpPr>
            <a:spLocks noGrp="1"/>
          </p:cNvSpPr>
          <p:nvPr>
            <p:ph type="title"/>
          </p:nvPr>
        </p:nvSpPr>
        <p:spPr/>
        <p:txBody>
          <a:bodyPr/>
          <a:lstStyle/>
          <a:p>
            <a:pPr algn="ctr"/>
            <a:r>
              <a:rPr lang="nl-NL" dirty="0"/>
              <a:t>Vragen?</a:t>
            </a:r>
          </a:p>
        </p:txBody>
      </p:sp>
      <p:sp>
        <p:nvSpPr>
          <p:cNvPr id="4" name="Tijdelijke aanduiding voor datum 3">
            <a:extLst>
              <a:ext uri="{FF2B5EF4-FFF2-40B4-BE49-F238E27FC236}">
                <a16:creationId xmlns:a16="http://schemas.microsoft.com/office/drawing/2014/main" id="{ACA41307-3543-07C5-5C70-1DA1025D84AB}"/>
              </a:ext>
            </a:extLst>
          </p:cNvPr>
          <p:cNvSpPr>
            <a:spLocks noGrp="1"/>
          </p:cNvSpPr>
          <p:nvPr>
            <p:ph type="dt" sz="half" idx="10"/>
          </p:nvPr>
        </p:nvSpPr>
        <p:spPr/>
        <p:txBody>
          <a:bodyPr/>
          <a:lstStyle/>
          <a:p>
            <a:fld id="{339543A4-6A20-415F-9836-D0976FBE02A4}"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75B23871-DAF5-40D5-9CCA-29961EDB0274}"/>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08C3356F-483F-6F02-9C6D-7C09D8433CB8}"/>
              </a:ext>
            </a:extLst>
          </p:cNvPr>
          <p:cNvSpPr>
            <a:spLocks noGrp="1"/>
          </p:cNvSpPr>
          <p:nvPr>
            <p:ph type="sldNum" sz="quarter" idx="12"/>
          </p:nvPr>
        </p:nvSpPr>
        <p:spPr/>
        <p:txBody>
          <a:bodyPr/>
          <a:lstStyle/>
          <a:p>
            <a:r>
              <a:rPr lang="nl-NL"/>
              <a:t>| </a:t>
            </a:r>
            <a:fld id="{5A73F218-DCB0-4894-9B51-05C25669D534}" type="slidenum">
              <a:rPr lang="nl-NL" smtClean="0"/>
              <a:pPr/>
              <a:t>13</a:t>
            </a:fld>
            <a:endParaRPr lang="nl-NL" dirty="0"/>
          </a:p>
        </p:txBody>
      </p:sp>
    </p:spTree>
    <p:extLst>
      <p:ext uri="{BB962C8B-B14F-4D97-AF65-F5344CB8AC3E}">
        <p14:creationId xmlns:p14="http://schemas.microsoft.com/office/powerpoint/2010/main" val="3683161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E8B71C-E058-161F-6F06-A0F02D6CF212}"/>
              </a:ext>
            </a:extLst>
          </p:cNvPr>
          <p:cNvSpPr>
            <a:spLocks noGrp="1"/>
          </p:cNvSpPr>
          <p:nvPr>
            <p:ph type="title"/>
          </p:nvPr>
        </p:nvSpPr>
        <p:spPr>
          <a:xfrm>
            <a:off x="781563" y="620688"/>
            <a:ext cx="8010000" cy="1143000"/>
          </a:xfrm>
        </p:spPr>
        <p:txBody>
          <a:bodyPr/>
          <a:lstStyle/>
          <a:p>
            <a:r>
              <a:rPr lang="nl-NL" dirty="0">
                <a:solidFill>
                  <a:schemeClr val="tx2"/>
                </a:solidFill>
              </a:rPr>
              <a:t>Het Stadsarchief van Amsterdam en mijn onderzoek</a:t>
            </a:r>
          </a:p>
        </p:txBody>
      </p:sp>
      <p:sp>
        <p:nvSpPr>
          <p:cNvPr id="4" name="Tijdelijke aanduiding voor datum 3">
            <a:extLst>
              <a:ext uri="{FF2B5EF4-FFF2-40B4-BE49-F238E27FC236}">
                <a16:creationId xmlns:a16="http://schemas.microsoft.com/office/drawing/2014/main" id="{B853F5C0-23BE-7813-D63C-7D324D13B922}"/>
              </a:ext>
            </a:extLst>
          </p:cNvPr>
          <p:cNvSpPr>
            <a:spLocks noGrp="1"/>
          </p:cNvSpPr>
          <p:nvPr>
            <p:ph type="dt" sz="half" idx="10"/>
          </p:nvPr>
        </p:nvSpPr>
        <p:spPr/>
        <p:txBody>
          <a:bodyPr/>
          <a:lstStyle/>
          <a:p>
            <a:fld id="{DEA1CD49-B732-4BAC-B151-668605739243}"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569A379B-7737-B5B7-033A-2BCBBD411AA5}"/>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91FF8C9B-7ABD-216A-7ED9-9EA3E5AA5665}"/>
              </a:ext>
            </a:extLst>
          </p:cNvPr>
          <p:cNvSpPr>
            <a:spLocks noGrp="1"/>
          </p:cNvSpPr>
          <p:nvPr>
            <p:ph type="sldNum" sz="quarter" idx="12"/>
          </p:nvPr>
        </p:nvSpPr>
        <p:spPr/>
        <p:txBody>
          <a:bodyPr/>
          <a:lstStyle/>
          <a:p>
            <a:r>
              <a:rPr lang="nl-NL"/>
              <a:t>| </a:t>
            </a:r>
            <a:fld id="{5A73F218-DCB0-4894-9B51-05C25669D534}" type="slidenum">
              <a:rPr lang="nl-NL" smtClean="0"/>
              <a:pPr/>
              <a:t>2</a:t>
            </a:fld>
            <a:endParaRPr lang="nl-NL" dirty="0"/>
          </a:p>
        </p:txBody>
      </p:sp>
      <p:pic>
        <p:nvPicPr>
          <p:cNvPr id="9" name="Afbeelding 8">
            <a:extLst>
              <a:ext uri="{FF2B5EF4-FFF2-40B4-BE49-F238E27FC236}">
                <a16:creationId xmlns:a16="http://schemas.microsoft.com/office/drawing/2014/main" id="{424E3623-FFF2-EB4A-E1A5-3C7AE3EDF08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1988840"/>
            <a:ext cx="2668726" cy="3924368"/>
          </a:xfrm>
          <a:prstGeom prst="rect">
            <a:avLst/>
          </a:prstGeom>
          <a:noFill/>
          <a:ln>
            <a:noFill/>
          </a:ln>
          <a:effectLst/>
        </p:spPr>
      </p:pic>
      <p:sp>
        <p:nvSpPr>
          <p:cNvPr id="11" name="Tekstvak 10">
            <a:extLst>
              <a:ext uri="{FF2B5EF4-FFF2-40B4-BE49-F238E27FC236}">
                <a16:creationId xmlns:a16="http://schemas.microsoft.com/office/drawing/2014/main" id="{4E05FCD8-5D7D-3CA3-E8A3-B68EF0ABC629}"/>
              </a:ext>
            </a:extLst>
          </p:cNvPr>
          <p:cNvSpPr txBox="1"/>
          <p:nvPr/>
        </p:nvSpPr>
        <p:spPr>
          <a:xfrm>
            <a:off x="3237637" y="5373216"/>
            <a:ext cx="2668726" cy="478849"/>
          </a:xfrm>
          <a:prstGeom prst="rect">
            <a:avLst/>
          </a:prstGeom>
          <a:noFill/>
        </p:spPr>
        <p:txBody>
          <a:bodyPr wrap="square">
            <a:spAutoFit/>
          </a:bodyPr>
          <a:lstStyle/>
          <a:p>
            <a:pPr>
              <a:lnSpc>
                <a:spcPct val="107000"/>
              </a:lnSpc>
              <a:spcAft>
                <a:spcPts val="800"/>
              </a:spcAft>
            </a:pPr>
            <a:r>
              <a:rPr lang="nl-NL" sz="1200" dirty="0">
                <a:solidFill>
                  <a:srgbClr val="FFFFFF"/>
                </a:solidFill>
                <a:effectLst>
                  <a:glow rad="139700">
                    <a:srgbClr val="FF0066">
                      <a:alpha val="40000"/>
                    </a:srgbClr>
                  </a:glow>
                </a:effectLst>
                <a:latin typeface="Atlanta"/>
                <a:ea typeface="Dotum" panose="020B0503020000020004" pitchFamily="34" charset="-127"/>
                <a:cs typeface="Courier New" panose="02070309020205020404" pitchFamily="49" charset="0"/>
              </a:rPr>
              <a:t>WIE DANST IS VRIJ. CLUBCULTUUR IN AMSTERDAM 1980 – NU</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7049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CEBD3B-C898-0D57-2999-33868CB5BB43}"/>
              </a:ext>
            </a:extLst>
          </p:cNvPr>
          <p:cNvSpPr>
            <a:spLocks noGrp="1"/>
          </p:cNvSpPr>
          <p:nvPr>
            <p:ph type="title"/>
          </p:nvPr>
        </p:nvSpPr>
        <p:spPr>
          <a:xfrm>
            <a:off x="757940" y="1196752"/>
            <a:ext cx="8010000" cy="1143000"/>
          </a:xfrm>
        </p:spPr>
        <p:txBody>
          <a:bodyPr/>
          <a:lstStyle/>
          <a:p>
            <a:r>
              <a:rPr lang="nl-NL" dirty="0">
                <a:solidFill>
                  <a:schemeClr val="tx2"/>
                </a:solidFill>
              </a:rPr>
              <a:t>Het onderzoek</a:t>
            </a:r>
          </a:p>
        </p:txBody>
      </p:sp>
      <p:sp>
        <p:nvSpPr>
          <p:cNvPr id="3" name="Tijdelijke aanduiding voor inhoud 2">
            <a:extLst>
              <a:ext uri="{FF2B5EF4-FFF2-40B4-BE49-F238E27FC236}">
                <a16:creationId xmlns:a16="http://schemas.microsoft.com/office/drawing/2014/main" id="{196BB817-A59E-FB7E-89B7-DB1081A0FD2A}"/>
              </a:ext>
            </a:extLst>
          </p:cNvPr>
          <p:cNvSpPr>
            <a:spLocks noGrp="1"/>
          </p:cNvSpPr>
          <p:nvPr>
            <p:ph idx="1"/>
          </p:nvPr>
        </p:nvSpPr>
        <p:spPr>
          <a:xfrm>
            <a:off x="757940" y="2492896"/>
            <a:ext cx="8010000" cy="2787175"/>
          </a:xfrm>
        </p:spPr>
        <p:txBody>
          <a:bodyPr/>
          <a:lstStyle/>
          <a:p>
            <a:r>
              <a:rPr lang="nl-NL" dirty="0"/>
              <a:t>Het mbo</a:t>
            </a:r>
          </a:p>
          <a:p>
            <a:r>
              <a:rPr lang="nl-NL" dirty="0"/>
              <a:t>Wat kunnen we leren van andere musea en culturele instellingen?</a:t>
            </a:r>
          </a:p>
          <a:p>
            <a:r>
              <a:rPr lang="nl-NL" dirty="0"/>
              <a:t>Met welke partners kunnen we samenwerken om een programma voor het mbo te creëren?</a:t>
            </a:r>
          </a:p>
          <a:p>
            <a:r>
              <a:rPr lang="nl-NL" dirty="0"/>
              <a:t>Welke stappen moeten we zetten om een educatief programma voor het mbo op te zetten?</a:t>
            </a:r>
          </a:p>
          <a:p>
            <a:endParaRPr lang="nl-NL" dirty="0"/>
          </a:p>
          <a:p>
            <a:endParaRPr lang="nl-NL" dirty="0"/>
          </a:p>
        </p:txBody>
      </p:sp>
      <p:sp>
        <p:nvSpPr>
          <p:cNvPr id="4" name="Tijdelijke aanduiding voor datum 3">
            <a:extLst>
              <a:ext uri="{FF2B5EF4-FFF2-40B4-BE49-F238E27FC236}">
                <a16:creationId xmlns:a16="http://schemas.microsoft.com/office/drawing/2014/main" id="{F201C5C7-7C8A-0216-45ED-D7FD14DB23F9}"/>
              </a:ext>
            </a:extLst>
          </p:cNvPr>
          <p:cNvSpPr>
            <a:spLocks noGrp="1"/>
          </p:cNvSpPr>
          <p:nvPr>
            <p:ph type="dt" sz="half" idx="10"/>
          </p:nvPr>
        </p:nvSpPr>
        <p:spPr/>
        <p:txBody>
          <a:bodyPr/>
          <a:lstStyle/>
          <a:p>
            <a:fld id="{C3AB4A91-C853-4D5D-A152-F1EC5FB353E5}"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3C32E7E4-A50D-A112-97AD-3CC528013FDE}"/>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49C87EFA-561A-87F6-576C-0A44B26483BD}"/>
              </a:ext>
            </a:extLst>
          </p:cNvPr>
          <p:cNvSpPr>
            <a:spLocks noGrp="1"/>
          </p:cNvSpPr>
          <p:nvPr>
            <p:ph type="sldNum" sz="quarter" idx="12"/>
          </p:nvPr>
        </p:nvSpPr>
        <p:spPr/>
        <p:txBody>
          <a:bodyPr/>
          <a:lstStyle/>
          <a:p>
            <a:r>
              <a:rPr lang="nl-NL"/>
              <a:t>| </a:t>
            </a:r>
            <a:fld id="{5A73F218-DCB0-4894-9B51-05C25669D534}" type="slidenum">
              <a:rPr lang="nl-NL" smtClean="0"/>
              <a:pPr/>
              <a:t>3</a:t>
            </a:fld>
            <a:endParaRPr lang="nl-NL" dirty="0"/>
          </a:p>
        </p:txBody>
      </p:sp>
    </p:spTree>
    <p:extLst>
      <p:ext uri="{BB962C8B-B14F-4D97-AF65-F5344CB8AC3E}">
        <p14:creationId xmlns:p14="http://schemas.microsoft.com/office/powerpoint/2010/main" val="2893319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BD0E91-8D09-E94B-0ED2-0D4D0FFDB922}"/>
              </a:ext>
            </a:extLst>
          </p:cNvPr>
          <p:cNvSpPr>
            <a:spLocks noGrp="1"/>
          </p:cNvSpPr>
          <p:nvPr>
            <p:ph type="title"/>
          </p:nvPr>
        </p:nvSpPr>
        <p:spPr>
          <a:xfrm>
            <a:off x="758396" y="1196752"/>
            <a:ext cx="8010000" cy="1143000"/>
          </a:xfrm>
        </p:spPr>
        <p:txBody>
          <a:bodyPr/>
          <a:lstStyle/>
          <a:p>
            <a:r>
              <a:rPr lang="nl-NL" dirty="0">
                <a:solidFill>
                  <a:schemeClr val="tx2"/>
                </a:solidFill>
              </a:rPr>
              <a:t>Het mbo</a:t>
            </a:r>
          </a:p>
        </p:txBody>
      </p:sp>
      <p:sp>
        <p:nvSpPr>
          <p:cNvPr id="3" name="Tijdelijke aanduiding voor inhoud 2">
            <a:extLst>
              <a:ext uri="{FF2B5EF4-FFF2-40B4-BE49-F238E27FC236}">
                <a16:creationId xmlns:a16="http://schemas.microsoft.com/office/drawing/2014/main" id="{85C97A91-998D-85FF-774C-1C50B1719038}"/>
              </a:ext>
            </a:extLst>
          </p:cNvPr>
          <p:cNvSpPr>
            <a:spLocks noGrp="1"/>
          </p:cNvSpPr>
          <p:nvPr>
            <p:ph idx="1"/>
          </p:nvPr>
        </p:nvSpPr>
        <p:spPr>
          <a:xfrm>
            <a:off x="758396" y="2276872"/>
            <a:ext cx="8010000" cy="2787175"/>
          </a:xfrm>
        </p:spPr>
        <p:txBody>
          <a:bodyPr/>
          <a:lstStyle/>
          <a:p>
            <a:r>
              <a:rPr lang="nl-NL" dirty="0"/>
              <a:t>De opleidingen</a:t>
            </a:r>
          </a:p>
          <a:p>
            <a:r>
              <a:rPr lang="nl-NL" dirty="0"/>
              <a:t>De mbo-student</a:t>
            </a:r>
          </a:p>
          <a:p>
            <a:pPr lvl="1"/>
            <a:r>
              <a:rPr lang="nl-NL" dirty="0"/>
              <a:t>De mbo denktank</a:t>
            </a:r>
          </a:p>
          <a:p>
            <a:r>
              <a:rPr lang="nl-NL" dirty="0"/>
              <a:t>De mbo cultuurkaart</a:t>
            </a:r>
          </a:p>
          <a:p>
            <a:pPr lvl="1"/>
            <a:r>
              <a:rPr lang="nl-NL" dirty="0"/>
              <a:t>CJP </a:t>
            </a:r>
          </a:p>
        </p:txBody>
      </p:sp>
      <p:sp>
        <p:nvSpPr>
          <p:cNvPr id="4" name="Tijdelijke aanduiding voor datum 3">
            <a:extLst>
              <a:ext uri="{FF2B5EF4-FFF2-40B4-BE49-F238E27FC236}">
                <a16:creationId xmlns:a16="http://schemas.microsoft.com/office/drawing/2014/main" id="{8CCDF990-426F-2F74-0796-2C5A7AEEEABE}"/>
              </a:ext>
            </a:extLst>
          </p:cNvPr>
          <p:cNvSpPr>
            <a:spLocks noGrp="1"/>
          </p:cNvSpPr>
          <p:nvPr>
            <p:ph type="dt" sz="half" idx="10"/>
          </p:nvPr>
        </p:nvSpPr>
        <p:spPr/>
        <p:txBody>
          <a:bodyPr/>
          <a:lstStyle/>
          <a:p>
            <a:fld id="{50963DE5-6ED4-49C6-B3EA-CD0CA3DAFF41}"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5E1FEF6A-0237-D616-906C-BAA2E25F328F}"/>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DB9F7A2E-A276-9AEA-2C1C-A1FA571F39C6}"/>
              </a:ext>
            </a:extLst>
          </p:cNvPr>
          <p:cNvSpPr>
            <a:spLocks noGrp="1"/>
          </p:cNvSpPr>
          <p:nvPr>
            <p:ph type="sldNum" sz="quarter" idx="12"/>
          </p:nvPr>
        </p:nvSpPr>
        <p:spPr/>
        <p:txBody>
          <a:bodyPr/>
          <a:lstStyle/>
          <a:p>
            <a:r>
              <a:rPr lang="nl-NL"/>
              <a:t>| </a:t>
            </a:r>
            <a:fld id="{5A73F218-DCB0-4894-9B51-05C25669D534}" type="slidenum">
              <a:rPr lang="nl-NL" smtClean="0"/>
              <a:pPr/>
              <a:t>4</a:t>
            </a:fld>
            <a:endParaRPr lang="nl-NL" dirty="0"/>
          </a:p>
        </p:txBody>
      </p:sp>
    </p:spTree>
    <p:extLst>
      <p:ext uri="{BB962C8B-B14F-4D97-AF65-F5344CB8AC3E}">
        <p14:creationId xmlns:p14="http://schemas.microsoft.com/office/powerpoint/2010/main" val="2579188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C2B9E0-3B72-40F5-CB31-CB8E882C53BB}"/>
              </a:ext>
            </a:extLst>
          </p:cNvPr>
          <p:cNvSpPr>
            <a:spLocks noGrp="1"/>
          </p:cNvSpPr>
          <p:nvPr>
            <p:ph type="title"/>
          </p:nvPr>
        </p:nvSpPr>
        <p:spPr>
          <a:xfrm>
            <a:off x="789743" y="1164435"/>
            <a:ext cx="8010000" cy="1143000"/>
          </a:xfrm>
        </p:spPr>
        <p:txBody>
          <a:bodyPr/>
          <a:lstStyle/>
          <a:p>
            <a:r>
              <a:rPr lang="nl-NL" dirty="0">
                <a:solidFill>
                  <a:schemeClr val="tx2"/>
                </a:solidFill>
              </a:rPr>
              <a:t>De mbo denktank</a:t>
            </a:r>
          </a:p>
        </p:txBody>
      </p:sp>
      <p:sp>
        <p:nvSpPr>
          <p:cNvPr id="3" name="Tijdelijke aanduiding voor inhoud 2">
            <a:extLst>
              <a:ext uri="{FF2B5EF4-FFF2-40B4-BE49-F238E27FC236}">
                <a16:creationId xmlns:a16="http://schemas.microsoft.com/office/drawing/2014/main" id="{27F154A7-80A6-36B8-5AC0-560AA6FE208B}"/>
              </a:ext>
            </a:extLst>
          </p:cNvPr>
          <p:cNvSpPr>
            <a:spLocks noGrp="1"/>
          </p:cNvSpPr>
          <p:nvPr>
            <p:ph idx="1"/>
          </p:nvPr>
        </p:nvSpPr>
        <p:spPr>
          <a:xfrm>
            <a:off x="774808" y="2132856"/>
            <a:ext cx="8010000" cy="2787175"/>
          </a:xfrm>
        </p:spPr>
        <p:txBody>
          <a:bodyPr/>
          <a:lstStyle/>
          <a:p>
            <a:pPr marL="0" indent="0">
              <a:buNone/>
            </a:pPr>
            <a:endParaRPr lang="nl-NL" dirty="0"/>
          </a:p>
          <a:p>
            <a:r>
              <a:rPr lang="nl-NL" dirty="0"/>
              <a:t>Om mbo-studenten te bereiken, moet het Stadsarchief zichtbaar zijn op sociale media en mbo-studenten betrekken bij de promotie van hun activiteiten.</a:t>
            </a:r>
          </a:p>
          <a:p>
            <a:r>
              <a:rPr lang="nl-NL" dirty="0"/>
              <a:t>Om interessant te zijn voor mbo-studenten is een interactief aanbod nodig.</a:t>
            </a:r>
          </a:p>
          <a:p>
            <a:r>
              <a:rPr lang="nl-NL" dirty="0"/>
              <a:t>Voor een positieve ervaring met het Stadsarchief is een goed georganiseerd bezoek belangrijk.</a:t>
            </a:r>
          </a:p>
          <a:p>
            <a:endParaRPr lang="nl-NL" dirty="0"/>
          </a:p>
        </p:txBody>
      </p:sp>
      <p:sp>
        <p:nvSpPr>
          <p:cNvPr id="4" name="Tijdelijke aanduiding voor datum 3">
            <a:extLst>
              <a:ext uri="{FF2B5EF4-FFF2-40B4-BE49-F238E27FC236}">
                <a16:creationId xmlns:a16="http://schemas.microsoft.com/office/drawing/2014/main" id="{E46F7BB4-941F-1E91-CAF5-AF8A54F24272}"/>
              </a:ext>
            </a:extLst>
          </p:cNvPr>
          <p:cNvSpPr>
            <a:spLocks noGrp="1"/>
          </p:cNvSpPr>
          <p:nvPr>
            <p:ph type="dt" sz="half" idx="10"/>
          </p:nvPr>
        </p:nvSpPr>
        <p:spPr/>
        <p:txBody>
          <a:bodyPr/>
          <a:lstStyle/>
          <a:p>
            <a:fld id="{84C2DAAD-D899-486F-A415-1E29CC5A7D25}"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930128A6-F0B2-1DE8-3789-7695341117F2}"/>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2DEB8C14-C127-6305-9B6F-5EEDCAE7795C}"/>
              </a:ext>
            </a:extLst>
          </p:cNvPr>
          <p:cNvSpPr>
            <a:spLocks noGrp="1"/>
          </p:cNvSpPr>
          <p:nvPr>
            <p:ph type="sldNum" sz="quarter" idx="12"/>
          </p:nvPr>
        </p:nvSpPr>
        <p:spPr/>
        <p:txBody>
          <a:bodyPr/>
          <a:lstStyle/>
          <a:p>
            <a:r>
              <a:rPr lang="nl-NL"/>
              <a:t>| </a:t>
            </a:r>
            <a:fld id="{5A73F218-DCB0-4894-9B51-05C25669D534}" type="slidenum">
              <a:rPr lang="nl-NL" smtClean="0"/>
              <a:pPr/>
              <a:t>5</a:t>
            </a:fld>
            <a:endParaRPr lang="nl-NL" dirty="0"/>
          </a:p>
        </p:txBody>
      </p:sp>
    </p:spTree>
    <p:extLst>
      <p:ext uri="{BB962C8B-B14F-4D97-AF65-F5344CB8AC3E}">
        <p14:creationId xmlns:p14="http://schemas.microsoft.com/office/powerpoint/2010/main" val="4157580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FD2C44-489C-8FFB-2D3C-239BF16FF709}"/>
              </a:ext>
            </a:extLst>
          </p:cNvPr>
          <p:cNvSpPr>
            <a:spLocks noGrp="1"/>
          </p:cNvSpPr>
          <p:nvPr>
            <p:ph type="title"/>
          </p:nvPr>
        </p:nvSpPr>
        <p:spPr>
          <a:xfrm>
            <a:off x="807327" y="1196752"/>
            <a:ext cx="8010000" cy="1143000"/>
          </a:xfrm>
        </p:spPr>
        <p:txBody>
          <a:bodyPr/>
          <a:lstStyle/>
          <a:p>
            <a:r>
              <a:rPr lang="nl-NL" dirty="0">
                <a:solidFill>
                  <a:schemeClr val="tx2"/>
                </a:solidFill>
              </a:rPr>
              <a:t>De mbo denktank</a:t>
            </a:r>
          </a:p>
        </p:txBody>
      </p:sp>
      <p:sp>
        <p:nvSpPr>
          <p:cNvPr id="3" name="Tijdelijke aanduiding voor inhoud 2">
            <a:extLst>
              <a:ext uri="{FF2B5EF4-FFF2-40B4-BE49-F238E27FC236}">
                <a16:creationId xmlns:a16="http://schemas.microsoft.com/office/drawing/2014/main" id="{9BB05BCB-D205-C3C3-0741-BB570A270146}"/>
              </a:ext>
            </a:extLst>
          </p:cNvPr>
          <p:cNvSpPr>
            <a:spLocks noGrp="1"/>
          </p:cNvSpPr>
          <p:nvPr>
            <p:ph idx="1"/>
          </p:nvPr>
        </p:nvSpPr>
        <p:spPr>
          <a:xfrm>
            <a:off x="807327" y="2035412"/>
            <a:ext cx="8010000" cy="2787175"/>
          </a:xfrm>
        </p:spPr>
        <p:txBody>
          <a:bodyPr/>
          <a:lstStyle/>
          <a:p>
            <a:pPr lvl="1"/>
            <a:r>
              <a:rPr lang="nl-NL" dirty="0"/>
              <a:t>Het mbo is heel divers. Dé mbo’er bestaat niet.</a:t>
            </a:r>
          </a:p>
          <a:p>
            <a:pPr lvl="1"/>
            <a:r>
              <a:rPr lang="nl-NL" dirty="0"/>
              <a:t>Mbo’ers zijn praktijkgericht. </a:t>
            </a:r>
          </a:p>
          <a:p>
            <a:pPr lvl="1"/>
            <a:r>
              <a:rPr lang="nl-NL" dirty="0"/>
              <a:t>Inspelen op emotie en aansluiten op de belevingswereld. Veel interactie, laat ze het meemaken en voelen.</a:t>
            </a:r>
          </a:p>
          <a:p>
            <a:pPr lvl="1"/>
            <a:r>
              <a:rPr lang="nl-NL" dirty="0"/>
              <a:t>Leeftijd andere bezoekers en medewerkers belangrijk voor de beleving de mbo-studenten. </a:t>
            </a:r>
          </a:p>
          <a:p>
            <a:pPr lvl="1"/>
            <a:r>
              <a:rPr lang="nl-NL" dirty="0"/>
              <a:t>Mbo-studenten zijn doeners.</a:t>
            </a:r>
          </a:p>
          <a:p>
            <a:pPr lvl="1"/>
            <a:r>
              <a:rPr lang="nl-NL" dirty="0"/>
              <a:t>Mbo-studenten zijn resultaatgericht. Zorg ervoor dat ze ergens naartoe werken en dat ze iets hebben aan het programma.</a:t>
            </a:r>
          </a:p>
          <a:p>
            <a:pPr lvl="1"/>
            <a:r>
              <a:rPr lang="nl-NL" dirty="0"/>
              <a:t>Cultureel onervaren mbo’ers vinden het belangrijk dat ze goed worden ontvangen, er duidelijke routes zijn uitgestippeld en ze persoonlijke aandacht krijgen. </a:t>
            </a:r>
          </a:p>
          <a:p>
            <a:pPr lvl="1"/>
            <a:endParaRPr lang="nl-NL" dirty="0"/>
          </a:p>
          <a:p>
            <a:endParaRPr lang="nl-NL" dirty="0"/>
          </a:p>
        </p:txBody>
      </p:sp>
      <p:sp>
        <p:nvSpPr>
          <p:cNvPr id="4" name="Tijdelijke aanduiding voor datum 3">
            <a:extLst>
              <a:ext uri="{FF2B5EF4-FFF2-40B4-BE49-F238E27FC236}">
                <a16:creationId xmlns:a16="http://schemas.microsoft.com/office/drawing/2014/main" id="{A2866980-9D9D-D8CF-B36B-A65625F617EC}"/>
              </a:ext>
            </a:extLst>
          </p:cNvPr>
          <p:cNvSpPr>
            <a:spLocks noGrp="1"/>
          </p:cNvSpPr>
          <p:nvPr>
            <p:ph type="dt" sz="half" idx="10"/>
          </p:nvPr>
        </p:nvSpPr>
        <p:spPr/>
        <p:txBody>
          <a:bodyPr/>
          <a:lstStyle/>
          <a:p>
            <a:fld id="{4C48EC47-B32E-47B2-8EF9-1C647A9C84E3}"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F4E5D64B-56AD-7BAC-33DD-ED4CC761791C}"/>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35E2CFDC-EC7D-291F-30A4-9D05F924E31C}"/>
              </a:ext>
            </a:extLst>
          </p:cNvPr>
          <p:cNvSpPr>
            <a:spLocks noGrp="1"/>
          </p:cNvSpPr>
          <p:nvPr>
            <p:ph type="sldNum" sz="quarter" idx="12"/>
          </p:nvPr>
        </p:nvSpPr>
        <p:spPr/>
        <p:txBody>
          <a:bodyPr/>
          <a:lstStyle/>
          <a:p>
            <a:r>
              <a:rPr lang="nl-NL"/>
              <a:t>| </a:t>
            </a:r>
            <a:fld id="{5A73F218-DCB0-4894-9B51-05C25669D534}" type="slidenum">
              <a:rPr lang="nl-NL" smtClean="0"/>
              <a:pPr/>
              <a:t>6</a:t>
            </a:fld>
            <a:endParaRPr lang="nl-NL" dirty="0"/>
          </a:p>
        </p:txBody>
      </p:sp>
    </p:spTree>
    <p:extLst>
      <p:ext uri="{BB962C8B-B14F-4D97-AF65-F5344CB8AC3E}">
        <p14:creationId xmlns:p14="http://schemas.microsoft.com/office/powerpoint/2010/main" val="2747995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2611D3-8B2F-5C32-3501-CBD577DAA813}"/>
              </a:ext>
            </a:extLst>
          </p:cNvPr>
          <p:cNvSpPr>
            <a:spLocks noGrp="1"/>
          </p:cNvSpPr>
          <p:nvPr>
            <p:ph type="title"/>
          </p:nvPr>
        </p:nvSpPr>
        <p:spPr>
          <a:xfrm>
            <a:off x="794758" y="1124744"/>
            <a:ext cx="8010000" cy="1143000"/>
          </a:xfrm>
        </p:spPr>
        <p:txBody>
          <a:bodyPr/>
          <a:lstStyle/>
          <a:p>
            <a:r>
              <a:rPr lang="nl-NL" dirty="0">
                <a:solidFill>
                  <a:schemeClr val="tx2"/>
                </a:solidFill>
              </a:rPr>
              <a:t>Wat kunnen we leren van andere musea en culturele instellingen?</a:t>
            </a:r>
            <a:br>
              <a:rPr lang="nl-NL" dirty="0">
                <a:solidFill>
                  <a:schemeClr val="tx2"/>
                </a:solidFill>
              </a:rPr>
            </a:br>
            <a:endParaRPr lang="nl-NL" dirty="0">
              <a:solidFill>
                <a:schemeClr val="tx2"/>
              </a:solidFill>
            </a:endParaRPr>
          </a:p>
        </p:txBody>
      </p:sp>
      <p:sp>
        <p:nvSpPr>
          <p:cNvPr id="3" name="Tijdelijke aanduiding voor inhoud 2">
            <a:extLst>
              <a:ext uri="{FF2B5EF4-FFF2-40B4-BE49-F238E27FC236}">
                <a16:creationId xmlns:a16="http://schemas.microsoft.com/office/drawing/2014/main" id="{15F05D54-10BC-4462-BB68-10F9CE8593DA}"/>
              </a:ext>
            </a:extLst>
          </p:cNvPr>
          <p:cNvSpPr>
            <a:spLocks noGrp="1"/>
          </p:cNvSpPr>
          <p:nvPr>
            <p:ph idx="1"/>
          </p:nvPr>
        </p:nvSpPr>
        <p:spPr>
          <a:xfrm>
            <a:off x="773315" y="2895949"/>
            <a:ext cx="8010000" cy="2787175"/>
          </a:xfrm>
        </p:spPr>
        <p:txBody>
          <a:bodyPr/>
          <a:lstStyle/>
          <a:p>
            <a:r>
              <a:rPr lang="nl-NL" dirty="0"/>
              <a:t>Rijksmuseum van Oudheden</a:t>
            </a:r>
          </a:p>
          <a:p>
            <a:r>
              <a:rPr lang="nl-NL" dirty="0"/>
              <a:t>Rijksmuseum Amsterdam</a:t>
            </a:r>
          </a:p>
          <a:p>
            <a:r>
              <a:rPr lang="nl-NL" dirty="0" err="1"/>
              <a:t>Tresoar</a:t>
            </a:r>
            <a:endParaRPr lang="nl-NL" dirty="0"/>
          </a:p>
          <a:p>
            <a:r>
              <a:rPr lang="nl-NL" dirty="0"/>
              <a:t>Rotterdams Archief</a:t>
            </a:r>
          </a:p>
          <a:p>
            <a:r>
              <a:rPr lang="nl-NL" dirty="0"/>
              <a:t>Groninger Archieven</a:t>
            </a:r>
          </a:p>
        </p:txBody>
      </p:sp>
      <p:sp>
        <p:nvSpPr>
          <p:cNvPr id="4" name="Tijdelijke aanduiding voor datum 3">
            <a:extLst>
              <a:ext uri="{FF2B5EF4-FFF2-40B4-BE49-F238E27FC236}">
                <a16:creationId xmlns:a16="http://schemas.microsoft.com/office/drawing/2014/main" id="{29A0EF32-9D0C-D105-F335-AFA8155ABF20}"/>
              </a:ext>
            </a:extLst>
          </p:cNvPr>
          <p:cNvSpPr>
            <a:spLocks noGrp="1"/>
          </p:cNvSpPr>
          <p:nvPr>
            <p:ph type="dt" sz="half" idx="10"/>
          </p:nvPr>
        </p:nvSpPr>
        <p:spPr/>
        <p:txBody>
          <a:bodyPr/>
          <a:lstStyle/>
          <a:p>
            <a:r>
              <a:rPr lang="nl-NL" dirty="0"/>
              <a:t>05-06-2023</a:t>
            </a:r>
          </a:p>
        </p:txBody>
      </p:sp>
      <p:sp>
        <p:nvSpPr>
          <p:cNvPr id="5" name="Tijdelijke aanduiding voor voettekst 4">
            <a:extLst>
              <a:ext uri="{FF2B5EF4-FFF2-40B4-BE49-F238E27FC236}">
                <a16:creationId xmlns:a16="http://schemas.microsoft.com/office/drawing/2014/main" id="{1861A13D-1665-E88F-051F-66189F555A62}"/>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4930DE0F-561E-239D-6759-ABBE7B5CA427}"/>
              </a:ext>
            </a:extLst>
          </p:cNvPr>
          <p:cNvSpPr>
            <a:spLocks noGrp="1"/>
          </p:cNvSpPr>
          <p:nvPr>
            <p:ph type="sldNum" sz="quarter" idx="12"/>
          </p:nvPr>
        </p:nvSpPr>
        <p:spPr/>
        <p:txBody>
          <a:bodyPr/>
          <a:lstStyle/>
          <a:p>
            <a:r>
              <a:rPr lang="nl-NL"/>
              <a:t>| </a:t>
            </a:r>
            <a:fld id="{5A73F218-DCB0-4894-9B51-05C25669D534}" type="slidenum">
              <a:rPr lang="nl-NL" smtClean="0"/>
              <a:pPr/>
              <a:t>7</a:t>
            </a:fld>
            <a:endParaRPr lang="nl-NL" dirty="0"/>
          </a:p>
        </p:txBody>
      </p:sp>
      <p:pic>
        <p:nvPicPr>
          <p:cNvPr id="2050" name="Picture 2">
            <a:extLst>
              <a:ext uri="{FF2B5EF4-FFF2-40B4-BE49-F238E27FC236}">
                <a16:creationId xmlns:a16="http://schemas.microsoft.com/office/drawing/2014/main" id="{45B292C1-A5EF-2BF2-1AF6-5791809670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2706" y="1796096"/>
            <a:ext cx="2513233" cy="140413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296E12CF-9CD2-C698-7855-A6B4E2028B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27574" y="3429000"/>
            <a:ext cx="2513233" cy="144784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a:extLst>
              <a:ext uri="{FF2B5EF4-FFF2-40B4-BE49-F238E27FC236}">
                <a16:creationId xmlns:a16="http://schemas.microsoft.com/office/drawing/2014/main" id="{47284F55-2C45-6EF5-CC0E-4E2CC91268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7574" y="5068885"/>
            <a:ext cx="2513233" cy="1420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9008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410A03-3295-9762-E3F4-B5D3BB3705B4}"/>
              </a:ext>
            </a:extLst>
          </p:cNvPr>
          <p:cNvSpPr>
            <a:spLocks noGrp="1"/>
          </p:cNvSpPr>
          <p:nvPr>
            <p:ph type="title"/>
          </p:nvPr>
        </p:nvSpPr>
        <p:spPr>
          <a:xfrm>
            <a:off x="630808" y="3212976"/>
            <a:ext cx="8010000" cy="1143000"/>
          </a:xfrm>
        </p:spPr>
        <p:txBody>
          <a:bodyPr/>
          <a:lstStyle/>
          <a:p>
            <a:pPr algn="ctr"/>
            <a:r>
              <a:rPr lang="nl-NL" dirty="0">
                <a:solidFill>
                  <a:schemeClr val="tx2"/>
                </a:solidFill>
              </a:rPr>
              <a:t>Burgerschap of samenwerken met specifieke opleidingen?</a:t>
            </a:r>
          </a:p>
        </p:txBody>
      </p:sp>
      <p:sp>
        <p:nvSpPr>
          <p:cNvPr id="4" name="Tijdelijke aanduiding voor datum 3">
            <a:extLst>
              <a:ext uri="{FF2B5EF4-FFF2-40B4-BE49-F238E27FC236}">
                <a16:creationId xmlns:a16="http://schemas.microsoft.com/office/drawing/2014/main" id="{C8B098B0-782A-B55B-991C-F9B9EE0A2AF9}"/>
              </a:ext>
            </a:extLst>
          </p:cNvPr>
          <p:cNvSpPr>
            <a:spLocks noGrp="1"/>
          </p:cNvSpPr>
          <p:nvPr>
            <p:ph type="dt" sz="half" idx="10"/>
          </p:nvPr>
        </p:nvSpPr>
        <p:spPr/>
        <p:txBody>
          <a:bodyPr/>
          <a:lstStyle/>
          <a:p>
            <a:fld id="{339543A4-6A20-415F-9836-D0976FBE02A4}"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BD0D3F86-33C7-2552-B1B6-DFAF7226017E}"/>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305C9EBA-D04F-3F6C-7F28-C169DC320107}"/>
              </a:ext>
            </a:extLst>
          </p:cNvPr>
          <p:cNvSpPr>
            <a:spLocks noGrp="1"/>
          </p:cNvSpPr>
          <p:nvPr>
            <p:ph type="sldNum" sz="quarter" idx="12"/>
          </p:nvPr>
        </p:nvSpPr>
        <p:spPr/>
        <p:txBody>
          <a:bodyPr/>
          <a:lstStyle/>
          <a:p>
            <a:r>
              <a:rPr lang="nl-NL"/>
              <a:t>| </a:t>
            </a:r>
            <a:fld id="{5A73F218-DCB0-4894-9B51-05C25669D534}" type="slidenum">
              <a:rPr lang="nl-NL" smtClean="0"/>
              <a:pPr/>
              <a:t>8</a:t>
            </a:fld>
            <a:endParaRPr lang="nl-NL" dirty="0"/>
          </a:p>
        </p:txBody>
      </p:sp>
    </p:spTree>
    <p:extLst>
      <p:ext uri="{BB962C8B-B14F-4D97-AF65-F5344CB8AC3E}">
        <p14:creationId xmlns:p14="http://schemas.microsoft.com/office/powerpoint/2010/main" val="940033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2611D3-8B2F-5C32-3501-CBD577DAA813}"/>
              </a:ext>
            </a:extLst>
          </p:cNvPr>
          <p:cNvSpPr>
            <a:spLocks noGrp="1"/>
          </p:cNvSpPr>
          <p:nvPr>
            <p:ph type="title"/>
          </p:nvPr>
        </p:nvSpPr>
        <p:spPr>
          <a:xfrm>
            <a:off x="774808" y="1196752"/>
            <a:ext cx="8010000" cy="1143000"/>
          </a:xfrm>
        </p:spPr>
        <p:txBody>
          <a:bodyPr/>
          <a:lstStyle/>
          <a:p>
            <a:r>
              <a:rPr lang="nl-NL" dirty="0">
                <a:solidFill>
                  <a:schemeClr val="tx2"/>
                </a:solidFill>
              </a:rPr>
              <a:t>Met welke partners kunnen we samenwerken om een programma voor het mbo te creëren?</a:t>
            </a:r>
            <a:br>
              <a:rPr lang="nl-NL" dirty="0">
                <a:solidFill>
                  <a:schemeClr val="tx2"/>
                </a:solidFill>
              </a:rPr>
            </a:br>
            <a:br>
              <a:rPr lang="nl-NL" dirty="0">
                <a:solidFill>
                  <a:schemeClr val="tx2"/>
                </a:solidFill>
              </a:rPr>
            </a:br>
            <a:endParaRPr lang="nl-NL" dirty="0">
              <a:solidFill>
                <a:schemeClr val="tx2"/>
              </a:solidFill>
            </a:endParaRPr>
          </a:p>
        </p:txBody>
      </p:sp>
      <p:sp>
        <p:nvSpPr>
          <p:cNvPr id="3" name="Tijdelijke aanduiding voor inhoud 2">
            <a:extLst>
              <a:ext uri="{FF2B5EF4-FFF2-40B4-BE49-F238E27FC236}">
                <a16:creationId xmlns:a16="http://schemas.microsoft.com/office/drawing/2014/main" id="{15F05D54-10BC-4462-BB68-10F9CE8593DA}"/>
              </a:ext>
            </a:extLst>
          </p:cNvPr>
          <p:cNvSpPr>
            <a:spLocks noGrp="1"/>
          </p:cNvSpPr>
          <p:nvPr>
            <p:ph idx="1"/>
          </p:nvPr>
        </p:nvSpPr>
        <p:spPr/>
        <p:txBody>
          <a:bodyPr/>
          <a:lstStyle/>
          <a:p>
            <a:r>
              <a:rPr lang="nl-NL" dirty="0"/>
              <a:t>CJP</a:t>
            </a:r>
          </a:p>
          <a:p>
            <a:r>
              <a:rPr lang="nl-NL" dirty="0" err="1"/>
              <a:t>Mocca</a:t>
            </a:r>
            <a:r>
              <a:rPr lang="nl-NL" dirty="0"/>
              <a:t> (Amsterdam) </a:t>
            </a:r>
          </a:p>
          <a:p>
            <a:endParaRPr lang="nl-NL" dirty="0"/>
          </a:p>
          <a:p>
            <a:pPr marL="0" indent="0">
              <a:buNone/>
            </a:pPr>
            <a:endParaRPr lang="nl-NL" dirty="0"/>
          </a:p>
          <a:p>
            <a:pPr marL="0" indent="0">
              <a:buNone/>
            </a:pPr>
            <a:endParaRPr lang="nl-NL" dirty="0"/>
          </a:p>
        </p:txBody>
      </p:sp>
      <p:sp>
        <p:nvSpPr>
          <p:cNvPr id="4" name="Tijdelijke aanduiding voor datum 3">
            <a:extLst>
              <a:ext uri="{FF2B5EF4-FFF2-40B4-BE49-F238E27FC236}">
                <a16:creationId xmlns:a16="http://schemas.microsoft.com/office/drawing/2014/main" id="{29A0EF32-9D0C-D105-F335-AFA8155ABF20}"/>
              </a:ext>
            </a:extLst>
          </p:cNvPr>
          <p:cNvSpPr>
            <a:spLocks noGrp="1"/>
          </p:cNvSpPr>
          <p:nvPr>
            <p:ph type="dt" sz="half" idx="10"/>
          </p:nvPr>
        </p:nvSpPr>
        <p:spPr/>
        <p:txBody>
          <a:bodyPr/>
          <a:lstStyle/>
          <a:p>
            <a:fld id="{F0D9D2B0-6008-461B-9564-F4161C343993}" type="datetime1">
              <a:rPr lang="nl-NL" smtClean="0"/>
              <a:t>1-6-2023</a:t>
            </a:fld>
            <a:endParaRPr lang="nl-NL" dirty="0"/>
          </a:p>
        </p:txBody>
      </p:sp>
      <p:sp>
        <p:nvSpPr>
          <p:cNvPr id="5" name="Tijdelijke aanduiding voor voettekst 4">
            <a:extLst>
              <a:ext uri="{FF2B5EF4-FFF2-40B4-BE49-F238E27FC236}">
                <a16:creationId xmlns:a16="http://schemas.microsoft.com/office/drawing/2014/main" id="{1861A13D-1665-E88F-051F-66189F555A62}"/>
              </a:ext>
            </a:extLst>
          </p:cNvPr>
          <p:cNvSpPr>
            <a:spLocks noGrp="1"/>
          </p:cNvSpPr>
          <p:nvPr>
            <p:ph type="ftr" sz="quarter" idx="11"/>
          </p:nvPr>
        </p:nvSpPr>
        <p:spPr/>
        <p:txBody>
          <a:bodyPr/>
          <a:lstStyle/>
          <a:p>
            <a:r>
              <a:rPr lang="nl-NL"/>
              <a:t>Stadsarchief Amsterdam</a:t>
            </a:r>
            <a:endParaRPr lang="nl-NL" dirty="0"/>
          </a:p>
        </p:txBody>
      </p:sp>
      <p:sp>
        <p:nvSpPr>
          <p:cNvPr id="6" name="Tijdelijke aanduiding voor dianummer 5">
            <a:extLst>
              <a:ext uri="{FF2B5EF4-FFF2-40B4-BE49-F238E27FC236}">
                <a16:creationId xmlns:a16="http://schemas.microsoft.com/office/drawing/2014/main" id="{4930DE0F-561E-239D-6759-ABBE7B5CA427}"/>
              </a:ext>
            </a:extLst>
          </p:cNvPr>
          <p:cNvSpPr>
            <a:spLocks noGrp="1"/>
          </p:cNvSpPr>
          <p:nvPr>
            <p:ph type="sldNum" sz="quarter" idx="12"/>
          </p:nvPr>
        </p:nvSpPr>
        <p:spPr/>
        <p:txBody>
          <a:bodyPr/>
          <a:lstStyle/>
          <a:p>
            <a:r>
              <a:rPr lang="nl-NL"/>
              <a:t>| </a:t>
            </a:r>
            <a:fld id="{5A73F218-DCB0-4894-9B51-05C25669D534}" type="slidenum">
              <a:rPr lang="nl-NL" smtClean="0"/>
              <a:pPr/>
              <a:t>9</a:t>
            </a:fld>
            <a:endParaRPr lang="nl-NL" dirty="0"/>
          </a:p>
        </p:txBody>
      </p:sp>
    </p:spTree>
    <p:extLst>
      <p:ext uri="{BB962C8B-B14F-4D97-AF65-F5344CB8AC3E}">
        <p14:creationId xmlns:p14="http://schemas.microsoft.com/office/powerpoint/2010/main" val="2081729822"/>
      </p:ext>
    </p:extLst>
  </p:cSld>
  <p:clrMapOvr>
    <a:masterClrMapping/>
  </p:clrMapOvr>
</p:sld>
</file>

<file path=ppt/theme/theme1.xml><?xml version="1.0" encoding="utf-8"?>
<a:theme xmlns:a="http://schemas.openxmlformats.org/drawingml/2006/main" name="Gemeente Amsterdam">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a:defPPr>
      </a:lstStyle>
    </a:txDef>
  </a:objectDefaults>
  <a:extraClrSchemeLst/>
  <a:extLst>
    <a:ext uri="{05A4C25C-085E-4340-85A3-A5531E510DB2}">
      <thm15:themeFamily xmlns:thm15="http://schemas.microsoft.com/office/thememl/2012/main" name="Presentatie Gemeente Amsterdam Stadsarchief.potx" id="{9F0A9733-AD0B-4F4B-82E6-4D8AF8310919}" vid="{0797E7EC-ABA5-4E26-88B0-21476F6523F8}"/>
    </a:ext>
  </a:extLst>
</a:theme>
</file>

<file path=ppt/theme/theme2.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941c815-8673-45d9-bee9-a1453d13a96d" xsi:nil="true"/>
    <lcf76f155ced4ddcb4097134ff3c332f xmlns="da01d95d-9a53-4690-91f2-3ea4d21374f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5E1AB26-5707-4AA4-A172-40FAD59AAC2B}"/>
</file>

<file path=customXml/itemProps2.xml><?xml version="1.0" encoding="utf-8"?>
<ds:datastoreItem xmlns:ds="http://schemas.openxmlformats.org/officeDocument/2006/customXml" ds:itemID="{7D716CAE-57FC-4BF0-94BC-1ACE4754E6FA}">
  <ds:schemaRefs>
    <ds:schemaRef ds:uri="http://schemas.microsoft.com/sharepoint/v3/contenttype/forms"/>
  </ds:schemaRefs>
</ds:datastoreItem>
</file>

<file path=customXml/itemProps3.xml><?xml version="1.0" encoding="utf-8"?>
<ds:datastoreItem xmlns:ds="http://schemas.openxmlformats.org/officeDocument/2006/customXml" ds:itemID="{8E86E3BE-9491-45B5-BDE5-59D983CA4840}">
  <ds:schemaRefs>
    <ds:schemaRef ds:uri="http://purl.org/dc/elements/1.1/"/>
    <ds:schemaRef ds:uri="60476b88-8422-4af8-b2e9-b682b48386af"/>
    <ds:schemaRef ds:uri="http://schemas.openxmlformats.org/package/2006/metadata/core-properties"/>
    <ds:schemaRef ds:uri="http://schemas.microsoft.com/office/infopath/2007/PartnerControls"/>
    <ds:schemaRef ds:uri="http://purl.org/dc/terms/"/>
    <ds:schemaRef ds:uri="http://www.w3.org/XML/1998/namespace"/>
    <ds:schemaRef ds:uri="http://schemas.microsoft.com/office/2006/documentManagement/types"/>
    <ds:schemaRef ds:uri="20dfde3d-0e3a-4fc1-a5b3-60445233a3d1"/>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Presentatie Gemeente Amsterdam Stadsarchief</Template>
  <TotalTime>126</TotalTime>
  <Words>452</Words>
  <Application>Microsoft Office PowerPoint</Application>
  <PresentationFormat>Diavoorstelling (4:3)</PresentationFormat>
  <Paragraphs>91</Paragraphs>
  <Slides>13</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13</vt:i4>
      </vt:variant>
    </vt:vector>
  </HeadingPairs>
  <TitlesOfParts>
    <vt:vector size="19" baseType="lpstr">
      <vt:lpstr>Arial</vt:lpstr>
      <vt:lpstr>Atlanta</vt:lpstr>
      <vt:lpstr>Calibri</vt:lpstr>
      <vt:lpstr>Corbel</vt:lpstr>
      <vt:lpstr>Wingdings</vt:lpstr>
      <vt:lpstr>Gemeente Amsterdam</vt:lpstr>
      <vt:lpstr>MBO Educatie  Tamar de Rijk Stadsarchief Amsterdam</vt:lpstr>
      <vt:lpstr>Het Stadsarchief van Amsterdam en mijn onderzoek</vt:lpstr>
      <vt:lpstr>Het onderzoek</vt:lpstr>
      <vt:lpstr>Het mbo</vt:lpstr>
      <vt:lpstr>De mbo denktank</vt:lpstr>
      <vt:lpstr>De mbo denktank</vt:lpstr>
      <vt:lpstr>Wat kunnen we leren van andere musea en culturele instellingen? </vt:lpstr>
      <vt:lpstr>Burgerschap of samenwerken met specifieke opleidingen?</vt:lpstr>
      <vt:lpstr>Met welke partners kunnen we samenwerken om een programma voor het mbo te creëren?  </vt:lpstr>
      <vt:lpstr>Welke stappen moeten we zetten om een educatief programma voor het mbo op te zetten? </vt:lpstr>
      <vt:lpstr>Welke stappen zet het Stadsarchief om programma’s voor het mbo te ontwikkelen? </vt:lpstr>
      <vt:lpstr>Tips</vt:lpstr>
      <vt:lpstr>Vragen?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MBO Educatie</dc:title>
  <dc:subject/>
  <dc:creator>Rijk, Tamar de</dc:creator>
  <cp:keywords/>
  <dc:description>Versie 1.3 - 1 juli 2015_x000d_
Ontwikkeling sjabloon en macro's:_x000d_
www.JoulesUnlimited.nl</dc:description>
  <cp:lastModifiedBy>Lieneke Westerink</cp:lastModifiedBy>
  <cp:revision>4</cp:revision>
  <dcterms:created xsi:type="dcterms:W3CDTF">2023-05-24T11:06:55Z</dcterms:created>
  <dcterms:modified xsi:type="dcterms:W3CDTF">2023-06-01T12:51:17Z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0x01010075074449FB707942A908FC7AC58C2786</vt:lpwstr>
  </property>
</Properties>
</file>