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89F46-C6B4-4CC9-9FA4-FD32289BDC31}" type="datetimeFigureOut">
              <a:rPr lang="nl-NL" smtClean="0"/>
              <a:t>1-6-2023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584F-6941-46BE-9C61-3533B0B42C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8770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89F46-C6B4-4CC9-9FA4-FD32289BDC31}" type="datetimeFigureOut">
              <a:rPr lang="nl-NL" smtClean="0"/>
              <a:t>1-6-2023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584F-6941-46BE-9C61-3533B0B42C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6332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4ED89F46-C6B4-4CC9-9FA4-FD32289BDC31}" type="datetimeFigureOut">
              <a:rPr lang="nl-NL" smtClean="0"/>
              <a:t>1-6-2023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0624584F-6941-46BE-9C61-3533B0B42C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3886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89F46-C6B4-4CC9-9FA4-FD32289BDC31}" type="datetimeFigureOut">
              <a:rPr lang="nl-NL" smtClean="0"/>
              <a:t>1-6-2023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584F-6941-46BE-9C61-3533B0B42C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7471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ED89F46-C6B4-4CC9-9FA4-FD32289BDC31}" type="datetimeFigureOut">
              <a:rPr lang="nl-NL" smtClean="0"/>
              <a:t>1-6-2023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24584F-6941-46BE-9C61-3533B0B42C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7414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89F46-C6B4-4CC9-9FA4-FD32289BDC31}" type="datetimeFigureOut">
              <a:rPr lang="nl-NL" smtClean="0"/>
              <a:t>1-6-2023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584F-6941-46BE-9C61-3533B0B42C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8395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89F46-C6B4-4CC9-9FA4-FD32289BDC31}" type="datetimeFigureOut">
              <a:rPr lang="nl-NL" smtClean="0"/>
              <a:t>1-6-2023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584F-6941-46BE-9C61-3533B0B42C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2444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89F46-C6B4-4CC9-9FA4-FD32289BDC31}" type="datetimeFigureOut">
              <a:rPr lang="nl-NL" smtClean="0"/>
              <a:t>1-6-2023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584F-6941-46BE-9C61-3533B0B42C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3858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89F46-C6B4-4CC9-9FA4-FD32289BDC31}" type="datetimeFigureOut">
              <a:rPr lang="nl-NL" smtClean="0"/>
              <a:t>1-6-2023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584F-6941-46BE-9C61-3533B0B42C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024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89F46-C6B4-4CC9-9FA4-FD32289BDC31}" type="datetimeFigureOut">
              <a:rPr lang="nl-NL" smtClean="0"/>
              <a:t>1-6-2023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584F-6941-46BE-9C61-3533B0B42C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2490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89F46-C6B4-4CC9-9FA4-FD32289BDC31}" type="datetimeFigureOut">
              <a:rPr lang="nl-NL" smtClean="0"/>
              <a:t>1-6-2023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4584F-6941-46BE-9C61-3533B0B42C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277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4ED89F46-C6B4-4CC9-9FA4-FD32289BDC31}" type="datetimeFigureOut">
              <a:rPr lang="nl-NL" smtClean="0"/>
              <a:t>1-6-2023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0624584F-6941-46BE-9C61-3533B0B42C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0385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BC5A7A-366F-9298-7EE2-C407D5CEE3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Aan de slag met het mbo!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EFE05D8-5D9B-D038-67F2-94373EE305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Een onderzoek voor een lesprogramma bij het Nationaal Archief.</a:t>
            </a:r>
          </a:p>
        </p:txBody>
      </p:sp>
    </p:spTree>
    <p:extLst>
      <p:ext uri="{BB962C8B-B14F-4D97-AF65-F5344CB8AC3E}">
        <p14:creationId xmlns:p14="http://schemas.microsoft.com/office/powerpoint/2010/main" val="4094267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08EB23-1795-8DCA-D26F-23A35FD22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Niveau en leerjaar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E381B6-4440-A42F-A0BA-1AC06AA66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Eén niveau kiezen</a:t>
            </a:r>
          </a:p>
          <a:p>
            <a:r>
              <a:rPr lang="nl-NL" dirty="0"/>
              <a:t>Eén leerjaar kiezen</a:t>
            </a:r>
          </a:p>
        </p:txBody>
      </p:sp>
    </p:spTree>
    <p:extLst>
      <p:ext uri="{BB962C8B-B14F-4D97-AF65-F5344CB8AC3E}">
        <p14:creationId xmlns:p14="http://schemas.microsoft.com/office/powerpoint/2010/main" val="3567894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0F7419-B576-665C-B717-7DDFCF1F2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focusgroep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6208D2-B601-1E6B-54D0-CE0DEB472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Focusgroep oprichten</a:t>
            </a:r>
          </a:p>
          <a:p>
            <a:r>
              <a:rPr lang="nl-NL" dirty="0"/>
              <a:t>Samenwerkingsverband/co-creatie</a:t>
            </a:r>
          </a:p>
        </p:txBody>
      </p:sp>
    </p:spTree>
    <p:extLst>
      <p:ext uri="{BB962C8B-B14F-4D97-AF65-F5344CB8AC3E}">
        <p14:creationId xmlns:p14="http://schemas.microsoft.com/office/powerpoint/2010/main" val="1300842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B31DF2-B1E6-8019-AE8C-8F154C914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Samenwerking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C77C6B2-59AF-4391-DC88-F45CB1AEA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Duidelijke planning</a:t>
            </a:r>
          </a:p>
          <a:p>
            <a:r>
              <a:rPr lang="nl-NL" dirty="0"/>
              <a:t>Constante feedback</a:t>
            </a:r>
          </a:p>
        </p:txBody>
      </p:sp>
    </p:spTree>
    <p:extLst>
      <p:ext uri="{BB962C8B-B14F-4D97-AF65-F5344CB8AC3E}">
        <p14:creationId xmlns:p14="http://schemas.microsoft.com/office/powerpoint/2010/main" val="2802825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84CCEE-DBE2-02BA-7341-3237400C5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Budget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D2A708-6052-0135-B872-8E74AE386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CJP MBO Card </a:t>
            </a:r>
          </a:p>
          <a:p>
            <a:r>
              <a:rPr lang="nl-NL" dirty="0"/>
              <a:t>Online</a:t>
            </a:r>
          </a:p>
          <a:p>
            <a:r>
              <a:rPr lang="nl-NL" dirty="0"/>
              <a:t>Reizende constructie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20582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E65B2A-E749-E41D-D2C3-9E6F52F58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Online lessen, games en mobiele telefoon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D2D5ED3-24AC-3FCC-4EAD-AAD890ECF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LessonUp in de les zelf verwerken</a:t>
            </a:r>
          </a:p>
          <a:p>
            <a:r>
              <a:rPr lang="nl-NL" dirty="0"/>
              <a:t>Online game voor heel NL </a:t>
            </a:r>
          </a:p>
          <a:p>
            <a:r>
              <a:rPr lang="nl-NL" dirty="0"/>
              <a:t>Mobiel &amp; QR-code</a:t>
            </a:r>
          </a:p>
          <a:p>
            <a:r>
              <a:rPr lang="nl-NL" dirty="0"/>
              <a:t>Sociale media reclame</a:t>
            </a:r>
          </a:p>
        </p:txBody>
      </p:sp>
    </p:spTree>
    <p:extLst>
      <p:ext uri="{BB962C8B-B14F-4D97-AF65-F5344CB8AC3E}">
        <p14:creationId xmlns:p14="http://schemas.microsoft.com/office/powerpoint/2010/main" val="3008310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937C28-7790-9AFC-B60F-CC6945B74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kaders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DF7AA2-C397-BB6E-DC54-A99678BEC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Vrijheid binnen de opdracht</a:t>
            </a:r>
          </a:p>
          <a:p>
            <a:r>
              <a:rPr lang="nl-NL" dirty="0"/>
              <a:t>Huisregels en afspraken voor de les</a:t>
            </a:r>
          </a:p>
          <a:p>
            <a:r>
              <a:rPr lang="nl-NL" dirty="0"/>
              <a:t>Toezicht op mobiele telefoon gebruik</a:t>
            </a:r>
          </a:p>
        </p:txBody>
      </p:sp>
    </p:spTree>
    <p:extLst>
      <p:ext uri="{BB962C8B-B14F-4D97-AF65-F5344CB8AC3E}">
        <p14:creationId xmlns:p14="http://schemas.microsoft.com/office/powerpoint/2010/main" val="3391490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549C96-47C3-B35A-0A68-515E9FBC7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Dimensies en WBIWWJ?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04F265-C7EB-7DE7-B9AD-6C2826067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Politiek Juridisch &amp; Vecht voor je recht</a:t>
            </a:r>
          </a:p>
          <a:p>
            <a:r>
              <a:rPr lang="nl-NL" dirty="0"/>
              <a:t>Economisch/sociaal maatschappelijk &amp; Van huis en haard</a:t>
            </a:r>
          </a:p>
          <a:p>
            <a:r>
              <a:rPr lang="nl-NL" dirty="0"/>
              <a:t>Sociaal maatschappelijk &amp; Goed en fout in WO II/Handel en slavernij </a:t>
            </a:r>
          </a:p>
          <a:p>
            <a:r>
              <a:rPr lang="nl-NL" dirty="0" err="1"/>
              <a:t>Depotles</a:t>
            </a:r>
            <a:r>
              <a:rPr lang="nl-NL" dirty="0"/>
              <a:t>, activiteit </a:t>
            </a:r>
          </a:p>
        </p:txBody>
      </p:sp>
    </p:spTree>
    <p:extLst>
      <p:ext uri="{BB962C8B-B14F-4D97-AF65-F5344CB8AC3E}">
        <p14:creationId xmlns:p14="http://schemas.microsoft.com/office/powerpoint/2010/main" val="24599911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streept">
  <a:themeElements>
    <a:clrScheme name="Gestreept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Gestreept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estreep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1D8DDB-DBF1-42A4-9C78-529AB80E8C18}"/>
</file>

<file path=customXml/itemProps2.xml><?xml version="1.0" encoding="utf-8"?>
<ds:datastoreItem xmlns:ds="http://schemas.openxmlformats.org/officeDocument/2006/customXml" ds:itemID="{9A249FAB-6511-4D93-9D32-9013B69C01A8}"/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TM03090430[[fn=Gestreept]]</Template>
  <TotalTime>14</TotalTime>
  <Words>121</Words>
  <Application>Microsoft Office PowerPoint</Application>
  <PresentationFormat>Breedbeeld</PresentationFormat>
  <Paragraphs>29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Corbel</vt:lpstr>
      <vt:lpstr>Wingdings</vt:lpstr>
      <vt:lpstr>Gestreept</vt:lpstr>
      <vt:lpstr>Aan de slag met het mbo!</vt:lpstr>
      <vt:lpstr>Niveau en leerjaar</vt:lpstr>
      <vt:lpstr>focusgroep</vt:lpstr>
      <vt:lpstr>Samenwerking</vt:lpstr>
      <vt:lpstr>Budget </vt:lpstr>
      <vt:lpstr>Online lessen, games en mobiele telefoon</vt:lpstr>
      <vt:lpstr>kaders</vt:lpstr>
      <vt:lpstr>Dimensies en WBIWWJ?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Aan de slag met het mbo!</dc:title>
  <dc:creator>Merel Kabel</dc:creator>
  <cp:lastModifiedBy>Lieneke Westerink</cp:lastModifiedBy>
  <cp:revision>1</cp:revision>
  <dcterms:created xsi:type="dcterms:W3CDTF">2023-04-05T20:37:55Z</dcterms:created>
  <dcterms:modified xsi:type="dcterms:W3CDTF">2023-06-01T12:50:51Z</dcterms:modified>
</cp:coreProperties>
</file>