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56" r:id="rId6"/>
    <p:sldId id="533" r:id="rId7"/>
    <p:sldId id="258" r:id="rId8"/>
    <p:sldId id="541" r:id="rId9"/>
    <p:sldId id="535" r:id="rId10"/>
    <p:sldId id="536" r:id="rId11"/>
    <p:sldId id="537" r:id="rId12"/>
    <p:sldId id="538" r:id="rId13"/>
    <p:sldId id="534" r:id="rId14"/>
    <p:sldId id="539" r:id="rId15"/>
    <p:sldId id="543" r:id="rId16"/>
    <p:sldId id="542" r:id="rId17"/>
    <p:sldId id="540" r:id="rId18"/>
    <p:sldId id="523" r:id="rId19"/>
    <p:sldId id="52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F46B5-3BF9-49D3-96D5-530616668BC6}" v="210" dt="2023-03-15T10:49:25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van Koutrik" userId="4d5b4bea-b40d-4dd8-9835-73f4dca1c2d1" providerId="ADAL" clId="{413AE817-B4A2-4710-A485-1F76EA21072C}"/>
    <pc:docChg chg="undo custSel addSld delSld modSld sldOrd">
      <pc:chgData name="Joost van Koutrik" userId="4d5b4bea-b40d-4dd8-9835-73f4dca1c2d1" providerId="ADAL" clId="{413AE817-B4A2-4710-A485-1F76EA21072C}" dt="2022-05-19T12:58:21.162" v="1561"/>
      <pc:docMkLst>
        <pc:docMk/>
      </pc:docMkLst>
      <pc:sldChg chg="modSp mod">
        <pc:chgData name="Joost van Koutrik" userId="4d5b4bea-b40d-4dd8-9835-73f4dca1c2d1" providerId="ADAL" clId="{413AE817-B4A2-4710-A485-1F76EA21072C}" dt="2022-05-19T11:20:25.597" v="1020" actId="20578"/>
        <pc:sldMkLst>
          <pc:docMk/>
          <pc:sldMk cId="3351439039" sldId="256"/>
        </pc:sldMkLst>
        <pc:spChg chg="mod">
          <ac:chgData name="Joost van Koutrik" userId="4d5b4bea-b40d-4dd8-9835-73f4dca1c2d1" providerId="ADAL" clId="{413AE817-B4A2-4710-A485-1F76EA21072C}" dt="2022-05-19T11:20:25.597" v="1020" actId="20578"/>
          <ac:spMkLst>
            <pc:docMk/>
            <pc:sldMk cId="3351439039" sldId="256"/>
            <ac:spMk id="3" creationId="{00000000-0000-0000-0000-000000000000}"/>
          </ac:spMkLst>
        </pc:spChg>
      </pc:sldChg>
      <pc:sldChg chg="modSp modAnim">
        <pc:chgData name="Joost van Koutrik" userId="4d5b4bea-b40d-4dd8-9835-73f4dca1c2d1" providerId="ADAL" clId="{413AE817-B4A2-4710-A485-1F76EA21072C}" dt="2022-05-18T15:59:11.411" v="402" actId="20577"/>
        <pc:sldMkLst>
          <pc:docMk/>
          <pc:sldMk cId="151199774" sldId="258"/>
        </pc:sldMkLst>
        <pc:spChg chg="mod">
          <ac:chgData name="Joost van Koutrik" userId="4d5b4bea-b40d-4dd8-9835-73f4dca1c2d1" providerId="ADAL" clId="{413AE817-B4A2-4710-A485-1F76EA21072C}" dt="2022-05-18T15:59:11.411" v="402" actId="20577"/>
          <ac:spMkLst>
            <pc:docMk/>
            <pc:sldMk cId="151199774" sldId="258"/>
            <ac:spMk id="3" creationId="{00000000-0000-0000-0000-000000000000}"/>
          </ac:spMkLst>
        </pc:spChg>
      </pc:sldChg>
      <pc:sldChg chg="modSp mod ord">
        <pc:chgData name="Joost van Koutrik" userId="4d5b4bea-b40d-4dd8-9835-73f4dca1c2d1" providerId="ADAL" clId="{413AE817-B4A2-4710-A485-1F76EA21072C}" dt="2022-05-19T11:44:43.038" v="1459" actId="20577"/>
        <pc:sldMkLst>
          <pc:docMk/>
          <pc:sldMk cId="2254218878" sldId="259"/>
        </pc:sldMkLst>
        <pc:spChg chg="mod">
          <ac:chgData name="Joost van Koutrik" userId="4d5b4bea-b40d-4dd8-9835-73f4dca1c2d1" providerId="ADAL" clId="{413AE817-B4A2-4710-A485-1F76EA21072C}" dt="2022-05-18T16:00:41.237" v="459" actId="20577"/>
          <ac:spMkLst>
            <pc:docMk/>
            <pc:sldMk cId="2254218878" sldId="259"/>
            <ac:spMk id="2" creationId="{00000000-0000-0000-0000-000000000000}"/>
          </ac:spMkLst>
        </pc:spChg>
        <pc:spChg chg="mod">
          <ac:chgData name="Joost van Koutrik" userId="4d5b4bea-b40d-4dd8-9835-73f4dca1c2d1" providerId="ADAL" clId="{413AE817-B4A2-4710-A485-1F76EA21072C}" dt="2022-05-19T11:44:43.038" v="1459" actId="20577"/>
          <ac:spMkLst>
            <pc:docMk/>
            <pc:sldMk cId="2254218878" sldId="259"/>
            <ac:spMk id="8" creationId="{9498CFFC-E62A-466D-98C7-E65E4DCFBD43}"/>
          </ac:spMkLst>
        </pc:spChg>
      </pc:sldChg>
      <pc:sldChg chg="modSp mod ord">
        <pc:chgData name="Joost van Koutrik" userId="4d5b4bea-b40d-4dd8-9835-73f4dca1c2d1" providerId="ADAL" clId="{413AE817-B4A2-4710-A485-1F76EA21072C}" dt="2022-05-19T11:20:13.698" v="1018"/>
        <pc:sldMkLst>
          <pc:docMk/>
          <pc:sldMk cId="35381453" sldId="260"/>
        </pc:sldMkLst>
        <pc:spChg chg="mod">
          <ac:chgData name="Joost van Koutrik" userId="4d5b4bea-b40d-4dd8-9835-73f4dca1c2d1" providerId="ADAL" clId="{413AE817-B4A2-4710-A485-1F76EA21072C}" dt="2022-05-18T15:55:58.895" v="119" actId="20577"/>
          <ac:spMkLst>
            <pc:docMk/>
            <pc:sldMk cId="35381453" sldId="260"/>
            <ac:spMk id="2" creationId="{00000000-0000-0000-0000-000000000000}"/>
          </ac:spMkLst>
        </pc:spChg>
        <pc:spChg chg="mod">
          <ac:chgData name="Joost van Koutrik" userId="4d5b4bea-b40d-4dd8-9835-73f4dca1c2d1" providerId="ADAL" clId="{413AE817-B4A2-4710-A485-1F76EA21072C}" dt="2022-05-18T16:02:13.033" v="499" actId="20577"/>
          <ac:spMkLst>
            <pc:docMk/>
            <pc:sldMk cId="35381453" sldId="260"/>
            <ac:spMk id="3" creationId="{00000000-0000-0000-0000-000000000000}"/>
          </ac:spMkLst>
        </pc:spChg>
      </pc:sldChg>
      <pc:sldChg chg="del">
        <pc:chgData name="Joost van Koutrik" userId="4d5b4bea-b40d-4dd8-9835-73f4dca1c2d1" providerId="ADAL" clId="{413AE817-B4A2-4710-A485-1F76EA21072C}" dt="2022-05-18T15:56:03.137" v="120" actId="47"/>
        <pc:sldMkLst>
          <pc:docMk/>
          <pc:sldMk cId="3308762281" sldId="262"/>
        </pc:sldMkLst>
      </pc:sldChg>
      <pc:sldChg chg="modSp mod">
        <pc:chgData name="Joost van Koutrik" userId="4d5b4bea-b40d-4dd8-9835-73f4dca1c2d1" providerId="ADAL" clId="{413AE817-B4A2-4710-A485-1F76EA21072C}" dt="2022-05-18T16:01:02.773" v="470" actId="20577"/>
        <pc:sldMkLst>
          <pc:docMk/>
          <pc:sldMk cId="1776270087" sldId="270"/>
        </pc:sldMkLst>
        <pc:spChg chg="mod">
          <ac:chgData name="Joost van Koutrik" userId="4d5b4bea-b40d-4dd8-9835-73f4dca1c2d1" providerId="ADAL" clId="{413AE817-B4A2-4710-A485-1F76EA21072C}" dt="2022-05-18T16:01:02.773" v="470" actId="20577"/>
          <ac:spMkLst>
            <pc:docMk/>
            <pc:sldMk cId="1776270087" sldId="270"/>
            <ac:spMk id="2" creationId="{00000000-0000-0000-0000-000000000000}"/>
          </ac:spMkLst>
        </pc:spChg>
      </pc:sldChg>
      <pc:sldChg chg="addSp delSp modSp add mod">
        <pc:chgData name="Joost van Koutrik" userId="4d5b4bea-b40d-4dd8-9835-73f4dca1c2d1" providerId="ADAL" clId="{413AE817-B4A2-4710-A485-1F76EA21072C}" dt="2022-05-18T16:12:37.348" v="1003" actId="20577"/>
        <pc:sldMkLst>
          <pc:docMk/>
          <pc:sldMk cId="2333937674" sldId="455"/>
        </pc:sldMkLst>
        <pc:spChg chg="add del mod">
          <ac:chgData name="Joost van Koutrik" userId="4d5b4bea-b40d-4dd8-9835-73f4dca1c2d1" providerId="ADAL" clId="{413AE817-B4A2-4710-A485-1F76EA21072C}" dt="2022-05-18T16:12:19.194" v="964" actId="478"/>
          <ac:spMkLst>
            <pc:docMk/>
            <pc:sldMk cId="2333937674" sldId="455"/>
            <ac:spMk id="3" creationId="{5FC70A45-B738-45DE-A304-31B1F4B40489}"/>
          </ac:spMkLst>
        </pc:spChg>
        <pc:spChg chg="add mod">
          <ac:chgData name="Joost van Koutrik" userId="4d5b4bea-b40d-4dd8-9835-73f4dca1c2d1" providerId="ADAL" clId="{413AE817-B4A2-4710-A485-1F76EA21072C}" dt="2022-05-18T16:12:37.348" v="1003" actId="20577"/>
          <ac:spMkLst>
            <pc:docMk/>
            <pc:sldMk cId="2333937674" sldId="455"/>
            <ac:spMk id="7" creationId="{D5A9A889-4F7A-43EB-8F32-D09DBFEEE13B}"/>
          </ac:spMkLst>
        </pc:spChg>
        <pc:spChg chg="del mod">
          <ac:chgData name="Joost van Koutrik" userId="4d5b4bea-b40d-4dd8-9835-73f4dca1c2d1" providerId="ADAL" clId="{413AE817-B4A2-4710-A485-1F76EA21072C}" dt="2022-05-18T16:12:16.688" v="963" actId="478"/>
          <ac:spMkLst>
            <pc:docMk/>
            <pc:sldMk cId="2333937674" sldId="455"/>
            <ac:spMk id="69634" creationId="{237E8A44-89BA-4AFB-86C6-C7B3D081FEAC}"/>
          </ac:spMkLst>
        </pc:spChg>
      </pc:sldChg>
      <pc:sldChg chg="addSp delSp modSp add mod">
        <pc:chgData name="Joost van Koutrik" userId="4d5b4bea-b40d-4dd8-9835-73f4dca1c2d1" providerId="ADAL" clId="{413AE817-B4A2-4710-A485-1F76EA21072C}" dt="2022-05-19T12:17:14.899" v="1530" actId="20577"/>
        <pc:sldMkLst>
          <pc:docMk/>
          <pc:sldMk cId="3187083279" sldId="456"/>
        </pc:sldMkLst>
        <pc:spChg chg="add del mod">
          <ac:chgData name="Joost van Koutrik" userId="4d5b4bea-b40d-4dd8-9835-73f4dca1c2d1" providerId="ADAL" clId="{413AE817-B4A2-4710-A485-1F76EA21072C}" dt="2022-05-18T16:10:15.581" v="825" actId="478"/>
          <ac:spMkLst>
            <pc:docMk/>
            <pc:sldMk cId="3187083279" sldId="456"/>
            <ac:spMk id="3" creationId="{E909C71B-B5C6-48DE-AC55-6F7A525B93C1}"/>
          </ac:spMkLst>
        </pc:spChg>
        <pc:spChg chg="add mod">
          <ac:chgData name="Joost van Koutrik" userId="4d5b4bea-b40d-4dd8-9835-73f4dca1c2d1" providerId="ADAL" clId="{413AE817-B4A2-4710-A485-1F76EA21072C}" dt="2022-05-19T12:17:14.899" v="1530" actId="20577"/>
          <ac:spMkLst>
            <pc:docMk/>
            <pc:sldMk cId="3187083279" sldId="456"/>
            <ac:spMk id="8" creationId="{AB2CAB54-49E0-4CDC-B44F-D8987871B290}"/>
          </ac:spMkLst>
        </pc:spChg>
        <pc:spChg chg="del mod">
          <ac:chgData name="Joost van Koutrik" userId="4d5b4bea-b40d-4dd8-9835-73f4dca1c2d1" providerId="ADAL" clId="{413AE817-B4A2-4710-A485-1F76EA21072C}" dt="2022-05-18T16:10:13.121" v="824" actId="478"/>
          <ac:spMkLst>
            <pc:docMk/>
            <pc:sldMk cId="3187083279" sldId="456"/>
            <ac:spMk id="69634" creationId="{237E8A44-89BA-4AFB-86C6-C7B3D081FEAC}"/>
          </ac:spMkLst>
        </pc:spChg>
      </pc:sldChg>
      <pc:sldChg chg="addSp delSp modSp add mod ord">
        <pc:chgData name="Joost van Koutrik" userId="4d5b4bea-b40d-4dd8-9835-73f4dca1c2d1" providerId="ADAL" clId="{413AE817-B4A2-4710-A485-1F76EA21072C}" dt="2022-05-19T12:19:04.210" v="1552" actId="1036"/>
        <pc:sldMkLst>
          <pc:docMk/>
          <pc:sldMk cId="2460698749" sldId="487"/>
        </pc:sldMkLst>
        <pc:spChg chg="add mod">
          <ac:chgData name="Joost van Koutrik" userId="4d5b4bea-b40d-4dd8-9835-73f4dca1c2d1" providerId="ADAL" clId="{413AE817-B4A2-4710-A485-1F76EA21072C}" dt="2022-05-19T12:18:58.518" v="1539"/>
          <ac:spMkLst>
            <pc:docMk/>
            <pc:sldMk cId="2460698749" sldId="487"/>
            <ac:spMk id="4" creationId="{B4925D61-DD5E-48DB-9ABE-DC9AE66749D0}"/>
          </ac:spMkLst>
        </pc:spChg>
        <pc:spChg chg="add del mod">
          <ac:chgData name="Joost van Koutrik" userId="4d5b4bea-b40d-4dd8-9835-73f4dca1c2d1" providerId="ADAL" clId="{413AE817-B4A2-4710-A485-1F76EA21072C}" dt="2022-05-18T16:11:19.620" v="936" actId="478"/>
          <ac:spMkLst>
            <pc:docMk/>
            <pc:sldMk cId="2460698749" sldId="487"/>
            <ac:spMk id="5" creationId="{65DBECE3-9478-497D-B5D5-DB0E97BC7E9D}"/>
          </ac:spMkLst>
        </pc:spChg>
        <pc:spChg chg="del mod">
          <ac:chgData name="Joost van Koutrik" userId="4d5b4bea-b40d-4dd8-9835-73f4dca1c2d1" providerId="ADAL" clId="{413AE817-B4A2-4710-A485-1F76EA21072C}" dt="2022-05-18T16:11:16.703" v="935" actId="478"/>
          <ac:spMkLst>
            <pc:docMk/>
            <pc:sldMk cId="2460698749" sldId="487"/>
            <ac:spMk id="69634" creationId="{237E8A44-89BA-4AFB-86C6-C7B3D081FEAC}"/>
          </ac:spMkLst>
        </pc:spChg>
        <pc:picChg chg="mod">
          <ac:chgData name="Joost van Koutrik" userId="4d5b4bea-b40d-4dd8-9835-73f4dca1c2d1" providerId="ADAL" clId="{413AE817-B4A2-4710-A485-1F76EA21072C}" dt="2022-05-19T12:19:04.210" v="1552" actId="1036"/>
          <ac:picMkLst>
            <pc:docMk/>
            <pc:sldMk cId="2460698749" sldId="487"/>
            <ac:picMk id="2" creationId="{AC125BAF-0F98-4262-9ED6-F84579BEFE5D}"/>
          </ac:picMkLst>
        </pc:picChg>
        <pc:picChg chg="mod">
          <ac:chgData name="Joost van Koutrik" userId="4d5b4bea-b40d-4dd8-9835-73f4dca1c2d1" providerId="ADAL" clId="{413AE817-B4A2-4710-A485-1F76EA21072C}" dt="2022-05-19T12:19:04.210" v="1552" actId="1036"/>
          <ac:picMkLst>
            <pc:docMk/>
            <pc:sldMk cId="2460698749" sldId="487"/>
            <ac:picMk id="3" creationId="{19170937-4C4D-4993-A2AE-39370AC8EB7A}"/>
          </ac:picMkLst>
        </pc:picChg>
      </pc:sldChg>
      <pc:sldChg chg="modSp add del mod">
        <pc:chgData name="Joost van Koutrik" userId="4d5b4bea-b40d-4dd8-9835-73f4dca1c2d1" providerId="ADAL" clId="{413AE817-B4A2-4710-A485-1F76EA21072C}" dt="2022-05-18T16:08:11.281" v="772"/>
        <pc:sldMkLst>
          <pc:docMk/>
          <pc:sldMk cId="4136530846" sldId="504"/>
        </pc:sldMkLst>
        <pc:spChg chg="mod">
          <ac:chgData name="Joost van Koutrik" userId="4d5b4bea-b40d-4dd8-9835-73f4dca1c2d1" providerId="ADAL" clId="{413AE817-B4A2-4710-A485-1F76EA21072C}" dt="2022-05-18T16:08:11.281" v="772"/>
          <ac:spMkLst>
            <pc:docMk/>
            <pc:sldMk cId="4136530846" sldId="504"/>
            <ac:spMk id="51202" creationId="{3040D4A4-820C-4A0F-B6DA-C7FA4BF0551E}"/>
          </ac:spMkLst>
        </pc:spChg>
      </pc:sldChg>
      <pc:sldChg chg="modSp mod">
        <pc:chgData name="Joost van Koutrik" userId="4d5b4bea-b40d-4dd8-9835-73f4dca1c2d1" providerId="ADAL" clId="{413AE817-B4A2-4710-A485-1F76EA21072C}" dt="2022-05-18T15:55:10.469" v="117" actId="20577"/>
        <pc:sldMkLst>
          <pc:docMk/>
          <pc:sldMk cId="2807493072" sldId="523"/>
        </pc:sldMkLst>
        <pc:spChg chg="mod">
          <ac:chgData name="Joost van Koutrik" userId="4d5b4bea-b40d-4dd8-9835-73f4dca1c2d1" providerId="ADAL" clId="{413AE817-B4A2-4710-A485-1F76EA21072C}" dt="2022-05-18T15:55:10.469" v="117" actId="20577"/>
          <ac:spMkLst>
            <pc:docMk/>
            <pc:sldMk cId="2807493072" sldId="523"/>
            <ac:spMk id="6" creationId="{9DA9D2A7-5B59-4D86-B40A-722BCE036C25}"/>
          </ac:spMkLst>
        </pc:spChg>
      </pc:sldChg>
      <pc:sldChg chg="addSp modSp modAnim">
        <pc:chgData name="Joost van Koutrik" userId="4d5b4bea-b40d-4dd8-9835-73f4dca1c2d1" providerId="ADAL" clId="{413AE817-B4A2-4710-A485-1F76EA21072C}" dt="2022-05-19T12:58:21.162" v="1561"/>
        <pc:sldMkLst>
          <pc:docMk/>
          <pc:sldMk cId="115868676" sldId="524"/>
        </pc:sldMkLst>
        <pc:picChg chg="add mod">
          <ac:chgData name="Joost van Koutrik" userId="4d5b4bea-b40d-4dd8-9835-73f4dca1c2d1" providerId="ADAL" clId="{413AE817-B4A2-4710-A485-1F76EA21072C}" dt="2022-05-19T12:57:43.277" v="1556" actId="1076"/>
          <ac:picMkLst>
            <pc:docMk/>
            <pc:sldMk cId="115868676" sldId="524"/>
            <ac:picMk id="1026" creationId="{E9800516-ACCD-403A-8C51-4DC8022EE090}"/>
          </ac:picMkLst>
        </pc:picChg>
      </pc:sldChg>
      <pc:sldChg chg="ord">
        <pc:chgData name="Joost van Koutrik" userId="4d5b4bea-b40d-4dd8-9835-73f4dca1c2d1" providerId="ADAL" clId="{413AE817-B4A2-4710-A485-1F76EA21072C}" dt="2022-05-18T16:01:11.599" v="472"/>
        <pc:sldMkLst>
          <pc:docMk/>
          <pc:sldMk cId="88618194" sldId="525"/>
        </pc:sldMkLst>
      </pc:sldChg>
      <pc:sldChg chg="modSp mod">
        <pc:chgData name="Joost van Koutrik" userId="4d5b4bea-b40d-4dd8-9835-73f4dca1c2d1" providerId="ADAL" clId="{413AE817-B4A2-4710-A485-1F76EA21072C}" dt="2022-05-18T15:54:41.782" v="44" actId="20577"/>
        <pc:sldMkLst>
          <pc:docMk/>
          <pc:sldMk cId="1000631644" sldId="526"/>
        </pc:sldMkLst>
        <pc:spChg chg="mod">
          <ac:chgData name="Joost van Koutrik" userId="4d5b4bea-b40d-4dd8-9835-73f4dca1c2d1" providerId="ADAL" clId="{413AE817-B4A2-4710-A485-1F76EA21072C}" dt="2022-05-18T15:54:41.782" v="44" actId="20577"/>
          <ac:spMkLst>
            <pc:docMk/>
            <pc:sldMk cId="1000631644" sldId="526"/>
            <ac:spMk id="6" creationId="{9DA9D2A7-5B59-4D86-B40A-722BCE036C25}"/>
          </ac:spMkLst>
        </pc:spChg>
      </pc:sldChg>
      <pc:sldChg chg="del">
        <pc:chgData name="Joost van Koutrik" userId="4d5b4bea-b40d-4dd8-9835-73f4dca1c2d1" providerId="ADAL" clId="{413AE817-B4A2-4710-A485-1F76EA21072C}" dt="2022-05-18T15:55:19.123" v="118" actId="47"/>
        <pc:sldMkLst>
          <pc:docMk/>
          <pc:sldMk cId="3063153321" sldId="527"/>
        </pc:sldMkLst>
      </pc:sldChg>
      <pc:sldChg chg="modSp add mod modAnim">
        <pc:chgData name="Joost van Koutrik" userId="4d5b4bea-b40d-4dd8-9835-73f4dca1c2d1" providerId="ADAL" clId="{413AE817-B4A2-4710-A485-1F76EA21072C}" dt="2022-05-19T11:47:17.929" v="1490" actId="27636"/>
        <pc:sldMkLst>
          <pc:docMk/>
          <pc:sldMk cId="3817408037" sldId="527"/>
        </pc:sldMkLst>
        <pc:spChg chg="mod">
          <ac:chgData name="Joost van Koutrik" userId="4d5b4bea-b40d-4dd8-9835-73f4dca1c2d1" providerId="ADAL" clId="{413AE817-B4A2-4710-A485-1F76EA21072C}" dt="2022-05-19T11:47:17.929" v="1490" actId="27636"/>
          <ac:spMkLst>
            <pc:docMk/>
            <pc:sldMk cId="3817408037" sldId="527"/>
            <ac:spMk id="2" creationId="{00000000-0000-0000-0000-000000000000}"/>
          </ac:spMkLst>
        </pc:spChg>
        <pc:spChg chg="mod">
          <ac:chgData name="Joost van Koutrik" userId="4d5b4bea-b40d-4dd8-9835-73f4dca1c2d1" providerId="ADAL" clId="{413AE817-B4A2-4710-A485-1F76EA21072C}" dt="2022-05-19T11:47:06.535" v="1481" actId="20577"/>
          <ac:spMkLst>
            <pc:docMk/>
            <pc:sldMk cId="3817408037" sldId="527"/>
            <ac:spMk id="3" creationId="{00000000-0000-0000-0000-000000000000}"/>
          </ac:spMkLst>
        </pc:spChg>
      </pc:sldChg>
      <pc:sldChg chg="addSp delSp modSp add mod delAnim modAnim">
        <pc:chgData name="Joost van Koutrik" userId="4d5b4bea-b40d-4dd8-9835-73f4dca1c2d1" providerId="ADAL" clId="{413AE817-B4A2-4710-A485-1F76EA21072C}" dt="2022-05-18T16:10:37.201" v="867" actId="20577"/>
        <pc:sldMkLst>
          <pc:docMk/>
          <pc:sldMk cId="535424219" sldId="528"/>
        </pc:sldMkLst>
        <pc:spChg chg="mod">
          <ac:chgData name="Joost van Koutrik" userId="4d5b4bea-b40d-4dd8-9835-73f4dca1c2d1" providerId="ADAL" clId="{413AE817-B4A2-4710-A485-1F76EA21072C}" dt="2022-05-18T16:10:37.201" v="867" actId="20577"/>
          <ac:spMkLst>
            <pc:docMk/>
            <pc:sldMk cId="535424219" sldId="528"/>
            <ac:spMk id="2" creationId="{00000000-0000-0000-0000-000000000000}"/>
          </ac:spMkLst>
        </pc:spChg>
        <pc:spChg chg="add del mod">
          <ac:chgData name="Joost van Koutrik" userId="4d5b4bea-b40d-4dd8-9835-73f4dca1c2d1" providerId="ADAL" clId="{413AE817-B4A2-4710-A485-1F76EA21072C}" dt="2022-05-18T16:08:02.460" v="768" actId="478"/>
          <ac:spMkLst>
            <pc:docMk/>
            <pc:sldMk cId="535424219" sldId="528"/>
            <ac:spMk id="4" creationId="{804F01FA-B4BA-457E-A4B4-619E347DD526}"/>
          </ac:spMkLst>
        </pc:spChg>
        <pc:spChg chg="del">
          <ac:chgData name="Joost van Koutrik" userId="4d5b4bea-b40d-4dd8-9835-73f4dca1c2d1" providerId="ADAL" clId="{413AE817-B4A2-4710-A485-1F76EA21072C}" dt="2022-05-18T16:07:59.877" v="767" actId="478"/>
          <ac:spMkLst>
            <pc:docMk/>
            <pc:sldMk cId="535424219" sldId="528"/>
            <ac:spMk id="8" creationId="{9498CFFC-E62A-466D-98C7-E65E4DCFBD43}"/>
          </ac:spMkLst>
        </pc:spChg>
        <pc:spChg chg="add mod">
          <ac:chgData name="Joost van Koutrik" userId="4d5b4bea-b40d-4dd8-9835-73f4dca1c2d1" providerId="ADAL" clId="{413AE817-B4A2-4710-A485-1F76EA21072C}" dt="2022-05-18T16:08:21.088" v="774"/>
          <ac:spMkLst>
            <pc:docMk/>
            <pc:sldMk cId="535424219" sldId="528"/>
            <ac:spMk id="9" creationId="{6704C59F-878A-4B9E-839E-A002809E9432}"/>
          </ac:spMkLst>
        </pc:spChg>
        <pc:picChg chg="del">
          <ac:chgData name="Joost van Koutrik" userId="4d5b4bea-b40d-4dd8-9835-73f4dca1c2d1" providerId="ADAL" clId="{413AE817-B4A2-4710-A485-1F76EA21072C}" dt="2022-05-18T16:07:59.877" v="767" actId="478"/>
          <ac:picMkLst>
            <pc:docMk/>
            <pc:sldMk cId="535424219" sldId="528"/>
            <ac:picMk id="6" creationId="{30F22375-ADA2-4CFC-B41D-AFD991284E30}"/>
          </ac:picMkLst>
        </pc:picChg>
        <pc:picChg chg="add mod">
          <ac:chgData name="Joost van Koutrik" userId="4d5b4bea-b40d-4dd8-9835-73f4dca1c2d1" providerId="ADAL" clId="{413AE817-B4A2-4710-A485-1F76EA21072C}" dt="2022-05-18T16:08:15.931" v="773"/>
          <ac:picMkLst>
            <pc:docMk/>
            <pc:sldMk cId="535424219" sldId="528"/>
            <ac:picMk id="7" creationId="{91773947-455D-4FCC-955A-ABC6F3EE3E3D}"/>
          </ac:picMkLst>
        </pc:picChg>
      </pc:sldChg>
      <pc:sldChg chg="addSp delSp modSp add del mod delAnim">
        <pc:chgData name="Joost van Koutrik" userId="4d5b4bea-b40d-4dd8-9835-73f4dca1c2d1" providerId="ADAL" clId="{413AE817-B4A2-4710-A485-1F76EA21072C}" dt="2022-05-19T11:49:54.917" v="1503" actId="20577"/>
        <pc:sldMkLst>
          <pc:docMk/>
          <pc:sldMk cId="221542106" sldId="529"/>
        </pc:sldMkLst>
        <pc:spChg chg="mod">
          <ac:chgData name="Joost van Koutrik" userId="4d5b4bea-b40d-4dd8-9835-73f4dca1c2d1" providerId="ADAL" clId="{413AE817-B4A2-4710-A485-1F76EA21072C}" dt="2022-05-19T11:49:54.917" v="1503" actId="20577"/>
          <ac:spMkLst>
            <pc:docMk/>
            <pc:sldMk cId="221542106" sldId="529"/>
            <ac:spMk id="2" creationId="{00000000-0000-0000-0000-000000000000}"/>
          </ac:spMkLst>
        </pc:spChg>
        <pc:spChg chg="del">
          <ac:chgData name="Joost van Koutrik" userId="4d5b4bea-b40d-4dd8-9835-73f4dca1c2d1" providerId="ADAL" clId="{413AE817-B4A2-4710-A485-1F76EA21072C}" dt="2022-05-18T16:08:57.191" v="779" actId="478"/>
          <ac:spMkLst>
            <pc:docMk/>
            <pc:sldMk cId="221542106" sldId="529"/>
            <ac:spMk id="9" creationId="{6704C59F-878A-4B9E-839E-A002809E9432}"/>
          </ac:spMkLst>
        </pc:spChg>
        <pc:picChg chg="add mod">
          <ac:chgData name="Joost van Koutrik" userId="4d5b4bea-b40d-4dd8-9835-73f4dca1c2d1" providerId="ADAL" clId="{413AE817-B4A2-4710-A485-1F76EA21072C}" dt="2022-05-18T16:09:29.618" v="790" actId="1036"/>
          <ac:picMkLst>
            <pc:docMk/>
            <pc:sldMk cId="221542106" sldId="529"/>
            <ac:picMk id="5" creationId="{5868F122-7911-4D8A-9298-BDEE556B0506}"/>
          </ac:picMkLst>
        </pc:picChg>
        <pc:picChg chg="del">
          <ac:chgData name="Joost van Koutrik" userId="4d5b4bea-b40d-4dd8-9835-73f4dca1c2d1" providerId="ADAL" clId="{413AE817-B4A2-4710-A485-1F76EA21072C}" dt="2022-05-18T16:08:54.318" v="778" actId="478"/>
          <ac:picMkLst>
            <pc:docMk/>
            <pc:sldMk cId="221542106" sldId="529"/>
            <ac:picMk id="7" creationId="{91773947-455D-4FCC-955A-ABC6F3EE3E3D}"/>
          </ac:picMkLst>
        </pc:picChg>
      </pc:sldChg>
      <pc:sldChg chg="addSp delSp modSp add modAnim">
        <pc:chgData name="Joost van Koutrik" userId="4d5b4bea-b40d-4dd8-9835-73f4dca1c2d1" providerId="ADAL" clId="{413AE817-B4A2-4710-A485-1F76EA21072C}" dt="2022-05-18T16:13:12.274" v="1014" actId="1036"/>
        <pc:sldMkLst>
          <pc:docMk/>
          <pc:sldMk cId="805765632" sldId="530"/>
        </pc:sldMkLst>
        <pc:picChg chg="add mod">
          <ac:chgData name="Joost van Koutrik" userId="4d5b4bea-b40d-4dd8-9835-73f4dca1c2d1" providerId="ADAL" clId="{413AE817-B4A2-4710-A485-1F76EA21072C}" dt="2022-05-18T16:13:12.274" v="1014" actId="1036"/>
          <ac:picMkLst>
            <pc:docMk/>
            <pc:sldMk cId="805765632" sldId="530"/>
            <ac:picMk id="5" creationId="{7ABF02F4-FE89-4544-990C-B0DE88CD8972}"/>
          </ac:picMkLst>
        </pc:picChg>
        <pc:picChg chg="del">
          <ac:chgData name="Joost van Koutrik" userId="4d5b4bea-b40d-4dd8-9835-73f4dca1c2d1" providerId="ADAL" clId="{413AE817-B4A2-4710-A485-1F76EA21072C}" dt="2022-05-18T16:12:59.647" v="1005" actId="478"/>
          <ac:picMkLst>
            <pc:docMk/>
            <pc:sldMk cId="805765632" sldId="530"/>
            <ac:picMk id="9" creationId="{845B2F47-B218-4550-827D-5A8BF7ECC9E8}"/>
          </ac:picMkLst>
        </pc:picChg>
        <pc:picChg chg="del">
          <ac:chgData name="Joost van Koutrik" userId="4d5b4bea-b40d-4dd8-9835-73f4dca1c2d1" providerId="ADAL" clId="{413AE817-B4A2-4710-A485-1F76EA21072C}" dt="2022-05-18T16:12:59.647" v="1005" actId="478"/>
          <ac:picMkLst>
            <pc:docMk/>
            <pc:sldMk cId="805765632" sldId="530"/>
            <ac:picMk id="10" creationId="{47D5CF69-319C-4B79-A51D-617129F30D6A}"/>
          </ac:picMkLst>
        </pc:picChg>
      </pc:sldChg>
      <pc:sldChg chg="addSp delSp modSp add mod delAnim modAnim">
        <pc:chgData name="Joost van Koutrik" userId="4d5b4bea-b40d-4dd8-9835-73f4dca1c2d1" providerId="ADAL" clId="{413AE817-B4A2-4710-A485-1F76EA21072C}" dt="2022-05-19T11:43:03.520" v="1383"/>
        <pc:sldMkLst>
          <pc:docMk/>
          <pc:sldMk cId="3374154571" sldId="531"/>
        </pc:sldMkLst>
        <pc:spChg chg="mod">
          <ac:chgData name="Joost van Koutrik" userId="4d5b4bea-b40d-4dd8-9835-73f4dca1c2d1" providerId="ADAL" clId="{413AE817-B4A2-4710-A485-1F76EA21072C}" dt="2022-05-19T11:21:52.536" v="1078" actId="20577"/>
          <ac:spMkLst>
            <pc:docMk/>
            <pc:sldMk cId="3374154571" sldId="531"/>
            <ac:spMk id="2" creationId="{00000000-0000-0000-0000-000000000000}"/>
          </ac:spMkLst>
        </pc:spChg>
        <pc:spChg chg="del">
          <ac:chgData name="Joost van Koutrik" userId="4d5b4bea-b40d-4dd8-9835-73f4dca1c2d1" providerId="ADAL" clId="{413AE817-B4A2-4710-A485-1F76EA21072C}" dt="2022-05-19T11:21:10.944" v="1022" actId="478"/>
          <ac:spMkLst>
            <pc:docMk/>
            <pc:sldMk cId="3374154571" sldId="531"/>
            <ac:spMk id="3" creationId="{00000000-0000-0000-0000-000000000000}"/>
          </ac:spMkLst>
        </pc:spChg>
        <pc:spChg chg="add del mod">
          <ac:chgData name="Joost van Koutrik" userId="4d5b4bea-b40d-4dd8-9835-73f4dca1c2d1" providerId="ADAL" clId="{413AE817-B4A2-4710-A485-1F76EA21072C}" dt="2022-05-19T11:21:13.577" v="1023" actId="478"/>
          <ac:spMkLst>
            <pc:docMk/>
            <pc:sldMk cId="3374154571" sldId="531"/>
            <ac:spMk id="5" creationId="{E817E823-213C-493B-86A6-1ED01CB6E4D4}"/>
          </ac:spMkLst>
        </pc:spChg>
        <pc:spChg chg="add mod">
          <ac:chgData name="Joost van Koutrik" userId="4d5b4bea-b40d-4dd8-9835-73f4dca1c2d1" providerId="ADAL" clId="{413AE817-B4A2-4710-A485-1F76EA21072C}" dt="2022-05-19T11:42:40.749" v="1379" actId="14100"/>
          <ac:spMkLst>
            <pc:docMk/>
            <pc:sldMk cId="3374154571" sldId="531"/>
            <ac:spMk id="8" creationId="{0EC81BA8-C487-4DD6-8F2A-09B9C0F71861}"/>
          </ac:spMkLst>
        </pc:spChg>
        <pc:graphicFrameChg chg="add del modGraphic">
          <ac:chgData name="Joost van Koutrik" userId="4d5b4bea-b40d-4dd8-9835-73f4dca1c2d1" providerId="ADAL" clId="{413AE817-B4A2-4710-A485-1F76EA21072C}" dt="2022-05-19T11:22:29.586" v="1080" actId="478"/>
          <ac:graphicFrameMkLst>
            <pc:docMk/>
            <pc:sldMk cId="3374154571" sldId="531"/>
            <ac:graphicFrameMk id="6" creationId="{EB8293FD-9394-4758-B00F-B6B037AAD247}"/>
          </ac:graphicFrameMkLst>
        </pc:graphicFrameChg>
        <pc:graphicFrameChg chg="add mod modGraphic">
          <ac:chgData name="Joost van Koutrik" userId="4d5b4bea-b40d-4dd8-9835-73f4dca1c2d1" providerId="ADAL" clId="{413AE817-B4A2-4710-A485-1F76EA21072C}" dt="2022-05-19T11:29:07.452" v="1333" actId="113"/>
          <ac:graphicFrameMkLst>
            <pc:docMk/>
            <pc:sldMk cId="3374154571" sldId="531"/>
            <ac:graphicFrameMk id="7" creationId="{D2E47DE4-D3BA-4C24-8481-230197A856B3}"/>
          </ac:graphicFrameMkLst>
        </pc:graphicFrameChg>
      </pc:sldChg>
      <pc:sldChg chg="addSp delSp modSp add mod delAnim">
        <pc:chgData name="Joost van Koutrik" userId="4d5b4bea-b40d-4dd8-9835-73f4dca1c2d1" providerId="ADAL" clId="{413AE817-B4A2-4710-A485-1F76EA21072C}" dt="2022-05-19T12:18:32.807" v="1536"/>
        <pc:sldMkLst>
          <pc:docMk/>
          <pc:sldMk cId="4163833383" sldId="532"/>
        </pc:sldMkLst>
        <pc:spChg chg="del mod">
          <ac:chgData name="Joost van Koutrik" userId="4d5b4bea-b40d-4dd8-9835-73f4dca1c2d1" providerId="ADAL" clId="{413AE817-B4A2-4710-A485-1F76EA21072C}" dt="2022-05-19T12:18:26.844" v="1534" actId="478"/>
          <ac:spMkLst>
            <pc:docMk/>
            <pc:sldMk cId="4163833383" sldId="532"/>
            <ac:spMk id="6" creationId="{5BCDE1DF-4C10-4564-98FD-EF345B11B3AE}"/>
          </ac:spMkLst>
        </pc:spChg>
        <pc:spChg chg="del">
          <ac:chgData name="Joost van Koutrik" userId="4d5b4bea-b40d-4dd8-9835-73f4dca1c2d1" providerId="ADAL" clId="{413AE817-B4A2-4710-A485-1F76EA21072C}" dt="2022-05-19T12:18:28.866" v="1535" actId="478"/>
          <ac:spMkLst>
            <pc:docMk/>
            <pc:sldMk cId="4163833383" sldId="532"/>
            <ac:spMk id="7" creationId="{B3990E84-61E2-48B6-B71C-588F00402136}"/>
          </ac:spMkLst>
        </pc:spChg>
        <pc:spChg chg="add mod">
          <ac:chgData name="Joost van Koutrik" userId="4d5b4bea-b40d-4dd8-9835-73f4dca1c2d1" providerId="ADAL" clId="{413AE817-B4A2-4710-A485-1F76EA21072C}" dt="2022-05-19T12:18:32.807" v="1536"/>
          <ac:spMkLst>
            <pc:docMk/>
            <pc:sldMk cId="4163833383" sldId="532"/>
            <ac:spMk id="9" creationId="{3315BADF-AAE2-41A4-BF28-E6B8D2F43C4F}"/>
          </ac:spMkLst>
        </pc:spChg>
        <pc:picChg chg="del">
          <ac:chgData name="Joost van Koutrik" userId="4d5b4bea-b40d-4dd8-9835-73f4dca1c2d1" providerId="ADAL" clId="{413AE817-B4A2-4710-A485-1F76EA21072C}" dt="2022-05-19T12:18:25.036" v="1533" actId="478"/>
          <ac:picMkLst>
            <pc:docMk/>
            <pc:sldMk cId="4163833383" sldId="532"/>
            <ac:picMk id="5" creationId="{DE51DA32-4486-48F4-90D3-E36179299FBD}"/>
          </ac:picMkLst>
        </pc:picChg>
        <pc:picChg chg="add mod">
          <ac:chgData name="Joost van Koutrik" userId="4d5b4bea-b40d-4dd8-9835-73f4dca1c2d1" providerId="ADAL" clId="{413AE817-B4A2-4710-A485-1F76EA21072C}" dt="2022-05-19T12:18:32.807" v="1536"/>
          <ac:picMkLst>
            <pc:docMk/>
            <pc:sldMk cId="4163833383" sldId="532"/>
            <ac:picMk id="10" creationId="{29D8C917-8E3F-43E2-925D-483D439344D6}"/>
          </ac:picMkLst>
        </pc:picChg>
      </pc:sldChg>
    </pc:docChg>
  </pc:docChgLst>
  <pc:docChgLst>
    <pc:chgData name="Joost van Koutrik" userId="4d5b4bea-b40d-4dd8-9835-73f4dca1c2d1" providerId="ADAL" clId="{8CCF46B5-3BF9-49D3-96D5-530616668BC6}"/>
    <pc:docChg chg="undo custSel addSld delSld modSld sldOrd">
      <pc:chgData name="Joost van Koutrik" userId="4d5b4bea-b40d-4dd8-9835-73f4dca1c2d1" providerId="ADAL" clId="{8CCF46B5-3BF9-49D3-96D5-530616668BC6}" dt="2023-03-15T10:47:37.815" v="2447" actId="14100"/>
      <pc:docMkLst>
        <pc:docMk/>
      </pc:docMkLst>
      <pc:sldChg chg="addSp modSp mod">
        <pc:chgData name="Joost van Koutrik" userId="4d5b4bea-b40d-4dd8-9835-73f4dca1c2d1" providerId="ADAL" clId="{8CCF46B5-3BF9-49D3-96D5-530616668BC6}" dt="2023-03-09T10:30:58.642" v="2358" actId="20577"/>
        <pc:sldMkLst>
          <pc:docMk/>
          <pc:sldMk cId="3351439039" sldId="256"/>
        </pc:sldMkLst>
        <pc:spChg chg="mod">
          <ac:chgData name="Joost van Koutrik" userId="4d5b4bea-b40d-4dd8-9835-73f4dca1c2d1" providerId="ADAL" clId="{8CCF46B5-3BF9-49D3-96D5-530616668BC6}" dt="2023-03-07T19:06:04.387" v="96" actId="1035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Joost van Koutrik" userId="4d5b4bea-b40d-4dd8-9835-73f4dca1c2d1" providerId="ADAL" clId="{8CCF46B5-3BF9-49D3-96D5-530616668BC6}" dt="2023-03-09T10:30:58.642" v="2358" actId="20577"/>
          <ac:spMkLst>
            <pc:docMk/>
            <pc:sldMk cId="3351439039" sldId="256"/>
            <ac:spMk id="3" creationId="{00000000-0000-0000-0000-000000000000}"/>
          </ac:spMkLst>
        </pc:spChg>
        <pc:picChg chg="add mod">
          <ac:chgData name="Joost van Koutrik" userId="4d5b4bea-b40d-4dd8-9835-73f4dca1c2d1" providerId="ADAL" clId="{8CCF46B5-3BF9-49D3-96D5-530616668BC6}" dt="2023-03-07T21:34:19.849" v="887" actId="14100"/>
          <ac:picMkLst>
            <pc:docMk/>
            <pc:sldMk cId="3351439039" sldId="256"/>
            <ac:picMk id="1026" creationId="{37DFE3DD-9921-7460-B30C-A4112D180DDD}"/>
          </ac:picMkLst>
        </pc:picChg>
      </pc:sldChg>
      <pc:sldChg chg="addSp modSp add del mod modAnim">
        <pc:chgData name="Joost van Koutrik" userId="4d5b4bea-b40d-4dd8-9835-73f4dca1c2d1" providerId="ADAL" clId="{8CCF46B5-3BF9-49D3-96D5-530616668BC6}" dt="2023-03-15T10:47:37.815" v="2447" actId="14100"/>
        <pc:sldMkLst>
          <pc:docMk/>
          <pc:sldMk cId="151199774" sldId="258"/>
        </pc:sldMkLst>
        <pc:spChg chg="mod">
          <ac:chgData name="Joost van Koutrik" userId="4d5b4bea-b40d-4dd8-9835-73f4dca1c2d1" providerId="ADAL" clId="{8CCF46B5-3BF9-49D3-96D5-530616668BC6}" dt="2023-03-07T21:59:52.083" v="1236" actId="20577"/>
          <ac:spMkLst>
            <pc:docMk/>
            <pc:sldMk cId="151199774" sldId="258"/>
            <ac:spMk id="2" creationId="{00000000-0000-0000-0000-000000000000}"/>
          </ac:spMkLst>
        </pc:spChg>
        <pc:spChg chg="mod">
          <ac:chgData name="Joost van Koutrik" userId="4d5b4bea-b40d-4dd8-9835-73f4dca1c2d1" providerId="ADAL" clId="{8CCF46B5-3BF9-49D3-96D5-530616668BC6}" dt="2023-03-07T22:01:21.598" v="1274" actId="20577"/>
          <ac:spMkLst>
            <pc:docMk/>
            <pc:sldMk cId="151199774" sldId="258"/>
            <ac:spMk id="3" creationId="{00000000-0000-0000-0000-000000000000}"/>
          </ac:spMkLst>
        </pc:spChg>
        <pc:spChg chg="add mod">
          <ac:chgData name="Joost van Koutrik" userId="4d5b4bea-b40d-4dd8-9835-73f4dca1c2d1" providerId="ADAL" clId="{8CCF46B5-3BF9-49D3-96D5-530616668BC6}" dt="2023-03-07T22:01:14.348" v="1273" actId="1038"/>
          <ac:spMkLst>
            <pc:docMk/>
            <pc:sldMk cId="151199774" sldId="258"/>
            <ac:spMk id="4" creationId="{8B7ACBCA-802C-1682-3089-15350643FD10}"/>
          </ac:spMkLst>
        </pc:spChg>
        <pc:spChg chg="add mod">
          <ac:chgData name="Joost van Koutrik" userId="4d5b4bea-b40d-4dd8-9835-73f4dca1c2d1" providerId="ADAL" clId="{8CCF46B5-3BF9-49D3-96D5-530616668BC6}" dt="2023-03-15T10:47:37.815" v="2447" actId="14100"/>
          <ac:spMkLst>
            <pc:docMk/>
            <pc:sldMk cId="151199774" sldId="258"/>
            <ac:spMk id="5" creationId="{8D3A367F-38AF-D83A-D32D-734EB2FD4D9D}"/>
          </ac:spMkLst>
        </pc:spChg>
      </pc:sldChg>
      <pc:sldChg chg="addSp delSp modSp del mod ord delAnim">
        <pc:chgData name="Joost van Koutrik" userId="4d5b4bea-b40d-4dd8-9835-73f4dca1c2d1" providerId="ADAL" clId="{8CCF46B5-3BF9-49D3-96D5-530616668BC6}" dt="2023-03-09T10:37:50.575" v="2360" actId="47"/>
        <pc:sldMkLst>
          <pc:docMk/>
          <pc:sldMk cId="2254218878" sldId="259"/>
        </pc:sldMkLst>
        <pc:spChg chg="add del mod">
          <ac:chgData name="Joost van Koutrik" userId="4d5b4bea-b40d-4dd8-9835-73f4dca1c2d1" providerId="ADAL" clId="{8CCF46B5-3BF9-49D3-96D5-530616668BC6}" dt="2023-03-07T21:23:38.739" v="495" actId="478"/>
          <ac:spMkLst>
            <pc:docMk/>
            <pc:sldMk cId="2254218878" sldId="259"/>
            <ac:spMk id="2" creationId="{00000000-0000-0000-0000-000000000000}"/>
          </ac:spMkLst>
        </pc:spChg>
        <pc:spChg chg="add del mod">
          <ac:chgData name="Joost van Koutrik" userId="4d5b4bea-b40d-4dd8-9835-73f4dca1c2d1" providerId="ADAL" clId="{8CCF46B5-3BF9-49D3-96D5-530616668BC6}" dt="2023-03-07T21:23:23.749" v="481" actId="478"/>
          <ac:spMkLst>
            <pc:docMk/>
            <pc:sldMk cId="2254218878" sldId="259"/>
            <ac:spMk id="4" creationId="{77793311-729D-7CDB-F9C1-4BB3478A4B52}"/>
          </ac:spMkLst>
        </pc:spChg>
        <pc:spChg chg="add del mod">
          <ac:chgData name="Joost van Koutrik" userId="4d5b4bea-b40d-4dd8-9835-73f4dca1c2d1" providerId="ADAL" clId="{8CCF46B5-3BF9-49D3-96D5-530616668BC6}" dt="2023-03-07T21:23:41.675" v="497" actId="478"/>
          <ac:spMkLst>
            <pc:docMk/>
            <pc:sldMk cId="2254218878" sldId="259"/>
            <ac:spMk id="7" creationId="{DAD952A2-E004-FFDB-D94A-81D7AFF4CBE5}"/>
          </ac:spMkLst>
        </pc:spChg>
        <pc:spChg chg="del">
          <ac:chgData name="Joost van Koutrik" userId="4d5b4bea-b40d-4dd8-9835-73f4dca1c2d1" providerId="ADAL" clId="{8CCF46B5-3BF9-49D3-96D5-530616668BC6}" dt="2023-03-07T21:23:36.663" v="494" actId="478"/>
          <ac:spMkLst>
            <pc:docMk/>
            <pc:sldMk cId="2254218878" sldId="259"/>
            <ac:spMk id="8" creationId="{9498CFFC-E62A-466D-98C7-E65E4DCFBD43}"/>
          </ac:spMkLst>
        </pc:spChg>
        <pc:spChg chg="add del mod">
          <ac:chgData name="Joost van Koutrik" userId="4d5b4bea-b40d-4dd8-9835-73f4dca1c2d1" providerId="ADAL" clId="{8CCF46B5-3BF9-49D3-96D5-530616668BC6}" dt="2023-03-07T21:23:40.611" v="496" actId="478"/>
          <ac:spMkLst>
            <pc:docMk/>
            <pc:sldMk cId="2254218878" sldId="259"/>
            <ac:spMk id="10" creationId="{B7AE7290-BEDD-DEBF-505D-89B36FE47957}"/>
          </ac:spMkLst>
        </pc:spChg>
        <pc:picChg chg="mod">
          <ac:chgData name="Joost van Koutrik" userId="4d5b4bea-b40d-4dd8-9835-73f4dca1c2d1" providerId="ADAL" clId="{8CCF46B5-3BF9-49D3-96D5-530616668BC6}" dt="2023-03-07T21:23:48.635" v="500" actId="1076"/>
          <ac:picMkLst>
            <pc:docMk/>
            <pc:sldMk cId="2254218878" sldId="259"/>
            <ac:picMk id="6" creationId="{30F22375-ADA2-4CFC-B41D-AFD991284E30}"/>
          </ac:picMkLst>
        </pc:picChg>
      </pc:sldChg>
      <pc:sldChg chg="del">
        <pc:chgData name="Joost van Koutrik" userId="4d5b4bea-b40d-4dd8-9835-73f4dca1c2d1" providerId="ADAL" clId="{8CCF46B5-3BF9-49D3-96D5-530616668BC6}" dt="2023-03-07T21:05:31.939" v="455" actId="47"/>
        <pc:sldMkLst>
          <pc:docMk/>
          <pc:sldMk cId="35381453" sldId="260"/>
        </pc:sldMkLst>
      </pc:sldChg>
      <pc:sldChg chg="del">
        <pc:chgData name="Joost van Koutrik" userId="4d5b4bea-b40d-4dd8-9835-73f4dca1c2d1" providerId="ADAL" clId="{8CCF46B5-3BF9-49D3-96D5-530616668BC6}" dt="2023-03-07T21:25:25.778" v="506" actId="47"/>
        <pc:sldMkLst>
          <pc:docMk/>
          <pc:sldMk cId="1776270087" sldId="270"/>
        </pc:sldMkLst>
      </pc:sldChg>
      <pc:sldChg chg="modSp del mod">
        <pc:chgData name="Joost van Koutrik" userId="4d5b4bea-b40d-4dd8-9835-73f4dca1c2d1" providerId="ADAL" clId="{8CCF46B5-3BF9-49D3-96D5-530616668BC6}" dt="2023-03-07T21:19:31.795" v="478" actId="47"/>
        <pc:sldMkLst>
          <pc:docMk/>
          <pc:sldMk cId="332712250" sldId="271"/>
        </pc:sldMkLst>
        <pc:spChg chg="mod">
          <ac:chgData name="Joost van Koutrik" userId="4d5b4bea-b40d-4dd8-9835-73f4dca1c2d1" providerId="ADAL" clId="{8CCF46B5-3BF9-49D3-96D5-530616668BC6}" dt="2023-03-07T21:07:18.506" v="471"/>
          <ac:spMkLst>
            <pc:docMk/>
            <pc:sldMk cId="332712250" sldId="271"/>
            <ac:spMk id="2" creationId="{00000000-0000-0000-0000-000000000000}"/>
          </ac:spMkLst>
        </pc:spChg>
      </pc:sldChg>
      <pc:sldChg chg="delSp modSp del mod">
        <pc:chgData name="Joost van Koutrik" userId="4d5b4bea-b40d-4dd8-9835-73f4dca1c2d1" providerId="ADAL" clId="{8CCF46B5-3BF9-49D3-96D5-530616668BC6}" dt="2023-03-09T09:56:28.303" v="2278" actId="47"/>
        <pc:sldMkLst>
          <pc:docMk/>
          <pc:sldMk cId="2333937674" sldId="455"/>
        </pc:sldMkLst>
        <pc:spChg chg="del">
          <ac:chgData name="Joost van Koutrik" userId="4d5b4bea-b40d-4dd8-9835-73f4dca1c2d1" providerId="ADAL" clId="{8CCF46B5-3BF9-49D3-96D5-530616668BC6}" dt="2023-03-07T21:25:44.387" v="507" actId="478"/>
          <ac:spMkLst>
            <pc:docMk/>
            <pc:sldMk cId="2333937674" sldId="455"/>
            <ac:spMk id="7" creationId="{D5A9A889-4F7A-43EB-8F32-D09DBFEEE13B}"/>
          </ac:spMkLst>
        </pc:spChg>
        <pc:picChg chg="mod">
          <ac:chgData name="Joost van Koutrik" userId="4d5b4bea-b40d-4dd8-9835-73f4dca1c2d1" providerId="ADAL" clId="{8CCF46B5-3BF9-49D3-96D5-530616668BC6}" dt="2023-03-07T21:25:51.193" v="523" actId="1035"/>
          <ac:picMkLst>
            <pc:docMk/>
            <pc:sldMk cId="2333937674" sldId="455"/>
            <ac:picMk id="9" creationId="{845B2F47-B218-4550-827D-5A8BF7ECC9E8}"/>
          </ac:picMkLst>
        </pc:picChg>
        <pc:picChg chg="mod">
          <ac:chgData name="Joost van Koutrik" userId="4d5b4bea-b40d-4dd8-9835-73f4dca1c2d1" providerId="ADAL" clId="{8CCF46B5-3BF9-49D3-96D5-530616668BC6}" dt="2023-03-07T21:25:51.193" v="523" actId="1035"/>
          <ac:picMkLst>
            <pc:docMk/>
            <pc:sldMk cId="2333937674" sldId="455"/>
            <ac:picMk id="10" creationId="{47D5CF69-319C-4B79-A51D-617129F30D6A}"/>
          </ac:picMkLst>
        </pc:picChg>
      </pc:sldChg>
      <pc:sldChg chg="delSp modSp del mod">
        <pc:chgData name="Joost van Koutrik" userId="4d5b4bea-b40d-4dd8-9835-73f4dca1c2d1" providerId="ADAL" clId="{8CCF46B5-3BF9-49D3-96D5-530616668BC6}" dt="2023-03-09T09:56:28.303" v="2278" actId="47"/>
        <pc:sldMkLst>
          <pc:docMk/>
          <pc:sldMk cId="3187083279" sldId="456"/>
        </pc:sldMkLst>
        <pc:spChg chg="mod">
          <ac:chgData name="Joost van Koutrik" userId="4d5b4bea-b40d-4dd8-9835-73f4dca1c2d1" providerId="ADAL" clId="{8CCF46B5-3BF9-49D3-96D5-530616668BC6}" dt="2023-03-07T21:04:32.353" v="436" actId="1076"/>
          <ac:spMkLst>
            <pc:docMk/>
            <pc:sldMk cId="3187083279" sldId="456"/>
            <ac:spMk id="6" creationId="{5BCDE1DF-4C10-4564-98FD-EF345B11B3AE}"/>
          </ac:spMkLst>
        </pc:spChg>
        <pc:spChg chg="del">
          <ac:chgData name="Joost van Koutrik" userId="4d5b4bea-b40d-4dd8-9835-73f4dca1c2d1" providerId="ADAL" clId="{8CCF46B5-3BF9-49D3-96D5-530616668BC6}" dt="2023-03-07T21:04:23.269" v="435" actId="478"/>
          <ac:spMkLst>
            <pc:docMk/>
            <pc:sldMk cId="3187083279" sldId="456"/>
            <ac:spMk id="8" creationId="{AB2CAB54-49E0-4CDC-B44F-D8987871B290}"/>
          </ac:spMkLst>
        </pc:spChg>
        <pc:picChg chg="mod">
          <ac:chgData name="Joost van Koutrik" userId="4d5b4bea-b40d-4dd8-9835-73f4dca1c2d1" providerId="ADAL" clId="{8CCF46B5-3BF9-49D3-96D5-530616668BC6}" dt="2023-03-07T21:04:32.353" v="436" actId="1076"/>
          <ac:picMkLst>
            <pc:docMk/>
            <pc:sldMk cId="3187083279" sldId="456"/>
            <ac:picMk id="5" creationId="{DE51DA32-4486-48F4-90D3-E36179299FBD}"/>
          </ac:picMkLst>
        </pc:picChg>
      </pc:sldChg>
      <pc:sldChg chg="delSp modSp del mod">
        <pc:chgData name="Joost van Koutrik" userId="4d5b4bea-b40d-4dd8-9835-73f4dca1c2d1" providerId="ADAL" clId="{8CCF46B5-3BF9-49D3-96D5-530616668BC6}" dt="2023-03-07T21:24:55.412" v="503" actId="47"/>
        <pc:sldMkLst>
          <pc:docMk/>
          <pc:sldMk cId="2460698749" sldId="487"/>
        </pc:sldMkLst>
        <pc:spChg chg="del">
          <ac:chgData name="Joost van Koutrik" userId="4d5b4bea-b40d-4dd8-9835-73f4dca1c2d1" providerId="ADAL" clId="{8CCF46B5-3BF9-49D3-96D5-530616668BC6}" dt="2023-03-07T21:04:39.754" v="437" actId="478"/>
          <ac:spMkLst>
            <pc:docMk/>
            <pc:sldMk cId="2460698749" sldId="487"/>
            <ac:spMk id="4" creationId="{B4925D61-DD5E-48DB-9ABE-DC9AE66749D0}"/>
          </ac:spMkLst>
        </pc:spChg>
        <pc:picChg chg="mod">
          <ac:chgData name="Joost van Koutrik" userId="4d5b4bea-b40d-4dd8-9835-73f4dca1c2d1" providerId="ADAL" clId="{8CCF46B5-3BF9-49D3-96D5-530616668BC6}" dt="2023-03-07T21:04:46.986" v="453" actId="1035"/>
          <ac:picMkLst>
            <pc:docMk/>
            <pc:sldMk cId="2460698749" sldId="487"/>
            <ac:picMk id="2" creationId="{AC125BAF-0F98-4262-9ED6-F84579BEFE5D}"/>
          </ac:picMkLst>
        </pc:picChg>
        <pc:picChg chg="mod">
          <ac:chgData name="Joost van Koutrik" userId="4d5b4bea-b40d-4dd8-9835-73f4dca1c2d1" providerId="ADAL" clId="{8CCF46B5-3BF9-49D3-96D5-530616668BC6}" dt="2023-03-07T21:04:46.986" v="453" actId="1035"/>
          <ac:picMkLst>
            <pc:docMk/>
            <pc:sldMk cId="2460698749" sldId="487"/>
            <ac:picMk id="3" creationId="{19170937-4C4D-4993-A2AE-39370AC8EB7A}"/>
          </ac:picMkLst>
        </pc:picChg>
      </pc:sldChg>
      <pc:sldChg chg="delSp modSp mod ord">
        <pc:chgData name="Joost van Koutrik" userId="4d5b4bea-b40d-4dd8-9835-73f4dca1c2d1" providerId="ADAL" clId="{8CCF46B5-3BF9-49D3-96D5-530616668BC6}" dt="2023-03-07T21:43:16.653" v="983"/>
        <pc:sldMkLst>
          <pc:docMk/>
          <pc:sldMk cId="2807493072" sldId="523"/>
        </pc:sldMkLst>
        <pc:spChg chg="del">
          <ac:chgData name="Joost van Koutrik" userId="4d5b4bea-b40d-4dd8-9835-73f4dca1c2d1" providerId="ADAL" clId="{8CCF46B5-3BF9-49D3-96D5-530616668BC6}" dt="2023-03-07T21:26:14.091" v="524" actId="478"/>
          <ac:spMkLst>
            <pc:docMk/>
            <pc:sldMk cId="2807493072" sldId="523"/>
            <ac:spMk id="6" creationId="{9DA9D2A7-5B59-4D86-B40A-722BCE036C25}"/>
          </ac:spMkLst>
        </pc:spChg>
        <pc:picChg chg="mod">
          <ac:chgData name="Joost van Koutrik" userId="4d5b4bea-b40d-4dd8-9835-73f4dca1c2d1" providerId="ADAL" clId="{8CCF46B5-3BF9-49D3-96D5-530616668BC6}" dt="2023-03-07T21:26:18.338" v="525" actId="1076"/>
          <ac:picMkLst>
            <pc:docMk/>
            <pc:sldMk cId="2807493072" sldId="523"/>
            <ac:picMk id="4" creationId="{2F5497EA-CC89-49D0-998D-A01E31CBA564}"/>
          </ac:picMkLst>
        </pc:picChg>
      </pc:sldChg>
      <pc:sldChg chg="del">
        <pc:chgData name="Joost van Koutrik" userId="4d5b4bea-b40d-4dd8-9835-73f4dca1c2d1" providerId="ADAL" clId="{8CCF46B5-3BF9-49D3-96D5-530616668BC6}" dt="2023-03-07T21:05:18.364" v="454" actId="47"/>
        <pc:sldMkLst>
          <pc:docMk/>
          <pc:sldMk cId="115868676" sldId="524"/>
        </pc:sldMkLst>
      </pc:sldChg>
      <pc:sldChg chg="del">
        <pc:chgData name="Joost van Koutrik" userId="4d5b4bea-b40d-4dd8-9835-73f4dca1c2d1" providerId="ADAL" clId="{8CCF46B5-3BF9-49D3-96D5-530616668BC6}" dt="2023-03-07T21:25:21.859" v="505" actId="47"/>
        <pc:sldMkLst>
          <pc:docMk/>
          <pc:sldMk cId="88618194" sldId="525"/>
        </pc:sldMkLst>
      </pc:sldChg>
      <pc:sldChg chg="delSp modSp mod">
        <pc:chgData name="Joost van Koutrik" userId="4d5b4bea-b40d-4dd8-9835-73f4dca1c2d1" providerId="ADAL" clId="{8CCF46B5-3BF9-49D3-96D5-530616668BC6}" dt="2023-03-07T21:06:00.388" v="469" actId="1035"/>
        <pc:sldMkLst>
          <pc:docMk/>
          <pc:sldMk cId="1000631644" sldId="526"/>
        </pc:sldMkLst>
        <pc:spChg chg="del">
          <ac:chgData name="Joost van Koutrik" userId="4d5b4bea-b40d-4dd8-9835-73f4dca1c2d1" providerId="ADAL" clId="{8CCF46B5-3BF9-49D3-96D5-530616668BC6}" dt="2023-03-07T21:05:55.873" v="456" actId="478"/>
          <ac:spMkLst>
            <pc:docMk/>
            <pc:sldMk cId="1000631644" sldId="526"/>
            <ac:spMk id="6" creationId="{9DA9D2A7-5B59-4D86-B40A-722BCE036C25}"/>
          </ac:spMkLst>
        </pc:spChg>
        <pc:picChg chg="mod">
          <ac:chgData name="Joost van Koutrik" userId="4d5b4bea-b40d-4dd8-9835-73f4dca1c2d1" providerId="ADAL" clId="{8CCF46B5-3BF9-49D3-96D5-530616668BC6}" dt="2023-03-07T21:06:00.388" v="469" actId="1035"/>
          <ac:picMkLst>
            <pc:docMk/>
            <pc:sldMk cId="1000631644" sldId="526"/>
            <ac:picMk id="3" creationId="{083C70A6-C15D-4E9D-9291-A0FEE1CF00CA}"/>
          </ac:picMkLst>
        </pc:picChg>
        <pc:picChg chg="mod">
          <ac:chgData name="Joost van Koutrik" userId="4d5b4bea-b40d-4dd8-9835-73f4dca1c2d1" providerId="ADAL" clId="{8CCF46B5-3BF9-49D3-96D5-530616668BC6}" dt="2023-03-07T21:06:00.388" v="469" actId="1035"/>
          <ac:picMkLst>
            <pc:docMk/>
            <pc:sldMk cId="1000631644" sldId="526"/>
            <ac:picMk id="7" creationId="{11F259E1-BA9C-4F19-A302-5317C521E750}"/>
          </ac:picMkLst>
        </pc:picChg>
        <pc:picChg chg="mod">
          <ac:chgData name="Joost van Koutrik" userId="4d5b4bea-b40d-4dd8-9835-73f4dca1c2d1" providerId="ADAL" clId="{8CCF46B5-3BF9-49D3-96D5-530616668BC6}" dt="2023-03-07T21:06:00.388" v="469" actId="1035"/>
          <ac:picMkLst>
            <pc:docMk/>
            <pc:sldMk cId="1000631644" sldId="526"/>
            <ac:picMk id="9" creationId="{C74D0CDD-A548-49FA-93AA-BD2AFF3FD150}"/>
          </ac:picMkLst>
        </pc:picChg>
        <pc:picChg chg="mod">
          <ac:chgData name="Joost van Koutrik" userId="4d5b4bea-b40d-4dd8-9835-73f4dca1c2d1" providerId="ADAL" clId="{8CCF46B5-3BF9-49D3-96D5-530616668BC6}" dt="2023-03-07T21:06:00.388" v="469" actId="1035"/>
          <ac:picMkLst>
            <pc:docMk/>
            <pc:sldMk cId="1000631644" sldId="526"/>
            <ac:picMk id="11" creationId="{8C809933-1D75-47CE-B15F-1BF0639E5DBE}"/>
          </ac:picMkLst>
        </pc:picChg>
      </pc:sldChg>
      <pc:sldChg chg="del">
        <pc:chgData name="Joost van Koutrik" userId="4d5b4bea-b40d-4dd8-9835-73f4dca1c2d1" providerId="ADAL" clId="{8CCF46B5-3BF9-49D3-96D5-530616668BC6}" dt="2023-03-07T21:05:31.939" v="455" actId="47"/>
        <pc:sldMkLst>
          <pc:docMk/>
          <pc:sldMk cId="3817408037" sldId="527"/>
        </pc:sldMkLst>
      </pc:sldChg>
      <pc:sldChg chg="addSp delSp modSp del mod">
        <pc:chgData name="Joost van Koutrik" userId="4d5b4bea-b40d-4dd8-9835-73f4dca1c2d1" providerId="ADAL" clId="{8CCF46B5-3BF9-49D3-96D5-530616668BC6}" dt="2023-03-09T09:56:28.303" v="2278" actId="47"/>
        <pc:sldMkLst>
          <pc:docMk/>
          <pc:sldMk cId="535424219" sldId="528"/>
        </pc:sldMkLst>
        <pc:spChg chg="del">
          <ac:chgData name="Joost van Koutrik" userId="4d5b4bea-b40d-4dd8-9835-73f4dca1c2d1" providerId="ADAL" clId="{8CCF46B5-3BF9-49D3-96D5-530616668BC6}" dt="2023-03-07T21:04:05.193" v="432" actId="478"/>
          <ac:spMkLst>
            <pc:docMk/>
            <pc:sldMk cId="535424219" sldId="528"/>
            <ac:spMk id="2" creationId="{00000000-0000-0000-0000-000000000000}"/>
          </ac:spMkLst>
        </pc:spChg>
        <pc:spChg chg="add del mod">
          <ac:chgData name="Joost van Koutrik" userId="4d5b4bea-b40d-4dd8-9835-73f4dca1c2d1" providerId="ADAL" clId="{8CCF46B5-3BF9-49D3-96D5-530616668BC6}" dt="2023-03-07T21:04:08.225" v="433" actId="478"/>
          <ac:spMkLst>
            <pc:docMk/>
            <pc:sldMk cId="535424219" sldId="528"/>
            <ac:spMk id="4" creationId="{80C7CE8E-5657-B130-E903-A13FCD76DE6E}"/>
          </ac:spMkLst>
        </pc:spChg>
      </pc:sldChg>
      <pc:sldChg chg="del">
        <pc:chgData name="Joost van Koutrik" userId="4d5b4bea-b40d-4dd8-9835-73f4dca1c2d1" providerId="ADAL" clId="{8CCF46B5-3BF9-49D3-96D5-530616668BC6}" dt="2023-03-07T21:04:17.174" v="434" actId="47"/>
        <pc:sldMkLst>
          <pc:docMk/>
          <pc:sldMk cId="221542106" sldId="529"/>
        </pc:sldMkLst>
      </pc:sldChg>
      <pc:sldChg chg="del">
        <pc:chgData name="Joost van Koutrik" userId="4d5b4bea-b40d-4dd8-9835-73f4dca1c2d1" providerId="ADAL" clId="{8CCF46B5-3BF9-49D3-96D5-530616668BC6}" dt="2023-03-07T21:06:40.553" v="470" actId="47"/>
        <pc:sldMkLst>
          <pc:docMk/>
          <pc:sldMk cId="805765632" sldId="530"/>
        </pc:sldMkLst>
      </pc:sldChg>
      <pc:sldChg chg="del ord">
        <pc:chgData name="Joost van Koutrik" userId="4d5b4bea-b40d-4dd8-9835-73f4dca1c2d1" providerId="ADAL" clId="{8CCF46B5-3BF9-49D3-96D5-530616668BC6}" dt="2023-03-07T19:03:35.416" v="3" actId="47"/>
        <pc:sldMkLst>
          <pc:docMk/>
          <pc:sldMk cId="3374154571" sldId="531"/>
        </pc:sldMkLst>
      </pc:sldChg>
      <pc:sldChg chg="del">
        <pc:chgData name="Joost van Koutrik" userId="4d5b4bea-b40d-4dd8-9835-73f4dca1c2d1" providerId="ADAL" clId="{8CCF46B5-3BF9-49D3-96D5-530616668BC6}" dt="2023-03-07T21:25:09.229" v="504" actId="47"/>
        <pc:sldMkLst>
          <pc:docMk/>
          <pc:sldMk cId="4163833383" sldId="532"/>
        </pc:sldMkLst>
      </pc:sldChg>
      <pc:sldChg chg="modSp add mod">
        <pc:chgData name="Joost van Koutrik" userId="4d5b4bea-b40d-4dd8-9835-73f4dca1c2d1" providerId="ADAL" clId="{8CCF46B5-3BF9-49D3-96D5-530616668BC6}" dt="2023-03-07T19:05:07.653" v="22" actId="20577"/>
        <pc:sldMkLst>
          <pc:docMk/>
          <pc:sldMk cId="3458899544" sldId="533"/>
        </pc:sldMkLst>
        <pc:spChg chg="mod">
          <ac:chgData name="Joost van Koutrik" userId="4d5b4bea-b40d-4dd8-9835-73f4dca1c2d1" providerId="ADAL" clId="{8CCF46B5-3BF9-49D3-96D5-530616668BC6}" dt="2023-03-07T19:05:07.653" v="22" actId="20577"/>
          <ac:spMkLst>
            <pc:docMk/>
            <pc:sldMk cId="3458899544" sldId="533"/>
            <ac:spMk id="2" creationId="{00000000-0000-0000-0000-000000000000}"/>
          </ac:spMkLst>
        </pc:spChg>
      </pc:sldChg>
      <pc:sldChg chg="addSp delSp modSp add mod delAnim">
        <pc:chgData name="Joost van Koutrik" userId="4d5b4bea-b40d-4dd8-9835-73f4dca1c2d1" providerId="ADAL" clId="{8CCF46B5-3BF9-49D3-96D5-530616668BC6}" dt="2023-03-07T21:10:59.729" v="477" actId="478"/>
        <pc:sldMkLst>
          <pc:docMk/>
          <pc:sldMk cId="4161736263" sldId="534"/>
        </pc:sldMkLst>
        <pc:spChg chg="del">
          <ac:chgData name="Joost van Koutrik" userId="4d5b4bea-b40d-4dd8-9835-73f4dca1c2d1" providerId="ADAL" clId="{8CCF46B5-3BF9-49D3-96D5-530616668BC6}" dt="2023-03-07T21:10:54.308" v="476" actId="478"/>
          <ac:spMkLst>
            <pc:docMk/>
            <pc:sldMk cId="4161736263" sldId="534"/>
            <ac:spMk id="2" creationId="{00000000-0000-0000-0000-000000000000}"/>
          </ac:spMkLst>
        </pc:spChg>
        <pc:spChg chg="del">
          <ac:chgData name="Joost van Koutrik" userId="4d5b4bea-b40d-4dd8-9835-73f4dca1c2d1" providerId="ADAL" clId="{8CCF46B5-3BF9-49D3-96D5-530616668BC6}" dt="2023-03-07T21:10:47.893" v="474" actId="478"/>
          <ac:spMkLst>
            <pc:docMk/>
            <pc:sldMk cId="4161736263" sldId="534"/>
            <ac:spMk id="3" creationId="{00000000-0000-0000-0000-000000000000}"/>
          </ac:spMkLst>
        </pc:spChg>
        <pc:spChg chg="add del mod">
          <ac:chgData name="Joost van Koutrik" userId="4d5b4bea-b40d-4dd8-9835-73f4dca1c2d1" providerId="ADAL" clId="{8CCF46B5-3BF9-49D3-96D5-530616668BC6}" dt="2023-03-07T21:10:50.954" v="475" actId="478"/>
          <ac:spMkLst>
            <pc:docMk/>
            <pc:sldMk cId="4161736263" sldId="534"/>
            <ac:spMk id="7" creationId="{CC5F1D67-04CE-3AD7-46E7-45121751C2AD}"/>
          </ac:spMkLst>
        </pc:spChg>
        <pc:spChg chg="add del mod">
          <ac:chgData name="Joost van Koutrik" userId="4d5b4bea-b40d-4dd8-9835-73f4dca1c2d1" providerId="ADAL" clId="{8CCF46B5-3BF9-49D3-96D5-530616668BC6}" dt="2023-03-07T21:10:59.729" v="477" actId="478"/>
          <ac:spMkLst>
            <pc:docMk/>
            <pc:sldMk cId="4161736263" sldId="534"/>
            <ac:spMk id="9" creationId="{D54B4885-B915-1F4B-0A67-D3304D611C5D}"/>
          </ac:spMkLst>
        </pc:spChg>
        <pc:picChg chg="add">
          <ac:chgData name="Joost van Koutrik" userId="4d5b4bea-b40d-4dd8-9835-73f4dca1c2d1" providerId="ADAL" clId="{8CCF46B5-3BF9-49D3-96D5-530616668BC6}" dt="2023-03-07T21:10:40.800" v="473" actId="22"/>
          <ac:picMkLst>
            <pc:docMk/>
            <pc:sldMk cId="4161736263" sldId="534"/>
            <ac:picMk id="5" creationId="{623DCC2C-BCD1-575A-D3EE-B6B8D02A1BE5}"/>
          </ac:picMkLst>
        </pc:picChg>
      </pc:sldChg>
      <pc:sldChg chg="modSp add mod">
        <pc:chgData name="Joost van Koutrik" userId="4d5b4bea-b40d-4dd8-9835-73f4dca1c2d1" providerId="ADAL" clId="{8CCF46B5-3BF9-49D3-96D5-530616668BC6}" dt="2023-03-15T10:46:10.173" v="2365" actId="20577"/>
        <pc:sldMkLst>
          <pc:docMk/>
          <pc:sldMk cId="4249007487" sldId="535"/>
        </pc:sldMkLst>
        <pc:spChg chg="mod">
          <ac:chgData name="Joost van Koutrik" userId="4d5b4bea-b40d-4dd8-9835-73f4dca1c2d1" providerId="ADAL" clId="{8CCF46B5-3BF9-49D3-96D5-530616668BC6}" dt="2023-03-07T21:59:48.608" v="1235" actId="20577"/>
          <ac:spMkLst>
            <pc:docMk/>
            <pc:sldMk cId="4249007487" sldId="535"/>
            <ac:spMk id="2" creationId="{00000000-0000-0000-0000-000000000000}"/>
          </ac:spMkLst>
        </pc:spChg>
        <pc:spChg chg="mod">
          <ac:chgData name="Joost van Koutrik" userId="4d5b4bea-b40d-4dd8-9835-73f4dca1c2d1" providerId="ADAL" clId="{8CCF46B5-3BF9-49D3-96D5-530616668BC6}" dt="2023-03-15T10:46:10.173" v="2365" actId="20577"/>
          <ac:spMkLst>
            <pc:docMk/>
            <pc:sldMk cId="4249007487" sldId="535"/>
            <ac:spMk id="3" creationId="{00000000-0000-0000-0000-000000000000}"/>
          </ac:spMkLst>
        </pc:spChg>
      </pc:sldChg>
      <pc:sldChg chg="add">
        <pc:chgData name="Joost van Koutrik" userId="4d5b4bea-b40d-4dd8-9835-73f4dca1c2d1" providerId="ADAL" clId="{8CCF46B5-3BF9-49D3-96D5-530616668BC6}" dt="2023-03-07T21:22:44.695" v="479"/>
        <pc:sldMkLst>
          <pc:docMk/>
          <pc:sldMk cId="3275626417" sldId="536"/>
        </pc:sldMkLst>
      </pc:sldChg>
      <pc:sldChg chg="add">
        <pc:chgData name="Joost van Koutrik" userId="4d5b4bea-b40d-4dd8-9835-73f4dca1c2d1" providerId="ADAL" clId="{8CCF46B5-3BF9-49D3-96D5-530616668BC6}" dt="2023-03-07T21:22:44.695" v="479"/>
        <pc:sldMkLst>
          <pc:docMk/>
          <pc:sldMk cId="3236718096" sldId="537"/>
        </pc:sldMkLst>
      </pc:sldChg>
      <pc:sldChg chg="add">
        <pc:chgData name="Joost van Koutrik" userId="4d5b4bea-b40d-4dd8-9835-73f4dca1c2d1" providerId="ADAL" clId="{8CCF46B5-3BF9-49D3-96D5-530616668BC6}" dt="2023-03-07T21:22:44.695" v="479"/>
        <pc:sldMkLst>
          <pc:docMk/>
          <pc:sldMk cId="2473440579" sldId="538"/>
        </pc:sldMkLst>
      </pc:sldChg>
      <pc:sldChg chg="addSp delSp modSp add mod">
        <pc:chgData name="Joost van Koutrik" userId="4d5b4bea-b40d-4dd8-9835-73f4dca1c2d1" providerId="ADAL" clId="{8CCF46B5-3BF9-49D3-96D5-530616668BC6}" dt="2023-03-09T09:57:27.917" v="2301" actId="1076"/>
        <pc:sldMkLst>
          <pc:docMk/>
          <pc:sldMk cId="802243848" sldId="539"/>
        </pc:sldMkLst>
        <pc:spChg chg="del">
          <ac:chgData name="Joost van Koutrik" userId="4d5b4bea-b40d-4dd8-9835-73f4dca1c2d1" providerId="ADAL" clId="{8CCF46B5-3BF9-49D3-96D5-530616668BC6}" dt="2023-03-07T21:26:58.079" v="527" actId="478"/>
          <ac:spMkLst>
            <pc:docMk/>
            <pc:sldMk cId="802243848" sldId="539"/>
            <ac:spMk id="2" creationId="{00000000-0000-0000-0000-000000000000}"/>
          </ac:spMkLst>
        </pc:spChg>
        <pc:spChg chg="mod">
          <ac:chgData name="Joost van Koutrik" userId="4d5b4bea-b40d-4dd8-9835-73f4dca1c2d1" providerId="ADAL" clId="{8CCF46B5-3BF9-49D3-96D5-530616668BC6}" dt="2023-03-09T09:57:20.011" v="2300" actId="20577"/>
          <ac:spMkLst>
            <pc:docMk/>
            <pc:sldMk cId="802243848" sldId="539"/>
            <ac:spMk id="3" creationId="{00000000-0000-0000-0000-000000000000}"/>
          </ac:spMkLst>
        </pc:spChg>
        <pc:spChg chg="add del mod">
          <ac:chgData name="Joost van Koutrik" userId="4d5b4bea-b40d-4dd8-9835-73f4dca1c2d1" providerId="ADAL" clId="{8CCF46B5-3BF9-49D3-96D5-530616668BC6}" dt="2023-03-07T21:27:00.490" v="528" actId="478"/>
          <ac:spMkLst>
            <pc:docMk/>
            <pc:sldMk cId="802243848" sldId="539"/>
            <ac:spMk id="5" creationId="{16A29A48-164C-08A3-3A72-76141E2B769E}"/>
          </ac:spMkLst>
        </pc:spChg>
        <pc:spChg chg="add mod">
          <ac:chgData name="Joost van Koutrik" userId="4d5b4bea-b40d-4dd8-9835-73f4dca1c2d1" providerId="ADAL" clId="{8CCF46B5-3BF9-49D3-96D5-530616668BC6}" dt="2023-03-07T21:30:45.171" v="735" actId="20577"/>
          <ac:spMkLst>
            <pc:docMk/>
            <pc:sldMk cId="802243848" sldId="539"/>
            <ac:spMk id="6" creationId="{51E4490E-08E2-0415-D7E5-E82971D724F1}"/>
          </ac:spMkLst>
        </pc:spChg>
        <pc:spChg chg="add del">
          <ac:chgData name="Joost van Koutrik" userId="4d5b4bea-b40d-4dd8-9835-73f4dca1c2d1" providerId="ADAL" clId="{8CCF46B5-3BF9-49D3-96D5-530616668BC6}" dt="2023-03-07T21:41:28.973" v="944" actId="478"/>
          <ac:spMkLst>
            <pc:docMk/>
            <pc:sldMk cId="802243848" sldId="539"/>
            <ac:spMk id="9" creationId="{4301B7AE-FA93-1CB0-AD5A-F57599315AF1}"/>
          </ac:spMkLst>
        </pc:spChg>
        <pc:spChg chg="add mod">
          <ac:chgData name="Joost van Koutrik" userId="4d5b4bea-b40d-4dd8-9835-73f4dca1c2d1" providerId="ADAL" clId="{8CCF46B5-3BF9-49D3-96D5-530616668BC6}" dt="2023-03-09T09:57:27.917" v="2301" actId="1076"/>
          <ac:spMkLst>
            <pc:docMk/>
            <pc:sldMk cId="802243848" sldId="539"/>
            <ac:spMk id="12" creationId="{3B617EDB-F815-FF26-EC28-D06112BF31EA}"/>
          </ac:spMkLst>
        </pc:spChg>
        <pc:picChg chg="add mod">
          <ac:chgData name="Joost van Koutrik" userId="4d5b4bea-b40d-4dd8-9835-73f4dca1c2d1" providerId="ADAL" clId="{8CCF46B5-3BF9-49D3-96D5-530616668BC6}" dt="2023-03-09T09:57:27.917" v="2301" actId="1076"/>
          <ac:picMkLst>
            <pc:docMk/>
            <pc:sldMk cId="802243848" sldId="539"/>
            <ac:picMk id="8" creationId="{CD7834A5-CA56-BB7E-ACE9-752341E91F44}"/>
          </ac:picMkLst>
        </pc:picChg>
        <pc:picChg chg="del">
          <ac:chgData name="Joost van Koutrik" userId="4d5b4bea-b40d-4dd8-9835-73f4dca1c2d1" providerId="ADAL" clId="{8CCF46B5-3BF9-49D3-96D5-530616668BC6}" dt="2023-03-07T21:41:04.298" v="939" actId="478"/>
          <ac:picMkLst>
            <pc:docMk/>
            <pc:sldMk cId="802243848" sldId="539"/>
            <ac:picMk id="1026" creationId="{37DFE3DD-9921-7460-B30C-A4112D180DDD}"/>
          </ac:picMkLst>
        </pc:picChg>
        <pc:cxnChg chg="add mod">
          <ac:chgData name="Joost van Koutrik" userId="4d5b4bea-b40d-4dd8-9835-73f4dca1c2d1" providerId="ADAL" clId="{8CCF46B5-3BF9-49D3-96D5-530616668BC6}" dt="2023-03-09T09:57:27.917" v="2301" actId="1076"/>
          <ac:cxnSpMkLst>
            <pc:docMk/>
            <pc:sldMk cId="802243848" sldId="539"/>
            <ac:cxnSpMk id="11" creationId="{E068849F-9F8C-2335-A367-2FACCD02E8CD}"/>
          </ac:cxnSpMkLst>
        </pc:cxnChg>
      </pc:sldChg>
      <pc:sldChg chg="addSp delSp modSp add mod modAnim">
        <pc:chgData name="Joost van Koutrik" userId="4d5b4bea-b40d-4dd8-9835-73f4dca1c2d1" providerId="ADAL" clId="{8CCF46B5-3BF9-49D3-96D5-530616668BC6}" dt="2023-03-09T10:00:19.257" v="2345" actId="1076"/>
        <pc:sldMkLst>
          <pc:docMk/>
          <pc:sldMk cId="4141540947" sldId="540"/>
        </pc:sldMkLst>
        <pc:spChg chg="del">
          <ac:chgData name="Joost van Koutrik" userId="4d5b4bea-b40d-4dd8-9835-73f4dca1c2d1" providerId="ADAL" clId="{8CCF46B5-3BF9-49D3-96D5-530616668BC6}" dt="2023-03-07T21:43:52.627" v="1000" actId="478"/>
          <ac:spMkLst>
            <pc:docMk/>
            <pc:sldMk cId="4141540947" sldId="540"/>
            <ac:spMk id="3" creationId="{00000000-0000-0000-0000-000000000000}"/>
          </ac:spMkLst>
        </pc:spChg>
        <pc:spChg chg="add del mod">
          <ac:chgData name="Joost van Koutrik" userId="4d5b4bea-b40d-4dd8-9835-73f4dca1c2d1" providerId="ADAL" clId="{8CCF46B5-3BF9-49D3-96D5-530616668BC6}" dt="2023-03-07T21:43:56.628" v="1002" actId="478"/>
          <ac:spMkLst>
            <pc:docMk/>
            <pc:sldMk cId="4141540947" sldId="540"/>
            <ac:spMk id="4" creationId="{399AFE22-9BD5-DCEF-6184-AA35BC5F9E29}"/>
          </ac:spMkLst>
        </pc:spChg>
        <pc:spChg chg="mod">
          <ac:chgData name="Joost van Koutrik" userId="4d5b4bea-b40d-4dd8-9835-73f4dca1c2d1" providerId="ADAL" clId="{8CCF46B5-3BF9-49D3-96D5-530616668BC6}" dt="2023-03-07T21:43:29.496" v="998" actId="20577"/>
          <ac:spMkLst>
            <pc:docMk/>
            <pc:sldMk cId="4141540947" sldId="540"/>
            <ac:spMk id="6" creationId="{51E4490E-08E2-0415-D7E5-E82971D724F1}"/>
          </ac:spMkLst>
        </pc:spChg>
        <pc:spChg chg="add mod">
          <ac:chgData name="Joost van Koutrik" userId="4d5b4bea-b40d-4dd8-9835-73f4dca1c2d1" providerId="ADAL" clId="{8CCF46B5-3BF9-49D3-96D5-530616668BC6}" dt="2023-03-09T10:00:11.869" v="2344" actId="1035"/>
          <ac:spMkLst>
            <pc:docMk/>
            <pc:sldMk cId="4141540947" sldId="540"/>
            <ac:spMk id="7" creationId="{C97FFB75-A13C-F9FD-602B-2C87A87F7D43}"/>
          </ac:spMkLst>
        </pc:spChg>
        <pc:spChg chg="del">
          <ac:chgData name="Joost van Koutrik" userId="4d5b4bea-b40d-4dd8-9835-73f4dca1c2d1" providerId="ADAL" clId="{8CCF46B5-3BF9-49D3-96D5-530616668BC6}" dt="2023-03-07T21:43:37.187" v="999" actId="478"/>
          <ac:spMkLst>
            <pc:docMk/>
            <pc:sldMk cId="4141540947" sldId="540"/>
            <ac:spMk id="12" creationId="{3B617EDB-F815-FF26-EC28-D06112BF31EA}"/>
          </ac:spMkLst>
        </pc:spChg>
        <pc:picChg chg="add mod">
          <ac:chgData name="Joost van Koutrik" userId="4d5b4bea-b40d-4dd8-9835-73f4dca1c2d1" providerId="ADAL" clId="{8CCF46B5-3BF9-49D3-96D5-530616668BC6}" dt="2023-03-09T10:00:19.257" v="2345" actId="1076"/>
          <ac:picMkLst>
            <pc:docMk/>
            <pc:sldMk cId="4141540947" sldId="540"/>
            <ac:picMk id="5" creationId="{400E5470-2C82-F6B6-0A3F-AC942E32EDDE}"/>
          </ac:picMkLst>
        </pc:picChg>
        <pc:picChg chg="del">
          <ac:chgData name="Joost van Koutrik" userId="4d5b4bea-b40d-4dd8-9835-73f4dca1c2d1" providerId="ADAL" clId="{8CCF46B5-3BF9-49D3-96D5-530616668BC6}" dt="2023-03-07T21:43:37.187" v="999" actId="478"/>
          <ac:picMkLst>
            <pc:docMk/>
            <pc:sldMk cId="4141540947" sldId="540"/>
            <ac:picMk id="8" creationId="{CD7834A5-CA56-BB7E-ACE9-752341E91F44}"/>
          </ac:picMkLst>
        </pc:picChg>
        <pc:cxnChg chg="del">
          <ac:chgData name="Joost van Koutrik" userId="4d5b4bea-b40d-4dd8-9835-73f4dca1c2d1" providerId="ADAL" clId="{8CCF46B5-3BF9-49D3-96D5-530616668BC6}" dt="2023-03-07T21:43:37.187" v="999" actId="478"/>
          <ac:cxnSpMkLst>
            <pc:docMk/>
            <pc:sldMk cId="4141540947" sldId="540"/>
            <ac:cxnSpMk id="11" creationId="{E068849F-9F8C-2335-A367-2FACCD02E8CD}"/>
          </ac:cxnSpMkLst>
        </pc:cxnChg>
      </pc:sldChg>
      <pc:sldChg chg="add modAnim">
        <pc:chgData name="Joost van Koutrik" userId="4d5b4bea-b40d-4dd8-9835-73f4dca1c2d1" providerId="ADAL" clId="{8CCF46B5-3BF9-49D3-96D5-530616668BC6}" dt="2023-03-09T10:32:27.812" v="2359"/>
        <pc:sldMkLst>
          <pc:docMk/>
          <pc:sldMk cId="2720363838" sldId="541"/>
        </pc:sldMkLst>
      </pc:sldChg>
      <pc:sldChg chg="addSp delSp modSp add mod modTransition modAnim">
        <pc:chgData name="Joost van Koutrik" userId="4d5b4bea-b40d-4dd8-9835-73f4dca1c2d1" providerId="ADAL" clId="{8CCF46B5-3BF9-49D3-96D5-530616668BC6}" dt="2023-03-07T22:31:17.057" v="2234"/>
        <pc:sldMkLst>
          <pc:docMk/>
          <pc:sldMk cId="2239493485" sldId="542"/>
        </pc:sldMkLst>
        <pc:spChg chg="del">
          <ac:chgData name="Joost van Koutrik" userId="4d5b4bea-b40d-4dd8-9835-73f4dca1c2d1" providerId="ADAL" clId="{8CCF46B5-3BF9-49D3-96D5-530616668BC6}" dt="2023-03-07T22:05:21.718" v="1359" actId="478"/>
          <ac:spMkLst>
            <pc:docMk/>
            <pc:sldMk cId="2239493485" sldId="542"/>
            <ac:spMk id="3" creationId="{00000000-0000-0000-0000-000000000000}"/>
          </ac:spMkLst>
        </pc:spChg>
        <pc:spChg chg="add del mod">
          <ac:chgData name="Joost van Koutrik" userId="4d5b4bea-b40d-4dd8-9835-73f4dca1c2d1" providerId="ADAL" clId="{8CCF46B5-3BF9-49D3-96D5-530616668BC6}" dt="2023-03-07T22:05:28.563" v="1360" actId="478"/>
          <ac:spMkLst>
            <pc:docMk/>
            <pc:sldMk cId="2239493485" sldId="542"/>
            <ac:spMk id="4" creationId="{F0B2E048-634F-47B5-F098-08296FF84EF3}"/>
          </ac:spMkLst>
        </pc:spChg>
        <pc:spChg chg="mod">
          <ac:chgData name="Joost van Koutrik" userId="4d5b4bea-b40d-4dd8-9835-73f4dca1c2d1" providerId="ADAL" clId="{8CCF46B5-3BF9-49D3-96D5-530616668BC6}" dt="2023-03-07T22:04:14.061" v="1357" actId="20577"/>
          <ac:spMkLst>
            <pc:docMk/>
            <pc:sldMk cId="2239493485" sldId="542"/>
            <ac:spMk id="6" creationId="{51E4490E-08E2-0415-D7E5-E82971D724F1}"/>
          </ac:spMkLst>
        </pc:spChg>
        <pc:spChg chg="add mod">
          <ac:chgData name="Joost van Koutrik" userId="4d5b4bea-b40d-4dd8-9835-73f4dca1c2d1" providerId="ADAL" clId="{8CCF46B5-3BF9-49D3-96D5-530616668BC6}" dt="2023-03-07T22:27:47.850" v="2145" actId="20577"/>
          <ac:spMkLst>
            <pc:docMk/>
            <pc:sldMk cId="2239493485" sldId="542"/>
            <ac:spMk id="7" creationId="{8DF5A56C-DB2C-4E23-5C8A-D9088828C696}"/>
          </ac:spMkLst>
        </pc:spChg>
        <pc:spChg chg="del">
          <ac:chgData name="Joost van Koutrik" userId="4d5b4bea-b40d-4dd8-9835-73f4dca1c2d1" providerId="ADAL" clId="{8CCF46B5-3BF9-49D3-96D5-530616668BC6}" dt="2023-03-07T22:04:19.828" v="1358" actId="478"/>
          <ac:spMkLst>
            <pc:docMk/>
            <pc:sldMk cId="2239493485" sldId="542"/>
            <ac:spMk id="12" creationId="{3B617EDB-F815-FF26-EC28-D06112BF31EA}"/>
          </ac:spMkLst>
        </pc:spChg>
        <pc:picChg chg="add mod">
          <ac:chgData name="Joost van Koutrik" userId="4d5b4bea-b40d-4dd8-9835-73f4dca1c2d1" providerId="ADAL" clId="{8CCF46B5-3BF9-49D3-96D5-530616668BC6}" dt="2023-03-07T22:05:49.299" v="1363" actId="1076"/>
          <ac:picMkLst>
            <pc:docMk/>
            <pc:sldMk cId="2239493485" sldId="542"/>
            <ac:picMk id="5" creationId="{12C63145-2317-1800-3BCB-517218856D2B}"/>
          </ac:picMkLst>
        </pc:picChg>
        <pc:picChg chg="del">
          <ac:chgData name="Joost van Koutrik" userId="4d5b4bea-b40d-4dd8-9835-73f4dca1c2d1" providerId="ADAL" clId="{8CCF46B5-3BF9-49D3-96D5-530616668BC6}" dt="2023-03-07T22:04:19.828" v="1358" actId="478"/>
          <ac:picMkLst>
            <pc:docMk/>
            <pc:sldMk cId="2239493485" sldId="542"/>
            <ac:picMk id="8" creationId="{CD7834A5-CA56-BB7E-ACE9-752341E91F44}"/>
          </ac:picMkLst>
        </pc:picChg>
        <pc:cxnChg chg="del">
          <ac:chgData name="Joost van Koutrik" userId="4d5b4bea-b40d-4dd8-9835-73f4dca1c2d1" providerId="ADAL" clId="{8CCF46B5-3BF9-49D3-96D5-530616668BC6}" dt="2023-03-07T22:04:19.828" v="1358" actId="478"/>
          <ac:cxnSpMkLst>
            <pc:docMk/>
            <pc:sldMk cId="2239493485" sldId="542"/>
            <ac:cxnSpMk id="11" creationId="{E068849F-9F8C-2335-A367-2FACCD02E8CD}"/>
          </ac:cxnSpMkLst>
        </pc:cxnChg>
      </pc:sldChg>
      <pc:sldChg chg="addSp delSp modSp add mod ord modTransition modAnim">
        <pc:chgData name="Joost van Koutrik" userId="4d5b4bea-b40d-4dd8-9835-73f4dca1c2d1" providerId="ADAL" clId="{8CCF46B5-3BF9-49D3-96D5-530616668BC6}" dt="2023-03-09T10:41:32.653" v="2361"/>
        <pc:sldMkLst>
          <pc:docMk/>
          <pc:sldMk cId="2499057574" sldId="543"/>
        </pc:sldMkLst>
        <pc:spChg chg="add mod">
          <ac:chgData name="Joost van Koutrik" userId="4d5b4bea-b40d-4dd8-9835-73f4dca1c2d1" providerId="ADAL" clId="{8CCF46B5-3BF9-49D3-96D5-530616668BC6}" dt="2023-03-09T10:02:23.106" v="2346" actId="20577"/>
          <ac:spMkLst>
            <pc:docMk/>
            <pc:sldMk cId="2499057574" sldId="543"/>
            <ac:spMk id="3" creationId="{AE1D355B-2DB4-A7DB-2644-DFE1E838EB62}"/>
          </ac:spMkLst>
        </pc:spChg>
        <pc:spChg chg="mod">
          <ac:chgData name="Joost van Koutrik" userId="4d5b4bea-b40d-4dd8-9835-73f4dca1c2d1" providerId="ADAL" clId="{8CCF46B5-3BF9-49D3-96D5-530616668BC6}" dt="2023-03-07T22:16:35.940" v="1530" actId="20577"/>
          <ac:spMkLst>
            <pc:docMk/>
            <pc:sldMk cId="2499057574" sldId="543"/>
            <ac:spMk id="6" creationId="{51E4490E-08E2-0415-D7E5-E82971D724F1}"/>
          </ac:spMkLst>
        </pc:spChg>
        <pc:picChg chg="add mod ord">
          <ac:chgData name="Joost van Koutrik" userId="4d5b4bea-b40d-4dd8-9835-73f4dca1c2d1" providerId="ADAL" clId="{8CCF46B5-3BF9-49D3-96D5-530616668BC6}" dt="2023-03-07T22:07:04.185" v="1368" actId="167"/>
          <ac:picMkLst>
            <pc:docMk/>
            <pc:sldMk cId="2499057574" sldId="543"/>
            <ac:picMk id="2" creationId="{AD36943F-9456-9E01-FA73-FC8D9A4554D1}"/>
          </ac:picMkLst>
        </pc:picChg>
        <pc:picChg chg="del">
          <ac:chgData name="Joost van Koutrik" userId="4d5b4bea-b40d-4dd8-9835-73f4dca1c2d1" providerId="ADAL" clId="{8CCF46B5-3BF9-49D3-96D5-530616668BC6}" dt="2023-03-07T22:07:05.556" v="1369" actId="478"/>
          <ac:picMkLst>
            <pc:docMk/>
            <pc:sldMk cId="2499057574" sldId="543"/>
            <ac:picMk id="5" creationId="{12C63145-2317-1800-3BCB-517218856D2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A746-F068-4A99-8D2B-EFE8BDF33C1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05601EB-3522-4328-AA5E-DF2CCD9C3D22}">
      <dgm:prSet phldrT="[Tekst]" custT="1"/>
      <dgm:spPr/>
      <dgm:t>
        <a:bodyPr/>
        <a:lstStyle/>
        <a:p>
          <a:r>
            <a:rPr lang="nl-NL" sz="2400" b="1" dirty="0">
              <a:latin typeface="Arial" panose="020B0604020202020204" pitchFamily="34" charset="0"/>
              <a:cs typeface="Arial" panose="020B0604020202020204" pitchFamily="34" charset="0"/>
            </a:rPr>
            <a:t>DOEL</a:t>
          </a:r>
        </a:p>
      </dgm:t>
    </dgm:pt>
    <dgm:pt modelId="{EE642561-2395-44D7-B611-F4833C640F5B}" type="parTrans" cxnId="{E0CAEEC0-FED5-4676-AFF7-1DFC133F6333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F586F-77AD-4DC4-B251-1F60B4CD971B}" type="sibTrans" cxnId="{E0CAEEC0-FED5-4676-AFF7-1DFC133F6333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E94D5-2B09-4901-9A8E-5C06A20C97FD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intentieovereenkomst</a:t>
          </a:r>
        </a:p>
      </dgm:t>
    </dgm:pt>
    <dgm:pt modelId="{735428EF-C598-4946-A1F6-6099DFD61D5B}" type="parTrans" cxnId="{D6301D18-F7A2-49E9-AB8C-9E3CD093E582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64782-8399-478D-82D3-584BE1657981}" type="sibTrans" cxnId="{D6301D18-F7A2-49E9-AB8C-9E3CD093E582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A10F3-1E6F-482D-8256-F40F927AC309}">
      <dgm:prSet phldrT="[Tekst]" custT="1"/>
      <dgm:spPr/>
      <dgm:t>
        <a:bodyPr/>
        <a:lstStyle/>
        <a:p>
          <a:r>
            <a:rPr lang="nl-NL" sz="2400" b="1" dirty="0">
              <a:latin typeface="Arial" panose="020B0604020202020204" pitchFamily="34" charset="0"/>
              <a:cs typeface="Arial" panose="020B0604020202020204" pitchFamily="34" charset="0"/>
            </a:rPr>
            <a:t>PROCES</a:t>
          </a:r>
        </a:p>
      </dgm:t>
    </dgm:pt>
    <dgm:pt modelId="{A11804EE-A61F-477A-8017-24EADDEF537A}" type="parTrans" cxnId="{CB4CA8D8-7FB0-4897-9A48-B9E533ECE38F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B13E9-FA4D-492D-A4EF-CA775C00896F}" type="sibTrans" cxnId="{CB4CA8D8-7FB0-4897-9A48-B9E533ECE38F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CAFE2-4C32-4B2B-981B-E8D88A1311BF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samenwerkingsafspraken</a:t>
          </a:r>
        </a:p>
      </dgm:t>
    </dgm:pt>
    <dgm:pt modelId="{ED2C944F-54EC-4D10-AC82-E6CC7989368C}" type="parTrans" cxnId="{C1E62975-79AA-4095-9DB4-0876CB549C4E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08CEC-7D5E-4503-AF35-3F3D67D94346}" type="sibTrans" cxnId="{C1E62975-79AA-4095-9DB4-0876CB549C4E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714A5-E66F-4CF0-8B71-13A0798531D6}">
      <dgm:prSet phldrT="[Tekst]" custT="1"/>
      <dgm:spPr/>
      <dgm:t>
        <a:bodyPr/>
        <a:lstStyle/>
        <a:p>
          <a:r>
            <a:rPr lang="nl-NL" sz="2400" b="1" dirty="0">
              <a:latin typeface="Arial" panose="020B0604020202020204" pitchFamily="34" charset="0"/>
              <a:cs typeface="Arial" panose="020B0604020202020204" pitchFamily="34" charset="0"/>
            </a:rPr>
            <a:t>PLAN DO</a:t>
          </a:r>
        </a:p>
      </dgm:t>
    </dgm:pt>
    <dgm:pt modelId="{90C64B64-8484-4BE5-AB53-E9EA670F9138}" type="parTrans" cxnId="{041DCA37-5718-438C-A686-DEA4FEDE6CB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B274E-9EDF-45FB-9E34-0EE3A3F8895E}" type="sibTrans" cxnId="{041DCA37-5718-438C-A686-DEA4FEDE6CB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0A99D-7B28-432D-8535-3CEF6E98A082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DUTO-TODO checklist</a:t>
          </a:r>
        </a:p>
      </dgm:t>
    </dgm:pt>
    <dgm:pt modelId="{EEAB5462-807D-4C28-A541-136826EBE4B1}" type="parTrans" cxnId="{CE9A53E3-8275-4DFE-85F5-C3709A5DD232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49C2C-86E4-48F1-B5AA-259417CBB44D}" type="sibTrans" cxnId="{CE9A53E3-8275-4DFE-85F5-C3709A5DD232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CD7DF-962D-4754-8E1E-905216E61CF3}">
      <dgm:prSet phldrT="[Tekst]" custT="1"/>
      <dgm:spPr/>
      <dgm:t>
        <a:bodyPr/>
        <a:lstStyle/>
        <a:p>
          <a:r>
            <a:rPr lang="nl-NL" sz="2400" b="1" dirty="0">
              <a:latin typeface="Arial" panose="020B0604020202020204" pitchFamily="34" charset="0"/>
              <a:cs typeface="Arial" panose="020B0604020202020204" pitchFamily="34" charset="0"/>
            </a:rPr>
            <a:t>CHECK ACT</a:t>
          </a:r>
        </a:p>
      </dgm:t>
    </dgm:pt>
    <dgm:pt modelId="{9C11B179-B69B-4008-AA0C-F680E8F0AA62}" type="parTrans" cxnId="{7805E45F-7775-40B7-AB44-EB694BF2157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1411F-6849-418F-9551-839B98B242BA}" type="sibTrans" cxnId="{7805E45F-7775-40B7-AB44-EB694BF21570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7E87B-53C2-4057-8238-56F759BBF40A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dossier afspraken en procedures</a:t>
          </a:r>
        </a:p>
      </dgm:t>
    </dgm:pt>
    <dgm:pt modelId="{DDA60EF1-D878-46F1-A706-941DE12E33C3}" type="parTrans" cxnId="{9B05A960-C63A-444E-8F5D-D4DEA47BB2E1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BBF2F-58D9-40E0-9B2A-42A292453677}" type="sibTrans" cxnId="{9B05A960-C63A-444E-8F5D-D4DEA47BB2E1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9EB9A-82FF-43F8-B72D-DEA6B265FD01}" type="pres">
      <dgm:prSet presAssocID="{FE7CA746-F068-4A99-8D2B-EFE8BDF33C11}" presName="Name0" presStyleCnt="0">
        <dgm:presLayoutVars>
          <dgm:dir/>
          <dgm:animLvl val="lvl"/>
          <dgm:resizeHandles val="exact"/>
        </dgm:presLayoutVars>
      </dgm:prSet>
      <dgm:spPr/>
    </dgm:pt>
    <dgm:pt modelId="{A5AF53BB-E85D-46D9-A8AF-75AD68D547AC}" type="pres">
      <dgm:prSet presAssocID="{D13CD7DF-962D-4754-8E1E-905216E61CF3}" presName="boxAndChildren" presStyleCnt="0"/>
      <dgm:spPr/>
    </dgm:pt>
    <dgm:pt modelId="{0B6FE730-18A3-4F01-866D-FE71ECAFBC24}" type="pres">
      <dgm:prSet presAssocID="{D13CD7DF-962D-4754-8E1E-905216E61CF3}" presName="parentTextBox" presStyleLbl="node1" presStyleIdx="0" presStyleCnt="4"/>
      <dgm:spPr/>
    </dgm:pt>
    <dgm:pt modelId="{557012AB-0DBD-46D5-AAA9-108049153156}" type="pres">
      <dgm:prSet presAssocID="{D13CD7DF-962D-4754-8E1E-905216E61CF3}" presName="entireBox" presStyleLbl="node1" presStyleIdx="0" presStyleCnt="4"/>
      <dgm:spPr/>
    </dgm:pt>
    <dgm:pt modelId="{76306D64-CA29-4776-9061-8C66E6788B59}" type="pres">
      <dgm:prSet presAssocID="{D13CD7DF-962D-4754-8E1E-905216E61CF3}" presName="descendantBox" presStyleCnt="0"/>
      <dgm:spPr/>
    </dgm:pt>
    <dgm:pt modelId="{FE80189A-8771-48D1-BB37-4B059EA68901}" type="pres">
      <dgm:prSet presAssocID="{5180A99D-7B28-432D-8535-3CEF6E98A082}" presName="childTextBox" presStyleLbl="fgAccFollowNode1" presStyleIdx="0" presStyleCnt="4">
        <dgm:presLayoutVars>
          <dgm:bulletEnabled val="1"/>
        </dgm:presLayoutVars>
      </dgm:prSet>
      <dgm:spPr/>
    </dgm:pt>
    <dgm:pt modelId="{FD42434F-DD46-4058-8FC9-71976AC4336A}" type="pres">
      <dgm:prSet presAssocID="{097B274E-9EDF-45FB-9E34-0EE3A3F8895E}" presName="sp" presStyleCnt="0"/>
      <dgm:spPr/>
    </dgm:pt>
    <dgm:pt modelId="{8C924838-40C8-42B1-BBF5-65E1FAB03D53}" type="pres">
      <dgm:prSet presAssocID="{F19714A5-E66F-4CF0-8B71-13A0798531D6}" presName="arrowAndChildren" presStyleCnt="0"/>
      <dgm:spPr/>
    </dgm:pt>
    <dgm:pt modelId="{224B7E47-B072-492D-8689-5CF543DA6472}" type="pres">
      <dgm:prSet presAssocID="{F19714A5-E66F-4CF0-8B71-13A0798531D6}" presName="parentTextArrow" presStyleLbl="node1" presStyleIdx="0" presStyleCnt="4"/>
      <dgm:spPr/>
    </dgm:pt>
    <dgm:pt modelId="{0C9F9452-EEC3-423B-8403-CC99A191224A}" type="pres">
      <dgm:prSet presAssocID="{F19714A5-E66F-4CF0-8B71-13A0798531D6}" presName="arrow" presStyleLbl="node1" presStyleIdx="1" presStyleCnt="4"/>
      <dgm:spPr/>
    </dgm:pt>
    <dgm:pt modelId="{8C2B1B8F-7355-4B04-B285-D56BC9048CE8}" type="pres">
      <dgm:prSet presAssocID="{F19714A5-E66F-4CF0-8B71-13A0798531D6}" presName="descendantArrow" presStyleCnt="0"/>
      <dgm:spPr/>
    </dgm:pt>
    <dgm:pt modelId="{F6563A31-9C8B-4C5C-8CAE-4DEC3FC048FF}" type="pres">
      <dgm:prSet presAssocID="{8007E87B-53C2-4057-8238-56F759BBF40A}" presName="childTextArrow" presStyleLbl="fgAccFollowNode1" presStyleIdx="1" presStyleCnt="4">
        <dgm:presLayoutVars>
          <dgm:bulletEnabled val="1"/>
        </dgm:presLayoutVars>
      </dgm:prSet>
      <dgm:spPr/>
    </dgm:pt>
    <dgm:pt modelId="{5E12B4F0-557C-41F7-B144-DD85B0D4AC89}" type="pres">
      <dgm:prSet presAssocID="{92DB13E9-FA4D-492D-A4EF-CA775C00896F}" presName="sp" presStyleCnt="0"/>
      <dgm:spPr/>
    </dgm:pt>
    <dgm:pt modelId="{6A1091AD-A0CE-4AC6-8D95-33A62CB54359}" type="pres">
      <dgm:prSet presAssocID="{5F3A10F3-1E6F-482D-8256-F40F927AC309}" presName="arrowAndChildren" presStyleCnt="0"/>
      <dgm:spPr/>
    </dgm:pt>
    <dgm:pt modelId="{DBAD7632-FBEB-477F-B70F-74FA1DA053B6}" type="pres">
      <dgm:prSet presAssocID="{5F3A10F3-1E6F-482D-8256-F40F927AC309}" presName="parentTextArrow" presStyleLbl="node1" presStyleIdx="1" presStyleCnt="4"/>
      <dgm:spPr/>
    </dgm:pt>
    <dgm:pt modelId="{2F75AE31-4B8C-48D7-A9F2-558798C39BE4}" type="pres">
      <dgm:prSet presAssocID="{5F3A10F3-1E6F-482D-8256-F40F927AC309}" presName="arrow" presStyleLbl="node1" presStyleIdx="2" presStyleCnt="4"/>
      <dgm:spPr/>
    </dgm:pt>
    <dgm:pt modelId="{D921EA48-0DAF-444C-A4EA-5B89C751D96F}" type="pres">
      <dgm:prSet presAssocID="{5F3A10F3-1E6F-482D-8256-F40F927AC309}" presName="descendantArrow" presStyleCnt="0"/>
      <dgm:spPr/>
    </dgm:pt>
    <dgm:pt modelId="{1D06E292-F2DB-4DF8-878F-1DE52951989B}" type="pres">
      <dgm:prSet presAssocID="{C3ECAFE2-4C32-4B2B-981B-E8D88A1311BF}" presName="childTextArrow" presStyleLbl="fgAccFollowNode1" presStyleIdx="2" presStyleCnt="4">
        <dgm:presLayoutVars>
          <dgm:bulletEnabled val="1"/>
        </dgm:presLayoutVars>
      </dgm:prSet>
      <dgm:spPr/>
    </dgm:pt>
    <dgm:pt modelId="{AD792AD1-A8A8-4C8E-BA06-B068340A4C21}" type="pres">
      <dgm:prSet presAssocID="{2ECF586F-77AD-4DC4-B251-1F60B4CD971B}" presName="sp" presStyleCnt="0"/>
      <dgm:spPr/>
    </dgm:pt>
    <dgm:pt modelId="{3A7DB48F-A5AE-467E-BA6E-7224B08A59EA}" type="pres">
      <dgm:prSet presAssocID="{705601EB-3522-4328-AA5E-DF2CCD9C3D22}" presName="arrowAndChildren" presStyleCnt="0"/>
      <dgm:spPr/>
    </dgm:pt>
    <dgm:pt modelId="{CB1B51A4-46D9-434D-A69C-B7C83D22C95A}" type="pres">
      <dgm:prSet presAssocID="{705601EB-3522-4328-AA5E-DF2CCD9C3D22}" presName="parentTextArrow" presStyleLbl="node1" presStyleIdx="2" presStyleCnt="4"/>
      <dgm:spPr/>
    </dgm:pt>
    <dgm:pt modelId="{DCB2C5A2-29D8-4A8C-8AED-2277C7724AA7}" type="pres">
      <dgm:prSet presAssocID="{705601EB-3522-4328-AA5E-DF2CCD9C3D22}" presName="arrow" presStyleLbl="node1" presStyleIdx="3" presStyleCnt="4"/>
      <dgm:spPr/>
    </dgm:pt>
    <dgm:pt modelId="{1464CA43-E4C3-425D-A8C5-430D6D739D7C}" type="pres">
      <dgm:prSet presAssocID="{705601EB-3522-4328-AA5E-DF2CCD9C3D22}" presName="descendantArrow" presStyleCnt="0"/>
      <dgm:spPr/>
    </dgm:pt>
    <dgm:pt modelId="{DE3DC207-4020-465B-AC90-A6E34A977F1C}" type="pres">
      <dgm:prSet presAssocID="{6F4E94D5-2B09-4901-9A8E-5C06A20C97F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0739A01-4A0B-4DC8-B0F1-D5D9D34CFC73}" type="presOf" srcId="{6F4E94D5-2B09-4901-9A8E-5C06A20C97FD}" destId="{DE3DC207-4020-465B-AC90-A6E34A977F1C}" srcOrd="0" destOrd="0" presId="urn:microsoft.com/office/officeart/2005/8/layout/process4"/>
    <dgm:cxn modelId="{BF75D003-1EF2-4E63-AF01-2F6DFC2032D8}" type="presOf" srcId="{F19714A5-E66F-4CF0-8B71-13A0798531D6}" destId="{0C9F9452-EEC3-423B-8403-CC99A191224A}" srcOrd="1" destOrd="0" presId="urn:microsoft.com/office/officeart/2005/8/layout/process4"/>
    <dgm:cxn modelId="{166E7C15-46F7-4CC4-A3DC-922F38551710}" type="presOf" srcId="{D13CD7DF-962D-4754-8E1E-905216E61CF3}" destId="{557012AB-0DBD-46D5-AAA9-108049153156}" srcOrd="1" destOrd="0" presId="urn:microsoft.com/office/officeart/2005/8/layout/process4"/>
    <dgm:cxn modelId="{D6301D18-F7A2-49E9-AB8C-9E3CD093E582}" srcId="{705601EB-3522-4328-AA5E-DF2CCD9C3D22}" destId="{6F4E94D5-2B09-4901-9A8E-5C06A20C97FD}" srcOrd="0" destOrd="0" parTransId="{735428EF-C598-4946-A1F6-6099DFD61D5B}" sibTransId="{4C664782-8399-478D-82D3-584BE1657981}"/>
    <dgm:cxn modelId="{CCAA4720-82FE-4B85-8C75-120132699B2B}" type="presOf" srcId="{D13CD7DF-962D-4754-8E1E-905216E61CF3}" destId="{0B6FE730-18A3-4F01-866D-FE71ECAFBC24}" srcOrd="0" destOrd="0" presId="urn:microsoft.com/office/officeart/2005/8/layout/process4"/>
    <dgm:cxn modelId="{041DCA37-5718-438C-A686-DEA4FEDE6CB0}" srcId="{FE7CA746-F068-4A99-8D2B-EFE8BDF33C11}" destId="{F19714A5-E66F-4CF0-8B71-13A0798531D6}" srcOrd="2" destOrd="0" parTransId="{90C64B64-8484-4BE5-AB53-E9EA670F9138}" sibTransId="{097B274E-9EDF-45FB-9E34-0EE3A3F8895E}"/>
    <dgm:cxn modelId="{7805E45F-7775-40B7-AB44-EB694BF21570}" srcId="{FE7CA746-F068-4A99-8D2B-EFE8BDF33C11}" destId="{D13CD7DF-962D-4754-8E1E-905216E61CF3}" srcOrd="3" destOrd="0" parTransId="{9C11B179-B69B-4008-AA0C-F680E8F0AA62}" sibTransId="{C801411F-6849-418F-9551-839B98B242BA}"/>
    <dgm:cxn modelId="{9B05A960-C63A-444E-8F5D-D4DEA47BB2E1}" srcId="{F19714A5-E66F-4CF0-8B71-13A0798531D6}" destId="{8007E87B-53C2-4057-8238-56F759BBF40A}" srcOrd="0" destOrd="0" parTransId="{DDA60EF1-D878-46F1-A706-941DE12E33C3}" sibTransId="{56CBBF2F-58D9-40E0-9B2A-42A292453677}"/>
    <dgm:cxn modelId="{BA368243-9BD5-471F-8195-9D0531E4D37B}" type="presOf" srcId="{8007E87B-53C2-4057-8238-56F759BBF40A}" destId="{F6563A31-9C8B-4C5C-8CAE-4DEC3FC048FF}" srcOrd="0" destOrd="0" presId="urn:microsoft.com/office/officeart/2005/8/layout/process4"/>
    <dgm:cxn modelId="{31896B49-2FFC-4FF9-9672-DC2CF94DF3C1}" type="presOf" srcId="{C3ECAFE2-4C32-4B2B-981B-E8D88A1311BF}" destId="{1D06E292-F2DB-4DF8-878F-1DE52951989B}" srcOrd="0" destOrd="0" presId="urn:microsoft.com/office/officeart/2005/8/layout/process4"/>
    <dgm:cxn modelId="{C1E62975-79AA-4095-9DB4-0876CB549C4E}" srcId="{5F3A10F3-1E6F-482D-8256-F40F927AC309}" destId="{C3ECAFE2-4C32-4B2B-981B-E8D88A1311BF}" srcOrd="0" destOrd="0" parTransId="{ED2C944F-54EC-4D10-AC82-E6CC7989368C}" sibTransId="{F9C08CEC-7D5E-4503-AF35-3F3D67D94346}"/>
    <dgm:cxn modelId="{C3464675-FF2B-4F94-97F9-1CA52AC7B26A}" type="presOf" srcId="{F19714A5-E66F-4CF0-8B71-13A0798531D6}" destId="{224B7E47-B072-492D-8689-5CF543DA6472}" srcOrd="0" destOrd="0" presId="urn:microsoft.com/office/officeart/2005/8/layout/process4"/>
    <dgm:cxn modelId="{5A37CA86-1D68-400E-B2F3-F3463D63D406}" type="presOf" srcId="{5F3A10F3-1E6F-482D-8256-F40F927AC309}" destId="{2F75AE31-4B8C-48D7-A9F2-558798C39BE4}" srcOrd="1" destOrd="0" presId="urn:microsoft.com/office/officeart/2005/8/layout/process4"/>
    <dgm:cxn modelId="{D3D502BD-18A1-4687-8D42-22B0FD60781C}" type="presOf" srcId="{5F3A10F3-1E6F-482D-8256-F40F927AC309}" destId="{DBAD7632-FBEB-477F-B70F-74FA1DA053B6}" srcOrd="0" destOrd="0" presId="urn:microsoft.com/office/officeart/2005/8/layout/process4"/>
    <dgm:cxn modelId="{E0CAEEC0-FED5-4676-AFF7-1DFC133F6333}" srcId="{FE7CA746-F068-4A99-8D2B-EFE8BDF33C11}" destId="{705601EB-3522-4328-AA5E-DF2CCD9C3D22}" srcOrd="0" destOrd="0" parTransId="{EE642561-2395-44D7-B611-F4833C640F5B}" sibTransId="{2ECF586F-77AD-4DC4-B251-1F60B4CD971B}"/>
    <dgm:cxn modelId="{FE7872C1-60A6-408C-8955-F4F2E27F5C8A}" type="presOf" srcId="{705601EB-3522-4328-AA5E-DF2CCD9C3D22}" destId="{CB1B51A4-46D9-434D-A69C-B7C83D22C95A}" srcOrd="0" destOrd="0" presId="urn:microsoft.com/office/officeart/2005/8/layout/process4"/>
    <dgm:cxn modelId="{082698D5-E14E-4A15-9CA0-3A520B29E2CB}" type="presOf" srcId="{5180A99D-7B28-432D-8535-3CEF6E98A082}" destId="{FE80189A-8771-48D1-BB37-4B059EA68901}" srcOrd="0" destOrd="0" presId="urn:microsoft.com/office/officeart/2005/8/layout/process4"/>
    <dgm:cxn modelId="{CB4CA8D8-7FB0-4897-9A48-B9E533ECE38F}" srcId="{FE7CA746-F068-4A99-8D2B-EFE8BDF33C11}" destId="{5F3A10F3-1E6F-482D-8256-F40F927AC309}" srcOrd="1" destOrd="0" parTransId="{A11804EE-A61F-477A-8017-24EADDEF537A}" sibTransId="{92DB13E9-FA4D-492D-A4EF-CA775C00896F}"/>
    <dgm:cxn modelId="{CE9A53E3-8275-4DFE-85F5-C3709A5DD232}" srcId="{D13CD7DF-962D-4754-8E1E-905216E61CF3}" destId="{5180A99D-7B28-432D-8535-3CEF6E98A082}" srcOrd="0" destOrd="0" parTransId="{EEAB5462-807D-4C28-A541-136826EBE4B1}" sibTransId="{69449C2C-86E4-48F1-B5AA-259417CBB44D}"/>
    <dgm:cxn modelId="{1ADEB6ED-3261-460B-9B2D-8FEE8C6C070D}" type="presOf" srcId="{705601EB-3522-4328-AA5E-DF2CCD9C3D22}" destId="{DCB2C5A2-29D8-4A8C-8AED-2277C7724AA7}" srcOrd="1" destOrd="0" presId="urn:microsoft.com/office/officeart/2005/8/layout/process4"/>
    <dgm:cxn modelId="{140AB1FB-87BF-4F49-A214-840D71670D73}" type="presOf" srcId="{FE7CA746-F068-4A99-8D2B-EFE8BDF33C11}" destId="{C7B9EB9A-82FF-43F8-B72D-DEA6B265FD01}" srcOrd="0" destOrd="0" presId="urn:microsoft.com/office/officeart/2005/8/layout/process4"/>
    <dgm:cxn modelId="{2D4C9705-1438-4D9E-8CA7-091ECD5C0EF3}" type="presParOf" srcId="{C7B9EB9A-82FF-43F8-B72D-DEA6B265FD01}" destId="{A5AF53BB-E85D-46D9-A8AF-75AD68D547AC}" srcOrd="0" destOrd="0" presId="urn:microsoft.com/office/officeart/2005/8/layout/process4"/>
    <dgm:cxn modelId="{5FAA09C7-6E75-483A-A54C-3F804D394089}" type="presParOf" srcId="{A5AF53BB-E85D-46D9-A8AF-75AD68D547AC}" destId="{0B6FE730-18A3-4F01-866D-FE71ECAFBC24}" srcOrd="0" destOrd="0" presId="urn:microsoft.com/office/officeart/2005/8/layout/process4"/>
    <dgm:cxn modelId="{171B6766-E067-4D5E-9197-AD795129BF0D}" type="presParOf" srcId="{A5AF53BB-E85D-46D9-A8AF-75AD68D547AC}" destId="{557012AB-0DBD-46D5-AAA9-108049153156}" srcOrd="1" destOrd="0" presId="urn:microsoft.com/office/officeart/2005/8/layout/process4"/>
    <dgm:cxn modelId="{0CA2162B-0FC5-4295-92E5-2F8C09CE08B2}" type="presParOf" srcId="{A5AF53BB-E85D-46D9-A8AF-75AD68D547AC}" destId="{76306D64-CA29-4776-9061-8C66E6788B59}" srcOrd="2" destOrd="0" presId="urn:microsoft.com/office/officeart/2005/8/layout/process4"/>
    <dgm:cxn modelId="{E7413292-703A-4B80-A02C-6665A8A29B6A}" type="presParOf" srcId="{76306D64-CA29-4776-9061-8C66E6788B59}" destId="{FE80189A-8771-48D1-BB37-4B059EA68901}" srcOrd="0" destOrd="0" presId="urn:microsoft.com/office/officeart/2005/8/layout/process4"/>
    <dgm:cxn modelId="{0A30C40F-44E4-4D76-BBBD-97232F1BA22F}" type="presParOf" srcId="{C7B9EB9A-82FF-43F8-B72D-DEA6B265FD01}" destId="{FD42434F-DD46-4058-8FC9-71976AC4336A}" srcOrd="1" destOrd="0" presId="urn:microsoft.com/office/officeart/2005/8/layout/process4"/>
    <dgm:cxn modelId="{9BD7707F-3E93-4FD1-8FCF-3CF18692F3EC}" type="presParOf" srcId="{C7B9EB9A-82FF-43F8-B72D-DEA6B265FD01}" destId="{8C924838-40C8-42B1-BBF5-65E1FAB03D53}" srcOrd="2" destOrd="0" presId="urn:microsoft.com/office/officeart/2005/8/layout/process4"/>
    <dgm:cxn modelId="{7719589A-E832-4BC8-9BA0-37F0894662C9}" type="presParOf" srcId="{8C924838-40C8-42B1-BBF5-65E1FAB03D53}" destId="{224B7E47-B072-492D-8689-5CF543DA6472}" srcOrd="0" destOrd="0" presId="urn:microsoft.com/office/officeart/2005/8/layout/process4"/>
    <dgm:cxn modelId="{5EF48B9B-C60B-47A4-A490-5A521103A9BA}" type="presParOf" srcId="{8C924838-40C8-42B1-BBF5-65E1FAB03D53}" destId="{0C9F9452-EEC3-423B-8403-CC99A191224A}" srcOrd="1" destOrd="0" presId="urn:microsoft.com/office/officeart/2005/8/layout/process4"/>
    <dgm:cxn modelId="{C201153E-D158-4E7E-8CC2-AEE5EF4770C6}" type="presParOf" srcId="{8C924838-40C8-42B1-BBF5-65E1FAB03D53}" destId="{8C2B1B8F-7355-4B04-B285-D56BC9048CE8}" srcOrd="2" destOrd="0" presId="urn:microsoft.com/office/officeart/2005/8/layout/process4"/>
    <dgm:cxn modelId="{B19F79AA-180D-4C08-B772-CD845ECF3F3D}" type="presParOf" srcId="{8C2B1B8F-7355-4B04-B285-D56BC9048CE8}" destId="{F6563A31-9C8B-4C5C-8CAE-4DEC3FC048FF}" srcOrd="0" destOrd="0" presId="urn:microsoft.com/office/officeart/2005/8/layout/process4"/>
    <dgm:cxn modelId="{147DA8DA-706E-44EB-BBA9-747BB0D0E835}" type="presParOf" srcId="{C7B9EB9A-82FF-43F8-B72D-DEA6B265FD01}" destId="{5E12B4F0-557C-41F7-B144-DD85B0D4AC89}" srcOrd="3" destOrd="0" presId="urn:microsoft.com/office/officeart/2005/8/layout/process4"/>
    <dgm:cxn modelId="{C3BFF30F-F867-45F5-9F31-3F23BD2E7720}" type="presParOf" srcId="{C7B9EB9A-82FF-43F8-B72D-DEA6B265FD01}" destId="{6A1091AD-A0CE-4AC6-8D95-33A62CB54359}" srcOrd="4" destOrd="0" presId="urn:microsoft.com/office/officeart/2005/8/layout/process4"/>
    <dgm:cxn modelId="{C34520CE-3E62-4C96-A1EC-8FEE193082D0}" type="presParOf" srcId="{6A1091AD-A0CE-4AC6-8D95-33A62CB54359}" destId="{DBAD7632-FBEB-477F-B70F-74FA1DA053B6}" srcOrd="0" destOrd="0" presId="urn:microsoft.com/office/officeart/2005/8/layout/process4"/>
    <dgm:cxn modelId="{FCA27091-2274-49F6-985B-02FE168B85DE}" type="presParOf" srcId="{6A1091AD-A0CE-4AC6-8D95-33A62CB54359}" destId="{2F75AE31-4B8C-48D7-A9F2-558798C39BE4}" srcOrd="1" destOrd="0" presId="urn:microsoft.com/office/officeart/2005/8/layout/process4"/>
    <dgm:cxn modelId="{9AD15B2D-8A96-4D0A-B277-B75B44AA7106}" type="presParOf" srcId="{6A1091AD-A0CE-4AC6-8D95-33A62CB54359}" destId="{D921EA48-0DAF-444C-A4EA-5B89C751D96F}" srcOrd="2" destOrd="0" presId="urn:microsoft.com/office/officeart/2005/8/layout/process4"/>
    <dgm:cxn modelId="{8EE4A682-373C-4764-B80D-7DD48837D90E}" type="presParOf" srcId="{D921EA48-0DAF-444C-A4EA-5B89C751D96F}" destId="{1D06E292-F2DB-4DF8-878F-1DE52951989B}" srcOrd="0" destOrd="0" presId="urn:microsoft.com/office/officeart/2005/8/layout/process4"/>
    <dgm:cxn modelId="{569041AA-7FAA-4139-99C1-C0BFC0ADC475}" type="presParOf" srcId="{C7B9EB9A-82FF-43F8-B72D-DEA6B265FD01}" destId="{AD792AD1-A8A8-4C8E-BA06-B068340A4C21}" srcOrd="5" destOrd="0" presId="urn:microsoft.com/office/officeart/2005/8/layout/process4"/>
    <dgm:cxn modelId="{5C6BC7CD-ADE2-461B-9919-58EDDD442849}" type="presParOf" srcId="{C7B9EB9A-82FF-43F8-B72D-DEA6B265FD01}" destId="{3A7DB48F-A5AE-467E-BA6E-7224B08A59EA}" srcOrd="6" destOrd="0" presId="urn:microsoft.com/office/officeart/2005/8/layout/process4"/>
    <dgm:cxn modelId="{B33147CF-1665-411B-8AA3-5691510367EB}" type="presParOf" srcId="{3A7DB48F-A5AE-467E-BA6E-7224B08A59EA}" destId="{CB1B51A4-46D9-434D-A69C-B7C83D22C95A}" srcOrd="0" destOrd="0" presId="urn:microsoft.com/office/officeart/2005/8/layout/process4"/>
    <dgm:cxn modelId="{7567E17F-F67F-40BA-A4B2-F179890D1024}" type="presParOf" srcId="{3A7DB48F-A5AE-467E-BA6E-7224B08A59EA}" destId="{DCB2C5A2-29D8-4A8C-8AED-2277C7724AA7}" srcOrd="1" destOrd="0" presId="urn:microsoft.com/office/officeart/2005/8/layout/process4"/>
    <dgm:cxn modelId="{D7755C62-9A4F-4C90-AD23-6FEF9262F8E5}" type="presParOf" srcId="{3A7DB48F-A5AE-467E-BA6E-7224B08A59EA}" destId="{1464CA43-E4C3-425D-A8C5-430D6D739D7C}" srcOrd="2" destOrd="0" presId="urn:microsoft.com/office/officeart/2005/8/layout/process4"/>
    <dgm:cxn modelId="{ED0BACED-A147-4E97-A92E-4DBB20435447}" type="presParOf" srcId="{1464CA43-E4C3-425D-A8C5-430D6D739D7C}" destId="{DE3DC207-4020-465B-AC90-A6E34A977F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012AB-0DBD-46D5-AAA9-108049153156}">
      <dsp:nvSpPr>
        <dsp:cNvPr id="0" name=""/>
        <dsp:cNvSpPr/>
      </dsp:nvSpPr>
      <dsp:spPr>
        <a:xfrm>
          <a:off x="0" y="4444481"/>
          <a:ext cx="8128000" cy="97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Arial" panose="020B0604020202020204" pitchFamily="34" charset="0"/>
              <a:cs typeface="Arial" panose="020B0604020202020204" pitchFamily="34" charset="0"/>
            </a:rPr>
            <a:t>CHECK ACT</a:t>
          </a:r>
        </a:p>
      </dsp:txBody>
      <dsp:txXfrm>
        <a:off x="0" y="4444481"/>
        <a:ext cx="8128000" cy="525065"/>
      </dsp:txXfrm>
    </dsp:sp>
    <dsp:sp modelId="{FE80189A-8771-48D1-BB37-4B059EA68901}">
      <dsp:nvSpPr>
        <dsp:cNvPr id="0" name=""/>
        <dsp:cNvSpPr/>
      </dsp:nvSpPr>
      <dsp:spPr>
        <a:xfrm>
          <a:off x="0" y="4950099"/>
          <a:ext cx="8128000" cy="4472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DUTO-TODO checklist</a:t>
          </a:r>
        </a:p>
      </dsp:txBody>
      <dsp:txXfrm>
        <a:off x="0" y="4950099"/>
        <a:ext cx="8128000" cy="447278"/>
      </dsp:txXfrm>
    </dsp:sp>
    <dsp:sp modelId="{0C9F9452-EEC3-423B-8403-CC99A191224A}">
      <dsp:nvSpPr>
        <dsp:cNvPr id="0" name=""/>
        <dsp:cNvSpPr/>
      </dsp:nvSpPr>
      <dsp:spPr>
        <a:xfrm rot="10800000">
          <a:off x="0" y="2963601"/>
          <a:ext cx="8128000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Arial" panose="020B0604020202020204" pitchFamily="34" charset="0"/>
              <a:cs typeface="Arial" panose="020B0604020202020204" pitchFamily="34" charset="0"/>
            </a:rPr>
            <a:t>PLAN DO</a:t>
          </a:r>
        </a:p>
      </dsp:txBody>
      <dsp:txXfrm rot="-10800000">
        <a:off x="0" y="2963601"/>
        <a:ext cx="8128000" cy="524908"/>
      </dsp:txXfrm>
    </dsp:sp>
    <dsp:sp modelId="{F6563A31-9C8B-4C5C-8CAE-4DEC3FC048FF}">
      <dsp:nvSpPr>
        <dsp:cNvPr id="0" name=""/>
        <dsp:cNvSpPr/>
      </dsp:nvSpPr>
      <dsp:spPr>
        <a:xfrm>
          <a:off x="0" y="3488509"/>
          <a:ext cx="8128000" cy="4471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dossier afspraken en procedures</a:t>
          </a:r>
        </a:p>
      </dsp:txBody>
      <dsp:txXfrm>
        <a:off x="0" y="3488509"/>
        <a:ext cx="8128000" cy="447143"/>
      </dsp:txXfrm>
    </dsp:sp>
    <dsp:sp modelId="{2F75AE31-4B8C-48D7-A9F2-558798C39BE4}">
      <dsp:nvSpPr>
        <dsp:cNvPr id="0" name=""/>
        <dsp:cNvSpPr/>
      </dsp:nvSpPr>
      <dsp:spPr>
        <a:xfrm rot="10800000">
          <a:off x="0" y="1482721"/>
          <a:ext cx="8128000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Arial" panose="020B0604020202020204" pitchFamily="34" charset="0"/>
              <a:cs typeface="Arial" panose="020B0604020202020204" pitchFamily="34" charset="0"/>
            </a:rPr>
            <a:t>PROCES</a:t>
          </a:r>
        </a:p>
      </dsp:txBody>
      <dsp:txXfrm rot="-10800000">
        <a:off x="0" y="1482721"/>
        <a:ext cx="8128000" cy="524908"/>
      </dsp:txXfrm>
    </dsp:sp>
    <dsp:sp modelId="{1D06E292-F2DB-4DF8-878F-1DE52951989B}">
      <dsp:nvSpPr>
        <dsp:cNvPr id="0" name=""/>
        <dsp:cNvSpPr/>
      </dsp:nvSpPr>
      <dsp:spPr>
        <a:xfrm>
          <a:off x="0" y="2007629"/>
          <a:ext cx="8128000" cy="4471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samenwerkingsafspraken</a:t>
          </a:r>
        </a:p>
      </dsp:txBody>
      <dsp:txXfrm>
        <a:off x="0" y="2007629"/>
        <a:ext cx="8128000" cy="447143"/>
      </dsp:txXfrm>
    </dsp:sp>
    <dsp:sp modelId="{DCB2C5A2-29D8-4A8C-8AED-2277C7724AA7}">
      <dsp:nvSpPr>
        <dsp:cNvPr id="0" name=""/>
        <dsp:cNvSpPr/>
      </dsp:nvSpPr>
      <dsp:spPr>
        <a:xfrm rot="10800000">
          <a:off x="0" y="1842"/>
          <a:ext cx="8128000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Arial" panose="020B0604020202020204" pitchFamily="34" charset="0"/>
              <a:cs typeface="Arial" panose="020B0604020202020204" pitchFamily="34" charset="0"/>
            </a:rPr>
            <a:t>DOEL</a:t>
          </a:r>
        </a:p>
      </dsp:txBody>
      <dsp:txXfrm rot="-10800000">
        <a:off x="0" y="1842"/>
        <a:ext cx="8128000" cy="524908"/>
      </dsp:txXfrm>
    </dsp:sp>
    <dsp:sp modelId="{DE3DC207-4020-465B-AC90-A6E34A977F1C}">
      <dsp:nvSpPr>
        <dsp:cNvPr id="0" name=""/>
        <dsp:cNvSpPr/>
      </dsp:nvSpPr>
      <dsp:spPr>
        <a:xfrm>
          <a:off x="0" y="526750"/>
          <a:ext cx="8128000" cy="4471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intentieovereenkomst</a:t>
          </a:r>
        </a:p>
      </dsp:txBody>
      <dsp:txXfrm>
        <a:off x="0" y="526750"/>
        <a:ext cx="8128000" cy="447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33C4-222E-45C6-B3DF-92A8A3BBFD30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E357-D002-4EED-8A55-B5BBDE013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619B-4937-4E31-9152-6E506AA0196E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EDE0-2EBE-4B11-8441-34B8C638EC1E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EDD-C435-4E32-89E0-4B6E803DF53B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D1D4-3A81-4186-8C4F-4077A5A6D2C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BB0-17D5-49E2-8E11-AFC5ADB4CD9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99A-98E2-480C-958D-6BCABD7D4DA6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3032-1967-4BE0-A4A9-8F82BCA9EA36}" type="datetime1">
              <a:rPr lang="de-DE" smtClean="0"/>
              <a:t>15.03.2023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F09C-7A2B-4F2C-AFEA-76B869ADBF05}" type="datetime1">
              <a:rPr lang="de-DE" smtClean="0"/>
              <a:t>15.03.2023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0624-5F1F-44A8-9B84-A68B0B05F7FF}" type="datetime1">
              <a:rPr lang="de-DE" smtClean="0"/>
              <a:t>15.03.2023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7B4-2664-4930-9F55-C3DDC5F63114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CE0-A8AD-4D24-9684-2CCF31CCADCD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CC4A-3625-49D6-A495-D9E0DFEA1144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416737"/>
            <a:ext cx="11843208" cy="546181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SAMENWERKINGSAFSPRAKEN UTRECHT</a:t>
            </a:r>
            <a:b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ARCHIEF EN INFOMATIEHUISHOUDING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5020" y="1499016"/>
            <a:ext cx="11207288" cy="498362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maart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Regiosamenwerking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Omgevingswet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hier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langs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instrumenten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nu?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-DAP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gemeente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Zeist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voor: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omgevingsdienst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veiligheidsregio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provincie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archiefdienst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waterschap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Hoe nu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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opgenomen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terug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7DFE3DD-9921-7460-B30C-A4112D18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28" y="162733"/>
            <a:ext cx="3753939" cy="32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9794" y="945807"/>
            <a:ext cx="6358452" cy="5912193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-DAP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gemeente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(Arnoud)</a:t>
            </a: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voor: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omgevingsdienst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(Joost)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veiligheidsregio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(Rianne)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provincie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(Marjolein)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archiefdienst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(Eva)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waterschap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panelgesprek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(Layla)</a:t>
            </a: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Hoe nu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Wat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jij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1E4490E-08E2-0415-D7E5-E82971D72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VERHAAL PER OVERHEID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7834A5-CA56-BB7E-ACE9-752341E9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158" y="3292353"/>
            <a:ext cx="4573570" cy="764421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E068849F-9F8C-2335-A367-2FACCD02E8CD}"/>
              </a:ext>
            </a:extLst>
          </p:cNvPr>
          <p:cNvCxnSpPr/>
          <p:nvPr/>
        </p:nvCxnSpPr>
        <p:spPr>
          <a:xfrm flipH="1">
            <a:off x="7360392" y="2360960"/>
            <a:ext cx="1258348" cy="10821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ndertitel 2">
            <a:extLst>
              <a:ext uri="{FF2B5EF4-FFF2-40B4-BE49-F238E27FC236}">
                <a16:creationId xmlns:a16="http://schemas.microsoft.com/office/drawing/2014/main" id="{3B617EDB-F815-FF26-EC28-D06112BF31EA}"/>
              </a:ext>
            </a:extLst>
          </p:cNvPr>
          <p:cNvSpPr txBox="1">
            <a:spLocks/>
          </p:cNvSpPr>
          <p:nvPr/>
        </p:nvSpPr>
        <p:spPr>
          <a:xfrm rot="991115">
            <a:off x="7861632" y="1788664"/>
            <a:ext cx="2094621" cy="604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opmerking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224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D36943F-9456-9E01-FA73-FC8D9A45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86" y="1029264"/>
            <a:ext cx="3867648" cy="5460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1E4490E-08E2-0415-D7E5-E82971D72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OMGEVINGSDIENSTEN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1D355B-2DB4-A7DB-2644-DFE1E838E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1833" y="1170661"/>
            <a:ext cx="6358452" cy="5912193"/>
          </a:xfrm>
        </p:spPr>
        <p:txBody>
          <a:bodyPr>
            <a:normAutofit/>
          </a:bodyPr>
          <a:lstStyle/>
          <a:p>
            <a:pPr algn="l"/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Specifieke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aandachtspunten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toepassing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selectielijsten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Zorg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goede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vastlegging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bevoegd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gezag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inrichting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Warme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overdracht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bodemtaken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van 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provincie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gemeente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uniformiteit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Werkprocessen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(PDC RUD)</a:t>
            </a: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Advisering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planprocessen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beleid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Advisering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vergunningverlening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Milieumeldingen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| (Bodem)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administratie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T&amp;H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fysieke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administratieve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contole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1E4490E-08E2-0415-D7E5-E82971D72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OMGEVINGSDIENSTEN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2C63145-2317-1800-3BCB-51721885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86" y="1029264"/>
            <a:ext cx="3857538" cy="5460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8DF5A56C-DB2C-4E23-5C8A-D9088828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6823" y="885847"/>
            <a:ext cx="6358452" cy="5912193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bestaande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DAP‘s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DUTO-TODO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o.a.: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architectuur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ordeningsstructuur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modelafspraken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informatieobjecten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Verhouding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per DUTO-TODO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categorie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ketenpartner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Inrichten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Ow-processen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procesapplicatie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1E4490E-08E2-0415-D7E5-E82971D72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HOE NU VERDER?</a:t>
            </a: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400E5470-2C82-F6B6-0A3F-AC942E32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16" y="1694070"/>
            <a:ext cx="4588576" cy="39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C97FFB75-A13C-F9FD-602B-2C87A87F7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447" y="852777"/>
            <a:ext cx="4889553" cy="580098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Participeer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allemaal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regievoerder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intentieovereenkomst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werkafspraken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jouw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ketenpartners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voor het DAP</a:t>
            </a:r>
          </a:p>
          <a:p>
            <a:pPr marL="457200" indent="-457200" algn="l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Vervolg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najaar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15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F5497EA-CC89-49D0-998D-A01E31CB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06" y="459299"/>
            <a:ext cx="7971302" cy="59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uur, binnen, items&#10;&#10;Automatisch gegenereerde beschrijving">
            <a:extLst>
              <a:ext uri="{FF2B5EF4-FFF2-40B4-BE49-F238E27FC236}">
                <a16:creationId xmlns:a16="http://schemas.microsoft.com/office/drawing/2014/main" id="{083C70A6-C15D-4E9D-9291-A0FEE1CF0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0" y="402603"/>
            <a:ext cx="5535827" cy="28015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F259E1-BA9C-4F19-A302-5317C521E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6" y="402603"/>
            <a:ext cx="5300988" cy="3136030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74D0CDD-A548-49FA-93AA-BD2AFF3FD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" y="3319813"/>
            <a:ext cx="5300988" cy="327148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C809933-1D75-47CE-B15F-1BF0639E5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6" y="3625828"/>
            <a:ext cx="5018006" cy="29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3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HOE ZITTEN DE AFSPRAKEN IN ELKAAR?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E47DE4-D3BA-4C24-8481-230197A856B3}"/>
              </a:ext>
            </a:extLst>
          </p:cNvPr>
          <p:cNvGraphicFramePr/>
          <p:nvPr/>
        </p:nvGraphicFramePr>
        <p:xfrm>
          <a:off x="2032000" y="1046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ijl: gekromd omhoog 7">
            <a:extLst>
              <a:ext uri="{FF2B5EF4-FFF2-40B4-BE49-F238E27FC236}">
                <a16:creationId xmlns:a16="http://schemas.microsoft.com/office/drawing/2014/main" id="{0EC81BA8-C487-4DD6-8F2A-09B9C0F71861}"/>
              </a:ext>
            </a:extLst>
          </p:cNvPr>
          <p:cNvSpPr/>
          <p:nvPr/>
        </p:nvSpPr>
        <p:spPr>
          <a:xfrm rot="16200000">
            <a:off x="10032955" y="4052030"/>
            <a:ext cx="2104480" cy="17261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Pijl: gekromd omhoog 4">
            <a:extLst>
              <a:ext uri="{FF2B5EF4-FFF2-40B4-BE49-F238E27FC236}">
                <a16:creationId xmlns:a16="http://schemas.microsoft.com/office/drawing/2014/main" id="{E16BCF2E-B8A0-42F2-B062-B2FC1BCE1142}"/>
              </a:ext>
            </a:extLst>
          </p:cNvPr>
          <p:cNvSpPr/>
          <p:nvPr/>
        </p:nvSpPr>
        <p:spPr>
          <a:xfrm rot="16200000">
            <a:off x="10095068" y="2565918"/>
            <a:ext cx="2104480" cy="17261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5336" y="1136204"/>
            <a:ext cx="9835300" cy="4363613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  <a:spcBef>
                <a:spcPts val="24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onderwerpen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Archief en informatiehuishouding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Bodem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Financiële arrangementen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ICT en informatievoorziening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Leges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Omgevingsoverleg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Omgevingsvergunning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Overdracht van de bevoegd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gezagtaken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Rechtsbeschermingsprocedures, aansprakelijkheid, nadeelcompensatie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Toezicht en handhaving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7ACBCA-802C-1682-3089-15350643FD10}"/>
              </a:ext>
            </a:extLst>
          </p:cNvPr>
          <p:cNvSpPr/>
          <p:nvPr/>
        </p:nvSpPr>
        <p:spPr>
          <a:xfrm>
            <a:off x="771787" y="1417739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8D3A367F-38AF-D83A-D32D-734EB2FD4D9D}"/>
              </a:ext>
            </a:extLst>
          </p:cNvPr>
          <p:cNvSpPr txBox="1">
            <a:spLocks/>
          </p:cNvSpPr>
          <p:nvPr/>
        </p:nvSpPr>
        <p:spPr>
          <a:xfrm>
            <a:off x="7508147" y="174547"/>
            <a:ext cx="4463893" cy="145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2400"/>
              </a:spcBef>
            </a:pPr>
            <a:r>
              <a:rPr lang="nl-NL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Uitgangspunt 3 in considerans Intentieovereenkomst: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“Partijen […] onderkennen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gezamenlijk belang van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goed onderling afgestemde informatiehuishouding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een goede samenwerking”</a:t>
            </a:r>
          </a:p>
        </p:txBody>
      </p:sp>
    </p:spTree>
    <p:extLst>
      <p:ext uri="{BB962C8B-B14F-4D97-AF65-F5344CB8AC3E}">
        <p14:creationId xmlns:p14="http://schemas.microsoft.com/office/powerpoint/2010/main" val="151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5336" y="1136204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Leg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DAP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volgens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Partijen maken onderling afspraken over de inrichting van de informatie-huishouding in hun proces- en informatieketens onder de daarvoor relevante wetgeving.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Zij voeren die afspraken uit op basis van uniforme basisprincipes die in de hele regio en keten worden gedeeld.</a:t>
            </a:r>
          </a:p>
          <a:p>
            <a:pPr algn="l">
              <a:spcBef>
                <a:spcPts val="2400"/>
              </a:spcBef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Hiervoor wordt een model ‘dossier afspraken en procedures’ (DAP) gehanteerd.</a:t>
            </a: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Dit DAP wordt ingebed in de bredere samenwerkingsafspraken en het model wordt regionaal actueel en volledig gehouden.</a:t>
            </a:r>
          </a:p>
        </p:txBody>
      </p:sp>
    </p:spTree>
    <p:extLst>
      <p:ext uri="{BB962C8B-B14F-4D97-AF65-F5344CB8AC3E}">
        <p14:creationId xmlns:p14="http://schemas.microsoft.com/office/powerpoint/2010/main" val="27203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3911" y="1126679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Maak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je monitort</a:t>
            </a: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Partijen toetsen hun afspraken periodiek (bv. jaarlijks) aan de checklist DUTO-TODO van de Handreiking duurzame toegankelijkheid in de informatieketens van de Omgevingswet, en treffen waar nodig maatregelen voor verbetering.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3911" y="1126679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Streven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effectief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D9990A1-4858-4DFC-8500-479F4078BAB0}"/>
              </a:ext>
            </a:extLst>
          </p:cNvPr>
          <p:cNvSpPr txBox="1"/>
          <p:nvPr/>
        </p:nvSpPr>
        <p:spPr>
          <a:xfrm>
            <a:off x="1944914" y="2274838"/>
            <a:ext cx="7416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Als afspraken door verschillende ketenpartners met één 	ketenpartner worden gemaakt, dan streven we naar zoveel 	mogelijk uniformiteit in de uitwisseling met behoud van 	organisatie-eigen interne inrichting.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Als de regieorganisatie het model-DAP onder hoofdafspraak b 	aanpast, dan worden die aanpassingen doorgevoerd door alle 	ketenpartners. </a:t>
            </a:r>
          </a:p>
        </p:txBody>
      </p:sp>
    </p:spTree>
    <p:extLst>
      <p:ext uri="{BB962C8B-B14F-4D97-AF65-F5344CB8AC3E}">
        <p14:creationId xmlns:p14="http://schemas.microsoft.com/office/powerpoint/2010/main" val="327562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3911" y="1126679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Regionaal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actueel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volledig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houden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D9990A1-4858-4DFC-8500-479F4078BAB0}"/>
              </a:ext>
            </a:extLst>
          </p:cNvPr>
          <p:cNvSpPr txBox="1"/>
          <p:nvPr/>
        </p:nvSpPr>
        <p:spPr>
          <a:xfrm>
            <a:off x="1944914" y="2274838"/>
            <a:ext cx="7416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De regieorganisatie bij de provincie zorgt ervoor dat het 	model-DAP actueel en volledig blijft, zowel inhoudelijk als de 	inbedding in de bredere samenwerkingsafspraken. </a:t>
            </a:r>
          </a:p>
          <a:p>
            <a:pPr marL="342900" indent="-342900">
              <a:buAutoNum type="arabicPlain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De regieorganisatie bij de provincie organiseert periodieke 	voorlichting en terugkoppeling over de actualiteit en 	volledigheid van het model-DAP. 	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	Als bij de periodieke toetsing onder hoofdafspraak c naar 	voren komt dat het model-DAP of de bredere 	samenwerkingsafspraken geactualiseerd moeten worden, dan 	is het terugkoppelproces hiervoor geborgd. </a:t>
            </a:r>
          </a:p>
        </p:txBody>
      </p:sp>
    </p:spTree>
    <p:extLst>
      <p:ext uri="{BB962C8B-B14F-4D97-AF65-F5344CB8AC3E}">
        <p14:creationId xmlns:p14="http://schemas.microsoft.com/office/powerpoint/2010/main" val="32367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8588CB91-DD5E-43A9-9919-66470389D089}"/>
              </a:ext>
            </a:extLst>
          </p:cNvPr>
          <p:cNvGraphicFramePr>
            <a:graphicFrameLocks noGrp="1"/>
          </p:cNvGraphicFramePr>
          <p:nvPr/>
        </p:nvGraphicFramePr>
        <p:xfrm>
          <a:off x="1919704" y="1873861"/>
          <a:ext cx="8264525" cy="4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7">
                  <a:extLst>
                    <a:ext uri="{9D8B030D-6E8A-4147-A177-3AD203B41FA5}">
                      <a16:colId xmlns:a16="http://schemas.microsoft.com/office/drawing/2014/main" val="3443340161"/>
                    </a:ext>
                  </a:extLst>
                </a:gridCol>
                <a:gridCol w="7639248">
                  <a:extLst>
                    <a:ext uri="{9D8B030D-6E8A-4147-A177-3AD203B41FA5}">
                      <a16:colId xmlns:a16="http://schemas.microsoft.com/office/drawing/2014/main" val="2871801235"/>
                    </a:ext>
                  </a:extLst>
                </a:gridCol>
              </a:tblGrid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Algemeen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6924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Verantwoordelijkheden en interbestuurlijke samenwerking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09960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Volledigheid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2700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Authenticiteit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5661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Metagegevens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371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Waardering en 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37996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Vindbaarheid en uitwisselbaarheid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4023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Toegang en beveiliging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11425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Formaten en standaarden voor toegankelijkheid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9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Programmatuur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06849"/>
                  </a:ext>
                </a:extLst>
              </a:tr>
            </a:tbl>
          </a:graphicData>
        </a:graphic>
      </p:graphicFrame>
      <p:sp>
        <p:nvSpPr>
          <p:cNvPr id="4" name="Ondertitel 2">
            <a:extLst>
              <a:ext uri="{FF2B5EF4-FFF2-40B4-BE49-F238E27FC236}">
                <a16:creationId xmlns:a16="http://schemas.microsoft.com/office/drawing/2014/main" id="{A4C62760-1BB5-48F6-B67F-5A1CE2584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911" y="1126679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c. Checken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nog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steeds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, DUTO-TODO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29FDCBA-80AA-4F68-8136-E922C50A07AA}"/>
              </a:ext>
            </a:extLst>
          </p:cNvPr>
          <p:cNvSpPr txBox="1">
            <a:spLocks/>
          </p:cNvSpPr>
          <p:nvPr/>
        </p:nvSpPr>
        <p:spPr>
          <a:xfrm>
            <a:off x="128832" y="123122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WERKAFSPRAKEN</a:t>
            </a:r>
            <a:endParaRPr lang="de-DE" sz="28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4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3DCC2C-BCD1-575A-D3EE-B6B8D02A1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81" y="0"/>
            <a:ext cx="970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62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1d95d-9a53-4690-91f2-3ea4d21374f2">
      <Terms xmlns="http://schemas.microsoft.com/office/infopath/2007/PartnerControls"/>
    </lcf76f155ced4ddcb4097134ff3c332f>
    <TaxCatchAll xmlns="0941c815-8673-45d9-bee9-a1453d13a9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8B87B35426842948BBE07B397EF0A" ma:contentTypeVersion="18" ma:contentTypeDescription="Een nieuw document maken." ma:contentTypeScope="" ma:versionID="1e6237ff13bc1f9c7e8bc16dfb0e19e9">
  <xsd:schema xmlns:xsd="http://www.w3.org/2001/XMLSchema" xmlns:xs="http://www.w3.org/2001/XMLSchema" xmlns:p="http://schemas.microsoft.com/office/2006/metadata/properties" xmlns:ns2="cc35083a-82c3-4d90-825c-129faed25957" xmlns:ns3="dd40056b-a536-4161-8a6c-0fad1d319e0f" xmlns:ns4="http://schemas.microsoft.com/sharepoint/v3/fields" targetNamespace="http://schemas.microsoft.com/office/2006/metadata/properties" ma:root="true" ma:fieldsID="21da000db9f9af0ac1a58ac187bf33c6" ns2:_="" ns3:_="" ns4:_="">
    <xsd:import namespace="cc35083a-82c3-4d90-825c-129faed25957"/>
    <xsd:import namespace="dd40056b-a536-4161-8a6c-0fad1d319e0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357e7dc51a341bdab587d5309a7b19c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EmDate" minOccurs="0"/>
                <xsd:element ref="ns4:EmFromName" minOccurs="0"/>
                <xsd:element ref="ns4:EmSubject" minOccurs="0"/>
                <xsd:element ref="ns4:EmTo" minOccurs="0"/>
                <xsd:element ref="ns3:lcf76f155ced4ddcb4097134ff3c332f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5083a-82c3-4d90-825c-129faed259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a2c9d9-b28e-4a27-8549-508e16ce0232}" ma:internalName="TaxCatchAll" ma:showField="CatchAllData" ma:web="cc35083a-82c3-4d90-825c-129faed25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056b-a536-4161-8a6c-0fad1d319e0f" elementFormDefault="qualified">
    <xsd:import namespace="http://schemas.microsoft.com/office/2006/documentManagement/types"/>
    <xsd:import namespace="http://schemas.microsoft.com/office/infopath/2007/PartnerControls"/>
    <xsd:element name="i357e7dc51a341bdab587d5309a7b19c" ma:index="12" nillable="true" ma:taxonomy="true" ma:internalName="i357e7dc51a341bdab587d5309a7b19c" ma:taxonomyFieldName="Documentsoort" ma:displayName="Documentsoort" ma:default="" ma:fieldId="{2357e7dc-51a3-41bd-ab58-7d5309a7b19c}" ma:sspId="33132fc9-410b-4d1c-82d8-e48694c2a002" ma:termSetId="d566b571-80bb-4390-a749-86d73c4bc4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33132fc9-410b-4d1c-82d8-e48694c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mDate" ma:index="21" nillable="true" ma:displayName="Email datum" ma:format="DateTime" ma:internalName="EmDate" ma:readOnly="false">
      <xsd:simpleType>
        <xsd:restriction base="dms:DateTime"/>
      </xsd:simpleType>
    </xsd:element>
    <xsd:element name="EmFromName" ma:index="22" nillable="true" ma:displayName="Email van" ma:internalName="EmFromName" ma:readOnly="false">
      <xsd:simpleType>
        <xsd:restriction base="dms:Text"/>
      </xsd:simpleType>
    </xsd:element>
    <xsd:element name="EmSubject" ma:index="23" nillable="true" ma:displayName="Email onderwerp" ma:internalName="EmSubject" ma:readOnly="false">
      <xsd:simpleType>
        <xsd:restriction base="dms:Text"/>
      </xsd:simpleType>
    </xsd:element>
    <xsd:element name="EmTo" ma:index="24" nillable="true" ma:displayName="Email naar" ma:internalName="EmTo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B2B399-569F-4004-8752-36B237379812}">
  <ds:schemaRefs>
    <ds:schemaRef ds:uri="http://purl.org/dc/dcmitype/"/>
    <ds:schemaRef ds:uri="http://schemas.microsoft.com/sharepoint/v3/field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cc35083a-82c3-4d90-825c-129faed25957"/>
    <ds:schemaRef ds:uri="http://schemas.microsoft.com/office/infopath/2007/PartnerControls"/>
    <ds:schemaRef ds:uri="dd40056b-a536-4161-8a6c-0fad1d319e0f"/>
  </ds:schemaRefs>
</ds:datastoreItem>
</file>

<file path=customXml/itemProps2.xml><?xml version="1.0" encoding="utf-8"?>
<ds:datastoreItem xmlns:ds="http://schemas.openxmlformats.org/officeDocument/2006/customXml" ds:itemID="{F83039F8-3CF8-4021-86E3-7F7F457F4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950DD-3F97-4716-A73F-14902BD2D1DF}"/>
</file>

<file path=customXml/itemProps4.xml><?xml version="1.0" encoding="utf-8"?>
<ds:datastoreItem xmlns:ds="http://schemas.openxmlformats.org/officeDocument/2006/customXml" ds:itemID="{D5822CA1-5DC6-403F-BC1F-95416D56D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5083a-82c3-4d90-825c-129faed25957"/>
    <ds:schemaRef ds:uri="dd40056b-a536-4161-8a6c-0fad1d319e0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671</Words>
  <Application>Microsoft Office PowerPoint</Application>
  <PresentationFormat>Breedbeeld</PresentationFormat>
  <Paragraphs>121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Kantoorthema</vt:lpstr>
      <vt:lpstr>SAMENWERKINGSAFSPRAKEN UTRECHT ARCHIEF EN INFOMATIEHUISHOUDING</vt:lpstr>
      <vt:lpstr>HOE ZITTEN DE AFSPRAKEN IN ELKAAR?</vt:lpstr>
      <vt:lpstr>INTENTIEOVEREENKOMST</vt:lpstr>
      <vt:lpstr>INTENTIEOVEREENKOMST</vt:lpstr>
      <vt:lpstr>INTENTIEOVEREENKOMST</vt:lpstr>
      <vt:lpstr>WERKAFSPRAKEN</vt:lpstr>
      <vt:lpstr>WERKAFSPRAKEN</vt:lpstr>
      <vt:lpstr>PowerPoint-presentatie</vt:lpstr>
      <vt:lpstr>PowerPoint-presentatie</vt:lpstr>
      <vt:lpstr>VERHAAL PER OVERHEID</vt:lpstr>
      <vt:lpstr>OMGEVINGSDIENSTEN</vt:lpstr>
      <vt:lpstr>OMGEVINGSDIENSTEN</vt:lpstr>
      <vt:lpstr>HOE NU VERDER?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van Koutrik</dc:creator>
  <cp:lastModifiedBy>Joost van Koutrik</cp:lastModifiedBy>
  <cp:revision>3</cp:revision>
  <dcterms:created xsi:type="dcterms:W3CDTF">2022-04-06T09:31:06Z</dcterms:created>
  <dcterms:modified xsi:type="dcterms:W3CDTF">2023-03-15T10:49:34Z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_dlc_DocIdItemGuid">
    <vt:lpwstr>ffa5bb2a-4f87-4fa9-a8e9-398632302c18</vt:lpwstr>
  </property>
  <property fmtid="{D5CDD505-2E9C-101B-9397-08002B2CF9AE}" pid="4" name="MediaServiceImageTags">
    <vt:lpwstr/>
  </property>
  <property fmtid="{D5CDD505-2E9C-101B-9397-08002B2CF9AE}" pid="5" name="Documentsoort">
    <vt:lpwstr/>
  </property>
</Properties>
</file>