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15"/>
  </p:notesMasterIdLst>
  <p:handoutMasterIdLst>
    <p:handoutMasterId r:id="rId16"/>
  </p:handoutMasterIdLst>
  <p:sldIdLst>
    <p:sldId id="261" r:id="rId5"/>
    <p:sldId id="268" r:id="rId6"/>
    <p:sldId id="277" r:id="rId7"/>
    <p:sldId id="279" r:id="rId8"/>
    <p:sldId id="278" r:id="rId9"/>
    <p:sldId id="280" r:id="rId10"/>
    <p:sldId id="281" r:id="rId11"/>
    <p:sldId id="282" r:id="rId12"/>
    <p:sldId id="283" r:id="rId13"/>
    <p:sldId id="259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F75203B-CDA4-4652-9E97-982503D9B58E}" v="1" dt="2023-03-07T12:26:43.445"/>
  </p1510:revLst>
</p1510:revInfo>
</file>

<file path=ppt/tableStyles.xml><?xml version="1.0" encoding="utf-8"?>
<a:tblStyleLst xmlns:a="http://schemas.openxmlformats.org/drawingml/2006/main" def="{F5AB1C69-6EDB-4FF4-983F-18BD219EF322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Stijl, gemiddeld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Stijl, gemiddeld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Stijl, gemiddeld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Stijl, gemiddeld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734" autoAdjust="0"/>
    <p:restoredTop sz="90194" autoAdjust="0"/>
  </p:normalViewPr>
  <p:slideViewPr>
    <p:cSldViewPr snapToGrid="0" showGuides="1">
      <p:cViewPr varScale="1">
        <p:scale>
          <a:sx n="100" d="100"/>
          <a:sy n="100" d="100"/>
        </p:scale>
        <p:origin x="1968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1" d="100"/>
          <a:sy n="51" d="100"/>
        </p:scale>
        <p:origin x="2692" y="2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microsoft.com/office/2016/11/relationships/changesInfo" Target="changesInfos/changesInfo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va van den Hurk - van het Klooster" userId="4e348a1d-a741-425b-a434-271a7bfa75d6" providerId="ADAL" clId="{EF75203B-CDA4-4652-9E97-982503D9B58E}"/>
    <pc:docChg chg="undo custSel addSld delSld modSld">
      <pc:chgData name="Eva van den Hurk - van het Klooster" userId="4e348a1d-a741-425b-a434-271a7bfa75d6" providerId="ADAL" clId="{EF75203B-CDA4-4652-9E97-982503D9B58E}" dt="2023-03-07T15:26:28.725" v="2147" actId="27636"/>
      <pc:docMkLst>
        <pc:docMk/>
      </pc:docMkLst>
      <pc:sldChg chg="addSp delSp modSp mod">
        <pc:chgData name="Eva van den Hurk - van het Klooster" userId="4e348a1d-a741-425b-a434-271a7bfa75d6" providerId="ADAL" clId="{EF75203B-CDA4-4652-9E97-982503D9B58E}" dt="2023-03-07T12:27:04.169" v="236" actId="20577"/>
        <pc:sldMkLst>
          <pc:docMk/>
          <pc:sldMk cId="388083179" sldId="261"/>
        </pc:sldMkLst>
        <pc:spChg chg="add mod">
          <ac:chgData name="Eva van den Hurk - van het Klooster" userId="4e348a1d-a741-425b-a434-271a7bfa75d6" providerId="ADAL" clId="{EF75203B-CDA4-4652-9E97-982503D9B58E}" dt="2023-03-07T12:27:04.169" v="236" actId="20577"/>
          <ac:spMkLst>
            <pc:docMk/>
            <pc:sldMk cId="388083179" sldId="261"/>
            <ac:spMk id="2" creationId="{62015514-8904-2A23-8B5C-7BC177240B9A}"/>
          </ac:spMkLst>
        </pc:spChg>
        <pc:spChg chg="mod">
          <ac:chgData name="Eva van den Hurk - van het Klooster" userId="4e348a1d-a741-425b-a434-271a7bfa75d6" providerId="ADAL" clId="{EF75203B-CDA4-4652-9E97-982503D9B58E}" dt="2023-03-07T12:26:38.061" v="157" actId="20577"/>
          <ac:spMkLst>
            <pc:docMk/>
            <pc:sldMk cId="388083179" sldId="261"/>
            <ac:spMk id="3" creationId="{E21E5402-7BD1-4F20-97C8-28CCFE2573B6}"/>
          </ac:spMkLst>
        </pc:spChg>
        <pc:spChg chg="del mod">
          <ac:chgData name="Eva van den Hurk - van het Klooster" userId="4e348a1d-a741-425b-a434-271a7bfa75d6" providerId="ADAL" clId="{EF75203B-CDA4-4652-9E97-982503D9B58E}" dt="2023-03-07T12:18:11.262" v="35"/>
          <ac:spMkLst>
            <pc:docMk/>
            <pc:sldMk cId="388083179" sldId="261"/>
            <ac:spMk id="31" creationId="{559B2819-FE47-7995-6A0F-B639BBC89784}"/>
          </ac:spMkLst>
        </pc:spChg>
      </pc:sldChg>
      <pc:sldChg chg="modSp mod">
        <pc:chgData name="Eva van den Hurk - van het Klooster" userId="4e348a1d-a741-425b-a434-271a7bfa75d6" providerId="ADAL" clId="{EF75203B-CDA4-4652-9E97-982503D9B58E}" dt="2023-03-07T12:33:32.921" v="398" actId="20577"/>
        <pc:sldMkLst>
          <pc:docMk/>
          <pc:sldMk cId="3493233180" sldId="268"/>
        </pc:sldMkLst>
        <pc:spChg chg="mod">
          <ac:chgData name="Eva van den Hurk - van het Klooster" userId="4e348a1d-a741-425b-a434-271a7bfa75d6" providerId="ADAL" clId="{EF75203B-CDA4-4652-9E97-982503D9B58E}" dt="2023-03-07T12:33:03.822" v="257" actId="20577"/>
          <ac:spMkLst>
            <pc:docMk/>
            <pc:sldMk cId="3493233180" sldId="268"/>
            <ac:spMk id="2" creationId="{C77698B6-2E0E-4C20-AFCF-4B5B69B4B946}"/>
          </ac:spMkLst>
        </pc:spChg>
        <pc:spChg chg="mod">
          <ac:chgData name="Eva van den Hurk - van het Klooster" userId="4e348a1d-a741-425b-a434-271a7bfa75d6" providerId="ADAL" clId="{EF75203B-CDA4-4652-9E97-982503D9B58E}" dt="2023-03-07T12:33:32.921" v="398" actId="20577"/>
          <ac:spMkLst>
            <pc:docMk/>
            <pc:sldMk cId="3493233180" sldId="268"/>
            <ac:spMk id="3" creationId="{C38E9253-DC95-4D8F-A371-D074A9705DF4}"/>
          </ac:spMkLst>
        </pc:spChg>
      </pc:sldChg>
      <pc:sldChg chg="del">
        <pc:chgData name="Eva van den Hurk - van het Klooster" userId="4e348a1d-a741-425b-a434-271a7bfa75d6" providerId="ADAL" clId="{EF75203B-CDA4-4652-9E97-982503D9B58E}" dt="2023-03-07T13:07:10.071" v="2145" actId="2696"/>
        <pc:sldMkLst>
          <pc:docMk/>
          <pc:sldMk cId="2883252394" sldId="275"/>
        </pc:sldMkLst>
      </pc:sldChg>
      <pc:sldChg chg="del">
        <pc:chgData name="Eva van den Hurk - van het Klooster" userId="4e348a1d-a741-425b-a434-271a7bfa75d6" providerId="ADAL" clId="{EF75203B-CDA4-4652-9E97-982503D9B58E}" dt="2023-03-07T13:07:10.071" v="2145" actId="2696"/>
        <pc:sldMkLst>
          <pc:docMk/>
          <pc:sldMk cId="2436318577" sldId="276"/>
        </pc:sldMkLst>
      </pc:sldChg>
      <pc:sldChg chg="modSp add mod">
        <pc:chgData name="Eva van den Hurk - van het Klooster" userId="4e348a1d-a741-425b-a434-271a7bfa75d6" providerId="ADAL" clId="{EF75203B-CDA4-4652-9E97-982503D9B58E}" dt="2023-03-07T12:40:41.430" v="619" actId="5793"/>
        <pc:sldMkLst>
          <pc:docMk/>
          <pc:sldMk cId="3735629134" sldId="277"/>
        </pc:sldMkLst>
        <pc:spChg chg="mod">
          <ac:chgData name="Eva van den Hurk - van het Klooster" userId="4e348a1d-a741-425b-a434-271a7bfa75d6" providerId="ADAL" clId="{EF75203B-CDA4-4652-9E97-982503D9B58E}" dt="2023-03-07T12:40:15.231" v="495" actId="20577"/>
          <ac:spMkLst>
            <pc:docMk/>
            <pc:sldMk cId="3735629134" sldId="277"/>
            <ac:spMk id="2" creationId="{C77698B6-2E0E-4C20-AFCF-4B5B69B4B946}"/>
          </ac:spMkLst>
        </pc:spChg>
        <pc:spChg chg="mod">
          <ac:chgData name="Eva van den Hurk - van het Klooster" userId="4e348a1d-a741-425b-a434-271a7bfa75d6" providerId="ADAL" clId="{EF75203B-CDA4-4652-9E97-982503D9B58E}" dt="2023-03-07T12:40:41.430" v="619" actId="5793"/>
          <ac:spMkLst>
            <pc:docMk/>
            <pc:sldMk cId="3735629134" sldId="277"/>
            <ac:spMk id="3" creationId="{C38E9253-DC95-4D8F-A371-D074A9705DF4}"/>
          </ac:spMkLst>
        </pc:spChg>
      </pc:sldChg>
      <pc:sldChg chg="modSp add del mod">
        <pc:chgData name="Eva van den Hurk - van het Klooster" userId="4e348a1d-a741-425b-a434-271a7bfa75d6" providerId="ADAL" clId="{EF75203B-CDA4-4652-9E97-982503D9B58E}" dt="2023-03-07T12:49:42.206" v="1183" actId="20577"/>
        <pc:sldMkLst>
          <pc:docMk/>
          <pc:sldMk cId="866523338" sldId="278"/>
        </pc:sldMkLst>
        <pc:spChg chg="mod">
          <ac:chgData name="Eva van den Hurk - van het Klooster" userId="4e348a1d-a741-425b-a434-271a7bfa75d6" providerId="ADAL" clId="{EF75203B-CDA4-4652-9E97-982503D9B58E}" dt="2023-03-07T12:44:39.311" v="1038" actId="20577"/>
          <ac:spMkLst>
            <pc:docMk/>
            <pc:sldMk cId="866523338" sldId="278"/>
            <ac:spMk id="2" creationId="{C77698B6-2E0E-4C20-AFCF-4B5B69B4B946}"/>
          </ac:spMkLst>
        </pc:spChg>
        <pc:spChg chg="mod">
          <ac:chgData name="Eva van den Hurk - van het Klooster" userId="4e348a1d-a741-425b-a434-271a7bfa75d6" providerId="ADAL" clId="{EF75203B-CDA4-4652-9E97-982503D9B58E}" dt="2023-03-07T12:49:42.206" v="1183" actId="20577"/>
          <ac:spMkLst>
            <pc:docMk/>
            <pc:sldMk cId="866523338" sldId="278"/>
            <ac:spMk id="3" creationId="{C38E9253-DC95-4D8F-A371-D074A9705DF4}"/>
          </ac:spMkLst>
        </pc:spChg>
      </pc:sldChg>
      <pc:sldChg chg="modSp add mod">
        <pc:chgData name="Eva van den Hurk - van het Klooster" userId="4e348a1d-a741-425b-a434-271a7bfa75d6" providerId="ADAL" clId="{EF75203B-CDA4-4652-9E97-982503D9B58E}" dt="2023-03-07T12:44:26.626" v="1002" actId="20577"/>
        <pc:sldMkLst>
          <pc:docMk/>
          <pc:sldMk cId="3627149750" sldId="279"/>
        </pc:sldMkLst>
        <pc:spChg chg="mod">
          <ac:chgData name="Eva van den Hurk - van het Klooster" userId="4e348a1d-a741-425b-a434-271a7bfa75d6" providerId="ADAL" clId="{EF75203B-CDA4-4652-9E97-982503D9B58E}" dt="2023-03-07T12:40:50.015" v="634" actId="20577"/>
          <ac:spMkLst>
            <pc:docMk/>
            <pc:sldMk cId="3627149750" sldId="279"/>
            <ac:spMk id="2" creationId="{C77698B6-2E0E-4C20-AFCF-4B5B69B4B946}"/>
          </ac:spMkLst>
        </pc:spChg>
        <pc:spChg chg="mod">
          <ac:chgData name="Eva van den Hurk - van het Klooster" userId="4e348a1d-a741-425b-a434-271a7bfa75d6" providerId="ADAL" clId="{EF75203B-CDA4-4652-9E97-982503D9B58E}" dt="2023-03-07T12:44:26.626" v="1002" actId="20577"/>
          <ac:spMkLst>
            <pc:docMk/>
            <pc:sldMk cId="3627149750" sldId="279"/>
            <ac:spMk id="3" creationId="{C38E9253-DC95-4D8F-A371-D074A9705DF4}"/>
          </ac:spMkLst>
        </pc:spChg>
      </pc:sldChg>
      <pc:sldChg chg="modSp add mod">
        <pc:chgData name="Eva van den Hurk - van het Klooster" userId="4e348a1d-a741-425b-a434-271a7bfa75d6" providerId="ADAL" clId="{EF75203B-CDA4-4652-9E97-982503D9B58E}" dt="2023-03-07T12:56:00.783" v="1417" actId="20577"/>
        <pc:sldMkLst>
          <pc:docMk/>
          <pc:sldMk cId="4013193582" sldId="280"/>
        </pc:sldMkLst>
        <pc:spChg chg="mod">
          <ac:chgData name="Eva van den Hurk - van het Klooster" userId="4e348a1d-a741-425b-a434-271a7bfa75d6" providerId="ADAL" clId="{EF75203B-CDA4-4652-9E97-982503D9B58E}" dt="2023-03-07T12:50:53.208" v="1198" actId="5793"/>
          <ac:spMkLst>
            <pc:docMk/>
            <pc:sldMk cId="4013193582" sldId="280"/>
            <ac:spMk id="2" creationId="{C77698B6-2E0E-4C20-AFCF-4B5B69B4B946}"/>
          </ac:spMkLst>
        </pc:spChg>
        <pc:spChg chg="mod">
          <ac:chgData name="Eva van den Hurk - van het Klooster" userId="4e348a1d-a741-425b-a434-271a7bfa75d6" providerId="ADAL" clId="{EF75203B-CDA4-4652-9E97-982503D9B58E}" dt="2023-03-07T12:56:00.783" v="1417" actId="20577"/>
          <ac:spMkLst>
            <pc:docMk/>
            <pc:sldMk cId="4013193582" sldId="280"/>
            <ac:spMk id="3" creationId="{C38E9253-DC95-4D8F-A371-D074A9705DF4}"/>
          </ac:spMkLst>
        </pc:spChg>
      </pc:sldChg>
      <pc:sldChg chg="modSp add mod">
        <pc:chgData name="Eva van den Hurk - van het Klooster" userId="4e348a1d-a741-425b-a434-271a7bfa75d6" providerId="ADAL" clId="{EF75203B-CDA4-4652-9E97-982503D9B58E}" dt="2023-03-07T13:02:13.180" v="1580" actId="20577"/>
        <pc:sldMkLst>
          <pc:docMk/>
          <pc:sldMk cId="11880324" sldId="281"/>
        </pc:sldMkLst>
        <pc:spChg chg="mod">
          <ac:chgData name="Eva van den Hurk - van het Klooster" userId="4e348a1d-a741-425b-a434-271a7bfa75d6" providerId="ADAL" clId="{EF75203B-CDA4-4652-9E97-982503D9B58E}" dt="2023-03-07T12:56:30.021" v="1444" actId="20577"/>
          <ac:spMkLst>
            <pc:docMk/>
            <pc:sldMk cId="11880324" sldId="281"/>
            <ac:spMk id="2" creationId="{C77698B6-2E0E-4C20-AFCF-4B5B69B4B946}"/>
          </ac:spMkLst>
        </pc:spChg>
        <pc:spChg chg="mod">
          <ac:chgData name="Eva van den Hurk - van het Klooster" userId="4e348a1d-a741-425b-a434-271a7bfa75d6" providerId="ADAL" clId="{EF75203B-CDA4-4652-9E97-982503D9B58E}" dt="2023-03-07T13:02:13.180" v="1580" actId="20577"/>
          <ac:spMkLst>
            <pc:docMk/>
            <pc:sldMk cId="11880324" sldId="281"/>
            <ac:spMk id="3" creationId="{C38E9253-DC95-4D8F-A371-D074A9705DF4}"/>
          </ac:spMkLst>
        </pc:spChg>
      </pc:sldChg>
      <pc:sldChg chg="modSp add mod">
        <pc:chgData name="Eva van den Hurk - van het Klooster" userId="4e348a1d-a741-425b-a434-271a7bfa75d6" providerId="ADAL" clId="{EF75203B-CDA4-4652-9E97-982503D9B58E}" dt="2023-03-07T13:04:39.822" v="1699" actId="20577"/>
        <pc:sldMkLst>
          <pc:docMk/>
          <pc:sldMk cId="3065461586" sldId="282"/>
        </pc:sldMkLst>
        <pc:spChg chg="mod">
          <ac:chgData name="Eva van den Hurk - van het Klooster" userId="4e348a1d-a741-425b-a434-271a7bfa75d6" providerId="ADAL" clId="{EF75203B-CDA4-4652-9E97-982503D9B58E}" dt="2023-03-07T13:02:27.928" v="1620" actId="5793"/>
          <ac:spMkLst>
            <pc:docMk/>
            <pc:sldMk cId="3065461586" sldId="282"/>
            <ac:spMk id="2" creationId="{C77698B6-2E0E-4C20-AFCF-4B5B69B4B946}"/>
          </ac:spMkLst>
        </pc:spChg>
        <pc:spChg chg="mod">
          <ac:chgData name="Eva van den Hurk - van het Klooster" userId="4e348a1d-a741-425b-a434-271a7bfa75d6" providerId="ADAL" clId="{EF75203B-CDA4-4652-9E97-982503D9B58E}" dt="2023-03-07T13:04:39.822" v="1699" actId="20577"/>
          <ac:spMkLst>
            <pc:docMk/>
            <pc:sldMk cId="3065461586" sldId="282"/>
            <ac:spMk id="3" creationId="{C38E9253-DC95-4D8F-A371-D074A9705DF4}"/>
          </ac:spMkLst>
        </pc:spChg>
      </pc:sldChg>
      <pc:sldChg chg="modSp add mod">
        <pc:chgData name="Eva van den Hurk - van het Klooster" userId="4e348a1d-a741-425b-a434-271a7bfa75d6" providerId="ADAL" clId="{EF75203B-CDA4-4652-9E97-982503D9B58E}" dt="2023-03-07T15:26:28.725" v="2147" actId="27636"/>
        <pc:sldMkLst>
          <pc:docMk/>
          <pc:sldMk cId="3472650012" sldId="283"/>
        </pc:sldMkLst>
        <pc:spChg chg="mod">
          <ac:chgData name="Eva van den Hurk - van het Klooster" userId="4e348a1d-a741-425b-a434-271a7bfa75d6" providerId="ADAL" clId="{EF75203B-CDA4-4652-9E97-982503D9B58E}" dt="2023-03-07T13:04:53.571" v="1729" actId="20577"/>
          <ac:spMkLst>
            <pc:docMk/>
            <pc:sldMk cId="3472650012" sldId="283"/>
            <ac:spMk id="2" creationId="{C77698B6-2E0E-4C20-AFCF-4B5B69B4B946}"/>
          </ac:spMkLst>
        </pc:spChg>
        <pc:spChg chg="mod">
          <ac:chgData name="Eva van den Hurk - van het Klooster" userId="4e348a1d-a741-425b-a434-271a7bfa75d6" providerId="ADAL" clId="{EF75203B-CDA4-4652-9E97-982503D9B58E}" dt="2023-03-07T15:26:28.725" v="2147" actId="27636"/>
          <ac:spMkLst>
            <pc:docMk/>
            <pc:sldMk cId="3472650012" sldId="283"/>
            <ac:spMk id="3" creationId="{C38E9253-DC95-4D8F-A371-D074A9705DF4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>
            <a:extLst>
              <a:ext uri="{FF2B5EF4-FFF2-40B4-BE49-F238E27FC236}">
                <a16:creationId xmlns:a16="http://schemas.microsoft.com/office/drawing/2014/main" id="{5AFD2052-42C0-43B7-B110-77A89812DADF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5001DD10-842A-4186-9027-8B9969CE785C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E829EA6-6D93-412A-AFE2-2C5D57F84344}" type="datetimeFigureOut">
              <a:rPr lang="nl-NL" smtClean="0"/>
              <a:t>7-3-2023</a:t>
            </a:fld>
            <a:endParaRPr lang="nl-NL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09B0C9C5-ED5D-4E65-91A7-341930074C08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FBA234B5-8A9A-4F96-8AF7-2186BE5347E0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08AEFB3-4BDF-46BE-B1B1-109A734DFEE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8023925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C5E1EF3-C4D1-40AF-ACBF-2CA19810452D}" type="datetimeFigureOut">
              <a:rPr lang="en-US" smtClean="0"/>
              <a:t>3/7/2023</a:t>
            </a:fld>
            <a:endParaRPr lang="en-US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497C55-CDF8-4D3A-BDC5-288FC7425501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05448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497C55-CDF8-4D3A-BDC5-288FC7425501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47586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elkom en Bedank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jdelijke aanduiding voor afbeelding 8"/>
          <p:cNvSpPr>
            <a:spLocks noGrp="1"/>
          </p:cNvSpPr>
          <p:nvPr>
            <p:ph type="pic" sz="quarter" idx="11" hasCustomPrompt="1"/>
          </p:nvPr>
        </p:nvSpPr>
        <p:spPr>
          <a:xfrm>
            <a:off x="0" y="0"/>
            <a:ext cx="9144000" cy="5338763"/>
          </a:xfrm>
          <a:solidFill>
            <a:schemeClr val="bg2">
              <a:lumMod val="95000"/>
            </a:schemeClr>
          </a:solidFill>
        </p:spPr>
        <p:txBody>
          <a:bodyPr/>
          <a:lstStyle>
            <a:lvl1pPr marL="0" indent="0">
              <a:spcBef>
                <a:spcPts val="1800"/>
              </a:spcBef>
              <a:buNone/>
              <a:defRPr sz="1400" baseline="0">
                <a:solidFill>
                  <a:schemeClr val="tx1"/>
                </a:solidFill>
              </a:defRPr>
            </a:lvl1pPr>
          </a:lstStyle>
          <a:p>
            <a:r>
              <a:rPr lang="nl-NL" noProof="0" dirty="0"/>
              <a:t>Voeg een nieuwe foto in. Als de foto over de balk “Welkom” komt te staan dan moet u de foto naar de achtergrond verplaatsen (met de rechtermuisknop).</a:t>
            </a:r>
          </a:p>
        </p:txBody>
      </p:sp>
      <p:pic>
        <p:nvPicPr>
          <p:cNvPr id="3" name="Afbeelding 2">
            <a:extLst>
              <a:ext uri="{FF2B5EF4-FFF2-40B4-BE49-F238E27FC236}">
                <a16:creationId xmlns:a16="http://schemas.microsoft.com/office/drawing/2014/main" id="{4B526155-3324-4AEB-A950-1B26ED0D90F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54203" y="5392400"/>
            <a:ext cx="2749640" cy="1465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40388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hthoek 9"/>
          <p:cNvSpPr/>
          <p:nvPr userDrawn="1"/>
        </p:nvSpPr>
        <p:spPr>
          <a:xfrm>
            <a:off x="0" y="0"/>
            <a:ext cx="9144000" cy="1504335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866273" y="1900269"/>
            <a:ext cx="7134728" cy="2416093"/>
          </a:xfrm>
        </p:spPr>
        <p:txBody>
          <a:bodyPr anchor="b"/>
          <a:lstStyle>
            <a:lvl1pPr algn="l">
              <a:defRPr sz="5000"/>
            </a:lvl1pPr>
          </a:lstStyle>
          <a:p>
            <a:r>
              <a:rPr lang="nl-NL" dirty="0"/>
              <a:t>Titel presentatie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866272" y="4601496"/>
            <a:ext cx="7134728" cy="865239"/>
          </a:xfrm>
        </p:spPr>
        <p:txBody>
          <a:bodyPr/>
          <a:lstStyle>
            <a:lvl1pPr marL="0" indent="0" algn="l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 dirty="0"/>
              <a:t>Naam presentator</a:t>
            </a:r>
            <a:endParaRPr lang="en-US" dirty="0"/>
          </a:p>
        </p:txBody>
      </p:sp>
      <p:pic>
        <p:nvPicPr>
          <p:cNvPr id="11" name="Afbeelding 10">
            <a:extLst>
              <a:ext uri="{FF2B5EF4-FFF2-40B4-BE49-F238E27FC236}">
                <a16:creationId xmlns:a16="http://schemas.microsoft.com/office/drawing/2014/main" id="{EA393133-2D85-4D95-88FB-D38084B2E3A3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184789"/>
            <a:ext cx="9144000" cy="682752"/>
          </a:xfrm>
          <a:prstGeom prst="rect">
            <a:avLst/>
          </a:prstGeom>
        </p:spPr>
      </p:pic>
      <p:sp>
        <p:nvSpPr>
          <p:cNvPr id="12" name="Tijdelijke aanduiding voor dianummer 11">
            <a:extLst>
              <a:ext uri="{FF2B5EF4-FFF2-40B4-BE49-F238E27FC236}">
                <a16:creationId xmlns:a16="http://schemas.microsoft.com/office/drawing/2014/main" id="{F0B1DE17-8805-44CE-95D8-A17A4F2ABE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582EBE-7813-4934-A33D-83C0D3B7ACA1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02003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oud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Afbeelding 8">
            <a:extLst>
              <a:ext uri="{FF2B5EF4-FFF2-40B4-BE49-F238E27FC236}">
                <a16:creationId xmlns:a16="http://schemas.microsoft.com/office/drawing/2014/main" id="{17AE738D-8CD7-436D-9763-54E0E6AAA14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184789"/>
            <a:ext cx="9144000" cy="682752"/>
          </a:xfrm>
          <a:prstGeom prst="rect">
            <a:avLst/>
          </a:prstGeom>
        </p:spPr>
      </p:pic>
      <p:sp>
        <p:nvSpPr>
          <p:cNvPr id="7" name="Rechthoek 6"/>
          <p:cNvSpPr/>
          <p:nvPr userDrawn="1"/>
        </p:nvSpPr>
        <p:spPr>
          <a:xfrm>
            <a:off x="0" y="0"/>
            <a:ext cx="9144000" cy="1504335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274" y="504824"/>
            <a:ext cx="7387389" cy="576000"/>
          </a:xfrm>
        </p:spPr>
        <p:txBody>
          <a:bodyPr/>
          <a:lstStyle>
            <a:lvl1pPr>
              <a:defRPr sz="3600">
                <a:solidFill>
                  <a:schemeClr val="bg2"/>
                </a:solidFill>
              </a:defRPr>
            </a:lvl1pPr>
          </a:lstStyle>
          <a:p>
            <a:r>
              <a:rPr lang="nl-NL" dirty="0"/>
              <a:t>Klik om de stijl te bewerken</a:t>
            </a:r>
            <a:endParaRPr lang="en-US" dirty="0"/>
          </a:p>
        </p:txBody>
      </p:sp>
      <p:sp>
        <p:nvSpPr>
          <p:cNvPr id="11" name="Tijdelijke aanduiding voor tekst 9"/>
          <p:cNvSpPr>
            <a:spLocks noGrp="1"/>
          </p:cNvSpPr>
          <p:nvPr>
            <p:ph type="body" sz="quarter" idx="13"/>
          </p:nvPr>
        </p:nvSpPr>
        <p:spPr>
          <a:xfrm>
            <a:off x="866274" y="1828801"/>
            <a:ext cx="7387389" cy="4267200"/>
          </a:xfrm>
        </p:spPr>
        <p:txBody>
          <a:bodyPr/>
          <a:lstStyle/>
          <a:p>
            <a:pPr lvl="0"/>
            <a:r>
              <a:rPr lang="nl-NL" dirty="0"/>
              <a:t>Klik om de modelstijlen te bewerken</a:t>
            </a:r>
          </a:p>
          <a:p>
            <a:pPr lvl="1"/>
            <a:r>
              <a:rPr lang="nl-NL" dirty="0"/>
              <a:t>Tweede niveau</a:t>
            </a:r>
          </a:p>
        </p:txBody>
      </p:sp>
      <p:sp>
        <p:nvSpPr>
          <p:cNvPr id="12" name="Tijdelijke aanduiding voor dianummer 11">
            <a:extLst>
              <a:ext uri="{FF2B5EF4-FFF2-40B4-BE49-F238E27FC236}">
                <a16:creationId xmlns:a16="http://schemas.microsoft.com/office/drawing/2014/main" id="{958F3B98-D530-4879-B8AC-C0215E20C0E1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83582EBE-7813-4934-A33D-83C0D3B7ACA1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56433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hoek 6"/>
          <p:cNvSpPr/>
          <p:nvPr userDrawn="1"/>
        </p:nvSpPr>
        <p:spPr>
          <a:xfrm>
            <a:off x="0" y="0"/>
            <a:ext cx="9144000" cy="1504335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66274" y="1828800"/>
            <a:ext cx="7387389" cy="4266000"/>
          </a:xfrm>
        </p:spPr>
        <p:txBody>
          <a:bodyPr/>
          <a:lstStyle/>
          <a:p>
            <a:pPr lvl="0"/>
            <a:r>
              <a:rPr lang="nl-NL" dirty="0"/>
              <a:t>Klik om de modelstijlen te bewerken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  <a:endParaRPr lang="en-US" dirty="0"/>
          </a:p>
        </p:txBody>
      </p:sp>
      <p:sp>
        <p:nvSpPr>
          <p:cNvPr id="18" name="Tijdelijke aanduiding voor dianumm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582EBE-7813-4934-A33D-83C0D3B7ACA1}" type="slidenum">
              <a:rPr lang="en-US" smtClean="0"/>
              <a:pPr/>
              <a:t>‹nr.›</a:t>
            </a:fld>
            <a:endParaRPr lang="en-US" dirty="0"/>
          </a:p>
        </p:txBody>
      </p:sp>
      <p:sp>
        <p:nvSpPr>
          <p:cNvPr id="19" name="Title 1"/>
          <p:cNvSpPr>
            <a:spLocks noGrp="1"/>
          </p:cNvSpPr>
          <p:nvPr>
            <p:ph type="title"/>
          </p:nvPr>
        </p:nvSpPr>
        <p:spPr>
          <a:xfrm>
            <a:off x="866274" y="504824"/>
            <a:ext cx="7387389" cy="576000"/>
          </a:xfrm>
        </p:spPr>
        <p:txBody>
          <a:bodyPr/>
          <a:lstStyle>
            <a:lvl1pPr>
              <a:defRPr sz="3600">
                <a:solidFill>
                  <a:schemeClr val="bg2"/>
                </a:solidFill>
              </a:defRPr>
            </a:lvl1pPr>
          </a:lstStyle>
          <a:p>
            <a:r>
              <a:rPr lang="nl-NL" dirty="0"/>
              <a:t>Klik om de stijl te bewerken</a:t>
            </a:r>
            <a:endParaRPr lang="en-US" dirty="0"/>
          </a:p>
        </p:txBody>
      </p:sp>
      <p:pic>
        <p:nvPicPr>
          <p:cNvPr id="8" name="Afbeelding 7">
            <a:extLst>
              <a:ext uri="{FF2B5EF4-FFF2-40B4-BE49-F238E27FC236}">
                <a16:creationId xmlns:a16="http://schemas.microsoft.com/office/drawing/2014/main" id="{3BE4C11A-B545-4E98-BB45-533B3C4DDCF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184789"/>
            <a:ext cx="9144000" cy="6827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42216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en twee object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hoek 6"/>
          <p:cNvSpPr/>
          <p:nvPr userDrawn="1"/>
        </p:nvSpPr>
        <p:spPr>
          <a:xfrm>
            <a:off x="0" y="0"/>
            <a:ext cx="9144000" cy="1504335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66274" y="1828800"/>
            <a:ext cx="3600000" cy="4266000"/>
          </a:xfrm>
        </p:spPr>
        <p:txBody>
          <a:bodyPr/>
          <a:lstStyle/>
          <a:p>
            <a:pPr lvl="0"/>
            <a:r>
              <a:rPr lang="nl-NL" dirty="0"/>
              <a:t>Klik om de modelstijlen te bewerken</a:t>
            </a:r>
          </a:p>
          <a:p>
            <a:pPr lvl="1"/>
            <a:r>
              <a:rPr lang="nl-NL" dirty="0"/>
              <a:t>Tweede niveau</a:t>
            </a:r>
          </a:p>
        </p:txBody>
      </p:sp>
      <p:sp>
        <p:nvSpPr>
          <p:cNvPr id="18" name="Tijdelijke aanduiding voor dianumm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582EBE-7813-4934-A33D-83C0D3B7ACA1}" type="slidenum">
              <a:rPr lang="en-US" smtClean="0"/>
              <a:pPr/>
              <a:t>‹nr.›</a:t>
            </a:fld>
            <a:endParaRPr lang="en-US" dirty="0"/>
          </a:p>
        </p:txBody>
      </p:sp>
      <p:sp>
        <p:nvSpPr>
          <p:cNvPr id="19" name="Title 1"/>
          <p:cNvSpPr>
            <a:spLocks noGrp="1"/>
          </p:cNvSpPr>
          <p:nvPr>
            <p:ph type="title"/>
          </p:nvPr>
        </p:nvSpPr>
        <p:spPr>
          <a:xfrm>
            <a:off x="866274" y="504824"/>
            <a:ext cx="7387389" cy="576000"/>
          </a:xfrm>
        </p:spPr>
        <p:txBody>
          <a:bodyPr/>
          <a:lstStyle>
            <a:lvl1pPr>
              <a:defRPr sz="3600">
                <a:solidFill>
                  <a:schemeClr val="bg2"/>
                </a:solidFill>
              </a:defRPr>
            </a:lvl1pPr>
          </a:lstStyle>
          <a:p>
            <a:r>
              <a:rPr lang="nl-NL" dirty="0"/>
              <a:t>Klik om de stijl te bewerken</a:t>
            </a:r>
            <a:endParaRPr lang="en-US" dirty="0"/>
          </a:p>
        </p:txBody>
      </p:sp>
      <p:sp>
        <p:nvSpPr>
          <p:cNvPr id="9" name="Content Placeholder 2"/>
          <p:cNvSpPr>
            <a:spLocks noGrp="1"/>
          </p:cNvSpPr>
          <p:nvPr>
            <p:ph idx="13"/>
          </p:nvPr>
        </p:nvSpPr>
        <p:spPr>
          <a:xfrm>
            <a:off x="4657725" y="1828800"/>
            <a:ext cx="3600000" cy="4266000"/>
          </a:xfrm>
        </p:spPr>
        <p:txBody>
          <a:bodyPr/>
          <a:lstStyle/>
          <a:p>
            <a:pPr lvl="0"/>
            <a:r>
              <a:rPr lang="nl-NL" dirty="0"/>
              <a:t>Klik om de modelstijlen te bewerken</a:t>
            </a:r>
          </a:p>
          <a:p>
            <a:pPr lvl="1"/>
            <a:r>
              <a:rPr lang="nl-NL" dirty="0"/>
              <a:t>Tweede niveau</a:t>
            </a:r>
          </a:p>
        </p:txBody>
      </p:sp>
      <p:pic>
        <p:nvPicPr>
          <p:cNvPr id="4" name="Afbeelding 3" descr="Afbeelding met tekst, kamer, gokhuis, scène&#10;&#10;Automatisch gegenereerde beschrijving">
            <a:extLst>
              <a:ext uri="{FF2B5EF4-FFF2-40B4-BE49-F238E27FC236}">
                <a16:creationId xmlns:a16="http://schemas.microsoft.com/office/drawing/2014/main" id="{5B06B5CE-E263-44BE-B127-F745943F3D1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75065" y="6209742"/>
            <a:ext cx="413543" cy="4978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60368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to en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jdelijke aanduiding voor tekst 8"/>
          <p:cNvSpPr>
            <a:spLocks noGrp="1"/>
          </p:cNvSpPr>
          <p:nvPr>
            <p:ph type="body" sz="quarter" idx="10" hasCustomPrompt="1"/>
          </p:nvPr>
        </p:nvSpPr>
        <p:spPr>
          <a:xfrm>
            <a:off x="855663" y="6252856"/>
            <a:ext cx="7038975" cy="393700"/>
          </a:xfrm>
        </p:spPr>
        <p:txBody>
          <a:bodyPr/>
          <a:lstStyle>
            <a:lvl1pPr marL="0" indent="0">
              <a:buNone/>
              <a:defRPr sz="2000"/>
            </a:lvl1pPr>
          </a:lstStyle>
          <a:p>
            <a:pPr lvl="0"/>
            <a:r>
              <a:rPr lang="nl-NL" dirty="0"/>
              <a:t>Bijschrift bij de foto</a:t>
            </a:r>
          </a:p>
        </p:txBody>
      </p:sp>
      <p:sp>
        <p:nvSpPr>
          <p:cNvPr id="11" name="Tijdelijke aanduiding voor afbeelding 8"/>
          <p:cNvSpPr>
            <a:spLocks noGrp="1"/>
          </p:cNvSpPr>
          <p:nvPr>
            <p:ph type="pic" sz="quarter" idx="11"/>
          </p:nvPr>
        </p:nvSpPr>
        <p:spPr>
          <a:xfrm>
            <a:off x="0" y="0"/>
            <a:ext cx="9144000" cy="6115665"/>
          </a:xfrm>
          <a:solidFill>
            <a:schemeClr val="bg2">
              <a:lumMod val="95000"/>
            </a:schemeClr>
          </a:solidFill>
        </p:spPr>
        <p:txBody>
          <a:bodyPr/>
          <a:lstStyle>
            <a:lvl1pPr marL="0" indent="0">
              <a:buNone/>
              <a:defRPr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C8F85CA9-F551-496B-8DCC-7D3C935DD71E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31681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66274" y="1981199"/>
            <a:ext cx="7387389" cy="1026695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/>
          <a:p>
            <a:r>
              <a:rPr lang="nl-NL" dirty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274" y="1981201"/>
            <a:ext cx="7387389" cy="41148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nl-NL" dirty="0"/>
              <a:t>Klik om de modelstijlen te bewerken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66273" y="517025"/>
            <a:ext cx="7387389" cy="493628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2400">
                <a:solidFill>
                  <a:schemeClr val="bg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075065" y="6276129"/>
            <a:ext cx="433138" cy="365125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ctr">
              <a:defRPr sz="900">
                <a:solidFill>
                  <a:schemeClr val="accent3"/>
                </a:solidFill>
              </a:defRPr>
            </a:lvl1pPr>
          </a:lstStyle>
          <a:p>
            <a:fld id="{83582EBE-7813-4934-A33D-83C0D3B7ACA1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13440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1" r:id="rId2"/>
    <p:sldLayoutId id="2147483672" r:id="rId3"/>
    <p:sldLayoutId id="2147483662" r:id="rId4"/>
    <p:sldLayoutId id="2147483673" r:id="rId5"/>
    <p:sldLayoutId id="2147483664" r:id="rId6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800" kern="1200">
          <a:solidFill>
            <a:schemeClr val="accent4"/>
          </a:solidFill>
          <a:latin typeface="+mj-lt"/>
          <a:ea typeface="+mj-ea"/>
          <a:cs typeface="+mj-cs"/>
        </a:defRPr>
      </a:lvl1pPr>
    </p:titleStyle>
    <p:bodyStyle>
      <a:lvl1pPr marL="252000" indent="-252000" algn="l" defTabSz="914400" rtl="0" eaLnBrk="1" latinLnBrk="0" hangingPunct="1">
        <a:lnSpc>
          <a:spcPct val="125000"/>
        </a:lnSpc>
        <a:spcBef>
          <a:spcPts val="0"/>
        </a:spcBef>
        <a:buSzPct val="120000"/>
        <a:buFont typeface="Arial" panose="020B0604020202020204" pitchFamily="34" charset="0"/>
        <a:buChar char="•"/>
        <a:defRPr sz="2600" kern="1200">
          <a:solidFill>
            <a:schemeClr val="accent4"/>
          </a:solidFill>
          <a:latin typeface="+mn-lt"/>
          <a:ea typeface="+mn-ea"/>
          <a:cs typeface="+mn-cs"/>
        </a:defRPr>
      </a:lvl1pPr>
      <a:lvl2pPr marL="504000" indent="-252000" algn="l" defTabSz="914400" rtl="0" eaLnBrk="1" latinLnBrk="0" hangingPunct="1">
        <a:lnSpc>
          <a:spcPct val="125000"/>
        </a:lnSpc>
        <a:spcBef>
          <a:spcPts val="0"/>
        </a:spcBef>
        <a:buSzPct val="120000"/>
        <a:buFont typeface="Arial" panose="020B0604020202020204" pitchFamily="34" charset="0"/>
        <a:buChar char="•"/>
        <a:defRPr sz="2600" kern="1200">
          <a:solidFill>
            <a:schemeClr val="accent4"/>
          </a:solidFill>
          <a:latin typeface="+mn-lt"/>
          <a:ea typeface="+mn-ea"/>
          <a:cs typeface="+mn-cs"/>
        </a:defRPr>
      </a:lvl2pPr>
      <a:lvl3pPr marL="756000" indent="-252000" algn="l" defTabSz="914400" rtl="0" eaLnBrk="1" latinLnBrk="0" hangingPunct="1">
        <a:lnSpc>
          <a:spcPct val="125000"/>
        </a:lnSpc>
        <a:spcBef>
          <a:spcPts val="0"/>
        </a:spcBef>
        <a:buSzPct val="120000"/>
        <a:buFont typeface="Arial" panose="020B0604020202020204" pitchFamily="34" charset="0"/>
        <a:buChar char="•"/>
        <a:defRPr sz="2600" kern="1200">
          <a:solidFill>
            <a:schemeClr val="accent4"/>
          </a:solidFill>
          <a:latin typeface="+mn-lt"/>
          <a:ea typeface="+mn-ea"/>
          <a:cs typeface="+mn-cs"/>
        </a:defRPr>
      </a:lvl3pPr>
      <a:lvl4pPr marL="1008000" indent="-252000" algn="l" defTabSz="914400" rtl="0" eaLnBrk="1" latinLnBrk="0" hangingPunct="1">
        <a:lnSpc>
          <a:spcPct val="125000"/>
        </a:lnSpc>
        <a:spcBef>
          <a:spcPts val="0"/>
        </a:spcBef>
        <a:buSzPct val="120000"/>
        <a:buFont typeface="Arial" panose="020B0604020202020204" pitchFamily="34" charset="0"/>
        <a:buChar char="•"/>
        <a:defRPr sz="2600" kern="1200">
          <a:solidFill>
            <a:schemeClr val="accent4"/>
          </a:solidFill>
          <a:latin typeface="+mn-lt"/>
          <a:ea typeface="+mn-ea"/>
          <a:cs typeface="+mn-cs"/>
        </a:defRPr>
      </a:lvl4pPr>
      <a:lvl5pPr marL="1260000" indent="-252000" algn="l" defTabSz="914400" rtl="0" eaLnBrk="1" latinLnBrk="0" hangingPunct="1">
        <a:lnSpc>
          <a:spcPct val="125000"/>
        </a:lnSpc>
        <a:spcBef>
          <a:spcPts val="0"/>
        </a:spcBef>
        <a:buSzPct val="120000"/>
        <a:buFont typeface="Arial" panose="020B0604020202020204" pitchFamily="34" charset="0"/>
        <a:buChar char="•"/>
        <a:defRPr sz="2600" kern="1200">
          <a:solidFill>
            <a:schemeClr val="accent4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5000" b="2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hthoek 2">
            <a:extLst>
              <a:ext uri="{FF2B5EF4-FFF2-40B4-BE49-F238E27FC236}">
                <a16:creationId xmlns:a16="http://schemas.microsoft.com/office/drawing/2014/main" id="{E21E5402-7BD1-4F20-97C8-28CCFE2573B6}"/>
              </a:ext>
            </a:extLst>
          </p:cNvPr>
          <p:cNvSpPr/>
          <p:nvPr/>
        </p:nvSpPr>
        <p:spPr>
          <a:xfrm>
            <a:off x="0" y="2471738"/>
            <a:ext cx="9144000" cy="1914524"/>
          </a:xfrm>
          <a:prstGeom prst="rect">
            <a:avLst/>
          </a:prstGeom>
          <a:solidFill>
            <a:schemeClr val="accent4"/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5000" dirty="0">
                <a:latin typeface="+mj-lt"/>
              </a:rPr>
              <a:t>DAP Omgevingswet en Archiefdienst</a:t>
            </a:r>
          </a:p>
        </p:txBody>
      </p:sp>
      <p:sp>
        <p:nvSpPr>
          <p:cNvPr id="2" name="Tekstvak 1">
            <a:extLst>
              <a:ext uri="{FF2B5EF4-FFF2-40B4-BE49-F238E27FC236}">
                <a16:creationId xmlns:a16="http://schemas.microsoft.com/office/drawing/2014/main" id="{62015514-8904-2A23-8B5C-7BC177240B9A}"/>
              </a:ext>
            </a:extLst>
          </p:cNvPr>
          <p:cNvSpPr txBox="1"/>
          <p:nvPr/>
        </p:nvSpPr>
        <p:spPr>
          <a:xfrm>
            <a:off x="142875" y="5524500"/>
            <a:ext cx="474345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Eva van den Hurk – van ‘t Klooster</a:t>
            </a:r>
          </a:p>
          <a:p>
            <a:r>
              <a:rPr lang="nl-NL" dirty="0"/>
              <a:t>Adviseur Digitale Archieven</a:t>
            </a:r>
          </a:p>
          <a:p>
            <a:r>
              <a:rPr lang="nl-NL" dirty="0"/>
              <a:t>09-03-2023</a:t>
            </a:r>
          </a:p>
        </p:txBody>
      </p:sp>
    </p:spTree>
    <p:extLst>
      <p:ext uri="{BB962C8B-B14F-4D97-AF65-F5344CB8AC3E}">
        <p14:creationId xmlns:p14="http://schemas.microsoft.com/office/powerpoint/2010/main" val="38808317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hoek 1">
            <a:extLst>
              <a:ext uri="{FF2B5EF4-FFF2-40B4-BE49-F238E27FC236}">
                <a16:creationId xmlns:a16="http://schemas.microsoft.com/office/drawing/2014/main" id="{88A7B905-193D-4B8A-06F5-55FBCB5A426F}"/>
              </a:ext>
            </a:extLst>
          </p:cNvPr>
          <p:cNvSpPr/>
          <p:nvPr/>
        </p:nvSpPr>
        <p:spPr>
          <a:xfrm>
            <a:off x="0" y="2474119"/>
            <a:ext cx="9144000" cy="1909762"/>
          </a:xfrm>
          <a:prstGeom prst="rect">
            <a:avLst/>
          </a:prstGeom>
          <a:solidFill>
            <a:schemeClr val="accent4"/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5000" b="1" dirty="0">
                <a:latin typeface="American Typewriter" panose="02090304020004020304" pitchFamily="18" charset="0"/>
              </a:rPr>
              <a:t>Bedankt voor uw aandacht</a:t>
            </a:r>
          </a:p>
        </p:txBody>
      </p:sp>
    </p:spTree>
    <p:extLst>
      <p:ext uri="{BB962C8B-B14F-4D97-AF65-F5344CB8AC3E}">
        <p14:creationId xmlns:p14="http://schemas.microsoft.com/office/powerpoint/2010/main" val="4212706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Afbeelding 6">
            <a:extLst>
              <a:ext uri="{FF2B5EF4-FFF2-40B4-BE49-F238E27FC236}">
                <a16:creationId xmlns:a16="http://schemas.microsoft.com/office/drawing/2014/main" id="{6CD95988-E7D7-4F7F-0B06-92A18EC0E07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048" y="0"/>
            <a:ext cx="9144000" cy="1564586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C77698B6-2E0E-4C20-AFCF-4B5B69B4B9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b="1" dirty="0">
                <a:solidFill>
                  <a:schemeClr val="bg1"/>
                </a:solidFill>
                <a:latin typeface="American Typewriter" panose="02090304020004020304" pitchFamily="18" charset="0"/>
              </a:rPr>
              <a:t>Waarom archiveren we?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38E9253-DC95-4D8F-A371-D074A9705DF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>
            <a:normAutofit/>
          </a:bodyPr>
          <a:lstStyle/>
          <a:p>
            <a:pPr algn="l" rtl="0" fontAlgn="base"/>
            <a:endParaRPr lang="nl-NL" dirty="0">
              <a:latin typeface="Myriad Pro" panose="020B0503030403020204" pitchFamily="34" charset="0"/>
            </a:endParaRPr>
          </a:p>
          <a:p>
            <a:pPr algn="l" rtl="0" fontAlgn="base"/>
            <a:endParaRPr lang="nl-NL" dirty="0">
              <a:latin typeface="Myriad Pro" panose="020B0503030403020204" pitchFamily="34" charset="0"/>
            </a:endParaRPr>
          </a:p>
          <a:p>
            <a:pPr marL="342900" indent="-342900" algn="l" rtl="0" fontAlgn="base">
              <a:buFont typeface="Arial" panose="020B0604020202020204" pitchFamily="34" charset="0"/>
              <a:buChar char="•"/>
            </a:pPr>
            <a:r>
              <a:rPr lang="nl-NL" dirty="0">
                <a:latin typeface="Myriad Pro" panose="020B0503030403020204" pitchFamily="34" charset="0"/>
              </a:rPr>
              <a:t>Ondersteuning recht- en bewijszoekende burger</a:t>
            </a:r>
          </a:p>
          <a:p>
            <a:pPr marL="342900" indent="-342900" algn="l" rtl="0" fontAlgn="base">
              <a:buFont typeface="Arial" panose="020B0604020202020204" pitchFamily="34" charset="0"/>
              <a:buChar char="•"/>
            </a:pPr>
            <a:r>
              <a:rPr lang="nl-NL" dirty="0">
                <a:latin typeface="Myriad Pro" panose="020B0503030403020204" pitchFamily="34" charset="0"/>
              </a:rPr>
              <a:t>Verantwoording handelen overheid</a:t>
            </a:r>
          </a:p>
          <a:p>
            <a:pPr marL="342900" indent="-342900" algn="l" rtl="0" fontAlgn="base">
              <a:buFont typeface="Arial" panose="020B0604020202020204" pitchFamily="34" charset="0"/>
              <a:buChar char="•"/>
            </a:pPr>
            <a:r>
              <a:rPr lang="nl-NL" dirty="0">
                <a:latin typeface="Myriad Pro" panose="020B0503030403020204" pitchFamily="34" charset="0"/>
              </a:rPr>
              <a:t>Cultuurhistorische waarde </a:t>
            </a:r>
          </a:p>
        </p:txBody>
      </p:sp>
      <p:pic>
        <p:nvPicPr>
          <p:cNvPr id="4" name="Afbeelding 3">
            <a:extLst>
              <a:ext uri="{FF2B5EF4-FFF2-40B4-BE49-F238E27FC236}">
                <a16:creationId xmlns:a16="http://schemas.microsoft.com/office/drawing/2014/main" id="{5F8DE271-0BC8-1A7E-02A4-4DC3D2ABC27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037612" y="6111595"/>
            <a:ext cx="493819" cy="5974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32331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Afbeelding 6">
            <a:extLst>
              <a:ext uri="{FF2B5EF4-FFF2-40B4-BE49-F238E27FC236}">
                <a16:creationId xmlns:a16="http://schemas.microsoft.com/office/drawing/2014/main" id="{6CD95988-E7D7-4F7F-0B06-92A18EC0E07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048" y="0"/>
            <a:ext cx="9144000" cy="1564586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C77698B6-2E0E-4C20-AFCF-4B5B69B4B9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b="1" dirty="0">
                <a:solidFill>
                  <a:schemeClr val="bg1"/>
                </a:solidFill>
                <a:latin typeface="American Typewriter" panose="02090304020004020304" pitchFamily="18" charset="0"/>
              </a:rPr>
              <a:t>Waarover afspraken maken?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38E9253-DC95-4D8F-A371-D074A9705DF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>
            <a:normAutofit/>
          </a:bodyPr>
          <a:lstStyle/>
          <a:p>
            <a:pPr algn="l" rtl="0" fontAlgn="base"/>
            <a:endParaRPr lang="nl-NL" dirty="0">
              <a:latin typeface="Myriad Pro" panose="020B0503030403020204" pitchFamily="34" charset="0"/>
            </a:endParaRPr>
          </a:p>
          <a:p>
            <a:pPr algn="l" rtl="0" fontAlgn="base"/>
            <a:endParaRPr lang="nl-NL" dirty="0">
              <a:latin typeface="Myriad Pro" panose="020B0503030403020204" pitchFamily="34" charset="0"/>
            </a:endParaRPr>
          </a:p>
          <a:p>
            <a:pPr marL="342900" indent="-342900" algn="l" rtl="0" fontAlgn="base">
              <a:buFont typeface="Arial" panose="020B0604020202020204" pitchFamily="34" charset="0"/>
              <a:buChar char="•"/>
            </a:pPr>
            <a:r>
              <a:rPr lang="nl-NL" dirty="0">
                <a:latin typeface="Myriad Pro" panose="020B0503030403020204" pitchFamily="34" charset="0"/>
              </a:rPr>
              <a:t>Eenheid archief</a:t>
            </a:r>
          </a:p>
          <a:p>
            <a:pPr marL="342900" indent="-342900" algn="l" rtl="0" fontAlgn="base">
              <a:buFont typeface="Arial" panose="020B0604020202020204" pitchFamily="34" charset="0"/>
              <a:buChar char="•"/>
            </a:pPr>
            <a:r>
              <a:rPr lang="nl-NL" dirty="0">
                <a:latin typeface="Myriad Pro" panose="020B0503030403020204" pitchFamily="34" charset="0"/>
              </a:rPr>
              <a:t>Type bestanden en bestandsformaten</a:t>
            </a:r>
          </a:p>
          <a:p>
            <a:pPr marL="342900" indent="-342900" algn="l" rtl="0" fontAlgn="base">
              <a:buFont typeface="Arial" panose="020B0604020202020204" pitchFamily="34" charset="0"/>
              <a:buChar char="•"/>
            </a:pPr>
            <a:r>
              <a:rPr lang="nl-NL" dirty="0">
                <a:latin typeface="Myriad Pro" panose="020B0503030403020204" pitchFamily="34" charset="0"/>
              </a:rPr>
              <a:t>Metadata</a:t>
            </a:r>
          </a:p>
          <a:p>
            <a:pPr marL="342900" indent="-342900" algn="l" rtl="0" fontAlgn="base">
              <a:buFont typeface="Arial" panose="020B0604020202020204" pitchFamily="34" charset="0"/>
              <a:buChar char="•"/>
            </a:pPr>
            <a:r>
              <a:rPr lang="nl-NL" dirty="0">
                <a:latin typeface="Myriad Pro" panose="020B0503030403020204" pitchFamily="34" charset="0"/>
              </a:rPr>
              <a:t>Beperkende bepalingen</a:t>
            </a:r>
          </a:p>
          <a:p>
            <a:pPr marL="342900" indent="-342900" algn="l" rtl="0" fontAlgn="base">
              <a:buFont typeface="Arial" panose="020B0604020202020204" pitchFamily="34" charset="0"/>
              <a:buChar char="•"/>
            </a:pPr>
            <a:r>
              <a:rPr lang="nl-NL" dirty="0">
                <a:latin typeface="Myriad Pro" panose="020B0503030403020204" pitchFamily="34" charset="0"/>
              </a:rPr>
              <a:t>Exportmogelijkheden </a:t>
            </a:r>
          </a:p>
        </p:txBody>
      </p:sp>
      <p:pic>
        <p:nvPicPr>
          <p:cNvPr id="4" name="Afbeelding 3">
            <a:extLst>
              <a:ext uri="{FF2B5EF4-FFF2-40B4-BE49-F238E27FC236}">
                <a16:creationId xmlns:a16="http://schemas.microsoft.com/office/drawing/2014/main" id="{5F8DE271-0BC8-1A7E-02A4-4DC3D2ABC27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037612" y="6111595"/>
            <a:ext cx="493819" cy="5974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356291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Afbeelding 6">
            <a:extLst>
              <a:ext uri="{FF2B5EF4-FFF2-40B4-BE49-F238E27FC236}">
                <a16:creationId xmlns:a16="http://schemas.microsoft.com/office/drawing/2014/main" id="{6CD95988-E7D7-4F7F-0B06-92A18EC0E07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048" y="0"/>
            <a:ext cx="9144000" cy="1564586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C77698B6-2E0E-4C20-AFCF-4B5B69B4B9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b="1" dirty="0">
                <a:solidFill>
                  <a:schemeClr val="bg1"/>
                </a:solidFill>
                <a:latin typeface="American Typewriter" panose="02090304020004020304" pitchFamily="18" charset="0"/>
              </a:rPr>
              <a:t>Eenheid archief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38E9253-DC95-4D8F-A371-D074A9705DF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>
            <a:normAutofit fontScale="92500" lnSpcReduction="10000"/>
          </a:bodyPr>
          <a:lstStyle/>
          <a:p>
            <a:pPr marL="0" indent="0" algn="l" rtl="0" fontAlgn="base">
              <a:buNone/>
            </a:pPr>
            <a:r>
              <a:rPr lang="nl-NL" dirty="0">
                <a:latin typeface="Myriad Pro" panose="020B0503030403020204" pitchFamily="34" charset="0"/>
              </a:rPr>
              <a:t>Grootste uitdaging: hoe houden we link tussen dossieronderdelen na overbrenging?</a:t>
            </a:r>
          </a:p>
          <a:p>
            <a:pPr marL="0" indent="0" algn="l" rtl="0" fontAlgn="base">
              <a:buNone/>
            </a:pPr>
            <a:endParaRPr lang="nl-NL" dirty="0">
              <a:latin typeface="Myriad Pro" panose="020B0503030403020204" pitchFamily="34" charset="0"/>
            </a:endParaRPr>
          </a:p>
          <a:p>
            <a:pPr marL="0" indent="0" algn="l" rtl="0" fontAlgn="base">
              <a:buNone/>
            </a:pPr>
            <a:r>
              <a:rPr lang="nl-NL" dirty="0">
                <a:latin typeface="Myriad Pro" panose="020B0503030403020204" pitchFamily="34" charset="0"/>
              </a:rPr>
              <a:t>Informatieanalyse:</a:t>
            </a:r>
          </a:p>
          <a:p>
            <a:pPr fontAlgn="base"/>
            <a:r>
              <a:rPr lang="nl-NL" dirty="0">
                <a:latin typeface="Myriad Pro" panose="020B0503030403020204" pitchFamily="34" charset="0"/>
              </a:rPr>
              <a:t>Waar komt informatie binnen?</a:t>
            </a:r>
          </a:p>
          <a:p>
            <a:pPr fontAlgn="base"/>
            <a:r>
              <a:rPr lang="nl-NL" dirty="0">
                <a:latin typeface="Myriad Pro" panose="020B0503030403020204" pitchFamily="34" charset="0"/>
              </a:rPr>
              <a:t>Eigenaarschap </a:t>
            </a:r>
          </a:p>
          <a:p>
            <a:pPr fontAlgn="base"/>
            <a:r>
              <a:rPr lang="nl-NL" dirty="0">
                <a:latin typeface="Myriad Pro" panose="020B0503030403020204" pitchFamily="34" charset="0"/>
              </a:rPr>
              <a:t>In welke systemen?</a:t>
            </a:r>
          </a:p>
          <a:p>
            <a:pPr fontAlgn="base"/>
            <a:r>
              <a:rPr lang="nl-NL" dirty="0">
                <a:latin typeface="Myriad Pro" panose="020B0503030403020204" pitchFamily="34" charset="0"/>
              </a:rPr>
              <a:t>Uitwisseling tussen systemen?</a:t>
            </a:r>
          </a:p>
          <a:p>
            <a:pPr fontAlgn="base"/>
            <a:r>
              <a:rPr lang="nl-NL" dirty="0">
                <a:latin typeface="Myriad Pro" panose="020B0503030403020204" pitchFamily="34" charset="0"/>
              </a:rPr>
              <a:t>Enkelvoudige opslag, meervoudig gebruik</a:t>
            </a:r>
          </a:p>
          <a:p>
            <a:pPr fontAlgn="base"/>
            <a:r>
              <a:rPr lang="nl-NL" dirty="0">
                <a:latin typeface="Myriad Pro" panose="020B0503030403020204" pitchFamily="34" charset="0"/>
              </a:rPr>
              <a:t>Identificatie informatie </a:t>
            </a:r>
          </a:p>
        </p:txBody>
      </p:sp>
      <p:pic>
        <p:nvPicPr>
          <p:cNvPr id="4" name="Afbeelding 3">
            <a:extLst>
              <a:ext uri="{FF2B5EF4-FFF2-40B4-BE49-F238E27FC236}">
                <a16:creationId xmlns:a16="http://schemas.microsoft.com/office/drawing/2014/main" id="{5F8DE271-0BC8-1A7E-02A4-4DC3D2ABC27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037612" y="6111595"/>
            <a:ext cx="493819" cy="5974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71497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Afbeelding 6">
            <a:extLst>
              <a:ext uri="{FF2B5EF4-FFF2-40B4-BE49-F238E27FC236}">
                <a16:creationId xmlns:a16="http://schemas.microsoft.com/office/drawing/2014/main" id="{6CD95988-E7D7-4F7F-0B06-92A18EC0E07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048" y="0"/>
            <a:ext cx="9144000" cy="1564586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C77698B6-2E0E-4C20-AFCF-4B5B69B4B9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l-NL" b="1" dirty="0">
                <a:solidFill>
                  <a:schemeClr val="bg1"/>
                </a:solidFill>
                <a:latin typeface="American Typewriter" panose="02090304020004020304" pitchFamily="18" charset="0"/>
              </a:rPr>
              <a:t>Type bestanden en bestandsformaten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38E9253-DC95-4D8F-A371-D074A9705DF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>
            <a:normAutofit/>
          </a:bodyPr>
          <a:lstStyle/>
          <a:p>
            <a:pPr algn="l" rtl="0" fontAlgn="base"/>
            <a:endParaRPr lang="nl-NL" dirty="0">
              <a:latin typeface="Myriad Pro" panose="020B0503030403020204" pitchFamily="34" charset="0"/>
            </a:endParaRPr>
          </a:p>
          <a:p>
            <a:pPr algn="l" rtl="0" fontAlgn="base"/>
            <a:endParaRPr lang="nl-NL" dirty="0">
              <a:latin typeface="Myriad Pro" panose="020B0503030403020204" pitchFamily="34" charset="0"/>
            </a:endParaRPr>
          </a:p>
          <a:p>
            <a:pPr marL="342900" indent="-342900" algn="l" rtl="0" fontAlgn="base">
              <a:buFont typeface="Arial" panose="020B0604020202020204" pitchFamily="34" charset="0"/>
              <a:buChar char="•"/>
            </a:pPr>
            <a:r>
              <a:rPr lang="nl-NL" dirty="0">
                <a:latin typeface="Myriad Pro" panose="020B0503030403020204" pitchFamily="34" charset="0"/>
              </a:rPr>
              <a:t>Welke bestanden zijn er?</a:t>
            </a:r>
          </a:p>
          <a:p>
            <a:pPr marL="342900" indent="-342900" algn="l" rtl="0" fontAlgn="base">
              <a:buFont typeface="Arial" panose="020B0604020202020204" pitchFamily="34" charset="0"/>
              <a:buChar char="•"/>
            </a:pPr>
            <a:r>
              <a:rPr lang="nl-NL" dirty="0">
                <a:latin typeface="Myriad Pro" panose="020B0503030403020204" pitchFamily="34" charset="0"/>
              </a:rPr>
              <a:t>Welke bestanden worden overgebracht?</a:t>
            </a:r>
          </a:p>
          <a:p>
            <a:pPr marL="342900" indent="-342900" algn="l" rtl="0" fontAlgn="base">
              <a:buFont typeface="Arial" panose="020B0604020202020204" pitchFamily="34" charset="0"/>
              <a:buChar char="•"/>
            </a:pPr>
            <a:r>
              <a:rPr lang="nl-NL" dirty="0">
                <a:latin typeface="Myriad Pro" panose="020B0503030403020204" pitchFamily="34" charset="0"/>
              </a:rPr>
              <a:t>Voorkeursformaten? </a:t>
            </a:r>
          </a:p>
        </p:txBody>
      </p:sp>
      <p:pic>
        <p:nvPicPr>
          <p:cNvPr id="4" name="Afbeelding 3">
            <a:extLst>
              <a:ext uri="{FF2B5EF4-FFF2-40B4-BE49-F238E27FC236}">
                <a16:creationId xmlns:a16="http://schemas.microsoft.com/office/drawing/2014/main" id="{5F8DE271-0BC8-1A7E-02A4-4DC3D2ABC27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037612" y="6111595"/>
            <a:ext cx="493819" cy="5974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65233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Afbeelding 6">
            <a:extLst>
              <a:ext uri="{FF2B5EF4-FFF2-40B4-BE49-F238E27FC236}">
                <a16:creationId xmlns:a16="http://schemas.microsoft.com/office/drawing/2014/main" id="{6CD95988-E7D7-4F7F-0B06-92A18EC0E07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048" y="0"/>
            <a:ext cx="9144000" cy="1564586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C77698B6-2E0E-4C20-AFCF-4B5B69B4B9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b="1" dirty="0">
                <a:solidFill>
                  <a:schemeClr val="bg1"/>
                </a:solidFill>
                <a:latin typeface="American Typewriter" panose="02090304020004020304" pitchFamily="18" charset="0"/>
              </a:rPr>
              <a:t>Metadata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38E9253-DC95-4D8F-A371-D074A9705DF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>
            <a:normAutofit/>
          </a:bodyPr>
          <a:lstStyle/>
          <a:p>
            <a:pPr algn="l" rtl="0" fontAlgn="base"/>
            <a:endParaRPr lang="nl-NL" dirty="0">
              <a:latin typeface="Myriad Pro" panose="020B0503030403020204" pitchFamily="34" charset="0"/>
            </a:endParaRPr>
          </a:p>
          <a:p>
            <a:pPr marL="0" indent="0" algn="l" rtl="0" fontAlgn="base">
              <a:buNone/>
            </a:pPr>
            <a:endParaRPr lang="nl-NL" dirty="0">
              <a:latin typeface="Myriad Pro" panose="020B0503030403020204" pitchFamily="34" charset="0"/>
            </a:endParaRPr>
          </a:p>
          <a:p>
            <a:pPr algn="l" rtl="0" fontAlgn="base"/>
            <a:r>
              <a:rPr lang="nl-NL" dirty="0">
                <a:latin typeface="Myriad Pro" panose="020B0503030403020204" pitchFamily="34" charset="0"/>
              </a:rPr>
              <a:t>MDTO of </a:t>
            </a:r>
            <a:r>
              <a:rPr lang="nl-NL" dirty="0" err="1">
                <a:latin typeface="Myriad Pro" panose="020B0503030403020204" pitchFamily="34" charset="0"/>
              </a:rPr>
              <a:t>Linked</a:t>
            </a:r>
            <a:r>
              <a:rPr lang="nl-NL" dirty="0">
                <a:latin typeface="Myriad Pro" panose="020B0503030403020204" pitchFamily="34" charset="0"/>
              </a:rPr>
              <a:t> Data?</a:t>
            </a:r>
          </a:p>
          <a:p>
            <a:pPr algn="l" rtl="0" fontAlgn="base"/>
            <a:r>
              <a:rPr lang="nl-NL" dirty="0">
                <a:latin typeface="Myriad Pro" panose="020B0503030403020204" pitchFamily="34" charset="0"/>
              </a:rPr>
              <a:t>Mapping REST-API en zaaktypen op MDTO</a:t>
            </a:r>
          </a:p>
          <a:p>
            <a:pPr lvl="1" fontAlgn="base"/>
            <a:r>
              <a:rPr lang="nl-NL" dirty="0">
                <a:latin typeface="Myriad Pro" panose="020B0503030403020204" pitchFamily="34" charset="0"/>
              </a:rPr>
              <a:t>Respondenten zijn welkom!</a:t>
            </a:r>
          </a:p>
          <a:p>
            <a:pPr algn="l" rtl="0" fontAlgn="base"/>
            <a:r>
              <a:rPr lang="nl-NL" dirty="0">
                <a:latin typeface="Myriad Pro" panose="020B0503030403020204" pitchFamily="34" charset="0"/>
              </a:rPr>
              <a:t>Zijn huidige uitwisselingsstandaarden voldoende?</a:t>
            </a:r>
          </a:p>
          <a:p>
            <a:pPr algn="l" rtl="0" fontAlgn="base"/>
            <a:r>
              <a:rPr lang="nl-NL" dirty="0">
                <a:latin typeface="Myriad Pro" panose="020B0503030403020204" pitchFamily="34" charset="0"/>
              </a:rPr>
              <a:t>Leg gebruik metadata vast</a:t>
            </a:r>
          </a:p>
          <a:p>
            <a:pPr marL="252000" lvl="1" indent="0" fontAlgn="base">
              <a:buNone/>
            </a:pPr>
            <a:endParaRPr lang="nl-NL" dirty="0">
              <a:latin typeface="Myriad Pro" panose="020B0503030403020204" pitchFamily="34" charset="0"/>
            </a:endParaRPr>
          </a:p>
        </p:txBody>
      </p:sp>
      <p:pic>
        <p:nvPicPr>
          <p:cNvPr id="4" name="Afbeelding 3">
            <a:extLst>
              <a:ext uri="{FF2B5EF4-FFF2-40B4-BE49-F238E27FC236}">
                <a16:creationId xmlns:a16="http://schemas.microsoft.com/office/drawing/2014/main" id="{5F8DE271-0BC8-1A7E-02A4-4DC3D2ABC27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037612" y="6111595"/>
            <a:ext cx="493819" cy="5974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31935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Afbeelding 6">
            <a:extLst>
              <a:ext uri="{FF2B5EF4-FFF2-40B4-BE49-F238E27FC236}">
                <a16:creationId xmlns:a16="http://schemas.microsoft.com/office/drawing/2014/main" id="{6CD95988-E7D7-4F7F-0B06-92A18EC0E07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048" y="0"/>
            <a:ext cx="9144000" cy="1564586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C77698B6-2E0E-4C20-AFCF-4B5B69B4B9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b="1" dirty="0">
                <a:solidFill>
                  <a:schemeClr val="bg1"/>
                </a:solidFill>
                <a:latin typeface="American Typewriter" panose="02090304020004020304" pitchFamily="18" charset="0"/>
              </a:rPr>
              <a:t>Beperkende bepalingen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38E9253-DC95-4D8F-A371-D074A9705DF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>
            <a:normAutofit/>
          </a:bodyPr>
          <a:lstStyle/>
          <a:p>
            <a:pPr algn="l" rtl="0" fontAlgn="base"/>
            <a:endParaRPr lang="nl-NL" dirty="0">
              <a:latin typeface="Myriad Pro" panose="020B0503030403020204" pitchFamily="34" charset="0"/>
            </a:endParaRPr>
          </a:p>
          <a:p>
            <a:pPr algn="l" rtl="0" fontAlgn="base"/>
            <a:endParaRPr lang="nl-NL" dirty="0">
              <a:latin typeface="Myriad Pro" panose="020B0503030403020204" pitchFamily="34" charset="0"/>
            </a:endParaRPr>
          </a:p>
          <a:p>
            <a:pPr marL="342900" indent="-342900" algn="l" rtl="0" fontAlgn="base">
              <a:buFont typeface="Arial" panose="020B0604020202020204" pitchFamily="34" charset="0"/>
              <a:buChar char="•"/>
            </a:pPr>
            <a:r>
              <a:rPr lang="nl-NL" dirty="0">
                <a:latin typeface="Myriad Pro" panose="020B0503030403020204" pitchFamily="34" charset="0"/>
              </a:rPr>
              <a:t>Landelijke en lokale wetgeving</a:t>
            </a:r>
          </a:p>
          <a:p>
            <a:pPr marL="342900" indent="-342900" algn="l" rtl="0" fontAlgn="base">
              <a:buFont typeface="Arial" panose="020B0604020202020204" pitchFamily="34" charset="0"/>
              <a:buChar char="•"/>
            </a:pPr>
            <a:r>
              <a:rPr lang="nl-NL" dirty="0">
                <a:latin typeface="Myriad Pro" panose="020B0503030403020204" pitchFamily="34" charset="0"/>
              </a:rPr>
              <a:t>Archiefwet, AVG, veiligheid</a:t>
            </a:r>
          </a:p>
          <a:p>
            <a:pPr marL="342900" indent="-342900" algn="l" rtl="0" fontAlgn="base">
              <a:buFont typeface="Arial" panose="020B0604020202020204" pitchFamily="34" charset="0"/>
              <a:buChar char="•"/>
            </a:pPr>
            <a:r>
              <a:rPr lang="nl-NL" dirty="0">
                <a:latin typeface="Myriad Pro" panose="020B0503030403020204" pitchFamily="34" charset="0"/>
              </a:rPr>
              <a:t>Overzicht adressen/tekeningen die niet openbaar mogen worden</a:t>
            </a:r>
          </a:p>
        </p:txBody>
      </p:sp>
      <p:pic>
        <p:nvPicPr>
          <p:cNvPr id="4" name="Afbeelding 3">
            <a:extLst>
              <a:ext uri="{FF2B5EF4-FFF2-40B4-BE49-F238E27FC236}">
                <a16:creationId xmlns:a16="http://schemas.microsoft.com/office/drawing/2014/main" id="{5F8DE271-0BC8-1A7E-02A4-4DC3D2ABC27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037612" y="6111595"/>
            <a:ext cx="493819" cy="5974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8032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Afbeelding 6">
            <a:extLst>
              <a:ext uri="{FF2B5EF4-FFF2-40B4-BE49-F238E27FC236}">
                <a16:creationId xmlns:a16="http://schemas.microsoft.com/office/drawing/2014/main" id="{6CD95988-E7D7-4F7F-0B06-92A18EC0E07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048" y="0"/>
            <a:ext cx="9144000" cy="1564586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C77698B6-2E0E-4C20-AFCF-4B5B69B4B9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b="1" dirty="0">
                <a:solidFill>
                  <a:schemeClr val="bg1"/>
                </a:solidFill>
                <a:latin typeface="American Typewriter" panose="02090304020004020304" pitchFamily="18" charset="0"/>
              </a:rPr>
              <a:t>Exportmogelijkheden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38E9253-DC95-4D8F-A371-D074A9705DF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>
            <a:normAutofit/>
          </a:bodyPr>
          <a:lstStyle/>
          <a:p>
            <a:pPr algn="l" rtl="0" fontAlgn="base"/>
            <a:endParaRPr lang="nl-NL" dirty="0">
              <a:latin typeface="Myriad Pro" panose="020B0503030403020204" pitchFamily="34" charset="0"/>
            </a:endParaRPr>
          </a:p>
          <a:p>
            <a:pPr algn="l" rtl="0" fontAlgn="base"/>
            <a:endParaRPr lang="nl-NL" dirty="0">
              <a:latin typeface="Myriad Pro" panose="020B0503030403020204" pitchFamily="34" charset="0"/>
            </a:endParaRPr>
          </a:p>
          <a:p>
            <a:pPr marL="342900" indent="-342900" algn="l" rtl="0" fontAlgn="base">
              <a:buFont typeface="Arial" panose="020B0604020202020204" pitchFamily="34" charset="0"/>
              <a:buChar char="•"/>
            </a:pPr>
            <a:r>
              <a:rPr lang="nl-NL" dirty="0">
                <a:latin typeface="Myriad Pro" panose="020B0503030403020204" pitchFamily="34" charset="0"/>
              </a:rPr>
              <a:t>Aansluiten op e-depot archiefdienst</a:t>
            </a:r>
          </a:p>
          <a:p>
            <a:pPr marL="342900" indent="-342900" algn="l" rtl="0" fontAlgn="base">
              <a:buFont typeface="Arial" panose="020B0604020202020204" pitchFamily="34" charset="0"/>
              <a:buChar char="•"/>
            </a:pPr>
            <a:r>
              <a:rPr lang="nl-NL" dirty="0">
                <a:latin typeface="Myriad Pro" panose="020B0503030403020204" pitchFamily="34" charset="0"/>
              </a:rPr>
              <a:t>Extra tools nodig? </a:t>
            </a:r>
          </a:p>
        </p:txBody>
      </p:sp>
      <p:pic>
        <p:nvPicPr>
          <p:cNvPr id="4" name="Afbeelding 3">
            <a:extLst>
              <a:ext uri="{FF2B5EF4-FFF2-40B4-BE49-F238E27FC236}">
                <a16:creationId xmlns:a16="http://schemas.microsoft.com/office/drawing/2014/main" id="{5F8DE271-0BC8-1A7E-02A4-4DC3D2ABC27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037612" y="6111595"/>
            <a:ext cx="493819" cy="5974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546158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Afbeelding 6">
            <a:extLst>
              <a:ext uri="{FF2B5EF4-FFF2-40B4-BE49-F238E27FC236}">
                <a16:creationId xmlns:a16="http://schemas.microsoft.com/office/drawing/2014/main" id="{6CD95988-E7D7-4F7F-0B06-92A18EC0E07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048" y="0"/>
            <a:ext cx="9144000" cy="1564586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C77698B6-2E0E-4C20-AFCF-4B5B69B4B9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b="1" dirty="0">
                <a:solidFill>
                  <a:schemeClr val="bg1"/>
                </a:solidFill>
                <a:latin typeface="American Typewriter" panose="02090304020004020304" pitchFamily="18" charset="0"/>
              </a:rPr>
              <a:t>Analyse archiefdiensten zelf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38E9253-DC95-4D8F-A371-D074A9705DF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>
            <a:normAutofit fontScale="92500"/>
          </a:bodyPr>
          <a:lstStyle/>
          <a:p>
            <a:pPr marL="0" indent="0" algn="l" rtl="0" fontAlgn="base">
              <a:buNone/>
            </a:pPr>
            <a:endParaRPr lang="nl-NL" dirty="0">
              <a:latin typeface="Myriad Pro" panose="020B0503030403020204" pitchFamily="34" charset="0"/>
            </a:endParaRPr>
          </a:p>
          <a:p>
            <a:pPr marL="342900" indent="-342900" algn="l" rtl="0" fontAlgn="base">
              <a:buFont typeface="Arial" panose="020B0604020202020204" pitchFamily="34" charset="0"/>
              <a:buChar char="•"/>
            </a:pPr>
            <a:r>
              <a:rPr lang="nl-NL" dirty="0">
                <a:latin typeface="Myriad Pro" panose="020B0503030403020204" pitchFamily="34" charset="0"/>
              </a:rPr>
              <a:t>Wat willen we wel/niet overgebracht krijgen?</a:t>
            </a:r>
          </a:p>
          <a:p>
            <a:pPr marL="342900" indent="-342900" algn="l" rtl="0" fontAlgn="base">
              <a:buFont typeface="Arial" panose="020B0604020202020204" pitchFamily="34" charset="0"/>
              <a:buChar char="•"/>
            </a:pPr>
            <a:r>
              <a:rPr lang="nl-NL">
                <a:latin typeface="Myriad Pro" panose="020B0503030403020204" pitchFamily="34" charset="0"/>
              </a:rPr>
              <a:t>Hoe </a:t>
            </a:r>
            <a:r>
              <a:rPr lang="nl-NL" dirty="0">
                <a:latin typeface="Myriad Pro" panose="020B0503030403020204" pitchFamily="34" charset="0"/>
              </a:rPr>
              <a:t>brengen we selectielijsten in overeenstemming?</a:t>
            </a:r>
          </a:p>
          <a:p>
            <a:pPr marL="342900" indent="-342900" algn="l" rtl="0" fontAlgn="base">
              <a:buFont typeface="Arial" panose="020B0604020202020204" pitchFamily="34" charset="0"/>
              <a:buChar char="•"/>
            </a:pPr>
            <a:r>
              <a:rPr lang="nl-NL" dirty="0">
                <a:latin typeface="Myriad Pro" panose="020B0503030403020204" pitchFamily="34" charset="0"/>
              </a:rPr>
              <a:t>Welke metadatastandaarden zijn geschikt?</a:t>
            </a:r>
          </a:p>
          <a:p>
            <a:pPr marL="342900" indent="-342900" algn="l" rtl="0" fontAlgn="base">
              <a:buFont typeface="Arial" panose="020B0604020202020204" pitchFamily="34" charset="0"/>
              <a:buChar char="•"/>
            </a:pPr>
            <a:r>
              <a:rPr lang="nl-NL" dirty="0">
                <a:latin typeface="Myriad Pro" panose="020B0503030403020204" pitchFamily="34" charset="0"/>
              </a:rPr>
              <a:t>Zijn huidige e-depots geschikt voor informatie Omgevingswet?</a:t>
            </a:r>
          </a:p>
          <a:p>
            <a:pPr marL="342900" indent="-342900" algn="l" rtl="0" fontAlgn="base">
              <a:buFont typeface="Arial" panose="020B0604020202020204" pitchFamily="34" charset="0"/>
              <a:buChar char="•"/>
            </a:pPr>
            <a:r>
              <a:rPr lang="nl-NL" dirty="0">
                <a:latin typeface="Myriad Pro" panose="020B0503030403020204" pitchFamily="34" charset="0"/>
              </a:rPr>
              <a:t>Hoe gaat relatie met Common Ground er uitzien?</a:t>
            </a:r>
          </a:p>
          <a:p>
            <a:pPr marL="342900" indent="-342900" algn="l" rtl="0" fontAlgn="base">
              <a:buFont typeface="Arial" panose="020B0604020202020204" pitchFamily="34" charset="0"/>
              <a:buChar char="•"/>
            </a:pPr>
            <a:r>
              <a:rPr lang="nl-NL" dirty="0">
                <a:latin typeface="Myriad Pro" panose="020B0503030403020204" pitchFamily="34" charset="0"/>
              </a:rPr>
              <a:t>Overbrenging naar slechts één of paar archiefdiensten?</a:t>
            </a:r>
          </a:p>
          <a:p>
            <a:pPr marL="342900" indent="-342900" algn="l" rtl="0" fontAlgn="base">
              <a:buFont typeface="Arial" panose="020B0604020202020204" pitchFamily="34" charset="0"/>
              <a:buChar char="•"/>
            </a:pPr>
            <a:r>
              <a:rPr lang="nl-NL" dirty="0">
                <a:latin typeface="Myriad Pro" panose="020B0503030403020204" pitchFamily="34" charset="0"/>
              </a:rPr>
              <a:t>Eén overkoepelende zoekingang?</a:t>
            </a:r>
          </a:p>
        </p:txBody>
      </p:sp>
      <p:pic>
        <p:nvPicPr>
          <p:cNvPr id="4" name="Afbeelding 3">
            <a:extLst>
              <a:ext uri="{FF2B5EF4-FFF2-40B4-BE49-F238E27FC236}">
                <a16:creationId xmlns:a16="http://schemas.microsoft.com/office/drawing/2014/main" id="{5F8DE271-0BC8-1A7E-02A4-4DC3D2ABC27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037612" y="6111595"/>
            <a:ext cx="493819" cy="5974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2650012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Groen">
      <a:dk1>
        <a:sysClr val="windowText" lastClr="000000"/>
      </a:dk1>
      <a:lt1>
        <a:sysClr val="window" lastClr="FFFFFF"/>
      </a:lt1>
      <a:dk2>
        <a:srgbClr val="455F51"/>
      </a:dk2>
      <a:lt2>
        <a:srgbClr val="E3DED1"/>
      </a:lt2>
      <a:accent1>
        <a:srgbClr val="549E39"/>
      </a:accent1>
      <a:accent2>
        <a:srgbClr val="8AB833"/>
      </a:accent2>
      <a:accent3>
        <a:srgbClr val="C0CF3A"/>
      </a:accent3>
      <a:accent4>
        <a:srgbClr val="029676"/>
      </a:accent4>
      <a:accent5>
        <a:srgbClr val="4AB5C4"/>
      </a:accent5>
      <a:accent6>
        <a:srgbClr val="0989B1"/>
      </a:accent6>
      <a:hlink>
        <a:srgbClr val="6B9F25"/>
      </a:hlink>
      <a:folHlink>
        <a:srgbClr val="BA6906"/>
      </a:folHlink>
    </a:clrScheme>
    <a:fontScheme name="Aangepast 11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0941c815-8673-45d9-bee9-a1453d13a96d" xsi:nil="true"/>
    <lcf76f155ced4ddcb4097134ff3c332f xmlns="da01d95d-9a53-4690-91f2-3ea4d21374f2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979AC081F1EA545875FD8DCD9B709FA" ma:contentTypeVersion="18" ma:contentTypeDescription="Create a new document." ma:contentTypeScope="" ma:versionID="13c0a23065d9a49ac9a814ac843676c1">
  <xsd:schema xmlns:xsd="http://www.w3.org/2001/XMLSchema" xmlns:xs="http://www.w3.org/2001/XMLSchema" xmlns:p="http://schemas.microsoft.com/office/2006/metadata/properties" xmlns:ns2="0941c815-8673-45d9-bee9-a1453d13a96d" xmlns:ns3="da01d95d-9a53-4690-91f2-3ea4d21374f2" targetNamespace="http://schemas.microsoft.com/office/2006/metadata/properties" ma:root="true" ma:fieldsID="ffed2328b44d3216ab2e4b28d8992e7a" ns2:_="" ns3:_="">
    <xsd:import namespace="0941c815-8673-45d9-bee9-a1453d13a96d"/>
    <xsd:import namespace="da01d95d-9a53-4690-91f2-3ea4d21374f2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3:MediaServiceDateTaken" minOccurs="0"/>
                <xsd:element ref="ns3:MediaLengthInSeconds" minOccurs="0"/>
                <xsd:element ref="ns3:MediaServiceLocation" minOccurs="0"/>
                <xsd:element ref="ns3:lcf76f155ced4ddcb4097134ff3c332f" minOccurs="0"/>
                <xsd:element ref="ns2:TaxCatchAll" minOccurs="0"/>
                <xsd:element ref="ns3:MediaServiceObjectDetectorVersion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941c815-8673-45d9-bee9-a1453d13a96d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702c36e3-81a3-4f8c-bfa2-ac1adf0ae0c5}" ma:internalName="TaxCatchAll" ma:showField="CatchAllData" ma:web="0941c815-8673-45d9-bee9-a1453d13a96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a01d95d-9a53-4690-91f2-3ea4d21374f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MediaServiceAutoTags" ma:internalName="MediaServiceAutoTags" ma:readOnly="true">
      <xsd:simpleType>
        <xsd:restriction base="dms:Text"/>
      </xsd:simpleType>
    </xsd:element>
    <xsd:element name="MediaServiceOCR" ma:index="13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6ceaa658-fae8-49cd-a23d-c95849ea146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92AD3719-02A5-4922-BA0D-AC14AC6EFFC9}">
  <ds:schemaRefs>
    <ds:schemaRef ds:uri="http://schemas.microsoft.com/office/2006/documentManagement/types"/>
    <ds:schemaRef ds:uri="http://purl.org/dc/elements/1.1/"/>
    <ds:schemaRef ds:uri="http://schemas.microsoft.com/office/infopath/2007/PartnerControls"/>
    <ds:schemaRef ds:uri="http://purl.org/dc/dcmitype/"/>
    <ds:schemaRef ds:uri="http://schemas.openxmlformats.org/package/2006/metadata/core-properties"/>
    <ds:schemaRef ds:uri="d90a7fb7-b891-43e2-b011-9a161707fb8d"/>
    <ds:schemaRef ds:uri="http://purl.org/dc/terms/"/>
    <ds:schemaRef ds:uri="3e8c0172-f054-43c0-b714-ab156e3fbefd"/>
    <ds:schemaRef ds:uri="http://schemas.microsoft.com/office/2006/metadata/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964C3E65-83AE-454C-B8ED-75359E2A64C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3CDC8C31-9D74-4CC0-B49C-851E7C05B13F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210</Words>
  <Application>Microsoft Office PowerPoint</Application>
  <PresentationFormat>Diavoorstelling (4:3)</PresentationFormat>
  <Paragraphs>64</Paragraphs>
  <Slides>10</Slides>
  <Notes>1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5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10</vt:i4>
      </vt:variant>
    </vt:vector>
  </HeadingPairs>
  <TitlesOfParts>
    <vt:vector size="16" baseType="lpstr">
      <vt:lpstr>American Typewriter</vt:lpstr>
      <vt:lpstr>Arial</vt:lpstr>
      <vt:lpstr>Calibri</vt:lpstr>
      <vt:lpstr>Myriad Pro</vt:lpstr>
      <vt:lpstr>Verdana</vt:lpstr>
      <vt:lpstr>Kantoorthema</vt:lpstr>
      <vt:lpstr>PowerPoint-presentatie</vt:lpstr>
      <vt:lpstr>Waarom archiveren we?</vt:lpstr>
      <vt:lpstr>Waarover afspraken maken?</vt:lpstr>
      <vt:lpstr>Eenheid archief</vt:lpstr>
      <vt:lpstr>Type bestanden en bestandsformaten</vt:lpstr>
      <vt:lpstr>Metadata </vt:lpstr>
      <vt:lpstr>Beperkende bepalingen</vt:lpstr>
      <vt:lpstr>Exportmogelijkheden </vt:lpstr>
      <vt:lpstr>Analyse archiefdiensten zelf</vt:lpstr>
      <vt:lpstr>PowerPoint-presentatie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Anita Bode</dc:creator>
  <cp:lastModifiedBy>Eva van den Hurk - van het Klooster</cp:lastModifiedBy>
  <cp:revision>37</cp:revision>
  <dcterms:created xsi:type="dcterms:W3CDTF">2017-09-08T11:27:51Z</dcterms:created>
  <dcterms:modified xsi:type="dcterms:W3CDTF">2023-03-07T15:26:37Z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0x0101002BA747173F08D14ABA6E148244AD1C09</vt:lpwstr>
  </property>
  <property fmtid="{D5CDD505-2E9C-101B-9397-08002B2CF9AE}" pid="3" name="AuthorIds_UIVersion_9216">
    <vt:lpwstr>15</vt:lpwstr>
  </property>
  <property fmtid="{D5CDD505-2E9C-101B-9397-08002B2CF9AE}" pid="4" name="MediaServiceImageTags">
    <vt:lpwstr/>
  </property>
</Properties>
</file>