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2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21.xml" ContentType="application/vnd.openxmlformats-officedocument.presentationml.slide+xml"/>
  <Override PartName="/ppt/slideMasters/slideMaster1.xml" ContentType="application/vnd.openxmlformats-officedocument.presentationml.slideMaster+xml"/>
  <Override PartName="/ppt/slideLayouts/slideLayout11.xml" ContentType="application/vnd.openxmlformats-officedocument.presentationml.slideLayout+xml"/>
  <Override PartName="/ppt/notesSlides/notesSlide3.xml" ContentType="application/vnd.openxmlformats-officedocument.presentationml.notesSlide+xml"/>
  <Override PartName="/ppt/slideLayouts/slideLayout6.xml" ContentType="application/vnd.openxmlformats-officedocument.presentationml.slideLayout+xml"/>
  <Override PartName="/ppt/notesSlides/notesSlide2.xml" ContentType="application/vnd.openxmlformats-officedocument.presentationml.notes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notesSlides/notesSlide4.xml" ContentType="application/vnd.openxmlformats-officedocument.presentationml.notesSlide+xml"/>
  <Override PartName="/ppt/slideLayouts/slideLayout5.xml" ContentType="application/vnd.openxmlformats-officedocument.presentationml.slideLayout+xml"/>
  <Override PartName="/ppt/slideLayouts/slideLayout12.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notesSlides/notesSlide7.xml" ContentType="application/vnd.openxmlformats-officedocument.presentationml.notesSlide+xml"/>
  <Override PartName="/ppt/slideLayouts/slideLayout4.xml" ContentType="application/vnd.openxmlformats-officedocument.presentationml.slideLayout+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handoutMasters/handoutMaster1.xml" ContentType="application/vnd.openxmlformats-officedocument.presentationml.handoutMaster+xml"/>
  <Override PartName="/ppt/theme/theme2.xml" ContentType="application/vnd.openxmlformats-officedocument.theme+xml"/>
  <Override PartName="/ppt/theme/theme3.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3">
  <p:sldMasterIdLst>
    <p:sldMasterId id="2147483717" r:id="rId1"/>
  </p:sldMasterIdLst>
  <p:notesMasterIdLst>
    <p:notesMasterId r:id="rId23"/>
  </p:notesMasterIdLst>
  <p:handoutMasterIdLst>
    <p:handoutMasterId r:id="rId24"/>
  </p:handoutMasterIdLst>
  <p:sldIdLst>
    <p:sldId id="263" r:id="rId2"/>
    <p:sldId id="286" r:id="rId3"/>
    <p:sldId id="267" r:id="rId4"/>
    <p:sldId id="264" r:id="rId5"/>
    <p:sldId id="265" r:id="rId6"/>
    <p:sldId id="275" r:id="rId7"/>
    <p:sldId id="268" r:id="rId8"/>
    <p:sldId id="271" r:id="rId9"/>
    <p:sldId id="282" r:id="rId10"/>
    <p:sldId id="269" r:id="rId11"/>
    <p:sldId id="277" r:id="rId12"/>
    <p:sldId id="283" r:id="rId13"/>
    <p:sldId id="278" r:id="rId14"/>
    <p:sldId id="279" r:id="rId15"/>
    <p:sldId id="284" r:id="rId16"/>
    <p:sldId id="287" r:id="rId17"/>
    <p:sldId id="288" r:id="rId18"/>
    <p:sldId id="270" r:id="rId19"/>
    <p:sldId id="285" r:id="rId20"/>
    <p:sldId id="273" r:id="rId21"/>
    <p:sldId id="272" r:id="rId22"/>
  </p:sldIdLst>
  <p:sldSz cx="9144000" cy="6858000" type="screen4x3"/>
  <p:notesSz cx="6858000" cy="9144000"/>
  <p:defaultTextStyle>
    <a:defPPr lvl="0">
      <a:defRPr lang="nl-NL"/>
    </a:defPPr>
    <a:lvl1pPr marL="0" lvl="1" algn="l" defTabSz="914400" rtl="0" eaLnBrk="1" latinLnBrk="0" hangingPunct="1">
      <a:defRPr sz="1800" kern="1200">
        <a:solidFill>
          <a:schemeClr val="tx1"/>
        </a:solidFill>
        <a:latin typeface="+mn-lt"/>
        <a:ea typeface="+mn-ea"/>
        <a:cs typeface="+mn-cs"/>
      </a:defRPr>
    </a:lvl1pPr>
    <a:lvl2pPr marL="457200" lvl="2" algn="l" defTabSz="914400" rtl="0" eaLnBrk="1" latinLnBrk="0" hangingPunct="1">
      <a:defRPr sz="1800" kern="1200">
        <a:solidFill>
          <a:schemeClr val="tx1"/>
        </a:solidFill>
        <a:latin typeface="+mn-lt"/>
        <a:ea typeface="+mn-ea"/>
        <a:cs typeface="+mn-cs"/>
      </a:defRPr>
    </a:lvl2pPr>
    <a:lvl3pPr marL="914400" lvl="3" algn="l" defTabSz="914400" rtl="0" eaLnBrk="1" latinLnBrk="0" hangingPunct="1">
      <a:defRPr sz="1800" kern="1200">
        <a:solidFill>
          <a:schemeClr val="tx1"/>
        </a:solidFill>
        <a:latin typeface="+mn-lt"/>
        <a:ea typeface="+mn-ea"/>
        <a:cs typeface="+mn-cs"/>
      </a:defRPr>
    </a:lvl3pPr>
    <a:lvl4pPr marL="1371600" lvl="4"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1013">
          <p15:clr>
            <a:srgbClr val="A4A3A4"/>
          </p15:clr>
        </p15:guide>
        <p15:guide id="2" orient="horz" pos="3871">
          <p15:clr>
            <a:srgbClr val="A4A3A4"/>
          </p15:clr>
        </p15:guide>
        <p15:guide id="3" pos="2880">
          <p15:clr>
            <a:srgbClr val="A4A3A4"/>
          </p15:clr>
        </p15:guide>
        <p15:guide id="4" pos="310">
          <p15:clr>
            <a:srgbClr val="A4A3A4"/>
          </p15:clr>
        </p15:guide>
        <p15:guide id="5" pos="5498">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6762" autoAdjust="0"/>
  </p:normalViewPr>
  <p:slideViewPr>
    <p:cSldViewPr>
      <p:cViewPr>
        <p:scale>
          <a:sx n="90" d="100"/>
          <a:sy n="90" d="100"/>
        </p:scale>
        <p:origin x="-2250" y="-336"/>
      </p:cViewPr>
      <p:guideLst>
        <p:guide orient="horz" pos="1026"/>
        <p:guide orient="horz" pos="3871"/>
        <p:guide pos="2880"/>
        <p:guide pos="310"/>
        <p:guide pos="5545"/>
      </p:guideLst>
    </p:cSldViewPr>
  </p:slideViewPr>
  <p:notesTextViewPr>
    <p:cViewPr>
      <p:scale>
        <a:sx n="100" d="100"/>
        <a:sy n="100" d="100"/>
      </p:scale>
      <p:origin x="0" y="0"/>
    </p:cViewPr>
  </p:notesTextViewPr>
  <p:notesViewPr>
    <p:cSldViewPr>
      <p:cViewPr varScale="1">
        <p:scale>
          <a:sx n="62" d="100"/>
          <a:sy n="62" d="100"/>
        </p:scale>
        <p:origin x="-2626" y="-77"/>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openxmlformats.org/officeDocument/2006/relationships/customXml" Target="../customXml/item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dirty="0"/>
          </a:p>
        </p:txBody>
      </p:sp>
      <p:sp>
        <p:nvSpPr>
          <p:cNvPr id="3" name="Tijdelijke aanduiding voo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E7F393C-6EC8-45EA-8A7B-CAE425F76153}" type="datetimeFigureOut">
              <a:rPr lang="nl-NL" smtClean="0"/>
              <a:pPr/>
              <a:t>12-11-2019</a:t>
            </a:fld>
            <a:endParaRPr lang="nl-NL" dirty="0"/>
          </a:p>
        </p:txBody>
      </p:sp>
      <p:sp>
        <p:nvSpPr>
          <p:cNvPr id="4" name="Tijdelijke aanduiding voor voetteks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dirty="0"/>
          </a:p>
        </p:txBody>
      </p:sp>
      <p:sp>
        <p:nvSpPr>
          <p:cNvPr id="5" name="Tijdelijke aanduiding voor dia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F57E2F9-E7B3-403F-BF57-C22921875C4F}" type="slidenum">
              <a:rPr lang="nl-NL" smtClean="0"/>
              <a:pPr/>
              <a:t>‹nr.›</a:t>
            </a:fld>
            <a:endParaRPr lang="nl-NL" dirty="0"/>
          </a:p>
        </p:txBody>
      </p:sp>
    </p:spTree>
    <p:extLst>
      <p:ext uri="{BB962C8B-B14F-4D97-AF65-F5344CB8AC3E}">
        <p14:creationId xmlns:p14="http://schemas.microsoft.com/office/powerpoint/2010/main" val="1699866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dirty="0"/>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CAC0B33-3943-42F1-973C-9CDD51C76BBD}" type="datetimeFigureOut">
              <a:rPr lang="nl-NL" smtClean="0"/>
              <a:pPr/>
              <a:t>12-11-2019</a:t>
            </a:fld>
            <a:endParaRPr lang="nl-NL" dirty="0"/>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dirty="0"/>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nl-NL" dirty="0" smtClean="0"/>
              <a:t>Klik om de modelstijlen te bewerken</a:t>
            </a:r>
          </a:p>
          <a:p>
            <a:pPr lvl="1"/>
            <a:r>
              <a:rPr lang="nl-NL" dirty="0" smtClean="0"/>
              <a:t>Tweede niveau</a:t>
            </a:r>
          </a:p>
          <a:p>
            <a:pPr lvl="2"/>
            <a:r>
              <a:rPr lang="nl-NL" dirty="0" smtClean="0"/>
              <a:t>Derde niveau</a:t>
            </a:r>
          </a:p>
          <a:p>
            <a:pPr lvl="3"/>
            <a:r>
              <a:rPr lang="nl-NL" dirty="0" smtClean="0"/>
              <a:t>Vierde niveau</a:t>
            </a:r>
          </a:p>
          <a:p>
            <a:pPr lvl="4"/>
            <a:r>
              <a:rPr lang="nl-NL" dirty="0" smtClean="0"/>
              <a:t>Vijfde niveau</a:t>
            </a:r>
            <a:endParaRPr lang="nl-NL" dirty="0"/>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dirty="0"/>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7381A9-0C9E-4D3A-A28B-AC4E168A57BC}" type="slidenum">
              <a:rPr lang="nl-NL" smtClean="0"/>
              <a:pPr/>
              <a:t>‹nr.›</a:t>
            </a:fld>
            <a:endParaRPr lang="nl-NL" dirty="0"/>
          </a:p>
        </p:txBody>
      </p:sp>
    </p:spTree>
    <p:extLst>
      <p:ext uri="{BB962C8B-B14F-4D97-AF65-F5344CB8AC3E}">
        <p14:creationId xmlns:p14="http://schemas.microsoft.com/office/powerpoint/2010/main" val="18057646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Ongeveer 150 IB-DIV</a:t>
            </a:r>
          </a:p>
          <a:p>
            <a:r>
              <a:rPr lang="nl-NL" dirty="0" smtClean="0"/>
              <a:t>22 adviseurs</a:t>
            </a:r>
          </a:p>
          <a:p>
            <a:endParaRPr lang="en-US"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3</a:t>
            </a:fld>
            <a:endParaRPr lang="nl-NL" dirty="0"/>
          </a:p>
        </p:txBody>
      </p:sp>
    </p:spTree>
    <p:extLst>
      <p:ext uri="{BB962C8B-B14F-4D97-AF65-F5344CB8AC3E}">
        <p14:creationId xmlns:p14="http://schemas.microsoft.com/office/powerpoint/2010/main" val="11269418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Alle projecten met IV-element doorlopen PPM-proces</a:t>
            </a:r>
          </a:p>
          <a:p>
            <a:endParaRPr lang="en-US"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4</a:t>
            </a:fld>
            <a:endParaRPr lang="nl-NL" dirty="0"/>
          </a:p>
        </p:txBody>
      </p:sp>
    </p:spTree>
    <p:extLst>
      <p:ext uri="{BB962C8B-B14F-4D97-AF65-F5344CB8AC3E}">
        <p14:creationId xmlns:p14="http://schemas.microsoft.com/office/powerpoint/2010/main" val="14308550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5</a:t>
            </a:fld>
            <a:endParaRPr lang="nl-NL" dirty="0"/>
          </a:p>
        </p:txBody>
      </p:sp>
    </p:spTree>
    <p:extLst>
      <p:ext uri="{BB962C8B-B14F-4D97-AF65-F5344CB8AC3E}">
        <p14:creationId xmlns:p14="http://schemas.microsoft.com/office/powerpoint/2010/main" val="12347681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8</a:t>
            </a:fld>
            <a:endParaRPr lang="nl-NL" dirty="0"/>
          </a:p>
        </p:txBody>
      </p:sp>
    </p:spTree>
    <p:extLst>
      <p:ext uri="{BB962C8B-B14F-4D97-AF65-F5344CB8AC3E}">
        <p14:creationId xmlns:p14="http://schemas.microsoft.com/office/powerpoint/2010/main" val="7719678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9</a:t>
            </a:fld>
            <a:endParaRPr lang="nl-NL" dirty="0"/>
          </a:p>
        </p:txBody>
      </p:sp>
    </p:spTree>
    <p:extLst>
      <p:ext uri="{BB962C8B-B14F-4D97-AF65-F5344CB8AC3E}">
        <p14:creationId xmlns:p14="http://schemas.microsoft.com/office/powerpoint/2010/main" val="23756148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Zitten we eigenlijk nog in</a:t>
            </a:r>
            <a:endParaRPr lang="en-US"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10</a:t>
            </a:fld>
            <a:endParaRPr lang="nl-NL" dirty="0"/>
          </a:p>
        </p:txBody>
      </p:sp>
    </p:spTree>
    <p:extLst>
      <p:ext uri="{BB962C8B-B14F-4D97-AF65-F5344CB8AC3E}">
        <p14:creationId xmlns:p14="http://schemas.microsoft.com/office/powerpoint/2010/main" val="32835597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Onderste punt: kaders vergen misschien meer coördinatie van bovenaf: VNG e.d.</a:t>
            </a:r>
            <a:endParaRPr lang="en-US"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18</a:t>
            </a:fld>
            <a:endParaRPr lang="nl-NL" dirty="0"/>
          </a:p>
        </p:txBody>
      </p:sp>
    </p:spTree>
    <p:extLst>
      <p:ext uri="{BB962C8B-B14F-4D97-AF65-F5344CB8AC3E}">
        <p14:creationId xmlns:p14="http://schemas.microsoft.com/office/powerpoint/2010/main" val="21272680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met ruimte voor eigen foto">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0" name="Rechthoek 29"/>
          <p:cNvSpPr>
            <a:spLocks noSelect="1"/>
          </p:cNvSpPr>
          <p:nvPr userDrawn="1"/>
        </p:nvSpPr>
        <p:spPr bwMode="white">
          <a:xfrm>
            <a:off x="0" y="0"/>
            <a:ext cx="7884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grpSp>
        <p:nvGrpSpPr>
          <p:cNvPr id="5" name="Groep 8"/>
          <p:cNvGrpSpPr>
            <a:grpSpLocks noSelect="1"/>
          </p:cNvGrpSpPr>
          <p:nvPr userDrawn="1"/>
        </p:nvGrpSpPr>
        <p:grpSpPr bwMode="black">
          <a:xfrm>
            <a:off x="182563" y="108649"/>
            <a:ext cx="2563812" cy="1447800"/>
            <a:chOff x="182563" y="163513"/>
            <a:chExt cx="2563812" cy="1447800"/>
          </a:xfrm>
        </p:grpSpPr>
        <p:sp>
          <p:nvSpPr>
            <p:cNvPr id="10" name="Freeform 7"/>
            <p:cNvSpPr>
              <a:spLocks noSelect="1"/>
            </p:cNvSpPr>
            <p:nvPr/>
          </p:nvSpPr>
          <p:spPr bwMode="black">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1" name="Freeform 8"/>
            <p:cNvSpPr>
              <a:spLocks noSelect="1"/>
            </p:cNvSpPr>
            <p:nvPr/>
          </p:nvSpPr>
          <p:spPr bwMode="black">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2" name="Freeform 9"/>
            <p:cNvSpPr>
              <a:spLocks noSelect="1"/>
            </p:cNvSpPr>
            <p:nvPr/>
          </p:nvSpPr>
          <p:spPr bwMode="black">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3" name="Freeform 10"/>
            <p:cNvSpPr>
              <a:spLocks noSelect="1"/>
            </p:cNvSpPr>
            <p:nvPr/>
          </p:nvSpPr>
          <p:spPr bwMode="black">
            <a:xfrm>
              <a:off x="1031875" y="184151"/>
              <a:ext cx="214313" cy="241300"/>
            </a:xfrm>
            <a:custGeom>
              <a:avLst/>
              <a:gdLst/>
              <a:ahLst/>
              <a:cxnLst>
                <a:cxn ang="0">
                  <a:pos x="966" y="976"/>
                </a:cxn>
                <a:cxn ang="0">
                  <a:pos x="542" y="1077"/>
                </a:cxn>
                <a:cxn ang="0">
                  <a:pos x="0" y="543"/>
                </a:cxn>
                <a:cxn ang="0">
                  <a:pos x="542" y="0"/>
                </a:cxn>
                <a:cxn ang="0">
                  <a:pos x="946" y="129"/>
                </a:cxn>
                <a:cxn ang="0">
                  <a:pos x="811" y="265"/>
                </a:cxn>
                <a:cxn ang="0">
                  <a:pos x="543" y="165"/>
                </a:cxn>
                <a:cxn ang="0">
                  <a:pos x="191" y="531"/>
                </a:cxn>
                <a:cxn ang="0">
                  <a:pos x="543" y="912"/>
                </a:cxn>
                <a:cxn ang="0">
                  <a:pos x="784" y="859"/>
                </a:cxn>
                <a:cxn ang="0">
                  <a:pos x="784" y="617"/>
                </a:cxn>
                <a:cxn ang="0">
                  <a:pos x="574" y="617"/>
                </a:cxn>
                <a:cxn ang="0">
                  <a:pos x="574" y="452"/>
                </a:cxn>
                <a:cxn ang="0">
                  <a:pos x="966" y="452"/>
                </a:cxn>
                <a:cxn ang="0">
                  <a:pos x="966" y="976"/>
                </a:cxn>
              </a:cxnLst>
              <a:rect l="0" t="0" r="r" b="b"/>
              <a:pathLst>
                <a:path w="966" h="1077">
                  <a:moveTo>
                    <a:pt x="966" y="976"/>
                  </a:moveTo>
                  <a:cubicBezTo>
                    <a:pt x="842" y="1043"/>
                    <a:pt x="700" y="1077"/>
                    <a:pt x="542" y="1077"/>
                  </a:cubicBezTo>
                  <a:cubicBezTo>
                    <a:pt x="226" y="1077"/>
                    <a:pt x="0" y="863"/>
                    <a:pt x="0" y="543"/>
                  </a:cubicBezTo>
                  <a:cubicBezTo>
                    <a:pt x="0" y="214"/>
                    <a:pt x="226" y="0"/>
                    <a:pt x="542" y="0"/>
                  </a:cubicBezTo>
                  <a:cubicBezTo>
                    <a:pt x="698" y="0"/>
                    <a:pt x="839" y="33"/>
                    <a:pt x="946" y="129"/>
                  </a:cubicBezTo>
                  <a:cubicBezTo>
                    <a:pt x="811" y="265"/>
                    <a:pt x="811" y="265"/>
                    <a:pt x="811" y="265"/>
                  </a:cubicBezTo>
                  <a:cubicBezTo>
                    <a:pt x="746" y="201"/>
                    <a:pt x="646" y="165"/>
                    <a:pt x="543" y="165"/>
                  </a:cubicBezTo>
                  <a:cubicBezTo>
                    <a:pt x="332" y="165"/>
                    <a:pt x="191" y="327"/>
                    <a:pt x="191" y="531"/>
                  </a:cubicBezTo>
                  <a:cubicBezTo>
                    <a:pt x="191" y="750"/>
                    <a:pt x="332" y="912"/>
                    <a:pt x="543" y="912"/>
                  </a:cubicBezTo>
                  <a:cubicBezTo>
                    <a:pt x="636" y="912"/>
                    <a:pt x="720" y="895"/>
                    <a:pt x="784" y="859"/>
                  </a:cubicBezTo>
                  <a:cubicBezTo>
                    <a:pt x="784" y="617"/>
                    <a:pt x="784" y="617"/>
                    <a:pt x="784" y="617"/>
                  </a:cubicBezTo>
                  <a:cubicBezTo>
                    <a:pt x="574" y="617"/>
                    <a:pt x="574" y="617"/>
                    <a:pt x="574" y="617"/>
                  </a:cubicBezTo>
                  <a:cubicBezTo>
                    <a:pt x="574" y="452"/>
                    <a:pt x="574" y="452"/>
                    <a:pt x="574" y="452"/>
                  </a:cubicBezTo>
                  <a:cubicBezTo>
                    <a:pt x="966" y="452"/>
                    <a:pt x="966" y="452"/>
                    <a:pt x="966" y="452"/>
                  </a:cubicBezTo>
                  <a:lnTo>
                    <a:pt x="966" y="97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4" name="Freeform 11"/>
            <p:cNvSpPr>
              <a:spLocks noSelect="1"/>
            </p:cNvSpPr>
            <p:nvPr/>
          </p:nvSpPr>
          <p:spPr bwMode="black">
            <a:xfrm>
              <a:off x="1284288" y="260351"/>
              <a:ext cx="157163" cy="163513"/>
            </a:xfrm>
            <a:custGeom>
              <a:avLst/>
              <a:gdLst/>
              <a:ahLst/>
              <a:cxnLst>
                <a:cxn ang="0">
                  <a:pos x="174" y="426"/>
                </a:cxn>
                <a:cxn ang="0">
                  <a:pos x="361"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1"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5" name="Freeform 12"/>
            <p:cNvSpPr>
              <a:spLocks noSelect="1"/>
            </p:cNvSpPr>
            <p:nvPr/>
          </p:nvSpPr>
          <p:spPr bwMode="black">
            <a:xfrm>
              <a:off x="1476375" y="260351"/>
              <a:ext cx="239713" cy="158750"/>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2"/>
                </a:cxn>
                <a:cxn ang="0">
                  <a:pos x="904" y="712"/>
                </a:cxn>
                <a:cxn ang="0">
                  <a:pos x="904" y="318"/>
                </a:cxn>
                <a:cxn ang="0">
                  <a:pos x="775" y="156"/>
                </a:cxn>
                <a:cxn ang="0">
                  <a:pos x="626" y="336"/>
                </a:cxn>
                <a:cxn ang="0">
                  <a:pos x="626" y="712"/>
                </a:cxn>
                <a:cxn ang="0">
                  <a:pos x="452" y="712"/>
                </a:cxn>
                <a:cxn ang="0">
                  <a:pos x="452" y="298"/>
                </a:cxn>
                <a:cxn ang="0">
                  <a:pos x="333" y="156"/>
                </a:cxn>
                <a:cxn ang="0">
                  <a:pos x="174" y="333"/>
                </a:cxn>
                <a:cxn ang="0">
                  <a:pos x="174" y="712"/>
                </a:cxn>
                <a:cxn ang="0">
                  <a:pos x="0" y="712"/>
                </a:cxn>
                <a:cxn ang="0">
                  <a:pos x="0" y="17"/>
                </a:cxn>
              </a:cxnLst>
              <a:rect l="0" t="0" r="r" b="b"/>
              <a:pathLst>
                <a:path w="1078" h="712">
                  <a:moveTo>
                    <a:pt x="0" y="17"/>
                  </a:moveTo>
                  <a:cubicBezTo>
                    <a:pt x="165" y="17"/>
                    <a:pt x="165" y="17"/>
                    <a:pt x="165" y="17"/>
                  </a:cubicBezTo>
                  <a:cubicBezTo>
                    <a:pt x="165" y="126"/>
                    <a:pt x="165" y="126"/>
                    <a:pt x="165" y="126"/>
                  </a:cubicBezTo>
                  <a:cubicBezTo>
                    <a:pt x="168" y="126"/>
                    <a:pt x="168" y="126"/>
                    <a:pt x="168" y="126"/>
                  </a:cubicBezTo>
                  <a:cubicBezTo>
                    <a:pt x="198" y="61"/>
                    <a:pt x="265" y="0"/>
                    <a:pt x="381" y="0"/>
                  </a:cubicBezTo>
                  <a:cubicBezTo>
                    <a:pt x="488" y="0"/>
                    <a:pt x="562" y="42"/>
                    <a:pt x="598" y="129"/>
                  </a:cubicBezTo>
                  <a:cubicBezTo>
                    <a:pt x="649" y="40"/>
                    <a:pt x="723" y="0"/>
                    <a:pt x="827" y="0"/>
                  </a:cubicBezTo>
                  <a:cubicBezTo>
                    <a:pt x="1013" y="0"/>
                    <a:pt x="1078" y="132"/>
                    <a:pt x="1078" y="298"/>
                  </a:cubicBezTo>
                  <a:cubicBezTo>
                    <a:pt x="1078" y="712"/>
                    <a:pt x="1078" y="712"/>
                    <a:pt x="1078" y="712"/>
                  </a:cubicBezTo>
                  <a:cubicBezTo>
                    <a:pt x="904" y="712"/>
                    <a:pt x="904" y="712"/>
                    <a:pt x="904" y="712"/>
                  </a:cubicBezTo>
                  <a:cubicBezTo>
                    <a:pt x="904" y="318"/>
                    <a:pt x="904" y="318"/>
                    <a:pt x="904" y="318"/>
                  </a:cubicBezTo>
                  <a:cubicBezTo>
                    <a:pt x="904" y="231"/>
                    <a:pt x="878" y="156"/>
                    <a:pt x="775" y="156"/>
                  </a:cubicBezTo>
                  <a:cubicBezTo>
                    <a:pt x="666" y="156"/>
                    <a:pt x="626" y="246"/>
                    <a:pt x="626" y="336"/>
                  </a:cubicBezTo>
                  <a:cubicBezTo>
                    <a:pt x="626" y="712"/>
                    <a:pt x="626" y="712"/>
                    <a:pt x="626" y="712"/>
                  </a:cubicBezTo>
                  <a:cubicBezTo>
                    <a:pt x="452" y="712"/>
                    <a:pt x="452" y="712"/>
                    <a:pt x="452" y="712"/>
                  </a:cubicBezTo>
                  <a:cubicBezTo>
                    <a:pt x="452" y="298"/>
                    <a:pt x="452" y="298"/>
                    <a:pt x="452" y="298"/>
                  </a:cubicBezTo>
                  <a:cubicBezTo>
                    <a:pt x="452" y="213"/>
                    <a:pt x="417"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6" name="Freeform 13"/>
            <p:cNvSpPr>
              <a:spLocks noSelect="1"/>
            </p:cNvSpPr>
            <p:nvPr/>
          </p:nvSpPr>
          <p:spPr bwMode="black">
            <a:xfrm>
              <a:off x="1751013" y="260351"/>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5" y="528"/>
                    <a:pt x="264" y="591"/>
                    <a:pt x="361" y="591"/>
                  </a:cubicBezTo>
                  <a:cubicBezTo>
                    <a:pt x="448" y="591"/>
                    <a:pt x="504" y="550"/>
                    <a:pt x="548"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7" name="Freeform 14"/>
            <p:cNvSpPr>
              <a:spLocks noSelect="1"/>
            </p:cNvSpPr>
            <p:nvPr/>
          </p:nvSpPr>
          <p:spPr bwMode="black">
            <a:xfrm>
              <a:off x="1936750" y="260351"/>
              <a:ext cx="157163" cy="163513"/>
            </a:xfrm>
            <a:custGeom>
              <a:avLst/>
              <a:gdLst/>
              <a:ahLst/>
              <a:cxnLst>
                <a:cxn ang="0">
                  <a:pos x="174" y="426"/>
                </a:cxn>
                <a:cxn ang="0">
                  <a:pos x="360"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8"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8" name="Freeform 15"/>
            <p:cNvSpPr>
              <a:spLocks noSelect="1"/>
            </p:cNvSpPr>
            <p:nvPr/>
          </p:nvSpPr>
          <p:spPr bwMode="black">
            <a:xfrm>
              <a:off x="2128838" y="260351"/>
              <a:ext cx="142875" cy="158750"/>
            </a:xfrm>
            <a:custGeom>
              <a:avLst/>
              <a:gdLst/>
              <a:ahLst/>
              <a:cxnLst>
                <a:cxn ang="0">
                  <a:pos x="0" y="17"/>
                </a:cxn>
                <a:cxn ang="0">
                  <a:pos x="165" y="17"/>
                </a:cxn>
                <a:cxn ang="0">
                  <a:pos x="165" y="129"/>
                </a:cxn>
                <a:cxn ang="0">
                  <a:pos x="168" y="129"/>
                </a:cxn>
                <a:cxn ang="0">
                  <a:pos x="381" y="0"/>
                </a:cxn>
                <a:cxn ang="0">
                  <a:pos x="635" y="273"/>
                </a:cxn>
                <a:cxn ang="0">
                  <a:pos x="635" y="712"/>
                </a:cxn>
                <a:cxn ang="0">
                  <a:pos x="461" y="712"/>
                </a:cxn>
                <a:cxn ang="0">
                  <a:pos x="461" y="360"/>
                </a:cxn>
                <a:cxn ang="0">
                  <a:pos x="333" y="156"/>
                </a:cxn>
                <a:cxn ang="0">
                  <a:pos x="174" y="333"/>
                </a:cxn>
                <a:cxn ang="0">
                  <a:pos x="174" y="712"/>
                </a:cxn>
                <a:cxn ang="0">
                  <a:pos x="0" y="712"/>
                </a:cxn>
                <a:cxn ang="0">
                  <a:pos x="0" y="17"/>
                </a:cxn>
              </a:cxnLst>
              <a:rect l="0" t="0" r="r" b="b"/>
              <a:pathLst>
                <a:path w="635" h="712">
                  <a:moveTo>
                    <a:pt x="0" y="17"/>
                  </a:moveTo>
                  <a:cubicBezTo>
                    <a:pt x="165" y="17"/>
                    <a:pt x="165" y="17"/>
                    <a:pt x="165" y="17"/>
                  </a:cubicBezTo>
                  <a:cubicBezTo>
                    <a:pt x="165" y="129"/>
                    <a:pt x="165" y="129"/>
                    <a:pt x="165" y="129"/>
                  </a:cubicBezTo>
                  <a:cubicBezTo>
                    <a:pt x="168" y="129"/>
                    <a:pt x="168" y="129"/>
                    <a:pt x="168" y="129"/>
                  </a:cubicBezTo>
                  <a:cubicBezTo>
                    <a:pt x="200" y="59"/>
                    <a:pt x="265" y="0"/>
                    <a:pt x="381" y="0"/>
                  </a:cubicBezTo>
                  <a:cubicBezTo>
                    <a:pt x="568" y="0"/>
                    <a:pt x="635" y="132"/>
                    <a:pt x="635" y="273"/>
                  </a:cubicBezTo>
                  <a:cubicBezTo>
                    <a:pt x="635" y="712"/>
                    <a:pt x="635" y="712"/>
                    <a:pt x="635" y="712"/>
                  </a:cubicBezTo>
                  <a:cubicBezTo>
                    <a:pt x="461" y="712"/>
                    <a:pt x="461" y="712"/>
                    <a:pt x="461" y="712"/>
                  </a:cubicBezTo>
                  <a:cubicBezTo>
                    <a:pt x="461" y="360"/>
                    <a:pt x="461" y="360"/>
                    <a:pt x="461" y="360"/>
                  </a:cubicBezTo>
                  <a:cubicBezTo>
                    <a:pt x="461" y="284"/>
                    <a:pt x="455"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9" name="Freeform 16"/>
            <p:cNvSpPr>
              <a:spLocks noSelect="1"/>
            </p:cNvSpPr>
            <p:nvPr/>
          </p:nvSpPr>
          <p:spPr bwMode="black">
            <a:xfrm>
              <a:off x="2297113" y="219076"/>
              <a:ext cx="112713" cy="204788"/>
            </a:xfrm>
            <a:custGeom>
              <a:avLst/>
              <a:gdLst/>
              <a:ahLst/>
              <a:cxnLst>
                <a:cxn ang="0">
                  <a:pos x="0" y="349"/>
                </a:cxn>
                <a:cxn ang="0">
                  <a:pos x="0" y="201"/>
                </a:cxn>
                <a:cxn ang="0">
                  <a:pos x="143" y="201"/>
                </a:cxn>
                <a:cxn ang="0">
                  <a:pos x="143" y="0"/>
                </a:cxn>
                <a:cxn ang="0">
                  <a:pos x="317" y="0"/>
                </a:cxn>
                <a:cxn ang="0">
                  <a:pos x="317" y="201"/>
                </a:cxn>
                <a:cxn ang="0">
                  <a:pos x="508" y="201"/>
                </a:cxn>
                <a:cxn ang="0">
                  <a:pos x="508" y="349"/>
                </a:cxn>
                <a:cxn ang="0">
                  <a:pos x="317" y="349"/>
                </a:cxn>
                <a:cxn ang="0">
                  <a:pos x="317" y="653"/>
                </a:cxn>
                <a:cxn ang="0">
                  <a:pos x="414" y="766"/>
                </a:cxn>
                <a:cxn ang="0">
                  <a:pos x="508" y="744"/>
                </a:cxn>
                <a:cxn ang="0">
                  <a:pos x="508" y="891"/>
                </a:cxn>
                <a:cxn ang="0">
                  <a:pos x="371" y="914"/>
                </a:cxn>
                <a:cxn ang="0">
                  <a:pos x="143" y="668"/>
                </a:cxn>
                <a:cxn ang="0">
                  <a:pos x="143" y="349"/>
                </a:cxn>
                <a:cxn ang="0">
                  <a:pos x="0" y="349"/>
                </a:cxn>
              </a:cxnLst>
              <a:rect l="0" t="0" r="r" b="b"/>
              <a:pathLst>
                <a:path w="508"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8" y="201"/>
                    <a:pt x="508" y="201"/>
                    <a:pt x="508" y="201"/>
                  </a:cubicBezTo>
                  <a:cubicBezTo>
                    <a:pt x="508" y="349"/>
                    <a:pt x="508" y="349"/>
                    <a:pt x="508" y="349"/>
                  </a:cubicBezTo>
                  <a:cubicBezTo>
                    <a:pt x="317" y="349"/>
                    <a:pt x="317" y="349"/>
                    <a:pt x="317" y="349"/>
                  </a:cubicBezTo>
                  <a:cubicBezTo>
                    <a:pt x="317" y="653"/>
                    <a:pt x="317" y="653"/>
                    <a:pt x="317" y="653"/>
                  </a:cubicBezTo>
                  <a:cubicBezTo>
                    <a:pt x="317" y="723"/>
                    <a:pt x="337" y="766"/>
                    <a:pt x="414" y="766"/>
                  </a:cubicBezTo>
                  <a:cubicBezTo>
                    <a:pt x="444" y="766"/>
                    <a:pt x="486" y="760"/>
                    <a:pt x="508" y="744"/>
                  </a:cubicBezTo>
                  <a:cubicBezTo>
                    <a:pt x="508" y="891"/>
                    <a:pt x="508" y="891"/>
                    <a:pt x="508" y="891"/>
                  </a:cubicBezTo>
                  <a:cubicBezTo>
                    <a:pt x="472" y="908"/>
                    <a:pt x="411" y="914"/>
                    <a:pt x="371" y="914"/>
                  </a:cubicBezTo>
                  <a:cubicBezTo>
                    <a:pt x="186"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0" name="Freeform 17"/>
            <p:cNvSpPr>
              <a:spLocks noSelect="1"/>
            </p:cNvSpPr>
            <p:nvPr/>
          </p:nvSpPr>
          <p:spPr bwMode="black">
            <a:xfrm>
              <a:off x="2433638" y="260351"/>
              <a:ext cx="157163" cy="163513"/>
            </a:xfrm>
            <a:custGeom>
              <a:avLst/>
              <a:gdLst/>
              <a:ahLst/>
              <a:cxnLst>
                <a:cxn ang="0">
                  <a:pos x="173" y="426"/>
                </a:cxn>
                <a:cxn ang="0">
                  <a:pos x="360" y="591"/>
                </a:cxn>
                <a:cxn ang="0">
                  <a:pos x="547" y="497"/>
                </a:cxn>
                <a:cxn ang="0">
                  <a:pos x="672" y="591"/>
                </a:cxn>
                <a:cxn ang="0">
                  <a:pos x="378" y="730"/>
                </a:cxn>
                <a:cxn ang="0">
                  <a:pos x="0" y="365"/>
                </a:cxn>
                <a:cxn ang="0">
                  <a:pos x="378" y="0"/>
                </a:cxn>
                <a:cxn ang="0">
                  <a:pos x="704" y="378"/>
                </a:cxn>
                <a:cxn ang="0">
                  <a:pos x="704" y="426"/>
                </a:cxn>
                <a:cxn ang="0">
                  <a:pos x="173" y="426"/>
                </a:cxn>
                <a:cxn ang="0">
                  <a:pos x="530" y="295"/>
                </a:cxn>
                <a:cxn ang="0">
                  <a:pos x="353" y="130"/>
                </a:cxn>
                <a:cxn ang="0">
                  <a:pos x="173" y="295"/>
                </a:cxn>
                <a:cxn ang="0">
                  <a:pos x="530" y="295"/>
                </a:cxn>
              </a:cxnLst>
              <a:rect l="0" t="0" r="r" b="b"/>
              <a:pathLst>
                <a:path w="704" h="730">
                  <a:moveTo>
                    <a:pt x="173"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3" y="426"/>
                  </a:lnTo>
                  <a:close/>
                  <a:moveTo>
                    <a:pt x="530" y="295"/>
                  </a:moveTo>
                  <a:cubicBezTo>
                    <a:pt x="528" y="194"/>
                    <a:pt x="462" y="130"/>
                    <a:pt x="353" y="130"/>
                  </a:cubicBezTo>
                  <a:cubicBezTo>
                    <a:pt x="250" y="130"/>
                    <a:pt x="186" y="195"/>
                    <a:pt x="173"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1" name="Freeform 18"/>
            <p:cNvSpPr>
              <a:spLocks noSelect="1"/>
            </p:cNvSpPr>
            <p:nvPr/>
          </p:nvSpPr>
          <p:spPr bwMode="black">
            <a:xfrm>
              <a:off x="1017588" y="530226"/>
              <a:ext cx="233363" cy="230188"/>
            </a:xfrm>
            <a:custGeom>
              <a:avLst/>
              <a:gdLst/>
              <a:ahLst/>
              <a:cxnLst>
                <a:cxn ang="0">
                  <a:pos x="63" y="0"/>
                </a:cxn>
                <a:cxn ang="0">
                  <a:pos x="85" y="0"/>
                </a:cxn>
                <a:cxn ang="0">
                  <a:pos x="147" y="145"/>
                </a:cxn>
                <a:cxn ang="0">
                  <a:pos x="118" y="145"/>
                </a:cxn>
                <a:cxn ang="0">
                  <a:pos x="105" y="112"/>
                </a:cxn>
                <a:cxn ang="0">
                  <a:pos x="42" y="112"/>
                </a:cxn>
                <a:cxn ang="0">
                  <a:pos x="29" y="145"/>
                </a:cxn>
                <a:cxn ang="0">
                  <a:pos x="0" y="145"/>
                </a:cxn>
                <a:cxn ang="0">
                  <a:pos x="63" y="0"/>
                </a:cxn>
                <a:cxn ang="0">
                  <a:pos x="96" y="90"/>
                </a:cxn>
                <a:cxn ang="0">
                  <a:pos x="74" y="31"/>
                </a:cxn>
                <a:cxn ang="0">
                  <a:pos x="51" y="90"/>
                </a:cxn>
                <a:cxn ang="0">
                  <a:pos x="96" y="90"/>
                </a:cxn>
              </a:cxnLst>
              <a:rect l="0" t="0" r="r" b="b"/>
              <a:pathLst>
                <a:path w="147" h="145">
                  <a:moveTo>
                    <a:pt x="63" y="0"/>
                  </a:moveTo>
                  <a:lnTo>
                    <a:pt x="85" y="0"/>
                  </a:lnTo>
                  <a:lnTo>
                    <a:pt x="147" y="145"/>
                  </a:lnTo>
                  <a:lnTo>
                    <a:pt x="118" y="145"/>
                  </a:lnTo>
                  <a:lnTo>
                    <a:pt x="105" y="112"/>
                  </a:lnTo>
                  <a:lnTo>
                    <a:pt x="42" y="112"/>
                  </a:lnTo>
                  <a:lnTo>
                    <a:pt x="29" y="145"/>
                  </a:lnTo>
                  <a:lnTo>
                    <a:pt x="0" y="145"/>
                  </a:lnTo>
                  <a:lnTo>
                    <a:pt x="63" y="0"/>
                  </a:lnTo>
                  <a:close/>
                  <a:moveTo>
                    <a:pt x="96" y="90"/>
                  </a:moveTo>
                  <a:lnTo>
                    <a:pt x="74" y="31"/>
                  </a:lnTo>
                  <a:lnTo>
                    <a:pt x="51" y="90"/>
                  </a:lnTo>
                  <a:lnTo>
                    <a:pt x="96" y="9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2" name="Freeform 19"/>
            <p:cNvSpPr>
              <a:spLocks noSelect="1"/>
            </p:cNvSpPr>
            <p:nvPr/>
          </p:nvSpPr>
          <p:spPr bwMode="black">
            <a:xfrm>
              <a:off x="1271588" y="600076"/>
              <a:ext cx="241300" cy="160338"/>
            </a:xfrm>
            <a:custGeom>
              <a:avLst/>
              <a:gdLst/>
              <a:ahLst/>
              <a:cxnLst>
                <a:cxn ang="0">
                  <a:pos x="0" y="17"/>
                </a:cxn>
                <a:cxn ang="0">
                  <a:pos x="165" y="17"/>
                </a:cxn>
                <a:cxn ang="0">
                  <a:pos x="165" y="126"/>
                </a:cxn>
                <a:cxn ang="0">
                  <a:pos x="168" y="126"/>
                </a:cxn>
                <a:cxn ang="0">
                  <a:pos x="381" y="0"/>
                </a:cxn>
                <a:cxn ang="0">
                  <a:pos x="599"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9"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7"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3" name="Freeform 20"/>
            <p:cNvSpPr>
              <a:spLocks noSelect="1"/>
            </p:cNvSpPr>
            <p:nvPr/>
          </p:nvSpPr>
          <p:spPr bwMode="black">
            <a:xfrm>
              <a:off x="1541463" y="600076"/>
              <a:ext cx="127000" cy="163513"/>
            </a:xfrm>
            <a:custGeom>
              <a:avLst/>
              <a:gdLst/>
              <a:ahLst/>
              <a:cxnLst>
                <a:cxn ang="0">
                  <a:pos x="433" y="210"/>
                </a:cxn>
                <a:cxn ang="0">
                  <a:pos x="297" y="139"/>
                </a:cxn>
                <a:cxn ang="0">
                  <a:pos x="195" y="213"/>
                </a:cxn>
                <a:cxn ang="0">
                  <a:pos x="570" y="507"/>
                </a:cxn>
                <a:cxn ang="0">
                  <a:pos x="271" y="730"/>
                </a:cxn>
                <a:cxn ang="0">
                  <a:pos x="0" y="623"/>
                </a:cxn>
                <a:cxn ang="0">
                  <a:pos x="116" y="514"/>
                </a:cxn>
                <a:cxn ang="0">
                  <a:pos x="281" y="600"/>
                </a:cxn>
                <a:cxn ang="0">
                  <a:pos x="397" y="520"/>
                </a:cxn>
                <a:cxn ang="0">
                  <a:pos x="21" y="224"/>
                </a:cxn>
                <a:cxn ang="0">
                  <a:pos x="301" y="0"/>
                </a:cxn>
                <a:cxn ang="0">
                  <a:pos x="549" y="106"/>
                </a:cxn>
                <a:cxn ang="0">
                  <a:pos x="433" y="210"/>
                </a:cxn>
              </a:cxnLst>
              <a:rect l="0" t="0" r="r" b="b"/>
              <a:pathLst>
                <a:path w="570" h="730">
                  <a:moveTo>
                    <a:pt x="433" y="210"/>
                  </a:moveTo>
                  <a:cubicBezTo>
                    <a:pt x="399" y="164"/>
                    <a:pt x="356" y="139"/>
                    <a:pt x="297" y="139"/>
                  </a:cubicBezTo>
                  <a:cubicBezTo>
                    <a:pt x="250" y="139"/>
                    <a:pt x="195" y="161"/>
                    <a:pt x="195" y="213"/>
                  </a:cubicBezTo>
                  <a:cubicBezTo>
                    <a:pt x="195" y="337"/>
                    <a:pt x="570" y="236"/>
                    <a:pt x="570" y="507"/>
                  </a:cubicBezTo>
                  <a:cubicBezTo>
                    <a:pt x="570" y="672"/>
                    <a:pt x="413" y="730"/>
                    <a:pt x="271" y="730"/>
                  </a:cubicBezTo>
                  <a:cubicBezTo>
                    <a:pt x="163" y="730"/>
                    <a:pt x="71" y="702"/>
                    <a:pt x="0" y="623"/>
                  </a:cubicBezTo>
                  <a:cubicBezTo>
                    <a:pt x="116" y="514"/>
                    <a:pt x="116" y="514"/>
                    <a:pt x="116" y="514"/>
                  </a:cubicBezTo>
                  <a:cubicBezTo>
                    <a:pt x="161" y="563"/>
                    <a:pt x="207" y="600"/>
                    <a:pt x="281" y="600"/>
                  </a:cubicBezTo>
                  <a:cubicBezTo>
                    <a:pt x="331" y="600"/>
                    <a:pt x="397" y="575"/>
                    <a:pt x="397" y="520"/>
                  </a:cubicBezTo>
                  <a:cubicBezTo>
                    <a:pt x="397" y="376"/>
                    <a:pt x="21" y="489"/>
                    <a:pt x="21" y="224"/>
                  </a:cubicBezTo>
                  <a:cubicBezTo>
                    <a:pt x="21" y="69"/>
                    <a:pt x="161" y="0"/>
                    <a:pt x="301" y="0"/>
                  </a:cubicBezTo>
                  <a:cubicBezTo>
                    <a:pt x="394" y="0"/>
                    <a:pt x="492" y="29"/>
                    <a:pt x="549" y="106"/>
                  </a:cubicBezTo>
                  <a:lnTo>
                    <a:pt x="433" y="21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4" name="Freeform 21"/>
            <p:cNvSpPr>
              <a:spLocks noSelect="1"/>
            </p:cNvSpPr>
            <p:nvPr/>
          </p:nvSpPr>
          <p:spPr bwMode="black">
            <a:xfrm>
              <a:off x="1679575" y="560388"/>
              <a:ext cx="114300" cy="203200"/>
            </a:xfrm>
            <a:custGeom>
              <a:avLst/>
              <a:gdLst/>
              <a:ahLst/>
              <a:cxnLst>
                <a:cxn ang="0">
                  <a:pos x="0" y="349"/>
                </a:cxn>
                <a:cxn ang="0">
                  <a:pos x="0" y="201"/>
                </a:cxn>
                <a:cxn ang="0">
                  <a:pos x="143" y="201"/>
                </a:cxn>
                <a:cxn ang="0">
                  <a:pos x="143" y="0"/>
                </a:cxn>
                <a:cxn ang="0">
                  <a:pos x="317" y="0"/>
                </a:cxn>
                <a:cxn ang="0">
                  <a:pos x="317" y="201"/>
                </a:cxn>
                <a:cxn ang="0">
                  <a:pos x="509" y="201"/>
                </a:cxn>
                <a:cxn ang="0">
                  <a:pos x="509" y="349"/>
                </a:cxn>
                <a:cxn ang="0">
                  <a:pos x="317" y="349"/>
                </a:cxn>
                <a:cxn ang="0">
                  <a:pos x="317" y="653"/>
                </a:cxn>
                <a:cxn ang="0">
                  <a:pos x="414" y="766"/>
                </a:cxn>
                <a:cxn ang="0">
                  <a:pos x="509" y="744"/>
                </a:cxn>
                <a:cxn ang="0">
                  <a:pos x="509" y="891"/>
                </a:cxn>
                <a:cxn ang="0">
                  <a:pos x="371" y="914"/>
                </a:cxn>
                <a:cxn ang="0">
                  <a:pos x="143" y="668"/>
                </a:cxn>
                <a:cxn ang="0">
                  <a:pos x="143" y="349"/>
                </a:cxn>
                <a:cxn ang="0">
                  <a:pos x="0" y="349"/>
                </a:cxn>
              </a:cxnLst>
              <a:rect l="0" t="0" r="r" b="b"/>
              <a:pathLst>
                <a:path w="509"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9" y="201"/>
                    <a:pt x="509" y="201"/>
                    <a:pt x="509" y="201"/>
                  </a:cubicBezTo>
                  <a:cubicBezTo>
                    <a:pt x="509" y="349"/>
                    <a:pt x="509" y="349"/>
                    <a:pt x="509" y="349"/>
                  </a:cubicBezTo>
                  <a:cubicBezTo>
                    <a:pt x="317" y="349"/>
                    <a:pt x="317" y="349"/>
                    <a:pt x="317" y="349"/>
                  </a:cubicBezTo>
                  <a:cubicBezTo>
                    <a:pt x="317" y="653"/>
                    <a:pt x="317" y="653"/>
                    <a:pt x="317" y="653"/>
                  </a:cubicBezTo>
                  <a:cubicBezTo>
                    <a:pt x="317" y="723"/>
                    <a:pt x="338" y="766"/>
                    <a:pt x="414" y="766"/>
                  </a:cubicBezTo>
                  <a:cubicBezTo>
                    <a:pt x="445" y="766"/>
                    <a:pt x="487" y="760"/>
                    <a:pt x="509" y="744"/>
                  </a:cubicBezTo>
                  <a:cubicBezTo>
                    <a:pt x="509" y="891"/>
                    <a:pt x="509" y="891"/>
                    <a:pt x="509" y="891"/>
                  </a:cubicBezTo>
                  <a:cubicBezTo>
                    <a:pt x="472" y="908"/>
                    <a:pt x="412" y="914"/>
                    <a:pt x="371" y="914"/>
                  </a:cubicBezTo>
                  <a:cubicBezTo>
                    <a:pt x="187"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5" name="Freeform 22"/>
            <p:cNvSpPr>
              <a:spLocks noSelect="1"/>
            </p:cNvSpPr>
            <p:nvPr/>
          </p:nvSpPr>
          <p:spPr bwMode="black">
            <a:xfrm>
              <a:off x="1816100" y="600076"/>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6" y="529"/>
                    <a:pt x="264" y="591"/>
                    <a:pt x="361" y="591"/>
                  </a:cubicBezTo>
                  <a:cubicBezTo>
                    <a:pt x="448" y="591"/>
                    <a:pt x="504" y="550"/>
                    <a:pt x="548" y="497"/>
                  </a:cubicBezTo>
                  <a:cubicBezTo>
                    <a:pt x="672" y="591"/>
                    <a:pt x="672" y="591"/>
                    <a:pt x="672" y="591"/>
                  </a:cubicBezTo>
                  <a:cubicBezTo>
                    <a:pt x="591" y="691"/>
                    <a:pt x="488" y="730"/>
                    <a:pt x="378" y="730"/>
                  </a:cubicBezTo>
                  <a:cubicBezTo>
                    <a:pt x="168" y="730"/>
                    <a:pt x="0" y="584"/>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6" name="Freeform 23"/>
            <p:cNvSpPr>
              <a:spLocks noSelect="1"/>
            </p:cNvSpPr>
            <p:nvPr/>
          </p:nvSpPr>
          <p:spPr bwMode="black">
            <a:xfrm>
              <a:off x="2009775" y="600076"/>
              <a:ext cx="98425" cy="160338"/>
            </a:xfrm>
            <a:custGeom>
              <a:avLst/>
              <a:gdLst/>
              <a:ahLst/>
              <a:cxnLst>
                <a:cxn ang="0">
                  <a:pos x="0" y="17"/>
                </a:cxn>
                <a:cxn ang="0">
                  <a:pos x="174" y="17"/>
                </a:cxn>
                <a:cxn ang="0">
                  <a:pos x="174" y="127"/>
                </a:cxn>
                <a:cxn ang="0">
                  <a:pos x="177" y="127"/>
                </a:cxn>
                <a:cxn ang="0">
                  <a:pos x="383" y="0"/>
                </a:cxn>
                <a:cxn ang="0">
                  <a:pos x="445" y="10"/>
                </a:cxn>
                <a:cxn ang="0">
                  <a:pos x="445" y="178"/>
                </a:cxn>
                <a:cxn ang="0">
                  <a:pos x="361" y="165"/>
                </a:cxn>
                <a:cxn ang="0">
                  <a:pos x="174" y="340"/>
                </a:cxn>
                <a:cxn ang="0">
                  <a:pos x="174" y="713"/>
                </a:cxn>
                <a:cxn ang="0">
                  <a:pos x="0" y="713"/>
                </a:cxn>
                <a:cxn ang="0">
                  <a:pos x="0" y="17"/>
                </a:cxn>
              </a:cxnLst>
              <a:rect l="0" t="0" r="r" b="b"/>
              <a:pathLst>
                <a:path w="445" h="713">
                  <a:moveTo>
                    <a:pt x="0" y="17"/>
                  </a:moveTo>
                  <a:cubicBezTo>
                    <a:pt x="174" y="17"/>
                    <a:pt x="174" y="17"/>
                    <a:pt x="174" y="17"/>
                  </a:cubicBezTo>
                  <a:cubicBezTo>
                    <a:pt x="174" y="127"/>
                    <a:pt x="174" y="127"/>
                    <a:pt x="174" y="127"/>
                  </a:cubicBezTo>
                  <a:cubicBezTo>
                    <a:pt x="177" y="127"/>
                    <a:pt x="177" y="127"/>
                    <a:pt x="177" y="127"/>
                  </a:cubicBezTo>
                  <a:cubicBezTo>
                    <a:pt x="215" y="48"/>
                    <a:pt x="292" y="0"/>
                    <a:pt x="383" y="0"/>
                  </a:cubicBezTo>
                  <a:cubicBezTo>
                    <a:pt x="405" y="0"/>
                    <a:pt x="425" y="4"/>
                    <a:pt x="445" y="10"/>
                  </a:cubicBezTo>
                  <a:cubicBezTo>
                    <a:pt x="445" y="178"/>
                    <a:pt x="445" y="178"/>
                    <a:pt x="445" y="178"/>
                  </a:cubicBezTo>
                  <a:cubicBezTo>
                    <a:pt x="416" y="171"/>
                    <a:pt x="389" y="165"/>
                    <a:pt x="361" y="165"/>
                  </a:cubicBezTo>
                  <a:cubicBezTo>
                    <a:pt x="198" y="165"/>
                    <a:pt x="174" y="303"/>
                    <a:pt x="174" y="340"/>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7" name="Freeform 24"/>
            <p:cNvSpPr>
              <a:spLocks noSelect="1"/>
            </p:cNvSpPr>
            <p:nvPr/>
          </p:nvSpPr>
          <p:spPr bwMode="black">
            <a:xfrm>
              <a:off x="2122488" y="515938"/>
              <a:ext cx="166688" cy="247650"/>
            </a:xfrm>
            <a:custGeom>
              <a:avLst/>
              <a:gdLst/>
              <a:ahLst/>
              <a:cxnLst>
                <a:cxn ang="0">
                  <a:pos x="585" y="991"/>
                </a:cxn>
                <a:cxn ang="0">
                  <a:pos x="582" y="991"/>
                </a:cxn>
                <a:cxn ang="0">
                  <a:pos x="343" y="1113"/>
                </a:cxn>
                <a:cxn ang="0">
                  <a:pos x="0" y="748"/>
                </a:cxn>
                <a:cxn ang="0">
                  <a:pos x="336" y="383"/>
                </a:cxn>
                <a:cxn ang="0">
                  <a:pos x="572" y="489"/>
                </a:cxn>
                <a:cxn ang="0">
                  <a:pos x="576" y="489"/>
                </a:cxn>
                <a:cxn ang="0">
                  <a:pos x="576" y="0"/>
                </a:cxn>
                <a:cxn ang="0">
                  <a:pos x="750" y="0"/>
                </a:cxn>
                <a:cxn ang="0">
                  <a:pos x="750" y="1096"/>
                </a:cxn>
                <a:cxn ang="0">
                  <a:pos x="585" y="1096"/>
                </a:cxn>
                <a:cxn ang="0">
                  <a:pos x="585" y="991"/>
                </a:cxn>
                <a:cxn ang="0">
                  <a:pos x="378" y="956"/>
                </a:cxn>
                <a:cxn ang="0">
                  <a:pos x="582" y="748"/>
                </a:cxn>
                <a:cxn ang="0">
                  <a:pos x="378" y="539"/>
                </a:cxn>
                <a:cxn ang="0">
                  <a:pos x="174" y="748"/>
                </a:cxn>
                <a:cxn ang="0">
                  <a:pos x="378" y="956"/>
                </a:cxn>
              </a:cxnLst>
              <a:rect l="0" t="0" r="r" b="b"/>
              <a:pathLst>
                <a:path w="750" h="1113">
                  <a:moveTo>
                    <a:pt x="585" y="991"/>
                  </a:moveTo>
                  <a:cubicBezTo>
                    <a:pt x="582" y="991"/>
                    <a:pt x="582" y="991"/>
                    <a:pt x="582" y="991"/>
                  </a:cubicBezTo>
                  <a:cubicBezTo>
                    <a:pt x="531" y="1075"/>
                    <a:pt x="440" y="1113"/>
                    <a:pt x="343" y="1113"/>
                  </a:cubicBezTo>
                  <a:cubicBezTo>
                    <a:pt x="129" y="1113"/>
                    <a:pt x="0" y="954"/>
                    <a:pt x="0" y="748"/>
                  </a:cubicBezTo>
                  <a:cubicBezTo>
                    <a:pt x="0" y="542"/>
                    <a:pt x="137" y="383"/>
                    <a:pt x="336" y="383"/>
                  </a:cubicBezTo>
                  <a:cubicBezTo>
                    <a:pt x="466" y="383"/>
                    <a:pt x="536" y="444"/>
                    <a:pt x="572" y="489"/>
                  </a:cubicBezTo>
                  <a:cubicBezTo>
                    <a:pt x="576" y="489"/>
                    <a:pt x="576" y="489"/>
                    <a:pt x="576" y="489"/>
                  </a:cubicBezTo>
                  <a:cubicBezTo>
                    <a:pt x="576" y="0"/>
                    <a:pt x="576" y="0"/>
                    <a:pt x="576" y="0"/>
                  </a:cubicBezTo>
                  <a:cubicBezTo>
                    <a:pt x="750" y="0"/>
                    <a:pt x="750" y="0"/>
                    <a:pt x="750" y="0"/>
                  </a:cubicBezTo>
                  <a:cubicBezTo>
                    <a:pt x="750" y="1096"/>
                    <a:pt x="750" y="1096"/>
                    <a:pt x="750" y="1096"/>
                  </a:cubicBezTo>
                  <a:cubicBezTo>
                    <a:pt x="585" y="1096"/>
                    <a:pt x="585" y="1096"/>
                    <a:pt x="585" y="1096"/>
                  </a:cubicBezTo>
                  <a:lnTo>
                    <a:pt x="585" y="991"/>
                  </a:lnTo>
                  <a:close/>
                  <a:moveTo>
                    <a:pt x="378" y="956"/>
                  </a:moveTo>
                  <a:cubicBezTo>
                    <a:pt x="505" y="956"/>
                    <a:pt x="582" y="857"/>
                    <a:pt x="582" y="748"/>
                  </a:cubicBezTo>
                  <a:cubicBezTo>
                    <a:pt x="582" y="639"/>
                    <a:pt x="505" y="539"/>
                    <a:pt x="378" y="539"/>
                  </a:cubicBezTo>
                  <a:cubicBezTo>
                    <a:pt x="250" y="539"/>
                    <a:pt x="174" y="639"/>
                    <a:pt x="174" y="748"/>
                  </a:cubicBezTo>
                  <a:cubicBezTo>
                    <a:pt x="174" y="857"/>
                    <a:pt x="250" y="956"/>
                    <a:pt x="378" y="956"/>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8" name="Freeform 25"/>
            <p:cNvSpPr>
              <a:spLocks noSelect="1"/>
            </p:cNvSpPr>
            <p:nvPr/>
          </p:nvSpPr>
          <p:spPr bwMode="black">
            <a:xfrm>
              <a:off x="2322513" y="600076"/>
              <a:ext cx="142875" cy="163513"/>
            </a:xfrm>
            <a:custGeom>
              <a:avLst/>
              <a:gdLst/>
              <a:ahLst/>
              <a:cxnLst>
                <a:cxn ang="0">
                  <a:pos x="481" y="617"/>
                </a:cxn>
                <a:cxn ang="0">
                  <a:pos x="477" y="617"/>
                </a:cxn>
                <a:cxn ang="0">
                  <a:pos x="254" y="730"/>
                </a:cxn>
                <a:cxn ang="0">
                  <a:pos x="0" y="521"/>
                </a:cxn>
                <a:cxn ang="0">
                  <a:pos x="437" y="279"/>
                </a:cxn>
                <a:cxn ang="0">
                  <a:pos x="481" y="279"/>
                </a:cxn>
                <a:cxn ang="0">
                  <a:pos x="481" y="261"/>
                </a:cxn>
                <a:cxn ang="0">
                  <a:pos x="322" y="130"/>
                </a:cxn>
                <a:cxn ang="0">
                  <a:pos x="136" y="203"/>
                </a:cxn>
                <a:cxn ang="0">
                  <a:pos x="45" y="111"/>
                </a:cxn>
                <a:cxn ang="0">
                  <a:pos x="340" y="0"/>
                </a:cxn>
                <a:cxn ang="0">
                  <a:pos x="637" y="313"/>
                </a:cxn>
                <a:cxn ang="0">
                  <a:pos x="637" y="713"/>
                </a:cxn>
                <a:cxn ang="0">
                  <a:pos x="481" y="713"/>
                </a:cxn>
                <a:cxn ang="0">
                  <a:pos x="481" y="617"/>
                </a:cxn>
                <a:cxn ang="0">
                  <a:pos x="471" y="401"/>
                </a:cxn>
                <a:cxn ang="0">
                  <a:pos x="435" y="401"/>
                </a:cxn>
                <a:cxn ang="0">
                  <a:pos x="174" y="508"/>
                </a:cxn>
                <a:cxn ang="0">
                  <a:pos x="295" y="600"/>
                </a:cxn>
                <a:cxn ang="0">
                  <a:pos x="471" y="440"/>
                </a:cxn>
                <a:cxn ang="0">
                  <a:pos x="471" y="401"/>
                </a:cxn>
              </a:cxnLst>
              <a:rect l="0" t="0" r="r" b="b"/>
              <a:pathLst>
                <a:path w="637" h="730">
                  <a:moveTo>
                    <a:pt x="481" y="617"/>
                  </a:moveTo>
                  <a:cubicBezTo>
                    <a:pt x="477" y="617"/>
                    <a:pt x="477" y="617"/>
                    <a:pt x="477" y="617"/>
                  </a:cubicBezTo>
                  <a:cubicBezTo>
                    <a:pt x="427" y="695"/>
                    <a:pt x="346" y="730"/>
                    <a:pt x="254" y="730"/>
                  </a:cubicBezTo>
                  <a:cubicBezTo>
                    <a:pt x="125" y="730"/>
                    <a:pt x="0" y="659"/>
                    <a:pt x="0" y="521"/>
                  </a:cubicBezTo>
                  <a:cubicBezTo>
                    <a:pt x="0" y="295"/>
                    <a:pt x="264" y="279"/>
                    <a:pt x="437" y="279"/>
                  </a:cubicBezTo>
                  <a:cubicBezTo>
                    <a:pt x="481" y="279"/>
                    <a:pt x="481" y="279"/>
                    <a:pt x="481" y="279"/>
                  </a:cubicBezTo>
                  <a:cubicBezTo>
                    <a:pt x="481" y="261"/>
                    <a:pt x="481" y="261"/>
                    <a:pt x="481" y="261"/>
                  </a:cubicBezTo>
                  <a:cubicBezTo>
                    <a:pt x="481" y="175"/>
                    <a:pt x="414" y="130"/>
                    <a:pt x="322" y="130"/>
                  </a:cubicBezTo>
                  <a:cubicBezTo>
                    <a:pt x="249" y="130"/>
                    <a:pt x="182" y="159"/>
                    <a:pt x="136" y="203"/>
                  </a:cubicBezTo>
                  <a:cubicBezTo>
                    <a:pt x="45" y="111"/>
                    <a:pt x="45" y="111"/>
                    <a:pt x="45" y="111"/>
                  </a:cubicBezTo>
                  <a:cubicBezTo>
                    <a:pt x="122" y="33"/>
                    <a:pt x="230" y="0"/>
                    <a:pt x="340" y="0"/>
                  </a:cubicBezTo>
                  <a:cubicBezTo>
                    <a:pt x="637" y="0"/>
                    <a:pt x="637" y="214"/>
                    <a:pt x="637" y="313"/>
                  </a:cubicBezTo>
                  <a:cubicBezTo>
                    <a:pt x="637" y="713"/>
                    <a:pt x="637" y="713"/>
                    <a:pt x="637" y="713"/>
                  </a:cubicBezTo>
                  <a:cubicBezTo>
                    <a:pt x="481" y="713"/>
                    <a:pt x="481" y="713"/>
                    <a:pt x="481" y="713"/>
                  </a:cubicBezTo>
                  <a:lnTo>
                    <a:pt x="481" y="617"/>
                  </a:lnTo>
                  <a:close/>
                  <a:moveTo>
                    <a:pt x="471" y="401"/>
                  </a:moveTo>
                  <a:cubicBezTo>
                    <a:pt x="435" y="401"/>
                    <a:pt x="435" y="401"/>
                    <a:pt x="435" y="401"/>
                  </a:cubicBezTo>
                  <a:cubicBezTo>
                    <a:pt x="339" y="401"/>
                    <a:pt x="174" y="408"/>
                    <a:pt x="174" y="508"/>
                  </a:cubicBezTo>
                  <a:cubicBezTo>
                    <a:pt x="174" y="572"/>
                    <a:pt x="239" y="600"/>
                    <a:pt x="295" y="600"/>
                  </a:cubicBezTo>
                  <a:cubicBezTo>
                    <a:pt x="414" y="600"/>
                    <a:pt x="471" y="537"/>
                    <a:pt x="471" y="440"/>
                  </a:cubicBezTo>
                  <a:lnTo>
                    <a:pt x="471" y="401"/>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9" name="Freeform 26"/>
            <p:cNvSpPr>
              <a:spLocks noSelect="1"/>
            </p:cNvSpPr>
            <p:nvPr/>
          </p:nvSpPr>
          <p:spPr bwMode="black">
            <a:xfrm>
              <a:off x="2505075" y="600076"/>
              <a:ext cx="241300" cy="160338"/>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8"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6"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grpSp>
      <p:sp>
        <p:nvSpPr>
          <p:cNvPr id="2" name="Titel 1"/>
          <p:cNvSpPr>
            <a:spLocks noGrp="1" noSelect="1"/>
          </p:cNvSpPr>
          <p:nvPr userDrawn="1">
            <p:ph type="ctrTitle" hasCustomPrompt="1"/>
          </p:nvPr>
        </p:nvSpPr>
        <p:spPr bwMode="gray">
          <a:xfrm>
            <a:off x="981045" y="1758949"/>
            <a:ext cx="7344000" cy="1836000"/>
          </a:xfrm>
        </p:spPr>
        <p:txBody>
          <a:bodyPr anchor="t" anchorCtr="0"/>
          <a:lstStyle>
            <a:lvl1pPr algn="l">
              <a:defRPr sz="5500">
                <a:solidFill>
                  <a:schemeClr val="bg1"/>
                </a:solidFill>
              </a:defRPr>
            </a:lvl1pPr>
          </a:lstStyle>
          <a:p>
            <a:r>
              <a:rPr lang="nl-NL" noProof="1" smtClean="0"/>
              <a:t>Titel</a:t>
            </a:r>
            <a:endParaRPr lang="nl-NL" noProof="1"/>
          </a:p>
        </p:txBody>
      </p:sp>
      <p:sp>
        <p:nvSpPr>
          <p:cNvPr id="3" name="Ondertitel 2"/>
          <p:cNvSpPr>
            <a:spLocks noGrp="1" noSelect="1"/>
          </p:cNvSpPr>
          <p:nvPr userDrawn="1">
            <p:ph type="subTitle" idx="1" hasCustomPrompt="1"/>
          </p:nvPr>
        </p:nvSpPr>
        <p:spPr bwMode="gray">
          <a:xfrm>
            <a:off x="981045" y="3603786"/>
            <a:ext cx="7344000" cy="1752600"/>
          </a:xfrm>
        </p:spPr>
        <p:txBody>
          <a:bodyPr/>
          <a:lstStyle>
            <a:lvl1pPr marL="0" indent="0" algn="l">
              <a:buNone/>
              <a:defRPr sz="35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noProof="1" smtClean="0"/>
              <a:t>jaar / subtitel</a:t>
            </a:r>
            <a:endParaRPr lang="nl-NL" noProof="1"/>
          </a:p>
        </p:txBody>
      </p:sp>
      <p:sp>
        <p:nvSpPr>
          <p:cNvPr id="4" name="***Tijdelijke aanduiding voor datum 3"/>
          <p:cNvSpPr>
            <a:spLocks noGrp="1" noSelect="1"/>
          </p:cNvSpPr>
          <p:nvPr userDrawn="1">
            <p:ph type="dt" sz="half" idx="10"/>
          </p:nvPr>
        </p:nvSpPr>
        <p:spPr bwMode="gray">
          <a:xfrm>
            <a:off x="887100" y="6357009"/>
            <a:ext cx="2133600" cy="365125"/>
          </a:xfrm>
          <a:prstGeom prst="rect">
            <a:avLst/>
          </a:prstGeom>
        </p:spPr>
        <p:txBody>
          <a:bodyPr/>
          <a:lstStyle>
            <a:lvl1pPr algn="l">
              <a:defRPr sz="1750" b="1">
                <a:solidFill>
                  <a:schemeClr val="bg1"/>
                </a:solidFill>
              </a:defRPr>
            </a:lvl1pPr>
          </a:lstStyle>
          <a:p>
            <a:fld id="{2B73D82E-34C7-4443-9795-4B5B5DED72AE}" type="datetime1">
              <a:rPr lang="nl-NL" noProof="1" smtClean="0"/>
              <a:t>12-11-2019</a:t>
            </a:fld>
            <a:endParaRPr lang="nl-NL" noProof="1"/>
          </a:p>
        </p:txBody>
      </p:sp>
      <p:sp>
        <p:nvSpPr>
          <p:cNvPr id="33" name="Afgeronde rechthoek 32"/>
          <p:cNvSpPr>
            <a:spLocks noSelect="1"/>
          </p:cNvSpPr>
          <p:nvPr userDrawn="1"/>
        </p:nvSpPr>
        <p:spPr bwMode="gray">
          <a:xfrm>
            <a:off x="-1731443" y="98556"/>
            <a:ext cx="1609522" cy="4770636"/>
          </a:xfrm>
          <a:prstGeom prst="roundRect">
            <a:avLst>
              <a:gd name="adj" fmla="val 970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gn="l"/>
            <a:r>
              <a:rPr lang="nl-NL" sz="1000" noProof="1" smtClean="0">
                <a:solidFill>
                  <a:schemeClr val="tx1"/>
                </a:solidFill>
              </a:rPr>
              <a:t>Deze dia  is zo gemaakt dat je zelf een afbeelding kan invoegen. </a:t>
            </a:r>
          </a:p>
          <a:p>
            <a:pPr algn="l"/>
            <a:endParaRPr lang="nl-NL" sz="1000" noProof="1" smtClean="0">
              <a:solidFill>
                <a:schemeClr val="tx1"/>
              </a:solidFill>
            </a:endParaRPr>
          </a:p>
          <a:p>
            <a:pPr algn="l"/>
            <a:r>
              <a:rPr lang="nl-NL" sz="1000" noProof="1" smtClean="0">
                <a:solidFill>
                  <a:schemeClr val="tx1"/>
                </a:solidFill>
              </a:rPr>
              <a:t>Klik met de rechtermuisknop in de achtergrond en kies Achtergrond opmaken. Klik op Opvulling met figuur of bitmappatroon en dan op Invoegen uit bestand. Kies de afbeelding en klik op Invoegen en Sluiten.</a:t>
            </a:r>
          </a:p>
          <a:p>
            <a:pPr algn="l"/>
            <a:endParaRPr lang="nl-NL" sz="1000" noProof="1" smtClean="0">
              <a:solidFill>
                <a:schemeClr val="tx1"/>
              </a:solidFill>
            </a:endParaRPr>
          </a:p>
          <a:p>
            <a:pPr algn="l"/>
            <a:r>
              <a:rPr lang="nl-NL" sz="1000" noProof="1" smtClean="0">
                <a:solidFill>
                  <a:schemeClr val="tx1"/>
                </a:solidFill>
              </a:rPr>
              <a:t>Klik niet op Overal toepassen omdat de afbeelding dan op alle dia’s komt. Met ctrl + z kan je dit ongedaan maken.</a:t>
            </a:r>
          </a:p>
          <a:p>
            <a:pPr algn="l"/>
            <a:endParaRPr lang="nl-NL" sz="1000" noProof="1" smtClean="0">
              <a:solidFill>
                <a:schemeClr val="tx1"/>
              </a:solidFill>
            </a:endParaRPr>
          </a:p>
          <a:p>
            <a:pPr algn="l"/>
            <a:r>
              <a:rPr lang="nl-NL" sz="1000" noProof="1" smtClean="0">
                <a:solidFill>
                  <a:schemeClr val="tx1"/>
                </a:solidFill>
              </a:rPr>
              <a:t>Voor het mooiste resultaat is de beeldverhouding 1024 x 768 pixels. Het beeld blijft dan scherp en vervormt niet.</a:t>
            </a:r>
          </a:p>
          <a:p>
            <a:pPr algn="l"/>
            <a:endParaRPr lang="nl-NL" sz="1000" noProof="1">
              <a:solidFill>
                <a:schemeClr val="tx1"/>
              </a:solidFill>
            </a:endParaRP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noSelect="1"/>
          </p:cNvSpPr>
          <p:nvPr>
            <p:ph type="title" hasCustomPrompt="1"/>
          </p:nvPr>
        </p:nvSpPr>
        <p:spPr bwMode="gray"/>
        <p:txBody>
          <a:bodyPr/>
          <a:lstStyle>
            <a:lvl1pPr>
              <a:defRPr/>
            </a:lvl1pPr>
          </a:lstStyle>
          <a:p>
            <a:r>
              <a:rPr lang="nl-NL" noProof="1" smtClean="0"/>
              <a:t>Titel</a:t>
            </a:r>
            <a:endParaRPr lang="nl-NL" noProof="1"/>
          </a:p>
        </p:txBody>
      </p:sp>
      <p:sp>
        <p:nvSpPr>
          <p:cNvPr id="3" name="Tijdelijke aanduiding voor datum 2"/>
          <p:cNvSpPr>
            <a:spLocks noGrp="1" noSelect="1"/>
          </p:cNvSpPr>
          <p:nvPr>
            <p:ph type="dt" sz="half" idx="10"/>
          </p:nvPr>
        </p:nvSpPr>
        <p:spPr bwMode="gray"/>
        <p:txBody>
          <a:bodyPr/>
          <a:lstStyle/>
          <a:p>
            <a:fld id="{1A77BA14-42C5-46AA-9FAD-892BA193696F}" type="datetime1">
              <a:rPr lang="nl-NL" smtClean="0"/>
              <a:t>12-11-2019</a:t>
            </a:fld>
            <a:endParaRPr lang="nl-NL" dirty="0"/>
          </a:p>
        </p:txBody>
      </p:sp>
      <p:sp>
        <p:nvSpPr>
          <p:cNvPr id="4" name="Tijdelijke aanduiding voor voettekst 3"/>
          <p:cNvSpPr>
            <a:spLocks noGrp="1" noSelect="1"/>
          </p:cNvSpPr>
          <p:nvPr>
            <p:ph type="ftr" sz="quarter" idx="11"/>
          </p:nvPr>
        </p:nvSpPr>
        <p:spPr bwMode="gray"/>
        <p:txBody>
          <a:bodyPr/>
          <a:lstStyle/>
          <a:p>
            <a:r>
              <a:rPr lang="nl-NL" dirty="0" smtClean="0"/>
              <a:t>Via Invoegen | Koptekst en voettekst kunt u de tekst wijzigen</a:t>
            </a:r>
            <a:endParaRPr lang="nl-NL" dirty="0"/>
          </a:p>
        </p:txBody>
      </p:sp>
      <p:sp>
        <p:nvSpPr>
          <p:cNvPr id="5" name="Tijdelijke aanduiding voor dianummer 4"/>
          <p:cNvSpPr>
            <a:spLocks noGrp="1" noSelect="1"/>
          </p:cNvSpPr>
          <p:nvPr>
            <p:ph type="sldNum" sz="quarter" idx="12"/>
          </p:nvPr>
        </p:nvSpPr>
        <p:spPr bwMode="gray"/>
        <p:txBody>
          <a:bodyPr/>
          <a:lstStyle/>
          <a:p>
            <a:r>
              <a:rPr lang="nl-NL" dirty="0" smtClean="0"/>
              <a:t>| </a:t>
            </a:r>
            <a:fld id="{5A73F218-DCB0-4894-9B51-05C25669D534}" type="slidenum">
              <a:rPr lang="nl-NL" smtClean="0"/>
              <a:pPr/>
              <a:t>‹nr.›</a:t>
            </a:fld>
            <a:endParaRPr lang="nl-NL" dirty="0"/>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Leeg met logo">
    <p:spTree>
      <p:nvGrpSpPr>
        <p:cNvPr id="1" name=""/>
        <p:cNvGrpSpPr/>
        <p:nvPr/>
      </p:nvGrpSpPr>
      <p:grpSpPr>
        <a:xfrm>
          <a:off x="0" y="0"/>
          <a:ext cx="0" cy="0"/>
          <a:chOff x="0" y="0"/>
          <a:chExt cx="0" cy="0"/>
        </a:xfrm>
      </p:grpSpPr>
      <p:sp>
        <p:nvSpPr>
          <p:cNvPr id="2" name="Tijdelijke aanduiding voor datum 1"/>
          <p:cNvSpPr>
            <a:spLocks noGrp="1" noSelect="1"/>
          </p:cNvSpPr>
          <p:nvPr>
            <p:ph type="dt" sz="half" idx="10"/>
          </p:nvPr>
        </p:nvSpPr>
        <p:spPr bwMode="gray"/>
        <p:txBody>
          <a:bodyPr/>
          <a:lstStyle/>
          <a:p>
            <a:fld id="{DD87E8CE-33A9-43EE-B25B-F09963B573BA}" type="datetime1">
              <a:rPr lang="nl-NL" smtClean="0"/>
              <a:t>12-11-2019</a:t>
            </a:fld>
            <a:endParaRPr lang="nl-NL" dirty="0"/>
          </a:p>
        </p:txBody>
      </p:sp>
      <p:sp>
        <p:nvSpPr>
          <p:cNvPr id="3" name="Tijdelijke aanduiding voor voettekst 2"/>
          <p:cNvSpPr>
            <a:spLocks noGrp="1" noSelect="1"/>
          </p:cNvSpPr>
          <p:nvPr>
            <p:ph type="ftr" sz="quarter" idx="11"/>
          </p:nvPr>
        </p:nvSpPr>
        <p:spPr bwMode="gray"/>
        <p:txBody>
          <a:bodyPr/>
          <a:lstStyle/>
          <a:p>
            <a:r>
              <a:rPr lang="nl-NL" dirty="0" smtClean="0"/>
              <a:t>Via Invoegen | Koptekst en voettekst kunt u de tekst wijzigen</a:t>
            </a:r>
            <a:endParaRPr lang="nl-NL" dirty="0"/>
          </a:p>
        </p:txBody>
      </p:sp>
      <p:sp>
        <p:nvSpPr>
          <p:cNvPr id="4" name="Tijdelijke aanduiding voor dianummer 3"/>
          <p:cNvSpPr>
            <a:spLocks noGrp="1" noSelect="1"/>
          </p:cNvSpPr>
          <p:nvPr>
            <p:ph type="sldNum" sz="quarter" idx="12"/>
          </p:nvPr>
        </p:nvSpPr>
        <p:spPr bwMode="gray"/>
        <p:txBody>
          <a:bodyPr/>
          <a:lstStyle/>
          <a:p>
            <a:r>
              <a:rPr lang="nl-NL" dirty="0" smtClean="0"/>
              <a:t>| </a:t>
            </a:r>
            <a:fld id="{5A73F218-DCB0-4894-9B51-05C25669D534}" type="slidenum">
              <a:rPr lang="nl-NL" smtClean="0"/>
              <a:pPr/>
              <a:t>‹nr.›</a:t>
            </a:fld>
            <a:endParaRPr lang="nl-NL" dirty="0"/>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2" name="Tijdelijke aanduiding voor datum 1"/>
          <p:cNvSpPr>
            <a:spLocks noGrp="1" noSelect="1"/>
          </p:cNvSpPr>
          <p:nvPr>
            <p:ph type="dt" sz="half" idx="10"/>
          </p:nvPr>
        </p:nvSpPr>
        <p:spPr bwMode="gray"/>
        <p:txBody>
          <a:bodyPr/>
          <a:lstStyle/>
          <a:p>
            <a:fld id="{D1BCA4B4-8389-46FE-AE0C-0A1FAFD8F720}" type="datetime1">
              <a:rPr lang="nl-NL" smtClean="0"/>
              <a:t>12-11-2019</a:t>
            </a:fld>
            <a:endParaRPr lang="nl-NL" dirty="0"/>
          </a:p>
        </p:txBody>
      </p:sp>
      <p:sp>
        <p:nvSpPr>
          <p:cNvPr id="3" name="Tijdelijke aanduiding voor voettekst 2"/>
          <p:cNvSpPr>
            <a:spLocks noGrp="1" noSelect="1"/>
          </p:cNvSpPr>
          <p:nvPr>
            <p:ph type="ftr" sz="quarter" idx="11"/>
          </p:nvPr>
        </p:nvSpPr>
        <p:spPr bwMode="gray"/>
        <p:txBody>
          <a:bodyPr/>
          <a:lstStyle/>
          <a:p>
            <a:r>
              <a:rPr lang="nl-NL" dirty="0" smtClean="0"/>
              <a:t>Via Invoegen | Koptekst en voettekst kunt u de tekst wijzigen</a:t>
            </a:r>
            <a:endParaRPr lang="nl-NL" dirty="0"/>
          </a:p>
        </p:txBody>
      </p:sp>
      <p:sp>
        <p:nvSpPr>
          <p:cNvPr id="4" name="Tijdelijke aanduiding voor dianummer 3"/>
          <p:cNvSpPr>
            <a:spLocks noGrp="1" noSelect="1"/>
          </p:cNvSpPr>
          <p:nvPr>
            <p:ph type="sldNum" sz="quarter" idx="12"/>
          </p:nvPr>
        </p:nvSpPr>
        <p:spPr bwMode="gray"/>
        <p:txBody>
          <a:bodyPr/>
          <a:lstStyle/>
          <a:p>
            <a:r>
              <a:rPr lang="nl-NL" dirty="0" smtClean="0"/>
              <a:t>| </a:t>
            </a:r>
            <a:fld id="{5A73F218-DCB0-4894-9B51-05C25669D534}" type="slidenum">
              <a:rPr lang="nl-NL" smtClean="0"/>
              <a:pPr/>
              <a:t>‹nr.›</a:t>
            </a:fld>
            <a:endParaRPr lang="nl-NL"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kader">
    <p:spTree>
      <p:nvGrpSpPr>
        <p:cNvPr id="1" name=""/>
        <p:cNvGrpSpPr/>
        <p:nvPr/>
      </p:nvGrpSpPr>
      <p:grpSpPr>
        <a:xfrm>
          <a:off x="0" y="0"/>
          <a:ext cx="0" cy="0"/>
          <a:chOff x="0" y="0"/>
          <a:chExt cx="0" cy="0"/>
        </a:xfrm>
      </p:grpSpPr>
      <p:sp>
        <p:nvSpPr>
          <p:cNvPr id="2" name="Titel 1"/>
          <p:cNvSpPr>
            <a:spLocks noGrp="1" noSelect="1"/>
          </p:cNvSpPr>
          <p:nvPr>
            <p:ph type="title" hasCustomPrompt="1"/>
          </p:nvPr>
        </p:nvSpPr>
        <p:spPr bwMode="gray"/>
        <p:txBody>
          <a:bodyPr/>
          <a:lstStyle>
            <a:lvl1pPr>
              <a:defRPr/>
            </a:lvl1pPr>
          </a:lstStyle>
          <a:p>
            <a:r>
              <a:rPr lang="nl-NL" noProof="1" smtClean="0"/>
              <a:t>Titel</a:t>
            </a:r>
            <a:endParaRPr lang="nl-NL" noProof="1"/>
          </a:p>
        </p:txBody>
      </p:sp>
      <p:sp>
        <p:nvSpPr>
          <p:cNvPr id="3" name="Tijdelijke aanduiding voor inhoud 2"/>
          <p:cNvSpPr>
            <a:spLocks noGrp="1" noSelect="1"/>
          </p:cNvSpPr>
          <p:nvPr>
            <p:ph idx="1"/>
          </p:nvPr>
        </p:nvSpPr>
        <p:spPr bwMode="gray"/>
        <p:txBody>
          <a:bodyPr/>
          <a:lstStyle/>
          <a:p>
            <a:pPr lvl="0"/>
            <a:r>
              <a:rPr lang="nl-NL" noProof="1" smtClean="0"/>
              <a:t>Klik om de modelstijlen te bewerken</a:t>
            </a:r>
          </a:p>
          <a:p>
            <a:pPr lvl="1"/>
            <a:r>
              <a:rPr lang="nl-NL" noProof="1" smtClean="0"/>
              <a:t>Tweede niveau</a:t>
            </a:r>
          </a:p>
          <a:p>
            <a:pPr lvl="2"/>
            <a:r>
              <a:rPr lang="nl-NL" noProof="1" smtClean="0"/>
              <a:t>Derde niveau</a:t>
            </a:r>
          </a:p>
          <a:p>
            <a:pPr lvl="3"/>
            <a:r>
              <a:rPr lang="nl-NL" noProof="1" smtClean="0"/>
              <a:t>Vierde niveau</a:t>
            </a:r>
          </a:p>
          <a:p>
            <a:pPr lvl="4"/>
            <a:r>
              <a:rPr lang="nl-NL" noProof="1" smtClean="0"/>
              <a:t>Vijfde niveau</a:t>
            </a:r>
            <a:endParaRPr lang="nl-NL" noProof="1"/>
          </a:p>
        </p:txBody>
      </p:sp>
      <p:sp>
        <p:nvSpPr>
          <p:cNvPr id="4" name="Tijdelijke aanduiding voor datum 3"/>
          <p:cNvSpPr>
            <a:spLocks noGrp="1" noSelect="1"/>
          </p:cNvSpPr>
          <p:nvPr>
            <p:ph type="dt" sz="half" idx="10"/>
          </p:nvPr>
        </p:nvSpPr>
        <p:spPr bwMode="gray"/>
        <p:txBody>
          <a:bodyPr/>
          <a:lstStyle/>
          <a:p>
            <a:fld id="{71936F60-D347-4247-AE22-ECCF67410F82}" type="datetime1">
              <a:rPr lang="nl-NL" smtClean="0"/>
              <a:t>12-11-2019</a:t>
            </a:fld>
            <a:endParaRPr lang="nl-NL" dirty="0"/>
          </a:p>
        </p:txBody>
      </p:sp>
      <p:sp>
        <p:nvSpPr>
          <p:cNvPr id="5" name="Tijdelijke aanduiding voor voettekst 4"/>
          <p:cNvSpPr>
            <a:spLocks noGrp="1" noSelect="1"/>
          </p:cNvSpPr>
          <p:nvPr>
            <p:ph type="ftr" sz="quarter" idx="11"/>
          </p:nvPr>
        </p:nvSpPr>
        <p:spPr bwMode="gray"/>
        <p:txBody>
          <a:bodyPr/>
          <a:lstStyle/>
          <a:p>
            <a:r>
              <a:rPr lang="nl-NL" dirty="0" smtClean="0"/>
              <a:t>Via Invoegen | Koptekst en voettekst kunt u de tekst wijzigen</a:t>
            </a:r>
            <a:endParaRPr lang="nl-NL" dirty="0"/>
          </a:p>
        </p:txBody>
      </p:sp>
      <p:sp>
        <p:nvSpPr>
          <p:cNvPr id="6" name="Tijdelijke aanduiding voor dianummer 5"/>
          <p:cNvSpPr>
            <a:spLocks noGrp="1" noSelect="1"/>
          </p:cNvSpPr>
          <p:nvPr>
            <p:ph type="sldNum" sz="quarter" idx="12"/>
          </p:nvPr>
        </p:nvSpPr>
        <p:spPr bwMode="gray"/>
        <p:txBody>
          <a:bodyPr/>
          <a:lstStyle/>
          <a:p>
            <a:r>
              <a:rPr lang="nl-NL" dirty="0" smtClean="0"/>
              <a:t>| </a:t>
            </a:r>
            <a:fld id="{5A73F218-DCB0-4894-9B51-05C25669D534}" type="slidenum">
              <a:rPr lang="nl-NL" smtClean="0"/>
              <a:pPr/>
              <a:t>‹nr.›</a:t>
            </a:fld>
            <a:endParaRPr lang="nl-NL"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eldia rood">
    <p:spTree>
      <p:nvGrpSpPr>
        <p:cNvPr id="1" name=""/>
        <p:cNvGrpSpPr/>
        <p:nvPr/>
      </p:nvGrpSpPr>
      <p:grpSpPr>
        <a:xfrm>
          <a:off x="0" y="0"/>
          <a:ext cx="0" cy="0"/>
          <a:chOff x="0" y="0"/>
          <a:chExt cx="0" cy="0"/>
        </a:xfrm>
      </p:grpSpPr>
      <p:sp>
        <p:nvSpPr>
          <p:cNvPr id="9" name="Rectangle 5"/>
          <p:cNvSpPr>
            <a:spLocks noSelect="1" noChangeArrowheads="1"/>
          </p:cNvSpPr>
          <p:nvPr/>
        </p:nvSpPr>
        <p:spPr bwMode="ltGray">
          <a:xfrm>
            <a:off x="0" y="0"/>
            <a:ext cx="9137650" cy="6854825"/>
          </a:xfrm>
          <a:prstGeom prst="rect">
            <a:avLst/>
          </a:prstGeom>
          <a:solidFill>
            <a:srgbClr val="FF0000"/>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dirty="0"/>
          </a:p>
        </p:txBody>
      </p:sp>
      <p:sp>
        <p:nvSpPr>
          <p:cNvPr id="10" name="Rectangle 6"/>
          <p:cNvSpPr>
            <a:spLocks noSelect="1" noChangeArrowheads="1"/>
          </p:cNvSpPr>
          <p:nvPr/>
        </p:nvSpPr>
        <p:spPr bwMode="white">
          <a:xfrm>
            <a:off x="0" y="1588"/>
            <a:ext cx="787400" cy="6854825"/>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dirty="0"/>
          </a:p>
        </p:txBody>
      </p:sp>
      <p:grpSp>
        <p:nvGrpSpPr>
          <p:cNvPr id="5" name="Groep 4"/>
          <p:cNvGrpSpPr>
            <a:grpSpLocks noSelect="1"/>
          </p:cNvGrpSpPr>
          <p:nvPr userDrawn="1"/>
        </p:nvGrpSpPr>
        <p:grpSpPr bwMode="black">
          <a:xfrm>
            <a:off x="182563" y="163513"/>
            <a:ext cx="2563812" cy="1447800"/>
            <a:chOff x="182563" y="163513"/>
            <a:chExt cx="2563812" cy="1447800"/>
          </a:xfrm>
        </p:grpSpPr>
        <p:sp>
          <p:nvSpPr>
            <p:cNvPr id="11" name="Freeform 7"/>
            <p:cNvSpPr>
              <a:spLocks noSelect="1"/>
            </p:cNvSpPr>
            <p:nvPr/>
          </p:nvSpPr>
          <p:spPr bwMode="black">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2" name="Freeform 8"/>
            <p:cNvSpPr>
              <a:spLocks noSelect="1"/>
            </p:cNvSpPr>
            <p:nvPr/>
          </p:nvSpPr>
          <p:spPr bwMode="black">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3" name="Freeform 9"/>
            <p:cNvSpPr>
              <a:spLocks noSelect="1"/>
            </p:cNvSpPr>
            <p:nvPr/>
          </p:nvSpPr>
          <p:spPr bwMode="black">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4" name="Freeform 10"/>
            <p:cNvSpPr>
              <a:spLocks noSelect="1"/>
            </p:cNvSpPr>
            <p:nvPr/>
          </p:nvSpPr>
          <p:spPr bwMode="black">
            <a:xfrm>
              <a:off x="1031875" y="184151"/>
              <a:ext cx="214313" cy="241300"/>
            </a:xfrm>
            <a:custGeom>
              <a:avLst/>
              <a:gdLst/>
              <a:ahLst/>
              <a:cxnLst>
                <a:cxn ang="0">
                  <a:pos x="966" y="976"/>
                </a:cxn>
                <a:cxn ang="0">
                  <a:pos x="542" y="1077"/>
                </a:cxn>
                <a:cxn ang="0">
                  <a:pos x="0" y="543"/>
                </a:cxn>
                <a:cxn ang="0">
                  <a:pos x="542" y="0"/>
                </a:cxn>
                <a:cxn ang="0">
                  <a:pos x="946" y="129"/>
                </a:cxn>
                <a:cxn ang="0">
                  <a:pos x="811" y="265"/>
                </a:cxn>
                <a:cxn ang="0">
                  <a:pos x="543" y="165"/>
                </a:cxn>
                <a:cxn ang="0">
                  <a:pos x="191" y="531"/>
                </a:cxn>
                <a:cxn ang="0">
                  <a:pos x="543" y="912"/>
                </a:cxn>
                <a:cxn ang="0">
                  <a:pos x="784" y="859"/>
                </a:cxn>
                <a:cxn ang="0">
                  <a:pos x="784" y="617"/>
                </a:cxn>
                <a:cxn ang="0">
                  <a:pos x="574" y="617"/>
                </a:cxn>
                <a:cxn ang="0">
                  <a:pos x="574" y="452"/>
                </a:cxn>
                <a:cxn ang="0">
                  <a:pos x="966" y="452"/>
                </a:cxn>
                <a:cxn ang="0">
                  <a:pos x="966" y="976"/>
                </a:cxn>
              </a:cxnLst>
              <a:rect l="0" t="0" r="r" b="b"/>
              <a:pathLst>
                <a:path w="966" h="1077">
                  <a:moveTo>
                    <a:pt x="966" y="976"/>
                  </a:moveTo>
                  <a:cubicBezTo>
                    <a:pt x="842" y="1043"/>
                    <a:pt x="700" y="1077"/>
                    <a:pt x="542" y="1077"/>
                  </a:cubicBezTo>
                  <a:cubicBezTo>
                    <a:pt x="226" y="1077"/>
                    <a:pt x="0" y="863"/>
                    <a:pt x="0" y="543"/>
                  </a:cubicBezTo>
                  <a:cubicBezTo>
                    <a:pt x="0" y="214"/>
                    <a:pt x="226" y="0"/>
                    <a:pt x="542" y="0"/>
                  </a:cubicBezTo>
                  <a:cubicBezTo>
                    <a:pt x="698" y="0"/>
                    <a:pt x="839" y="33"/>
                    <a:pt x="946" y="129"/>
                  </a:cubicBezTo>
                  <a:cubicBezTo>
                    <a:pt x="811" y="265"/>
                    <a:pt x="811" y="265"/>
                    <a:pt x="811" y="265"/>
                  </a:cubicBezTo>
                  <a:cubicBezTo>
                    <a:pt x="746" y="201"/>
                    <a:pt x="646" y="165"/>
                    <a:pt x="543" y="165"/>
                  </a:cubicBezTo>
                  <a:cubicBezTo>
                    <a:pt x="332" y="165"/>
                    <a:pt x="191" y="327"/>
                    <a:pt x="191" y="531"/>
                  </a:cubicBezTo>
                  <a:cubicBezTo>
                    <a:pt x="191" y="750"/>
                    <a:pt x="332" y="912"/>
                    <a:pt x="543" y="912"/>
                  </a:cubicBezTo>
                  <a:cubicBezTo>
                    <a:pt x="636" y="912"/>
                    <a:pt x="720" y="895"/>
                    <a:pt x="784" y="859"/>
                  </a:cubicBezTo>
                  <a:cubicBezTo>
                    <a:pt x="784" y="617"/>
                    <a:pt x="784" y="617"/>
                    <a:pt x="784" y="617"/>
                  </a:cubicBezTo>
                  <a:cubicBezTo>
                    <a:pt x="574" y="617"/>
                    <a:pt x="574" y="617"/>
                    <a:pt x="574" y="617"/>
                  </a:cubicBezTo>
                  <a:cubicBezTo>
                    <a:pt x="574" y="452"/>
                    <a:pt x="574" y="452"/>
                    <a:pt x="574" y="452"/>
                  </a:cubicBezTo>
                  <a:cubicBezTo>
                    <a:pt x="966" y="452"/>
                    <a:pt x="966" y="452"/>
                    <a:pt x="966" y="452"/>
                  </a:cubicBezTo>
                  <a:lnTo>
                    <a:pt x="966" y="97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5" name="Freeform 11"/>
            <p:cNvSpPr>
              <a:spLocks noSelect="1"/>
            </p:cNvSpPr>
            <p:nvPr/>
          </p:nvSpPr>
          <p:spPr bwMode="black">
            <a:xfrm>
              <a:off x="1284288" y="260351"/>
              <a:ext cx="157163" cy="163513"/>
            </a:xfrm>
            <a:custGeom>
              <a:avLst/>
              <a:gdLst/>
              <a:ahLst/>
              <a:cxnLst>
                <a:cxn ang="0">
                  <a:pos x="174" y="426"/>
                </a:cxn>
                <a:cxn ang="0">
                  <a:pos x="361"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1"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6" name="Freeform 12"/>
            <p:cNvSpPr>
              <a:spLocks noSelect="1"/>
            </p:cNvSpPr>
            <p:nvPr/>
          </p:nvSpPr>
          <p:spPr bwMode="black">
            <a:xfrm>
              <a:off x="1476375" y="260351"/>
              <a:ext cx="239713" cy="158750"/>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2"/>
                </a:cxn>
                <a:cxn ang="0">
                  <a:pos x="904" y="712"/>
                </a:cxn>
                <a:cxn ang="0">
                  <a:pos x="904" y="318"/>
                </a:cxn>
                <a:cxn ang="0">
                  <a:pos x="775" y="156"/>
                </a:cxn>
                <a:cxn ang="0">
                  <a:pos x="626" y="336"/>
                </a:cxn>
                <a:cxn ang="0">
                  <a:pos x="626" y="712"/>
                </a:cxn>
                <a:cxn ang="0">
                  <a:pos x="452" y="712"/>
                </a:cxn>
                <a:cxn ang="0">
                  <a:pos x="452" y="298"/>
                </a:cxn>
                <a:cxn ang="0">
                  <a:pos x="333" y="156"/>
                </a:cxn>
                <a:cxn ang="0">
                  <a:pos x="174" y="333"/>
                </a:cxn>
                <a:cxn ang="0">
                  <a:pos x="174" y="712"/>
                </a:cxn>
                <a:cxn ang="0">
                  <a:pos x="0" y="712"/>
                </a:cxn>
                <a:cxn ang="0">
                  <a:pos x="0" y="17"/>
                </a:cxn>
              </a:cxnLst>
              <a:rect l="0" t="0" r="r" b="b"/>
              <a:pathLst>
                <a:path w="1078" h="712">
                  <a:moveTo>
                    <a:pt x="0" y="17"/>
                  </a:moveTo>
                  <a:cubicBezTo>
                    <a:pt x="165" y="17"/>
                    <a:pt x="165" y="17"/>
                    <a:pt x="165" y="17"/>
                  </a:cubicBezTo>
                  <a:cubicBezTo>
                    <a:pt x="165" y="126"/>
                    <a:pt x="165" y="126"/>
                    <a:pt x="165" y="126"/>
                  </a:cubicBezTo>
                  <a:cubicBezTo>
                    <a:pt x="168" y="126"/>
                    <a:pt x="168" y="126"/>
                    <a:pt x="168" y="126"/>
                  </a:cubicBezTo>
                  <a:cubicBezTo>
                    <a:pt x="198" y="61"/>
                    <a:pt x="265" y="0"/>
                    <a:pt x="381" y="0"/>
                  </a:cubicBezTo>
                  <a:cubicBezTo>
                    <a:pt x="488" y="0"/>
                    <a:pt x="562" y="42"/>
                    <a:pt x="598" y="129"/>
                  </a:cubicBezTo>
                  <a:cubicBezTo>
                    <a:pt x="649" y="40"/>
                    <a:pt x="723" y="0"/>
                    <a:pt x="827" y="0"/>
                  </a:cubicBezTo>
                  <a:cubicBezTo>
                    <a:pt x="1013" y="0"/>
                    <a:pt x="1078" y="132"/>
                    <a:pt x="1078" y="298"/>
                  </a:cubicBezTo>
                  <a:cubicBezTo>
                    <a:pt x="1078" y="712"/>
                    <a:pt x="1078" y="712"/>
                    <a:pt x="1078" y="712"/>
                  </a:cubicBezTo>
                  <a:cubicBezTo>
                    <a:pt x="904" y="712"/>
                    <a:pt x="904" y="712"/>
                    <a:pt x="904" y="712"/>
                  </a:cubicBezTo>
                  <a:cubicBezTo>
                    <a:pt x="904" y="318"/>
                    <a:pt x="904" y="318"/>
                    <a:pt x="904" y="318"/>
                  </a:cubicBezTo>
                  <a:cubicBezTo>
                    <a:pt x="904" y="231"/>
                    <a:pt x="878" y="156"/>
                    <a:pt x="775" y="156"/>
                  </a:cubicBezTo>
                  <a:cubicBezTo>
                    <a:pt x="666" y="156"/>
                    <a:pt x="626" y="246"/>
                    <a:pt x="626" y="336"/>
                  </a:cubicBezTo>
                  <a:cubicBezTo>
                    <a:pt x="626" y="712"/>
                    <a:pt x="626" y="712"/>
                    <a:pt x="626" y="712"/>
                  </a:cubicBezTo>
                  <a:cubicBezTo>
                    <a:pt x="452" y="712"/>
                    <a:pt x="452" y="712"/>
                    <a:pt x="452" y="712"/>
                  </a:cubicBezTo>
                  <a:cubicBezTo>
                    <a:pt x="452" y="298"/>
                    <a:pt x="452" y="298"/>
                    <a:pt x="452" y="298"/>
                  </a:cubicBezTo>
                  <a:cubicBezTo>
                    <a:pt x="452" y="213"/>
                    <a:pt x="417"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7" name="Freeform 13"/>
            <p:cNvSpPr>
              <a:spLocks noSelect="1"/>
            </p:cNvSpPr>
            <p:nvPr/>
          </p:nvSpPr>
          <p:spPr bwMode="black">
            <a:xfrm>
              <a:off x="1751013" y="260351"/>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5" y="528"/>
                    <a:pt x="264" y="591"/>
                    <a:pt x="361" y="591"/>
                  </a:cubicBezTo>
                  <a:cubicBezTo>
                    <a:pt x="448" y="591"/>
                    <a:pt x="504" y="550"/>
                    <a:pt x="548"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8" name="Freeform 14"/>
            <p:cNvSpPr>
              <a:spLocks noSelect="1"/>
            </p:cNvSpPr>
            <p:nvPr/>
          </p:nvSpPr>
          <p:spPr bwMode="black">
            <a:xfrm>
              <a:off x="1936750" y="260351"/>
              <a:ext cx="157163" cy="163513"/>
            </a:xfrm>
            <a:custGeom>
              <a:avLst/>
              <a:gdLst/>
              <a:ahLst/>
              <a:cxnLst>
                <a:cxn ang="0">
                  <a:pos x="174" y="426"/>
                </a:cxn>
                <a:cxn ang="0">
                  <a:pos x="360"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8"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9" name="Freeform 15"/>
            <p:cNvSpPr>
              <a:spLocks noSelect="1"/>
            </p:cNvSpPr>
            <p:nvPr/>
          </p:nvSpPr>
          <p:spPr bwMode="black">
            <a:xfrm>
              <a:off x="2128838" y="260351"/>
              <a:ext cx="142875" cy="158750"/>
            </a:xfrm>
            <a:custGeom>
              <a:avLst/>
              <a:gdLst/>
              <a:ahLst/>
              <a:cxnLst>
                <a:cxn ang="0">
                  <a:pos x="0" y="17"/>
                </a:cxn>
                <a:cxn ang="0">
                  <a:pos x="165" y="17"/>
                </a:cxn>
                <a:cxn ang="0">
                  <a:pos x="165" y="129"/>
                </a:cxn>
                <a:cxn ang="0">
                  <a:pos x="168" y="129"/>
                </a:cxn>
                <a:cxn ang="0">
                  <a:pos x="381" y="0"/>
                </a:cxn>
                <a:cxn ang="0">
                  <a:pos x="635" y="273"/>
                </a:cxn>
                <a:cxn ang="0">
                  <a:pos x="635" y="712"/>
                </a:cxn>
                <a:cxn ang="0">
                  <a:pos x="461" y="712"/>
                </a:cxn>
                <a:cxn ang="0">
                  <a:pos x="461" y="360"/>
                </a:cxn>
                <a:cxn ang="0">
                  <a:pos x="333" y="156"/>
                </a:cxn>
                <a:cxn ang="0">
                  <a:pos x="174" y="333"/>
                </a:cxn>
                <a:cxn ang="0">
                  <a:pos x="174" y="712"/>
                </a:cxn>
                <a:cxn ang="0">
                  <a:pos x="0" y="712"/>
                </a:cxn>
                <a:cxn ang="0">
                  <a:pos x="0" y="17"/>
                </a:cxn>
              </a:cxnLst>
              <a:rect l="0" t="0" r="r" b="b"/>
              <a:pathLst>
                <a:path w="635" h="712">
                  <a:moveTo>
                    <a:pt x="0" y="17"/>
                  </a:moveTo>
                  <a:cubicBezTo>
                    <a:pt x="165" y="17"/>
                    <a:pt x="165" y="17"/>
                    <a:pt x="165" y="17"/>
                  </a:cubicBezTo>
                  <a:cubicBezTo>
                    <a:pt x="165" y="129"/>
                    <a:pt x="165" y="129"/>
                    <a:pt x="165" y="129"/>
                  </a:cubicBezTo>
                  <a:cubicBezTo>
                    <a:pt x="168" y="129"/>
                    <a:pt x="168" y="129"/>
                    <a:pt x="168" y="129"/>
                  </a:cubicBezTo>
                  <a:cubicBezTo>
                    <a:pt x="200" y="59"/>
                    <a:pt x="265" y="0"/>
                    <a:pt x="381" y="0"/>
                  </a:cubicBezTo>
                  <a:cubicBezTo>
                    <a:pt x="568" y="0"/>
                    <a:pt x="635" y="132"/>
                    <a:pt x="635" y="273"/>
                  </a:cubicBezTo>
                  <a:cubicBezTo>
                    <a:pt x="635" y="712"/>
                    <a:pt x="635" y="712"/>
                    <a:pt x="635" y="712"/>
                  </a:cubicBezTo>
                  <a:cubicBezTo>
                    <a:pt x="461" y="712"/>
                    <a:pt x="461" y="712"/>
                    <a:pt x="461" y="712"/>
                  </a:cubicBezTo>
                  <a:cubicBezTo>
                    <a:pt x="461" y="360"/>
                    <a:pt x="461" y="360"/>
                    <a:pt x="461" y="360"/>
                  </a:cubicBezTo>
                  <a:cubicBezTo>
                    <a:pt x="461" y="284"/>
                    <a:pt x="455"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0" name="Freeform 16"/>
            <p:cNvSpPr>
              <a:spLocks noSelect="1"/>
            </p:cNvSpPr>
            <p:nvPr/>
          </p:nvSpPr>
          <p:spPr bwMode="black">
            <a:xfrm>
              <a:off x="2297113" y="219076"/>
              <a:ext cx="112713" cy="204788"/>
            </a:xfrm>
            <a:custGeom>
              <a:avLst/>
              <a:gdLst/>
              <a:ahLst/>
              <a:cxnLst>
                <a:cxn ang="0">
                  <a:pos x="0" y="349"/>
                </a:cxn>
                <a:cxn ang="0">
                  <a:pos x="0" y="201"/>
                </a:cxn>
                <a:cxn ang="0">
                  <a:pos x="143" y="201"/>
                </a:cxn>
                <a:cxn ang="0">
                  <a:pos x="143" y="0"/>
                </a:cxn>
                <a:cxn ang="0">
                  <a:pos x="317" y="0"/>
                </a:cxn>
                <a:cxn ang="0">
                  <a:pos x="317" y="201"/>
                </a:cxn>
                <a:cxn ang="0">
                  <a:pos x="508" y="201"/>
                </a:cxn>
                <a:cxn ang="0">
                  <a:pos x="508" y="349"/>
                </a:cxn>
                <a:cxn ang="0">
                  <a:pos x="317" y="349"/>
                </a:cxn>
                <a:cxn ang="0">
                  <a:pos x="317" y="653"/>
                </a:cxn>
                <a:cxn ang="0">
                  <a:pos x="414" y="766"/>
                </a:cxn>
                <a:cxn ang="0">
                  <a:pos x="508" y="744"/>
                </a:cxn>
                <a:cxn ang="0">
                  <a:pos x="508" y="891"/>
                </a:cxn>
                <a:cxn ang="0">
                  <a:pos x="371" y="914"/>
                </a:cxn>
                <a:cxn ang="0">
                  <a:pos x="143" y="668"/>
                </a:cxn>
                <a:cxn ang="0">
                  <a:pos x="143" y="349"/>
                </a:cxn>
                <a:cxn ang="0">
                  <a:pos x="0" y="349"/>
                </a:cxn>
              </a:cxnLst>
              <a:rect l="0" t="0" r="r" b="b"/>
              <a:pathLst>
                <a:path w="508"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8" y="201"/>
                    <a:pt x="508" y="201"/>
                    <a:pt x="508" y="201"/>
                  </a:cubicBezTo>
                  <a:cubicBezTo>
                    <a:pt x="508" y="349"/>
                    <a:pt x="508" y="349"/>
                    <a:pt x="508" y="349"/>
                  </a:cubicBezTo>
                  <a:cubicBezTo>
                    <a:pt x="317" y="349"/>
                    <a:pt x="317" y="349"/>
                    <a:pt x="317" y="349"/>
                  </a:cubicBezTo>
                  <a:cubicBezTo>
                    <a:pt x="317" y="653"/>
                    <a:pt x="317" y="653"/>
                    <a:pt x="317" y="653"/>
                  </a:cubicBezTo>
                  <a:cubicBezTo>
                    <a:pt x="317" y="723"/>
                    <a:pt x="337" y="766"/>
                    <a:pt x="414" y="766"/>
                  </a:cubicBezTo>
                  <a:cubicBezTo>
                    <a:pt x="444" y="766"/>
                    <a:pt x="486" y="760"/>
                    <a:pt x="508" y="744"/>
                  </a:cubicBezTo>
                  <a:cubicBezTo>
                    <a:pt x="508" y="891"/>
                    <a:pt x="508" y="891"/>
                    <a:pt x="508" y="891"/>
                  </a:cubicBezTo>
                  <a:cubicBezTo>
                    <a:pt x="472" y="908"/>
                    <a:pt x="411" y="914"/>
                    <a:pt x="371" y="914"/>
                  </a:cubicBezTo>
                  <a:cubicBezTo>
                    <a:pt x="186"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1" name="Freeform 17"/>
            <p:cNvSpPr>
              <a:spLocks noSelect="1"/>
            </p:cNvSpPr>
            <p:nvPr/>
          </p:nvSpPr>
          <p:spPr bwMode="black">
            <a:xfrm>
              <a:off x="2433638" y="260351"/>
              <a:ext cx="157163" cy="163513"/>
            </a:xfrm>
            <a:custGeom>
              <a:avLst/>
              <a:gdLst/>
              <a:ahLst/>
              <a:cxnLst>
                <a:cxn ang="0">
                  <a:pos x="173" y="426"/>
                </a:cxn>
                <a:cxn ang="0">
                  <a:pos x="360" y="591"/>
                </a:cxn>
                <a:cxn ang="0">
                  <a:pos x="547" y="497"/>
                </a:cxn>
                <a:cxn ang="0">
                  <a:pos x="672" y="591"/>
                </a:cxn>
                <a:cxn ang="0">
                  <a:pos x="378" y="730"/>
                </a:cxn>
                <a:cxn ang="0">
                  <a:pos x="0" y="365"/>
                </a:cxn>
                <a:cxn ang="0">
                  <a:pos x="378" y="0"/>
                </a:cxn>
                <a:cxn ang="0">
                  <a:pos x="704" y="378"/>
                </a:cxn>
                <a:cxn ang="0">
                  <a:pos x="704" y="426"/>
                </a:cxn>
                <a:cxn ang="0">
                  <a:pos x="173" y="426"/>
                </a:cxn>
                <a:cxn ang="0">
                  <a:pos x="530" y="295"/>
                </a:cxn>
                <a:cxn ang="0">
                  <a:pos x="353" y="130"/>
                </a:cxn>
                <a:cxn ang="0">
                  <a:pos x="173" y="295"/>
                </a:cxn>
                <a:cxn ang="0">
                  <a:pos x="530" y="295"/>
                </a:cxn>
              </a:cxnLst>
              <a:rect l="0" t="0" r="r" b="b"/>
              <a:pathLst>
                <a:path w="704" h="730">
                  <a:moveTo>
                    <a:pt x="173"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3" y="426"/>
                  </a:lnTo>
                  <a:close/>
                  <a:moveTo>
                    <a:pt x="530" y="295"/>
                  </a:moveTo>
                  <a:cubicBezTo>
                    <a:pt x="528" y="194"/>
                    <a:pt x="462" y="130"/>
                    <a:pt x="353" y="130"/>
                  </a:cubicBezTo>
                  <a:cubicBezTo>
                    <a:pt x="250" y="130"/>
                    <a:pt x="186" y="195"/>
                    <a:pt x="173"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2" name="Freeform 18"/>
            <p:cNvSpPr>
              <a:spLocks noSelect="1"/>
            </p:cNvSpPr>
            <p:nvPr/>
          </p:nvSpPr>
          <p:spPr bwMode="black">
            <a:xfrm>
              <a:off x="1017588" y="530226"/>
              <a:ext cx="233363" cy="230188"/>
            </a:xfrm>
            <a:custGeom>
              <a:avLst/>
              <a:gdLst/>
              <a:ahLst/>
              <a:cxnLst>
                <a:cxn ang="0">
                  <a:pos x="63" y="0"/>
                </a:cxn>
                <a:cxn ang="0">
                  <a:pos x="85" y="0"/>
                </a:cxn>
                <a:cxn ang="0">
                  <a:pos x="147" y="145"/>
                </a:cxn>
                <a:cxn ang="0">
                  <a:pos x="118" y="145"/>
                </a:cxn>
                <a:cxn ang="0">
                  <a:pos x="105" y="112"/>
                </a:cxn>
                <a:cxn ang="0">
                  <a:pos x="42" y="112"/>
                </a:cxn>
                <a:cxn ang="0">
                  <a:pos x="29" y="145"/>
                </a:cxn>
                <a:cxn ang="0">
                  <a:pos x="0" y="145"/>
                </a:cxn>
                <a:cxn ang="0">
                  <a:pos x="63" y="0"/>
                </a:cxn>
                <a:cxn ang="0">
                  <a:pos x="96" y="90"/>
                </a:cxn>
                <a:cxn ang="0">
                  <a:pos x="74" y="31"/>
                </a:cxn>
                <a:cxn ang="0">
                  <a:pos x="51" y="90"/>
                </a:cxn>
                <a:cxn ang="0">
                  <a:pos x="96" y="90"/>
                </a:cxn>
              </a:cxnLst>
              <a:rect l="0" t="0" r="r" b="b"/>
              <a:pathLst>
                <a:path w="147" h="145">
                  <a:moveTo>
                    <a:pt x="63" y="0"/>
                  </a:moveTo>
                  <a:lnTo>
                    <a:pt x="85" y="0"/>
                  </a:lnTo>
                  <a:lnTo>
                    <a:pt x="147" y="145"/>
                  </a:lnTo>
                  <a:lnTo>
                    <a:pt x="118" y="145"/>
                  </a:lnTo>
                  <a:lnTo>
                    <a:pt x="105" y="112"/>
                  </a:lnTo>
                  <a:lnTo>
                    <a:pt x="42" y="112"/>
                  </a:lnTo>
                  <a:lnTo>
                    <a:pt x="29" y="145"/>
                  </a:lnTo>
                  <a:lnTo>
                    <a:pt x="0" y="145"/>
                  </a:lnTo>
                  <a:lnTo>
                    <a:pt x="63" y="0"/>
                  </a:lnTo>
                  <a:close/>
                  <a:moveTo>
                    <a:pt x="96" y="90"/>
                  </a:moveTo>
                  <a:lnTo>
                    <a:pt x="74" y="31"/>
                  </a:lnTo>
                  <a:lnTo>
                    <a:pt x="51" y="90"/>
                  </a:lnTo>
                  <a:lnTo>
                    <a:pt x="96" y="9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3" name="Freeform 19"/>
            <p:cNvSpPr>
              <a:spLocks noSelect="1"/>
            </p:cNvSpPr>
            <p:nvPr/>
          </p:nvSpPr>
          <p:spPr bwMode="black">
            <a:xfrm>
              <a:off x="1271588" y="600076"/>
              <a:ext cx="241300" cy="160338"/>
            </a:xfrm>
            <a:custGeom>
              <a:avLst/>
              <a:gdLst/>
              <a:ahLst/>
              <a:cxnLst>
                <a:cxn ang="0">
                  <a:pos x="0" y="17"/>
                </a:cxn>
                <a:cxn ang="0">
                  <a:pos x="165" y="17"/>
                </a:cxn>
                <a:cxn ang="0">
                  <a:pos x="165" y="126"/>
                </a:cxn>
                <a:cxn ang="0">
                  <a:pos x="168" y="126"/>
                </a:cxn>
                <a:cxn ang="0">
                  <a:pos x="381" y="0"/>
                </a:cxn>
                <a:cxn ang="0">
                  <a:pos x="599"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9"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7"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4" name="Freeform 20"/>
            <p:cNvSpPr>
              <a:spLocks noSelect="1"/>
            </p:cNvSpPr>
            <p:nvPr/>
          </p:nvSpPr>
          <p:spPr bwMode="black">
            <a:xfrm>
              <a:off x="1541463" y="600076"/>
              <a:ext cx="127000" cy="163513"/>
            </a:xfrm>
            <a:custGeom>
              <a:avLst/>
              <a:gdLst/>
              <a:ahLst/>
              <a:cxnLst>
                <a:cxn ang="0">
                  <a:pos x="433" y="210"/>
                </a:cxn>
                <a:cxn ang="0">
                  <a:pos x="297" y="139"/>
                </a:cxn>
                <a:cxn ang="0">
                  <a:pos x="195" y="213"/>
                </a:cxn>
                <a:cxn ang="0">
                  <a:pos x="570" y="507"/>
                </a:cxn>
                <a:cxn ang="0">
                  <a:pos x="271" y="730"/>
                </a:cxn>
                <a:cxn ang="0">
                  <a:pos x="0" y="623"/>
                </a:cxn>
                <a:cxn ang="0">
                  <a:pos x="116" y="514"/>
                </a:cxn>
                <a:cxn ang="0">
                  <a:pos x="281" y="600"/>
                </a:cxn>
                <a:cxn ang="0">
                  <a:pos x="397" y="520"/>
                </a:cxn>
                <a:cxn ang="0">
                  <a:pos x="21" y="224"/>
                </a:cxn>
                <a:cxn ang="0">
                  <a:pos x="301" y="0"/>
                </a:cxn>
                <a:cxn ang="0">
                  <a:pos x="549" y="106"/>
                </a:cxn>
                <a:cxn ang="0">
                  <a:pos x="433" y="210"/>
                </a:cxn>
              </a:cxnLst>
              <a:rect l="0" t="0" r="r" b="b"/>
              <a:pathLst>
                <a:path w="570" h="730">
                  <a:moveTo>
                    <a:pt x="433" y="210"/>
                  </a:moveTo>
                  <a:cubicBezTo>
                    <a:pt x="399" y="164"/>
                    <a:pt x="356" y="139"/>
                    <a:pt x="297" y="139"/>
                  </a:cubicBezTo>
                  <a:cubicBezTo>
                    <a:pt x="250" y="139"/>
                    <a:pt x="195" y="161"/>
                    <a:pt x="195" y="213"/>
                  </a:cubicBezTo>
                  <a:cubicBezTo>
                    <a:pt x="195" y="337"/>
                    <a:pt x="570" y="236"/>
                    <a:pt x="570" y="507"/>
                  </a:cubicBezTo>
                  <a:cubicBezTo>
                    <a:pt x="570" y="672"/>
                    <a:pt x="413" y="730"/>
                    <a:pt x="271" y="730"/>
                  </a:cubicBezTo>
                  <a:cubicBezTo>
                    <a:pt x="163" y="730"/>
                    <a:pt x="71" y="702"/>
                    <a:pt x="0" y="623"/>
                  </a:cubicBezTo>
                  <a:cubicBezTo>
                    <a:pt x="116" y="514"/>
                    <a:pt x="116" y="514"/>
                    <a:pt x="116" y="514"/>
                  </a:cubicBezTo>
                  <a:cubicBezTo>
                    <a:pt x="161" y="563"/>
                    <a:pt x="207" y="600"/>
                    <a:pt x="281" y="600"/>
                  </a:cubicBezTo>
                  <a:cubicBezTo>
                    <a:pt x="331" y="600"/>
                    <a:pt x="397" y="575"/>
                    <a:pt x="397" y="520"/>
                  </a:cubicBezTo>
                  <a:cubicBezTo>
                    <a:pt x="397" y="376"/>
                    <a:pt x="21" y="489"/>
                    <a:pt x="21" y="224"/>
                  </a:cubicBezTo>
                  <a:cubicBezTo>
                    <a:pt x="21" y="69"/>
                    <a:pt x="161" y="0"/>
                    <a:pt x="301" y="0"/>
                  </a:cubicBezTo>
                  <a:cubicBezTo>
                    <a:pt x="394" y="0"/>
                    <a:pt x="492" y="29"/>
                    <a:pt x="549" y="106"/>
                  </a:cubicBezTo>
                  <a:lnTo>
                    <a:pt x="433" y="21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5" name="Freeform 21"/>
            <p:cNvSpPr>
              <a:spLocks noSelect="1"/>
            </p:cNvSpPr>
            <p:nvPr/>
          </p:nvSpPr>
          <p:spPr bwMode="black">
            <a:xfrm>
              <a:off x="1679575" y="560388"/>
              <a:ext cx="114300" cy="203200"/>
            </a:xfrm>
            <a:custGeom>
              <a:avLst/>
              <a:gdLst/>
              <a:ahLst/>
              <a:cxnLst>
                <a:cxn ang="0">
                  <a:pos x="0" y="349"/>
                </a:cxn>
                <a:cxn ang="0">
                  <a:pos x="0" y="201"/>
                </a:cxn>
                <a:cxn ang="0">
                  <a:pos x="143" y="201"/>
                </a:cxn>
                <a:cxn ang="0">
                  <a:pos x="143" y="0"/>
                </a:cxn>
                <a:cxn ang="0">
                  <a:pos x="317" y="0"/>
                </a:cxn>
                <a:cxn ang="0">
                  <a:pos x="317" y="201"/>
                </a:cxn>
                <a:cxn ang="0">
                  <a:pos x="509" y="201"/>
                </a:cxn>
                <a:cxn ang="0">
                  <a:pos x="509" y="349"/>
                </a:cxn>
                <a:cxn ang="0">
                  <a:pos x="317" y="349"/>
                </a:cxn>
                <a:cxn ang="0">
                  <a:pos x="317" y="653"/>
                </a:cxn>
                <a:cxn ang="0">
                  <a:pos x="414" y="766"/>
                </a:cxn>
                <a:cxn ang="0">
                  <a:pos x="509" y="744"/>
                </a:cxn>
                <a:cxn ang="0">
                  <a:pos x="509" y="891"/>
                </a:cxn>
                <a:cxn ang="0">
                  <a:pos x="371" y="914"/>
                </a:cxn>
                <a:cxn ang="0">
                  <a:pos x="143" y="668"/>
                </a:cxn>
                <a:cxn ang="0">
                  <a:pos x="143" y="349"/>
                </a:cxn>
                <a:cxn ang="0">
                  <a:pos x="0" y="349"/>
                </a:cxn>
              </a:cxnLst>
              <a:rect l="0" t="0" r="r" b="b"/>
              <a:pathLst>
                <a:path w="509"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9" y="201"/>
                    <a:pt x="509" y="201"/>
                    <a:pt x="509" y="201"/>
                  </a:cubicBezTo>
                  <a:cubicBezTo>
                    <a:pt x="509" y="349"/>
                    <a:pt x="509" y="349"/>
                    <a:pt x="509" y="349"/>
                  </a:cubicBezTo>
                  <a:cubicBezTo>
                    <a:pt x="317" y="349"/>
                    <a:pt x="317" y="349"/>
                    <a:pt x="317" y="349"/>
                  </a:cubicBezTo>
                  <a:cubicBezTo>
                    <a:pt x="317" y="653"/>
                    <a:pt x="317" y="653"/>
                    <a:pt x="317" y="653"/>
                  </a:cubicBezTo>
                  <a:cubicBezTo>
                    <a:pt x="317" y="723"/>
                    <a:pt x="338" y="766"/>
                    <a:pt x="414" y="766"/>
                  </a:cubicBezTo>
                  <a:cubicBezTo>
                    <a:pt x="445" y="766"/>
                    <a:pt x="487" y="760"/>
                    <a:pt x="509" y="744"/>
                  </a:cubicBezTo>
                  <a:cubicBezTo>
                    <a:pt x="509" y="891"/>
                    <a:pt x="509" y="891"/>
                    <a:pt x="509" y="891"/>
                  </a:cubicBezTo>
                  <a:cubicBezTo>
                    <a:pt x="472" y="908"/>
                    <a:pt x="412" y="914"/>
                    <a:pt x="371" y="914"/>
                  </a:cubicBezTo>
                  <a:cubicBezTo>
                    <a:pt x="187"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6" name="Freeform 22"/>
            <p:cNvSpPr>
              <a:spLocks noSelect="1"/>
            </p:cNvSpPr>
            <p:nvPr/>
          </p:nvSpPr>
          <p:spPr bwMode="black">
            <a:xfrm>
              <a:off x="1816100" y="600076"/>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6" y="529"/>
                    <a:pt x="264" y="591"/>
                    <a:pt x="361" y="591"/>
                  </a:cubicBezTo>
                  <a:cubicBezTo>
                    <a:pt x="448" y="591"/>
                    <a:pt x="504" y="550"/>
                    <a:pt x="548" y="497"/>
                  </a:cubicBezTo>
                  <a:cubicBezTo>
                    <a:pt x="672" y="591"/>
                    <a:pt x="672" y="591"/>
                    <a:pt x="672" y="591"/>
                  </a:cubicBezTo>
                  <a:cubicBezTo>
                    <a:pt x="591" y="691"/>
                    <a:pt x="488" y="730"/>
                    <a:pt x="378" y="730"/>
                  </a:cubicBezTo>
                  <a:cubicBezTo>
                    <a:pt x="168" y="730"/>
                    <a:pt x="0" y="584"/>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7" name="Freeform 23"/>
            <p:cNvSpPr>
              <a:spLocks noSelect="1"/>
            </p:cNvSpPr>
            <p:nvPr/>
          </p:nvSpPr>
          <p:spPr bwMode="black">
            <a:xfrm>
              <a:off x="2009775" y="600076"/>
              <a:ext cx="98425" cy="160338"/>
            </a:xfrm>
            <a:custGeom>
              <a:avLst/>
              <a:gdLst/>
              <a:ahLst/>
              <a:cxnLst>
                <a:cxn ang="0">
                  <a:pos x="0" y="17"/>
                </a:cxn>
                <a:cxn ang="0">
                  <a:pos x="174" y="17"/>
                </a:cxn>
                <a:cxn ang="0">
                  <a:pos x="174" y="127"/>
                </a:cxn>
                <a:cxn ang="0">
                  <a:pos x="177" y="127"/>
                </a:cxn>
                <a:cxn ang="0">
                  <a:pos x="383" y="0"/>
                </a:cxn>
                <a:cxn ang="0">
                  <a:pos x="445" y="10"/>
                </a:cxn>
                <a:cxn ang="0">
                  <a:pos x="445" y="178"/>
                </a:cxn>
                <a:cxn ang="0">
                  <a:pos x="361" y="165"/>
                </a:cxn>
                <a:cxn ang="0">
                  <a:pos x="174" y="340"/>
                </a:cxn>
                <a:cxn ang="0">
                  <a:pos x="174" y="713"/>
                </a:cxn>
                <a:cxn ang="0">
                  <a:pos x="0" y="713"/>
                </a:cxn>
                <a:cxn ang="0">
                  <a:pos x="0" y="17"/>
                </a:cxn>
              </a:cxnLst>
              <a:rect l="0" t="0" r="r" b="b"/>
              <a:pathLst>
                <a:path w="445" h="713">
                  <a:moveTo>
                    <a:pt x="0" y="17"/>
                  </a:moveTo>
                  <a:cubicBezTo>
                    <a:pt x="174" y="17"/>
                    <a:pt x="174" y="17"/>
                    <a:pt x="174" y="17"/>
                  </a:cubicBezTo>
                  <a:cubicBezTo>
                    <a:pt x="174" y="127"/>
                    <a:pt x="174" y="127"/>
                    <a:pt x="174" y="127"/>
                  </a:cubicBezTo>
                  <a:cubicBezTo>
                    <a:pt x="177" y="127"/>
                    <a:pt x="177" y="127"/>
                    <a:pt x="177" y="127"/>
                  </a:cubicBezTo>
                  <a:cubicBezTo>
                    <a:pt x="215" y="48"/>
                    <a:pt x="292" y="0"/>
                    <a:pt x="383" y="0"/>
                  </a:cubicBezTo>
                  <a:cubicBezTo>
                    <a:pt x="405" y="0"/>
                    <a:pt x="425" y="4"/>
                    <a:pt x="445" y="10"/>
                  </a:cubicBezTo>
                  <a:cubicBezTo>
                    <a:pt x="445" y="178"/>
                    <a:pt x="445" y="178"/>
                    <a:pt x="445" y="178"/>
                  </a:cubicBezTo>
                  <a:cubicBezTo>
                    <a:pt x="416" y="171"/>
                    <a:pt x="389" y="165"/>
                    <a:pt x="361" y="165"/>
                  </a:cubicBezTo>
                  <a:cubicBezTo>
                    <a:pt x="198" y="165"/>
                    <a:pt x="174" y="303"/>
                    <a:pt x="174" y="340"/>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8" name="Freeform 24"/>
            <p:cNvSpPr>
              <a:spLocks noSelect="1"/>
            </p:cNvSpPr>
            <p:nvPr/>
          </p:nvSpPr>
          <p:spPr bwMode="black">
            <a:xfrm>
              <a:off x="2122488" y="515938"/>
              <a:ext cx="166688" cy="247650"/>
            </a:xfrm>
            <a:custGeom>
              <a:avLst/>
              <a:gdLst/>
              <a:ahLst/>
              <a:cxnLst>
                <a:cxn ang="0">
                  <a:pos x="585" y="991"/>
                </a:cxn>
                <a:cxn ang="0">
                  <a:pos x="582" y="991"/>
                </a:cxn>
                <a:cxn ang="0">
                  <a:pos x="343" y="1113"/>
                </a:cxn>
                <a:cxn ang="0">
                  <a:pos x="0" y="748"/>
                </a:cxn>
                <a:cxn ang="0">
                  <a:pos x="336" y="383"/>
                </a:cxn>
                <a:cxn ang="0">
                  <a:pos x="572" y="489"/>
                </a:cxn>
                <a:cxn ang="0">
                  <a:pos x="576" y="489"/>
                </a:cxn>
                <a:cxn ang="0">
                  <a:pos x="576" y="0"/>
                </a:cxn>
                <a:cxn ang="0">
                  <a:pos x="750" y="0"/>
                </a:cxn>
                <a:cxn ang="0">
                  <a:pos x="750" y="1096"/>
                </a:cxn>
                <a:cxn ang="0">
                  <a:pos x="585" y="1096"/>
                </a:cxn>
                <a:cxn ang="0">
                  <a:pos x="585" y="991"/>
                </a:cxn>
                <a:cxn ang="0">
                  <a:pos x="378" y="956"/>
                </a:cxn>
                <a:cxn ang="0">
                  <a:pos x="582" y="748"/>
                </a:cxn>
                <a:cxn ang="0">
                  <a:pos x="378" y="539"/>
                </a:cxn>
                <a:cxn ang="0">
                  <a:pos x="174" y="748"/>
                </a:cxn>
                <a:cxn ang="0">
                  <a:pos x="378" y="956"/>
                </a:cxn>
              </a:cxnLst>
              <a:rect l="0" t="0" r="r" b="b"/>
              <a:pathLst>
                <a:path w="750" h="1113">
                  <a:moveTo>
                    <a:pt x="585" y="991"/>
                  </a:moveTo>
                  <a:cubicBezTo>
                    <a:pt x="582" y="991"/>
                    <a:pt x="582" y="991"/>
                    <a:pt x="582" y="991"/>
                  </a:cubicBezTo>
                  <a:cubicBezTo>
                    <a:pt x="531" y="1075"/>
                    <a:pt x="440" y="1113"/>
                    <a:pt x="343" y="1113"/>
                  </a:cubicBezTo>
                  <a:cubicBezTo>
                    <a:pt x="129" y="1113"/>
                    <a:pt x="0" y="954"/>
                    <a:pt x="0" y="748"/>
                  </a:cubicBezTo>
                  <a:cubicBezTo>
                    <a:pt x="0" y="542"/>
                    <a:pt x="137" y="383"/>
                    <a:pt x="336" y="383"/>
                  </a:cubicBezTo>
                  <a:cubicBezTo>
                    <a:pt x="466" y="383"/>
                    <a:pt x="536" y="444"/>
                    <a:pt x="572" y="489"/>
                  </a:cubicBezTo>
                  <a:cubicBezTo>
                    <a:pt x="576" y="489"/>
                    <a:pt x="576" y="489"/>
                    <a:pt x="576" y="489"/>
                  </a:cubicBezTo>
                  <a:cubicBezTo>
                    <a:pt x="576" y="0"/>
                    <a:pt x="576" y="0"/>
                    <a:pt x="576" y="0"/>
                  </a:cubicBezTo>
                  <a:cubicBezTo>
                    <a:pt x="750" y="0"/>
                    <a:pt x="750" y="0"/>
                    <a:pt x="750" y="0"/>
                  </a:cubicBezTo>
                  <a:cubicBezTo>
                    <a:pt x="750" y="1096"/>
                    <a:pt x="750" y="1096"/>
                    <a:pt x="750" y="1096"/>
                  </a:cubicBezTo>
                  <a:cubicBezTo>
                    <a:pt x="585" y="1096"/>
                    <a:pt x="585" y="1096"/>
                    <a:pt x="585" y="1096"/>
                  </a:cubicBezTo>
                  <a:lnTo>
                    <a:pt x="585" y="991"/>
                  </a:lnTo>
                  <a:close/>
                  <a:moveTo>
                    <a:pt x="378" y="956"/>
                  </a:moveTo>
                  <a:cubicBezTo>
                    <a:pt x="505" y="956"/>
                    <a:pt x="582" y="857"/>
                    <a:pt x="582" y="748"/>
                  </a:cubicBezTo>
                  <a:cubicBezTo>
                    <a:pt x="582" y="639"/>
                    <a:pt x="505" y="539"/>
                    <a:pt x="378" y="539"/>
                  </a:cubicBezTo>
                  <a:cubicBezTo>
                    <a:pt x="250" y="539"/>
                    <a:pt x="174" y="639"/>
                    <a:pt x="174" y="748"/>
                  </a:cubicBezTo>
                  <a:cubicBezTo>
                    <a:pt x="174" y="857"/>
                    <a:pt x="250" y="956"/>
                    <a:pt x="378" y="956"/>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9" name="Freeform 25"/>
            <p:cNvSpPr>
              <a:spLocks noSelect="1"/>
            </p:cNvSpPr>
            <p:nvPr/>
          </p:nvSpPr>
          <p:spPr bwMode="black">
            <a:xfrm>
              <a:off x="2322513" y="600076"/>
              <a:ext cx="142875" cy="163513"/>
            </a:xfrm>
            <a:custGeom>
              <a:avLst/>
              <a:gdLst/>
              <a:ahLst/>
              <a:cxnLst>
                <a:cxn ang="0">
                  <a:pos x="481" y="617"/>
                </a:cxn>
                <a:cxn ang="0">
                  <a:pos x="477" y="617"/>
                </a:cxn>
                <a:cxn ang="0">
                  <a:pos x="254" y="730"/>
                </a:cxn>
                <a:cxn ang="0">
                  <a:pos x="0" y="521"/>
                </a:cxn>
                <a:cxn ang="0">
                  <a:pos x="437" y="279"/>
                </a:cxn>
                <a:cxn ang="0">
                  <a:pos x="481" y="279"/>
                </a:cxn>
                <a:cxn ang="0">
                  <a:pos x="481" y="261"/>
                </a:cxn>
                <a:cxn ang="0">
                  <a:pos x="322" y="130"/>
                </a:cxn>
                <a:cxn ang="0">
                  <a:pos x="136" y="203"/>
                </a:cxn>
                <a:cxn ang="0">
                  <a:pos x="45" y="111"/>
                </a:cxn>
                <a:cxn ang="0">
                  <a:pos x="340" y="0"/>
                </a:cxn>
                <a:cxn ang="0">
                  <a:pos x="637" y="313"/>
                </a:cxn>
                <a:cxn ang="0">
                  <a:pos x="637" y="713"/>
                </a:cxn>
                <a:cxn ang="0">
                  <a:pos x="481" y="713"/>
                </a:cxn>
                <a:cxn ang="0">
                  <a:pos x="481" y="617"/>
                </a:cxn>
                <a:cxn ang="0">
                  <a:pos x="471" y="401"/>
                </a:cxn>
                <a:cxn ang="0">
                  <a:pos x="435" y="401"/>
                </a:cxn>
                <a:cxn ang="0">
                  <a:pos x="174" y="508"/>
                </a:cxn>
                <a:cxn ang="0">
                  <a:pos x="295" y="600"/>
                </a:cxn>
                <a:cxn ang="0">
                  <a:pos x="471" y="440"/>
                </a:cxn>
                <a:cxn ang="0">
                  <a:pos x="471" y="401"/>
                </a:cxn>
              </a:cxnLst>
              <a:rect l="0" t="0" r="r" b="b"/>
              <a:pathLst>
                <a:path w="637" h="730">
                  <a:moveTo>
                    <a:pt x="481" y="617"/>
                  </a:moveTo>
                  <a:cubicBezTo>
                    <a:pt x="477" y="617"/>
                    <a:pt x="477" y="617"/>
                    <a:pt x="477" y="617"/>
                  </a:cubicBezTo>
                  <a:cubicBezTo>
                    <a:pt x="427" y="695"/>
                    <a:pt x="346" y="730"/>
                    <a:pt x="254" y="730"/>
                  </a:cubicBezTo>
                  <a:cubicBezTo>
                    <a:pt x="125" y="730"/>
                    <a:pt x="0" y="659"/>
                    <a:pt x="0" y="521"/>
                  </a:cubicBezTo>
                  <a:cubicBezTo>
                    <a:pt x="0" y="295"/>
                    <a:pt x="264" y="279"/>
                    <a:pt x="437" y="279"/>
                  </a:cubicBezTo>
                  <a:cubicBezTo>
                    <a:pt x="481" y="279"/>
                    <a:pt x="481" y="279"/>
                    <a:pt x="481" y="279"/>
                  </a:cubicBezTo>
                  <a:cubicBezTo>
                    <a:pt x="481" y="261"/>
                    <a:pt x="481" y="261"/>
                    <a:pt x="481" y="261"/>
                  </a:cubicBezTo>
                  <a:cubicBezTo>
                    <a:pt x="481" y="175"/>
                    <a:pt x="414" y="130"/>
                    <a:pt x="322" y="130"/>
                  </a:cubicBezTo>
                  <a:cubicBezTo>
                    <a:pt x="249" y="130"/>
                    <a:pt x="182" y="159"/>
                    <a:pt x="136" y="203"/>
                  </a:cubicBezTo>
                  <a:cubicBezTo>
                    <a:pt x="45" y="111"/>
                    <a:pt x="45" y="111"/>
                    <a:pt x="45" y="111"/>
                  </a:cubicBezTo>
                  <a:cubicBezTo>
                    <a:pt x="122" y="33"/>
                    <a:pt x="230" y="0"/>
                    <a:pt x="340" y="0"/>
                  </a:cubicBezTo>
                  <a:cubicBezTo>
                    <a:pt x="637" y="0"/>
                    <a:pt x="637" y="214"/>
                    <a:pt x="637" y="313"/>
                  </a:cubicBezTo>
                  <a:cubicBezTo>
                    <a:pt x="637" y="713"/>
                    <a:pt x="637" y="713"/>
                    <a:pt x="637" y="713"/>
                  </a:cubicBezTo>
                  <a:cubicBezTo>
                    <a:pt x="481" y="713"/>
                    <a:pt x="481" y="713"/>
                    <a:pt x="481" y="713"/>
                  </a:cubicBezTo>
                  <a:lnTo>
                    <a:pt x="481" y="617"/>
                  </a:lnTo>
                  <a:close/>
                  <a:moveTo>
                    <a:pt x="471" y="401"/>
                  </a:moveTo>
                  <a:cubicBezTo>
                    <a:pt x="435" y="401"/>
                    <a:pt x="435" y="401"/>
                    <a:pt x="435" y="401"/>
                  </a:cubicBezTo>
                  <a:cubicBezTo>
                    <a:pt x="339" y="401"/>
                    <a:pt x="174" y="408"/>
                    <a:pt x="174" y="508"/>
                  </a:cubicBezTo>
                  <a:cubicBezTo>
                    <a:pt x="174" y="572"/>
                    <a:pt x="239" y="600"/>
                    <a:pt x="295" y="600"/>
                  </a:cubicBezTo>
                  <a:cubicBezTo>
                    <a:pt x="414" y="600"/>
                    <a:pt x="471" y="537"/>
                    <a:pt x="471" y="440"/>
                  </a:cubicBezTo>
                  <a:lnTo>
                    <a:pt x="471" y="401"/>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0" name="Freeform 26"/>
            <p:cNvSpPr>
              <a:spLocks noSelect="1"/>
            </p:cNvSpPr>
            <p:nvPr/>
          </p:nvSpPr>
          <p:spPr bwMode="black">
            <a:xfrm>
              <a:off x="2505075" y="600076"/>
              <a:ext cx="241300" cy="160338"/>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8"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6"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grpSp>
      <p:sp>
        <p:nvSpPr>
          <p:cNvPr id="2" name="Titel 1"/>
          <p:cNvSpPr>
            <a:spLocks noGrp="1" noSelect="1"/>
          </p:cNvSpPr>
          <p:nvPr userDrawn="1">
            <p:ph type="ctrTitle" hasCustomPrompt="1"/>
          </p:nvPr>
        </p:nvSpPr>
        <p:spPr bwMode="gray">
          <a:xfrm>
            <a:off x="981045" y="1750071"/>
            <a:ext cx="7344000" cy="1836000"/>
          </a:xfrm>
        </p:spPr>
        <p:txBody>
          <a:bodyPr anchor="t" anchorCtr="0"/>
          <a:lstStyle>
            <a:lvl1pPr algn="l">
              <a:defRPr sz="5500">
                <a:solidFill>
                  <a:schemeClr val="bg1"/>
                </a:solidFill>
              </a:defRPr>
            </a:lvl1pPr>
          </a:lstStyle>
          <a:p>
            <a:r>
              <a:rPr lang="nl-NL" noProof="1" smtClean="0"/>
              <a:t>Titel</a:t>
            </a:r>
            <a:endParaRPr lang="nl-NL" noProof="1"/>
          </a:p>
        </p:txBody>
      </p:sp>
      <p:sp>
        <p:nvSpPr>
          <p:cNvPr id="3" name="Ondertitel 2"/>
          <p:cNvSpPr>
            <a:spLocks noGrp="1" noSelect="1"/>
          </p:cNvSpPr>
          <p:nvPr userDrawn="1">
            <p:ph type="subTitle" idx="1" hasCustomPrompt="1"/>
          </p:nvPr>
        </p:nvSpPr>
        <p:spPr bwMode="gray">
          <a:xfrm>
            <a:off x="981045" y="3594908"/>
            <a:ext cx="7344000" cy="1752600"/>
          </a:xfrm>
        </p:spPr>
        <p:txBody>
          <a:bodyPr/>
          <a:lstStyle>
            <a:lvl1pPr marL="0" indent="0" algn="l">
              <a:buNone/>
              <a:defRPr sz="35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noProof="1" smtClean="0"/>
              <a:t>jaar / subtitel</a:t>
            </a:r>
            <a:endParaRPr lang="nl-NL" noProof="1"/>
          </a:p>
        </p:txBody>
      </p:sp>
      <p:sp>
        <p:nvSpPr>
          <p:cNvPr id="4" name="***Tijdelijke aanduiding voor datum 3"/>
          <p:cNvSpPr>
            <a:spLocks noGrp="1" noSelect="1"/>
          </p:cNvSpPr>
          <p:nvPr userDrawn="1">
            <p:ph type="dt" sz="half" idx="10"/>
          </p:nvPr>
        </p:nvSpPr>
        <p:spPr bwMode="gray">
          <a:xfrm>
            <a:off x="887100" y="6357009"/>
            <a:ext cx="2133600" cy="365125"/>
          </a:xfrm>
          <a:prstGeom prst="rect">
            <a:avLst/>
          </a:prstGeom>
        </p:spPr>
        <p:txBody>
          <a:bodyPr/>
          <a:lstStyle>
            <a:lvl1pPr algn="l">
              <a:defRPr sz="1750" b="1">
                <a:solidFill>
                  <a:schemeClr val="bg1"/>
                </a:solidFill>
              </a:defRPr>
            </a:lvl1pPr>
          </a:lstStyle>
          <a:p>
            <a:fld id="{50B920D6-429A-4D24-80D4-83EA9CF7A845}" type="datetime1">
              <a:rPr lang="nl-NL" noProof="1" smtClean="0"/>
              <a:t>12-11-2019</a:t>
            </a:fld>
            <a:endParaRPr lang="nl-NL" noProof="1"/>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Tussendia">
    <p:spTree>
      <p:nvGrpSpPr>
        <p:cNvPr id="1" name=""/>
        <p:cNvGrpSpPr/>
        <p:nvPr/>
      </p:nvGrpSpPr>
      <p:grpSpPr>
        <a:xfrm>
          <a:off x="0" y="0"/>
          <a:ext cx="0" cy="0"/>
          <a:chOff x="0" y="0"/>
          <a:chExt cx="0" cy="0"/>
        </a:xfrm>
      </p:grpSpPr>
      <p:sp>
        <p:nvSpPr>
          <p:cNvPr id="9" name="Rectangle 5"/>
          <p:cNvSpPr>
            <a:spLocks noSelect="1" noChangeArrowheads="1"/>
          </p:cNvSpPr>
          <p:nvPr/>
        </p:nvSpPr>
        <p:spPr bwMode="ltGray">
          <a:xfrm>
            <a:off x="0" y="1588"/>
            <a:ext cx="9137650" cy="6854825"/>
          </a:xfrm>
          <a:prstGeom prst="rect">
            <a:avLst/>
          </a:prstGeom>
          <a:solidFill>
            <a:srgbClr val="FF0000"/>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dirty="0"/>
          </a:p>
        </p:txBody>
      </p:sp>
      <p:sp>
        <p:nvSpPr>
          <p:cNvPr id="10" name="Rectangle 6"/>
          <p:cNvSpPr>
            <a:spLocks noSelect="1" noChangeArrowheads="1"/>
          </p:cNvSpPr>
          <p:nvPr/>
        </p:nvSpPr>
        <p:spPr bwMode="white">
          <a:xfrm>
            <a:off x="0" y="1588"/>
            <a:ext cx="787400" cy="6854825"/>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dirty="0"/>
          </a:p>
        </p:txBody>
      </p:sp>
      <p:sp>
        <p:nvSpPr>
          <p:cNvPr id="3" name="Ondertitel 2"/>
          <p:cNvSpPr>
            <a:spLocks noGrp="1" noSelect="1"/>
          </p:cNvSpPr>
          <p:nvPr userDrawn="1">
            <p:ph type="subTitle" idx="1" hasCustomPrompt="1"/>
          </p:nvPr>
        </p:nvSpPr>
        <p:spPr bwMode="gray">
          <a:xfrm>
            <a:off x="981045" y="2752261"/>
            <a:ext cx="7344000" cy="1752600"/>
          </a:xfrm>
        </p:spPr>
        <p:txBody>
          <a:bodyPr/>
          <a:lstStyle>
            <a:lvl1pPr marL="0" indent="0" algn="l">
              <a:buNone/>
              <a:defRPr sz="35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noProof="1" smtClean="0"/>
              <a:t>Subtitel</a:t>
            </a:r>
            <a:endParaRPr lang="nl-NL" noProof="1"/>
          </a:p>
        </p:txBody>
      </p:sp>
      <p:sp>
        <p:nvSpPr>
          <p:cNvPr id="2" name="Titel 1"/>
          <p:cNvSpPr>
            <a:spLocks noGrp="1" noSelect="1"/>
          </p:cNvSpPr>
          <p:nvPr userDrawn="1">
            <p:ph type="ctrTitle" hasCustomPrompt="1"/>
          </p:nvPr>
        </p:nvSpPr>
        <p:spPr bwMode="gray">
          <a:xfrm>
            <a:off x="981045" y="1758949"/>
            <a:ext cx="7344000" cy="1039967"/>
          </a:xfrm>
        </p:spPr>
        <p:txBody>
          <a:bodyPr anchor="t" anchorCtr="0"/>
          <a:lstStyle>
            <a:lvl1pPr algn="l">
              <a:defRPr sz="5500">
                <a:solidFill>
                  <a:schemeClr val="bg1"/>
                </a:solidFill>
              </a:defRPr>
            </a:lvl1pPr>
          </a:lstStyle>
          <a:p>
            <a:r>
              <a:rPr lang="nl-NL" noProof="1" smtClean="0"/>
              <a:t>Titel</a:t>
            </a:r>
            <a:endParaRPr lang="nl-NL" noProof="1"/>
          </a:p>
        </p:txBody>
      </p:sp>
      <p:grpSp>
        <p:nvGrpSpPr>
          <p:cNvPr id="31" name="Groep 4"/>
          <p:cNvGrpSpPr>
            <a:grpSpLocks noSelect="1"/>
          </p:cNvGrpSpPr>
          <p:nvPr userDrawn="1"/>
        </p:nvGrpSpPr>
        <p:grpSpPr bwMode="black">
          <a:xfrm>
            <a:off x="182563" y="163513"/>
            <a:ext cx="2563812" cy="1447800"/>
            <a:chOff x="182563" y="163513"/>
            <a:chExt cx="2563812" cy="1447800"/>
          </a:xfrm>
        </p:grpSpPr>
        <p:sp>
          <p:nvSpPr>
            <p:cNvPr id="32" name="Freeform 7"/>
            <p:cNvSpPr>
              <a:spLocks noSelect="1"/>
            </p:cNvSpPr>
            <p:nvPr/>
          </p:nvSpPr>
          <p:spPr bwMode="black">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3" name="Freeform 8"/>
            <p:cNvSpPr>
              <a:spLocks noSelect="1"/>
            </p:cNvSpPr>
            <p:nvPr/>
          </p:nvSpPr>
          <p:spPr bwMode="black">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4" name="Freeform 9"/>
            <p:cNvSpPr>
              <a:spLocks noSelect="1"/>
            </p:cNvSpPr>
            <p:nvPr/>
          </p:nvSpPr>
          <p:spPr bwMode="black">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5" name="Freeform 10"/>
            <p:cNvSpPr>
              <a:spLocks noSelect="1"/>
            </p:cNvSpPr>
            <p:nvPr/>
          </p:nvSpPr>
          <p:spPr bwMode="black">
            <a:xfrm>
              <a:off x="1031875" y="184151"/>
              <a:ext cx="214313" cy="241300"/>
            </a:xfrm>
            <a:custGeom>
              <a:avLst/>
              <a:gdLst/>
              <a:ahLst/>
              <a:cxnLst>
                <a:cxn ang="0">
                  <a:pos x="966" y="976"/>
                </a:cxn>
                <a:cxn ang="0">
                  <a:pos x="542" y="1077"/>
                </a:cxn>
                <a:cxn ang="0">
                  <a:pos x="0" y="543"/>
                </a:cxn>
                <a:cxn ang="0">
                  <a:pos x="542" y="0"/>
                </a:cxn>
                <a:cxn ang="0">
                  <a:pos x="946" y="129"/>
                </a:cxn>
                <a:cxn ang="0">
                  <a:pos x="811" y="265"/>
                </a:cxn>
                <a:cxn ang="0">
                  <a:pos x="543" y="165"/>
                </a:cxn>
                <a:cxn ang="0">
                  <a:pos x="191" y="531"/>
                </a:cxn>
                <a:cxn ang="0">
                  <a:pos x="543" y="912"/>
                </a:cxn>
                <a:cxn ang="0">
                  <a:pos x="784" y="859"/>
                </a:cxn>
                <a:cxn ang="0">
                  <a:pos x="784" y="617"/>
                </a:cxn>
                <a:cxn ang="0">
                  <a:pos x="574" y="617"/>
                </a:cxn>
                <a:cxn ang="0">
                  <a:pos x="574" y="452"/>
                </a:cxn>
                <a:cxn ang="0">
                  <a:pos x="966" y="452"/>
                </a:cxn>
                <a:cxn ang="0">
                  <a:pos x="966" y="976"/>
                </a:cxn>
              </a:cxnLst>
              <a:rect l="0" t="0" r="r" b="b"/>
              <a:pathLst>
                <a:path w="966" h="1077">
                  <a:moveTo>
                    <a:pt x="966" y="976"/>
                  </a:moveTo>
                  <a:cubicBezTo>
                    <a:pt x="842" y="1043"/>
                    <a:pt x="700" y="1077"/>
                    <a:pt x="542" y="1077"/>
                  </a:cubicBezTo>
                  <a:cubicBezTo>
                    <a:pt x="226" y="1077"/>
                    <a:pt x="0" y="863"/>
                    <a:pt x="0" y="543"/>
                  </a:cubicBezTo>
                  <a:cubicBezTo>
                    <a:pt x="0" y="214"/>
                    <a:pt x="226" y="0"/>
                    <a:pt x="542" y="0"/>
                  </a:cubicBezTo>
                  <a:cubicBezTo>
                    <a:pt x="698" y="0"/>
                    <a:pt x="839" y="33"/>
                    <a:pt x="946" y="129"/>
                  </a:cubicBezTo>
                  <a:cubicBezTo>
                    <a:pt x="811" y="265"/>
                    <a:pt x="811" y="265"/>
                    <a:pt x="811" y="265"/>
                  </a:cubicBezTo>
                  <a:cubicBezTo>
                    <a:pt x="746" y="201"/>
                    <a:pt x="646" y="165"/>
                    <a:pt x="543" y="165"/>
                  </a:cubicBezTo>
                  <a:cubicBezTo>
                    <a:pt x="332" y="165"/>
                    <a:pt x="191" y="327"/>
                    <a:pt x="191" y="531"/>
                  </a:cubicBezTo>
                  <a:cubicBezTo>
                    <a:pt x="191" y="750"/>
                    <a:pt x="332" y="912"/>
                    <a:pt x="543" y="912"/>
                  </a:cubicBezTo>
                  <a:cubicBezTo>
                    <a:pt x="636" y="912"/>
                    <a:pt x="720" y="895"/>
                    <a:pt x="784" y="859"/>
                  </a:cubicBezTo>
                  <a:cubicBezTo>
                    <a:pt x="784" y="617"/>
                    <a:pt x="784" y="617"/>
                    <a:pt x="784" y="617"/>
                  </a:cubicBezTo>
                  <a:cubicBezTo>
                    <a:pt x="574" y="617"/>
                    <a:pt x="574" y="617"/>
                    <a:pt x="574" y="617"/>
                  </a:cubicBezTo>
                  <a:cubicBezTo>
                    <a:pt x="574" y="452"/>
                    <a:pt x="574" y="452"/>
                    <a:pt x="574" y="452"/>
                  </a:cubicBezTo>
                  <a:cubicBezTo>
                    <a:pt x="966" y="452"/>
                    <a:pt x="966" y="452"/>
                    <a:pt x="966" y="452"/>
                  </a:cubicBezTo>
                  <a:lnTo>
                    <a:pt x="966" y="97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6" name="Freeform 11"/>
            <p:cNvSpPr>
              <a:spLocks noSelect="1"/>
            </p:cNvSpPr>
            <p:nvPr/>
          </p:nvSpPr>
          <p:spPr bwMode="black">
            <a:xfrm>
              <a:off x="1284288" y="260351"/>
              <a:ext cx="157163" cy="163513"/>
            </a:xfrm>
            <a:custGeom>
              <a:avLst/>
              <a:gdLst/>
              <a:ahLst/>
              <a:cxnLst>
                <a:cxn ang="0">
                  <a:pos x="174" y="426"/>
                </a:cxn>
                <a:cxn ang="0">
                  <a:pos x="361"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1"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7" name="Freeform 12"/>
            <p:cNvSpPr>
              <a:spLocks noSelect="1"/>
            </p:cNvSpPr>
            <p:nvPr/>
          </p:nvSpPr>
          <p:spPr bwMode="black">
            <a:xfrm>
              <a:off x="1476375" y="260351"/>
              <a:ext cx="239713" cy="158750"/>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2"/>
                </a:cxn>
                <a:cxn ang="0">
                  <a:pos x="904" y="712"/>
                </a:cxn>
                <a:cxn ang="0">
                  <a:pos x="904" y="318"/>
                </a:cxn>
                <a:cxn ang="0">
                  <a:pos x="775" y="156"/>
                </a:cxn>
                <a:cxn ang="0">
                  <a:pos x="626" y="336"/>
                </a:cxn>
                <a:cxn ang="0">
                  <a:pos x="626" y="712"/>
                </a:cxn>
                <a:cxn ang="0">
                  <a:pos x="452" y="712"/>
                </a:cxn>
                <a:cxn ang="0">
                  <a:pos x="452" y="298"/>
                </a:cxn>
                <a:cxn ang="0">
                  <a:pos x="333" y="156"/>
                </a:cxn>
                <a:cxn ang="0">
                  <a:pos x="174" y="333"/>
                </a:cxn>
                <a:cxn ang="0">
                  <a:pos x="174" y="712"/>
                </a:cxn>
                <a:cxn ang="0">
                  <a:pos x="0" y="712"/>
                </a:cxn>
                <a:cxn ang="0">
                  <a:pos x="0" y="17"/>
                </a:cxn>
              </a:cxnLst>
              <a:rect l="0" t="0" r="r" b="b"/>
              <a:pathLst>
                <a:path w="1078" h="712">
                  <a:moveTo>
                    <a:pt x="0" y="17"/>
                  </a:moveTo>
                  <a:cubicBezTo>
                    <a:pt x="165" y="17"/>
                    <a:pt x="165" y="17"/>
                    <a:pt x="165" y="17"/>
                  </a:cubicBezTo>
                  <a:cubicBezTo>
                    <a:pt x="165" y="126"/>
                    <a:pt x="165" y="126"/>
                    <a:pt x="165" y="126"/>
                  </a:cubicBezTo>
                  <a:cubicBezTo>
                    <a:pt x="168" y="126"/>
                    <a:pt x="168" y="126"/>
                    <a:pt x="168" y="126"/>
                  </a:cubicBezTo>
                  <a:cubicBezTo>
                    <a:pt x="198" y="61"/>
                    <a:pt x="265" y="0"/>
                    <a:pt x="381" y="0"/>
                  </a:cubicBezTo>
                  <a:cubicBezTo>
                    <a:pt x="488" y="0"/>
                    <a:pt x="562" y="42"/>
                    <a:pt x="598" y="129"/>
                  </a:cubicBezTo>
                  <a:cubicBezTo>
                    <a:pt x="649" y="40"/>
                    <a:pt x="723" y="0"/>
                    <a:pt x="827" y="0"/>
                  </a:cubicBezTo>
                  <a:cubicBezTo>
                    <a:pt x="1013" y="0"/>
                    <a:pt x="1078" y="132"/>
                    <a:pt x="1078" y="298"/>
                  </a:cubicBezTo>
                  <a:cubicBezTo>
                    <a:pt x="1078" y="712"/>
                    <a:pt x="1078" y="712"/>
                    <a:pt x="1078" y="712"/>
                  </a:cubicBezTo>
                  <a:cubicBezTo>
                    <a:pt x="904" y="712"/>
                    <a:pt x="904" y="712"/>
                    <a:pt x="904" y="712"/>
                  </a:cubicBezTo>
                  <a:cubicBezTo>
                    <a:pt x="904" y="318"/>
                    <a:pt x="904" y="318"/>
                    <a:pt x="904" y="318"/>
                  </a:cubicBezTo>
                  <a:cubicBezTo>
                    <a:pt x="904" y="231"/>
                    <a:pt x="878" y="156"/>
                    <a:pt x="775" y="156"/>
                  </a:cubicBezTo>
                  <a:cubicBezTo>
                    <a:pt x="666" y="156"/>
                    <a:pt x="626" y="246"/>
                    <a:pt x="626" y="336"/>
                  </a:cubicBezTo>
                  <a:cubicBezTo>
                    <a:pt x="626" y="712"/>
                    <a:pt x="626" y="712"/>
                    <a:pt x="626" y="712"/>
                  </a:cubicBezTo>
                  <a:cubicBezTo>
                    <a:pt x="452" y="712"/>
                    <a:pt x="452" y="712"/>
                    <a:pt x="452" y="712"/>
                  </a:cubicBezTo>
                  <a:cubicBezTo>
                    <a:pt x="452" y="298"/>
                    <a:pt x="452" y="298"/>
                    <a:pt x="452" y="298"/>
                  </a:cubicBezTo>
                  <a:cubicBezTo>
                    <a:pt x="452" y="213"/>
                    <a:pt x="417"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8" name="Freeform 13"/>
            <p:cNvSpPr>
              <a:spLocks noSelect="1"/>
            </p:cNvSpPr>
            <p:nvPr/>
          </p:nvSpPr>
          <p:spPr bwMode="black">
            <a:xfrm>
              <a:off x="1751013" y="260351"/>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5" y="528"/>
                    <a:pt x="264" y="591"/>
                    <a:pt x="361" y="591"/>
                  </a:cubicBezTo>
                  <a:cubicBezTo>
                    <a:pt x="448" y="591"/>
                    <a:pt x="504" y="550"/>
                    <a:pt x="548"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9" name="Freeform 14"/>
            <p:cNvSpPr>
              <a:spLocks noSelect="1"/>
            </p:cNvSpPr>
            <p:nvPr/>
          </p:nvSpPr>
          <p:spPr bwMode="black">
            <a:xfrm>
              <a:off x="1936750" y="260351"/>
              <a:ext cx="157163" cy="163513"/>
            </a:xfrm>
            <a:custGeom>
              <a:avLst/>
              <a:gdLst/>
              <a:ahLst/>
              <a:cxnLst>
                <a:cxn ang="0">
                  <a:pos x="174" y="426"/>
                </a:cxn>
                <a:cxn ang="0">
                  <a:pos x="360"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8"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0" name="Freeform 15"/>
            <p:cNvSpPr>
              <a:spLocks noSelect="1"/>
            </p:cNvSpPr>
            <p:nvPr/>
          </p:nvSpPr>
          <p:spPr bwMode="black">
            <a:xfrm>
              <a:off x="2128838" y="260351"/>
              <a:ext cx="142875" cy="158750"/>
            </a:xfrm>
            <a:custGeom>
              <a:avLst/>
              <a:gdLst/>
              <a:ahLst/>
              <a:cxnLst>
                <a:cxn ang="0">
                  <a:pos x="0" y="17"/>
                </a:cxn>
                <a:cxn ang="0">
                  <a:pos x="165" y="17"/>
                </a:cxn>
                <a:cxn ang="0">
                  <a:pos x="165" y="129"/>
                </a:cxn>
                <a:cxn ang="0">
                  <a:pos x="168" y="129"/>
                </a:cxn>
                <a:cxn ang="0">
                  <a:pos x="381" y="0"/>
                </a:cxn>
                <a:cxn ang="0">
                  <a:pos x="635" y="273"/>
                </a:cxn>
                <a:cxn ang="0">
                  <a:pos x="635" y="712"/>
                </a:cxn>
                <a:cxn ang="0">
                  <a:pos x="461" y="712"/>
                </a:cxn>
                <a:cxn ang="0">
                  <a:pos x="461" y="360"/>
                </a:cxn>
                <a:cxn ang="0">
                  <a:pos x="333" y="156"/>
                </a:cxn>
                <a:cxn ang="0">
                  <a:pos x="174" y="333"/>
                </a:cxn>
                <a:cxn ang="0">
                  <a:pos x="174" y="712"/>
                </a:cxn>
                <a:cxn ang="0">
                  <a:pos x="0" y="712"/>
                </a:cxn>
                <a:cxn ang="0">
                  <a:pos x="0" y="17"/>
                </a:cxn>
              </a:cxnLst>
              <a:rect l="0" t="0" r="r" b="b"/>
              <a:pathLst>
                <a:path w="635" h="712">
                  <a:moveTo>
                    <a:pt x="0" y="17"/>
                  </a:moveTo>
                  <a:cubicBezTo>
                    <a:pt x="165" y="17"/>
                    <a:pt x="165" y="17"/>
                    <a:pt x="165" y="17"/>
                  </a:cubicBezTo>
                  <a:cubicBezTo>
                    <a:pt x="165" y="129"/>
                    <a:pt x="165" y="129"/>
                    <a:pt x="165" y="129"/>
                  </a:cubicBezTo>
                  <a:cubicBezTo>
                    <a:pt x="168" y="129"/>
                    <a:pt x="168" y="129"/>
                    <a:pt x="168" y="129"/>
                  </a:cubicBezTo>
                  <a:cubicBezTo>
                    <a:pt x="200" y="59"/>
                    <a:pt x="265" y="0"/>
                    <a:pt x="381" y="0"/>
                  </a:cubicBezTo>
                  <a:cubicBezTo>
                    <a:pt x="568" y="0"/>
                    <a:pt x="635" y="132"/>
                    <a:pt x="635" y="273"/>
                  </a:cubicBezTo>
                  <a:cubicBezTo>
                    <a:pt x="635" y="712"/>
                    <a:pt x="635" y="712"/>
                    <a:pt x="635" y="712"/>
                  </a:cubicBezTo>
                  <a:cubicBezTo>
                    <a:pt x="461" y="712"/>
                    <a:pt x="461" y="712"/>
                    <a:pt x="461" y="712"/>
                  </a:cubicBezTo>
                  <a:cubicBezTo>
                    <a:pt x="461" y="360"/>
                    <a:pt x="461" y="360"/>
                    <a:pt x="461" y="360"/>
                  </a:cubicBezTo>
                  <a:cubicBezTo>
                    <a:pt x="461" y="284"/>
                    <a:pt x="455"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1" name="Freeform 16"/>
            <p:cNvSpPr>
              <a:spLocks noSelect="1"/>
            </p:cNvSpPr>
            <p:nvPr/>
          </p:nvSpPr>
          <p:spPr bwMode="black">
            <a:xfrm>
              <a:off x="2297113" y="219076"/>
              <a:ext cx="112713" cy="204788"/>
            </a:xfrm>
            <a:custGeom>
              <a:avLst/>
              <a:gdLst/>
              <a:ahLst/>
              <a:cxnLst>
                <a:cxn ang="0">
                  <a:pos x="0" y="349"/>
                </a:cxn>
                <a:cxn ang="0">
                  <a:pos x="0" y="201"/>
                </a:cxn>
                <a:cxn ang="0">
                  <a:pos x="143" y="201"/>
                </a:cxn>
                <a:cxn ang="0">
                  <a:pos x="143" y="0"/>
                </a:cxn>
                <a:cxn ang="0">
                  <a:pos x="317" y="0"/>
                </a:cxn>
                <a:cxn ang="0">
                  <a:pos x="317" y="201"/>
                </a:cxn>
                <a:cxn ang="0">
                  <a:pos x="508" y="201"/>
                </a:cxn>
                <a:cxn ang="0">
                  <a:pos x="508" y="349"/>
                </a:cxn>
                <a:cxn ang="0">
                  <a:pos x="317" y="349"/>
                </a:cxn>
                <a:cxn ang="0">
                  <a:pos x="317" y="653"/>
                </a:cxn>
                <a:cxn ang="0">
                  <a:pos x="414" y="766"/>
                </a:cxn>
                <a:cxn ang="0">
                  <a:pos x="508" y="744"/>
                </a:cxn>
                <a:cxn ang="0">
                  <a:pos x="508" y="891"/>
                </a:cxn>
                <a:cxn ang="0">
                  <a:pos x="371" y="914"/>
                </a:cxn>
                <a:cxn ang="0">
                  <a:pos x="143" y="668"/>
                </a:cxn>
                <a:cxn ang="0">
                  <a:pos x="143" y="349"/>
                </a:cxn>
                <a:cxn ang="0">
                  <a:pos x="0" y="349"/>
                </a:cxn>
              </a:cxnLst>
              <a:rect l="0" t="0" r="r" b="b"/>
              <a:pathLst>
                <a:path w="508"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8" y="201"/>
                    <a:pt x="508" y="201"/>
                    <a:pt x="508" y="201"/>
                  </a:cubicBezTo>
                  <a:cubicBezTo>
                    <a:pt x="508" y="349"/>
                    <a:pt x="508" y="349"/>
                    <a:pt x="508" y="349"/>
                  </a:cubicBezTo>
                  <a:cubicBezTo>
                    <a:pt x="317" y="349"/>
                    <a:pt x="317" y="349"/>
                    <a:pt x="317" y="349"/>
                  </a:cubicBezTo>
                  <a:cubicBezTo>
                    <a:pt x="317" y="653"/>
                    <a:pt x="317" y="653"/>
                    <a:pt x="317" y="653"/>
                  </a:cubicBezTo>
                  <a:cubicBezTo>
                    <a:pt x="317" y="723"/>
                    <a:pt x="337" y="766"/>
                    <a:pt x="414" y="766"/>
                  </a:cubicBezTo>
                  <a:cubicBezTo>
                    <a:pt x="444" y="766"/>
                    <a:pt x="486" y="760"/>
                    <a:pt x="508" y="744"/>
                  </a:cubicBezTo>
                  <a:cubicBezTo>
                    <a:pt x="508" y="891"/>
                    <a:pt x="508" y="891"/>
                    <a:pt x="508" y="891"/>
                  </a:cubicBezTo>
                  <a:cubicBezTo>
                    <a:pt x="472" y="908"/>
                    <a:pt x="411" y="914"/>
                    <a:pt x="371" y="914"/>
                  </a:cubicBezTo>
                  <a:cubicBezTo>
                    <a:pt x="186"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2" name="Freeform 17"/>
            <p:cNvSpPr>
              <a:spLocks noSelect="1"/>
            </p:cNvSpPr>
            <p:nvPr/>
          </p:nvSpPr>
          <p:spPr bwMode="black">
            <a:xfrm>
              <a:off x="2433638" y="260351"/>
              <a:ext cx="157163" cy="163513"/>
            </a:xfrm>
            <a:custGeom>
              <a:avLst/>
              <a:gdLst/>
              <a:ahLst/>
              <a:cxnLst>
                <a:cxn ang="0">
                  <a:pos x="173" y="426"/>
                </a:cxn>
                <a:cxn ang="0">
                  <a:pos x="360" y="591"/>
                </a:cxn>
                <a:cxn ang="0">
                  <a:pos x="547" y="497"/>
                </a:cxn>
                <a:cxn ang="0">
                  <a:pos x="672" y="591"/>
                </a:cxn>
                <a:cxn ang="0">
                  <a:pos x="378" y="730"/>
                </a:cxn>
                <a:cxn ang="0">
                  <a:pos x="0" y="365"/>
                </a:cxn>
                <a:cxn ang="0">
                  <a:pos x="378" y="0"/>
                </a:cxn>
                <a:cxn ang="0">
                  <a:pos x="704" y="378"/>
                </a:cxn>
                <a:cxn ang="0">
                  <a:pos x="704" y="426"/>
                </a:cxn>
                <a:cxn ang="0">
                  <a:pos x="173" y="426"/>
                </a:cxn>
                <a:cxn ang="0">
                  <a:pos x="530" y="295"/>
                </a:cxn>
                <a:cxn ang="0">
                  <a:pos x="353" y="130"/>
                </a:cxn>
                <a:cxn ang="0">
                  <a:pos x="173" y="295"/>
                </a:cxn>
                <a:cxn ang="0">
                  <a:pos x="530" y="295"/>
                </a:cxn>
              </a:cxnLst>
              <a:rect l="0" t="0" r="r" b="b"/>
              <a:pathLst>
                <a:path w="704" h="730">
                  <a:moveTo>
                    <a:pt x="173"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3" y="426"/>
                  </a:lnTo>
                  <a:close/>
                  <a:moveTo>
                    <a:pt x="530" y="295"/>
                  </a:moveTo>
                  <a:cubicBezTo>
                    <a:pt x="528" y="194"/>
                    <a:pt x="462" y="130"/>
                    <a:pt x="353" y="130"/>
                  </a:cubicBezTo>
                  <a:cubicBezTo>
                    <a:pt x="250" y="130"/>
                    <a:pt x="186" y="195"/>
                    <a:pt x="173"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3" name="Freeform 18"/>
            <p:cNvSpPr>
              <a:spLocks noSelect="1"/>
            </p:cNvSpPr>
            <p:nvPr/>
          </p:nvSpPr>
          <p:spPr bwMode="black">
            <a:xfrm>
              <a:off x="1017588" y="530226"/>
              <a:ext cx="233363" cy="230188"/>
            </a:xfrm>
            <a:custGeom>
              <a:avLst/>
              <a:gdLst/>
              <a:ahLst/>
              <a:cxnLst>
                <a:cxn ang="0">
                  <a:pos x="63" y="0"/>
                </a:cxn>
                <a:cxn ang="0">
                  <a:pos x="85" y="0"/>
                </a:cxn>
                <a:cxn ang="0">
                  <a:pos x="147" y="145"/>
                </a:cxn>
                <a:cxn ang="0">
                  <a:pos x="118" y="145"/>
                </a:cxn>
                <a:cxn ang="0">
                  <a:pos x="105" y="112"/>
                </a:cxn>
                <a:cxn ang="0">
                  <a:pos x="42" y="112"/>
                </a:cxn>
                <a:cxn ang="0">
                  <a:pos x="29" y="145"/>
                </a:cxn>
                <a:cxn ang="0">
                  <a:pos x="0" y="145"/>
                </a:cxn>
                <a:cxn ang="0">
                  <a:pos x="63" y="0"/>
                </a:cxn>
                <a:cxn ang="0">
                  <a:pos x="96" y="90"/>
                </a:cxn>
                <a:cxn ang="0">
                  <a:pos x="74" y="31"/>
                </a:cxn>
                <a:cxn ang="0">
                  <a:pos x="51" y="90"/>
                </a:cxn>
                <a:cxn ang="0">
                  <a:pos x="96" y="90"/>
                </a:cxn>
              </a:cxnLst>
              <a:rect l="0" t="0" r="r" b="b"/>
              <a:pathLst>
                <a:path w="147" h="145">
                  <a:moveTo>
                    <a:pt x="63" y="0"/>
                  </a:moveTo>
                  <a:lnTo>
                    <a:pt x="85" y="0"/>
                  </a:lnTo>
                  <a:lnTo>
                    <a:pt x="147" y="145"/>
                  </a:lnTo>
                  <a:lnTo>
                    <a:pt x="118" y="145"/>
                  </a:lnTo>
                  <a:lnTo>
                    <a:pt x="105" y="112"/>
                  </a:lnTo>
                  <a:lnTo>
                    <a:pt x="42" y="112"/>
                  </a:lnTo>
                  <a:lnTo>
                    <a:pt x="29" y="145"/>
                  </a:lnTo>
                  <a:lnTo>
                    <a:pt x="0" y="145"/>
                  </a:lnTo>
                  <a:lnTo>
                    <a:pt x="63" y="0"/>
                  </a:lnTo>
                  <a:close/>
                  <a:moveTo>
                    <a:pt x="96" y="90"/>
                  </a:moveTo>
                  <a:lnTo>
                    <a:pt x="74" y="31"/>
                  </a:lnTo>
                  <a:lnTo>
                    <a:pt x="51" y="90"/>
                  </a:lnTo>
                  <a:lnTo>
                    <a:pt x="96" y="9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4" name="Freeform 19"/>
            <p:cNvSpPr>
              <a:spLocks noSelect="1"/>
            </p:cNvSpPr>
            <p:nvPr/>
          </p:nvSpPr>
          <p:spPr bwMode="black">
            <a:xfrm>
              <a:off x="1271588" y="600076"/>
              <a:ext cx="241300" cy="160338"/>
            </a:xfrm>
            <a:custGeom>
              <a:avLst/>
              <a:gdLst/>
              <a:ahLst/>
              <a:cxnLst>
                <a:cxn ang="0">
                  <a:pos x="0" y="17"/>
                </a:cxn>
                <a:cxn ang="0">
                  <a:pos x="165" y="17"/>
                </a:cxn>
                <a:cxn ang="0">
                  <a:pos x="165" y="126"/>
                </a:cxn>
                <a:cxn ang="0">
                  <a:pos x="168" y="126"/>
                </a:cxn>
                <a:cxn ang="0">
                  <a:pos x="381" y="0"/>
                </a:cxn>
                <a:cxn ang="0">
                  <a:pos x="599"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9"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7"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5" name="Freeform 20"/>
            <p:cNvSpPr>
              <a:spLocks noSelect="1"/>
            </p:cNvSpPr>
            <p:nvPr/>
          </p:nvSpPr>
          <p:spPr bwMode="black">
            <a:xfrm>
              <a:off x="1541463" y="600076"/>
              <a:ext cx="127000" cy="163513"/>
            </a:xfrm>
            <a:custGeom>
              <a:avLst/>
              <a:gdLst/>
              <a:ahLst/>
              <a:cxnLst>
                <a:cxn ang="0">
                  <a:pos x="433" y="210"/>
                </a:cxn>
                <a:cxn ang="0">
                  <a:pos x="297" y="139"/>
                </a:cxn>
                <a:cxn ang="0">
                  <a:pos x="195" y="213"/>
                </a:cxn>
                <a:cxn ang="0">
                  <a:pos x="570" y="507"/>
                </a:cxn>
                <a:cxn ang="0">
                  <a:pos x="271" y="730"/>
                </a:cxn>
                <a:cxn ang="0">
                  <a:pos x="0" y="623"/>
                </a:cxn>
                <a:cxn ang="0">
                  <a:pos x="116" y="514"/>
                </a:cxn>
                <a:cxn ang="0">
                  <a:pos x="281" y="600"/>
                </a:cxn>
                <a:cxn ang="0">
                  <a:pos x="397" y="520"/>
                </a:cxn>
                <a:cxn ang="0">
                  <a:pos x="21" y="224"/>
                </a:cxn>
                <a:cxn ang="0">
                  <a:pos x="301" y="0"/>
                </a:cxn>
                <a:cxn ang="0">
                  <a:pos x="549" y="106"/>
                </a:cxn>
                <a:cxn ang="0">
                  <a:pos x="433" y="210"/>
                </a:cxn>
              </a:cxnLst>
              <a:rect l="0" t="0" r="r" b="b"/>
              <a:pathLst>
                <a:path w="570" h="730">
                  <a:moveTo>
                    <a:pt x="433" y="210"/>
                  </a:moveTo>
                  <a:cubicBezTo>
                    <a:pt x="399" y="164"/>
                    <a:pt x="356" y="139"/>
                    <a:pt x="297" y="139"/>
                  </a:cubicBezTo>
                  <a:cubicBezTo>
                    <a:pt x="250" y="139"/>
                    <a:pt x="195" y="161"/>
                    <a:pt x="195" y="213"/>
                  </a:cubicBezTo>
                  <a:cubicBezTo>
                    <a:pt x="195" y="337"/>
                    <a:pt x="570" y="236"/>
                    <a:pt x="570" y="507"/>
                  </a:cubicBezTo>
                  <a:cubicBezTo>
                    <a:pt x="570" y="672"/>
                    <a:pt x="413" y="730"/>
                    <a:pt x="271" y="730"/>
                  </a:cubicBezTo>
                  <a:cubicBezTo>
                    <a:pt x="163" y="730"/>
                    <a:pt x="71" y="702"/>
                    <a:pt x="0" y="623"/>
                  </a:cubicBezTo>
                  <a:cubicBezTo>
                    <a:pt x="116" y="514"/>
                    <a:pt x="116" y="514"/>
                    <a:pt x="116" y="514"/>
                  </a:cubicBezTo>
                  <a:cubicBezTo>
                    <a:pt x="161" y="563"/>
                    <a:pt x="207" y="600"/>
                    <a:pt x="281" y="600"/>
                  </a:cubicBezTo>
                  <a:cubicBezTo>
                    <a:pt x="331" y="600"/>
                    <a:pt x="397" y="575"/>
                    <a:pt x="397" y="520"/>
                  </a:cubicBezTo>
                  <a:cubicBezTo>
                    <a:pt x="397" y="376"/>
                    <a:pt x="21" y="489"/>
                    <a:pt x="21" y="224"/>
                  </a:cubicBezTo>
                  <a:cubicBezTo>
                    <a:pt x="21" y="69"/>
                    <a:pt x="161" y="0"/>
                    <a:pt x="301" y="0"/>
                  </a:cubicBezTo>
                  <a:cubicBezTo>
                    <a:pt x="394" y="0"/>
                    <a:pt x="492" y="29"/>
                    <a:pt x="549" y="106"/>
                  </a:cubicBezTo>
                  <a:lnTo>
                    <a:pt x="433" y="21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6" name="Freeform 21"/>
            <p:cNvSpPr>
              <a:spLocks noSelect="1"/>
            </p:cNvSpPr>
            <p:nvPr/>
          </p:nvSpPr>
          <p:spPr bwMode="black">
            <a:xfrm>
              <a:off x="1679575" y="560388"/>
              <a:ext cx="114300" cy="203200"/>
            </a:xfrm>
            <a:custGeom>
              <a:avLst/>
              <a:gdLst/>
              <a:ahLst/>
              <a:cxnLst>
                <a:cxn ang="0">
                  <a:pos x="0" y="349"/>
                </a:cxn>
                <a:cxn ang="0">
                  <a:pos x="0" y="201"/>
                </a:cxn>
                <a:cxn ang="0">
                  <a:pos x="143" y="201"/>
                </a:cxn>
                <a:cxn ang="0">
                  <a:pos x="143" y="0"/>
                </a:cxn>
                <a:cxn ang="0">
                  <a:pos x="317" y="0"/>
                </a:cxn>
                <a:cxn ang="0">
                  <a:pos x="317" y="201"/>
                </a:cxn>
                <a:cxn ang="0">
                  <a:pos x="509" y="201"/>
                </a:cxn>
                <a:cxn ang="0">
                  <a:pos x="509" y="349"/>
                </a:cxn>
                <a:cxn ang="0">
                  <a:pos x="317" y="349"/>
                </a:cxn>
                <a:cxn ang="0">
                  <a:pos x="317" y="653"/>
                </a:cxn>
                <a:cxn ang="0">
                  <a:pos x="414" y="766"/>
                </a:cxn>
                <a:cxn ang="0">
                  <a:pos x="509" y="744"/>
                </a:cxn>
                <a:cxn ang="0">
                  <a:pos x="509" y="891"/>
                </a:cxn>
                <a:cxn ang="0">
                  <a:pos x="371" y="914"/>
                </a:cxn>
                <a:cxn ang="0">
                  <a:pos x="143" y="668"/>
                </a:cxn>
                <a:cxn ang="0">
                  <a:pos x="143" y="349"/>
                </a:cxn>
                <a:cxn ang="0">
                  <a:pos x="0" y="349"/>
                </a:cxn>
              </a:cxnLst>
              <a:rect l="0" t="0" r="r" b="b"/>
              <a:pathLst>
                <a:path w="509"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9" y="201"/>
                    <a:pt x="509" y="201"/>
                    <a:pt x="509" y="201"/>
                  </a:cubicBezTo>
                  <a:cubicBezTo>
                    <a:pt x="509" y="349"/>
                    <a:pt x="509" y="349"/>
                    <a:pt x="509" y="349"/>
                  </a:cubicBezTo>
                  <a:cubicBezTo>
                    <a:pt x="317" y="349"/>
                    <a:pt x="317" y="349"/>
                    <a:pt x="317" y="349"/>
                  </a:cubicBezTo>
                  <a:cubicBezTo>
                    <a:pt x="317" y="653"/>
                    <a:pt x="317" y="653"/>
                    <a:pt x="317" y="653"/>
                  </a:cubicBezTo>
                  <a:cubicBezTo>
                    <a:pt x="317" y="723"/>
                    <a:pt x="338" y="766"/>
                    <a:pt x="414" y="766"/>
                  </a:cubicBezTo>
                  <a:cubicBezTo>
                    <a:pt x="445" y="766"/>
                    <a:pt x="487" y="760"/>
                    <a:pt x="509" y="744"/>
                  </a:cubicBezTo>
                  <a:cubicBezTo>
                    <a:pt x="509" y="891"/>
                    <a:pt x="509" y="891"/>
                    <a:pt x="509" y="891"/>
                  </a:cubicBezTo>
                  <a:cubicBezTo>
                    <a:pt x="472" y="908"/>
                    <a:pt x="412" y="914"/>
                    <a:pt x="371" y="914"/>
                  </a:cubicBezTo>
                  <a:cubicBezTo>
                    <a:pt x="187"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7" name="Freeform 22"/>
            <p:cNvSpPr>
              <a:spLocks noSelect="1"/>
            </p:cNvSpPr>
            <p:nvPr/>
          </p:nvSpPr>
          <p:spPr bwMode="black">
            <a:xfrm>
              <a:off x="1816100" y="600076"/>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6" y="529"/>
                    <a:pt x="264" y="591"/>
                    <a:pt x="361" y="591"/>
                  </a:cubicBezTo>
                  <a:cubicBezTo>
                    <a:pt x="448" y="591"/>
                    <a:pt x="504" y="550"/>
                    <a:pt x="548" y="497"/>
                  </a:cubicBezTo>
                  <a:cubicBezTo>
                    <a:pt x="672" y="591"/>
                    <a:pt x="672" y="591"/>
                    <a:pt x="672" y="591"/>
                  </a:cubicBezTo>
                  <a:cubicBezTo>
                    <a:pt x="591" y="691"/>
                    <a:pt x="488" y="730"/>
                    <a:pt x="378" y="730"/>
                  </a:cubicBezTo>
                  <a:cubicBezTo>
                    <a:pt x="168" y="730"/>
                    <a:pt x="0" y="584"/>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8" name="Freeform 23"/>
            <p:cNvSpPr>
              <a:spLocks noSelect="1"/>
            </p:cNvSpPr>
            <p:nvPr/>
          </p:nvSpPr>
          <p:spPr bwMode="black">
            <a:xfrm>
              <a:off x="2009775" y="600076"/>
              <a:ext cx="98425" cy="160338"/>
            </a:xfrm>
            <a:custGeom>
              <a:avLst/>
              <a:gdLst/>
              <a:ahLst/>
              <a:cxnLst>
                <a:cxn ang="0">
                  <a:pos x="0" y="17"/>
                </a:cxn>
                <a:cxn ang="0">
                  <a:pos x="174" y="17"/>
                </a:cxn>
                <a:cxn ang="0">
                  <a:pos x="174" y="127"/>
                </a:cxn>
                <a:cxn ang="0">
                  <a:pos x="177" y="127"/>
                </a:cxn>
                <a:cxn ang="0">
                  <a:pos x="383" y="0"/>
                </a:cxn>
                <a:cxn ang="0">
                  <a:pos x="445" y="10"/>
                </a:cxn>
                <a:cxn ang="0">
                  <a:pos x="445" y="178"/>
                </a:cxn>
                <a:cxn ang="0">
                  <a:pos x="361" y="165"/>
                </a:cxn>
                <a:cxn ang="0">
                  <a:pos x="174" y="340"/>
                </a:cxn>
                <a:cxn ang="0">
                  <a:pos x="174" y="713"/>
                </a:cxn>
                <a:cxn ang="0">
                  <a:pos x="0" y="713"/>
                </a:cxn>
                <a:cxn ang="0">
                  <a:pos x="0" y="17"/>
                </a:cxn>
              </a:cxnLst>
              <a:rect l="0" t="0" r="r" b="b"/>
              <a:pathLst>
                <a:path w="445" h="713">
                  <a:moveTo>
                    <a:pt x="0" y="17"/>
                  </a:moveTo>
                  <a:cubicBezTo>
                    <a:pt x="174" y="17"/>
                    <a:pt x="174" y="17"/>
                    <a:pt x="174" y="17"/>
                  </a:cubicBezTo>
                  <a:cubicBezTo>
                    <a:pt x="174" y="127"/>
                    <a:pt x="174" y="127"/>
                    <a:pt x="174" y="127"/>
                  </a:cubicBezTo>
                  <a:cubicBezTo>
                    <a:pt x="177" y="127"/>
                    <a:pt x="177" y="127"/>
                    <a:pt x="177" y="127"/>
                  </a:cubicBezTo>
                  <a:cubicBezTo>
                    <a:pt x="215" y="48"/>
                    <a:pt x="292" y="0"/>
                    <a:pt x="383" y="0"/>
                  </a:cubicBezTo>
                  <a:cubicBezTo>
                    <a:pt x="405" y="0"/>
                    <a:pt x="425" y="4"/>
                    <a:pt x="445" y="10"/>
                  </a:cubicBezTo>
                  <a:cubicBezTo>
                    <a:pt x="445" y="178"/>
                    <a:pt x="445" y="178"/>
                    <a:pt x="445" y="178"/>
                  </a:cubicBezTo>
                  <a:cubicBezTo>
                    <a:pt x="416" y="171"/>
                    <a:pt x="389" y="165"/>
                    <a:pt x="361" y="165"/>
                  </a:cubicBezTo>
                  <a:cubicBezTo>
                    <a:pt x="198" y="165"/>
                    <a:pt x="174" y="303"/>
                    <a:pt x="174" y="340"/>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9" name="Freeform 24"/>
            <p:cNvSpPr>
              <a:spLocks noSelect="1"/>
            </p:cNvSpPr>
            <p:nvPr/>
          </p:nvSpPr>
          <p:spPr bwMode="black">
            <a:xfrm>
              <a:off x="2122488" y="515938"/>
              <a:ext cx="166688" cy="247650"/>
            </a:xfrm>
            <a:custGeom>
              <a:avLst/>
              <a:gdLst/>
              <a:ahLst/>
              <a:cxnLst>
                <a:cxn ang="0">
                  <a:pos x="585" y="991"/>
                </a:cxn>
                <a:cxn ang="0">
                  <a:pos x="582" y="991"/>
                </a:cxn>
                <a:cxn ang="0">
                  <a:pos x="343" y="1113"/>
                </a:cxn>
                <a:cxn ang="0">
                  <a:pos x="0" y="748"/>
                </a:cxn>
                <a:cxn ang="0">
                  <a:pos x="336" y="383"/>
                </a:cxn>
                <a:cxn ang="0">
                  <a:pos x="572" y="489"/>
                </a:cxn>
                <a:cxn ang="0">
                  <a:pos x="576" y="489"/>
                </a:cxn>
                <a:cxn ang="0">
                  <a:pos x="576" y="0"/>
                </a:cxn>
                <a:cxn ang="0">
                  <a:pos x="750" y="0"/>
                </a:cxn>
                <a:cxn ang="0">
                  <a:pos x="750" y="1096"/>
                </a:cxn>
                <a:cxn ang="0">
                  <a:pos x="585" y="1096"/>
                </a:cxn>
                <a:cxn ang="0">
                  <a:pos x="585" y="991"/>
                </a:cxn>
                <a:cxn ang="0">
                  <a:pos x="378" y="956"/>
                </a:cxn>
                <a:cxn ang="0">
                  <a:pos x="582" y="748"/>
                </a:cxn>
                <a:cxn ang="0">
                  <a:pos x="378" y="539"/>
                </a:cxn>
                <a:cxn ang="0">
                  <a:pos x="174" y="748"/>
                </a:cxn>
                <a:cxn ang="0">
                  <a:pos x="378" y="956"/>
                </a:cxn>
              </a:cxnLst>
              <a:rect l="0" t="0" r="r" b="b"/>
              <a:pathLst>
                <a:path w="750" h="1113">
                  <a:moveTo>
                    <a:pt x="585" y="991"/>
                  </a:moveTo>
                  <a:cubicBezTo>
                    <a:pt x="582" y="991"/>
                    <a:pt x="582" y="991"/>
                    <a:pt x="582" y="991"/>
                  </a:cubicBezTo>
                  <a:cubicBezTo>
                    <a:pt x="531" y="1075"/>
                    <a:pt x="440" y="1113"/>
                    <a:pt x="343" y="1113"/>
                  </a:cubicBezTo>
                  <a:cubicBezTo>
                    <a:pt x="129" y="1113"/>
                    <a:pt x="0" y="954"/>
                    <a:pt x="0" y="748"/>
                  </a:cubicBezTo>
                  <a:cubicBezTo>
                    <a:pt x="0" y="542"/>
                    <a:pt x="137" y="383"/>
                    <a:pt x="336" y="383"/>
                  </a:cubicBezTo>
                  <a:cubicBezTo>
                    <a:pt x="466" y="383"/>
                    <a:pt x="536" y="444"/>
                    <a:pt x="572" y="489"/>
                  </a:cubicBezTo>
                  <a:cubicBezTo>
                    <a:pt x="576" y="489"/>
                    <a:pt x="576" y="489"/>
                    <a:pt x="576" y="489"/>
                  </a:cubicBezTo>
                  <a:cubicBezTo>
                    <a:pt x="576" y="0"/>
                    <a:pt x="576" y="0"/>
                    <a:pt x="576" y="0"/>
                  </a:cubicBezTo>
                  <a:cubicBezTo>
                    <a:pt x="750" y="0"/>
                    <a:pt x="750" y="0"/>
                    <a:pt x="750" y="0"/>
                  </a:cubicBezTo>
                  <a:cubicBezTo>
                    <a:pt x="750" y="1096"/>
                    <a:pt x="750" y="1096"/>
                    <a:pt x="750" y="1096"/>
                  </a:cubicBezTo>
                  <a:cubicBezTo>
                    <a:pt x="585" y="1096"/>
                    <a:pt x="585" y="1096"/>
                    <a:pt x="585" y="1096"/>
                  </a:cubicBezTo>
                  <a:lnTo>
                    <a:pt x="585" y="991"/>
                  </a:lnTo>
                  <a:close/>
                  <a:moveTo>
                    <a:pt x="378" y="956"/>
                  </a:moveTo>
                  <a:cubicBezTo>
                    <a:pt x="505" y="956"/>
                    <a:pt x="582" y="857"/>
                    <a:pt x="582" y="748"/>
                  </a:cubicBezTo>
                  <a:cubicBezTo>
                    <a:pt x="582" y="639"/>
                    <a:pt x="505" y="539"/>
                    <a:pt x="378" y="539"/>
                  </a:cubicBezTo>
                  <a:cubicBezTo>
                    <a:pt x="250" y="539"/>
                    <a:pt x="174" y="639"/>
                    <a:pt x="174" y="748"/>
                  </a:cubicBezTo>
                  <a:cubicBezTo>
                    <a:pt x="174" y="857"/>
                    <a:pt x="250" y="956"/>
                    <a:pt x="378" y="956"/>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50" name="Freeform 25"/>
            <p:cNvSpPr>
              <a:spLocks noSelect="1"/>
            </p:cNvSpPr>
            <p:nvPr/>
          </p:nvSpPr>
          <p:spPr bwMode="black">
            <a:xfrm>
              <a:off x="2322513" y="600076"/>
              <a:ext cx="142875" cy="163513"/>
            </a:xfrm>
            <a:custGeom>
              <a:avLst/>
              <a:gdLst/>
              <a:ahLst/>
              <a:cxnLst>
                <a:cxn ang="0">
                  <a:pos x="481" y="617"/>
                </a:cxn>
                <a:cxn ang="0">
                  <a:pos x="477" y="617"/>
                </a:cxn>
                <a:cxn ang="0">
                  <a:pos x="254" y="730"/>
                </a:cxn>
                <a:cxn ang="0">
                  <a:pos x="0" y="521"/>
                </a:cxn>
                <a:cxn ang="0">
                  <a:pos x="437" y="279"/>
                </a:cxn>
                <a:cxn ang="0">
                  <a:pos x="481" y="279"/>
                </a:cxn>
                <a:cxn ang="0">
                  <a:pos x="481" y="261"/>
                </a:cxn>
                <a:cxn ang="0">
                  <a:pos x="322" y="130"/>
                </a:cxn>
                <a:cxn ang="0">
                  <a:pos x="136" y="203"/>
                </a:cxn>
                <a:cxn ang="0">
                  <a:pos x="45" y="111"/>
                </a:cxn>
                <a:cxn ang="0">
                  <a:pos x="340" y="0"/>
                </a:cxn>
                <a:cxn ang="0">
                  <a:pos x="637" y="313"/>
                </a:cxn>
                <a:cxn ang="0">
                  <a:pos x="637" y="713"/>
                </a:cxn>
                <a:cxn ang="0">
                  <a:pos x="481" y="713"/>
                </a:cxn>
                <a:cxn ang="0">
                  <a:pos x="481" y="617"/>
                </a:cxn>
                <a:cxn ang="0">
                  <a:pos x="471" y="401"/>
                </a:cxn>
                <a:cxn ang="0">
                  <a:pos x="435" y="401"/>
                </a:cxn>
                <a:cxn ang="0">
                  <a:pos x="174" y="508"/>
                </a:cxn>
                <a:cxn ang="0">
                  <a:pos x="295" y="600"/>
                </a:cxn>
                <a:cxn ang="0">
                  <a:pos x="471" y="440"/>
                </a:cxn>
                <a:cxn ang="0">
                  <a:pos x="471" y="401"/>
                </a:cxn>
              </a:cxnLst>
              <a:rect l="0" t="0" r="r" b="b"/>
              <a:pathLst>
                <a:path w="637" h="730">
                  <a:moveTo>
                    <a:pt x="481" y="617"/>
                  </a:moveTo>
                  <a:cubicBezTo>
                    <a:pt x="477" y="617"/>
                    <a:pt x="477" y="617"/>
                    <a:pt x="477" y="617"/>
                  </a:cubicBezTo>
                  <a:cubicBezTo>
                    <a:pt x="427" y="695"/>
                    <a:pt x="346" y="730"/>
                    <a:pt x="254" y="730"/>
                  </a:cubicBezTo>
                  <a:cubicBezTo>
                    <a:pt x="125" y="730"/>
                    <a:pt x="0" y="659"/>
                    <a:pt x="0" y="521"/>
                  </a:cubicBezTo>
                  <a:cubicBezTo>
                    <a:pt x="0" y="295"/>
                    <a:pt x="264" y="279"/>
                    <a:pt x="437" y="279"/>
                  </a:cubicBezTo>
                  <a:cubicBezTo>
                    <a:pt x="481" y="279"/>
                    <a:pt x="481" y="279"/>
                    <a:pt x="481" y="279"/>
                  </a:cubicBezTo>
                  <a:cubicBezTo>
                    <a:pt x="481" y="261"/>
                    <a:pt x="481" y="261"/>
                    <a:pt x="481" y="261"/>
                  </a:cubicBezTo>
                  <a:cubicBezTo>
                    <a:pt x="481" y="175"/>
                    <a:pt x="414" y="130"/>
                    <a:pt x="322" y="130"/>
                  </a:cubicBezTo>
                  <a:cubicBezTo>
                    <a:pt x="249" y="130"/>
                    <a:pt x="182" y="159"/>
                    <a:pt x="136" y="203"/>
                  </a:cubicBezTo>
                  <a:cubicBezTo>
                    <a:pt x="45" y="111"/>
                    <a:pt x="45" y="111"/>
                    <a:pt x="45" y="111"/>
                  </a:cubicBezTo>
                  <a:cubicBezTo>
                    <a:pt x="122" y="33"/>
                    <a:pt x="230" y="0"/>
                    <a:pt x="340" y="0"/>
                  </a:cubicBezTo>
                  <a:cubicBezTo>
                    <a:pt x="637" y="0"/>
                    <a:pt x="637" y="214"/>
                    <a:pt x="637" y="313"/>
                  </a:cubicBezTo>
                  <a:cubicBezTo>
                    <a:pt x="637" y="713"/>
                    <a:pt x="637" y="713"/>
                    <a:pt x="637" y="713"/>
                  </a:cubicBezTo>
                  <a:cubicBezTo>
                    <a:pt x="481" y="713"/>
                    <a:pt x="481" y="713"/>
                    <a:pt x="481" y="713"/>
                  </a:cubicBezTo>
                  <a:lnTo>
                    <a:pt x="481" y="617"/>
                  </a:lnTo>
                  <a:close/>
                  <a:moveTo>
                    <a:pt x="471" y="401"/>
                  </a:moveTo>
                  <a:cubicBezTo>
                    <a:pt x="435" y="401"/>
                    <a:pt x="435" y="401"/>
                    <a:pt x="435" y="401"/>
                  </a:cubicBezTo>
                  <a:cubicBezTo>
                    <a:pt x="339" y="401"/>
                    <a:pt x="174" y="408"/>
                    <a:pt x="174" y="508"/>
                  </a:cubicBezTo>
                  <a:cubicBezTo>
                    <a:pt x="174" y="572"/>
                    <a:pt x="239" y="600"/>
                    <a:pt x="295" y="600"/>
                  </a:cubicBezTo>
                  <a:cubicBezTo>
                    <a:pt x="414" y="600"/>
                    <a:pt x="471" y="537"/>
                    <a:pt x="471" y="440"/>
                  </a:cubicBezTo>
                  <a:lnTo>
                    <a:pt x="471" y="401"/>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51" name="Freeform 26"/>
            <p:cNvSpPr>
              <a:spLocks noSelect="1"/>
            </p:cNvSpPr>
            <p:nvPr/>
          </p:nvSpPr>
          <p:spPr bwMode="black">
            <a:xfrm>
              <a:off x="2505075" y="600076"/>
              <a:ext cx="241300" cy="160338"/>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8"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6"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gr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oto (klein) links, tekst rechts">
    <p:spTree>
      <p:nvGrpSpPr>
        <p:cNvPr id="1" name=""/>
        <p:cNvGrpSpPr/>
        <p:nvPr/>
      </p:nvGrpSpPr>
      <p:grpSpPr>
        <a:xfrm>
          <a:off x="0" y="0"/>
          <a:ext cx="0" cy="0"/>
          <a:chOff x="0" y="0"/>
          <a:chExt cx="0" cy="0"/>
        </a:xfrm>
      </p:grpSpPr>
      <p:sp>
        <p:nvSpPr>
          <p:cNvPr id="3" name="Tijdelijke aanduiding voor inhoud 2"/>
          <p:cNvSpPr>
            <a:spLocks noGrp="1" noSelect="1"/>
          </p:cNvSpPr>
          <p:nvPr>
            <p:ph idx="1"/>
          </p:nvPr>
        </p:nvSpPr>
        <p:spPr bwMode="gray">
          <a:xfrm>
            <a:off x="4337934" y="2053441"/>
            <a:ext cx="4464000" cy="4428000"/>
          </a:xfrm>
        </p:spPr>
        <p:txBody>
          <a:bodyPr/>
          <a:lstStyle/>
          <a:p>
            <a:pPr lvl="0"/>
            <a:r>
              <a:rPr lang="nl-NL" noProof="1" smtClean="0"/>
              <a:t>Klik om de modelstijlen te bewerken</a:t>
            </a:r>
          </a:p>
          <a:p>
            <a:pPr lvl="1"/>
            <a:r>
              <a:rPr lang="nl-NL" noProof="1" smtClean="0"/>
              <a:t>Tweede niveau</a:t>
            </a:r>
          </a:p>
          <a:p>
            <a:pPr lvl="2"/>
            <a:r>
              <a:rPr lang="nl-NL" noProof="1" smtClean="0"/>
              <a:t>Derde niveau</a:t>
            </a:r>
          </a:p>
          <a:p>
            <a:pPr lvl="3"/>
            <a:r>
              <a:rPr lang="nl-NL" noProof="1" smtClean="0"/>
              <a:t>Vierde niveau</a:t>
            </a:r>
          </a:p>
          <a:p>
            <a:pPr lvl="4"/>
            <a:r>
              <a:rPr lang="nl-NL" noProof="1" smtClean="0"/>
              <a:t>Vijfde niveau</a:t>
            </a:r>
            <a:endParaRPr lang="nl-NL" noProof="1"/>
          </a:p>
        </p:txBody>
      </p:sp>
      <p:sp>
        <p:nvSpPr>
          <p:cNvPr id="6" name="Tijdelijke aanduiding voor afbeelding 5"/>
          <p:cNvSpPr>
            <a:spLocks noGrp="1" noSelect="1"/>
          </p:cNvSpPr>
          <p:nvPr>
            <p:ph type="pic" sz="quarter" idx="10" hasCustomPrompt="1"/>
          </p:nvPr>
        </p:nvSpPr>
        <p:spPr bwMode="gray">
          <a:xfrm>
            <a:off x="820800" y="2124000"/>
            <a:ext cx="3268800" cy="4248000"/>
          </a:xfrm>
        </p:spPr>
        <p:txBody>
          <a:bodyPr/>
          <a:lstStyle>
            <a:lvl1pPr marL="0" indent="0">
              <a:buNone/>
              <a:defRPr b="0" baseline="0"/>
            </a:lvl1pPr>
          </a:lstStyle>
          <a:p>
            <a:r>
              <a:rPr lang="nl-NL" dirty="0" smtClean="0"/>
              <a:t>Afbeelding formaat: 367 x 476 pixels.</a:t>
            </a:r>
            <a:endParaRPr lang="nl-NL" dirty="0"/>
          </a:p>
        </p:txBody>
      </p:sp>
      <p:sp>
        <p:nvSpPr>
          <p:cNvPr id="2" name="Tijdelijke aanduiding voor datum 1"/>
          <p:cNvSpPr>
            <a:spLocks noGrp="1" noSelect="1"/>
          </p:cNvSpPr>
          <p:nvPr>
            <p:ph type="dt" sz="half" idx="11"/>
          </p:nvPr>
        </p:nvSpPr>
        <p:spPr bwMode="gray"/>
        <p:txBody>
          <a:bodyPr/>
          <a:lstStyle/>
          <a:p>
            <a:fld id="{FCBAE101-7B56-4F70-B433-BCD6A308CBE8}" type="datetime1">
              <a:rPr lang="nl-NL" smtClean="0"/>
              <a:t>12-11-2019</a:t>
            </a:fld>
            <a:endParaRPr lang="nl-NL" dirty="0"/>
          </a:p>
        </p:txBody>
      </p:sp>
      <p:sp>
        <p:nvSpPr>
          <p:cNvPr id="4" name="Tijdelijke aanduiding voor voettekst 3"/>
          <p:cNvSpPr>
            <a:spLocks noGrp="1" noSelect="1"/>
          </p:cNvSpPr>
          <p:nvPr>
            <p:ph type="ftr" sz="quarter" idx="12"/>
          </p:nvPr>
        </p:nvSpPr>
        <p:spPr bwMode="gray"/>
        <p:txBody>
          <a:bodyPr/>
          <a:lstStyle/>
          <a:p>
            <a:r>
              <a:rPr lang="nl-NL" dirty="0" smtClean="0"/>
              <a:t>Via Invoegen | Koptekst en voettekst kunt u de tekst wijzigen</a:t>
            </a:r>
            <a:endParaRPr lang="nl-NL" dirty="0"/>
          </a:p>
        </p:txBody>
      </p:sp>
      <p:sp>
        <p:nvSpPr>
          <p:cNvPr id="5" name="Tijdelijke aanduiding voor dianummer 4"/>
          <p:cNvSpPr>
            <a:spLocks noGrp="1" noSelect="1"/>
          </p:cNvSpPr>
          <p:nvPr>
            <p:ph type="sldNum" sz="quarter" idx="13"/>
          </p:nvPr>
        </p:nvSpPr>
        <p:spPr bwMode="gray"/>
        <p:txBody>
          <a:bodyPr/>
          <a:lstStyle/>
          <a:p>
            <a:r>
              <a:rPr lang="nl-NL" dirty="0" smtClean="0"/>
              <a:t>| </a:t>
            </a:r>
            <a:fld id="{5A73F218-DCB0-4894-9B51-05C25669D534}" type="slidenum">
              <a:rPr lang="nl-NL" smtClean="0"/>
              <a:pPr/>
              <a:t>‹nr.›</a:t>
            </a:fld>
            <a:endParaRPr lang="nl-NL"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to (breed) links, tekst rechts">
    <p:spTree>
      <p:nvGrpSpPr>
        <p:cNvPr id="1" name=""/>
        <p:cNvGrpSpPr/>
        <p:nvPr/>
      </p:nvGrpSpPr>
      <p:grpSpPr>
        <a:xfrm>
          <a:off x="0" y="0"/>
          <a:ext cx="0" cy="0"/>
          <a:chOff x="0" y="0"/>
          <a:chExt cx="0" cy="0"/>
        </a:xfrm>
      </p:grpSpPr>
      <p:sp>
        <p:nvSpPr>
          <p:cNvPr id="3" name="Tijdelijke aanduiding voor inhoud 2"/>
          <p:cNvSpPr>
            <a:spLocks noGrp="1" noSelect="1"/>
          </p:cNvSpPr>
          <p:nvPr>
            <p:ph idx="1"/>
          </p:nvPr>
        </p:nvSpPr>
        <p:spPr bwMode="gray">
          <a:xfrm>
            <a:off x="6689901" y="2053441"/>
            <a:ext cx="2088000" cy="4176000"/>
          </a:xfrm>
        </p:spPr>
        <p:txBody>
          <a:bodyPr/>
          <a:lstStyle/>
          <a:p>
            <a:pPr lvl="0"/>
            <a:r>
              <a:rPr lang="nl-NL" noProof="1" smtClean="0"/>
              <a:t>Klik om de modelstijlen te bewerken</a:t>
            </a:r>
          </a:p>
          <a:p>
            <a:pPr lvl="1"/>
            <a:r>
              <a:rPr lang="nl-NL" noProof="1" smtClean="0"/>
              <a:t>Tweede niveau</a:t>
            </a:r>
          </a:p>
          <a:p>
            <a:pPr lvl="2"/>
            <a:r>
              <a:rPr lang="nl-NL" noProof="1" smtClean="0"/>
              <a:t>Derde niveau</a:t>
            </a:r>
          </a:p>
          <a:p>
            <a:pPr lvl="3"/>
            <a:r>
              <a:rPr lang="nl-NL" noProof="1" smtClean="0"/>
              <a:t>Vierde niveau</a:t>
            </a:r>
          </a:p>
          <a:p>
            <a:pPr lvl="4"/>
            <a:r>
              <a:rPr lang="nl-NL" noProof="1" smtClean="0"/>
              <a:t>Vijfde niveau</a:t>
            </a:r>
            <a:endParaRPr lang="nl-NL" noProof="1"/>
          </a:p>
        </p:txBody>
      </p:sp>
      <p:sp>
        <p:nvSpPr>
          <p:cNvPr id="6" name="Tijdelijke aanduiding voor afbeelding 5"/>
          <p:cNvSpPr>
            <a:spLocks noGrp="1" noSelect="1"/>
          </p:cNvSpPr>
          <p:nvPr>
            <p:ph type="pic" sz="quarter" idx="10" hasCustomPrompt="1"/>
          </p:nvPr>
        </p:nvSpPr>
        <p:spPr bwMode="gray">
          <a:xfrm>
            <a:off x="766800" y="2124000"/>
            <a:ext cx="5720400" cy="3812400"/>
          </a:xfrm>
        </p:spPr>
        <p:txBody>
          <a:bodyPr/>
          <a:lstStyle>
            <a:lvl1pPr marL="0" indent="0">
              <a:buNone/>
              <a:defRPr b="0" baseline="0"/>
            </a:lvl1pPr>
          </a:lstStyle>
          <a:p>
            <a:r>
              <a:rPr lang="nl-NL" dirty="0" smtClean="0"/>
              <a:t>Afbeelding formaat: 641 x 427 pixels.</a:t>
            </a:r>
            <a:endParaRPr lang="nl-NL" dirty="0"/>
          </a:p>
        </p:txBody>
      </p:sp>
      <p:sp>
        <p:nvSpPr>
          <p:cNvPr id="2" name="Tijdelijke aanduiding voor datum 1"/>
          <p:cNvSpPr>
            <a:spLocks noGrp="1" noSelect="1"/>
          </p:cNvSpPr>
          <p:nvPr>
            <p:ph type="dt" sz="half" idx="11"/>
          </p:nvPr>
        </p:nvSpPr>
        <p:spPr bwMode="gray"/>
        <p:txBody>
          <a:bodyPr/>
          <a:lstStyle/>
          <a:p>
            <a:fld id="{FE38F4F4-8539-4950-8887-781FE15DA1C9}" type="datetime1">
              <a:rPr lang="nl-NL" smtClean="0"/>
              <a:t>12-11-2019</a:t>
            </a:fld>
            <a:endParaRPr lang="nl-NL" dirty="0"/>
          </a:p>
        </p:txBody>
      </p:sp>
      <p:sp>
        <p:nvSpPr>
          <p:cNvPr id="4" name="Tijdelijke aanduiding voor voettekst 3"/>
          <p:cNvSpPr>
            <a:spLocks noGrp="1" noSelect="1"/>
          </p:cNvSpPr>
          <p:nvPr>
            <p:ph type="ftr" sz="quarter" idx="12"/>
          </p:nvPr>
        </p:nvSpPr>
        <p:spPr bwMode="gray"/>
        <p:txBody>
          <a:bodyPr/>
          <a:lstStyle/>
          <a:p>
            <a:r>
              <a:rPr lang="nl-NL" dirty="0" smtClean="0"/>
              <a:t>Via Invoegen | Koptekst en voettekst kunt u de tekst wijzigen</a:t>
            </a:r>
            <a:endParaRPr lang="nl-NL" dirty="0"/>
          </a:p>
        </p:txBody>
      </p:sp>
      <p:sp>
        <p:nvSpPr>
          <p:cNvPr id="5" name="Tijdelijke aanduiding voor dianummer 4"/>
          <p:cNvSpPr>
            <a:spLocks noGrp="1" noSelect="1"/>
          </p:cNvSpPr>
          <p:nvPr>
            <p:ph type="sldNum" sz="quarter" idx="13"/>
          </p:nvPr>
        </p:nvSpPr>
        <p:spPr bwMode="gray"/>
        <p:txBody>
          <a:bodyPr/>
          <a:lstStyle/>
          <a:p>
            <a:r>
              <a:rPr lang="nl-NL" dirty="0" smtClean="0"/>
              <a:t>| </a:t>
            </a:r>
            <a:fld id="{5A73F218-DCB0-4894-9B51-05C25669D534}" type="slidenum">
              <a:rPr lang="nl-NL" smtClean="0"/>
              <a:pPr/>
              <a:t>‹nr.›</a:t>
            </a:fld>
            <a:endParaRPr lang="nl-NL" dirty="0"/>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oto (hoog) links, tekst rechts">
    <p:spTree>
      <p:nvGrpSpPr>
        <p:cNvPr id="1" name=""/>
        <p:cNvGrpSpPr/>
        <p:nvPr/>
      </p:nvGrpSpPr>
      <p:grpSpPr>
        <a:xfrm>
          <a:off x="0" y="0"/>
          <a:ext cx="0" cy="0"/>
          <a:chOff x="0" y="0"/>
          <a:chExt cx="0" cy="0"/>
        </a:xfrm>
      </p:grpSpPr>
      <p:sp>
        <p:nvSpPr>
          <p:cNvPr id="6" name="Tijdelijke aanduiding voor afbeelding 5"/>
          <p:cNvSpPr>
            <a:spLocks noGrp="1" noSelect="1"/>
          </p:cNvSpPr>
          <p:nvPr>
            <p:ph type="pic" sz="quarter" idx="10" hasCustomPrompt="1"/>
          </p:nvPr>
        </p:nvSpPr>
        <p:spPr bwMode="gray">
          <a:xfrm>
            <a:off x="792000" y="0"/>
            <a:ext cx="4950000" cy="6858000"/>
          </a:xfrm>
        </p:spPr>
        <p:txBody>
          <a:bodyPr/>
          <a:lstStyle>
            <a:lvl1pPr marL="0" indent="0">
              <a:buNone/>
              <a:defRPr b="0" baseline="0"/>
            </a:lvl1pPr>
          </a:lstStyle>
          <a:p>
            <a:r>
              <a:rPr lang="nl-NL" dirty="0" smtClean="0"/>
              <a:t>Afbeelding formaat: 367 x 476 pixels.</a:t>
            </a:r>
            <a:endParaRPr lang="nl-NL" dirty="0"/>
          </a:p>
        </p:txBody>
      </p:sp>
      <p:sp>
        <p:nvSpPr>
          <p:cNvPr id="3" name="Tijdelijke aanduiding voor inhoud 2"/>
          <p:cNvSpPr>
            <a:spLocks noGrp="1" noSelect="1"/>
          </p:cNvSpPr>
          <p:nvPr>
            <p:ph idx="1"/>
          </p:nvPr>
        </p:nvSpPr>
        <p:spPr bwMode="gray">
          <a:xfrm>
            <a:off x="6040767" y="2053441"/>
            <a:ext cx="2736000" cy="4428000"/>
          </a:xfrm>
        </p:spPr>
        <p:txBody>
          <a:bodyPr/>
          <a:lstStyle/>
          <a:p>
            <a:pPr lvl="0"/>
            <a:r>
              <a:rPr lang="nl-NL" noProof="1" smtClean="0"/>
              <a:t>Klik om de modelstijlen te bewerken</a:t>
            </a:r>
          </a:p>
          <a:p>
            <a:pPr lvl="1"/>
            <a:r>
              <a:rPr lang="nl-NL" noProof="1" smtClean="0"/>
              <a:t>Tweede niveau</a:t>
            </a:r>
          </a:p>
          <a:p>
            <a:pPr lvl="2"/>
            <a:r>
              <a:rPr lang="nl-NL" noProof="1" smtClean="0"/>
              <a:t>Derde niveau</a:t>
            </a:r>
          </a:p>
          <a:p>
            <a:pPr lvl="3"/>
            <a:r>
              <a:rPr lang="nl-NL" noProof="1" smtClean="0"/>
              <a:t>Vierde niveau</a:t>
            </a:r>
          </a:p>
          <a:p>
            <a:pPr lvl="4"/>
            <a:r>
              <a:rPr lang="nl-NL" noProof="1" smtClean="0"/>
              <a:t>Vijfde niveau</a:t>
            </a:r>
            <a:endParaRPr lang="nl-NL" noProof="1"/>
          </a:p>
        </p:txBody>
      </p:sp>
      <p:sp>
        <p:nvSpPr>
          <p:cNvPr id="2" name="Tijdelijke aanduiding voor datum 1"/>
          <p:cNvSpPr>
            <a:spLocks noGrp="1" noSelect="1"/>
          </p:cNvSpPr>
          <p:nvPr>
            <p:ph type="dt" sz="half" idx="11"/>
          </p:nvPr>
        </p:nvSpPr>
        <p:spPr bwMode="gray"/>
        <p:txBody>
          <a:bodyPr/>
          <a:lstStyle/>
          <a:p>
            <a:fld id="{89DEDE49-9D2D-42AE-A648-4B38FBF7B534}" type="datetime1">
              <a:rPr lang="nl-NL" smtClean="0"/>
              <a:t>12-11-2019</a:t>
            </a:fld>
            <a:endParaRPr lang="nl-NL" dirty="0"/>
          </a:p>
        </p:txBody>
      </p:sp>
      <p:sp>
        <p:nvSpPr>
          <p:cNvPr id="4" name="Tijdelijke aanduiding voor voettekst 3"/>
          <p:cNvSpPr>
            <a:spLocks noGrp="1" noSelect="1"/>
          </p:cNvSpPr>
          <p:nvPr>
            <p:ph type="ftr" sz="quarter" idx="12"/>
          </p:nvPr>
        </p:nvSpPr>
        <p:spPr bwMode="gray"/>
        <p:txBody>
          <a:bodyPr/>
          <a:lstStyle/>
          <a:p>
            <a:r>
              <a:rPr lang="nl-NL" dirty="0" smtClean="0"/>
              <a:t>Via Invoegen | Koptekst en voettekst kunt u de tekst wijzigen</a:t>
            </a:r>
            <a:endParaRPr lang="nl-NL" dirty="0"/>
          </a:p>
        </p:txBody>
      </p:sp>
      <p:sp>
        <p:nvSpPr>
          <p:cNvPr id="5" name="Tijdelijke aanduiding voor dianummer 4"/>
          <p:cNvSpPr>
            <a:spLocks noGrp="1" noSelect="1"/>
          </p:cNvSpPr>
          <p:nvPr>
            <p:ph type="sldNum" sz="quarter" idx="13"/>
          </p:nvPr>
        </p:nvSpPr>
        <p:spPr bwMode="gray"/>
        <p:txBody>
          <a:bodyPr/>
          <a:lstStyle/>
          <a:p>
            <a:r>
              <a:rPr lang="nl-NL" dirty="0" smtClean="0"/>
              <a:t>| </a:t>
            </a:r>
            <a:fld id="{5A73F218-DCB0-4894-9B51-05C25669D534}" type="slidenum">
              <a:rPr lang="nl-NL" smtClean="0"/>
              <a:pPr/>
              <a:t>‹nr.›</a:t>
            </a:fld>
            <a:endParaRPr lang="nl-NL" dirty="0"/>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en 2 kaders">
    <p:spTree>
      <p:nvGrpSpPr>
        <p:cNvPr id="1" name=""/>
        <p:cNvGrpSpPr/>
        <p:nvPr/>
      </p:nvGrpSpPr>
      <p:grpSpPr>
        <a:xfrm>
          <a:off x="0" y="0"/>
          <a:ext cx="0" cy="0"/>
          <a:chOff x="0" y="0"/>
          <a:chExt cx="0" cy="0"/>
        </a:xfrm>
      </p:grpSpPr>
      <p:sp>
        <p:nvSpPr>
          <p:cNvPr id="9" name="Tijdelijke aanduiding voor inhoud 8"/>
          <p:cNvSpPr>
            <a:spLocks noGrp="1" noSelect="1"/>
          </p:cNvSpPr>
          <p:nvPr>
            <p:ph sz="quarter" idx="13"/>
          </p:nvPr>
        </p:nvSpPr>
        <p:spPr bwMode="gray">
          <a:xfrm>
            <a:off x="4975971" y="3366000"/>
            <a:ext cx="3816000" cy="2786400"/>
          </a:xfrm>
        </p:spPr>
        <p:txBody>
          <a:bodyPr/>
          <a:lstStyle/>
          <a:p>
            <a:pPr lvl="0"/>
            <a:r>
              <a:rPr lang="nl-NL" noProof="1" smtClean="0"/>
              <a:t>Klik om de modelstijlen te bewerken</a:t>
            </a:r>
          </a:p>
          <a:p>
            <a:pPr lvl="1"/>
            <a:r>
              <a:rPr lang="nl-NL" noProof="1" smtClean="0"/>
              <a:t>Tweede niveau</a:t>
            </a:r>
          </a:p>
          <a:p>
            <a:pPr lvl="2"/>
            <a:r>
              <a:rPr lang="nl-NL" noProof="1" smtClean="0"/>
              <a:t>Derde niveau</a:t>
            </a:r>
          </a:p>
          <a:p>
            <a:pPr lvl="3"/>
            <a:r>
              <a:rPr lang="nl-NL" noProof="1" smtClean="0"/>
              <a:t>Vierde niveau</a:t>
            </a:r>
          </a:p>
          <a:p>
            <a:pPr lvl="4"/>
            <a:r>
              <a:rPr lang="nl-NL" noProof="1" smtClean="0"/>
              <a:t>Vijfde niveau</a:t>
            </a:r>
            <a:endParaRPr lang="nl-NL" noProof="1"/>
          </a:p>
        </p:txBody>
      </p:sp>
      <p:sp>
        <p:nvSpPr>
          <p:cNvPr id="11" name="Tijdelijke aanduiding voor inhoud 10"/>
          <p:cNvSpPr>
            <a:spLocks noGrp="1" noSelect="1"/>
          </p:cNvSpPr>
          <p:nvPr>
            <p:ph sz="quarter" idx="14"/>
          </p:nvPr>
        </p:nvSpPr>
        <p:spPr bwMode="gray">
          <a:xfrm>
            <a:off x="781971" y="3366000"/>
            <a:ext cx="3816000" cy="2786400"/>
          </a:xfrm>
        </p:spPr>
        <p:txBody>
          <a:bodyPr/>
          <a:lstStyle/>
          <a:p>
            <a:pPr lvl="0"/>
            <a:r>
              <a:rPr lang="nl-NL" noProof="1" smtClean="0"/>
              <a:t>Klik om de modelstijlen te bewerken</a:t>
            </a:r>
          </a:p>
          <a:p>
            <a:pPr lvl="1"/>
            <a:r>
              <a:rPr lang="nl-NL" noProof="1" smtClean="0"/>
              <a:t>Tweede niveau</a:t>
            </a:r>
          </a:p>
          <a:p>
            <a:pPr lvl="2"/>
            <a:r>
              <a:rPr lang="nl-NL" noProof="1" smtClean="0"/>
              <a:t>Derde niveau</a:t>
            </a:r>
          </a:p>
          <a:p>
            <a:pPr lvl="3"/>
            <a:r>
              <a:rPr lang="nl-NL" noProof="1" smtClean="0"/>
              <a:t>Vierde niveau</a:t>
            </a:r>
          </a:p>
          <a:p>
            <a:pPr lvl="4"/>
            <a:r>
              <a:rPr lang="nl-NL" noProof="1" smtClean="0"/>
              <a:t>Vijfde niveau</a:t>
            </a:r>
            <a:endParaRPr lang="nl-NL" noProof="1"/>
          </a:p>
        </p:txBody>
      </p:sp>
      <p:sp>
        <p:nvSpPr>
          <p:cNvPr id="2" name="Tijdelijke aanduiding voor datum 1"/>
          <p:cNvSpPr>
            <a:spLocks noGrp="1" noSelect="1"/>
          </p:cNvSpPr>
          <p:nvPr>
            <p:ph type="dt" sz="half" idx="15"/>
          </p:nvPr>
        </p:nvSpPr>
        <p:spPr bwMode="gray"/>
        <p:txBody>
          <a:bodyPr/>
          <a:lstStyle/>
          <a:p>
            <a:fld id="{2D1277E9-F704-4CFD-B73A-443B538B0297}" type="datetime1">
              <a:rPr lang="nl-NL" smtClean="0"/>
              <a:t>12-11-2019</a:t>
            </a:fld>
            <a:endParaRPr lang="nl-NL" dirty="0"/>
          </a:p>
        </p:txBody>
      </p:sp>
      <p:sp>
        <p:nvSpPr>
          <p:cNvPr id="3" name="Tijdelijke aanduiding voor voettekst 2"/>
          <p:cNvSpPr>
            <a:spLocks noGrp="1" noSelect="1"/>
          </p:cNvSpPr>
          <p:nvPr>
            <p:ph type="ftr" sz="quarter" idx="16"/>
          </p:nvPr>
        </p:nvSpPr>
        <p:spPr bwMode="gray"/>
        <p:txBody>
          <a:bodyPr/>
          <a:lstStyle/>
          <a:p>
            <a:r>
              <a:rPr lang="nl-NL" dirty="0" smtClean="0"/>
              <a:t>Via Invoegen | Koptekst en voettekst kunt u de tekst wijzigen</a:t>
            </a:r>
            <a:endParaRPr lang="nl-NL" dirty="0"/>
          </a:p>
        </p:txBody>
      </p:sp>
      <p:sp>
        <p:nvSpPr>
          <p:cNvPr id="4" name="Tijdelijke aanduiding voor dianummer 3"/>
          <p:cNvSpPr>
            <a:spLocks noGrp="1" noSelect="1"/>
          </p:cNvSpPr>
          <p:nvPr>
            <p:ph type="sldNum" sz="quarter" idx="17"/>
          </p:nvPr>
        </p:nvSpPr>
        <p:spPr bwMode="gray"/>
        <p:txBody>
          <a:bodyPr/>
          <a:lstStyle/>
          <a:p>
            <a:r>
              <a:rPr lang="nl-NL" dirty="0" smtClean="0"/>
              <a:t>| </a:t>
            </a:r>
            <a:fld id="{5A73F218-DCB0-4894-9B51-05C25669D534}" type="slidenum">
              <a:rPr lang="nl-NL" smtClean="0"/>
              <a:pPr/>
              <a:t>‹nr.›</a:t>
            </a:fld>
            <a:endParaRPr lang="nl-NL" dirty="0"/>
          </a:p>
        </p:txBody>
      </p:sp>
      <p:sp>
        <p:nvSpPr>
          <p:cNvPr id="5" name="Title 4"/>
          <p:cNvSpPr>
            <a:spLocks noGrp="1" noSelect="1"/>
          </p:cNvSpPr>
          <p:nvPr>
            <p:ph type="title" hasCustomPrompt="1"/>
          </p:nvPr>
        </p:nvSpPr>
        <p:spPr bwMode="gray">
          <a:xfrm>
            <a:off x="781971" y="1998333"/>
            <a:ext cx="8010000" cy="1143000"/>
          </a:xfrm>
        </p:spPr>
        <p:txBody>
          <a:bodyPr/>
          <a:lstStyle>
            <a:lvl1pPr>
              <a:defRPr/>
            </a:lvl1pPr>
          </a:lstStyle>
          <a:p>
            <a:r>
              <a:rPr lang="nl-NL" dirty="0" smtClean="0"/>
              <a:t>Titel</a:t>
            </a:r>
            <a:endParaRPr lang="nl-NL" dirty="0"/>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Fotodia">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2" name="Afgeronde rechthoek 31"/>
          <p:cNvSpPr>
            <a:spLocks noSelect="1"/>
          </p:cNvSpPr>
          <p:nvPr userDrawn="1"/>
        </p:nvSpPr>
        <p:spPr bwMode="gray">
          <a:xfrm>
            <a:off x="-1731443" y="98556"/>
            <a:ext cx="1609522" cy="4770636"/>
          </a:xfrm>
          <a:prstGeom prst="roundRect">
            <a:avLst>
              <a:gd name="adj" fmla="val 970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gn="l"/>
            <a:r>
              <a:rPr lang="nl-NL" sz="1000" noProof="1" smtClean="0">
                <a:solidFill>
                  <a:schemeClr val="tx1"/>
                </a:solidFill>
              </a:rPr>
              <a:t>Deze dia  is zo gemaakt dat je zelf een afbeelding kan invoegen. </a:t>
            </a:r>
          </a:p>
          <a:p>
            <a:pPr algn="l"/>
            <a:endParaRPr lang="nl-NL" sz="1000" noProof="1" smtClean="0">
              <a:solidFill>
                <a:schemeClr val="tx1"/>
              </a:solidFill>
            </a:endParaRPr>
          </a:p>
          <a:p>
            <a:pPr algn="l"/>
            <a:r>
              <a:rPr lang="nl-NL" sz="1000" noProof="1" smtClean="0">
                <a:solidFill>
                  <a:schemeClr val="tx1"/>
                </a:solidFill>
              </a:rPr>
              <a:t>Klik met de rechtermuisknop in de achtergrond en kies Achtergrond opmaken. Klik op Opvulling met figuur of bitmappatroon en dan op Invoegen uit bestand. Kies de afbeelding en klik op Invoegen en Sluiten.</a:t>
            </a:r>
          </a:p>
          <a:p>
            <a:pPr algn="l"/>
            <a:endParaRPr lang="nl-NL" sz="1000" noProof="1" smtClean="0">
              <a:solidFill>
                <a:schemeClr val="tx1"/>
              </a:solidFill>
            </a:endParaRPr>
          </a:p>
          <a:p>
            <a:pPr algn="l"/>
            <a:r>
              <a:rPr lang="nl-NL" sz="1000" noProof="1" smtClean="0">
                <a:solidFill>
                  <a:schemeClr val="tx1"/>
                </a:solidFill>
              </a:rPr>
              <a:t>Klik niet op Overal toepassen omdat de afbeelding dan op alle dia’s komt. Met ctrl + z kan je dit ongedaan maken.</a:t>
            </a:r>
          </a:p>
          <a:p>
            <a:pPr algn="l"/>
            <a:endParaRPr lang="nl-NL" sz="1000" noProof="1" smtClean="0">
              <a:solidFill>
                <a:schemeClr val="tx1"/>
              </a:solidFill>
            </a:endParaRPr>
          </a:p>
          <a:p>
            <a:pPr algn="l"/>
            <a:r>
              <a:rPr lang="nl-NL" sz="1000" noProof="1" smtClean="0">
                <a:solidFill>
                  <a:schemeClr val="tx1"/>
                </a:solidFill>
              </a:rPr>
              <a:t>Voor het mooiste resultaat is de beeldverhouding 1024 x 768 pixels. Het beeld blijft dan scherp en vervormt niet.</a:t>
            </a:r>
          </a:p>
          <a:p>
            <a:pPr algn="l"/>
            <a:endParaRPr lang="nl-NL" sz="1000" noProof="1">
              <a:solidFill>
                <a:schemeClr val="tx1"/>
              </a:solidFill>
            </a:endParaRPr>
          </a:p>
        </p:txBody>
      </p:sp>
      <p:sp>
        <p:nvSpPr>
          <p:cNvPr id="30" name="Rechthoek 29"/>
          <p:cNvSpPr>
            <a:spLocks noSelect="1"/>
          </p:cNvSpPr>
          <p:nvPr userDrawn="1"/>
        </p:nvSpPr>
        <p:spPr bwMode="white">
          <a:xfrm>
            <a:off x="0" y="0"/>
            <a:ext cx="7884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grpSp>
        <p:nvGrpSpPr>
          <p:cNvPr id="3" name="Groep 30"/>
          <p:cNvGrpSpPr>
            <a:grpSpLocks noSelect="1"/>
          </p:cNvGrpSpPr>
          <p:nvPr userDrawn="1"/>
        </p:nvGrpSpPr>
        <p:grpSpPr bwMode="black">
          <a:xfrm>
            <a:off x="182563" y="163513"/>
            <a:ext cx="425450" cy="1447800"/>
            <a:chOff x="182563" y="163513"/>
            <a:chExt cx="425450" cy="1447800"/>
          </a:xfrm>
          <a:solidFill>
            <a:srgbClr val="FF0000"/>
          </a:solidFill>
        </p:grpSpPr>
        <p:sp>
          <p:nvSpPr>
            <p:cNvPr id="33" name="Freeform 7"/>
            <p:cNvSpPr>
              <a:spLocks noSelect="1"/>
            </p:cNvSpPr>
            <p:nvPr/>
          </p:nvSpPr>
          <p:spPr bwMode="black">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4" name="Freeform 8"/>
            <p:cNvSpPr>
              <a:spLocks noSelect="1"/>
            </p:cNvSpPr>
            <p:nvPr/>
          </p:nvSpPr>
          <p:spPr bwMode="black">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5" name="Freeform 9"/>
            <p:cNvSpPr>
              <a:spLocks noSelect="1"/>
            </p:cNvSpPr>
            <p:nvPr/>
          </p:nvSpPr>
          <p:spPr bwMode="black">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grpSp>
      <p:sp>
        <p:nvSpPr>
          <p:cNvPr id="4" name="Tijdelijke aanduiding voor datum 3"/>
          <p:cNvSpPr>
            <a:spLocks noGrp="1" noSelect="1"/>
          </p:cNvSpPr>
          <p:nvPr userDrawn="1">
            <p:ph type="dt" sz="half" idx="10"/>
          </p:nvPr>
        </p:nvSpPr>
        <p:spPr bwMode="gray"/>
        <p:txBody>
          <a:bodyPr/>
          <a:lstStyle/>
          <a:p>
            <a:fld id="{AB71B66F-B9F3-4AD6-A701-448160D8D8F1}" type="datetime1">
              <a:rPr lang="nl-NL" smtClean="0"/>
              <a:t>12-11-2019</a:t>
            </a:fld>
            <a:endParaRPr lang="nl-NL" dirty="0"/>
          </a:p>
        </p:txBody>
      </p:sp>
      <p:sp>
        <p:nvSpPr>
          <p:cNvPr id="5" name="Tijdelijke aanduiding voor voettekst 4"/>
          <p:cNvSpPr>
            <a:spLocks noGrp="1" noSelect="1"/>
          </p:cNvSpPr>
          <p:nvPr userDrawn="1">
            <p:ph type="ftr" sz="quarter" idx="11"/>
          </p:nvPr>
        </p:nvSpPr>
        <p:spPr bwMode="gray"/>
        <p:txBody>
          <a:bodyPr/>
          <a:lstStyle/>
          <a:p>
            <a:r>
              <a:rPr lang="nl-NL" dirty="0" smtClean="0"/>
              <a:t>Via Invoegen | Koptekst en voettekst kunt u de tekst wijzigen</a:t>
            </a:r>
            <a:endParaRPr lang="nl-NL" dirty="0"/>
          </a:p>
        </p:txBody>
      </p:sp>
      <p:sp>
        <p:nvSpPr>
          <p:cNvPr id="6" name="Tijdelijke aanduiding voor dianummer 5"/>
          <p:cNvSpPr>
            <a:spLocks noGrp="1" noSelect="1"/>
          </p:cNvSpPr>
          <p:nvPr userDrawn="1">
            <p:ph type="sldNum" sz="quarter" idx="12"/>
          </p:nvPr>
        </p:nvSpPr>
        <p:spPr bwMode="gray"/>
        <p:txBody>
          <a:bodyPr/>
          <a:lstStyle/>
          <a:p>
            <a:r>
              <a:rPr lang="nl-NL" dirty="0" smtClean="0"/>
              <a:t>| </a:t>
            </a:r>
            <a:fld id="{5A73F218-DCB0-4894-9B51-05C25669D534}" type="slidenum">
              <a:rPr lang="nl-NL" smtClean="0"/>
              <a:pPr/>
              <a:t>‹nr.›</a:t>
            </a:fld>
            <a:endParaRPr lang="nl-NL"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grpSp>
        <p:nvGrpSpPr>
          <p:cNvPr id="12" name="Groep 11"/>
          <p:cNvGrpSpPr>
            <a:grpSpLocks noSelect="1"/>
          </p:cNvGrpSpPr>
          <p:nvPr/>
        </p:nvGrpSpPr>
        <p:grpSpPr bwMode="black">
          <a:xfrm>
            <a:off x="182563" y="163513"/>
            <a:ext cx="425450" cy="1447800"/>
            <a:chOff x="182563" y="163513"/>
            <a:chExt cx="425450" cy="1447800"/>
          </a:xfrm>
          <a:solidFill>
            <a:srgbClr val="FF0000"/>
          </a:solidFill>
        </p:grpSpPr>
        <p:sp>
          <p:nvSpPr>
            <p:cNvPr id="13" name="Freeform 7"/>
            <p:cNvSpPr>
              <a:spLocks noSelect="1"/>
            </p:cNvSpPr>
            <p:nvPr/>
          </p:nvSpPr>
          <p:spPr bwMode="black">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4" name="Freeform 8"/>
            <p:cNvSpPr>
              <a:spLocks noSelect="1"/>
            </p:cNvSpPr>
            <p:nvPr/>
          </p:nvSpPr>
          <p:spPr bwMode="black">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5" name="Freeform 9"/>
            <p:cNvSpPr>
              <a:spLocks noSelect="1"/>
            </p:cNvSpPr>
            <p:nvPr/>
          </p:nvSpPr>
          <p:spPr bwMode="black">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grpSp>
      <p:sp>
        <p:nvSpPr>
          <p:cNvPr id="2" name="Tijdelijke aanduiding voor titel 1"/>
          <p:cNvSpPr>
            <a:spLocks noGrp="1" noSelect="1"/>
          </p:cNvSpPr>
          <p:nvPr>
            <p:ph type="title"/>
          </p:nvPr>
        </p:nvSpPr>
        <p:spPr bwMode="gray">
          <a:xfrm>
            <a:off x="781971" y="1998333"/>
            <a:ext cx="8010000" cy="1143000"/>
          </a:xfrm>
          <a:prstGeom prst="rect">
            <a:avLst/>
          </a:prstGeom>
        </p:spPr>
        <p:txBody>
          <a:bodyPr vert="horz" lIns="0" tIns="0" rIns="0" bIns="0" rtlCol="0" anchor="t">
            <a:noAutofit/>
          </a:bodyPr>
          <a:lstStyle/>
          <a:p>
            <a:r>
              <a:rPr lang="nl-NL" noProof="1" smtClean="0"/>
              <a:t>Klik om de stijl te bewerken</a:t>
            </a:r>
            <a:endParaRPr lang="nl-NL" noProof="1"/>
          </a:p>
        </p:txBody>
      </p:sp>
      <p:sp>
        <p:nvSpPr>
          <p:cNvPr id="3" name="Tijdelijke aanduiding voor tekst 2"/>
          <p:cNvSpPr>
            <a:spLocks noGrp="1" noSelect="1"/>
          </p:cNvSpPr>
          <p:nvPr>
            <p:ph type="body" idx="1"/>
          </p:nvPr>
        </p:nvSpPr>
        <p:spPr bwMode="gray">
          <a:xfrm>
            <a:off x="781563" y="3367563"/>
            <a:ext cx="8010000" cy="2787175"/>
          </a:xfrm>
          <a:prstGeom prst="rect">
            <a:avLst/>
          </a:prstGeom>
        </p:spPr>
        <p:txBody>
          <a:bodyPr vert="horz" lIns="0" tIns="0" rIns="0" bIns="0" rtlCol="0">
            <a:noAutofit/>
          </a:bodyPr>
          <a:lstStyle/>
          <a:p>
            <a:pPr lvl="0"/>
            <a:r>
              <a:rPr lang="nl-NL" noProof="1" smtClean="0"/>
              <a:t>Klik om de modelstijlen te bewerken</a:t>
            </a:r>
          </a:p>
          <a:p>
            <a:pPr lvl="1"/>
            <a:r>
              <a:rPr lang="nl-NL" noProof="1" smtClean="0"/>
              <a:t>Tweede niveau</a:t>
            </a:r>
          </a:p>
          <a:p>
            <a:pPr lvl="2"/>
            <a:r>
              <a:rPr lang="nl-NL" noProof="1" smtClean="0"/>
              <a:t>Derde niveau</a:t>
            </a:r>
          </a:p>
          <a:p>
            <a:pPr lvl="3"/>
            <a:r>
              <a:rPr lang="nl-NL" noProof="1" smtClean="0"/>
              <a:t>Vierde niveau</a:t>
            </a:r>
          </a:p>
          <a:p>
            <a:pPr lvl="4"/>
            <a:r>
              <a:rPr lang="nl-NL" noProof="1" smtClean="0"/>
              <a:t>Vijfde niveau</a:t>
            </a:r>
          </a:p>
          <a:p>
            <a:pPr lvl="5"/>
            <a:r>
              <a:rPr lang="nl-NL" noProof="1" smtClean="0"/>
              <a:t>Zesde niveau</a:t>
            </a:r>
          </a:p>
          <a:p>
            <a:pPr lvl="6"/>
            <a:r>
              <a:rPr lang="nl-NL" noProof="1" smtClean="0"/>
              <a:t>Zevende niveau</a:t>
            </a:r>
          </a:p>
          <a:p>
            <a:pPr lvl="7"/>
            <a:r>
              <a:rPr lang="nl-NL" noProof="1" smtClean="0"/>
              <a:t>Achtste niveau</a:t>
            </a:r>
          </a:p>
          <a:p>
            <a:pPr lvl="8"/>
            <a:r>
              <a:rPr lang="nl-NL" noProof="1" smtClean="0"/>
              <a:t>Negende niveau</a:t>
            </a:r>
            <a:endParaRPr lang="nl-NL" noProof="1"/>
          </a:p>
        </p:txBody>
      </p:sp>
      <p:grpSp>
        <p:nvGrpSpPr>
          <p:cNvPr id="20" name="Groep 19"/>
          <p:cNvGrpSpPr>
            <a:grpSpLocks noSelect="1"/>
          </p:cNvGrpSpPr>
          <p:nvPr/>
        </p:nvGrpSpPr>
        <p:grpSpPr bwMode="gray">
          <a:xfrm>
            <a:off x="9252624" y="-47626"/>
            <a:ext cx="1609522" cy="6948000"/>
            <a:chOff x="9252624" y="-47626"/>
            <a:chExt cx="1609522" cy="6948000"/>
          </a:xfrm>
        </p:grpSpPr>
        <p:sp>
          <p:nvSpPr>
            <p:cNvPr id="16" name="Afgeronde rechthoek 15"/>
            <p:cNvSpPr>
              <a:spLocks noSelect="1"/>
            </p:cNvSpPr>
            <p:nvPr userDrawn="1"/>
          </p:nvSpPr>
          <p:spPr bwMode="gray">
            <a:xfrm>
              <a:off x="9252624" y="-47626"/>
              <a:ext cx="1609522" cy="6948000"/>
            </a:xfrm>
            <a:prstGeom prst="roundRect">
              <a:avLst>
                <a:gd name="adj" fmla="val 970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gn="l"/>
              <a:r>
                <a:rPr lang="nl-NL" sz="900" noProof="1" smtClean="0">
                  <a:solidFill>
                    <a:schemeClr val="tx1"/>
                  </a:solidFill>
                </a:rPr>
                <a:t>Klik op het pijltje naast Nieuwe dia om een nieuwe dia aan te maken. Kies een van de indelingen.</a:t>
              </a:r>
            </a:p>
            <a:p>
              <a:pPr algn="l"/>
              <a:endParaRPr lang="nl-NL" sz="900" noProof="1" smtClean="0">
                <a:solidFill>
                  <a:schemeClr val="tx1"/>
                </a:solidFill>
              </a:endParaRPr>
            </a:p>
            <a:p>
              <a:pPr algn="l"/>
              <a:r>
                <a:rPr lang="nl-NL" sz="900" noProof="1" smtClean="0">
                  <a:solidFill>
                    <a:schemeClr val="tx1"/>
                  </a:solidFill>
                </a:rPr>
                <a:t>Klik op Indeling als de dia opnieuw moet worden aangepast aan de huidige indeling, of om een andere indeling toe te passen.</a:t>
              </a:r>
            </a:p>
            <a:p>
              <a:pPr algn="l"/>
              <a:endParaRPr lang="nl-NL" sz="900" noProof="1" smtClean="0">
                <a:solidFill>
                  <a:schemeClr val="tx1"/>
                </a:solidFill>
              </a:endParaRPr>
            </a:p>
            <a:p>
              <a:pPr algn="l"/>
              <a:r>
                <a:rPr lang="nl-NL" sz="900" noProof="1" smtClean="0">
                  <a:solidFill>
                    <a:schemeClr val="tx1"/>
                  </a:solidFill>
                </a:rPr>
                <a:t>De tekstvakken van de dia’s hebben allen 9 niveaus.</a:t>
              </a:r>
            </a:p>
            <a:p>
              <a:pPr algn="l"/>
              <a:r>
                <a:rPr lang="nl-NL" sz="900" noProof="1" smtClean="0">
                  <a:solidFill>
                    <a:schemeClr val="tx1"/>
                  </a:solidFill>
                </a:rPr>
                <a:t>Eerste, tweede en derde niveau hebben</a:t>
              </a:r>
              <a:r>
                <a:rPr lang="nl-NL" sz="900" baseline="0" noProof="1" smtClean="0">
                  <a:solidFill>
                    <a:schemeClr val="tx1"/>
                  </a:solidFill>
                </a:rPr>
                <a:t> een opsomming. Het vierde niveau is bold en geschikt voor een kopje.</a:t>
              </a:r>
            </a:p>
            <a:p>
              <a:pPr algn="l"/>
              <a:r>
                <a:rPr lang="nl-NL" sz="900" baseline="0" noProof="1" smtClean="0">
                  <a:solidFill>
                    <a:schemeClr val="tx1"/>
                  </a:solidFill>
                </a:rPr>
                <a:t>Het vijfde niveau is voor de basistekst. Zowel niveau  vier als vijf lijnen automatisch uit aan de linkerkantlijn.</a:t>
              </a:r>
            </a:p>
            <a:p>
              <a:pPr algn="l"/>
              <a:r>
                <a:rPr lang="nl-NL" sz="900" baseline="0" noProof="1" smtClean="0">
                  <a:solidFill>
                    <a:schemeClr val="tx1"/>
                  </a:solidFill>
                </a:rPr>
                <a:t>Het zesde, zevende en achtste niveau lijnen uit onder resp. eerste, tweede en derde opsomming.</a:t>
              </a:r>
            </a:p>
            <a:p>
              <a:pPr algn="l"/>
              <a:r>
                <a:rPr lang="nl-NL" sz="900" baseline="0" noProof="1" smtClean="0">
                  <a:solidFill>
                    <a:schemeClr val="tx1"/>
                  </a:solidFill>
                </a:rPr>
                <a:t>Het negende niveau is een kleiner lettertype dat uitlijnt aan de linkermarge. Deze is geschikt voor bijvoorbeeld een bijschrift.</a:t>
              </a:r>
            </a:p>
            <a:p>
              <a:pPr algn="l"/>
              <a:endParaRPr lang="nl-NL" sz="900" baseline="0" noProof="1" smtClean="0">
                <a:solidFill>
                  <a:schemeClr val="tx1"/>
                </a:solidFill>
              </a:endParaRPr>
            </a:p>
            <a:p>
              <a:pPr algn="l"/>
              <a:r>
                <a:rPr lang="nl-NL" sz="900" b="1" baseline="0" noProof="1" smtClean="0">
                  <a:solidFill>
                    <a:schemeClr val="tx1"/>
                  </a:solidFill>
                </a:rPr>
                <a:t>Let op:</a:t>
              </a:r>
              <a:r>
                <a:rPr lang="nl-NL" sz="900" b="0" baseline="0" noProof="1" smtClean="0">
                  <a:solidFill>
                    <a:schemeClr val="tx1"/>
                  </a:solidFill>
                </a:rPr>
                <a:t>  Let op: wissel van stijl met de knoppen              voor lijstniveau verhogen of verlagen, of in MS Office met verkorte toetscombinatie Alt+Shift+← of Alt+Shift+→</a:t>
              </a:r>
            </a:p>
            <a:p>
              <a:pPr algn="l"/>
              <a:endParaRPr lang="nl-NL" sz="900" b="0" baseline="0" noProof="1" smtClean="0">
                <a:solidFill>
                  <a:schemeClr val="tx1"/>
                </a:solidFill>
              </a:endParaRPr>
            </a:p>
            <a:p>
              <a:pPr algn="l"/>
              <a:endParaRPr lang="nl-NL" sz="900" b="0" baseline="0" noProof="1" smtClean="0">
                <a:solidFill>
                  <a:schemeClr val="tx1"/>
                </a:solidFill>
              </a:endParaRPr>
            </a:p>
            <a:p>
              <a:pPr algn="l"/>
              <a:r>
                <a:rPr lang="nl-NL" sz="900" b="0" baseline="0" noProof="1" smtClean="0">
                  <a:solidFill>
                    <a:schemeClr val="tx1"/>
                  </a:solidFill>
                </a:rPr>
                <a:t>Gebruik dus niet de standaard opsomming- knoppen van MS Office om de stijl te veranderen!</a:t>
              </a:r>
              <a:endParaRPr lang="nl-NL" sz="900" b="1" noProof="1">
                <a:solidFill>
                  <a:schemeClr val="tx1"/>
                </a:solidFill>
              </a:endParaRPr>
            </a:p>
          </p:txBody>
        </p:sp>
        <p:pic>
          <p:nvPicPr>
            <p:cNvPr id="17" name="Afbeelding 16" descr="knoppen inspringen.png"/>
            <p:cNvPicPr>
              <a:picLocks noSelect="1" noChangeAspect="1"/>
            </p:cNvPicPr>
            <p:nvPr userDrawn="1"/>
          </p:nvPicPr>
          <p:blipFill>
            <a:blip r:embed="rId14"/>
            <a:stretch>
              <a:fillRect/>
            </a:stretch>
          </p:blipFill>
          <p:spPr bwMode="gray">
            <a:xfrm>
              <a:off x="9664584" y="5669775"/>
              <a:ext cx="419100" cy="228600"/>
            </a:xfrm>
            <a:prstGeom prst="rect">
              <a:avLst/>
            </a:prstGeom>
          </p:spPr>
        </p:pic>
        <p:grpSp>
          <p:nvGrpSpPr>
            <p:cNvPr id="19" name="Groep 18"/>
            <p:cNvGrpSpPr>
              <a:grpSpLocks noSelect="1"/>
            </p:cNvGrpSpPr>
            <p:nvPr userDrawn="1"/>
          </p:nvGrpSpPr>
          <p:grpSpPr bwMode="gray">
            <a:xfrm>
              <a:off x="9632100" y="6521279"/>
              <a:ext cx="752580" cy="285790"/>
              <a:chOff x="9670200" y="6559379"/>
              <a:chExt cx="752580" cy="285790"/>
            </a:xfrm>
          </p:grpSpPr>
          <p:pic>
            <p:nvPicPr>
              <p:cNvPr id="18" name="Afbeelding 17" descr="knoppen ms office niet gebruiken.png"/>
              <p:cNvPicPr>
                <a:picLocks noSelect="1" noChangeAspect="1"/>
              </p:cNvPicPr>
              <p:nvPr userDrawn="1"/>
            </p:nvPicPr>
            <p:blipFill>
              <a:blip r:embed="rId15"/>
              <a:stretch>
                <a:fillRect/>
              </a:stretch>
            </p:blipFill>
            <p:spPr bwMode="gray">
              <a:xfrm>
                <a:off x="9670200" y="6559379"/>
                <a:ext cx="752580" cy="285790"/>
              </a:xfrm>
              <a:prstGeom prst="rect">
                <a:avLst/>
              </a:prstGeom>
            </p:spPr>
          </p:pic>
          <p:cxnSp>
            <p:nvCxnSpPr>
              <p:cNvPr id="22" name="Rechte verbindingslijn 21"/>
              <p:cNvCxnSpPr/>
              <p:nvPr userDrawn="1"/>
            </p:nvCxnSpPr>
            <p:spPr bwMode="gray">
              <a:xfrm flipH="1">
                <a:off x="9702684" y="6565608"/>
                <a:ext cx="677709" cy="27956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Rechte verbindingslijn 23"/>
              <p:cNvCxnSpPr/>
              <p:nvPr userDrawn="1"/>
            </p:nvCxnSpPr>
            <p:spPr bwMode="gray">
              <a:xfrm flipH="1" flipV="1">
                <a:off x="9702684" y="6565608"/>
                <a:ext cx="677709" cy="27956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grpSp>
      <p:sp>
        <p:nvSpPr>
          <p:cNvPr id="4" name="Tijdelijke aanduiding voor datum 3"/>
          <p:cNvSpPr>
            <a:spLocks noGrp="1" noSelect="1"/>
          </p:cNvSpPr>
          <p:nvPr>
            <p:ph type="dt" sz="half" idx="2"/>
          </p:nvPr>
        </p:nvSpPr>
        <p:spPr bwMode="gray">
          <a:xfrm>
            <a:off x="7706281" y="6489408"/>
            <a:ext cx="756000" cy="180000"/>
          </a:xfrm>
          <a:prstGeom prst="rect">
            <a:avLst/>
          </a:prstGeom>
        </p:spPr>
        <p:txBody>
          <a:bodyPr vert="horz" lIns="0" tIns="0" rIns="0" bIns="0" rtlCol="0" anchor="t"/>
          <a:lstStyle>
            <a:lvl1pPr algn="r">
              <a:defRPr sz="1000">
                <a:solidFill>
                  <a:schemeClr val="bg2"/>
                </a:solidFill>
              </a:defRPr>
            </a:lvl1pPr>
          </a:lstStyle>
          <a:p>
            <a:fld id="{36921589-CD93-4D20-8A8E-09CA9DDD5301}" type="datetime1">
              <a:rPr lang="nl-NL" smtClean="0"/>
              <a:t>12-11-2019</a:t>
            </a:fld>
            <a:endParaRPr lang="nl-NL" dirty="0"/>
          </a:p>
        </p:txBody>
      </p:sp>
      <p:sp>
        <p:nvSpPr>
          <p:cNvPr id="5" name="Tijdelijke aanduiding voor voettekst 4"/>
          <p:cNvSpPr>
            <a:spLocks noGrp="1" noSelect="1"/>
          </p:cNvSpPr>
          <p:nvPr>
            <p:ph type="ftr" sz="quarter" idx="3"/>
          </p:nvPr>
        </p:nvSpPr>
        <p:spPr bwMode="gray">
          <a:xfrm>
            <a:off x="781563" y="6489408"/>
            <a:ext cx="6192000" cy="180000"/>
          </a:xfrm>
          <a:prstGeom prst="rect">
            <a:avLst/>
          </a:prstGeom>
        </p:spPr>
        <p:txBody>
          <a:bodyPr vert="horz" lIns="0" tIns="0" rIns="0" bIns="0" rtlCol="0" anchor="t"/>
          <a:lstStyle>
            <a:lvl1pPr algn="l">
              <a:defRPr sz="1000">
                <a:solidFill>
                  <a:schemeClr val="bg2"/>
                </a:solidFill>
              </a:defRPr>
            </a:lvl1pPr>
          </a:lstStyle>
          <a:p>
            <a:r>
              <a:rPr lang="nl-NL" dirty="0" smtClean="0"/>
              <a:t>Via Invoegen | Koptekst en voettekst kunt u de tekst wijzigen</a:t>
            </a:r>
            <a:endParaRPr lang="nl-NL" dirty="0"/>
          </a:p>
        </p:txBody>
      </p:sp>
      <p:sp>
        <p:nvSpPr>
          <p:cNvPr id="6" name="Tijdelijke aanduiding voor dianummer 5"/>
          <p:cNvSpPr>
            <a:spLocks noGrp="1" noSelect="1"/>
          </p:cNvSpPr>
          <p:nvPr>
            <p:ph type="sldNum" sz="quarter" idx="4"/>
          </p:nvPr>
        </p:nvSpPr>
        <p:spPr bwMode="gray">
          <a:xfrm>
            <a:off x="8496808" y="6489408"/>
            <a:ext cx="288000" cy="180000"/>
          </a:xfrm>
          <a:prstGeom prst="rect">
            <a:avLst/>
          </a:prstGeom>
        </p:spPr>
        <p:txBody>
          <a:bodyPr vert="horz" lIns="0" tIns="0" rIns="0" bIns="0" rtlCol="0" anchor="t"/>
          <a:lstStyle>
            <a:lvl1pPr algn="l">
              <a:defRPr sz="1000">
                <a:solidFill>
                  <a:schemeClr val="bg2"/>
                </a:solidFill>
              </a:defRPr>
            </a:lvl1pPr>
          </a:lstStyle>
          <a:p>
            <a:r>
              <a:rPr lang="nl-NL" dirty="0" smtClean="0"/>
              <a:t>| </a:t>
            </a:r>
            <a:fld id="{5A73F218-DCB0-4894-9B51-05C25669D534}" type="slidenum">
              <a:rPr lang="nl-NL" smtClean="0"/>
              <a:pPr/>
              <a:t>‹nr.›</a:t>
            </a:fld>
            <a:endParaRPr lang="nl-NL" dirty="0"/>
          </a:p>
        </p:txBody>
      </p:sp>
    </p:spTree>
  </p:cSld>
  <p:clrMap bg1="lt1" tx1="dk1" bg2="lt2" tx2="dk2" accent1="accent1" accent2="accent2" accent3="accent3" accent4="accent4" accent5="accent5" accent6="accent6" hlink="hlink" folHlink="folHlink"/>
  <p:sldLayoutIdLst>
    <p:sldLayoutId id="2147483727" r:id="rId1"/>
    <p:sldLayoutId id="2147483719" r:id="rId2"/>
    <p:sldLayoutId id="2147483718" r:id="rId3"/>
    <p:sldLayoutId id="2147483728" r:id="rId4"/>
    <p:sldLayoutId id="2147483725" r:id="rId5"/>
    <p:sldLayoutId id="2147483730" r:id="rId6"/>
    <p:sldLayoutId id="2147483732" r:id="rId7"/>
    <p:sldLayoutId id="2147483720" r:id="rId8"/>
    <p:sldLayoutId id="2147483735" r:id="rId9"/>
    <p:sldLayoutId id="2147483722" r:id="rId10"/>
    <p:sldLayoutId id="2147483723" r:id="rId11"/>
    <p:sldLayoutId id="2147483736" r:id="rId12"/>
  </p:sldLayoutIdLst>
  <p:timing>
    <p:tnLst>
      <p:par>
        <p:cTn id="1" dur="indefinite" restart="never" nodeType="tmRoot"/>
      </p:par>
    </p:tnLst>
  </p:timing>
  <p:hf hdr="0"/>
  <p:txStyles>
    <p:titleStyle>
      <a:lvl1pPr algn="l" defTabSz="914400" rtl="0" eaLnBrk="1" latinLnBrk="0" hangingPunct="1">
        <a:spcBef>
          <a:spcPct val="0"/>
        </a:spcBef>
        <a:buNone/>
        <a:defRPr sz="3500" b="1" kern="1200">
          <a:solidFill>
            <a:schemeClr val="accent1"/>
          </a:solidFill>
          <a:latin typeface="+mj-lt"/>
          <a:ea typeface="+mj-ea"/>
          <a:cs typeface="+mj-cs"/>
        </a:defRPr>
      </a:lvl1pPr>
    </p:titleStyle>
    <p:bodyStyle>
      <a:lvl1pPr marL="216000" indent="-216000" algn="l" defTabSz="914400" rtl="0" eaLnBrk="1" latinLnBrk="0" hangingPunct="1">
        <a:spcBef>
          <a:spcPts val="0"/>
        </a:spcBef>
        <a:buClr>
          <a:schemeClr val="accent1"/>
        </a:buClr>
        <a:buSzPct val="65000"/>
        <a:buFont typeface="Wingdings" pitchFamily="2" charset="2"/>
        <a:buChar char=""/>
        <a:defRPr sz="2200" b="0" kern="1200">
          <a:solidFill>
            <a:schemeClr val="tx1"/>
          </a:solidFill>
          <a:latin typeface="+mn-lt"/>
          <a:ea typeface="+mn-ea"/>
          <a:cs typeface="+mn-cs"/>
        </a:defRPr>
      </a:lvl1pPr>
      <a:lvl2pPr marL="432000" indent="-216000" algn="l" defTabSz="914400" rtl="0" eaLnBrk="1" latinLnBrk="0" hangingPunct="1">
        <a:spcBef>
          <a:spcPts val="0"/>
        </a:spcBef>
        <a:buFont typeface="Corbel" pitchFamily="34" charset="0"/>
        <a:buChar char="–"/>
        <a:defRPr sz="2200" kern="1200">
          <a:solidFill>
            <a:schemeClr val="tx1"/>
          </a:solidFill>
          <a:latin typeface="+mn-lt"/>
          <a:ea typeface="+mn-ea"/>
          <a:cs typeface="+mn-cs"/>
        </a:defRPr>
      </a:lvl2pPr>
      <a:lvl3pPr marL="648000" indent="-216000" algn="l" defTabSz="914400" rtl="0" eaLnBrk="1" latinLnBrk="0" hangingPunct="1">
        <a:spcBef>
          <a:spcPts val="0"/>
        </a:spcBef>
        <a:buClrTx/>
        <a:buSzPct val="100000"/>
        <a:buFont typeface="Corbel" pitchFamily="34" charset="0"/>
        <a:buChar char="-"/>
        <a:defRPr sz="1800" kern="1200">
          <a:solidFill>
            <a:schemeClr val="tx1"/>
          </a:solidFill>
          <a:latin typeface="+mn-lt"/>
          <a:ea typeface="+mn-ea"/>
          <a:cs typeface="+mn-cs"/>
        </a:defRPr>
      </a:lvl3pPr>
      <a:lvl4pPr marL="0" indent="0" algn="l" defTabSz="914400" rtl="0" eaLnBrk="1" latinLnBrk="0" hangingPunct="1">
        <a:spcBef>
          <a:spcPts val="0"/>
        </a:spcBef>
        <a:buFont typeface="Corbel" pitchFamily="34" charset="0"/>
        <a:buNone/>
        <a:defRPr sz="2200" b="1" kern="1200">
          <a:solidFill>
            <a:schemeClr val="tx1"/>
          </a:solidFill>
          <a:latin typeface="+mn-lt"/>
          <a:ea typeface="+mn-ea"/>
          <a:cs typeface="+mn-cs"/>
        </a:defRPr>
      </a:lvl4pPr>
      <a:lvl5pPr marL="0" indent="0" algn="l" defTabSz="914400" rtl="0" eaLnBrk="1" latinLnBrk="0" hangingPunct="1">
        <a:spcBef>
          <a:spcPts val="0"/>
        </a:spcBef>
        <a:buFont typeface="Corbel" pitchFamily="34" charset="0"/>
        <a:buNone/>
        <a:defRPr sz="2200" kern="1200">
          <a:solidFill>
            <a:schemeClr val="tx1"/>
          </a:solidFill>
          <a:latin typeface="+mn-lt"/>
          <a:ea typeface="+mn-ea"/>
          <a:cs typeface="+mn-cs"/>
        </a:defRPr>
      </a:lvl5pPr>
      <a:lvl6pPr marL="216000" indent="0" algn="l" defTabSz="914400" rtl="0" eaLnBrk="1" latinLnBrk="0" hangingPunct="1">
        <a:spcBef>
          <a:spcPts val="0"/>
        </a:spcBef>
        <a:buFont typeface="Arial" pitchFamily="34" charset="0"/>
        <a:buNone/>
        <a:defRPr sz="2200" kern="1200">
          <a:solidFill>
            <a:schemeClr val="tx1"/>
          </a:solidFill>
          <a:latin typeface="+mn-lt"/>
          <a:ea typeface="+mn-ea"/>
          <a:cs typeface="+mn-cs"/>
        </a:defRPr>
      </a:lvl6pPr>
      <a:lvl7pPr marL="432000" indent="0" algn="l" defTabSz="914400" rtl="0" eaLnBrk="1" latinLnBrk="0" hangingPunct="1">
        <a:spcBef>
          <a:spcPts val="0"/>
        </a:spcBef>
        <a:buFont typeface="Arial" pitchFamily="34" charset="0"/>
        <a:buNone/>
        <a:defRPr sz="2200" kern="1200">
          <a:solidFill>
            <a:schemeClr val="tx1"/>
          </a:solidFill>
          <a:latin typeface="+mn-lt"/>
          <a:ea typeface="+mn-ea"/>
          <a:cs typeface="+mn-cs"/>
        </a:defRPr>
      </a:lvl7pPr>
      <a:lvl8pPr marL="648000" indent="0" algn="l" defTabSz="914400" rtl="0" eaLnBrk="1" latinLnBrk="0" hangingPunct="1">
        <a:spcBef>
          <a:spcPts val="0"/>
        </a:spcBef>
        <a:buFont typeface="Arial" pitchFamily="34" charset="0"/>
        <a:buNone/>
        <a:defRPr sz="1800" kern="1200">
          <a:solidFill>
            <a:schemeClr val="tx1"/>
          </a:solidFill>
          <a:latin typeface="+mn-lt"/>
          <a:ea typeface="+mn-ea"/>
          <a:cs typeface="+mn-cs"/>
        </a:defRPr>
      </a:lvl8pPr>
      <a:lvl9pPr marL="0" indent="0" algn="l" defTabSz="914400" rtl="0" eaLnBrk="1" latinLnBrk="0" hangingPunct="1">
        <a:spcBef>
          <a:spcPts val="0"/>
        </a:spcBef>
        <a:buFont typeface="Arial" pitchFamily="34" charset="0"/>
        <a:buNone/>
        <a:defRPr sz="14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dirty="0" smtClean="0"/>
              <a:t>Archivering </a:t>
            </a:r>
            <a:r>
              <a:rPr lang="nl-NL" dirty="0" err="1" smtClean="0"/>
              <a:t>by</a:t>
            </a:r>
            <a:r>
              <a:rPr lang="nl-NL" dirty="0" smtClean="0"/>
              <a:t> design</a:t>
            </a:r>
            <a:br>
              <a:rPr lang="nl-NL" dirty="0" smtClean="0"/>
            </a:br>
            <a:r>
              <a:rPr lang="nl-NL" sz="4000" dirty="0" smtClean="0"/>
              <a:t>PSA Amsterdam</a:t>
            </a:r>
            <a:endParaRPr lang="en-US" sz="4000" dirty="0"/>
          </a:p>
        </p:txBody>
      </p:sp>
      <p:sp>
        <p:nvSpPr>
          <p:cNvPr id="3" name="Ondertitel 2"/>
          <p:cNvSpPr>
            <a:spLocks noGrp="1"/>
          </p:cNvSpPr>
          <p:nvPr>
            <p:ph type="subTitle" idx="1"/>
          </p:nvPr>
        </p:nvSpPr>
        <p:spPr/>
        <p:txBody>
          <a:bodyPr/>
          <a:lstStyle/>
          <a:p>
            <a:endParaRPr lang="en-US" dirty="0"/>
          </a:p>
        </p:txBody>
      </p:sp>
      <p:sp>
        <p:nvSpPr>
          <p:cNvPr id="4" name="Tijdelijke aanduiding voor datum 3"/>
          <p:cNvSpPr>
            <a:spLocks noGrp="1"/>
          </p:cNvSpPr>
          <p:nvPr>
            <p:ph type="dt" sz="half" idx="10"/>
          </p:nvPr>
        </p:nvSpPr>
        <p:spPr/>
        <p:txBody>
          <a:bodyPr/>
          <a:lstStyle/>
          <a:p>
            <a:fld id="{50B920D6-429A-4D24-80D4-83EA9CF7A845}" type="datetime1">
              <a:rPr lang="nl-NL" noProof="1" smtClean="0"/>
              <a:t>12-11-2019</a:t>
            </a:fld>
            <a:endParaRPr lang="nl-NL" noProof="1"/>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3276600"/>
            <a:ext cx="6858000" cy="2152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926916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Realisatie/implementatie (1)</a:t>
            </a:r>
            <a:br>
              <a:rPr lang="nl-NL" dirty="0" smtClean="0"/>
            </a:br>
            <a:r>
              <a:rPr lang="nl-NL" dirty="0" smtClean="0"/>
              <a:t>Bijdrage IB</a:t>
            </a:r>
            <a:endParaRPr lang="en-US" dirty="0"/>
          </a:p>
        </p:txBody>
      </p:sp>
      <p:sp>
        <p:nvSpPr>
          <p:cNvPr id="3" name="Tijdelijke aanduiding voor inhoud 2"/>
          <p:cNvSpPr>
            <a:spLocks noGrp="1"/>
          </p:cNvSpPr>
          <p:nvPr>
            <p:ph idx="1"/>
          </p:nvPr>
        </p:nvSpPr>
        <p:spPr/>
        <p:txBody>
          <a:bodyPr/>
          <a:lstStyle/>
          <a:p>
            <a:r>
              <a:rPr lang="nl-NL" dirty="0" smtClean="0"/>
              <a:t>Deelname aan deelprojectgroep IV/ICT</a:t>
            </a:r>
          </a:p>
          <a:p>
            <a:r>
              <a:rPr lang="nl-NL" dirty="0" smtClean="0"/>
              <a:t>Migratievraagstukken (wat wel/niet);</a:t>
            </a:r>
          </a:p>
          <a:p>
            <a:r>
              <a:rPr lang="nl-NL" dirty="0" smtClean="0"/>
              <a:t>Bijdrage inrichting;</a:t>
            </a:r>
          </a:p>
          <a:p>
            <a:r>
              <a:rPr lang="nl-NL" dirty="0" smtClean="0"/>
              <a:t>Beheer informatie inrichten/protocollen opstellen;</a:t>
            </a:r>
          </a:p>
          <a:p>
            <a:r>
              <a:rPr lang="nl-NL" dirty="0" err="1" smtClean="0"/>
              <a:t>Uitfaseren</a:t>
            </a:r>
            <a:r>
              <a:rPr lang="nl-NL" dirty="0" smtClean="0"/>
              <a:t> oude oplossingen.</a:t>
            </a:r>
            <a:endParaRPr lang="en-US" dirty="0"/>
          </a:p>
        </p:txBody>
      </p:sp>
      <p:sp>
        <p:nvSpPr>
          <p:cNvPr id="4" name="Tijdelijke aanduiding voor datum 3"/>
          <p:cNvSpPr>
            <a:spLocks noGrp="1"/>
          </p:cNvSpPr>
          <p:nvPr>
            <p:ph type="dt" sz="half" idx="10"/>
          </p:nvPr>
        </p:nvSpPr>
        <p:spPr/>
        <p:txBody>
          <a:bodyPr/>
          <a:lstStyle/>
          <a:p>
            <a:fld id="{71936F60-D347-4247-AE22-ECCF67410F82}" type="datetime1">
              <a:rPr lang="nl-NL" smtClean="0"/>
              <a:t>12-11-2019</a:t>
            </a:fld>
            <a:endParaRPr lang="nl-NL" dirty="0"/>
          </a:p>
        </p:txBody>
      </p:sp>
      <p:sp>
        <p:nvSpPr>
          <p:cNvPr id="5" name="Tijdelijke aanduiding voor voettekst 4"/>
          <p:cNvSpPr>
            <a:spLocks noGrp="1"/>
          </p:cNvSpPr>
          <p:nvPr>
            <p:ph type="ftr" sz="quarter" idx="11"/>
          </p:nvPr>
        </p:nvSpPr>
        <p:spPr/>
        <p:txBody>
          <a:bodyPr/>
          <a:lstStyle/>
          <a:p>
            <a:r>
              <a:rPr lang="nl-NL" smtClean="0"/>
              <a:t>Via Invoegen | Koptekst en voettekst kunt u de tekst wijzigen</a:t>
            </a:r>
            <a:endParaRPr lang="nl-NL" dirty="0"/>
          </a:p>
        </p:txBody>
      </p:sp>
      <p:sp>
        <p:nvSpPr>
          <p:cNvPr id="6" name="Tijdelijke aanduiding voor dianummer 5"/>
          <p:cNvSpPr>
            <a:spLocks noGrp="1"/>
          </p:cNvSpPr>
          <p:nvPr>
            <p:ph type="sldNum" sz="quarter" idx="12"/>
          </p:nvPr>
        </p:nvSpPr>
        <p:spPr/>
        <p:txBody>
          <a:bodyPr/>
          <a:lstStyle/>
          <a:p>
            <a:r>
              <a:rPr lang="nl-NL" smtClean="0"/>
              <a:t>| </a:t>
            </a:r>
            <a:fld id="{5A73F218-DCB0-4894-9B51-05C25669D534}" type="slidenum">
              <a:rPr lang="nl-NL" smtClean="0"/>
              <a:pPr/>
              <a:t>10</a:t>
            </a:fld>
            <a:endParaRPr lang="nl-NL" dirty="0"/>
          </a:p>
        </p:txBody>
      </p:sp>
    </p:spTree>
    <p:extLst>
      <p:ext uri="{BB962C8B-B14F-4D97-AF65-F5344CB8AC3E}">
        <p14:creationId xmlns:p14="http://schemas.microsoft.com/office/powerpoint/2010/main" val="17747372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Analyse/opruimen data voorlopers (1)</a:t>
            </a:r>
            <a:endParaRPr lang="en-US" dirty="0"/>
          </a:p>
        </p:txBody>
      </p:sp>
      <p:sp>
        <p:nvSpPr>
          <p:cNvPr id="3" name="Tijdelijke aanduiding voor inhoud 2"/>
          <p:cNvSpPr>
            <a:spLocks noGrp="1"/>
          </p:cNvSpPr>
          <p:nvPr>
            <p:ph idx="1"/>
          </p:nvPr>
        </p:nvSpPr>
        <p:spPr/>
        <p:txBody>
          <a:bodyPr/>
          <a:lstStyle/>
          <a:p>
            <a:r>
              <a:rPr lang="nl-NL" dirty="0" smtClean="0"/>
              <a:t>Voorloper van te vervangen PSA nooit volledig vervangen;</a:t>
            </a:r>
          </a:p>
          <a:p>
            <a:r>
              <a:rPr lang="nl-NL" dirty="0" smtClean="0"/>
              <a:t>Huidige omgeving PSA &gt; 2015;</a:t>
            </a:r>
          </a:p>
          <a:p>
            <a:r>
              <a:rPr lang="nl-NL" dirty="0" smtClean="0"/>
              <a:t>150 omgevingen: o.a. rechtsvoorlopers verzelfstandigde organen; reorganisaties </a:t>
            </a:r>
            <a:r>
              <a:rPr lang="nl-NL" dirty="0" err="1" smtClean="0"/>
              <a:t>etc</a:t>
            </a:r>
            <a:r>
              <a:rPr lang="nl-NL" dirty="0" smtClean="0"/>
              <a:t>…;</a:t>
            </a:r>
          </a:p>
          <a:p>
            <a:r>
              <a:rPr lang="nl-NL" dirty="0" smtClean="0"/>
              <a:t>Werkgroep;</a:t>
            </a:r>
          </a:p>
          <a:p>
            <a:r>
              <a:rPr lang="nl-NL" dirty="0" smtClean="0"/>
              <a:t>Opstellen analysedocument met beslispunten en advies;</a:t>
            </a:r>
          </a:p>
          <a:p>
            <a:r>
              <a:rPr lang="nl-NL" dirty="0" smtClean="0"/>
              <a:t>Beslispunten accorderen door manager.</a:t>
            </a:r>
          </a:p>
          <a:p>
            <a:pPr marL="0" indent="0">
              <a:buNone/>
            </a:pPr>
            <a:endParaRPr lang="en-US" dirty="0"/>
          </a:p>
        </p:txBody>
      </p:sp>
      <p:sp>
        <p:nvSpPr>
          <p:cNvPr id="4" name="Tijdelijke aanduiding voor datum 3"/>
          <p:cNvSpPr>
            <a:spLocks noGrp="1"/>
          </p:cNvSpPr>
          <p:nvPr>
            <p:ph type="dt" sz="half" idx="10"/>
          </p:nvPr>
        </p:nvSpPr>
        <p:spPr/>
        <p:txBody>
          <a:bodyPr/>
          <a:lstStyle/>
          <a:p>
            <a:fld id="{71936F60-D347-4247-AE22-ECCF67410F82}" type="datetime1">
              <a:rPr lang="nl-NL" smtClean="0"/>
              <a:t>12-11-2019</a:t>
            </a:fld>
            <a:endParaRPr lang="nl-NL" dirty="0"/>
          </a:p>
        </p:txBody>
      </p:sp>
      <p:sp>
        <p:nvSpPr>
          <p:cNvPr id="5" name="Tijdelijke aanduiding voor voettekst 4"/>
          <p:cNvSpPr>
            <a:spLocks noGrp="1"/>
          </p:cNvSpPr>
          <p:nvPr>
            <p:ph type="ftr" sz="quarter" idx="11"/>
          </p:nvPr>
        </p:nvSpPr>
        <p:spPr/>
        <p:txBody>
          <a:bodyPr/>
          <a:lstStyle/>
          <a:p>
            <a:r>
              <a:rPr lang="nl-NL" smtClean="0"/>
              <a:t>Via Invoegen | Koptekst en voettekst kunt u de tekst wijzigen</a:t>
            </a:r>
            <a:endParaRPr lang="nl-NL" dirty="0"/>
          </a:p>
        </p:txBody>
      </p:sp>
      <p:sp>
        <p:nvSpPr>
          <p:cNvPr id="6" name="Tijdelijke aanduiding voor dianummer 5"/>
          <p:cNvSpPr>
            <a:spLocks noGrp="1"/>
          </p:cNvSpPr>
          <p:nvPr>
            <p:ph type="sldNum" sz="quarter" idx="12"/>
          </p:nvPr>
        </p:nvSpPr>
        <p:spPr/>
        <p:txBody>
          <a:bodyPr/>
          <a:lstStyle/>
          <a:p>
            <a:r>
              <a:rPr lang="nl-NL" smtClean="0"/>
              <a:t>| </a:t>
            </a:r>
            <a:fld id="{5A73F218-DCB0-4894-9B51-05C25669D534}" type="slidenum">
              <a:rPr lang="nl-NL" smtClean="0"/>
              <a:pPr/>
              <a:t>11</a:t>
            </a:fld>
            <a:endParaRPr lang="nl-NL" dirty="0"/>
          </a:p>
        </p:txBody>
      </p:sp>
    </p:spTree>
    <p:extLst>
      <p:ext uri="{BB962C8B-B14F-4D97-AF65-F5344CB8AC3E}">
        <p14:creationId xmlns:p14="http://schemas.microsoft.com/office/powerpoint/2010/main" val="41657771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solidFill>
                  <a:srgbClr val="FF0000"/>
                </a:solidFill>
              </a:rPr>
              <a:t>Analyse/opruimen data voorlopers </a:t>
            </a:r>
            <a:r>
              <a:rPr lang="nl-NL" dirty="0" smtClean="0">
                <a:solidFill>
                  <a:srgbClr val="FF0000"/>
                </a:solidFill>
              </a:rPr>
              <a:t>(2)</a:t>
            </a:r>
            <a:endParaRPr lang="en-US" dirty="0"/>
          </a:p>
        </p:txBody>
      </p:sp>
      <p:sp>
        <p:nvSpPr>
          <p:cNvPr id="3" name="Tijdelijke aanduiding voor inhoud 2"/>
          <p:cNvSpPr>
            <a:spLocks noGrp="1"/>
          </p:cNvSpPr>
          <p:nvPr>
            <p:ph idx="1"/>
          </p:nvPr>
        </p:nvSpPr>
        <p:spPr/>
        <p:txBody>
          <a:bodyPr/>
          <a:lstStyle/>
          <a:p>
            <a:pPr marL="0" indent="0">
              <a:buNone/>
            </a:pPr>
            <a:r>
              <a:rPr lang="nl-NL" dirty="0" smtClean="0"/>
              <a:t>Problematiek:</a:t>
            </a:r>
          </a:p>
          <a:p>
            <a:r>
              <a:rPr lang="nl-NL" dirty="0" smtClean="0"/>
              <a:t>Nooit opgeschoond;</a:t>
            </a:r>
          </a:p>
          <a:p>
            <a:r>
              <a:rPr lang="nl-NL" dirty="0" smtClean="0"/>
              <a:t>Geen bewaartermijnen;</a:t>
            </a:r>
          </a:p>
          <a:p>
            <a:r>
              <a:rPr lang="nl-NL" dirty="0" smtClean="0"/>
              <a:t>Soms geen einddata;</a:t>
            </a:r>
          </a:p>
          <a:p>
            <a:r>
              <a:rPr lang="nl-NL" dirty="0" smtClean="0"/>
              <a:t>Identificeren uitzonderingen (p-dossiers V40 0f B)</a:t>
            </a:r>
            <a:endParaRPr lang="en-US" dirty="0"/>
          </a:p>
        </p:txBody>
      </p:sp>
      <p:sp>
        <p:nvSpPr>
          <p:cNvPr id="4" name="Tijdelijke aanduiding voor datum 3"/>
          <p:cNvSpPr>
            <a:spLocks noGrp="1"/>
          </p:cNvSpPr>
          <p:nvPr>
            <p:ph type="dt" sz="half" idx="10"/>
          </p:nvPr>
        </p:nvSpPr>
        <p:spPr/>
        <p:txBody>
          <a:bodyPr/>
          <a:lstStyle/>
          <a:p>
            <a:fld id="{71936F60-D347-4247-AE22-ECCF67410F82}" type="datetime1">
              <a:rPr lang="nl-NL" smtClean="0"/>
              <a:t>12-11-2019</a:t>
            </a:fld>
            <a:endParaRPr lang="nl-NL" dirty="0"/>
          </a:p>
        </p:txBody>
      </p:sp>
      <p:sp>
        <p:nvSpPr>
          <p:cNvPr id="5" name="Tijdelijke aanduiding voor voettekst 4"/>
          <p:cNvSpPr>
            <a:spLocks noGrp="1"/>
          </p:cNvSpPr>
          <p:nvPr>
            <p:ph type="ftr" sz="quarter" idx="11"/>
          </p:nvPr>
        </p:nvSpPr>
        <p:spPr/>
        <p:txBody>
          <a:bodyPr/>
          <a:lstStyle/>
          <a:p>
            <a:r>
              <a:rPr lang="nl-NL" smtClean="0"/>
              <a:t>Via Invoegen | Koptekst en voettekst kunt u de tekst wijzigen</a:t>
            </a:r>
            <a:endParaRPr lang="nl-NL" dirty="0"/>
          </a:p>
        </p:txBody>
      </p:sp>
      <p:sp>
        <p:nvSpPr>
          <p:cNvPr id="6" name="Tijdelijke aanduiding voor dianummer 5"/>
          <p:cNvSpPr>
            <a:spLocks noGrp="1"/>
          </p:cNvSpPr>
          <p:nvPr>
            <p:ph type="sldNum" sz="quarter" idx="12"/>
          </p:nvPr>
        </p:nvSpPr>
        <p:spPr/>
        <p:txBody>
          <a:bodyPr/>
          <a:lstStyle/>
          <a:p>
            <a:r>
              <a:rPr lang="nl-NL" smtClean="0"/>
              <a:t>| </a:t>
            </a:r>
            <a:fld id="{5A73F218-DCB0-4894-9B51-05C25669D534}" type="slidenum">
              <a:rPr lang="nl-NL" smtClean="0"/>
              <a:pPr/>
              <a:t>12</a:t>
            </a:fld>
            <a:endParaRPr lang="nl-NL" dirty="0"/>
          </a:p>
        </p:txBody>
      </p:sp>
    </p:spTree>
    <p:extLst>
      <p:ext uri="{BB962C8B-B14F-4D97-AF65-F5344CB8AC3E}">
        <p14:creationId xmlns:p14="http://schemas.microsoft.com/office/powerpoint/2010/main" val="42738633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62000" y="533400"/>
            <a:ext cx="8010000" cy="990600"/>
          </a:xfrm>
        </p:spPr>
        <p:txBody>
          <a:bodyPr/>
          <a:lstStyle/>
          <a:p>
            <a:r>
              <a:rPr lang="nl-NL" dirty="0" smtClean="0"/>
              <a:t>Bewaartermijnen</a:t>
            </a:r>
            <a:endParaRPr lang="en-US" dirty="0"/>
          </a:p>
        </p:txBody>
      </p:sp>
      <p:sp>
        <p:nvSpPr>
          <p:cNvPr id="3" name="Tijdelijke aanduiding voor datum 2"/>
          <p:cNvSpPr>
            <a:spLocks noGrp="1"/>
          </p:cNvSpPr>
          <p:nvPr>
            <p:ph type="dt" sz="half" idx="10"/>
          </p:nvPr>
        </p:nvSpPr>
        <p:spPr/>
        <p:txBody>
          <a:bodyPr/>
          <a:lstStyle/>
          <a:p>
            <a:fld id="{1A77BA14-42C5-46AA-9FAD-892BA193696F}" type="datetime1">
              <a:rPr lang="nl-NL" smtClean="0"/>
              <a:t>12-11-2019</a:t>
            </a:fld>
            <a:endParaRPr lang="nl-NL" dirty="0"/>
          </a:p>
        </p:txBody>
      </p:sp>
      <p:sp>
        <p:nvSpPr>
          <p:cNvPr id="4" name="Tijdelijke aanduiding voor voettekst 3"/>
          <p:cNvSpPr>
            <a:spLocks noGrp="1"/>
          </p:cNvSpPr>
          <p:nvPr>
            <p:ph type="ftr" sz="quarter" idx="11"/>
          </p:nvPr>
        </p:nvSpPr>
        <p:spPr/>
        <p:txBody>
          <a:bodyPr/>
          <a:lstStyle/>
          <a:p>
            <a:r>
              <a:rPr lang="nl-NL" smtClean="0"/>
              <a:t>Via Invoegen | Koptekst en voettekst kunt u de tekst wijzigen</a:t>
            </a:r>
            <a:endParaRPr lang="nl-NL" dirty="0"/>
          </a:p>
        </p:txBody>
      </p:sp>
      <p:sp>
        <p:nvSpPr>
          <p:cNvPr id="5" name="Tijdelijke aanduiding voor dianummer 4"/>
          <p:cNvSpPr>
            <a:spLocks noGrp="1"/>
          </p:cNvSpPr>
          <p:nvPr>
            <p:ph type="sldNum" sz="quarter" idx="12"/>
          </p:nvPr>
        </p:nvSpPr>
        <p:spPr/>
        <p:txBody>
          <a:bodyPr/>
          <a:lstStyle/>
          <a:p>
            <a:r>
              <a:rPr lang="nl-NL" smtClean="0"/>
              <a:t>| </a:t>
            </a:r>
            <a:fld id="{5A73F218-DCB0-4894-9B51-05C25669D534}" type="slidenum">
              <a:rPr lang="nl-NL" smtClean="0"/>
              <a:pPr/>
              <a:t>13</a:t>
            </a:fld>
            <a:endParaRPr lang="nl-NL" dirty="0"/>
          </a:p>
        </p:txBody>
      </p:sp>
      <p:graphicFrame>
        <p:nvGraphicFramePr>
          <p:cNvPr id="23" name="Tabel 22"/>
          <p:cNvGraphicFramePr>
            <a:graphicFrameLocks noGrp="1"/>
          </p:cNvGraphicFramePr>
          <p:nvPr>
            <p:extLst>
              <p:ext uri="{D42A27DB-BD31-4B8C-83A1-F6EECF244321}">
                <p14:modId xmlns:p14="http://schemas.microsoft.com/office/powerpoint/2010/main" val="993467457"/>
              </p:ext>
            </p:extLst>
          </p:nvPr>
        </p:nvGraphicFramePr>
        <p:xfrm>
          <a:off x="762000" y="1600200"/>
          <a:ext cx="2912917" cy="4442471"/>
        </p:xfrm>
        <a:graphic>
          <a:graphicData uri="http://schemas.openxmlformats.org/drawingml/2006/table">
            <a:tbl>
              <a:tblPr firstRow="1" firstCol="1" bandRow="1"/>
              <a:tblGrid>
                <a:gridCol w="934745"/>
                <a:gridCol w="909338"/>
                <a:gridCol w="1068834"/>
              </a:tblGrid>
              <a:tr h="105860">
                <a:tc gridSpan="3">
                  <a:txBody>
                    <a:bodyPr/>
                    <a:lstStyle/>
                    <a:p>
                      <a:pPr marL="0" marR="0">
                        <a:lnSpc>
                          <a:spcPts val="1400"/>
                        </a:lnSpc>
                        <a:spcBef>
                          <a:spcPts val="0"/>
                        </a:spcBef>
                        <a:spcAft>
                          <a:spcPts val="0"/>
                        </a:spcAft>
                      </a:pPr>
                      <a:r>
                        <a:rPr lang="nl-NL" sz="600" b="1" dirty="0">
                          <a:solidFill>
                            <a:srgbClr val="000000"/>
                          </a:solidFill>
                          <a:effectLst/>
                          <a:latin typeface="Verdana"/>
                          <a:ea typeface="Times New Roman"/>
                          <a:cs typeface="Times New Roman"/>
                        </a:rPr>
                        <a:t>GEGEVENSGROEPEN MEDEWERKER- EN CONTRACTMAPPEN PVIEW 4</a:t>
                      </a:r>
                      <a:endParaRPr lang="en-US" sz="600" dirty="0">
                        <a:effectLst/>
                        <a:latin typeface="Corbel"/>
                        <a:ea typeface="Times New Roman"/>
                        <a:cs typeface="Times New Roman"/>
                      </a:endParaRPr>
                    </a:p>
                  </a:txBody>
                  <a:tcPr marL="24701" marR="24701" marT="0" marB="0"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pattFill prst="pct20">
                      <a:fgClr>
                        <a:srgbClr val="FFFFFF"/>
                      </a:fgClr>
                      <a:bgClr>
                        <a:srgbClr val="DFDFDF"/>
                      </a:bgClr>
                    </a:pattFill>
                  </a:tcPr>
                </a:tc>
                <a:tc hMerge="1">
                  <a:txBody>
                    <a:bodyPr/>
                    <a:lstStyle/>
                    <a:p>
                      <a:endParaRPr lang="en-US"/>
                    </a:p>
                  </a:txBody>
                  <a:tcPr/>
                </a:tc>
                <a:tc hMerge="1">
                  <a:txBody>
                    <a:bodyPr/>
                    <a:lstStyle/>
                    <a:p>
                      <a:endParaRPr lang="en-US"/>
                    </a:p>
                  </a:txBody>
                  <a:tcPr/>
                </a:tc>
              </a:tr>
              <a:tr h="105860">
                <a:tc>
                  <a:txBody>
                    <a:bodyPr/>
                    <a:lstStyle/>
                    <a:p>
                      <a:pPr marL="0" marR="0">
                        <a:lnSpc>
                          <a:spcPts val="1400"/>
                        </a:lnSpc>
                        <a:spcBef>
                          <a:spcPts val="0"/>
                        </a:spcBef>
                        <a:spcAft>
                          <a:spcPts val="0"/>
                        </a:spcAft>
                      </a:pPr>
                      <a:r>
                        <a:rPr lang="nl-NL" sz="600">
                          <a:effectLst/>
                          <a:latin typeface="Corbel"/>
                          <a:ea typeface="Times New Roman"/>
                          <a:cs typeface="Times New Roman"/>
                        </a:rPr>
                        <a:t>Aanspraak topfunctionaris</a:t>
                      </a:r>
                      <a:endParaRPr lang="en-US" sz="600">
                        <a:effectLst/>
                        <a:latin typeface="Corbel"/>
                        <a:ea typeface="Times New Roman"/>
                        <a:cs typeface="Times New Roman"/>
                      </a:endParaRPr>
                    </a:p>
                  </a:txBody>
                  <a:tcPr marL="24701" marR="24701" marT="0" marB="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pattFill prst="pct5">
                      <a:fgClr>
                        <a:srgbClr val="FFFFFF"/>
                      </a:fgClr>
                      <a:bgClr>
                        <a:srgbClr val="F2F2F2"/>
                      </a:bgClr>
                    </a:pattFill>
                  </a:tcPr>
                </a:tc>
                <a:tc>
                  <a:txBody>
                    <a:bodyPr/>
                    <a:lstStyle/>
                    <a:p>
                      <a:pPr marL="0" marR="0">
                        <a:lnSpc>
                          <a:spcPts val="1400"/>
                        </a:lnSpc>
                        <a:spcBef>
                          <a:spcPts val="0"/>
                        </a:spcBef>
                        <a:spcAft>
                          <a:spcPts val="0"/>
                        </a:spcAft>
                      </a:pPr>
                      <a:r>
                        <a:rPr lang="nl-NL" sz="600">
                          <a:effectLst/>
                          <a:latin typeface="Corbel"/>
                          <a:ea typeface="Times New Roman"/>
                          <a:cs typeface="Times New Roman"/>
                        </a:rPr>
                        <a:t>Disciplinaire maatregelen</a:t>
                      </a:r>
                      <a:endParaRPr lang="en-US" sz="600">
                        <a:effectLst/>
                        <a:latin typeface="Corbel"/>
                        <a:ea typeface="Times New Roman"/>
                        <a:cs typeface="Times New Roman"/>
                      </a:endParaRPr>
                    </a:p>
                  </a:txBody>
                  <a:tcPr marL="24701" marR="24701" marT="0" marB="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pattFill prst="pct5">
                      <a:fgClr>
                        <a:srgbClr val="FFFFFF"/>
                      </a:fgClr>
                      <a:bgClr>
                        <a:srgbClr val="F2F2F2"/>
                      </a:bgClr>
                    </a:pattFill>
                  </a:tcPr>
                </a:tc>
                <a:tc>
                  <a:txBody>
                    <a:bodyPr/>
                    <a:lstStyle/>
                    <a:p>
                      <a:pPr marL="0" marR="0">
                        <a:lnSpc>
                          <a:spcPts val="1400"/>
                        </a:lnSpc>
                        <a:spcBef>
                          <a:spcPts val="0"/>
                        </a:spcBef>
                        <a:spcAft>
                          <a:spcPts val="0"/>
                        </a:spcAft>
                      </a:pPr>
                      <a:r>
                        <a:rPr lang="nl-NL" sz="600">
                          <a:effectLst/>
                          <a:latin typeface="Corbel"/>
                          <a:ea typeface="Times New Roman"/>
                          <a:cs typeface="Times New Roman"/>
                        </a:rPr>
                        <a:t>PMD of POP</a:t>
                      </a:r>
                      <a:endParaRPr lang="en-US" sz="600">
                        <a:effectLst/>
                        <a:latin typeface="Corbel"/>
                        <a:ea typeface="Times New Roman"/>
                        <a:cs typeface="Times New Roman"/>
                      </a:endParaRPr>
                    </a:p>
                  </a:txBody>
                  <a:tcPr marL="24701" marR="24701" marT="0" marB="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pattFill prst="pct5">
                      <a:fgClr>
                        <a:srgbClr val="FFFFFF"/>
                      </a:fgClr>
                      <a:bgClr>
                        <a:srgbClr val="F2F2F2"/>
                      </a:bgClr>
                    </a:pattFill>
                  </a:tcPr>
                </a:tc>
              </a:tr>
              <a:tr h="105860">
                <a:tc>
                  <a:txBody>
                    <a:bodyPr/>
                    <a:lstStyle/>
                    <a:p>
                      <a:pPr marL="0" marR="0">
                        <a:lnSpc>
                          <a:spcPts val="1400"/>
                        </a:lnSpc>
                        <a:spcBef>
                          <a:spcPts val="0"/>
                        </a:spcBef>
                        <a:spcAft>
                          <a:spcPts val="0"/>
                        </a:spcAft>
                      </a:pPr>
                      <a:r>
                        <a:rPr lang="nl-NL" sz="600">
                          <a:effectLst/>
                          <a:latin typeface="Corbel"/>
                          <a:ea typeface="Times New Roman"/>
                          <a:cs typeface="Times New Roman"/>
                        </a:rPr>
                        <a:t>Aanstellingsbesluit</a:t>
                      </a:r>
                      <a:endParaRPr lang="en-US" sz="600">
                        <a:effectLst/>
                        <a:latin typeface="Corbel"/>
                        <a:ea typeface="Times New Roman"/>
                        <a:cs typeface="Times New Roman"/>
                      </a:endParaRPr>
                    </a:p>
                  </a:txBody>
                  <a:tcPr marL="24701" marR="24701" marT="0" marB="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pattFill prst="pct5">
                      <a:fgClr>
                        <a:srgbClr val="FFFFFF"/>
                      </a:fgClr>
                      <a:bgClr>
                        <a:srgbClr val="F2F2F2"/>
                      </a:bgClr>
                    </a:pattFill>
                  </a:tcPr>
                </a:tc>
                <a:tc>
                  <a:txBody>
                    <a:bodyPr/>
                    <a:lstStyle/>
                    <a:p>
                      <a:pPr marL="0" marR="0">
                        <a:lnSpc>
                          <a:spcPts val="1400"/>
                        </a:lnSpc>
                        <a:spcBef>
                          <a:spcPts val="0"/>
                        </a:spcBef>
                        <a:spcAft>
                          <a:spcPts val="0"/>
                        </a:spcAft>
                      </a:pPr>
                      <a:r>
                        <a:rPr lang="nl-NL" sz="600">
                          <a:effectLst/>
                          <a:latin typeface="Corbel"/>
                          <a:ea typeface="Times New Roman"/>
                          <a:cs typeface="Times New Roman"/>
                        </a:rPr>
                        <a:t>Functieomschrijving</a:t>
                      </a:r>
                      <a:endParaRPr lang="en-US" sz="600">
                        <a:effectLst/>
                        <a:latin typeface="Corbel"/>
                        <a:ea typeface="Times New Roman"/>
                        <a:cs typeface="Times New Roman"/>
                      </a:endParaRPr>
                    </a:p>
                  </a:txBody>
                  <a:tcPr marL="24701" marR="24701" marT="0" marB="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pattFill prst="pct5">
                      <a:fgClr>
                        <a:srgbClr val="FFFFFF"/>
                      </a:fgClr>
                      <a:bgClr>
                        <a:srgbClr val="F2F2F2"/>
                      </a:bgClr>
                    </a:pattFill>
                  </a:tcPr>
                </a:tc>
                <a:tc>
                  <a:txBody>
                    <a:bodyPr/>
                    <a:lstStyle/>
                    <a:p>
                      <a:pPr marL="0" marR="0">
                        <a:lnSpc>
                          <a:spcPts val="1400"/>
                        </a:lnSpc>
                        <a:spcBef>
                          <a:spcPts val="0"/>
                        </a:spcBef>
                        <a:spcAft>
                          <a:spcPts val="0"/>
                        </a:spcAft>
                      </a:pPr>
                      <a:r>
                        <a:rPr lang="nl-NL" sz="600" dirty="0">
                          <a:effectLst/>
                          <a:latin typeface="Corbel"/>
                          <a:ea typeface="Times New Roman"/>
                          <a:cs typeface="Times New Roman"/>
                        </a:rPr>
                        <a:t>Salaris</a:t>
                      </a:r>
                      <a:endParaRPr lang="en-US" sz="600" dirty="0">
                        <a:effectLst/>
                        <a:latin typeface="Corbel"/>
                        <a:ea typeface="Times New Roman"/>
                        <a:cs typeface="Times New Roman"/>
                      </a:endParaRPr>
                    </a:p>
                  </a:txBody>
                  <a:tcPr marL="24701" marR="24701" marT="0" marB="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pattFill prst="pct5">
                      <a:fgClr>
                        <a:srgbClr val="FFFFFF"/>
                      </a:fgClr>
                      <a:bgClr>
                        <a:srgbClr val="F2F2F2"/>
                      </a:bgClr>
                    </a:pattFill>
                  </a:tcPr>
                </a:tc>
              </a:tr>
              <a:tr h="105860">
                <a:tc>
                  <a:txBody>
                    <a:bodyPr/>
                    <a:lstStyle/>
                    <a:p>
                      <a:pPr marL="0" marR="0">
                        <a:lnSpc>
                          <a:spcPts val="1400"/>
                        </a:lnSpc>
                        <a:spcBef>
                          <a:spcPts val="0"/>
                        </a:spcBef>
                        <a:spcAft>
                          <a:spcPts val="0"/>
                        </a:spcAft>
                      </a:pPr>
                      <a:r>
                        <a:rPr lang="nl-NL" sz="600">
                          <a:effectLst/>
                          <a:latin typeface="Corbel"/>
                          <a:ea typeface="Times New Roman"/>
                          <a:cs typeface="Times New Roman"/>
                        </a:rPr>
                        <a:t>Afspraken FPU</a:t>
                      </a:r>
                      <a:endParaRPr lang="en-US" sz="600">
                        <a:effectLst/>
                        <a:latin typeface="Corbel"/>
                        <a:ea typeface="Times New Roman"/>
                        <a:cs typeface="Times New Roman"/>
                      </a:endParaRPr>
                    </a:p>
                  </a:txBody>
                  <a:tcPr marL="24701" marR="24701" marT="0" marB="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pattFill prst="pct5">
                      <a:fgClr>
                        <a:srgbClr val="FFFFFF"/>
                      </a:fgClr>
                      <a:bgClr>
                        <a:srgbClr val="F2F2F2"/>
                      </a:bgClr>
                    </a:pattFill>
                  </a:tcPr>
                </a:tc>
                <a:tc>
                  <a:txBody>
                    <a:bodyPr/>
                    <a:lstStyle/>
                    <a:p>
                      <a:pPr marL="0" marR="0">
                        <a:lnSpc>
                          <a:spcPts val="1400"/>
                        </a:lnSpc>
                        <a:spcBef>
                          <a:spcPts val="0"/>
                        </a:spcBef>
                        <a:spcAft>
                          <a:spcPts val="0"/>
                        </a:spcAft>
                      </a:pPr>
                      <a:r>
                        <a:rPr lang="nl-NL" sz="600">
                          <a:effectLst/>
                          <a:latin typeface="Corbel"/>
                          <a:ea typeface="Times New Roman"/>
                          <a:cs typeface="Times New Roman"/>
                        </a:rPr>
                        <a:t>Gespreksverslagen</a:t>
                      </a:r>
                      <a:endParaRPr lang="en-US" sz="600">
                        <a:effectLst/>
                        <a:latin typeface="Corbel"/>
                        <a:ea typeface="Times New Roman"/>
                        <a:cs typeface="Times New Roman"/>
                      </a:endParaRPr>
                    </a:p>
                  </a:txBody>
                  <a:tcPr marL="24701" marR="24701" marT="0" marB="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pattFill prst="pct5">
                      <a:fgClr>
                        <a:srgbClr val="FFFFFF"/>
                      </a:fgClr>
                      <a:bgClr>
                        <a:srgbClr val="F2F2F2"/>
                      </a:bgClr>
                    </a:pattFill>
                  </a:tcPr>
                </a:tc>
                <a:tc>
                  <a:txBody>
                    <a:bodyPr/>
                    <a:lstStyle/>
                    <a:p>
                      <a:pPr marL="0" marR="0">
                        <a:lnSpc>
                          <a:spcPts val="1400"/>
                        </a:lnSpc>
                        <a:spcBef>
                          <a:spcPts val="0"/>
                        </a:spcBef>
                        <a:spcAft>
                          <a:spcPts val="0"/>
                        </a:spcAft>
                      </a:pPr>
                      <a:r>
                        <a:rPr lang="nl-NL" sz="600">
                          <a:effectLst/>
                          <a:latin typeface="Corbel"/>
                          <a:ea typeface="Times New Roman"/>
                          <a:cs typeface="Times New Roman"/>
                        </a:rPr>
                        <a:t>Samenlevingsvorm</a:t>
                      </a:r>
                      <a:endParaRPr lang="en-US" sz="600">
                        <a:effectLst/>
                        <a:latin typeface="Corbel"/>
                        <a:ea typeface="Times New Roman"/>
                        <a:cs typeface="Times New Roman"/>
                      </a:endParaRPr>
                    </a:p>
                  </a:txBody>
                  <a:tcPr marL="24701" marR="24701" marT="0" marB="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pattFill prst="pct5">
                      <a:fgClr>
                        <a:srgbClr val="FFFFFF"/>
                      </a:fgClr>
                      <a:bgClr>
                        <a:srgbClr val="F2F2F2"/>
                      </a:bgClr>
                    </a:pattFill>
                  </a:tcPr>
                </a:tc>
              </a:tr>
              <a:tr h="197606">
                <a:tc>
                  <a:txBody>
                    <a:bodyPr/>
                    <a:lstStyle/>
                    <a:p>
                      <a:pPr marL="0" marR="0">
                        <a:lnSpc>
                          <a:spcPts val="1400"/>
                        </a:lnSpc>
                        <a:spcBef>
                          <a:spcPts val="0"/>
                        </a:spcBef>
                        <a:spcAft>
                          <a:spcPts val="0"/>
                        </a:spcAft>
                      </a:pPr>
                      <a:r>
                        <a:rPr lang="nl-NL" sz="600">
                          <a:effectLst/>
                          <a:latin typeface="Corbel"/>
                          <a:ea typeface="Times New Roman"/>
                          <a:cs typeface="Times New Roman"/>
                        </a:rPr>
                        <a:t>Afspraken invaliditeitspensioen</a:t>
                      </a:r>
                      <a:endParaRPr lang="en-US" sz="600">
                        <a:effectLst/>
                        <a:latin typeface="Corbel"/>
                        <a:ea typeface="Times New Roman"/>
                        <a:cs typeface="Times New Roman"/>
                      </a:endParaRPr>
                    </a:p>
                  </a:txBody>
                  <a:tcPr marL="24701" marR="24701" marT="0" marB="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pattFill prst="pct5">
                      <a:fgClr>
                        <a:srgbClr val="FFFFFF"/>
                      </a:fgClr>
                      <a:bgClr>
                        <a:srgbClr val="F2F2F2"/>
                      </a:bgClr>
                    </a:pattFill>
                  </a:tcPr>
                </a:tc>
                <a:tc>
                  <a:txBody>
                    <a:bodyPr/>
                    <a:lstStyle/>
                    <a:p>
                      <a:pPr marL="0" marR="0">
                        <a:lnSpc>
                          <a:spcPts val="1400"/>
                        </a:lnSpc>
                        <a:spcBef>
                          <a:spcPts val="0"/>
                        </a:spcBef>
                        <a:spcAft>
                          <a:spcPts val="0"/>
                        </a:spcAft>
                      </a:pPr>
                      <a:r>
                        <a:rPr lang="nl-NL" sz="600">
                          <a:effectLst/>
                          <a:latin typeface="Corbel"/>
                          <a:ea typeface="Times New Roman"/>
                          <a:cs typeface="Times New Roman"/>
                        </a:rPr>
                        <a:t>Identiteitsbewijs</a:t>
                      </a:r>
                      <a:endParaRPr lang="en-US" sz="600">
                        <a:effectLst/>
                        <a:latin typeface="Corbel"/>
                        <a:ea typeface="Times New Roman"/>
                        <a:cs typeface="Times New Roman"/>
                      </a:endParaRPr>
                    </a:p>
                  </a:txBody>
                  <a:tcPr marL="24701" marR="24701" marT="0" marB="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pattFill prst="pct5">
                      <a:fgClr>
                        <a:srgbClr val="FFFFFF"/>
                      </a:fgClr>
                      <a:bgClr>
                        <a:srgbClr val="F2F2F2"/>
                      </a:bgClr>
                    </a:pattFill>
                  </a:tcPr>
                </a:tc>
                <a:tc>
                  <a:txBody>
                    <a:bodyPr/>
                    <a:lstStyle/>
                    <a:p>
                      <a:pPr marL="0" marR="0">
                        <a:lnSpc>
                          <a:spcPts val="1400"/>
                        </a:lnSpc>
                        <a:spcBef>
                          <a:spcPts val="0"/>
                        </a:spcBef>
                        <a:spcAft>
                          <a:spcPts val="0"/>
                        </a:spcAft>
                      </a:pPr>
                      <a:r>
                        <a:rPr lang="nl-NL" sz="600">
                          <a:effectLst/>
                          <a:latin typeface="Corbel"/>
                          <a:ea typeface="Times New Roman"/>
                          <a:cs typeface="Times New Roman"/>
                        </a:rPr>
                        <a:t>Schorsing met bezoldigingsconsequenties</a:t>
                      </a:r>
                      <a:endParaRPr lang="en-US" sz="600">
                        <a:effectLst/>
                        <a:latin typeface="Corbel"/>
                        <a:ea typeface="Times New Roman"/>
                        <a:cs typeface="Times New Roman"/>
                      </a:endParaRPr>
                    </a:p>
                  </a:txBody>
                  <a:tcPr marL="24701" marR="24701" marT="0" marB="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pattFill prst="pct5">
                      <a:fgClr>
                        <a:srgbClr val="FFFFFF"/>
                      </a:fgClr>
                      <a:bgClr>
                        <a:srgbClr val="F2F2F2"/>
                      </a:bgClr>
                    </a:pattFill>
                  </a:tcPr>
                </a:tc>
              </a:tr>
              <a:tr h="105860">
                <a:tc>
                  <a:txBody>
                    <a:bodyPr/>
                    <a:lstStyle/>
                    <a:p>
                      <a:pPr marL="0" marR="0">
                        <a:lnSpc>
                          <a:spcPts val="1400"/>
                        </a:lnSpc>
                        <a:spcBef>
                          <a:spcPts val="0"/>
                        </a:spcBef>
                        <a:spcAft>
                          <a:spcPts val="0"/>
                        </a:spcAft>
                      </a:pPr>
                      <a:r>
                        <a:rPr lang="nl-NL" sz="600">
                          <a:effectLst/>
                          <a:latin typeface="Corbel"/>
                          <a:ea typeface="Times New Roman"/>
                          <a:cs typeface="Times New Roman"/>
                        </a:rPr>
                        <a:t>Afspraken loopbaan</a:t>
                      </a:r>
                      <a:endParaRPr lang="en-US" sz="600">
                        <a:effectLst/>
                        <a:latin typeface="Corbel"/>
                        <a:ea typeface="Times New Roman"/>
                        <a:cs typeface="Times New Roman"/>
                      </a:endParaRPr>
                    </a:p>
                  </a:txBody>
                  <a:tcPr marL="24701" marR="24701" marT="0" marB="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pattFill prst="pct5">
                      <a:fgClr>
                        <a:srgbClr val="FFFFFF"/>
                      </a:fgClr>
                      <a:bgClr>
                        <a:srgbClr val="F2F2F2"/>
                      </a:bgClr>
                    </a:pattFill>
                  </a:tcPr>
                </a:tc>
                <a:tc>
                  <a:txBody>
                    <a:bodyPr/>
                    <a:lstStyle/>
                    <a:p>
                      <a:pPr marL="0" marR="0">
                        <a:lnSpc>
                          <a:spcPts val="1400"/>
                        </a:lnSpc>
                        <a:spcBef>
                          <a:spcPts val="0"/>
                        </a:spcBef>
                        <a:spcAft>
                          <a:spcPts val="0"/>
                        </a:spcAft>
                      </a:pPr>
                      <a:r>
                        <a:rPr lang="nl-NL" sz="600">
                          <a:effectLst/>
                          <a:latin typeface="Corbel"/>
                          <a:ea typeface="Times New Roman"/>
                          <a:cs typeface="Times New Roman"/>
                        </a:rPr>
                        <a:t>Levensloopregeling</a:t>
                      </a:r>
                      <a:endParaRPr lang="en-US" sz="600">
                        <a:effectLst/>
                        <a:latin typeface="Corbel"/>
                        <a:ea typeface="Times New Roman"/>
                        <a:cs typeface="Times New Roman"/>
                      </a:endParaRPr>
                    </a:p>
                  </a:txBody>
                  <a:tcPr marL="24701" marR="24701" marT="0" marB="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pattFill prst="pct5">
                      <a:fgClr>
                        <a:srgbClr val="FFFFFF"/>
                      </a:fgClr>
                      <a:bgClr>
                        <a:srgbClr val="F2F2F2"/>
                      </a:bgClr>
                    </a:pattFill>
                  </a:tcPr>
                </a:tc>
                <a:tc>
                  <a:txBody>
                    <a:bodyPr/>
                    <a:lstStyle/>
                    <a:p>
                      <a:pPr marL="0" marR="0">
                        <a:lnSpc>
                          <a:spcPts val="1400"/>
                        </a:lnSpc>
                        <a:spcBef>
                          <a:spcPts val="0"/>
                        </a:spcBef>
                        <a:spcAft>
                          <a:spcPts val="0"/>
                        </a:spcAft>
                      </a:pPr>
                      <a:r>
                        <a:rPr lang="nl-NL" sz="600">
                          <a:effectLst/>
                          <a:latin typeface="Corbel"/>
                          <a:ea typeface="Times New Roman"/>
                          <a:cs typeface="Times New Roman"/>
                        </a:rPr>
                        <a:t>Sollicitatiebrief</a:t>
                      </a:r>
                      <a:endParaRPr lang="en-US" sz="600">
                        <a:effectLst/>
                        <a:latin typeface="Corbel"/>
                        <a:ea typeface="Times New Roman"/>
                        <a:cs typeface="Times New Roman"/>
                      </a:endParaRPr>
                    </a:p>
                  </a:txBody>
                  <a:tcPr marL="24701" marR="24701" marT="0" marB="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pattFill prst="pct5">
                      <a:fgClr>
                        <a:srgbClr val="FFFFFF"/>
                      </a:fgClr>
                      <a:bgClr>
                        <a:srgbClr val="F2F2F2"/>
                      </a:bgClr>
                    </a:pattFill>
                  </a:tcPr>
                </a:tc>
              </a:tr>
              <a:tr h="105860">
                <a:tc>
                  <a:txBody>
                    <a:bodyPr/>
                    <a:lstStyle/>
                    <a:p>
                      <a:pPr marL="0" marR="0">
                        <a:lnSpc>
                          <a:spcPts val="1400"/>
                        </a:lnSpc>
                        <a:spcBef>
                          <a:spcPts val="0"/>
                        </a:spcBef>
                        <a:spcAft>
                          <a:spcPts val="0"/>
                        </a:spcAft>
                      </a:pPr>
                      <a:r>
                        <a:rPr lang="nl-NL" sz="600">
                          <a:effectLst/>
                          <a:latin typeface="Corbel"/>
                          <a:ea typeface="Times New Roman"/>
                          <a:cs typeface="Times New Roman"/>
                        </a:rPr>
                        <a:t>Afspraken pensioen</a:t>
                      </a:r>
                      <a:endParaRPr lang="en-US" sz="600">
                        <a:effectLst/>
                        <a:latin typeface="Corbel"/>
                        <a:ea typeface="Times New Roman"/>
                        <a:cs typeface="Times New Roman"/>
                      </a:endParaRPr>
                    </a:p>
                  </a:txBody>
                  <a:tcPr marL="24701" marR="24701" marT="0" marB="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pattFill prst="pct5">
                      <a:fgClr>
                        <a:srgbClr val="FFFFFF"/>
                      </a:fgClr>
                      <a:bgClr>
                        <a:srgbClr val="F2F2F2"/>
                      </a:bgClr>
                    </a:pattFill>
                  </a:tcPr>
                </a:tc>
                <a:tc>
                  <a:txBody>
                    <a:bodyPr/>
                    <a:lstStyle/>
                    <a:p>
                      <a:pPr marL="0" marR="0">
                        <a:lnSpc>
                          <a:spcPts val="1400"/>
                        </a:lnSpc>
                        <a:spcBef>
                          <a:spcPts val="0"/>
                        </a:spcBef>
                        <a:spcAft>
                          <a:spcPts val="0"/>
                        </a:spcAft>
                      </a:pPr>
                      <a:r>
                        <a:rPr lang="nl-NL" sz="600">
                          <a:effectLst/>
                          <a:latin typeface="Corbel"/>
                          <a:ea typeface="Times New Roman"/>
                          <a:cs typeface="Times New Roman"/>
                        </a:rPr>
                        <a:t>Loonbelastingverklaring</a:t>
                      </a:r>
                      <a:endParaRPr lang="en-US" sz="600">
                        <a:effectLst/>
                        <a:latin typeface="Corbel"/>
                        <a:ea typeface="Times New Roman"/>
                        <a:cs typeface="Times New Roman"/>
                      </a:endParaRPr>
                    </a:p>
                  </a:txBody>
                  <a:tcPr marL="24701" marR="24701" marT="0" marB="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pattFill prst="pct5">
                      <a:fgClr>
                        <a:srgbClr val="FFFFFF"/>
                      </a:fgClr>
                      <a:bgClr>
                        <a:srgbClr val="F2F2F2"/>
                      </a:bgClr>
                    </a:pattFill>
                  </a:tcPr>
                </a:tc>
                <a:tc>
                  <a:txBody>
                    <a:bodyPr/>
                    <a:lstStyle/>
                    <a:p>
                      <a:pPr marL="0" marR="0">
                        <a:lnSpc>
                          <a:spcPts val="1400"/>
                        </a:lnSpc>
                        <a:spcBef>
                          <a:spcPts val="0"/>
                        </a:spcBef>
                        <a:spcAft>
                          <a:spcPts val="0"/>
                        </a:spcAft>
                      </a:pPr>
                      <a:r>
                        <a:rPr lang="nl-NL" sz="600">
                          <a:effectLst/>
                          <a:latin typeface="Corbel"/>
                          <a:ea typeface="Times New Roman"/>
                          <a:cs typeface="Times New Roman"/>
                        </a:rPr>
                        <a:t>Spaarloon</a:t>
                      </a:r>
                      <a:endParaRPr lang="en-US" sz="600">
                        <a:effectLst/>
                        <a:latin typeface="Corbel"/>
                        <a:ea typeface="Times New Roman"/>
                        <a:cs typeface="Times New Roman"/>
                      </a:endParaRPr>
                    </a:p>
                  </a:txBody>
                  <a:tcPr marL="24701" marR="24701" marT="0" marB="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pattFill prst="pct5">
                      <a:fgClr>
                        <a:srgbClr val="FFFFFF"/>
                      </a:fgClr>
                      <a:bgClr>
                        <a:srgbClr val="F2F2F2"/>
                      </a:bgClr>
                    </a:pattFill>
                  </a:tcPr>
                </a:tc>
              </a:tr>
              <a:tr h="105860">
                <a:tc>
                  <a:txBody>
                    <a:bodyPr/>
                    <a:lstStyle/>
                    <a:p>
                      <a:pPr marL="0" marR="0">
                        <a:lnSpc>
                          <a:spcPts val="1400"/>
                        </a:lnSpc>
                        <a:spcBef>
                          <a:spcPts val="0"/>
                        </a:spcBef>
                        <a:spcAft>
                          <a:spcPts val="0"/>
                        </a:spcAft>
                      </a:pPr>
                      <a:r>
                        <a:rPr lang="nl-NL" sz="600">
                          <a:effectLst/>
                          <a:latin typeface="Corbel"/>
                          <a:ea typeface="Times New Roman"/>
                          <a:cs typeface="Times New Roman"/>
                        </a:rPr>
                        <a:t>Afspraken studie</a:t>
                      </a:r>
                      <a:endParaRPr lang="en-US" sz="600">
                        <a:effectLst/>
                        <a:latin typeface="Corbel"/>
                        <a:ea typeface="Times New Roman"/>
                        <a:cs typeface="Times New Roman"/>
                      </a:endParaRPr>
                    </a:p>
                  </a:txBody>
                  <a:tcPr marL="24701" marR="24701" marT="0" marB="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pattFill prst="pct5">
                      <a:fgClr>
                        <a:srgbClr val="FFFFFF"/>
                      </a:fgClr>
                      <a:bgClr>
                        <a:srgbClr val="F2F2F2"/>
                      </a:bgClr>
                    </a:pattFill>
                  </a:tcPr>
                </a:tc>
                <a:tc>
                  <a:txBody>
                    <a:bodyPr/>
                    <a:lstStyle/>
                    <a:p>
                      <a:pPr marL="0" marR="0">
                        <a:lnSpc>
                          <a:spcPts val="1400"/>
                        </a:lnSpc>
                        <a:spcBef>
                          <a:spcPts val="0"/>
                        </a:spcBef>
                        <a:spcAft>
                          <a:spcPts val="0"/>
                        </a:spcAft>
                      </a:pPr>
                      <a:r>
                        <a:rPr lang="nl-NL" sz="600">
                          <a:effectLst/>
                          <a:latin typeface="Corbel"/>
                          <a:ea typeface="Times New Roman"/>
                          <a:cs typeface="Times New Roman"/>
                        </a:rPr>
                        <a:t>Nevenwerkzaamheden</a:t>
                      </a:r>
                      <a:endParaRPr lang="en-US" sz="600">
                        <a:effectLst/>
                        <a:latin typeface="Corbel"/>
                        <a:ea typeface="Times New Roman"/>
                        <a:cs typeface="Times New Roman"/>
                      </a:endParaRPr>
                    </a:p>
                  </a:txBody>
                  <a:tcPr marL="24701" marR="24701" marT="0" marB="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pattFill prst="pct5">
                      <a:fgClr>
                        <a:srgbClr val="FFFFFF"/>
                      </a:fgClr>
                      <a:bgClr>
                        <a:srgbClr val="F2F2F2"/>
                      </a:bgClr>
                    </a:pattFill>
                  </a:tcPr>
                </a:tc>
                <a:tc>
                  <a:txBody>
                    <a:bodyPr/>
                    <a:lstStyle/>
                    <a:p>
                      <a:pPr marL="0" marR="0">
                        <a:lnSpc>
                          <a:spcPts val="1400"/>
                        </a:lnSpc>
                        <a:spcBef>
                          <a:spcPts val="0"/>
                        </a:spcBef>
                        <a:spcAft>
                          <a:spcPts val="0"/>
                        </a:spcAft>
                      </a:pPr>
                      <a:r>
                        <a:rPr lang="nl-NL" sz="600">
                          <a:effectLst/>
                          <a:latin typeface="Corbel"/>
                          <a:ea typeface="Times New Roman"/>
                          <a:cs typeface="Times New Roman"/>
                        </a:rPr>
                        <a:t>Stamkaart</a:t>
                      </a:r>
                      <a:endParaRPr lang="en-US" sz="600">
                        <a:effectLst/>
                        <a:latin typeface="Corbel"/>
                        <a:ea typeface="Times New Roman"/>
                        <a:cs typeface="Times New Roman"/>
                      </a:endParaRPr>
                    </a:p>
                  </a:txBody>
                  <a:tcPr marL="24701" marR="24701" marT="0" marB="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pattFill prst="pct5">
                      <a:fgClr>
                        <a:srgbClr val="FFFFFF"/>
                      </a:fgClr>
                      <a:bgClr>
                        <a:srgbClr val="F2F2F2"/>
                      </a:bgClr>
                    </a:pattFill>
                  </a:tcPr>
                </a:tc>
              </a:tr>
              <a:tr h="105860">
                <a:tc>
                  <a:txBody>
                    <a:bodyPr/>
                    <a:lstStyle/>
                    <a:p>
                      <a:pPr marL="0" marR="0">
                        <a:lnSpc>
                          <a:spcPts val="1400"/>
                        </a:lnSpc>
                        <a:spcBef>
                          <a:spcPts val="0"/>
                        </a:spcBef>
                        <a:spcAft>
                          <a:spcPts val="0"/>
                        </a:spcAft>
                      </a:pPr>
                      <a:r>
                        <a:rPr lang="nl-NL" sz="600">
                          <a:effectLst/>
                          <a:latin typeface="Corbel"/>
                          <a:ea typeface="Times New Roman"/>
                          <a:cs typeface="Times New Roman"/>
                        </a:rPr>
                        <a:t>Afspraken werktijden</a:t>
                      </a:r>
                      <a:endParaRPr lang="en-US" sz="600">
                        <a:effectLst/>
                        <a:latin typeface="Corbel"/>
                        <a:ea typeface="Times New Roman"/>
                        <a:cs typeface="Times New Roman"/>
                      </a:endParaRPr>
                    </a:p>
                  </a:txBody>
                  <a:tcPr marL="24701" marR="24701" marT="0" marB="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pattFill prst="pct5">
                      <a:fgClr>
                        <a:srgbClr val="FFFFFF"/>
                      </a:fgClr>
                      <a:bgClr>
                        <a:srgbClr val="F2F2F2"/>
                      </a:bgClr>
                    </a:pattFill>
                  </a:tcPr>
                </a:tc>
                <a:tc>
                  <a:txBody>
                    <a:bodyPr/>
                    <a:lstStyle/>
                    <a:p>
                      <a:pPr marL="0" marR="0">
                        <a:lnSpc>
                          <a:spcPts val="1400"/>
                        </a:lnSpc>
                        <a:spcBef>
                          <a:spcPts val="0"/>
                        </a:spcBef>
                        <a:spcAft>
                          <a:spcPts val="0"/>
                        </a:spcAft>
                      </a:pPr>
                      <a:r>
                        <a:rPr lang="nl-NL" sz="600">
                          <a:effectLst/>
                          <a:latin typeface="Corbel"/>
                          <a:ea typeface="Times New Roman"/>
                          <a:cs typeface="Times New Roman"/>
                        </a:rPr>
                        <a:t>Ontslag op eigen verzoek</a:t>
                      </a:r>
                      <a:endParaRPr lang="en-US" sz="600">
                        <a:effectLst/>
                        <a:latin typeface="Corbel"/>
                        <a:ea typeface="Times New Roman"/>
                        <a:cs typeface="Times New Roman"/>
                      </a:endParaRPr>
                    </a:p>
                  </a:txBody>
                  <a:tcPr marL="24701" marR="24701" marT="0" marB="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pattFill prst="pct5">
                      <a:fgClr>
                        <a:srgbClr val="FFFFFF"/>
                      </a:fgClr>
                      <a:bgClr>
                        <a:srgbClr val="F2F2F2"/>
                      </a:bgClr>
                    </a:pattFill>
                  </a:tcPr>
                </a:tc>
                <a:tc>
                  <a:txBody>
                    <a:bodyPr/>
                    <a:lstStyle/>
                    <a:p>
                      <a:pPr marL="0" marR="0">
                        <a:lnSpc>
                          <a:spcPts val="1400"/>
                        </a:lnSpc>
                        <a:spcBef>
                          <a:spcPts val="0"/>
                        </a:spcBef>
                        <a:spcAft>
                          <a:spcPts val="0"/>
                        </a:spcAft>
                      </a:pPr>
                      <a:r>
                        <a:rPr lang="nl-NL" sz="600">
                          <a:effectLst/>
                          <a:latin typeface="Corbel"/>
                          <a:ea typeface="Times New Roman"/>
                          <a:cs typeface="Times New Roman"/>
                        </a:rPr>
                        <a:t>Stopzetting bezoldiging</a:t>
                      </a:r>
                      <a:endParaRPr lang="en-US" sz="600">
                        <a:effectLst/>
                        <a:latin typeface="Corbel"/>
                        <a:ea typeface="Times New Roman"/>
                        <a:cs typeface="Times New Roman"/>
                      </a:endParaRPr>
                    </a:p>
                  </a:txBody>
                  <a:tcPr marL="24701" marR="24701" marT="0" marB="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pattFill prst="pct5">
                      <a:fgClr>
                        <a:srgbClr val="FFFFFF"/>
                      </a:fgClr>
                      <a:bgClr>
                        <a:srgbClr val="F2F2F2"/>
                      </a:bgClr>
                    </a:pattFill>
                  </a:tcPr>
                </a:tc>
              </a:tr>
              <a:tr h="105860">
                <a:tc>
                  <a:txBody>
                    <a:bodyPr/>
                    <a:lstStyle/>
                    <a:p>
                      <a:pPr marL="0" marR="0">
                        <a:lnSpc>
                          <a:spcPts val="1400"/>
                        </a:lnSpc>
                        <a:spcBef>
                          <a:spcPts val="0"/>
                        </a:spcBef>
                        <a:spcAft>
                          <a:spcPts val="0"/>
                        </a:spcAft>
                      </a:pPr>
                      <a:r>
                        <a:rPr lang="nl-NL" sz="600">
                          <a:effectLst/>
                          <a:latin typeface="Corbel"/>
                          <a:ea typeface="Times New Roman"/>
                          <a:cs typeface="Times New Roman"/>
                        </a:rPr>
                        <a:t>Ambtseed</a:t>
                      </a:r>
                      <a:endParaRPr lang="en-US" sz="600">
                        <a:effectLst/>
                        <a:latin typeface="Corbel"/>
                        <a:ea typeface="Times New Roman"/>
                        <a:cs typeface="Times New Roman"/>
                      </a:endParaRPr>
                    </a:p>
                  </a:txBody>
                  <a:tcPr marL="24701" marR="24701" marT="0" marB="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pattFill prst="pct5">
                      <a:fgClr>
                        <a:srgbClr val="FFFFFF"/>
                      </a:fgClr>
                      <a:bgClr>
                        <a:srgbClr val="F2F2F2"/>
                      </a:bgClr>
                    </a:pattFill>
                  </a:tcPr>
                </a:tc>
                <a:tc>
                  <a:txBody>
                    <a:bodyPr/>
                    <a:lstStyle/>
                    <a:p>
                      <a:pPr marL="0" marR="0">
                        <a:lnSpc>
                          <a:spcPts val="1400"/>
                        </a:lnSpc>
                        <a:spcBef>
                          <a:spcPts val="0"/>
                        </a:spcBef>
                        <a:spcAft>
                          <a:spcPts val="0"/>
                        </a:spcAft>
                      </a:pPr>
                      <a:r>
                        <a:rPr lang="nl-NL" sz="600">
                          <a:effectLst/>
                          <a:latin typeface="Corbel"/>
                          <a:ea typeface="Times New Roman"/>
                          <a:cs typeface="Times New Roman"/>
                        </a:rPr>
                        <a:t>Ontslagbesluit</a:t>
                      </a:r>
                      <a:endParaRPr lang="en-US" sz="600">
                        <a:effectLst/>
                        <a:latin typeface="Corbel"/>
                        <a:ea typeface="Times New Roman"/>
                        <a:cs typeface="Times New Roman"/>
                      </a:endParaRPr>
                    </a:p>
                  </a:txBody>
                  <a:tcPr marL="24701" marR="24701" marT="0" marB="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pattFill prst="pct5">
                      <a:fgClr>
                        <a:srgbClr val="FFFFFF"/>
                      </a:fgClr>
                      <a:bgClr>
                        <a:srgbClr val="F2F2F2"/>
                      </a:bgClr>
                    </a:pattFill>
                  </a:tcPr>
                </a:tc>
                <a:tc>
                  <a:txBody>
                    <a:bodyPr/>
                    <a:lstStyle/>
                    <a:p>
                      <a:pPr marL="0" marR="0">
                        <a:lnSpc>
                          <a:spcPts val="1400"/>
                        </a:lnSpc>
                        <a:spcBef>
                          <a:spcPts val="0"/>
                        </a:spcBef>
                        <a:spcAft>
                          <a:spcPts val="0"/>
                        </a:spcAft>
                      </a:pPr>
                      <a:r>
                        <a:rPr lang="nl-NL" sz="600">
                          <a:effectLst/>
                          <a:latin typeface="Corbel"/>
                          <a:ea typeface="Times New Roman"/>
                          <a:cs typeface="Times New Roman"/>
                        </a:rPr>
                        <a:t>Uitspraak</a:t>
                      </a:r>
                      <a:endParaRPr lang="en-US" sz="600">
                        <a:effectLst/>
                        <a:latin typeface="Corbel"/>
                        <a:ea typeface="Times New Roman"/>
                        <a:cs typeface="Times New Roman"/>
                      </a:endParaRPr>
                    </a:p>
                  </a:txBody>
                  <a:tcPr marL="24701" marR="24701" marT="0" marB="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pattFill prst="pct5">
                      <a:fgClr>
                        <a:srgbClr val="FFFFFF"/>
                      </a:fgClr>
                      <a:bgClr>
                        <a:srgbClr val="F2F2F2"/>
                      </a:bgClr>
                    </a:pattFill>
                  </a:tcPr>
                </a:tc>
              </a:tr>
              <a:tr h="105860">
                <a:tc>
                  <a:txBody>
                    <a:bodyPr/>
                    <a:lstStyle/>
                    <a:p>
                      <a:pPr marL="0" marR="0">
                        <a:lnSpc>
                          <a:spcPts val="1400"/>
                        </a:lnSpc>
                        <a:spcBef>
                          <a:spcPts val="0"/>
                        </a:spcBef>
                        <a:spcAft>
                          <a:spcPts val="0"/>
                        </a:spcAft>
                      </a:pPr>
                      <a:r>
                        <a:rPr lang="nl-NL" sz="600">
                          <a:effectLst/>
                          <a:latin typeface="Corbel"/>
                          <a:ea typeface="Times New Roman"/>
                          <a:cs typeface="Times New Roman"/>
                        </a:rPr>
                        <a:t>AOG in en door de dienst</a:t>
                      </a:r>
                      <a:endParaRPr lang="en-US" sz="600">
                        <a:effectLst/>
                        <a:latin typeface="Corbel"/>
                        <a:ea typeface="Times New Roman"/>
                        <a:cs typeface="Times New Roman"/>
                      </a:endParaRPr>
                    </a:p>
                  </a:txBody>
                  <a:tcPr marL="24701" marR="24701" marT="0" marB="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pattFill prst="pct5">
                      <a:fgClr>
                        <a:srgbClr val="FFFFFF"/>
                      </a:fgClr>
                      <a:bgClr>
                        <a:srgbClr val="F2F2F2"/>
                      </a:bgClr>
                    </a:pattFill>
                  </a:tcPr>
                </a:tc>
                <a:tc>
                  <a:txBody>
                    <a:bodyPr/>
                    <a:lstStyle/>
                    <a:p>
                      <a:pPr marL="0" marR="0">
                        <a:lnSpc>
                          <a:spcPts val="1400"/>
                        </a:lnSpc>
                        <a:spcBef>
                          <a:spcPts val="0"/>
                        </a:spcBef>
                        <a:spcAft>
                          <a:spcPts val="0"/>
                        </a:spcAft>
                      </a:pPr>
                      <a:r>
                        <a:rPr lang="nl-NL" sz="600">
                          <a:effectLst/>
                          <a:latin typeface="Corbel"/>
                          <a:ea typeface="Times New Roman"/>
                          <a:cs typeface="Times New Roman"/>
                        </a:rPr>
                        <a:t>Overdracht pensioen</a:t>
                      </a:r>
                      <a:endParaRPr lang="en-US" sz="600">
                        <a:effectLst/>
                        <a:latin typeface="Corbel"/>
                        <a:ea typeface="Times New Roman"/>
                        <a:cs typeface="Times New Roman"/>
                      </a:endParaRPr>
                    </a:p>
                  </a:txBody>
                  <a:tcPr marL="24701" marR="24701" marT="0" marB="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pattFill prst="pct5">
                      <a:fgClr>
                        <a:srgbClr val="FFFFFF"/>
                      </a:fgClr>
                      <a:bgClr>
                        <a:srgbClr val="F2F2F2"/>
                      </a:bgClr>
                    </a:pattFill>
                  </a:tcPr>
                </a:tc>
                <a:tc>
                  <a:txBody>
                    <a:bodyPr/>
                    <a:lstStyle/>
                    <a:p>
                      <a:pPr marL="0" marR="0">
                        <a:lnSpc>
                          <a:spcPts val="1400"/>
                        </a:lnSpc>
                        <a:spcBef>
                          <a:spcPts val="0"/>
                        </a:spcBef>
                        <a:spcAft>
                          <a:spcPts val="0"/>
                        </a:spcAft>
                      </a:pPr>
                      <a:r>
                        <a:rPr lang="nl-NL" sz="600">
                          <a:effectLst/>
                          <a:latin typeface="Corbel"/>
                          <a:ea typeface="Times New Roman"/>
                          <a:cs typeface="Times New Roman"/>
                        </a:rPr>
                        <a:t>UWV</a:t>
                      </a:r>
                      <a:endParaRPr lang="en-US" sz="600">
                        <a:effectLst/>
                        <a:latin typeface="Corbel"/>
                        <a:ea typeface="Times New Roman"/>
                        <a:cs typeface="Times New Roman"/>
                      </a:endParaRPr>
                    </a:p>
                  </a:txBody>
                  <a:tcPr marL="24701" marR="24701" marT="0" marB="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pattFill prst="pct5">
                      <a:fgClr>
                        <a:srgbClr val="FFFFFF"/>
                      </a:fgClr>
                      <a:bgClr>
                        <a:srgbClr val="F2F2F2"/>
                      </a:bgClr>
                    </a:pattFill>
                  </a:tcPr>
                </a:tc>
              </a:tr>
              <a:tr h="105860">
                <a:tc>
                  <a:txBody>
                    <a:bodyPr/>
                    <a:lstStyle/>
                    <a:p>
                      <a:pPr marL="0" marR="0">
                        <a:lnSpc>
                          <a:spcPts val="1400"/>
                        </a:lnSpc>
                        <a:spcBef>
                          <a:spcPts val="0"/>
                        </a:spcBef>
                        <a:spcAft>
                          <a:spcPts val="0"/>
                        </a:spcAft>
                      </a:pPr>
                      <a:r>
                        <a:rPr lang="nl-NL" sz="600">
                          <a:effectLst/>
                          <a:latin typeface="Corbel"/>
                          <a:ea typeface="Times New Roman"/>
                          <a:cs typeface="Times New Roman"/>
                        </a:rPr>
                        <a:t>Assessment</a:t>
                      </a:r>
                      <a:endParaRPr lang="en-US" sz="600">
                        <a:effectLst/>
                        <a:latin typeface="Corbel"/>
                        <a:ea typeface="Times New Roman"/>
                        <a:cs typeface="Times New Roman"/>
                      </a:endParaRPr>
                    </a:p>
                  </a:txBody>
                  <a:tcPr marL="24701" marR="24701" marT="0" marB="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pattFill prst="pct5">
                      <a:fgClr>
                        <a:srgbClr val="FFFFFF"/>
                      </a:fgClr>
                      <a:bgClr>
                        <a:srgbClr val="F2F2F2"/>
                      </a:bgClr>
                    </a:pattFill>
                  </a:tcPr>
                </a:tc>
                <a:tc>
                  <a:txBody>
                    <a:bodyPr/>
                    <a:lstStyle/>
                    <a:p>
                      <a:pPr marL="0" marR="0">
                        <a:lnSpc>
                          <a:spcPts val="1400"/>
                        </a:lnSpc>
                        <a:spcBef>
                          <a:spcPts val="0"/>
                        </a:spcBef>
                        <a:spcAft>
                          <a:spcPts val="0"/>
                        </a:spcAft>
                      </a:pPr>
                      <a:r>
                        <a:rPr lang="nl-NL" sz="600">
                          <a:effectLst/>
                          <a:latin typeface="Corbel"/>
                          <a:ea typeface="Times New Roman"/>
                          <a:cs typeface="Times New Roman"/>
                        </a:rPr>
                        <a:t>Overig</a:t>
                      </a:r>
                      <a:endParaRPr lang="en-US" sz="600">
                        <a:effectLst/>
                        <a:latin typeface="Corbel"/>
                        <a:ea typeface="Times New Roman"/>
                        <a:cs typeface="Times New Roman"/>
                      </a:endParaRPr>
                    </a:p>
                  </a:txBody>
                  <a:tcPr marL="24701" marR="24701" marT="0" marB="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pattFill prst="pct5">
                      <a:fgClr>
                        <a:srgbClr val="FFFFFF"/>
                      </a:fgClr>
                      <a:bgClr>
                        <a:srgbClr val="F2F2F2"/>
                      </a:bgClr>
                    </a:pattFill>
                  </a:tcPr>
                </a:tc>
                <a:tc>
                  <a:txBody>
                    <a:bodyPr/>
                    <a:lstStyle/>
                    <a:p>
                      <a:pPr marL="0" marR="0">
                        <a:lnSpc>
                          <a:spcPts val="1400"/>
                        </a:lnSpc>
                        <a:spcBef>
                          <a:spcPts val="0"/>
                        </a:spcBef>
                        <a:spcAft>
                          <a:spcPts val="0"/>
                        </a:spcAft>
                      </a:pPr>
                      <a:r>
                        <a:rPr lang="nl-NL" sz="600">
                          <a:effectLst/>
                          <a:latin typeface="Corbel"/>
                          <a:ea typeface="Times New Roman"/>
                          <a:cs typeface="Times New Roman"/>
                        </a:rPr>
                        <a:t>Vergoeding Fiets-OV</a:t>
                      </a:r>
                      <a:endParaRPr lang="en-US" sz="600">
                        <a:effectLst/>
                        <a:latin typeface="Corbel"/>
                        <a:ea typeface="Times New Roman"/>
                        <a:cs typeface="Times New Roman"/>
                      </a:endParaRPr>
                    </a:p>
                  </a:txBody>
                  <a:tcPr marL="24701" marR="24701" marT="0" marB="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pattFill prst="pct5">
                      <a:fgClr>
                        <a:srgbClr val="FFFFFF"/>
                      </a:fgClr>
                      <a:bgClr>
                        <a:srgbClr val="F2F2F2"/>
                      </a:bgClr>
                    </a:pattFill>
                  </a:tcPr>
                </a:tc>
              </a:tr>
              <a:tr h="197606">
                <a:tc>
                  <a:txBody>
                    <a:bodyPr/>
                    <a:lstStyle/>
                    <a:p>
                      <a:pPr marL="0" marR="0">
                        <a:lnSpc>
                          <a:spcPts val="1400"/>
                        </a:lnSpc>
                        <a:spcBef>
                          <a:spcPts val="0"/>
                        </a:spcBef>
                        <a:spcAft>
                          <a:spcPts val="0"/>
                        </a:spcAft>
                      </a:pPr>
                      <a:r>
                        <a:rPr lang="nl-NL" sz="600">
                          <a:effectLst/>
                          <a:latin typeface="Corbel"/>
                          <a:ea typeface="Times New Roman"/>
                          <a:cs typeface="Times New Roman"/>
                        </a:rPr>
                        <a:t>Beloning incidenteel</a:t>
                      </a:r>
                      <a:endParaRPr lang="en-US" sz="600">
                        <a:effectLst/>
                        <a:latin typeface="Corbel"/>
                        <a:ea typeface="Times New Roman"/>
                        <a:cs typeface="Times New Roman"/>
                      </a:endParaRPr>
                    </a:p>
                  </a:txBody>
                  <a:tcPr marL="24701" marR="24701" marT="0" marB="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pattFill prst="pct5">
                      <a:fgClr>
                        <a:srgbClr val="FFFFFF"/>
                      </a:fgClr>
                      <a:bgClr>
                        <a:srgbClr val="F2F2F2"/>
                      </a:bgClr>
                    </a:pattFill>
                  </a:tcPr>
                </a:tc>
                <a:tc>
                  <a:txBody>
                    <a:bodyPr/>
                    <a:lstStyle/>
                    <a:p>
                      <a:pPr marL="0" marR="0">
                        <a:lnSpc>
                          <a:spcPts val="1400"/>
                        </a:lnSpc>
                        <a:spcBef>
                          <a:spcPts val="0"/>
                        </a:spcBef>
                        <a:spcAft>
                          <a:spcPts val="0"/>
                        </a:spcAft>
                      </a:pPr>
                      <a:r>
                        <a:rPr lang="nl-NL" sz="600" dirty="0">
                          <a:effectLst/>
                          <a:latin typeface="Corbel"/>
                          <a:ea typeface="Times New Roman"/>
                          <a:cs typeface="Times New Roman"/>
                        </a:rPr>
                        <a:t>Overig beoordelingen, afspraken en maatregelen</a:t>
                      </a:r>
                      <a:endParaRPr lang="en-US" sz="600" dirty="0">
                        <a:effectLst/>
                        <a:latin typeface="Corbel"/>
                        <a:ea typeface="Times New Roman"/>
                        <a:cs typeface="Times New Roman"/>
                      </a:endParaRPr>
                    </a:p>
                  </a:txBody>
                  <a:tcPr marL="24701" marR="24701" marT="0" marB="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pattFill prst="pct5">
                      <a:fgClr>
                        <a:srgbClr val="FFFFFF"/>
                      </a:fgClr>
                      <a:bgClr>
                        <a:srgbClr val="F2F2F2"/>
                      </a:bgClr>
                    </a:pattFill>
                  </a:tcPr>
                </a:tc>
                <a:tc>
                  <a:txBody>
                    <a:bodyPr/>
                    <a:lstStyle/>
                    <a:p>
                      <a:pPr marL="0" marR="0">
                        <a:lnSpc>
                          <a:spcPts val="1400"/>
                        </a:lnSpc>
                        <a:spcBef>
                          <a:spcPts val="0"/>
                        </a:spcBef>
                        <a:spcAft>
                          <a:spcPts val="0"/>
                        </a:spcAft>
                      </a:pPr>
                      <a:r>
                        <a:rPr lang="nl-NL" sz="600">
                          <a:effectLst/>
                          <a:latin typeface="Corbel"/>
                          <a:ea typeface="Times New Roman"/>
                          <a:cs typeface="Times New Roman"/>
                        </a:rPr>
                        <a:t>Vergoeding ziekkosten</a:t>
                      </a:r>
                      <a:endParaRPr lang="en-US" sz="600">
                        <a:effectLst/>
                        <a:latin typeface="Corbel"/>
                        <a:ea typeface="Times New Roman"/>
                        <a:cs typeface="Times New Roman"/>
                      </a:endParaRPr>
                    </a:p>
                  </a:txBody>
                  <a:tcPr marL="24701" marR="24701" marT="0" marB="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pattFill prst="pct5">
                      <a:fgClr>
                        <a:srgbClr val="FFFFFF"/>
                      </a:fgClr>
                      <a:bgClr>
                        <a:srgbClr val="F2F2F2"/>
                      </a:bgClr>
                    </a:pattFill>
                  </a:tcPr>
                </a:tc>
              </a:tr>
              <a:tr h="105860">
                <a:tc>
                  <a:txBody>
                    <a:bodyPr/>
                    <a:lstStyle/>
                    <a:p>
                      <a:pPr marL="0" marR="0">
                        <a:lnSpc>
                          <a:spcPts val="1400"/>
                        </a:lnSpc>
                        <a:spcBef>
                          <a:spcPts val="0"/>
                        </a:spcBef>
                        <a:spcAft>
                          <a:spcPts val="0"/>
                        </a:spcAft>
                      </a:pPr>
                      <a:r>
                        <a:rPr lang="nl-NL" sz="600">
                          <a:effectLst/>
                          <a:latin typeface="Corbel"/>
                          <a:ea typeface="Times New Roman"/>
                          <a:cs typeface="Times New Roman"/>
                        </a:rPr>
                        <a:t>Beoordelingsformulier</a:t>
                      </a:r>
                      <a:endParaRPr lang="en-US" sz="600">
                        <a:effectLst/>
                        <a:latin typeface="Corbel"/>
                        <a:ea typeface="Times New Roman"/>
                        <a:cs typeface="Times New Roman"/>
                      </a:endParaRPr>
                    </a:p>
                  </a:txBody>
                  <a:tcPr marL="24701" marR="24701" marT="0" marB="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pattFill prst="pct5">
                      <a:fgClr>
                        <a:srgbClr val="FFFFFF"/>
                      </a:fgClr>
                      <a:bgClr>
                        <a:srgbClr val="F2F2F2"/>
                      </a:bgClr>
                    </a:pattFill>
                  </a:tcPr>
                </a:tc>
                <a:tc>
                  <a:txBody>
                    <a:bodyPr/>
                    <a:lstStyle/>
                    <a:p>
                      <a:pPr marL="0" marR="0">
                        <a:lnSpc>
                          <a:spcPts val="1400"/>
                        </a:lnSpc>
                        <a:spcBef>
                          <a:spcPts val="0"/>
                        </a:spcBef>
                        <a:spcAft>
                          <a:spcPts val="0"/>
                        </a:spcAft>
                      </a:pPr>
                      <a:r>
                        <a:rPr lang="nl-NL" sz="600">
                          <a:effectLst/>
                          <a:latin typeface="Corbel"/>
                          <a:ea typeface="Times New Roman"/>
                          <a:cs typeface="Times New Roman"/>
                        </a:rPr>
                        <a:t>Overig bezwaar en beroep</a:t>
                      </a:r>
                      <a:endParaRPr lang="en-US" sz="600">
                        <a:effectLst/>
                        <a:latin typeface="Corbel"/>
                        <a:ea typeface="Times New Roman"/>
                        <a:cs typeface="Times New Roman"/>
                      </a:endParaRPr>
                    </a:p>
                  </a:txBody>
                  <a:tcPr marL="24701" marR="24701" marT="0" marB="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pattFill prst="pct5">
                      <a:fgClr>
                        <a:srgbClr val="FFFFFF"/>
                      </a:fgClr>
                      <a:bgClr>
                        <a:srgbClr val="F2F2F2"/>
                      </a:bgClr>
                    </a:pattFill>
                  </a:tcPr>
                </a:tc>
                <a:tc>
                  <a:txBody>
                    <a:bodyPr/>
                    <a:lstStyle/>
                    <a:p>
                      <a:pPr marL="0" marR="0">
                        <a:lnSpc>
                          <a:spcPts val="1400"/>
                        </a:lnSpc>
                        <a:spcBef>
                          <a:spcPts val="0"/>
                        </a:spcBef>
                        <a:spcAft>
                          <a:spcPts val="0"/>
                        </a:spcAft>
                      </a:pPr>
                      <a:r>
                        <a:rPr lang="nl-NL" sz="600">
                          <a:effectLst/>
                          <a:latin typeface="Corbel"/>
                          <a:ea typeface="Times New Roman"/>
                          <a:cs typeface="Times New Roman"/>
                        </a:rPr>
                        <a:t>Verhuiskosten</a:t>
                      </a:r>
                      <a:endParaRPr lang="en-US" sz="600">
                        <a:effectLst/>
                        <a:latin typeface="Corbel"/>
                        <a:ea typeface="Times New Roman"/>
                        <a:cs typeface="Times New Roman"/>
                      </a:endParaRPr>
                    </a:p>
                  </a:txBody>
                  <a:tcPr marL="24701" marR="24701" marT="0" marB="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pattFill prst="pct5">
                      <a:fgClr>
                        <a:srgbClr val="FFFFFF"/>
                      </a:fgClr>
                      <a:bgClr>
                        <a:srgbClr val="F2F2F2"/>
                      </a:bgClr>
                    </a:pattFill>
                  </a:tcPr>
                </a:tc>
              </a:tr>
              <a:tr h="197606">
                <a:tc>
                  <a:txBody>
                    <a:bodyPr/>
                    <a:lstStyle/>
                    <a:p>
                      <a:pPr marL="0" marR="0">
                        <a:lnSpc>
                          <a:spcPts val="1400"/>
                        </a:lnSpc>
                        <a:spcBef>
                          <a:spcPts val="0"/>
                        </a:spcBef>
                        <a:spcAft>
                          <a:spcPts val="0"/>
                        </a:spcAft>
                      </a:pPr>
                      <a:r>
                        <a:rPr lang="nl-NL" sz="600">
                          <a:effectLst/>
                          <a:latin typeface="Corbel"/>
                          <a:ea typeface="Times New Roman"/>
                          <a:cs typeface="Times New Roman"/>
                        </a:rPr>
                        <a:t>Besluit</a:t>
                      </a:r>
                      <a:endParaRPr lang="en-US" sz="600">
                        <a:effectLst/>
                        <a:latin typeface="Corbel"/>
                        <a:ea typeface="Times New Roman"/>
                        <a:cs typeface="Times New Roman"/>
                      </a:endParaRPr>
                    </a:p>
                  </a:txBody>
                  <a:tcPr marL="24701" marR="24701" marT="0" marB="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pattFill prst="pct5">
                      <a:fgClr>
                        <a:srgbClr val="FFFFFF"/>
                      </a:fgClr>
                      <a:bgClr>
                        <a:srgbClr val="F2F2F2"/>
                      </a:bgClr>
                    </a:pattFill>
                  </a:tcPr>
                </a:tc>
                <a:tc>
                  <a:txBody>
                    <a:bodyPr/>
                    <a:lstStyle/>
                    <a:p>
                      <a:pPr marL="0" marR="0">
                        <a:lnSpc>
                          <a:spcPts val="1400"/>
                        </a:lnSpc>
                        <a:spcBef>
                          <a:spcPts val="0"/>
                        </a:spcBef>
                        <a:spcAft>
                          <a:spcPts val="0"/>
                        </a:spcAft>
                      </a:pPr>
                      <a:r>
                        <a:rPr lang="nl-NL" sz="600">
                          <a:effectLst/>
                          <a:latin typeface="Corbel"/>
                          <a:ea typeface="Times New Roman"/>
                          <a:cs typeface="Times New Roman"/>
                        </a:rPr>
                        <a:t>Overig financiele gegevens</a:t>
                      </a:r>
                      <a:endParaRPr lang="en-US" sz="600">
                        <a:effectLst/>
                        <a:latin typeface="Corbel"/>
                        <a:ea typeface="Times New Roman"/>
                        <a:cs typeface="Times New Roman"/>
                      </a:endParaRPr>
                    </a:p>
                  </a:txBody>
                  <a:tcPr marL="24701" marR="24701" marT="0" marB="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pattFill prst="pct5">
                      <a:fgClr>
                        <a:srgbClr val="FFFFFF"/>
                      </a:fgClr>
                      <a:bgClr>
                        <a:srgbClr val="F2F2F2"/>
                      </a:bgClr>
                    </a:pattFill>
                  </a:tcPr>
                </a:tc>
                <a:tc>
                  <a:txBody>
                    <a:bodyPr/>
                    <a:lstStyle/>
                    <a:p>
                      <a:pPr marL="0" marR="0">
                        <a:lnSpc>
                          <a:spcPts val="1400"/>
                        </a:lnSpc>
                        <a:spcBef>
                          <a:spcPts val="0"/>
                        </a:spcBef>
                        <a:spcAft>
                          <a:spcPts val="0"/>
                        </a:spcAft>
                      </a:pPr>
                      <a:r>
                        <a:rPr lang="nl-NL" sz="600">
                          <a:effectLst/>
                          <a:latin typeface="Corbel"/>
                          <a:ea typeface="Times New Roman"/>
                          <a:cs typeface="Times New Roman"/>
                        </a:rPr>
                        <a:t>Verlaging bezoldiging bij samenloop</a:t>
                      </a:r>
                      <a:endParaRPr lang="en-US" sz="600">
                        <a:effectLst/>
                        <a:latin typeface="Corbel"/>
                        <a:ea typeface="Times New Roman"/>
                        <a:cs typeface="Times New Roman"/>
                      </a:endParaRPr>
                    </a:p>
                  </a:txBody>
                  <a:tcPr marL="24701" marR="24701" marT="0" marB="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pattFill prst="pct5">
                      <a:fgClr>
                        <a:srgbClr val="FFFFFF"/>
                      </a:fgClr>
                      <a:bgClr>
                        <a:srgbClr val="F2F2F2"/>
                      </a:bgClr>
                    </a:pattFill>
                  </a:tcPr>
                </a:tc>
              </a:tr>
              <a:tr h="105860">
                <a:tc>
                  <a:txBody>
                    <a:bodyPr/>
                    <a:lstStyle/>
                    <a:p>
                      <a:pPr marL="0" marR="0">
                        <a:lnSpc>
                          <a:spcPts val="1400"/>
                        </a:lnSpc>
                        <a:spcBef>
                          <a:spcPts val="0"/>
                        </a:spcBef>
                        <a:spcAft>
                          <a:spcPts val="0"/>
                        </a:spcAft>
                      </a:pPr>
                      <a:r>
                        <a:rPr lang="nl-NL" sz="600">
                          <a:effectLst/>
                          <a:latin typeface="Corbel"/>
                          <a:ea typeface="Times New Roman"/>
                          <a:cs typeface="Times New Roman"/>
                        </a:rPr>
                        <a:t>Besluit toekenning verlof</a:t>
                      </a:r>
                      <a:endParaRPr lang="en-US" sz="600">
                        <a:effectLst/>
                        <a:latin typeface="Corbel"/>
                        <a:ea typeface="Times New Roman"/>
                        <a:cs typeface="Times New Roman"/>
                      </a:endParaRPr>
                    </a:p>
                  </a:txBody>
                  <a:tcPr marL="24701" marR="24701" marT="0" marB="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pattFill prst="pct5">
                      <a:fgClr>
                        <a:srgbClr val="FFFFFF"/>
                      </a:fgClr>
                      <a:bgClr>
                        <a:srgbClr val="F2F2F2"/>
                      </a:bgClr>
                    </a:pattFill>
                  </a:tcPr>
                </a:tc>
                <a:tc>
                  <a:txBody>
                    <a:bodyPr/>
                    <a:lstStyle/>
                    <a:p>
                      <a:pPr marL="0" marR="0">
                        <a:lnSpc>
                          <a:spcPts val="1400"/>
                        </a:lnSpc>
                        <a:spcBef>
                          <a:spcPts val="0"/>
                        </a:spcBef>
                        <a:spcAft>
                          <a:spcPts val="0"/>
                        </a:spcAft>
                      </a:pPr>
                      <a:r>
                        <a:rPr lang="nl-NL" sz="600">
                          <a:effectLst/>
                          <a:latin typeface="Corbel"/>
                          <a:ea typeface="Times New Roman"/>
                          <a:cs typeface="Times New Roman"/>
                        </a:rPr>
                        <a:t>Overig studie en opleiding</a:t>
                      </a:r>
                      <a:endParaRPr lang="en-US" sz="600">
                        <a:effectLst/>
                        <a:latin typeface="Corbel"/>
                        <a:ea typeface="Times New Roman"/>
                        <a:cs typeface="Times New Roman"/>
                      </a:endParaRPr>
                    </a:p>
                  </a:txBody>
                  <a:tcPr marL="24701" marR="24701" marT="0" marB="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pattFill prst="pct5">
                      <a:fgClr>
                        <a:srgbClr val="FFFFFF"/>
                      </a:fgClr>
                      <a:bgClr>
                        <a:srgbClr val="F2F2F2"/>
                      </a:bgClr>
                    </a:pattFill>
                  </a:tcPr>
                </a:tc>
                <a:tc>
                  <a:txBody>
                    <a:bodyPr/>
                    <a:lstStyle/>
                    <a:p>
                      <a:pPr marL="0" marR="0">
                        <a:lnSpc>
                          <a:spcPts val="1400"/>
                        </a:lnSpc>
                        <a:spcBef>
                          <a:spcPts val="0"/>
                        </a:spcBef>
                        <a:spcAft>
                          <a:spcPts val="0"/>
                        </a:spcAft>
                      </a:pPr>
                      <a:r>
                        <a:rPr lang="nl-NL" sz="600">
                          <a:effectLst/>
                          <a:latin typeface="Corbel"/>
                          <a:ea typeface="Times New Roman"/>
                          <a:cs typeface="Times New Roman"/>
                        </a:rPr>
                        <a:t>Verlofkaart</a:t>
                      </a:r>
                      <a:endParaRPr lang="en-US" sz="600">
                        <a:effectLst/>
                        <a:latin typeface="Corbel"/>
                        <a:ea typeface="Times New Roman"/>
                        <a:cs typeface="Times New Roman"/>
                      </a:endParaRPr>
                    </a:p>
                  </a:txBody>
                  <a:tcPr marL="24701" marR="24701" marT="0" marB="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pattFill prst="pct5">
                      <a:fgClr>
                        <a:srgbClr val="FFFFFF"/>
                      </a:fgClr>
                      <a:bgClr>
                        <a:srgbClr val="F2F2F2"/>
                      </a:bgClr>
                    </a:pattFill>
                  </a:tcPr>
                </a:tc>
              </a:tr>
              <a:tr h="105860">
                <a:tc>
                  <a:txBody>
                    <a:bodyPr/>
                    <a:lstStyle/>
                    <a:p>
                      <a:pPr marL="0" marR="0">
                        <a:lnSpc>
                          <a:spcPts val="1400"/>
                        </a:lnSpc>
                        <a:spcBef>
                          <a:spcPts val="0"/>
                        </a:spcBef>
                        <a:spcAft>
                          <a:spcPts val="0"/>
                        </a:spcAft>
                      </a:pPr>
                      <a:r>
                        <a:rPr lang="nl-NL" sz="600">
                          <a:effectLst/>
                          <a:latin typeface="Corbel"/>
                          <a:ea typeface="Times New Roman"/>
                          <a:cs typeface="Times New Roman"/>
                        </a:rPr>
                        <a:t>Cafetariamodel</a:t>
                      </a:r>
                      <a:endParaRPr lang="en-US" sz="600">
                        <a:effectLst/>
                        <a:latin typeface="Corbel"/>
                        <a:ea typeface="Times New Roman"/>
                        <a:cs typeface="Times New Roman"/>
                      </a:endParaRPr>
                    </a:p>
                  </a:txBody>
                  <a:tcPr marL="24701" marR="24701" marT="0" marB="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pattFill prst="pct5">
                      <a:fgClr>
                        <a:srgbClr val="FFFFFF"/>
                      </a:fgClr>
                      <a:bgClr>
                        <a:srgbClr val="F2F2F2"/>
                      </a:bgClr>
                    </a:pattFill>
                  </a:tcPr>
                </a:tc>
                <a:tc>
                  <a:txBody>
                    <a:bodyPr/>
                    <a:lstStyle/>
                    <a:p>
                      <a:pPr marL="0" marR="0">
                        <a:lnSpc>
                          <a:spcPts val="1400"/>
                        </a:lnSpc>
                        <a:spcBef>
                          <a:spcPts val="0"/>
                        </a:spcBef>
                        <a:spcAft>
                          <a:spcPts val="0"/>
                        </a:spcAft>
                      </a:pPr>
                      <a:r>
                        <a:rPr lang="nl-NL" sz="600">
                          <a:effectLst/>
                          <a:latin typeface="Corbel"/>
                          <a:ea typeface="Times New Roman"/>
                          <a:cs typeface="Times New Roman"/>
                        </a:rPr>
                        <a:t>Overig verlof</a:t>
                      </a:r>
                      <a:endParaRPr lang="en-US" sz="600">
                        <a:effectLst/>
                        <a:latin typeface="Corbel"/>
                        <a:ea typeface="Times New Roman"/>
                        <a:cs typeface="Times New Roman"/>
                      </a:endParaRPr>
                    </a:p>
                  </a:txBody>
                  <a:tcPr marL="24701" marR="24701" marT="0" marB="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pattFill prst="pct5">
                      <a:fgClr>
                        <a:srgbClr val="FFFFFF"/>
                      </a:fgClr>
                      <a:bgClr>
                        <a:srgbClr val="F2F2F2"/>
                      </a:bgClr>
                    </a:pattFill>
                  </a:tcPr>
                </a:tc>
                <a:tc>
                  <a:txBody>
                    <a:bodyPr/>
                    <a:lstStyle/>
                    <a:p>
                      <a:pPr marL="0" marR="0">
                        <a:lnSpc>
                          <a:spcPts val="1400"/>
                        </a:lnSpc>
                        <a:spcBef>
                          <a:spcPts val="0"/>
                        </a:spcBef>
                        <a:spcAft>
                          <a:spcPts val="0"/>
                        </a:spcAft>
                      </a:pPr>
                      <a:r>
                        <a:rPr lang="nl-NL" sz="600">
                          <a:effectLst/>
                          <a:latin typeface="Corbel"/>
                          <a:ea typeface="Times New Roman"/>
                          <a:cs typeface="Times New Roman"/>
                        </a:rPr>
                        <a:t>Vermindering bezoldiging</a:t>
                      </a:r>
                      <a:endParaRPr lang="en-US" sz="600">
                        <a:effectLst/>
                        <a:latin typeface="Corbel"/>
                        <a:ea typeface="Times New Roman"/>
                        <a:cs typeface="Times New Roman"/>
                      </a:endParaRPr>
                    </a:p>
                  </a:txBody>
                  <a:tcPr marL="24701" marR="24701" marT="0" marB="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pattFill prst="pct5">
                      <a:fgClr>
                        <a:srgbClr val="FFFFFF"/>
                      </a:fgClr>
                      <a:bgClr>
                        <a:srgbClr val="F2F2F2"/>
                      </a:bgClr>
                    </a:pattFill>
                  </a:tcPr>
                </a:tc>
              </a:tr>
              <a:tr h="105860">
                <a:tc>
                  <a:txBody>
                    <a:bodyPr/>
                    <a:lstStyle/>
                    <a:p>
                      <a:pPr marL="0" marR="0">
                        <a:lnSpc>
                          <a:spcPts val="1400"/>
                        </a:lnSpc>
                        <a:spcBef>
                          <a:spcPts val="0"/>
                        </a:spcBef>
                        <a:spcAft>
                          <a:spcPts val="0"/>
                        </a:spcAft>
                      </a:pPr>
                      <a:r>
                        <a:rPr lang="nl-NL" sz="600">
                          <a:effectLst/>
                          <a:latin typeface="Corbel"/>
                          <a:ea typeface="Times New Roman"/>
                          <a:cs typeface="Times New Roman"/>
                        </a:rPr>
                        <a:t>Correspondentie</a:t>
                      </a:r>
                      <a:endParaRPr lang="en-US" sz="600">
                        <a:effectLst/>
                        <a:latin typeface="Corbel"/>
                        <a:ea typeface="Times New Roman"/>
                        <a:cs typeface="Times New Roman"/>
                      </a:endParaRPr>
                    </a:p>
                  </a:txBody>
                  <a:tcPr marL="24701" marR="24701" marT="0" marB="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pattFill prst="pct5">
                      <a:fgClr>
                        <a:srgbClr val="FFFFFF"/>
                      </a:fgClr>
                      <a:bgClr>
                        <a:srgbClr val="F2F2F2"/>
                      </a:bgClr>
                    </a:pattFill>
                  </a:tcPr>
                </a:tc>
                <a:tc>
                  <a:txBody>
                    <a:bodyPr/>
                    <a:lstStyle/>
                    <a:p>
                      <a:pPr marL="0" marR="0">
                        <a:lnSpc>
                          <a:spcPts val="1400"/>
                        </a:lnSpc>
                        <a:spcBef>
                          <a:spcPts val="0"/>
                        </a:spcBef>
                        <a:spcAft>
                          <a:spcPts val="0"/>
                        </a:spcAft>
                      </a:pPr>
                      <a:r>
                        <a:rPr lang="nl-NL" sz="600">
                          <a:effectLst/>
                          <a:latin typeface="Corbel"/>
                          <a:ea typeface="Times New Roman"/>
                          <a:cs typeface="Times New Roman"/>
                        </a:rPr>
                        <a:t>Overig verzuim</a:t>
                      </a:r>
                      <a:endParaRPr lang="en-US" sz="600">
                        <a:effectLst/>
                        <a:latin typeface="Corbel"/>
                        <a:ea typeface="Times New Roman"/>
                        <a:cs typeface="Times New Roman"/>
                      </a:endParaRPr>
                    </a:p>
                  </a:txBody>
                  <a:tcPr marL="24701" marR="24701" marT="0" marB="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pattFill prst="pct5">
                      <a:fgClr>
                        <a:srgbClr val="FFFFFF"/>
                      </a:fgClr>
                      <a:bgClr>
                        <a:srgbClr val="F2F2F2"/>
                      </a:bgClr>
                    </a:pattFill>
                  </a:tcPr>
                </a:tc>
                <a:tc>
                  <a:txBody>
                    <a:bodyPr/>
                    <a:lstStyle/>
                    <a:p>
                      <a:pPr marL="0" marR="0">
                        <a:lnSpc>
                          <a:spcPts val="1400"/>
                        </a:lnSpc>
                        <a:spcBef>
                          <a:spcPts val="0"/>
                        </a:spcBef>
                        <a:spcAft>
                          <a:spcPts val="0"/>
                        </a:spcAft>
                      </a:pPr>
                      <a:r>
                        <a:rPr lang="nl-NL" sz="600">
                          <a:effectLst/>
                          <a:latin typeface="Corbel"/>
                          <a:ea typeface="Times New Roman"/>
                          <a:cs typeface="Times New Roman"/>
                        </a:rPr>
                        <a:t>Verzoek betaling aan derden</a:t>
                      </a:r>
                      <a:endParaRPr lang="en-US" sz="600">
                        <a:effectLst/>
                        <a:latin typeface="Corbel"/>
                        <a:ea typeface="Times New Roman"/>
                        <a:cs typeface="Times New Roman"/>
                      </a:endParaRPr>
                    </a:p>
                  </a:txBody>
                  <a:tcPr marL="24701" marR="24701" marT="0" marB="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pattFill prst="pct5">
                      <a:fgClr>
                        <a:srgbClr val="FFFFFF"/>
                      </a:fgClr>
                      <a:bgClr>
                        <a:srgbClr val="F2F2F2"/>
                      </a:bgClr>
                    </a:pattFill>
                  </a:tcPr>
                </a:tc>
              </a:tr>
              <a:tr h="105860">
                <a:tc>
                  <a:txBody>
                    <a:bodyPr/>
                    <a:lstStyle/>
                    <a:p>
                      <a:pPr marL="0" marR="0">
                        <a:lnSpc>
                          <a:spcPts val="1400"/>
                        </a:lnSpc>
                        <a:spcBef>
                          <a:spcPts val="0"/>
                        </a:spcBef>
                        <a:spcAft>
                          <a:spcPts val="0"/>
                        </a:spcAft>
                      </a:pPr>
                      <a:r>
                        <a:rPr lang="nl-NL" sz="600">
                          <a:effectLst/>
                          <a:latin typeface="Corbel"/>
                          <a:ea typeface="Times New Roman"/>
                          <a:cs typeface="Times New Roman"/>
                        </a:rPr>
                        <a:t>CV</a:t>
                      </a:r>
                      <a:endParaRPr lang="en-US" sz="600">
                        <a:effectLst/>
                        <a:latin typeface="Corbel"/>
                        <a:ea typeface="Times New Roman"/>
                        <a:cs typeface="Times New Roman"/>
                      </a:endParaRPr>
                    </a:p>
                  </a:txBody>
                  <a:tcPr marL="24701" marR="24701" marT="0" marB="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pattFill prst="pct5">
                      <a:fgClr>
                        <a:srgbClr val="FFFFFF"/>
                      </a:fgClr>
                      <a:bgClr>
                        <a:srgbClr val="F2F2F2"/>
                      </a:bgClr>
                    </a:pattFill>
                  </a:tcPr>
                </a:tc>
                <a:tc>
                  <a:txBody>
                    <a:bodyPr/>
                    <a:lstStyle/>
                    <a:p>
                      <a:pPr marL="0" marR="0">
                        <a:lnSpc>
                          <a:spcPts val="1400"/>
                        </a:lnSpc>
                        <a:spcBef>
                          <a:spcPts val="0"/>
                        </a:spcBef>
                        <a:spcAft>
                          <a:spcPts val="0"/>
                        </a:spcAft>
                      </a:pPr>
                      <a:r>
                        <a:rPr lang="nl-NL" sz="600">
                          <a:effectLst/>
                          <a:latin typeface="Corbel"/>
                          <a:ea typeface="Times New Roman"/>
                          <a:cs typeface="Times New Roman"/>
                        </a:rPr>
                        <a:t>Overige aanstelling</a:t>
                      </a:r>
                      <a:endParaRPr lang="en-US" sz="600">
                        <a:effectLst/>
                        <a:latin typeface="Corbel"/>
                        <a:ea typeface="Times New Roman"/>
                        <a:cs typeface="Times New Roman"/>
                      </a:endParaRPr>
                    </a:p>
                  </a:txBody>
                  <a:tcPr marL="24701" marR="24701" marT="0" marB="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pattFill prst="pct5">
                      <a:fgClr>
                        <a:srgbClr val="FFFFFF"/>
                      </a:fgClr>
                      <a:bgClr>
                        <a:srgbClr val="F2F2F2"/>
                      </a:bgClr>
                    </a:pattFill>
                  </a:tcPr>
                </a:tc>
                <a:tc>
                  <a:txBody>
                    <a:bodyPr/>
                    <a:lstStyle/>
                    <a:p>
                      <a:pPr marL="0" marR="0">
                        <a:lnSpc>
                          <a:spcPts val="1400"/>
                        </a:lnSpc>
                        <a:spcBef>
                          <a:spcPts val="0"/>
                        </a:spcBef>
                        <a:spcAft>
                          <a:spcPts val="0"/>
                        </a:spcAft>
                      </a:pPr>
                      <a:r>
                        <a:rPr lang="nl-NL" sz="600">
                          <a:effectLst/>
                          <a:latin typeface="Corbel"/>
                          <a:ea typeface="Times New Roman"/>
                          <a:cs typeface="Times New Roman"/>
                        </a:rPr>
                        <a:t>VOG</a:t>
                      </a:r>
                      <a:endParaRPr lang="en-US" sz="600">
                        <a:effectLst/>
                        <a:latin typeface="Corbel"/>
                        <a:ea typeface="Times New Roman"/>
                        <a:cs typeface="Times New Roman"/>
                      </a:endParaRPr>
                    </a:p>
                  </a:txBody>
                  <a:tcPr marL="24701" marR="24701" marT="0" marB="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pattFill prst="pct5">
                      <a:fgClr>
                        <a:srgbClr val="FFFFFF"/>
                      </a:fgClr>
                      <a:bgClr>
                        <a:srgbClr val="F2F2F2"/>
                      </a:bgClr>
                    </a:pattFill>
                  </a:tcPr>
                </a:tc>
              </a:tr>
              <a:tr h="105860">
                <a:tc>
                  <a:txBody>
                    <a:bodyPr/>
                    <a:lstStyle/>
                    <a:p>
                      <a:pPr marL="0" marR="0">
                        <a:lnSpc>
                          <a:spcPts val="1400"/>
                        </a:lnSpc>
                        <a:spcBef>
                          <a:spcPts val="0"/>
                        </a:spcBef>
                        <a:spcAft>
                          <a:spcPts val="0"/>
                        </a:spcAft>
                      </a:pPr>
                      <a:r>
                        <a:rPr lang="nl-NL" sz="600">
                          <a:effectLst/>
                          <a:latin typeface="Corbel"/>
                          <a:ea typeface="Times New Roman"/>
                          <a:cs typeface="Times New Roman"/>
                        </a:rPr>
                        <a:t>Detachering</a:t>
                      </a:r>
                      <a:endParaRPr lang="en-US" sz="600">
                        <a:effectLst/>
                        <a:latin typeface="Corbel"/>
                        <a:ea typeface="Times New Roman"/>
                        <a:cs typeface="Times New Roman"/>
                      </a:endParaRPr>
                    </a:p>
                  </a:txBody>
                  <a:tcPr marL="24701" marR="24701" marT="0" marB="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pattFill prst="pct5">
                      <a:fgClr>
                        <a:srgbClr val="FFFFFF"/>
                      </a:fgClr>
                      <a:bgClr>
                        <a:srgbClr val="F2F2F2"/>
                      </a:bgClr>
                    </a:pattFill>
                  </a:tcPr>
                </a:tc>
                <a:tc>
                  <a:txBody>
                    <a:bodyPr/>
                    <a:lstStyle/>
                    <a:p>
                      <a:pPr marL="0" marR="0">
                        <a:lnSpc>
                          <a:spcPts val="1400"/>
                        </a:lnSpc>
                        <a:spcBef>
                          <a:spcPts val="0"/>
                        </a:spcBef>
                        <a:spcAft>
                          <a:spcPts val="0"/>
                        </a:spcAft>
                      </a:pPr>
                      <a:r>
                        <a:rPr lang="nl-NL" sz="600">
                          <a:effectLst/>
                          <a:latin typeface="Corbel"/>
                          <a:ea typeface="Times New Roman"/>
                          <a:cs typeface="Times New Roman"/>
                        </a:rPr>
                        <a:t>Overigpersoonsgegevens</a:t>
                      </a:r>
                      <a:endParaRPr lang="en-US" sz="600">
                        <a:effectLst/>
                        <a:latin typeface="Corbel"/>
                        <a:ea typeface="Times New Roman"/>
                        <a:cs typeface="Times New Roman"/>
                      </a:endParaRPr>
                    </a:p>
                  </a:txBody>
                  <a:tcPr marL="24701" marR="24701" marT="0" marB="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pattFill prst="pct5">
                      <a:fgClr>
                        <a:srgbClr val="FFFFFF"/>
                      </a:fgClr>
                      <a:bgClr>
                        <a:srgbClr val="F2F2F2"/>
                      </a:bgClr>
                    </a:pattFill>
                  </a:tcPr>
                </a:tc>
                <a:tc>
                  <a:txBody>
                    <a:bodyPr/>
                    <a:lstStyle/>
                    <a:p>
                      <a:pPr marL="0" marR="0">
                        <a:lnSpc>
                          <a:spcPts val="1400"/>
                        </a:lnSpc>
                        <a:spcBef>
                          <a:spcPts val="0"/>
                        </a:spcBef>
                        <a:spcAft>
                          <a:spcPts val="0"/>
                        </a:spcAft>
                      </a:pPr>
                      <a:r>
                        <a:rPr lang="nl-NL" sz="600">
                          <a:effectLst/>
                          <a:latin typeface="Corbel"/>
                          <a:ea typeface="Times New Roman"/>
                          <a:cs typeface="Times New Roman"/>
                        </a:rPr>
                        <a:t>Wet poortwachter</a:t>
                      </a:r>
                      <a:endParaRPr lang="en-US" sz="600">
                        <a:effectLst/>
                        <a:latin typeface="Corbel"/>
                        <a:ea typeface="Times New Roman"/>
                        <a:cs typeface="Times New Roman"/>
                      </a:endParaRPr>
                    </a:p>
                  </a:txBody>
                  <a:tcPr marL="24701" marR="24701" marT="0" marB="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pattFill prst="pct5">
                      <a:fgClr>
                        <a:srgbClr val="FFFFFF"/>
                      </a:fgClr>
                      <a:bgClr>
                        <a:srgbClr val="F2F2F2"/>
                      </a:bgClr>
                    </a:pattFill>
                  </a:tcPr>
                </a:tc>
              </a:tr>
              <a:tr h="197606">
                <a:tc>
                  <a:txBody>
                    <a:bodyPr/>
                    <a:lstStyle/>
                    <a:p>
                      <a:pPr marL="0" marR="0">
                        <a:lnSpc>
                          <a:spcPts val="1400"/>
                        </a:lnSpc>
                        <a:spcBef>
                          <a:spcPts val="0"/>
                        </a:spcBef>
                        <a:spcAft>
                          <a:spcPts val="0"/>
                        </a:spcAft>
                      </a:pPr>
                      <a:r>
                        <a:rPr lang="nl-NL" sz="600">
                          <a:effectLst/>
                          <a:latin typeface="Corbel"/>
                          <a:ea typeface="Times New Roman"/>
                          <a:cs typeface="Times New Roman"/>
                        </a:rPr>
                        <a:t>Diploma's na indiensttreding</a:t>
                      </a:r>
                      <a:endParaRPr lang="en-US" sz="600">
                        <a:effectLst/>
                        <a:latin typeface="Corbel"/>
                        <a:ea typeface="Times New Roman"/>
                        <a:cs typeface="Times New Roman"/>
                      </a:endParaRPr>
                    </a:p>
                  </a:txBody>
                  <a:tcPr marL="24701" marR="24701" marT="0" marB="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pattFill prst="pct5">
                      <a:fgClr>
                        <a:srgbClr val="FFFFFF"/>
                      </a:fgClr>
                      <a:bgClr>
                        <a:srgbClr val="F2F2F2"/>
                      </a:bgClr>
                    </a:pattFill>
                  </a:tcPr>
                </a:tc>
                <a:tc>
                  <a:txBody>
                    <a:bodyPr/>
                    <a:lstStyle/>
                    <a:p>
                      <a:pPr marL="0" marR="0">
                        <a:lnSpc>
                          <a:spcPts val="1400"/>
                        </a:lnSpc>
                        <a:spcBef>
                          <a:spcPts val="0"/>
                        </a:spcBef>
                        <a:spcAft>
                          <a:spcPts val="0"/>
                        </a:spcAft>
                      </a:pPr>
                      <a:r>
                        <a:rPr lang="nl-NL" sz="600">
                          <a:effectLst/>
                          <a:latin typeface="Corbel"/>
                          <a:ea typeface="Times New Roman"/>
                          <a:cs typeface="Times New Roman"/>
                        </a:rPr>
                        <a:t>Periodieke uitkering nagelaten betrekking</a:t>
                      </a:r>
                      <a:endParaRPr lang="en-US" sz="600">
                        <a:effectLst/>
                        <a:latin typeface="Corbel"/>
                        <a:ea typeface="Times New Roman"/>
                        <a:cs typeface="Times New Roman"/>
                      </a:endParaRPr>
                    </a:p>
                  </a:txBody>
                  <a:tcPr marL="24701" marR="24701" marT="0" marB="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pattFill prst="pct5">
                      <a:fgClr>
                        <a:srgbClr val="FFFFFF"/>
                      </a:fgClr>
                      <a:bgClr>
                        <a:srgbClr val="F2F2F2"/>
                      </a:bgClr>
                    </a:pattFill>
                  </a:tcPr>
                </a:tc>
                <a:tc>
                  <a:txBody>
                    <a:bodyPr/>
                    <a:lstStyle/>
                    <a:p>
                      <a:pPr marL="0" marR="0">
                        <a:lnSpc>
                          <a:spcPts val="1400"/>
                        </a:lnSpc>
                        <a:spcBef>
                          <a:spcPts val="0"/>
                        </a:spcBef>
                        <a:spcAft>
                          <a:spcPts val="0"/>
                        </a:spcAft>
                      </a:pPr>
                      <a:r>
                        <a:rPr lang="nl-NL" sz="600">
                          <a:effectLst/>
                          <a:latin typeface="Corbel"/>
                          <a:ea typeface="Times New Roman"/>
                          <a:cs typeface="Times New Roman"/>
                        </a:rPr>
                        <a:t>Wijziging aanstelling</a:t>
                      </a:r>
                      <a:endParaRPr lang="en-US" sz="600">
                        <a:effectLst/>
                        <a:latin typeface="Corbel"/>
                        <a:ea typeface="Times New Roman"/>
                        <a:cs typeface="Times New Roman"/>
                      </a:endParaRPr>
                    </a:p>
                  </a:txBody>
                  <a:tcPr marL="24701" marR="24701" marT="0" marB="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pattFill prst="pct5">
                      <a:fgClr>
                        <a:srgbClr val="FFFFFF"/>
                      </a:fgClr>
                      <a:bgClr>
                        <a:srgbClr val="F2F2F2"/>
                      </a:bgClr>
                    </a:pattFill>
                  </a:tcPr>
                </a:tc>
              </a:tr>
              <a:tr h="197606">
                <a:tc>
                  <a:txBody>
                    <a:bodyPr/>
                    <a:lstStyle/>
                    <a:p>
                      <a:pPr marL="0" marR="0">
                        <a:lnSpc>
                          <a:spcPts val="1400"/>
                        </a:lnSpc>
                        <a:spcBef>
                          <a:spcPts val="0"/>
                        </a:spcBef>
                        <a:spcAft>
                          <a:spcPts val="0"/>
                        </a:spcAft>
                      </a:pPr>
                      <a:r>
                        <a:rPr lang="nl-NL" sz="600">
                          <a:effectLst/>
                          <a:latin typeface="Corbel"/>
                          <a:ea typeface="Times New Roman"/>
                          <a:cs typeface="Times New Roman"/>
                        </a:rPr>
                        <a:t>Diploma's voor indiensttreding</a:t>
                      </a:r>
                      <a:endParaRPr lang="en-US" sz="600">
                        <a:effectLst/>
                        <a:latin typeface="Corbel"/>
                        <a:ea typeface="Times New Roman"/>
                        <a:cs typeface="Times New Roman"/>
                      </a:endParaRPr>
                    </a:p>
                  </a:txBody>
                  <a:tcPr marL="24701" marR="24701" marT="0" marB="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pattFill prst="pct5">
                      <a:fgClr>
                        <a:srgbClr val="FFFFFF"/>
                      </a:fgClr>
                      <a:bgClr>
                        <a:srgbClr val="F2F2F2"/>
                      </a:bgClr>
                    </a:pattFill>
                  </a:tcPr>
                </a:tc>
                <a:tc>
                  <a:txBody>
                    <a:bodyPr/>
                    <a:lstStyle/>
                    <a:p>
                      <a:pPr marL="0" marR="0">
                        <a:lnSpc>
                          <a:spcPts val="1400"/>
                        </a:lnSpc>
                        <a:spcBef>
                          <a:spcPts val="0"/>
                        </a:spcBef>
                        <a:spcAft>
                          <a:spcPts val="0"/>
                        </a:spcAft>
                      </a:pPr>
                      <a:r>
                        <a:rPr lang="nl-NL" sz="400">
                          <a:solidFill>
                            <a:srgbClr val="000000"/>
                          </a:solidFill>
                          <a:effectLst/>
                          <a:latin typeface="Verdana"/>
                          <a:ea typeface="Times New Roman"/>
                          <a:cs typeface="Times New Roman"/>
                        </a:rPr>
                        <a:t> </a:t>
                      </a:r>
                      <a:endParaRPr lang="en-US" sz="600">
                        <a:effectLst/>
                        <a:latin typeface="Corbel"/>
                        <a:ea typeface="Times New Roman"/>
                        <a:cs typeface="Times New Roman"/>
                      </a:endParaRPr>
                    </a:p>
                  </a:txBody>
                  <a:tcPr marL="24701" marR="24701" marT="0" marB="0"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pattFill prst="pct5">
                      <a:fgClr>
                        <a:srgbClr val="FFFFFF"/>
                      </a:fgClr>
                      <a:bgClr>
                        <a:srgbClr val="F2F2F2"/>
                      </a:bgClr>
                    </a:pattFill>
                  </a:tcPr>
                </a:tc>
                <a:tc>
                  <a:txBody>
                    <a:bodyPr/>
                    <a:lstStyle/>
                    <a:p>
                      <a:pPr marL="0" marR="0">
                        <a:lnSpc>
                          <a:spcPts val="1400"/>
                        </a:lnSpc>
                        <a:spcBef>
                          <a:spcPts val="0"/>
                        </a:spcBef>
                        <a:spcAft>
                          <a:spcPts val="0"/>
                        </a:spcAft>
                      </a:pPr>
                      <a:r>
                        <a:rPr lang="nl-NL" sz="400" dirty="0">
                          <a:effectLst/>
                          <a:latin typeface="Verdana"/>
                          <a:ea typeface="Times New Roman"/>
                          <a:cs typeface="Times New Roman"/>
                        </a:rPr>
                        <a:t> </a:t>
                      </a:r>
                      <a:endParaRPr lang="en-US" sz="600" dirty="0">
                        <a:effectLst/>
                        <a:latin typeface="Corbel"/>
                        <a:ea typeface="Times New Roman"/>
                        <a:cs typeface="Times New Roman"/>
                      </a:endParaRPr>
                    </a:p>
                  </a:txBody>
                  <a:tcPr marL="24701" marR="24701" marT="0" marB="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pattFill prst="pct5">
                      <a:fgClr>
                        <a:srgbClr val="FFFFFF"/>
                      </a:fgClr>
                      <a:bgClr>
                        <a:srgbClr val="F2F2F2"/>
                      </a:bgClr>
                    </a:pattFill>
                  </a:tcPr>
                </a:tc>
              </a:tr>
            </a:tbl>
          </a:graphicData>
        </a:graphic>
      </p:graphicFrame>
      <p:sp>
        <p:nvSpPr>
          <p:cNvPr id="24" name="Rectangle 16"/>
          <p:cNvSpPr>
            <a:spLocks noChangeArrowheads="1"/>
          </p:cNvSpPr>
          <p:nvPr/>
        </p:nvSpPr>
        <p:spPr bwMode="auto">
          <a:xfrm>
            <a:off x="3330575" y="22717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Arial" pitchFamily="34" charset="0"/>
                <a:cs typeface="Arial" pitchFamily="34" charset="0"/>
              </a:rPr>
              <a:t/>
            </a:r>
            <a:br>
              <a:rPr kumimoji="0" lang="en-US" altLang="en-US" sz="1800" b="0" i="0" u="none" strike="noStrike" cap="none" normalizeH="0" baseline="0" smtClean="0">
                <a:ln>
                  <a:noFill/>
                </a:ln>
                <a:solidFill>
                  <a:schemeClr val="tx1"/>
                </a:solidFill>
                <a:effectLst/>
                <a:latin typeface="Arial" pitchFamily="34" charset="0"/>
                <a:cs typeface="Arial" pitchFamily="34" charset="0"/>
              </a:rPr>
            </a:b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7" name="Tekstvak 26"/>
          <p:cNvSpPr txBox="1"/>
          <p:nvPr/>
        </p:nvSpPr>
        <p:spPr>
          <a:xfrm>
            <a:off x="3949460" y="1600200"/>
            <a:ext cx="4800600" cy="1384995"/>
          </a:xfrm>
          <a:prstGeom prst="rect">
            <a:avLst/>
          </a:prstGeom>
          <a:noFill/>
        </p:spPr>
        <p:txBody>
          <a:bodyPr wrap="square" lIns="0" tIns="0" rIns="0" bIns="0" rtlCol="0">
            <a:spAutoFit/>
          </a:bodyPr>
          <a:lstStyle/>
          <a:p>
            <a:pPr marL="285750" indent="-285750">
              <a:buClr>
                <a:schemeClr val="accent1"/>
              </a:buClr>
              <a:buFont typeface="Wingdings" panose="05000000000000000000" pitchFamily="2" charset="2"/>
              <a:buChar char="§"/>
            </a:pPr>
            <a:r>
              <a:rPr lang="nl-NL" dirty="0" smtClean="0"/>
              <a:t>Uitdraai gebruikte gegevensgroepen</a:t>
            </a:r>
          </a:p>
          <a:p>
            <a:pPr marL="285750" indent="-285750">
              <a:buClr>
                <a:schemeClr val="accent1"/>
              </a:buClr>
              <a:buFont typeface="Wingdings" panose="05000000000000000000" pitchFamily="2" charset="2"/>
              <a:buChar char="§"/>
            </a:pPr>
            <a:r>
              <a:rPr lang="nl-NL" dirty="0" smtClean="0"/>
              <a:t>Bewaartermijnen koppelen aan gegevensgroepen.</a:t>
            </a:r>
          </a:p>
          <a:p>
            <a:pPr marL="285750" indent="-285750">
              <a:buClr>
                <a:schemeClr val="accent1"/>
              </a:buClr>
              <a:buFont typeface="Wingdings" panose="05000000000000000000" pitchFamily="2" charset="2"/>
              <a:buChar char="§"/>
            </a:pPr>
            <a:r>
              <a:rPr lang="nl-NL" dirty="0" smtClean="0"/>
              <a:t>Bepalen B-</a:t>
            </a:r>
            <a:r>
              <a:rPr lang="nl-NL" dirty="0" err="1" smtClean="0"/>
              <a:t>categoriëen</a:t>
            </a:r>
            <a:r>
              <a:rPr lang="nl-NL" dirty="0" smtClean="0"/>
              <a:t> (markante personen)</a:t>
            </a:r>
          </a:p>
          <a:p>
            <a:pPr marL="285750" indent="-285750">
              <a:buClr>
                <a:schemeClr val="accent1"/>
              </a:buClr>
              <a:buFont typeface="Wingdings" panose="05000000000000000000" pitchFamily="2" charset="2"/>
              <a:buChar char="§"/>
            </a:pPr>
            <a:endParaRPr lang="en-US" dirty="0"/>
          </a:p>
        </p:txBody>
      </p:sp>
    </p:spTree>
    <p:extLst>
      <p:ext uri="{BB962C8B-B14F-4D97-AF65-F5344CB8AC3E}">
        <p14:creationId xmlns:p14="http://schemas.microsoft.com/office/powerpoint/2010/main" val="403253093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lstStyle/>
          <a:p>
            <a:endParaRPr lang="en-US" dirty="0"/>
          </a:p>
        </p:txBody>
      </p:sp>
      <p:sp>
        <p:nvSpPr>
          <p:cNvPr id="4" name="Tijdelijke aanduiding voor datum 3"/>
          <p:cNvSpPr>
            <a:spLocks noGrp="1"/>
          </p:cNvSpPr>
          <p:nvPr>
            <p:ph type="dt" sz="half" idx="11"/>
          </p:nvPr>
        </p:nvSpPr>
        <p:spPr/>
        <p:txBody>
          <a:bodyPr/>
          <a:lstStyle/>
          <a:p>
            <a:fld id="{89DEDE49-9D2D-42AE-A648-4B38FBF7B534}" type="datetime1">
              <a:rPr lang="nl-NL" smtClean="0"/>
              <a:t>12-11-2019</a:t>
            </a:fld>
            <a:endParaRPr lang="nl-NL" dirty="0"/>
          </a:p>
        </p:txBody>
      </p:sp>
      <p:sp>
        <p:nvSpPr>
          <p:cNvPr id="5" name="Tijdelijke aanduiding voor voettekst 4"/>
          <p:cNvSpPr>
            <a:spLocks noGrp="1"/>
          </p:cNvSpPr>
          <p:nvPr>
            <p:ph type="ftr" sz="quarter" idx="12"/>
          </p:nvPr>
        </p:nvSpPr>
        <p:spPr/>
        <p:txBody>
          <a:bodyPr/>
          <a:lstStyle/>
          <a:p>
            <a:r>
              <a:rPr lang="nl-NL" smtClean="0"/>
              <a:t>Via Invoegen | Koptekst en voettekst kunt u de tekst wijzigen</a:t>
            </a:r>
            <a:endParaRPr lang="nl-NL" dirty="0"/>
          </a:p>
        </p:txBody>
      </p:sp>
      <p:sp>
        <p:nvSpPr>
          <p:cNvPr id="6" name="Tijdelijke aanduiding voor dianummer 5"/>
          <p:cNvSpPr>
            <a:spLocks noGrp="1"/>
          </p:cNvSpPr>
          <p:nvPr>
            <p:ph type="sldNum" sz="quarter" idx="13"/>
          </p:nvPr>
        </p:nvSpPr>
        <p:spPr/>
        <p:txBody>
          <a:bodyPr/>
          <a:lstStyle/>
          <a:p>
            <a:r>
              <a:rPr lang="nl-NL" smtClean="0"/>
              <a:t>| </a:t>
            </a:r>
            <a:fld id="{5A73F218-DCB0-4894-9B51-05C25669D534}" type="slidenum">
              <a:rPr lang="nl-NL" smtClean="0"/>
              <a:pPr/>
              <a:t>14</a:t>
            </a:fld>
            <a:endParaRPr lang="nl-NL" dirty="0"/>
          </a:p>
        </p:txBody>
      </p:sp>
      <p:pic>
        <p:nvPicPr>
          <p:cNvPr id="13" name="Tijdelijke aanduiding voor afbeelding 12"/>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1447800" y="0"/>
            <a:ext cx="6468220" cy="6845595"/>
          </a:xfrm>
          <a:prstGeom prst="rect">
            <a:avLst/>
          </a:prstGeom>
          <a:noFill/>
          <a:ln>
            <a:noFill/>
          </a:ln>
        </p:spPr>
      </p:pic>
    </p:spTree>
    <p:extLst>
      <p:ext uri="{BB962C8B-B14F-4D97-AF65-F5344CB8AC3E}">
        <p14:creationId xmlns:p14="http://schemas.microsoft.com/office/powerpoint/2010/main" val="5912105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62000" y="1676400"/>
            <a:ext cx="8010000" cy="1143000"/>
          </a:xfrm>
        </p:spPr>
        <p:txBody>
          <a:bodyPr/>
          <a:lstStyle/>
          <a:p>
            <a:r>
              <a:rPr lang="nl-NL" dirty="0" smtClean="0"/>
              <a:t>Voorbeeld beslispunten:</a:t>
            </a:r>
            <a:br>
              <a:rPr lang="nl-NL" dirty="0" smtClean="0"/>
            </a:br>
            <a:endParaRPr lang="en-US" dirty="0"/>
          </a:p>
        </p:txBody>
      </p:sp>
      <p:sp>
        <p:nvSpPr>
          <p:cNvPr id="3" name="Tijdelijke aanduiding voor inhoud 2"/>
          <p:cNvSpPr>
            <a:spLocks noGrp="1"/>
          </p:cNvSpPr>
          <p:nvPr>
            <p:ph idx="1"/>
          </p:nvPr>
        </p:nvSpPr>
        <p:spPr>
          <a:xfrm>
            <a:off x="762000" y="3048000"/>
            <a:ext cx="8010000" cy="3200400"/>
          </a:xfrm>
        </p:spPr>
        <p:txBody>
          <a:bodyPr/>
          <a:lstStyle/>
          <a:p>
            <a:r>
              <a:rPr lang="nl-NL" dirty="0" smtClean="0"/>
              <a:t>Velden zonder einddatum:</a:t>
            </a:r>
          </a:p>
          <a:p>
            <a:pPr marL="0" indent="0">
              <a:buNone/>
            </a:pPr>
            <a:r>
              <a:rPr lang="nl-NL" dirty="0"/>
              <a:t>	</a:t>
            </a:r>
            <a:r>
              <a:rPr lang="nl-NL" dirty="0" smtClean="0"/>
              <a:t>Mogelijke oplossing combineren gegevens op verschillende 	niveaus, zoals:</a:t>
            </a:r>
          </a:p>
          <a:p>
            <a:pPr marL="0" indent="0">
              <a:buNone/>
            </a:pPr>
            <a:r>
              <a:rPr lang="nl-NL" dirty="0"/>
              <a:t>	</a:t>
            </a:r>
            <a:r>
              <a:rPr lang="nl-NL" dirty="0" smtClean="0"/>
              <a:t>Gegevensgroep, vervolgrecord, contract, dienstverband. </a:t>
            </a:r>
          </a:p>
          <a:p>
            <a:pPr marL="0" indent="0">
              <a:buNone/>
            </a:pPr>
            <a:r>
              <a:rPr lang="nl-NL" dirty="0"/>
              <a:t>	</a:t>
            </a:r>
            <a:r>
              <a:rPr lang="nl-NL" dirty="0" smtClean="0"/>
              <a:t>Levert geen 100% resultaat op -&gt; is dat acceptabel.</a:t>
            </a:r>
          </a:p>
          <a:p>
            <a:r>
              <a:rPr lang="nl-NL" dirty="0" smtClean="0"/>
              <a:t>Registratie asbest: </a:t>
            </a:r>
          </a:p>
          <a:p>
            <a:pPr marL="0" indent="0">
              <a:buNone/>
            </a:pPr>
            <a:r>
              <a:rPr lang="nl-NL" dirty="0"/>
              <a:t>	</a:t>
            </a:r>
            <a:r>
              <a:rPr lang="nl-NL" dirty="0" smtClean="0"/>
              <a:t>mogelijk niet compleet -&gt; acceptabel of uitzoeken?</a:t>
            </a:r>
          </a:p>
          <a:p>
            <a:r>
              <a:rPr lang="nl-NL" dirty="0" smtClean="0"/>
              <a:t>Wie komen in aanmerking voor permanente bewaring (o.a. aanvulling Stadsarchief Amsterdam op selectielijst).</a:t>
            </a:r>
          </a:p>
          <a:p>
            <a:pPr marL="0" indent="0">
              <a:buNone/>
            </a:pPr>
            <a:r>
              <a:rPr lang="nl-NL" dirty="0"/>
              <a:t>	</a:t>
            </a:r>
          </a:p>
          <a:p>
            <a:pPr marL="0" indent="0">
              <a:buNone/>
            </a:pPr>
            <a:r>
              <a:rPr lang="nl-NL" dirty="0" smtClean="0"/>
              <a:t> </a:t>
            </a:r>
            <a:endParaRPr lang="en-US" dirty="0"/>
          </a:p>
        </p:txBody>
      </p:sp>
      <p:sp>
        <p:nvSpPr>
          <p:cNvPr id="4" name="Tijdelijke aanduiding voor datum 3"/>
          <p:cNvSpPr>
            <a:spLocks noGrp="1"/>
          </p:cNvSpPr>
          <p:nvPr>
            <p:ph type="dt" sz="half" idx="10"/>
          </p:nvPr>
        </p:nvSpPr>
        <p:spPr/>
        <p:txBody>
          <a:bodyPr/>
          <a:lstStyle/>
          <a:p>
            <a:fld id="{71936F60-D347-4247-AE22-ECCF67410F82}" type="datetime1">
              <a:rPr lang="nl-NL" smtClean="0"/>
              <a:t>12-11-2019</a:t>
            </a:fld>
            <a:endParaRPr lang="nl-NL" dirty="0"/>
          </a:p>
        </p:txBody>
      </p:sp>
      <p:sp>
        <p:nvSpPr>
          <p:cNvPr id="5" name="Tijdelijke aanduiding voor voettekst 4"/>
          <p:cNvSpPr>
            <a:spLocks noGrp="1"/>
          </p:cNvSpPr>
          <p:nvPr>
            <p:ph type="ftr" sz="quarter" idx="11"/>
          </p:nvPr>
        </p:nvSpPr>
        <p:spPr/>
        <p:txBody>
          <a:bodyPr/>
          <a:lstStyle/>
          <a:p>
            <a:r>
              <a:rPr lang="nl-NL" smtClean="0"/>
              <a:t>Via Invoegen | Koptekst en voettekst kunt u de tekst wijzigen</a:t>
            </a:r>
            <a:endParaRPr lang="nl-NL" dirty="0"/>
          </a:p>
        </p:txBody>
      </p:sp>
      <p:sp>
        <p:nvSpPr>
          <p:cNvPr id="6" name="Tijdelijke aanduiding voor dianummer 5"/>
          <p:cNvSpPr>
            <a:spLocks noGrp="1"/>
          </p:cNvSpPr>
          <p:nvPr>
            <p:ph type="sldNum" sz="quarter" idx="12"/>
          </p:nvPr>
        </p:nvSpPr>
        <p:spPr/>
        <p:txBody>
          <a:bodyPr/>
          <a:lstStyle/>
          <a:p>
            <a:r>
              <a:rPr lang="nl-NL" smtClean="0"/>
              <a:t>| </a:t>
            </a:r>
            <a:fld id="{5A73F218-DCB0-4894-9B51-05C25669D534}" type="slidenum">
              <a:rPr lang="nl-NL" smtClean="0"/>
              <a:pPr/>
              <a:t>15</a:t>
            </a:fld>
            <a:endParaRPr lang="nl-NL" dirty="0"/>
          </a:p>
        </p:txBody>
      </p:sp>
    </p:spTree>
    <p:extLst>
      <p:ext uri="{BB962C8B-B14F-4D97-AF65-F5344CB8AC3E}">
        <p14:creationId xmlns:p14="http://schemas.microsoft.com/office/powerpoint/2010/main" val="19070097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err="1" smtClean="0"/>
              <a:t>Uitfaseren</a:t>
            </a:r>
            <a:r>
              <a:rPr lang="nl-NL" dirty="0" smtClean="0"/>
              <a:t> oud PSA</a:t>
            </a:r>
            <a:endParaRPr lang="en-US" dirty="0"/>
          </a:p>
        </p:txBody>
      </p:sp>
      <p:sp>
        <p:nvSpPr>
          <p:cNvPr id="3" name="Tijdelijke aanduiding voor inhoud 2"/>
          <p:cNvSpPr>
            <a:spLocks noGrp="1"/>
          </p:cNvSpPr>
          <p:nvPr>
            <p:ph idx="1"/>
          </p:nvPr>
        </p:nvSpPr>
        <p:spPr/>
        <p:txBody>
          <a:bodyPr/>
          <a:lstStyle/>
          <a:p>
            <a:r>
              <a:rPr lang="nl-NL" dirty="0" smtClean="0"/>
              <a:t>Uitgangspunt: project verantwoordelijk voor volledige vervanging;</a:t>
            </a:r>
          </a:p>
          <a:p>
            <a:r>
              <a:rPr lang="nl-NL" dirty="0" smtClean="0"/>
              <a:t>Praktijk: Oud systeem maakt deel uit </a:t>
            </a:r>
            <a:r>
              <a:rPr lang="nl-NL" dirty="0" err="1" smtClean="0"/>
              <a:t>fall</a:t>
            </a:r>
            <a:r>
              <a:rPr lang="nl-NL" dirty="0" smtClean="0"/>
              <a:t>-back scenario en blijft langer in de lucht dan projectduur;</a:t>
            </a:r>
          </a:p>
          <a:p>
            <a:endParaRPr lang="en-US" dirty="0"/>
          </a:p>
        </p:txBody>
      </p:sp>
      <p:sp>
        <p:nvSpPr>
          <p:cNvPr id="4" name="Tijdelijke aanduiding voor datum 3"/>
          <p:cNvSpPr>
            <a:spLocks noGrp="1"/>
          </p:cNvSpPr>
          <p:nvPr>
            <p:ph type="dt" sz="half" idx="10"/>
          </p:nvPr>
        </p:nvSpPr>
        <p:spPr/>
        <p:txBody>
          <a:bodyPr/>
          <a:lstStyle/>
          <a:p>
            <a:fld id="{71936F60-D347-4247-AE22-ECCF67410F82}" type="datetime1">
              <a:rPr lang="nl-NL" smtClean="0"/>
              <a:t>12-11-2019</a:t>
            </a:fld>
            <a:endParaRPr lang="nl-NL" dirty="0"/>
          </a:p>
        </p:txBody>
      </p:sp>
      <p:sp>
        <p:nvSpPr>
          <p:cNvPr id="5" name="Tijdelijke aanduiding voor voettekst 4"/>
          <p:cNvSpPr>
            <a:spLocks noGrp="1"/>
          </p:cNvSpPr>
          <p:nvPr>
            <p:ph type="ftr" sz="quarter" idx="11"/>
          </p:nvPr>
        </p:nvSpPr>
        <p:spPr/>
        <p:txBody>
          <a:bodyPr/>
          <a:lstStyle/>
          <a:p>
            <a:r>
              <a:rPr lang="nl-NL" smtClean="0"/>
              <a:t>Via Invoegen | Koptekst en voettekst kunt u de tekst wijzigen</a:t>
            </a:r>
            <a:endParaRPr lang="nl-NL" dirty="0"/>
          </a:p>
        </p:txBody>
      </p:sp>
      <p:sp>
        <p:nvSpPr>
          <p:cNvPr id="6" name="Tijdelijke aanduiding voor dianummer 5"/>
          <p:cNvSpPr>
            <a:spLocks noGrp="1"/>
          </p:cNvSpPr>
          <p:nvPr>
            <p:ph type="sldNum" sz="quarter" idx="12"/>
          </p:nvPr>
        </p:nvSpPr>
        <p:spPr/>
        <p:txBody>
          <a:bodyPr/>
          <a:lstStyle/>
          <a:p>
            <a:r>
              <a:rPr lang="nl-NL" smtClean="0"/>
              <a:t>| </a:t>
            </a:r>
            <a:fld id="{5A73F218-DCB0-4894-9B51-05C25669D534}" type="slidenum">
              <a:rPr lang="nl-NL" smtClean="0"/>
              <a:pPr/>
              <a:t>16</a:t>
            </a:fld>
            <a:endParaRPr lang="nl-NL" dirty="0"/>
          </a:p>
        </p:txBody>
      </p:sp>
    </p:spTree>
    <p:extLst>
      <p:ext uri="{BB962C8B-B14F-4D97-AF65-F5344CB8AC3E}">
        <p14:creationId xmlns:p14="http://schemas.microsoft.com/office/powerpoint/2010/main" val="7173287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Nieuwe inrichting</a:t>
            </a:r>
            <a:endParaRPr lang="en-US" dirty="0"/>
          </a:p>
        </p:txBody>
      </p:sp>
      <p:sp>
        <p:nvSpPr>
          <p:cNvPr id="3" name="Tijdelijke aanduiding voor inhoud 2"/>
          <p:cNvSpPr>
            <a:spLocks noGrp="1"/>
          </p:cNvSpPr>
          <p:nvPr>
            <p:ph idx="1"/>
          </p:nvPr>
        </p:nvSpPr>
        <p:spPr/>
        <p:txBody>
          <a:bodyPr/>
          <a:lstStyle/>
          <a:p>
            <a:r>
              <a:rPr lang="nl-NL" dirty="0" smtClean="0"/>
              <a:t>Inrichten bewaartermijnen;</a:t>
            </a:r>
          </a:p>
          <a:p>
            <a:endParaRPr lang="nl-NL" dirty="0" smtClean="0"/>
          </a:p>
        </p:txBody>
      </p:sp>
      <p:sp>
        <p:nvSpPr>
          <p:cNvPr id="4" name="Tijdelijke aanduiding voor datum 3"/>
          <p:cNvSpPr>
            <a:spLocks noGrp="1"/>
          </p:cNvSpPr>
          <p:nvPr>
            <p:ph type="dt" sz="half" idx="10"/>
          </p:nvPr>
        </p:nvSpPr>
        <p:spPr/>
        <p:txBody>
          <a:bodyPr/>
          <a:lstStyle/>
          <a:p>
            <a:fld id="{71936F60-D347-4247-AE22-ECCF67410F82}" type="datetime1">
              <a:rPr lang="nl-NL" smtClean="0"/>
              <a:t>12-11-2019</a:t>
            </a:fld>
            <a:endParaRPr lang="nl-NL" dirty="0"/>
          </a:p>
        </p:txBody>
      </p:sp>
      <p:sp>
        <p:nvSpPr>
          <p:cNvPr id="5" name="Tijdelijke aanduiding voor voettekst 4"/>
          <p:cNvSpPr>
            <a:spLocks noGrp="1"/>
          </p:cNvSpPr>
          <p:nvPr>
            <p:ph type="ftr" sz="quarter" idx="11"/>
          </p:nvPr>
        </p:nvSpPr>
        <p:spPr/>
        <p:txBody>
          <a:bodyPr/>
          <a:lstStyle/>
          <a:p>
            <a:r>
              <a:rPr lang="nl-NL" smtClean="0"/>
              <a:t>Via Invoegen | Koptekst en voettekst kunt u de tekst wijzigen</a:t>
            </a:r>
            <a:endParaRPr lang="nl-NL" dirty="0"/>
          </a:p>
        </p:txBody>
      </p:sp>
      <p:sp>
        <p:nvSpPr>
          <p:cNvPr id="6" name="Tijdelijke aanduiding voor dianummer 5"/>
          <p:cNvSpPr>
            <a:spLocks noGrp="1"/>
          </p:cNvSpPr>
          <p:nvPr>
            <p:ph type="sldNum" sz="quarter" idx="12"/>
          </p:nvPr>
        </p:nvSpPr>
        <p:spPr/>
        <p:txBody>
          <a:bodyPr/>
          <a:lstStyle/>
          <a:p>
            <a:r>
              <a:rPr lang="nl-NL" smtClean="0"/>
              <a:t>| </a:t>
            </a:r>
            <a:fld id="{5A73F218-DCB0-4894-9B51-05C25669D534}" type="slidenum">
              <a:rPr lang="nl-NL" smtClean="0"/>
              <a:pPr/>
              <a:t>17</a:t>
            </a:fld>
            <a:endParaRPr lang="nl-NL" dirty="0"/>
          </a:p>
        </p:txBody>
      </p:sp>
    </p:spTree>
    <p:extLst>
      <p:ext uri="{BB962C8B-B14F-4D97-AF65-F5344CB8AC3E}">
        <p14:creationId xmlns:p14="http://schemas.microsoft.com/office/powerpoint/2010/main" val="16794671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81971" y="1371600"/>
            <a:ext cx="8010000" cy="1769733"/>
          </a:xfrm>
        </p:spPr>
        <p:txBody>
          <a:bodyPr/>
          <a:lstStyle/>
          <a:p>
            <a:r>
              <a:rPr lang="nl-NL" dirty="0" smtClean="0"/>
              <a:t> realisatie IB-aspecten bij inrichting</a:t>
            </a:r>
            <a:endParaRPr lang="en-US" dirty="0"/>
          </a:p>
        </p:txBody>
      </p:sp>
      <p:sp>
        <p:nvSpPr>
          <p:cNvPr id="3" name="Tijdelijke aanduiding voor inhoud 2"/>
          <p:cNvSpPr>
            <a:spLocks noGrp="1"/>
          </p:cNvSpPr>
          <p:nvPr>
            <p:ph idx="1"/>
          </p:nvPr>
        </p:nvSpPr>
        <p:spPr>
          <a:xfrm>
            <a:off x="762000" y="2971800"/>
            <a:ext cx="8010000" cy="2787175"/>
          </a:xfrm>
        </p:spPr>
        <p:txBody>
          <a:bodyPr/>
          <a:lstStyle/>
          <a:p>
            <a:r>
              <a:rPr lang="nl-NL" dirty="0" smtClean="0"/>
              <a:t>Bij gunning is IB maar een onderdeel, leverancier die scoort bij business, doet dat niet per se bij IB;</a:t>
            </a:r>
          </a:p>
          <a:p>
            <a:r>
              <a:rPr lang="nl-NL" dirty="0" smtClean="0"/>
              <a:t>Projectplanning leidt tot keuzes (prioritering),</a:t>
            </a:r>
            <a:r>
              <a:rPr lang="nl-NL" dirty="0"/>
              <a:t>e</a:t>
            </a:r>
            <a:r>
              <a:rPr lang="nl-NL" dirty="0" smtClean="0"/>
              <a:t>erste prioriteit business is (logischerwijs) een werkend PSA;</a:t>
            </a:r>
          </a:p>
          <a:p>
            <a:r>
              <a:rPr lang="nl-NL" dirty="0" smtClean="0"/>
              <a:t>Opdrachtnemer: SAAS-leverancier </a:t>
            </a:r>
            <a:r>
              <a:rPr lang="nl-NL" dirty="0"/>
              <a:t>die niet alleen gemeenten als klanten bediend, zal minder geneigd zijn informatiemodel aan te passen (als die al wordt vrijgegeven</a:t>
            </a:r>
            <a:r>
              <a:rPr lang="nl-NL" dirty="0" smtClean="0"/>
              <a:t>);</a:t>
            </a:r>
          </a:p>
          <a:p>
            <a:r>
              <a:rPr lang="nl-NL" dirty="0" smtClean="0"/>
              <a:t>Uitvoerbaarheid kaders, bijv. TMLO;</a:t>
            </a:r>
          </a:p>
          <a:p>
            <a:r>
              <a:rPr lang="nl-NL" dirty="0" smtClean="0"/>
              <a:t>Eén aanbesteding niet altijd meest effectieve manier om kaders onder aandacht te brengen.</a:t>
            </a:r>
          </a:p>
          <a:p>
            <a:endParaRPr lang="en-US" dirty="0"/>
          </a:p>
        </p:txBody>
      </p:sp>
      <p:sp>
        <p:nvSpPr>
          <p:cNvPr id="4" name="Tijdelijke aanduiding voor datum 3"/>
          <p:cNvSpPr>
            <a:spLocks noGrp="1"/>
          </p:cNvSpPr>
          <p:nvPr>
            <p:ph type="dt" sz="half" idx="10"/>
          </p:nvPr>
        </p:nvSpPr>
        <p:spPr/>
        <p:txBody>
          <a:bodyPr/>
          <a:lstStyle/>
          <a:p>
            <a:fld id="{71936F60-D347-4247-AE22-ECCF67410F82}" type="datetime1">
              <a:rPr lang="nl-NL" smtClean="0"/>
              <a:t>12-11-2019</a:t>
            </a:fld>
            <a:endParaRPr lang="nl-NL" dirty="0"/>
          </a:p>
        </p:txBody>
      </p:sp>
      <p:sp>
        <p:nvSpPr>
          <p:cNvPr id="5" name="Tijdelijke aanduiding voor voettekst 4"/>
          <p:cNvSpPr>
            <a:spLocks noGrp="1"/>
          </p:cNvSpPr>
          <p:nvPr>
            <p:ph type="ftr" sz="quarter" idx="11"/>
          </p:nvPr>
        </p:nvSpPr>
        <p:spPr/>
        <p:txBody>
          <a:bodyPr/>
          <a:lstStyle/>
          <a:p>
            <a:r>
              <a:rPr lang="nl-NL" smtClean="0"/>
              <a:t>Via Invoegen | Koptekst en voettekst kunt u de tekst wijzigen</a:t>
            </a:r>
            <a:endParaRPr lang="nl-NL" dirty="0"/>
          </a:p>
        </p:txBody>
      </p:sp>
      <p:sp>
        <p:nvSpPr>
          <p:cNvPr id="6" name="Tijdelijke aanduiding voor dianummer 5"/>
          <p:cNvSpPr>
            <a:spLocks noGrp="1"/>
          </p:cNvSpPr>
          <p:nvPr>
            <p:ph type="sldNum" sz="quarter" idx="12"/>
          </p:nvPr>
        </p:nvSpPr>
        <p:spPr/>
        <p:txBody>
          <a:bodyPr/>
          <a:lstStyle/>
          <a:p>
            <a:r>
              <a:rPr lang="nl-NL" smtClean="0"/>
              <a:t>| </a:t>
            </a:r>
            <a:fld id="{5A73F218-DCB0-4894-9B51-05C25669D534}" type="slidenum">
              <a:rPr lang="nl-NL" smtClean="0"/>
              <a:pPr/>
              <a:t>18</a:t>
            </a:fld>
            <a:endParaRPr lang="nl-NL" dirty="0"/>
          </a:p>
        </p:txBody>
      </p:sp>
    </p:spTree>
    <p:extLst>
      <p:ext uri="{BB962C8B-B14F-4D97-AF65-F5344CB8AC3E}">
        <p14:creationId xmlns:p14="http://schemas.microsoft.com/office/powerpoint/2010/main" val="3331009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Implementatie</a:t>
            </a:r>
            <a:endParaRPr lang="en-US" dirty="0"/>
          </a:p>
        </p:txBody>
      </p:sp>
      <p:sp>
        <p:nvSpPr>
          <p:cNvPr id="3" name="Tijdelijke aanduiding voor inhoud 2"/>
          <p:cNvSpPr>
            <a:spLocks noGrp="1"/>
          </p:cNvSpPr>
          <p:nvPr>
            <p:ph idx="1"/>
          </p:nvPr>
        </p:nvSpPr>
        <p:spPr/>
        <p:txBody>
          <a:bodyPr/>
          <a:lstStyle/>
          <a:p>
            <a:r>
              <a:rPr lang="nl-NL" dirty="0" smtClean="0"/>
              <a:t>Zorg dragen dat de informatie ook beheerd gaat worden.</a:t>
            </a:r>
          </a:p>
          <a:p>
            <a:pPr>
              <a:buFont typeface="Wingdings" panose="05000000000000000000" pitchFamily="2" charset="2"/>
              <a:buChar char="Ø"/>
            </a:pPr>
            <a:r>
              <a:rPr lang="nl-NL" dirty="0"/>
              <a:t>	</a:t>
            </a:r>
            <a:r>
              <a:rPr lang="nl-NL" dirty="0" smtClean="0"/>
              <a:t>beheerafspraken maken.</a:t>
            </a:r>
          </a:p>
        </p:txBody>
      </p:sp>
      <p:sp>
        <p:nvSpPr>
          <p:cNvPr id="4" name="Tijdelijke aanduiding voor datum 3"/>
          <p:cNvSpPr>
            <a:spLocks noGrp="1"/>
          </p:cNvSpPr>
          <p:nvPr>
            <p:ph type="dt" sz="half" idx="10"/>
          </p:nvPr>
        </p:nvSpPr>
        <p:spPr/>
        <p:txBody>
          <a:bodyPr/>
          <a:lstStyle/>
          <a:p>
            <a:fld id="{71936F60-D347-4247-AE22-ECCF67410F82}" type="datetime1">
              <a:rPr lang="nl-NL" smtClean="0"/>
              <a:t>12-11-2019</a:t>
            </a:fld>
            <a:endParaRPr lang="nl-NL" dirty="0"/>
          </a:p>
        </p:txBody>
      </p:sp>
      <p:sp>
        <p:nvSpPr>
          <p:cNvPr id="5" name="Tijdelijke aanduiding voor voettekst 4"/>
          <p:cNvSpPr>
            <a:spLocks noGrp="1"/>
          </p:cNvSpPr>
          <p:nvPr>
            <p:ph type="ftr" sz="quarter" idx="11"/>
          </p:nvPr>
        </p:nvSpPr>
        <p:spPr/>
        <p:txBody>
          <a:bodyPr/>
          <a:lstStyle/>
          <a:p>
            <a:r>
              <a:rPr lang="nl-NL" smtClean="0"/>
              <a:t>Via Invoegen | Koptekst en voettekst kunt u de tekst wijzigen</a:t>
            </a:r>
            <a:endParaRPr lang="nl-NL" dirty="0"/>
          </a:p>
        </p:txBody>
      </p:sp>
      <p:sp>
        <p:nvSpPr>
          <p:cNvPr id="6" name="Tijdelijke aanduiding voor dianummer 5"/>
          <p:cNvSpPr>
            <a:spLocks noGrp="1"/>
          </p:cNvSpPr>
          <p:nvPr>
            <p:ph type="sldNum" sz="quarter" idx="12"/>
          </p:nvPr>
        </p:nvSpPr>
        <p:spPr/>
        <p:txBody>
          <a:bodyPr/>
          <a:lstStyle/>
          <a:p>
            <a:r>
              <a:rPr lang="nl-NL" smtClean="0"/>
              <a:t>| </a:t>
            </a:r>
            <a:fld id="{5A73F218-DCB0-4894-9B51-05C25669D534}" type="slidenum">
              <a:rPr lang="nl-NL" smtClean="0"/>
              <a:pPr/>
              <a:t>19</a:t>
            </a:fld>
            <a:endParaRPr lang="nl-NL" dirty="0"/>
          </a:p>
        </p:txBody>
      </p:sp>
    </p:spTree>
    <p:extLst>
      <p:ext uri="{BB962C8B-B14F-4D97-AF65-F5344CB8AC3E}">
        <p14:creationId xmlns:p14="http://schemas.microsoft.com/office/powerpoint/2010/main" val="10623060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Wat ga ik vertellen?</a:t>
            </a:r>
            <a:endParaRPr lang="en-US" dirty="0"/>
          </a:p>
        </p:txBody>
      </p:sp>
      <p:sp>
        <p:nvSpPr>
          <p:cNvPr id="3" name="Tijdelijke aanduiding voor inhoud 2"/>
          <p:cNvSpPr>
            <a:spLocks noGrp="1"/>
          </p:cNvSpPr>
          <p:nvPr>
            <p:ph idx="1"/>
          </p:nvPr>
        </p:nvSpPr>
        <p:spPr/>
        <p:txBody>
          <a:bodyPr/>
          <a:lstStyle/>
          <a:p>
            <a:r>
              <a:rPr lang="nl-NL" dirty="0" smtClean="0"/>
              <a:t>Toelichting werkwijze bij A’dam;</a:t>
            </a:r>
          </a:p>
          <a:p>
            <a:r>
              <a:rPr lang="nl-NL" dirty="0" smtClean="0"/>
              <a:t>Mijn ervaringen (tot nu toe) bij project voor nieuwe Personeelsadministratiesysteem;</a:t>
            </a:r>
          </a:p>
          <a:p>
            <a:r>
              <a:rPr lang="nl-NL" dirty="0" smtClean="0"/>
              <a:t>Dilemma’s/oplossingen;</a:t>
            </a:r>
          </a:p>
          <a:p>
            <a:r>
              <a:rPr lang="nl-NL" dirty="0" smtClean="0"/>
              <a:t>Ervaringen delen.</a:t>
            </a:r>
            <a:endParaRPr lang="en-US" dirty="0"/>
          </a:p>
        </p:txBody>
      </p:sp>
      <p:sp>
        <p:nvSpPr>
          <p:cNvPr id="4" name="Tijdelijke aanduiding voor datum 3"/>
          <p:cNvSpPr>
            <a:spLocks noGrp="1"/>
          </p:cNvSpPr>
          <p:nvPr>
            <p:ph type="dt" sz="half" idx="10"/>
          </p:nvPr>
        </p:nvSpPr>
        <p:spPr/>
        <p:txBody>
          <a:bodyPr/>
          <a:lstStyle/>
          <a:p>
            <a:fld id="{71936F60-D347-4247-AE22-ECCF67410F82}" type="datetime1">
              <a:rPr lang="nl-NL" smtClean="0"/>
              <a:t>12-11-2019</a:t>
            </a:fld>
            <a:endParaRPr lang="nl-NL" dirty="0"/>
          </a:p>
        </p:txBody>
      </p:sp>
      <p:sp>
        <p:nvSpPr>
          <p:cNvPr id="5" name="Tijdelijke aanduiding voor voettekst 4"/>
          <p:cNvSpPr>
            <a:spLocks noGrp="1"/>
          </p:cNvSpPr>
          <p:nvPr>
            <p:ph type="ftr" sz="quarter" idx="11"/>
          </p:nvPr>
        </p:nvSpPr>
        <p:spPr/>
        <p:txBody>
          <a:bodyPr/>
          <a:lstStyle/>
          <a:p>
            <a:r>
              <a:rPr lang="nl-NL" smtClean="0"/>
              <a:t>Via Invoegen | Koptekst en voettekst kunt u de tekst wijzigen</a:t>
            </a:r>
            <a:endParaRPr lang="nl-NL" dirty="0"/>
          </a:p>
        </p:txBody>
      </p:sp>
      <p:sp>
        <p:nvSpPr>
          <p:cNvPr id="6" name="Tijdelijke aanduiding voor dianummer 5"/>
          <p:cNvSpPr>
            <a:spLocks noGrp="1"/>
          </p:cNvSpPr>
          <p:nvPr>
            <p:ph type="sldNum" sz="quarter" idx="12"/>
          </p:nvPr>
        </p:nvSpPr>
        <p:spPr/>
        <p:txBody>
          <a:bodyPr/>
          <a:lstStyle/>
          <a:p>
            <a:r>
              <a:rPr lang="nl-NL" smtClean="0"/>
              <a:t>| </a:t>
            </a:r>
            <a:fld id="{5A73F218-DCB0-4894-9B51-05C25669D534}" type="slidenum">
              <a:rPr lang="nl-NL" smtClean="0"/>
              <a:pPr/>
              <a:t>2</a:t>
            </a:fld>
            <a:endParaRPr lang="nl-NL" dirty="0"/>
          </a:p>
        </p:txBody>
      </p:sp>
    </p:spTree>
    <p:extLst>
      <p:ext uri="{BB962C8B-B14F-4D97-AF65-F5344CB8AC3E}">
        <p14:creationId xmlns:p14="http://schemas.microsoft.com/office/powerpoint/2010/main" val="24679839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62000" y="1981200"/>
            <a:ext cx="8010000" cy="1143000"/>
          </a:xfrm>
        </p:spPr>
        <p:txBody>
          <a:bodyPr/>
          <a:lstStyle/>
          <a:p>
            <a:r>
              <a:rPr lang="nl-NL" dirty="0" smtClean="0"/>
              <a:t>Conclusie</a:t>
            </a:r>
            <a:endParaRPr lang="en-US" dirty="0"/>
          </a:p>
        </p:txBody>
      </p:sp>
      <p:sp>
        <p:nvSpPr>
          <p:cNvPr id="3" name="Tijdelijke aanduiding voor inhoud 2"/>
          <p:cNvSpPr>
            <a:spLocks noGrp="1"/>
          </p:cNvSpPr>
          <p:nvPr>
            <p:ph idx="1"/>
          </p:nvPr>
        </p:nvSpPr>
        <p:spPr/>
        <p:txBody>
          <a:bodyPr/>
          <a:lstStyle/>
          <a:p>
            <a:r>
              <a:rPr lang="nl-NL" dirty="0" smtClean="0"/>
              <a:t>Als je alle kaders onversneden wil realiseren is het lastig;</a:t>
            </a:r>
          </a:p>
          <a:p>
            <a:r>
              <a:rPr lang="nl-NL" dirty="0" smtClean="0"/>
              <a:t>Is bovenstaande ook altijd nodig?;</a:t>
            </a:r>
          </a:p>
          <a:p>
            <a:r>
              <a:rPr lang="nl-NL" dirty="0" smtClean="0"/>
              <a:t>Pragmatische insteek: ‘</a:t>
            </a:r>
            <a:r>
              <a:rPr lang="nl-NL" dirty="0" err="1" smtClean="0"/>
              <a:t>choose</a:t>
            </a:r>
            <a:r>
              <a:rPr lang="nl-NL" dirty="0" smtClean="0"/>
              <a:t> </a:t>
            </a:r>
            <a:r>
              <a:rPr lang="nl-NL" dirty="0" err="1" smtClean="0"/>
              <a:t>your</a:t>
            </a:r>
            <a:r>
              <a:rPr lang="nl-NL" dirty="0" smtClean="0"/>
              <a:t> </a:t>
            </a:r>
            <a:r>
              <a:rPr lang="nl-NL" dirty="0" err="1" smtClean="0"/>
              <a:t>battles</a:t>
            </a:r>
            <a:r>
              <a:rPr lang="nl-NL" dirty="0" smtClean="0"/>
              <a:t>’, soms moet je genoegen nemen met een ‘zesje’;</a:t>
            </a:r>
          </a:p>
          <a:p>
            <a:endParaRPr lang="nl-NL" dirty="0" smtClean="0"/>
          </a:p>
          <a:p>
            <a:pPr marL="0" indent="0">
              <a:buNone/>
            </a:pPr>
            <a:endParaRPr lang="nl-NL" dirty="0" smtClean="0"/>
          </a:p>
          <a:p>
            <a:endParaRPr lang="nl-NL" dirty="0" smtClean="0"/>
          </a:p>
          <a:p>
            <a:endParaRPr lang="en-US" dirty="0"/>
          </a:p>
        </p:txBody>
      </p:sp>
      <p:sp>
        <p:nvSpPr>
          <p:cNvPr id="4" name="Tijdelijke aanduiding voor datum 3"/>
          <p:cNvSpPr>
            <a:spLocks noGrp="1"/>
          </p:cNvSpPr>
          <p:nvPr>
            <p:ph type="dt" sz="half" idx="10"/>
          </p:nvPr>
        </p:nvSpPr>
        <p:spPr/>
        <p:txBody>
          <a:bodyPr/>
          <a:lstStyle/>
          <a:p>
            <a:fld id="{71936F60-D347-4247-AE22-ECCF67410F82}" type="datetime1">
              <a:rPr lang="nl-NL" smtClean="0"/>
              <a:t>12-11-2019</a:t>
            </a:fld>
            <a:endParaRPr lang="nl-NL" dirty="0"/>
          </a:p>
        </p:txBody>
      </p:sp>
      <p:sp>
        <p:nvSpPr>
          <p:cNvPr id="5" name="Tijdelijke aanduiding voor voettekst 4"/>
          <p:cNvSpPr>
            <a:spLocks noGrp="1"/>
          </p:cNvSpPr>
          <p:nvPr>
            <p:ph type="ftr" sz="quarter" idx="11"/>
          </p:nvPr>
        </p:nvSpPr>
        <p:spPr/>
        <p:txBody>
          <a:bodyPr/>
          <a:lstStyle/>
          <a:p>
            <a:r>
              <a:rPr lang="nl-NL" smtClean="0"/>
              <a:t>Via Invoegen | Koptekst en voettekst kunt u de tekst wijzigen</a:t>
            </a:r>
            <a:endParaRPr lang="nl-NL" dirty="0"/>
          </a:p>
        </p:txBody>
      </p:sp>
      <p:sp>
        <p:nvSpPr>
          <p:cNvPr id="6" name="Tijdelijke aanduiding voor dianummer 5"/>
          <p:cNvSpPr>
            <a:spLocks noGrp="1"/>
          </p:cNvSpPr>
          <p:nvPr>
            <p:ph type="sldNum" sz="quarter" idx="12"/>
          </p:nvPr>
        </p:nvSpPr>
        <p:spPr/>
        <p:txBody>
          <a:bodyPr/>
          <a:lstStyle/>
          <a:p>
            <a:r>
              <a:rPr lang="nl-NL" smtClean="0"/>
              <a:t>| </a:t>
            </a:r>
            <a:fld id="{5A73F218-DCB0-4894-9B51-05C25669D534}" type="slidenum">
              <a:rPr lang="nl-NL" smtClean="0"/>
              <a:pPr/>
              <a:t>20</a:t>
            </a:fld>
            <a:endParaRPr lang="nl-NL" dirty="0"/>
          </a:p>
        </p:txBody>
      </p:sp>
    </p:spTree>
    <p:extLst>
      <p:ext uri="{BB962C8B-B14F-4D97-AF65-F5344CB8AC3E}">
        <p14:creationId xmlns:p14="http://schemas.microsoft.com/office/powerpoint/2010/main" val="26056131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Vragen:</a:t>
            </a:r>
            <a:br>
              <a:rPr lang="nl-NL" dirty="0" smtClean="0"/>
            </a:br>
            <a:endParaRPr lang="en-US" dirty="0"/>
          </a:p>
        </p:txBody>
      </p:sp>
      <p:sp>
        <p:nvSpPr>
          <p:cNvPr id="3" name="Tijdelijke aanduiding voor inhoud 2"/>
          <p:cNvSpPr>
            <a:spLocks noGrp="1"/>
          </p:cNvSpPr>
          <p:nvPr>
            <p:ph idx="1"/>
          </p:nvPr>
        </p:nvSpPr>
        <p:spPr/>
        <p:txBody>
          <a:bodyPr/>
          <a:lstStyle/>
          <a:p>
            <a:r>
              <a:rPr lang="nl-NL" dirty="0" smtClean="0"/>
              <a:t>Welke kaders hebben jullie?</a:t>
            </a:r>
          </a:p>
          <a:p>
            <a:r>
              <a:rPr lang="nl-NL" dirty="0" smtClean="0"/>
              <a:t>Hoe ervaren jullie de kaders?</a:t>
            </a:r>
          </a:p>
          <a:p>
            <a:r>
              <a:rPr lang="nl-NL" dirty="0" smtClean="0"/>
              <a:t>Wat voor houding nemen jullie aan?</a:t>
            </a:r>
          </a:p>
          <a:p>
            <a:pPr marL="0" indent="0">
              <a:buNone/>
            </a:pPr>
            <a:endParaRPr lang="nl-NL" dirty="0"/>
          </a:p>
          <a:p>
            <a:pPr marL="0" indent="0">
              <a:buNone/>
            </a:pPr>
            <a:endParaRPr lang="nl-NL" dirty="0" smtClean="0"/>
          </a:p>
          <a:p>
            <a:endParaRPr lang="nl-NL" dirty="0" smtClean="0"/>
          </a:p>
          <a:p>
            <a:pPr marL="0" indent="0">
              <a:buNone/>
            </a:pPr>
            <a:endParaRPr lang="en-US" dirty="0"/>
          </a:p>
        </p:txBody>
      </p:sp>
      <p:sp>
        <p:nvSpPr>
          <p:cNvPr id="4" name="Tijdelijke aanduiding voor datum 3"/>
          <p:cNvSpPr>
            <a:spLocks noGrp="1"/>
          </p:cNvSpPr>
          <p:nvPr>
            <p:ph type="dt" sz="half" idx="10"/>
          </p:nvPr>
        </p:nvSpPr>
        <p:spPr/>
        <p:txBody>
          <a:bodyPr/>
          <a:lstStyle/>
          <a:p>
            <a:fld id="{71936F60-D347-4247-AE22-ECCF67410F82}" type="datetime1">
              <a:rPr lang="nl-NL" smtClean="0"/>
              <a:t>12-11-2019</a:t>
            </a:fld>
            <a:endParaRPr lang="nl-NL" dirty="0"/>
          </a:p>
        </p:txBody>
      </p:sp>
      <p:sp>
        <p:nvSpPr>
          <p:cNvPr id="5" name="Tijdelijke aanduiding voor voettekst 4"/>
          <p:cNvSpPr>
            <a:spLocks noGrp="1"/>
          </p:cNvSpPr>
          <p:nvPr>
            <p:ph type="ftr" sz="quarter" idx="11"/>
          </p:nvPr>
        </p:nvSpPr>
        <p:spPr/>
        <p:txBody>
          <a:bodyPr/>
          <a:lstStyle/>
          <a:p>
            <a:r>
              <a:rPr lang="nl-NL" smtClean="0"/>
              <a:t>Via Invoegen | Koptekst en voettekst kunt u de tekst wijzigen</a:t>
            </a:r>
            <a:endParaRPr lang="nl-NL" dirty="0"/>
          </a:p>
        </p:txBody>
      </p:sp>
      <p:sp>
        <p:nvSpPr>
          <p:cNvPr id="6" name="Tijdelijke aanduiding voor dianummer 5"/>
          <p:cNvSpPr>
            <a:spLocks noGrp="1"/>
          </p:cNvSpPr>
          <p:nvPr>
            <p:ph type="sldNum" sz="quarter" idx="12"/>
          </p:nvPr>
        </p:nvSpPr>
        <p:spPr/>
        <p:txBody>
          <a:bodyPr/>
          <a:lstStyle/>
          <a:p>
            <a:r>
              <a:rPr lang="nl-NL" smtClean="0"/>
              <a:t>| </a:t>
            </a:r>
            <a:fld id="{5A73F218-DCB0-4894-9B51-05C25669D534}" type="slidenum">
              <a:rPr lang="nl-NL" smtClean="0"/>
              <a:pPr/>
              <a:t>21</a:t>
            </a:fld>
            <a:endParaRPr lang="nl-NL" dirty="0"/>
          </a:p>
        </p:txBody>
      </p:sp>
    </p:spTree>
    <p:extLst>
      <p:ext uri="{BB962C8B-B14F-4D97-AF65-F5344CB8AC3E}">
        <p14:creationId xmlns:p14="http://schemas.microsoft.com/office/powerpoint/2010/main" val="40567406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62000" y="533400"/>
            <a:ext cx="8010000" cy="762000"/>
          </a:xfrm>
        </p:spPr>
        <p:txBody>
          <a:bodyPr/>
          <a:lstStyle/>
          <a:p>
            <a:r>
              <a:rPr lang="nl-NL" dirty="0" smtClean="0"/>
              <a:t>Organisatie</a:t>
            </a:r>
            <a:endParaRPr lang="en-US" dirty="0"/>
          </a:p>
        </p:txBody>
      </p:sp>
      <p:sp>
        <p:nvSpPr>
          <p:cNvPr id="4" name="Tijdelijke aanduiding voor datum 3"/>
          <p:cNvSpPr>
            <a:spLocks noGrp="1"/>
          </p:cNvSpPr>
          <p:nvPr>
            <p:ph type="dt" sz="half" idx="10"/>
          </p:nvPr>
        </p:nvSpPr>
        <p:spPr/>
        <p:txBody>
          <a:bodyPr/>
          <a:lstStyle/>
          <a:p>
            <a:fld id="{71936F60-D347-4247-AE22-ECCF67410F82}" type="datetime1">
              <a:rPr lang="nl-NL" smtClean="0"/>
              <a:t>12-11-2019</a:t>
            </a:fld>
            <a:endParaRPr lang="nl-NL" dirty="0"/>
          </a:p>
        </p:txBody>
      </p:sp>
      <p:sp>
        <p:nvSpPr>
          <p:cNvPr id="5" name="Tijdelijke aanduiding voor voettekst 4"/>
          <p:cNvSpPr>
            <a:spLocks noGrp="1"/>
          </p:cNvSpPr>
          <p:nvPr>
            <p:ph type="ftr" sz="quarter" idx="11"/>
          </p:nvPr>
        </p:nvSpPr>
        <p:spPr/>
        <p:txBody>
          <a:bodyPr/>
          <a:lstStyle/>
          <a:p>
            <a:r>
              <a:rPr lang="nl-NL" smtClean="0"/>
              <a:t>Via Invoegen | Koptekst en voettekst kunt u de tekst wijzigen</a:t>
            </a:r>
            <a:endParaRPr lang="nl-NL" dirty="0"/>
          </a:p>
        </p:txBody>
      </p:sp>
      <p:sp>
        <p:nvSpPr>
          <p:cNvPr id="6" name="Tijdelijke aanduiding voor dianummer 5"/>
          <p:cNvSpPr>
            <a:spLocks noGrp="1"/>
          </p:cNvSpPr>
          <p:nvPr>
            <p:ph type="sldNum" sz="quarter" idx="12"/>
          </p:nvPr>
        </p:nvSpPr>
        <p:spPr/>
        <p:txBody>
          <a:bodyPr/>
          <a:lstStyle/>
          <a:p>
            <a:r>
              <a:rPr lang="nl-NL" smtClean="0"/>
              <a:t>| </a:t>
            </a:r>
            <a:fld id="{5A73F218-DCB0-4894-9B51-05C25669D534}" type="slidenum">
              <a:rPr lang="nl-NL" smtClean="0"/>
              <a:pPr/>
              <a:t>3</a:t>
            </a:fld>
            <a:endParaRPr lang="nl-NL" dirty="0"/>
          </a:p>
        </p:txBody>
      </p:sp>
      <p:pic>
        <p:nvPicPr>
          <p:cNvPr id="4098"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62000" y="1371600"/>
            <a:ext cx="7956176" cy="3944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kstvak 6"/>
          <p:cNvSpPr txBox="1"/>
          <p:nvPr/>
        </p:nvSpPr>
        <p:spPr>
          <a:xfrm>
            <a:off x="838200" y="5562600"/>
            <a:ext cx="7848600" cy="276999"/>
          </a:xfrm>
          <a:prstGeom prst="rect">
            <a:avLst/>
          </a:prstGeom>
          <a:noFill/>
        </p:spPr>
        <p:txBody>
          <a:bodyPr wrap="square" lIns="0" tIns="0" rIns="0" bIns="0" rtlCol="0">
            <a:spAutoFit/>
          </a:bodyPr>
          <a:lstStyle/>
          <a:p>
            <a:r>
              <a:rPr lang="nl-NL" dirty="0" smtClean="0"/>
              <a:t>Aantal medewerkers: 15600</a:t>
            </a:r>
            <a:endParaRPr lang="en-US" dirty="0"/>
          </a:p>
        </p:txBody>
      </p:sp>
    </p:spTree>
    <p:extLst>
      <p:ext uri="{BB962C8B-B14F-4D97-AF65-F5344CB8AC3E}">
        <p14:creationId xmlns:p14="http://schemas.microsoft.com/office/powerpoint/2010/main" val="2932524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62000" y="457200"/>
            <a:ext cx="8010000" cy="1143000"/>
          </a:xfrm>
        </p:spPr>
        <p:txBody>
          <a:bodyPr/>
          <a:lstStyle/>
          <a:p>
            <a:r>
              <a:rPr lang="nl-NL" dirty="0" smtClean="0"/>
              <a:t>PPM (Project </a:t>
            </a:r>
            <a:r>
              <a:rPr lang="nl-NL" dirty="0" err="1" smtClean="0"/>
              <a:t>Portofoliomanagement</a:t>
            </a:r>
            <a:r>
              <a:rPr lang="nl-NL" dirty="0" smtClean="0"/>
              <a:t>)</a:t>
            </a:r>
            <a:endParaRPr lang="en-US" dirty="0"/>
          </a:p>
        </p:txBody>
      </p:sp>
      <p:sp>
        <p:nvSpPr>
          <p:cNvPr id="3" name="Tijdelijke aanduiding voor datum 2"/>
          <p:cNvSpPr>
            <a:spLocks noGrp="1"/>
          </p:cNvSpPr>
          <p:nvPr>
            <p:ph type="dt" sz="half" idx="10"/>
          </p:nvPr>
        </p:nvSpPr>
        <p:spPr/>
        <p:txBody>
          <a:bodyPr/>
          <a:lstStyle/>
          <a:p>
            <a:fld id="{1A77BA14-42C5-46AA-9FAD-892BA193696F}" type="datetime1">
              <a:rPr lang="nl-NL" smtClean="0"/>
              <a:t>12-11-2019</a:t>
            </a:fld>
            <a:endParaRPr lang="nl-NL" dirty="0"/>
          </a:p>
        </p:txBody>
      </p:sp>
      <p:sp>
        <p:nvSpPr>
          <p:cNvPr id="4" name="Tijdelijke aanduiding voor voettekst 3"/>
          <p:cNvSpPr>
            <a:spLocks noGrp="1"/>
          </p:cNvSpPr>
          <p:nvPr>
            <p:ph type="ftr" sz="quarter" idx="11"/>
          </p:nvPr>
        </p:nvSpPr>
        <p:spPr/>
        <p:txBody>
          <a:bodyPr/>
          <a:lstStyle/>
          <a:p>
            <a:r>
              <a:rPr lang="nl-NL" smtClean="0"/>
              <a:t>Via Invoegen | Koptekst en voettekst kunt u de tekst wijzigen</a:t>
            </a:r>
            <a:endParaRPr lang="nl-NL" dirty="0"/>
          </a:p>
        </p:txBody>
      </p:sp>
      <p:sp>
        <p:nvSpPr>
          <p:cNvPr id="5" name="Tijdelijke aanduiding voor dianummer 4"/>
          <p:cNvSpPr>
            <a:spLocks noGrp="1"/>
          </p:cNvSpPr>
          <p:nvPr>
            <p:ph type="sldNum" sz="quarter" idx="12"/>
          </p:nvPr>
        </p:nvSpPr>
        <p:spPr/>
        <p:txBody>
          <a:bodyPr/>
          <a:lstStyle/>
          <a:p>
            <a:r>
              <a:rPr lang="nl-NL" smtClean="0"/>
              <a:t>| </a:t>
            </a:r>
            <a:fld id="{5A73F218-DCB0-4894-9B51-05C25669D534}" type="slidenum">
              <a:rPr lang="nl-NL" smtClean="0"/>
              <a:pPr/>
              <a:t>4</a:t>
            </a:fld>
            <a:endParaRPr lang="nl-NL"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9370" y="1766888"/>
            <a:ext cx="5732030" cy="43488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202582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Accountteams</a:t>
            </a:r>
            <a:endParaRPr lang="en-US" dirty="0"/>
          </a:p>
        </p:txBody>
      </p:sp>
      <p:sp>
        <p:nvSpPr>
          <p:cNvPr id="3" name="Tijdelijke aanduiding voor inhoud 2"/>
          <p:cNvSpPr>
            <a:spLocks noGrp="1"/>
          </p:cNvSpPr>
          <p:nvPr>
            <p:ph idx="1"/>
          </p:nvPr>
        </p:nvSpPr>
        <p:spPr/>
        <p:txBody>
          <a:bodyPr/>
          <a:lstStyle/>
          <a:p>
            <a:pPr marL="0" indent="0">
              <a:buNone/>
            </a:pPr>
            <a:r>
              <a:rPr lang="nl-NL" dirty="0" smtClean="0"/>
              <a:t>Samenstelling:</a:t>
            </a:r>
          </a:p>
          <a:p>
            <a:r>
              <a:rPr lang="nl-NL" dirty="0" smtClean="0"/>
              <a:t>Informatiemanager</a:t>
            </a:r>
          </a:p>
          <a:p>
            <a:r>
              <a:rPr lang="nl-NL" dirty="0" smtClean="0"/>
              <a:t>Informatiearchitect</a:t>
            </a:r>
          </a:p>
          <a:p>
            <a:r>
              <a:rPr lang="nl-NL" dirty="0" smtClean="0"/>
              <a:t>Security-/privacy-</a:t>
            </a:r>
            <a:r>
              <a:rPr lang="nl-NL" dirty="0" err="1" smtClean="0"/>
              <a:t>officer</a:t>
            </a:r>
            <a:endParaRPr lang="nl-NL" dirty="0" smtClean="0"/>
          </a:p>
          <a:p>
            <a:r>
              <a:rPr lang="nl-NL" dirty="0" err="1" smtClean="0"/>
              <a:t>Demandmanager</a:t>
            </a:r>
            <a:endParaRPr lang="nl-NL" dirty="0" smtClean="0"/>
          </a:p>
          <a:p>
            <a:r>
              <a:rPr lang="nl-NL" dirty="0" smtClean="0"/>
              <a:t>Functioneel beheer</a:t>
            </a:r>
          </a:p>
          <a:p>
            <a:r>
              <a:rPr lang="nl-NL" dirty="0" smtClean="0"/>
              <a:t>Adviseur informatiebeheer</a:t>
            </a:r>
          </a:p>
          <a:p>
            <a:endParaRPr lang="nl-NL" dirty="0" smtClean="0"/>
          </a:p>
          <a:p>
            <a:endParaRPr lang="en-US" dirty="0"/>
          </a:p>
        </p:txBody>
      </p:sp>
      <p:sp>
        <p:nvSpPr>
          <p:cNvPr id="4" name="Tijdelijke aanduiding voor datum 3"/>
          <p:cNvSpPr>
            <a:spLocks noGrp="1"/>
          </p:cNvSpPr>
          <p:nvPr>
            <p:ph type="dt" sz="half" idx="10"/>
          </p:nvPr>
        </p:nvSpPr>
        <p:spPr/>
        <p:txBody>
          <a:bodyPr/>
          <a:lstStyle/>
          <a:p>
            <a:fld id="{71936F60-D347-4247-AE22-ECCF67410F82}" type="datetime1">
              <a:rPr lang="nl-NL" smtClean="0"/>
              <a:t>12-11-2019</a:t>
            </a:fld>
            <a:endParaRPr lang="nl-NL" dirty="0"/>
          </a:p>
        </p:txBody>
      </p:sp>
      <p:sp>
        <p:nvSpPr>
          <p:cNvPr id="5" name="Tijdelijke aanduiding voor voettekst 4"/>
          <p:cNvSpPr>
            <a:spLocks noGrp="1"/>
          </p:cNvSpPr>
          <p:nvPr>
            <p:ph type="ftr" sz="quarter" idx="11"/>
          </p:nvPr>
        </p:nvSpPr>
        <p:spPr/>
        <p:txBody>
          <a:bodyPr/>
          <a:lstStyle/>
          <a:p>
            <a:r>
              <a:rPr lang="nl-NL" smtClean="0"/>
              <a:t>Via Invoegen | Koptekst en voettekst kunt u de tekst wijzigen</a:t>
            </a:r>
            <a:endParaRPr lang="nl-NL" dirty="0"/>
          </a:p>
        </p:txBody>
      </p:sp>
      <p:sp>
        <p:nvSpPr>
          <p:cNvPr id="6" name="Tijdelijke aanduiding voor dianummer 5"/>
          <p:cNvSpPr>
            <a:spLocks noGrp="1"/>
          </p:cNvSpPr>
          <p:nvPr>
            <p:ph type="sldNum" sz="quarter" idx="12"/>
          </p:nvPr>
        </p:nvSpPr>
        <p:spPr/>
        <p:txBody>
          <a:bodyPr/>
          <a:lstStyle/>
          <a:p>
            <a:r>
              <a:rPr lang="nl-NL" smtClean="0"/>
              <a:t>| </a:t>
            </a:r>
            <a:fld id="{5A73F218-DCB0-4894-9B51-05C25669D534}" type="slidenum">
              <a:rPr lang="nl-NL" smtClean="0"/>
              <a:pPr/>
              <a:t>5</a:t>
            </a:fld>
            <a:endParaRPr lang="nl-NL" dirty="0"/>
          </a:p>
        </p:txBody>
      </p:sp>
    </p:spTree>
    <p:extLst>
      <p:ext uri="{BB962C8B-B14F-4D97-AF65-F5344CB8AC3E}">
        <p14:creationId xmlns:p14="http://schemas.microsoft.com/office/powerpoint/2010/main" val="20063000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PSA Amsterdam</a:t>
            </a:r>
            <a:endParaRPr lang="en-US" dirty="0"/>
          </a:p>
        </p:txBody>
      </p:sp>
      <p:sp>
        <p:nvSpPr>
          <p:cNvPr id="3" name="Tijdelijke aanduiding voor inhoud 2"/>
          <p:cNvSpPr>
            <a:spLocks noGrp="1"/>
          </p:cNvSpPr>
          <p:nvPr>
            <p:ph idx="1"/>
          </p:nvPr>
        </p:nvSpPr>
        <p:spPr/>
        <p:txBody>
          <a:bodyPr/>
          <a:lstStyle/>
          <a:p>
            <a:r>
              <a:rPr lang="nl-NL" dirty="0" smtClean="0"/>
              <a:t>Projectstart begin 2018, productie 20-1-2020;</a:t>
            </a:r>
          </a:p>
          <a:p>
            <a:r>
              <a:rPr lang="nl-NL" dirty="0" smtClean="0"/>
              <a:t>Eerst motorblok neerzetten met personeels- en salarisadministratie;</a:t>
            </a:r>
          </a:p>
          <a:p>
            <a:r>
              <a:rPr lang="nl-NL" dirty="0" smtClean="0"/>
              <a:t>Satellieten met gerelateerde processen geen deel aanbesteding;</a:t>
            </a:r>
          </a:p>
          <a:p>
            <a:r>
              <a:rPr lang="nl-NL" dirty="0" smtClean="0"/>
              <a:t>Geen archivering in DMS maar in PSA-voorziening.</a:t>
            </a:r>
          </a:p>
          <a:p>
            <a:r>
              <a:rPr lang="nl-NL" dirty="0" smtClean="0"/>
              <a:t>Nog steeds werk in uitvoering.</a:t>
            </a:r>
            <a:endParaRPr lang="en-US" dirty="0"/>
          </a:p>
        </p:txBody>
      </p:sp>
      <p:sp>
        <p:nvSpPr>
          <p:cNvPr id="4" name="Tijdelijke aanduiding voor datum 3"/>
          <p:cNvSpPr>
            <a:spLocks noGrp="1"/>
          </p:cNvSpPr>
          <p:nvPr>
            <p:ph type="dt" sz="half" idx="10"/>
          </p:nvPr>
        </p:nvSpPr>
        <p:spPr/>
        <p:txBody>
          <a:bodyPr/>
          <a:lstStyle/>
          <a:p>
            <a:fld id="{71936F60-D347-4247-AE22-ECCF67410F82}" type="datetime1">
              <a:rPr lang="nl-NL" smtClean="0"/>
              <a:t>12-11-2019</a:t>
            </a:fld>
            <a:endParaRPr lang="nl-NL" dirty="0"/>
          </a:p>
        </p:txBody>
      </p:sp>
      <p:sp>
        <p:nvSpPr>
          <p:cNvPr id="5" name="Tijdelijke aanduiding voor voettekst 4"/>
          <p:cNvSpPr>
            <a:spLocks noGrp="1"/>
          </p:cNvSpPr>
          <p:nvPr>
            <p:ph type="ftr" sz="quarter" idx="11"/>
          </p:nvPr>
        </p:nvSpPr>
        <p:spPr/>
        <p:txBody>
          <a:bodyPr/>
          <a:lstStyle/>
          <a:p>
            <a:r>
              <a:rPr lang="nl-NL" smtClean="0"/>
              <a:t>Via Invoegen | Koptekst en voettekst kunt u de tekst wijzigen</a:t>
            </a:r>
            <a:endParaRPr lang="nl-NL" dirty="0"/>
          </a:p>
        </p:txBody>
      </p:sp>
      <p:sp>
        <p:nvSpPr>
          <p:cNvPr id="6" name="Tijdelijke aanduiding voor dianummer 5"/>
          <p:cNvSpPr>
            <a:spLocks noGrp="1"/>
          </p:cNvSpPr>
          <p:nvPr>
            <p:ph type="sldNum" sz="quarter" idx="12"/>
          </p:nvPr>
        </p:nvSpPr>
        <p:spPr/>
        <p:txBody>
          <a:bodyPr/>
          <a:lstStyle/>
          <a:p>
            <a:r>
              <a:rPr lang="nl-NL" smtClean="0"/>
              <a:t>| </a:t>
            </a:r>
            <a:fld id="{5A73F218-DCB0-4894-9B51-05C25669D534}" type="slidenum">
              <a:rPr lang="nl-NL" smtClean="0"/>
              <a:pPr/>
              <a:t>6</a:t>
            </a:fld>
            <a:endParaRPr lang="nl-NL" dirty="0"/>
          </a:p>
        </p:txBody>
      </p:sp>
    </p:spTree>
    <p:extLst>
      <p:ext uri="{BB962C8B-B14F-4D97-AF65-F5344CB8AC3E}">
        <p14:creationId xmlns:p14="http://schemas.microsoft.com/office/powerpoint/2010/main" val="36364686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Verkenning/Definitiefase (1)</a:t>
            </a:r>
            <a:br>
              <a:rPr lang="nl-NL" dirty="0" smtClean="0"/>
            </a:br>
            <a:r>
              <a:rPr lang="nl-NL" dirty="0" smtClean="0"/>
              <a:t>Bijdrage IB</a:t>
            </a:r>
            <a:endParaRPr lang="en-US" dirty="0"/>
          </a:p>
        </p:txBody>
      </p:sp>
      <p:sp>
        <p:nvSpPr>
          <p:cNvPr id="3" name="Tijdelijke aanduiding voor inhoud 2"/>
          <p:cNvSpPr>
            <a:spLocks noGrp="1"/>
          </p:cNvSpPr>
          <p:nvPr>
            <p:ph idx="1"/>
          </p:nvPr>
        </p:nvSpPr>
        <p:spPr/>
        <p:txBody>
          <a:bodyPr/>
          <a:lstStyle/>
          <a:p>
            <a:r>
              <a:rPr lang="nl-NL" dirty="0" smtClean="0"/>
              <a:t>Deelname aan deelprojectgroep IV/ICT;</a:t>
            </a:r>
          </a:p>
          <a:p>
            <a:r>
              <a:rPr lang="nl-NL" dirty="0" smtClean="0"/>
              <a:t>Meelezen PPM-stukken;</a:t>
            </a:r>
          </a:p>
          <a:p>
            <a:r>
              <a:rPr lang="nl-NL" dirty="0" smtClean="0"/>
              <a:t>Bijdrage </a:t>
            </a:r>
            <a:r>
              <a:rPr lang="nl-NL" dirty="0" err="1" smtClean="0"/>
              <a:t>PvE</a:t>
            </a:r>
            <a:r>
              <a:rPr lang="nl-NL" dirty="0" smtClean="0"/>
              <a:t>.</a:t>
            </a:r>
            <a:endParaRPr lang="en-US" dirty="0"/>
          </a:p>
        </p:txBody>
      </p:sp>
      <p:sp>
        <p:nvSpPr>
          <p:cNvPr id="4" name="Tijdelijke aanduiding voor datum 3"/>
          <p:cNvSpPr>
            <a:spLocks noGrp="1"/>
          </p:cNvSpPr>
          <p:nvPr>
            <p:ph type="dt" sz="half" idx="10"/>
          </p:nvPr>
        </p:nvSpPr>
        <p:spPr/>
        <p:txBody>
          <a:bodyPr/>
          <a:lstStyle/>
          <a:p>
            <a:fld id="{71936F60-D347-4247-AE22-ECCF67410F82}" type="datetime1">
              <a:rPr lang="nl-NL" smtClean="0"/>
              <a:t>12-11-2019</a:t>
            </a:fld>
            <a:endParaRPr lang="nl-NL" dirty="0"/>
          </a:p>
        </p:txBody>
      </p:sp>
      <p:sp>
        <p:nvSpPr>
          <p:cNvPr id="5" name="Tijdelijke aanduiding voor voettekst 4"/>
          <p:cNvSpPr>
            <a:spLocks noGrp="1"/>
          </p:cNvSpPr>
          <p:nvPr>
            <p:ph type="ftr" sz="quarter" idx="11"/>
          </p:nvPr>
        </p:nvSpPr>
        <p:spPr/>
        <p:txBody>
          <a:bodyPr/>
          <a:lstStyle/>
          <a:p>
            <a:r>
              <a:rPr lang="nl-NL" smtClean="0"/>
              <a:t>Via Invoegen | Koptekst en voettekst kunt u de tekst wijzigen</a:t>
            </a:r>
            <a:endParaRPr lang="nl-NL" dirty="0"/>
          </a:p>
        </p:txBody>
      </p:sp>
      <p:sp>
        <p:nvSpPr>
          <p:cNvPr id="6" name="Tijdelijke aanduiding voor dianummer 5"/>
          <p:cNvSpPr>
            <a:spLocks noGrp="1"/>
          </p:cNvSpPr>
          <p:nvPr>
            <p:ph type="sldNum" sz="quarter" idx="12"/>
          </p:nvPr>
        </p:nvSpPr>
        <p:spPr/>
        <p:txBody>
          <a:bodyPr/>
          <a:lstStyle/>
          <a:p>
            <a:r>
              <a:rPr lang="nl-NL" smtClean="0"/>
              <a:t>| </a:t>
            </a:r>
            <a:fld id="{5A73F218-DCB0-4894-9B51-05C25669D534}" type="slidenum">
              <a:rPr lang="nl-NL" smtClean="0"/>
              <a:pPr/>
              <a:t>7</a:t>
            </a:fld>
            <a:endParaRPr lang="nl-NL" dirty="0"/>
          </a:p>
        </p:txBody>
      </p:sp>
    </p:spTree>
    <p:extLst>
      <p:ext uri="{BB962C8B-B14F-4D97-AF65-F5344CB8AC3E}">
        <p14:creationId xmlns:p14="http://schemas.microsoft.com/office/powerpoint/2010/main" val="10580533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Verkenning/Definitiefase (2)</a:t>
            </a:r>
            <a:br>
              <a:rPr lang="nl-NL" dirty="0" smtClean="0"/>
            </a:br>
            <a:r>
              <a:rPr lang="nl-NL" dirty="0" err="1" smtClean="0"/>
              <a:t>PvE</a:t>
            </a:r>
            <a:r>
              <a:rPr lang="nl-NL" dirty="0" smtClean="0"/>
              <a:t>-input</a:t>
            </a:r>
            <a:endParaRPr lang="en-US" dirty="0"/>
          </a:p>
        </p:txBody>
      </p:sp>
      <p:sp>
        <p:nvSpPr>
          <p:cNvPr id="3" name="Tijdelijke aanduiding voor inhoud 2"/>
          <p:cNvSpPr>
            <a:spLocks noGrp="1"/>
          </p:cNvSpPr>
          <p:nvPr>
            <p:ph idx="1"/>
          </p:nvPr>
        </p:nvSpPr>
        <p:spPr/>
        <p:txBody>
          <a:bodyPr/>
          <a:lstStyle/>
          <a:p>
            <a:pPr marL="0" indent="0">
              <a:buNone/>
            </a:pPr>
            <a:r>
              <a:rPr lang="nl-NL" dirty="0" smtClean="0"/>
              <a:t>Eisen gericht op:</a:t>
            </a:r>
          </a:p>
          <a:p>
            <a:endParaRPr lang="nl-NL" dirty="0"/>
          </a:p>
          <a:p>
            <a:r>
              <a:rPr lang="nl-NL" dirty="0" smtClean="0"/>
              <a:t>Standaarden: TMLO</a:t>
            </a:r>
            <a:r>
              <a:rPr lang="nl-NL" dirty="0"/>
              <a:t>/</a:t>
            </a:r>
            <a:r>
              <a:rPr lang="nl-NL" dirty="0" smtClean="0"/>
              <a:t>Duurzame bestandsformaten gem. A’dam;</a:t>
            </a:r>
          </a:p>
          <a:p>
            <a:r>
              <a:rPr lang="nl-NL" dirty="0" smtClean="0"/>
              <a:t>Archiefvernietiging;</a:t>
            </a:r>
          </a:p>
          <a:p>
            <a:r>
              <a:rPr lang="nl-NL" dirty="0" smtClean="0"/>
              <a:t>Eisen exporteerbaarheid (i.v.m. </a:t>
            </a:r>
            <a:r>
              <a:rPr lang="nl-NL" dirty="0" err="1" smtClean="0"/>
              <a:t>lifecycle</a:t>
            </a:r>
            <a:r>
              <a:rPr lang="nl-NL" dirty="0" smtClean="0"/>
              <a:t> applicatie);</a:t>
            </a:r>
          </a:p>
          <a:p>
            <a:r>
              <a:rPr lang="nl-NL" dirty="0" smtClean="0"/>
              <a:t>Authenticiteit/integriteit</a:t>
            </a:r>
          </a:p>
          <a:p>
            <a:pPr marL="0" indent="0">
              <a:buNone/>
            </a:pPr>
            <a:endParaRPr lang="nl-NL" dirty="0" smtClean="0"/>
          </a:p>
          <a:p>
            <a:pPr marL="0" indent="0">
              <a:buNone/>
            </a:pPr>
            <a:endParaRPr lang="nl-NL" dirty="0"/>
          </a:p>
          <a:p>
            <a:pPr marL="0" indent="0">
              <a:buNone/>
            </a:pPr>
            <a:endParaRPr lang="en-US" dirty="0"/>
          </a:p>
        </p:txBody>
      </p:sp>
      <p:sp>
        <p:nvSpPr>
          <p:cNvPr id="4" name="Tijdelijke aanduiding voor datum 3"/>
          <p:cNvSpPr>
            <a:spLocks noGrp="1"/>
          </p:cNvSpPr>
          <p:nvPr>
            <p:ph type="dt" sz="half" idx="10"/>
          </p:nvPr>
        </p:nvSpPr>
        <p:spPr/>
        <p:txBody>
          <a:bodyPr/>
          <a:lstStyle/>
          <a:p>
            <a:fld id="{71936F60-D347-4247-AE22-ECCF67410F82}" type="datetime1">
              <a:rPr lang="nl-NL" smtClean="0"/>
              <a:t>12-11-2019</a:t>
            </a:fld>
            <a:endParaRPr lang="nl-NL" dirty="0"/>
          </a:p>
        </p:txBody>
      </p:sp>
      <p:sp>
        <p:nvSpPr>
          <p:cNvPr id="5" name="Tijdelijke aanduiding voor voettekst 4"/>
          <p:cNvSpPr>
            <a:spLocks noGrp="1"/>
          </p:cNvSpPr>
          <p:nvPr>
            <p:ph type="ftr" sz="quarter" idx="11"/>
          </p:nvPr>
        </p:nvSpPr>
        <p:spPr/>
        <p:txBody>
          <a:bodyPr/>
          <a:lstStyle/>
          <a:p>
            <a:r>
              <a:rPr lang="nl-NL" smtClean="0"/>
              <a:t>Via Invoegen | Koptekst en voettekst kunt u de tekst wijzigen</a:t>
            </a:r>
            <a:endParaRPr lang="nl-NL" dirty="0"/>
          </a:p>
        </p:txBody>
      </p:sp>
      <p:sp>
        <p:nvSpPr>
          <p:cNvPr id="6" name="Tijdelijke aanduiding voor dianummer 5"/>
          <p:cNvSpPr>
            <a:spLocks noGrp="1"/>
          </p:cNvSpPr>
          <p:nvPr>
            <p:ph type="sldNum" sz="quarter" idx="12"/>
          </p:nvPr>
        </p:nvSpPr>
        <p:spPr/>
        <p:txBody>
          <a:bodyPr/>
          <a:lstStyle/>
          <a:p>
            <a:r>
              <a:rPr lang="nl-NL" smtClean="0"/>
              <a:t>| </a:t>
            </a:r>
            <a:fld id="{5A73F218-DCB0-4894-9B51-05C25669D534}" type="slidenum">
              <a:rPr lang="nl-NL" smtClean="0"/>
              <a:pPr/>
              <a:t>8</a:t>
            </a:fld>
            <a:endParaRPr lang="nl-NL" dirty="0"/>
          </a:p>
        </p:txBody>
      </p:sp>
    </p:spTree>
    <p:extLst>
      <p:ext uri="{BB962C8B-B14F-4D97-AF65-F5344CB8AC3E}">
        <p14:creationId xmlns:p14="http://schemas.microsoft.com/office/powerpoint/2010/main" val="23803005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dilemma’s</a:t>
            </a:r>
            <a:endParaRPr lang="en-US" dirty="0"/>
          </a:p>
        </p:txBody>
      </p:sp>
      <p:sp>
        <p:nvSpPr>
          <p:cNvPr id="3" name="Tijdelijke aanduiding voor inhoud 2"/>
          <p:cNvSpPr>
            <a:spLocks noGrp="1"/>
          </p:cNvSpPr>
          <p:nvPr>
            <p:ph idx="1"/>
          </p:nvPr>
        </p:nvSpPr>
        <p:spPr/>
        <p:txBody>
          <a:bodyPr/>
          <a:lstStyle/>
          <a:p>
            <a:endParaRPr lang="nl-NL" dirty="0" smtClean="0"/>
          </a:p>
          <a:p>
            <a:endParaRPr lang="nl-NL" dirty="0" smtClean="0"/>
          </a:p>
          <a:p>
            <a:pPr marL="0" indent="0">
              <a:buNone/>
            </a:pPr>
            <a:endParaRPr lang="nl-NL" dirty="0" smtClean="0"/>
          </a:p>
          <a:p>
            <a:pPr marL="0" indent="0">
              <a:buNone/>
            </a:pPr>
            <a:endParaRPr lang="nl-NL" dirty="0" smtClean="0"/>
          </a:p>
          <a:p>
            <a:pPr marL="0" indent="0">
              <a:buNone/>
            </a:pPr>
            <a:endParaRPr lang="nl-NL" dirty="0" smtClean="0"/>
          </a:p>
          <a:p>
            <a:pPr marL="0" indent="0">
              <a:buNone/>
            </a:pPr>
            <a:endParaRPr lang="nl-NL" dirty="0"/>
          </a:p>
          <a:p>
            <a:pPr marL="0" indent="0">
              <a:buNone/>
            </a:pPr>
            <a:endParaRPr lang="nl-NL" dirty="0" smtClean="0"/>
          </a:p>
          <a:p>
            <a:pPr marL="0" indent="0">
              <a:buNone/>
            </a:pPr>
            <a:r>
              <a:rPr lang="nl-NL" dirty="0" smtClean="0"/>
              <a:t> </a:t>
            </a:r>
            <a:endParaRPr lang="en-US" dirty="0"/>
          </a:p>
        </p:txBody>
      </p:sp>
      <p:sp>
        <p:nvSpPr>
          <p:cNvPr id="4" name="Tijdelijke aanduiding voor datum 3"/>
          <p:cNvSpPr>
            <a:spLocks noGrp="1"/>
          </p:cNvSpPr>
          <p:nvPr>
            <p:ph type="dt" sz="half" idx="10"/>
          </p:nvPr>
        </p:nvSpPr>
        <p:spPr/>
        <p:txBody>
          <a:bodyPr/>
          <a:lstStyle/>
          <a:p>
            <a:fld id="{71936F60-D347-4247-AE22-ECCF67410F82}" type="datetime1">
              <a:rPr lang="nl-NL" smtClean="0"/>
              <a:t>12-11-2019</a:t>
            </a:fld>
            <a:endParaRPr lang="nl-NL" dirty="0"/>
          </a:p>
        </p:txBody>
      </p:sp>
      <p:sp>
        <p:nvSpPr>
          <p:cNvPr id="5" name="Tijdelijke aanduiding voor voettekst 4"/>
          <p:cNvSpPr>
            <a:spLocks noGrp="1"/>
          </p:cNvSpPr>
          <p:nvPr>
            <p:ph type="ftr" sz="quarter" idx="11"/>
          </p:nvPr>
        </p:nvSpPr>
        <p:spPr/>
        <p:txBody>
          <a:bodyPr/>
          <a:lstStyle/>
          <a:p>
            <a:r>
              <a:rPr lang="nl-NL" smtClean="0"/>
              <a:t>Via Invoegen | Koptekst en voettekst kunt u de tekst wijzigen</a:t>
            </a:r>
            <a:endParaRPr lang="nl-NL" dirty="0"/>
          </a:p>
        </p:txBody>
      </p:sp>
      <p:sp>
        <p:nvSpPr>
          <p:cNvPr id="6" name="Tijdelijke aanduiding voor dianummer 5"/>
          <p:cNvSpPr>
            <a:spLocks noGrp="1"/>
          </p:cNvSpPr>
          <p:nvPr>
            <p:ph type="sldNum" sz="quarter" idx="12"/>
          </p:nvPr>
        </p:nvSpPr>
        <p:spPr/>
        <p:txBody>
          <a:bodyPr/>
          <a:lstStyle/>
          <a:p>
            <a:r>
              <a:rPr lang="nl-NL" smtClean="0"/>
              <a:t>| </a:t>
            </a:r>
            <a:fld id="{5A73F218-DCB0-4894-9B51-05C25669D534}" type="slidenum">
              <a:rPr lang="nl-NL" smtClean="0"/>
              <a:pPr/>
              <a:t>9</a:t>
            </a:fld>
            <a:endParaRPr lang="nl-NL" dirty="0"/>
          </a:p>
        </p:txBody>
      </p:sp>
      <p:pic>
        <p:nvPicPr>
          <p:cNvPr id="1028" name="Picture 4" descr="Afbeeldingsresultaat voor eisen carto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1828800"/>
            <a:ext cx="4286250" cy="4219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2151295"/>
      </p:ext>
    </p:extLst>
  </p:cSld>
  <p:clrMapOvr>
    <a:masterClrMapping/>
  </p:clrMapOvr>
</p:sld>
</file>

<file path=ppt/theme/theme1.xml><?xml version="1.0" encoding="utf-8"?>
<a:theme xmlns:a="http://schemas.openxmlformats.org/drawingml/2006/main" name="blank">
  <a:themeElements>
    <a:clrScheme name="Kleurenschema Gemeente Amsterdam">
      <a:dk1>
        <a:srgbClr val="000000"/>
      </a:dk1>
      <a:lt1>
        <a:srgbClr val="FFFFFF"/>
      </a:lt1>
      <a:dk2>
        <a:srgbClr val="000000"/>
      </a:dk2>
      <a:lt2>
        <a:srgbClr val="BEBEBE"/>
      </a:lt2>
      <a:accent1>
        <a:srgbClr val="FF0000"/>
      </a:accent1>
      <a:accent2>
        <a:srgbClr val="FF9100"/>
      </a:accent2>
      <a:accent3>
        <a:srgbClr val="FFE600"/>
      </a:accent3>
      <a:accent4>
        <a:srgbClr val="00A0E6"/>
      </a:accent4>
      <a:accent5>
        <a:srgbClr val="00A03C"/>
      </a:accent5>
      <a:accent6>
        <a:srgbClr val="E60082"/>
      </a:accent6>
      <a:hlink>
        <a:srgbClr val="000000"/>
      </a:hlink>
      <a:folHlink>
        <a:srgbClr val="000000"/>
      </a:folHlink>
    </a:clrScheme>
    <a:fontScheme name="Lettertype Gemeente Amsterdam">
      <a:majorFont>
        <a:latin typeface="Corbel"/>
        <a:ea typeface=""/>
        <a:cs typeface=""/>
      </a:majorFont>
      <a:minorFont>
        <a:latin typeface="Corbe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lIns="0" tIns="0" rIns="0" bIns="0" rtlCol="0">
        <a:spAutoFit/>
      </a:bodyPr>
      <a:lstStyle>
        <a:defPPr>
          <a:defRPr/>
        </a:defPPr>
      </a:lstStyle>
    </a:txDef>
  </a:objectDefaults>
  <a:extraClrSchemeLst/>
  <a:extLst>
    <a:ext uri="{05A4C25C-085E-4340-85A3-A5531E510DB2}">
      <thm15:themeFamily xmlns="" xmlns:thm15="http://schemas.microsoft.com/office/thememl/2012/main" name="Presentatie Gemeente Amsterdam.potx" id="{C7836E94-AE2C-4432-B7F6-8F24116E5142}" vid="{30D10CD8-47BF-4285-920D-749C150B9B8D}"/>
    </a:ext>
  </a:extLst>
</a:theme>
</file>

<file path=ppt/theme/theme2.xml><?xml version="1.0" encoding="utf-8"?>
<a:theme xmlns:a="http://schemas.openxmlformats.org/drawingml/2006/main" name="Office-thema">
  <a:themeElements>
    <a:clrScheme name="Kleurenschema Gemeente Amsterdam">
      <a:dk1>
        <a:srgbClr val="000000"/>
      </a:dk1>
      <a:lt1>
        <a:srgbClr val="FFFFFF"/>
      </a:lt1>
      <a:dk2>
        <a:srgbClr val="000000"/>
      </a:dk2>
      <a:lt2>
        <a:srgbClr val="BEBEBE"/>
      </a:lt2>
      <a:accent1>
        <a:srgbClr val="FF0000"/>
      </a:accent1>
      <a:accent2>
        <a:srgbClr val="FF9100"/>
      </a:accent2>
      <a:accent3>
        <a:srgbClr val="FFE600"/>
      </a:accent3>
      <a:accent4>
        <a:srgbClr val="00A0E6"/>
      </a:accent4>
      <a:accent5>
        <a:srgbClr val="00A03C"/>
      </a:accent5>
      <a:accent6>
        <a:srgbClr val="E60082"/>
      </a:accent6>
      <a:hlink>
        <a:srgbClr val="000000"/>
      </a:hlink>
      <a:folHlink>
        <a:srgbClr val="000000"/>
      </a:folHlink>
    </a:clrScheme>
    <a:fontScheme name="Lettertype Gemeente Amsterdam">
      <a:majorFont>
        <a:latin typeface="Corbel"/>
        <a:ea typeface=""/>
        <a:cs typeface=""/>
      </a:majorFont>
      <a:minorFont>
        <a:latin typeface="Corbe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hema">
  <a:themeElements>
    <a:clrScheme name="Kleurenschema Gemeente Amsterdam">
      <a:dk1>
        <a:srgbClr val="000000"/>
      </a:dk1>
      <a:lt1>
        <a:srgbClr val="FFFFFF"/>
      </a:lt1>
      <a:dk2>
        <a:srgbClr val="000000"/>
      </a:dk2>
      <a:lt2>
        <a:srgbClr val="BEBEBE"/>
      </a:lt2>
      <a:accent1>
        <a:srgbClr val="FF0000"/>
      </a:accent1>
      <a:accent2>
        <a:srgbClr val="FF9100"/>
      </a:accent2>
      <a:accent3>
        <a:srgbClr val="FFE600"/>
      </a:accent3>
      <a:accent4>
        <a:srgbClr val="00A0E6"/>
      </a:accent4>
      <a:accent5>
        <a:srgbClr val="00A03C"/>
      </a:accent5>
      <a:accent6>
        <a:srgbClr val="E60082"/>
      </a:accent6>
      <a:hlink>
        <a:srgbClr val="000000"/>
      </a:hlink>
      <a:folHlink>
        <a:srgbClr val="000000"/>
      </a:folHlink>
    </a:clrScheme>
    <a:fontScheme name="Lettertype Gemeente Amsterdam">
      <a:majorFont>
        <a:latin typeface="Corbel"/>
        <a:ea typeface=""/>
        <a:cs typeface=""/>
      </a:majorFont>
      <a:minorFont>
        <a:latin typeface="Corbe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CA31B25-4F68-4C70-8A07-8A21B9BDA8A5}"/>
</file>

<file path=customXml/itemProps2.xml><?xml version="1.0" encoding="utf-8"?>
<ds:datastoreItem xmlns:ds="http://schemas.openxmlformats.org/officeDocument/2006/customXml" ds:itemID="{35CAD441-A46A-451A-A5A0-B26156211AB9}"/>
</file>

<file path=docProps/app.xml><?xml version="1.0" encoding="utf-8"?>
<Properties xmlns="http://schemas.openxmlformats.org/officeDocument/2006/extended-properties" xmlns:vt="http://schemas.openxmlformats.org/officeDocument/2006/docPropsVTypes">
  <Template>blank</Template>
  <TotalTime>3299</TotalTime>
  <Words>894</Words>
  <Application>Microsoft Office PowerPoint</Application>
  <PresentationFormat>Diavoorstelling (4:3)</PresentationFormat>
  <Paragraphs>241</Paragraphs>
  <Slides>21</Slides>
  <Notes>7</Notes>
  <HiddenSlides>0</HiddenSlides>
  <MMClips>0</MMClips>
  <ScaleCrop>false</ScaleCrop>
  <HeadingPairs>
    <vt:vector size="4" baseType="variant">
      <vt:variant>
        <vt:lpstr>Thema</vt:lpstr>
      </vt:variant>
      <vt:variant>
        <vt:i4>1</vt:i4>
      </vt:variant>
      <vt:variant>
        <vt:lpstr>Diatitels</vt:lpstr>
      </vt:variant>
      <vt:variant>
        <vt:i4>21</vt:i4>
      </vt:variant>
    </vt:vector>
  </HeadingPairs>
  <TitlesOfParts>
    <vt:vector size="22" baseType="lpstr">
      <vt:lpstr>blank</vt:lpstr>
      <vt:lpstr>Archivering by design PSA Amsterdam</vt:lpstr>
      <vt:lpstr>Wat ga ik vertellen?</vt:lpstr>
      <vt:lpstr>Organisatie</vt:lpstr>
      <vt:lpstr>PPM (Project Portofoliomanagement)</vt:lpstr>
      <vt:lpstr>Accountteams</vt:lpstr>
      <vt:lpstr>PSA Amsterdam</vt:lpstr>
      <vt:lpstr>Verkenning/Definitiefase (1) Bijdrage IB</vt:lpstr>
      <vt:lpstr>Verkenning/Definitiefase (2) PvE-input</vt:lpstr>
      <vt:lpstr>dilemma’s</vt:lpstr>
      <vt:lpstr>Realisatie/implementatie (1) Bijdrage IB</vt:lpstr>
      <vt:lpstr>Analyse/opruimen data voorlopers (1)</vt:lpstr>
      <vt:lpstr>Analyse/opruimen data voorlopers (2)</vt:lpstr>
      <vt:lpstr>Bewaartermijnen</vt:lpstr>
      <vt:lpstr>PowerPoint-presentatie</vt:lpstr>
      <vt:lpstr>Voorbeeld beslispunten: </vt:lpstr>
      <vt:lpstr>Uitfaseren oud PSA</vt:lpstr>
      <vt:lpstr>Nieuwe inrichting</vt:lpstr>
      <vt:lpstr> realisatie IB-aspecten bij inrichting</vt:lpstr>
      <vt:lpstr>Implementatie</vt:lpstr>
      <vt:lpstr>Conclusie</vt:lpstr>
      <vt:lpstr>Vragen: </vt:lpstr>
    </vt:vector>
  </TitlesOfParts>
  <Company>Gemeente Amsterdam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Smeets, Frank</dc:creator>
  <dc:description>Versie 1.3 - 1 juli 2015_x000d_
Ontwikkeling sjabloon en macro's:_x000d_
www.JoulesUnlimited.nl</dc:description>
  <cp:lastModifiedBy>Ouwerkerk, Rens</cp:lastModifiedBy>
  <cp:revision>77</cp:revision>
  <dcterms:created xsi:type="dcterms:W3CDTF">2019-09-03T07:52:22Z</dcterms:created>
  <dcterms:modified xsi:type="dcterms:W3CDTF">2019-11-12T07:01:47Z</dcterms:modified>
</cp:coreProperties>
</file>