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21.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slideLayouts/slideLayout6.xml" ContentType="application/vnd.openxmlformats-officedocument.presentationml.slideLayout+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4.xml" ContentType="application/vnd.openxmlformats-officedocument.presentationml.notesSlide+xml"/>
  <Override PartName="/ppt/slideLayouts/slideLayout5.xml" ContentType="application/vnd.openxmlformats-officedocument.presentationml.slideLayout+xml"/>
  <Override PartName="/ppt/slideLayouts/slideLayout12.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7.xml" ContentType="application/vnd.openxmlformats-officedocument.presentationml.notesSlide+xml"/>
  <Override PartName="/ppt/slideLayouts/slideLayout4.xml" ContentType="application/vnd.openxmlformats-officedocument.presentationml.slideLayout+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3">
  <p:sldMasterIdLst>
    <p:sldMasterId id="2147483717" r:id="rId1"/>
  </p:sldMasterIdLst>
  <p:notesMasterIdLst>
    <p:notesMasterId r:id="rId23"/>
  </p:notesMasterIdLst>
  <p:handoutMasterIdLst>
    <p:handoutMasterId r:id="rId24"/>
  </p:handoutMasterIdLst>
  <p:sldIdLst>
    <p:sldId id="263" r:id="rId2"/>
    <p:sldId id="286" r:id="rId3"/>
    <p:sldId id="267" r:id="rId4"/>
    <p:sldId id="264" r:id="rId5"/>
    <p:sldId id="265" r:id="rId6"/>
    <p:sldId id="275" r:id="rId7"/>
    <p:sldId id="268" r:id="rId8"/>
    <p:sldId id="271" r:id="rId9"/>
    <p:sldId id="282" r:id="rId10"/>
    <p:sldId id="269" r:id="rId11"/>
    <p:sldId id="277" r:id="rId12"/>
    <p:sldId id="283" r:id="rId13"/>
    <p:sldId id="278" r:id="rId14"/>
    <p:sldId id="279" r:id="rId15"/>
    <p:sldId id="284" r:id="rId16"/>
    <p:sldId id="287" r:id="rId17"/>
    <p:sldId id="288" r:id="rId18"/>
    <p:sldId id="270" r:id="rId19"/>
    <p:sldId id="285" r:id="rId20"/>
    <p:sldId id="273" r:id="rId21"/>
    <p:sldId id="272" r:id="rId22"/>
  </p:sldIdLst>
  <p:sldSz cx="9144000" cy="6858000" type="screen4x3"/>
  <p:notesSz cx="6858000" cy="9144000"/>
  <p:defaultTextStyle>
    <a:defPPr lvl="0">
      <a:defRPr lang="nl-NL"/>
    </a:defPPr>
    <a:lvl1pPr marL="0" lvl="1" algn="l" defTabSz="914400" rtl="0" eaLnBrk="1" latinLnBrk="0" hangingPunct="1">
      <a:defRPr sz="1800" kern="1200">
        <a:solidFill>
          <a:schemeClr val="tx1"/>
        </a:solidFill>
        <a:latin typeface="+mn-lt"/>
        <a:ea typeface="+mn-ea"/>
        <a:cs typeface="+mn-cs"/>
      </a:defRPr>
    </a:lvl1pPr>
    <a:lvl2pPr marL="457200" lvl="2" algn="l" defTabSz="914400" rtl="0" eaLnBrk="1" latinLnBrk="0" hangingPunct="1">
      <a:defRPr sz="1800" kern="1200">
        <a:solidFill>
          <a:schemeClr val="tx1"/>
        </a:solidFill>
        <a:latin typeface="+mn-lt"/>
        <a:ea typeface="+mn-ea"/>
        <a:cs typeface="+mn-cs"/>
      </a:defRPr>
    </a:lvl2pPr>
    <a:lvl3pPr marL="914400" lvl="3" algn="l" defTabSz="914400" rtl="0" eaLnBrk="1" latinLnBrk="0" hangingPunct="1">
      <a:defRPr sz="1800" kern="1200">
        <a:solidFill>
          <a:schemeClr val="tx1"/>
        </a:solidFill>
        <a:latin typeface="+mn-lt"/>
        <a:ea typeface="+mn-ea"/>
        <a:cs typeface="+mn-cs"/>
      </a:defRPr>
    </a:lvl3pPr>
    <a:lvl4pPr marL="1371600" lvl="4"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013">
          <p15:clr>
            <a:srgbClr val="A4A3A4"/>
          </p15:clr>
        </p15:guide>
        <p15:guide id="2" orient="horz" pos="3871">
          <p15:clr>
            <a:srgbClr val="A4A3A4"/>
          </p15:clr>
        </p15:guide>
        <p15:guide id="3" pos="2880">
          <p15:clr>
            <a:srgbClr val="A4A3A4"/>
          </p15:clr>
        </p15:guide>
        <p15:guide id="4" pos="310">
          <p15:clr>
            <a:srgbClr val="A4A3A4"/>
          </p15:clr>
        </p15:guide>
        <p15:guide id="5" pos="5498">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762" autoAdjust="0"/>
  </p:normalViewPr>
  <p:slideViewPr>
    <p:cSldViewPr>
      <p:cViewPr>
        <p:scale>
          <a:sx n="90" d="100"/>
          <a:sy n="90" d="100"/>
        </p:scale>
        <p:origin x="-2250" y="-336"/>
      </p:cViewPr>
      <p:guideLst>
        <p:guide orient="horz" pos="1026"/>
        <p:guide orient="horz" pos="3871"/>
        <p:guide pos="2880"/>
        <p:guide pos="310"/>
        <p:guide pos="5545"/>
      </p:guideLst>
    </p:cSldViewPr>
  </p:slideViewPr>
  <p:notesTextViewPr>
    <p:cViewPr>
      <p:scale>
        <a:sx n="100" d="100"/>
        <a:sy n="100" d="100"/>
      </p:scale>
      <p:origin x="0" y="0"/>
    </p:cViewPr>
  </p:notesTextViewPr>
  <p:notesViewPr>
    <p:cSldViewPr>
      <p:cViewPr varScale="1">
        <p:scale>
          <a:sx n="62" d="100"/>
          <a:sy n="62" d="100"/>
        </p:scale>
        <p:origin x="-2626" y="-77"/>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E7F393C-6EC8-45EA-8A7B-CAE425F76153}" type="datetimeFigureOut">
              <a:rPr lang="nl-NL" smtClean="0"/>
              <a:pPr/>
              <a:t>12-11-2019</a:t>
            </a:fld>
            <a:endParaRPr lang="nl-NL" dirty="0"/>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F57E2F9-E7B3-403F-BF57-C22921875C4F}" type="slidenum">
              <a:rPr lang="nl-NL" smtClean="0"/>
              <a:pPr/>
              <a:t>‹nr.›</a:t>
            </a:fld>
            <a:endParaRPr lang="nl-NL" dirty="0"/>
          </a:p>
        </p:txBody>
      </p:sp>
    </p:spTree>
    <p:extLst>
      <p:ext uri="{BB962C8B-B14F-4D97-AF65-F5344CB8AC3E}">
        <p14:creationId xmlns:p14="http://schemas.microsoft.com/office/powerpoint/2010/main" val="1699866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AC0B33-3943-42F1-973C-9CDD51C76BBD}" type="datetimeFigureOut">
              <a:rPr lang="nl-NL" smtClean="0"/>
              <a:pPr/>
              <a:t>12-11-2019</a:t>
            </a:fld>
            <a:endParaRPr lang="nl-NL" dirty="0"/>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7381A9-0C9E-4D3A-A28B-AC4E168A57BC}" type="slidenum">
              <a:rPr lang="nl-NL" smtClean="0"/>
              <a:pPr/>
              <a:t>‹nr.›</a:t>
            </a:fld>
            <a:endParaRPr lang="nl-NL" dirty="0"/>
          </a:p>
        </p:txBody>
      </p:sp>
    </p:spTree>
    <p:extLst>
      <p:ext uri="{BB962C8B-B14F-4D97-AF65-F5344CB8AC3E}">
        <p14:creationId xmlns:p14="http://schemas.microsoft.com/office/powerpoint/2010/main" val="1805764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Ongeveer 150 IB-DIV</a:t>
            </a:r>
          </a:p>
          <a:p>
            <a:r>
              <a:rPr lang="nl-NL" dirty="0" smtClean="0"/>
              <a:t>22 adviseurs</a:t>
            </a:r>
          </a:p>
          <a:p>
            <a:endParaRPr lang="en-US" dirty="0"/>
          </a:p>
        </p:txBody>
      </p:sp>
      <p:sp>
        <p:nvSpPr>
          <p:cNvPr id="4" name="Tijdelijke aanduiding voor dianummer 3"/>
          <p:cNvSpPr>
            <a:spLocks noGrp="1"/>
          </p:cNvSpPr>
          <p:nvPr>
            <p:ph type="sldNum" sz="quarter" idx="10"/>
          </p:nvPr>
        </p:nvSpPr>
        <p:spPr/>
        <p:txBody>
          <a:bodyPr/>
          <a:lstStyle/>
          <a:p>
            <a:fld id="{697381A9-0C9E-4D3A-A28B-AC4E168A57BC}" type="slidenum">
              <a:rPr lang="nl-NL" smtClean="0"/>
              <a:pPr/>
              <a:t>3</a:t>
            </a:fld>
            <a:endParaRPr lang="nl-NL" dirty="0"/>
          </a:p>
        </p:txBody>
      </p:sp>
    </p:spTree>
    <p:extLst>
      <p:ext uri="{BB962C8B-B14F-4D97-AF65-F5344CB8AC3E}">
        <p14:creationId xmlns:p14="http://schemas.microsoft.com/office/powerpoint/2010/main" val="1126941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Alle projecten met IV-element doorlopen PPM-proces</a:t>
            </a:r>
          </a:p>
          <a:p>
            <a:endParaRPr lang="en-US" dirty="0"/>
          </a:p>
        </p:txBody>
      </p:sp>
      <p:sp>
        <p:nvSpPr>
          <p:cNvPr id="4" name="Tijdelijke aanduiding voor dianummer 3"/>
          <p:cNvSpPr>
            <a:spLocks noGrp="1"/>
          </p:cNvSpPr>
          <p:nvPr>
            <p:ph type="sldNum" sz="quarter" idx="10"/>
          </p:nvPr>
        </p:nvSpPr>
        <p:spPr/>
        <p:txBody>
          <a:bodyPr/>
          <a:lstStyle/>
          <a:p>
            <a:fld id="{697381A9-0C9E-4D3A-A28B-AC4E168A57BC}" type="slidenum">
              <a:rPr lang="nl-NL" smtClean="0"/>
              <a:pPr/>
              <a:t>4</a:t>
            </a:fld>
            <a:endParaRPr lang="nl-NL" dirty="0"/>
          </a:p>
        </p:txBody>
      </p:sp>
    </p:spTree>
    <p:extLst>
      <p:ext uri="{BB962C8B-B14F-4D97-AF65-F5344CB8AC3E}">
        <p14:creationId xmlns:p14="http://schemas.microsoft.com/office/powerpoint/2010/main" val="1430855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US" dirty="0"/>
          </a:p>
        </p:txBody>
      </p:sp>
      <p:sp>
        <p:nvSpPr>
          <p:cNvPr id="4" name="Tijdelijke aanduiding voor dianummer 3"/>
          <p:cNvSpPr>
            <a:spLocks noGrp="1"/>
          </p:cNvSpPr>
          <p:nvPr>
            <p:ph type="sldNum" sz="quarter" idx="10"/>
          </p:nvPr>
        </p:nvSpPr>
        <p:spPr/>
        <p:txBody>
          <a:bodyPr/>
          <a:lstStyle/>
          <a:p>
            <a:fld id="{697381A9-0C9E-4D3A-A28B-AC4E168A57BC}" type="slidenum">
              <a:rPr lang="nl-NL" smtClean="0"/>
              <a:pPr/>
              <a:t>5</a:t>
            </a:fld>
            <a:endParaRPr lang="nl-NL" dirty="0"/>
          </a:p>
        </p:txBody>
      </p:sp>
    </p:spTree>
    <p:extLst>
      <p:ext uri="{BB962C8B-B14F-4D97-AF65-F5344CB8AC3E}">
        <p14:creationId xmlns:p14="http://schemas.microsoft.com/office/powerpoint/2010/main" val="12347681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US" dirty="0"/>
          </a:p>
        </p:txBody>
      </p:sp>
      <p:sp>
        <p:nvSpPr>
          <p:cNvPr id="4" name="Tijdelijke aanduiding voor dianummer 3"/>
          <p:cNvSpPr>
            <a:spLocks noGrp="1"/>
          </p:cNvSpPr>
          <p:nvPr>
            <p:ph type="sldNum" sz="quarter" idx="10"/>
          </p:nvPr>
        </p:nvSpPr>
        <p:spPr/>
        <p:txBody>
          <a:bodyPr/>
          <a:lstStyle/>
          <a:p>
            <a:fld id="{697381A9-0C9E-4D3A-A28B-AC4E168A57BC}" type="slidenum">
              <a:rPr lang="nl-NL" smtClean="0"/>
              <a:pPr/>
              <a:t>8</a:t>
            </a:fld>
            <a:endParaRPr lang="nl-NL" dirty="0"/>
          </a:p>
        </p:txBody>
      </p:sp>
    </p:spTree>
    <p:extLst>
      <p:ext uri="{BB962C8B-B14F-4D97-AF65-F5344CB8AC3E}">
        <p14:creationId xmlns:p14="http://schemas.microsoft.com/office/powerpoint/2010/main" val="7719678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US" dirty="0"/>
          </a:p>
        </p:txBody>
      </p:sp>
      <p:sp>
        <p:nvSpPr>
          <p:cNvPr id="4" name="Tijdelijke aanduiding voor dianummer 3"/>
          <p:cNvSpPr>
            <a:spLocks noGrp="1"/>
          </p:cNvSpPr>
          <p:nvPr>
            <p:ph type="sldNum" sz="quarter" idx="10"/>
          </p:nvPr>
        </p:nvSpPr>
        <p:spPr/>
        <p:txBody>
          <a:bodyPr/>
          <a:lstStyle/>
          <a:p>
            <a:fld id="{697381A9-0C9E-4D3A-A28B-AC4E168A57BC}" type="slidenum">
              <a:rPr lang="nl-NL" smtClean="0"/>
              <a:pPr/>
              <a:t>9</a:t>
            </a:fld>
            <a:endParaRPr lang="nl-NL" dirty="0"/>
          </a:p>
        </p:txBody>
      </p:sp>
    </p:spTree>
    <p:extLst>
      <p:ext uri="{BB962C8B-B14F-4D97-AF65-F5344CB8AC3E}">
        <p14:creationId xmlns:p14="http://schemas.microsoft.com/office/powerpoint/2010/main" val="23756148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Zitten we eigenlijk nog in</a:t>
            </a:r>
            <a:endParaRPr lang="en-US" dirty="0"/>
          </a:p>
        </p:txBody>
      </p:sp>
      <p:sp>
        <p:nvSpPr>
          <p:cNvPr id="4" name="Tijdelijke aanduiding voor dianummer 3"/>
          <p:cNvSpPr>
            <a:spLocks noGrp="1"/>
          </p:cNvSpPr>
          <p:nvPr>
            <p:ph type="sldNum" sz="quarter" idx="10"/>
          </p:nvPr>
        </p:nvSpPr>
        <p:spPr/>
        <p:txBody>
          <a:bodyPr/>
          <a:lstStyle/>
          <a:p>
            <a:fld id="{697381A9-0C9E-4D3A-A28B-AC4E168A57BC}" type="slidenum">
              <a:rPr lang="nl-NL" smtClean="0"/>
              <a:pPr/>
              <a:t>10</a:t>
            </a:fld>
            <a:endParaRPr lang="nl-NL" dirty="0"/>
          </a:p>
        </p:txBody>
      </p:sp>
    </p:spTree>
    <p:extLst>
      <p:ext uri="{BB962C8B-B14F-4D97-AF65-F5344CB8AC3E}">
        <p14:creationId xmlns:p14="http://schemas.microsoft.com/office/powerpoint/2010/main" val="32835597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Onderste punt: kaders vergen misschien meer coördinatie van bovenaf: VNG e.d.</a:t>
            </a:r>
            <a:endParaRPr lang="en-US" dirty="0"/>
          </a:p>
        </p:txBody>
      </p:sp>
      <p:sp>
        <p:nvSpPr>
          <p:cNvPr id="4" name="Tijdelijke aanduiding voor dianummer 3"/>
          <p:cNvSpPr>
            <a:spLocks noGrp="1"/>
          </p:cNvSpPr>
          <p:nvPr>
            <p:ph type="sldNum" sz="quarter" idx="10"/>
          </p:nvPr>
        </p:nvSpPr>
        <p:spPr/>
        <p:txBody>
          <a:bodyPr/>
          <a:lstStyle/>
          <a:p>
            <a:fld id="{697381A9-0C9E-4D3A-A28B-AC4E168A57BC}" type="slidenum">
              <a:rPr lang="nl-NL" smtClean="0"/>
              <a:pPr/>
              <a:t>18</a:t>
            </a:fld>
            <a:endParaRPr lang="nl-NL" dirty="0"/>
          </a:p>
        </p:txBody>
      </p:sp>
    </p:spTree>
    <p:extLst>
      <p:ext uri="{BB962C8B-B14F-4D97-AF65-F5344CB8AC3E}">
        <p14:creationId xmlns:p14="http://schemas.microsoft.com/office/powerpoint/2010/main" val="21272680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met ruimte voor eigen foto">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0" name="Rechthoek 29"/>
          <p:cNvSpPr>
            <a:spLocks noSelect="1"/>
          </p:cNvSpPr>
          <p:nvPr userDrawn="1"/>
        </p:nvSpPr>
        <p:spPr bwMode="white">
          <a:xfrm>
            <a:off x="0" y="0"/>
            <a:ext cx="7884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nvGrpSpPr>
          <p:cNvPr id="5" name="Groep 8"/>
          <p:cNvGrpSpPr>
            <a:grpSpLocks noSelect="1"/>
          </p:cNvGrpSpPr>
          <p:nvPr userDrawn="1"/>
        </p:nvGrpSpPr>
        <p:grpSpPr bwMode="black">
          <a:xfrm>
            <a:off x="182563" y="108649"/>
            <a:ext cx="2563812" cy="1447800"/>
            <a:chOff x="182563" y="163513"/>
            <a:chExt cx="2563812" cy="1447800"/>
          </a:xfrm>
        </p:grpSpPr>
        <p:sp>
          <p:nvSpPr>
            <p:cNvPr id="10"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1"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2"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3" name="Freeform 10"/>
            <p:cNvSpPr>
              <a:spLocks noSelect="1"/>
            </p:cNvSpPr>
            <p:nvPr/>
          </p:nvSpPr>
          <p:spPr bwMode="black">
            <a:xfrm>
              <a:off x="1031875" y="184151"/>
              <a:ext cx="214313" cy="241300"/>
            </a:xfrm>
            <a:custGeom>
              <a:avLst/>
              <a:gdLst/>
              <a:ahLst/>
              <a:cxnLst>
                <a:cxn ang="0">
                  <a:pos x="966" y="976"/>
                </a:cxn>
                <a:cxn ang="0">
                  <a:pos x="542" y="1077"/>
                </a:cxn>
                <a:cxn ang="0">
                  <a:pos x="0" y="543"/>
                </a:cxn>
                <a:cxn ang="0">
                  <a:pos x="542" y="0"/>
                </a:cxn>
                <a:cxn ang="0">
                  <a:pos x="946" y="129"/>
                </a:cxn>
                <a:cxn ang="0">
                  <a:pos x="811" y="265"/>
                </a:cxn>
                <a:cxn ang="0">
                  <a:pos x="543" y="165"/>
                </a:cxn>
                <a:cxn ang="0">
                  <a:pos x="191" y="531"/>
                </a:cxn>
                <a:cxn ang="0">
                  <a:pos x="543" y="912"/>
                </a:cxn>
                <a:cxn ang="0">
                  <a:pos x="784" y="859"/>
                </a:cxn>
                <a:cxn ang="0">
                  <a:pos x="784" y="617"/>
                </a:cxn>
                <a:cxn ang="0">
                  <a:pos x="574" y="617"/>
                </a:cxn>
                <a:cxn ang="0">
                  <a:pos x="574" y="452"/>
                </a:cxn>
                <a:cxn ang="0">
                  <a:pos x="966" y="452"/>
                </a:cxn>
                <a:cxn ang="0">
                  <a:pos x="966" y="976"/>
                </a:cxn>
              </a:cxnLst>
              <a:rect l="0" t="0" r="r" b="b"/>
              <a:pathLst>
                <a:path w="966" h="1077">
                  <a:moveTo>
                    <a:pt x="966" y="976"/>
                  </a:moveTo>
                  <a:cubicBezTo>
                    <a:pt x="842" y="1043"/>
                    <a:pt x="700" y="1077"/>
                    <a:pt x="542" y="1077"/>
                  </a:cubicBezTo>
                  <a:cubicBezTo>
                    <a:pt x="226" y="1077"/>
                    <a:pt x="0" y="863"/>
                    <a:pt x="0" y="543"/>
                  </a:cubicBezTo>
                  <a:cubicBezTo>
                    <a:pt x="0" y="214"/>
                    <a:pt x="226" y="0"/>
                    <a:pt x="542" y="0"/>
                  </a:cubicBezTo>
                  <a:cubicBezTo>
                    <a:pt x="698" y="0"/>
                    <a:pt x="839" y="33"/>
                    <a:pt x="946" y="129"/>
                  </a:cubicBezTo>
                  <a:cubicBezTo>
                    <a:pt x="811" y="265"/>
                    <a:pt x="811" y="265"/>
                    <a:pt x="811" y="265"/>
                  </a:cubicBezTo>
                  <a:cubicBezTo>
                    <a:pt x="746" y="201"/>
                    <a:pt x="646" y="165"/>
                    <a:pt x="543" y="165"/>
                  </a:cubicBezTo>
                  <a:cubicBezTo>
                    <a:pt x="332" y="165"/>
                    <a:pt x="191" y="327"/>
                    <a:pt x="191" y="531"/>
                  </a:cubicBezTo>
                  <a:cubicBezTo>
                    <a:pt x="191" y="750"/>
                    <a:pt x="332" y="912"/>
                    <a:pt x="543" y="912"/>
                  </a:cubicBezTo>
                  <a:cubicBezTo>
                    <a:pt x="636" y="912"/>
                    <a:pt x="720" y="895"/>
                    <a:pt x="784" y="859"/>
                  </a:cubicBezTo>
                  <a:cubicBezTo>
                    <a:pt x="784" y="617"/>
                    <a:pt x="784" y="617"/>
                    <a:pt x="784" y="617"/>
                  </a:cubicBezTo>
                  <a:cubicBezTo>
                    <a:pt x="574" y="617"/>
                    <a:pt x="574" y="617"/>
                    <a:pt x="574" y="617"/>
                  </a:cubicBezTo>
                  <a:cubicBezTo>
                    <a:pt x="574" y="452"/>
                    <a:pt x="574" y="452"/>
                    <a:pt x="574" y="452"/>
                  </a:cubicBezTo>
                  <a:cubicBezTo>
                    <a:pt x="966" y="452"/>
                    <a:pt x="966" y="452"/>
                    <a:pt x="966" y="452"/>
                  </a:cubicBezTo>
                  <a:lnTo>
                    <a:pt x="966" y="97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4" name="Freeform 11"/>
            <p:cNvSpPr>
              <a:spLocks noSelect="1"/>
            </p:cNvSpPr>
            <p:nvPr/>
          </p:nvSpPr>
          <p:spPr bwMode="black">
            <a:xfrm>
              <a:off x="1284288" y="260351"/>
              <a:ext cx="157163" cy="163513"/>
            </a:xfrm>
            <a:custGeom>
              <a:avLst/>
              <a:gdLst/>
              <a:ahLst/>
              <a:cxnLst>
                <a:cxn ang="0">
                  <a:pos x="174" y="426"/>
                </a:cxn>
                <a:cxn ang="0">
                  <a:pos x="361"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1"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5" name="Freeform 12"/>
            <p:cNvSpPr>
              <a:spLocks noSelect="1"/>
            </p:cNvSpPr>
            <p:nvPr/>
          </p:nvSpPr>
          <p:spPr bwMode="black">
            <a:xfrm>
              <a:off x="1476375" y="260351"/>
              <a:ext cx="239713" cy="158750"/>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2"/>
                </a:cxn>
                <a:cxn ang="0">
                  <a:pos x="904" y="712"/>
                </a:cxn>
                <a:cxn ang="0">
                  <a:pos x="904" y="318"/>
                </a:cxn>
                <a:cxn ang="0">
                  <a:pos x="775" y="156"/>
                </a:cxn>
                <a:cxn ang="0">
                  <a:pos x="626" y="336"/>
                </a:cxn>
                <a:cxn ang="0">
                  <a:pos x="626" y="712"/>
                </a:cxn>
                <a:cxn ang="0">
                  <a:pos x="452" y="712"/>
                </a:cxn>
                <a:cxn ang="0">
                  <a:pos x="452" y="298"/>
                </a:cxn>
                <a:cxn ang="0">
                  <a:pos x="333" y="156"/>
                </a:cxn>
                <a:cxn ang="0">
                  <a:pos x="174" y="333"/>
                </a:cxn>
                <a:cxn ang="0">
                  <a:pos x="174" y="712"/>
                </a:cxn>
                <a:cxn ang="0">
                  <a:pos x="0" y="712"/>
                </a:cxn>
                <a:cxn ang="0">
                  <a:pos x="0" y="17"/>
                </a:cxn>
              </a:cxnLst>
              <a:rect l="0" t="0" r="r" b="b"/>
              <a:pathLst>
                <a:path w="1078" h="712">
                  <a:moveTo>
                    <a:pt x="0" y="17"/>
                  </a:moveTo>
                  <a:cubicBezTo>
                    <a:pt x="165" y="17"/>
                    <a:pt x="165" y="17"/>
                    <a:pt x="165" y="17"/>
                  </a:cubicBezTo>
                  <a:cubicBezTo>
                    <a:pt x="165" y="126"/>
                    <a:pt x="165" y="126"/>
                    <a:pt x="165" y="126"/>
                  </a:cubicBezTo>
                  <a:cubicBezTo>
                    <a:pt x="168" y="126"/>
                    <a:pt x="168" y="126"/>
                    <a:pt x="168" y="126"/>
                  </a:cubicBezTo>
                  <a:cubicBezTo>
                    <a:pt x="198" y="61"/>
                    <a:pt x="265" y="0"/>
                    <a:pt x="381" y="0"/>
                  </a:cubicBezTo>
                  <a:cubicBezTo>
                    <a:pt x="488" y="0"/>
                    <a:pt x="562" y="42"/>
                    <a:pt x="598" y="129"/>
                  </a:cubicBezTo>
                  <a:cubicBezTo>
                    <a:pt x="649" y="40"/>
                    <a:pt x="723" y="0"/>
                    <a:pt x="827" y="0"/>
                  </a:cubicBezTo>
                  <a:cubicBezTo>
                    <a:pt x="1013" y="0"/>
                    <a:pt x="1078" y="132"/>
                    <a:pt x="1078" y="298"/>
                  </a:cubicBezTo>
                  <a:cubicBezTo>
                    <a:pt x="1078" y="712"/>
                    <a:pt x="1078" y="712"/>
                    <a:pt x="1078" y="712"/>
                  </a:cubicBezTo>
                  <a:cubicBezTo>
                    <a:pt x="904" y="712"/>
                    <a:pt x="904" y="712"/>
                    <a:pt x="904" y="712"/>
                  </a:cubicBezTo>
                  <a:cubicBezTo>
                    <a:pt x="904" y="318"/>
                    <a:pt x="904" y="318"/>
                    <a:pt x="904" y="318"/>
                  </a:cubicBezTo>
                  <a:cubicBezTo>
                    <a:pt x="904" y="231"/>
                    <a:pt x="878" y="156"/>
                    <a:pt x="775" y="156"/>
                  </a:cubicBezTo>
                  <a:cubicBezTo>
                    <a:pt x="666" y="156"/>
                    <a:pt x="626" y="246"/>
                    <a:pt x="626" y="336"/>
                  </a:cubicBezTo>
                  <a:cubicBezTo>
                    <a:pt x="626" y="712"/>
                    <a:pt x="626" y="712"/>
                    <a:pt x="626" y="712"/>
                  </a:cubicBezTo>
                  <a:cubicBezTo>
                    <a:pt x="452" y="712"/>
                    <a:pt x="452" y="712"/>
                    <a:pt x="452" y="712"/>
                  </a:cubicBezTo>
                  <a:cubicBezTo>
                    <a:pt x="452" y="298"/>
                    <a:pt x="452" y="298"/>
                    <a:pt x="452" y="298"/>
                  </a:cubicBezTo>
                  <a:cubicBezTo>
                    <a:pt x="452" y="213"/>
                    <a:pt x="417"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6" name="Freeform 13"/>
            <p:cNvSpPr>
              <a:spLocks noSelect="1"/>
            </p:cNvSpPr>
            <p:nvPr/>
          </p:nvSpPr>
          <p:spPr bwMode="black">
            <a:xfrm>
              <a:off x="1751013" y="260351"/>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5" y="528"/>
                    <a:pt x="264" y="591"/>
                    <a:pt x="361" y="591"/>
                  </a:cubicBezTo>
                  <a:cubicBezTo>
                    <a:pt x="448" y="591"/>
                    <a:pt x="504" y="550"/>
                    <a:pt x="548"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7" name="Freeform 14"/>
            <p:cNvSpPr>
              <a:spLocks noSelect="1"/>
            </p:cNvSpPr>
            <p:nvPr/>
          </p:nvSpPr>
          <p:spPr bwMode="black">
            <a:xfrm>
              <a:off x="1936750" y="260351"/>
              <a:ext cx="157163" cy="163513"/>
            </a:xfrm>
            <a:custGeom>
              <a:avLst/>
              <a:gdLst/>
              <a:ahLst/>
              <a:cxnLst>
                <a:cxn ang="0">
                  <a:pos x="174" y="426"/>
                </a:cxn>
                <a:cxn ang="0">
                  <a:pos x="360"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8"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8" name="Freeform 15"/>
            <p:cNvSpPr>
              <a:spLocks noSelect="1"/>
            </p:cNvSpPr>
            <p:nvPr/>
          </p:nvSpPr>
          <p:spPr bwMode="black">
            <a:xfrm>
              <a:off x="2128838" y="260351"/>
              <a:ext cx="142875" cy="158750"/>
            </a:xfrm>
            <a:custGeom>
              <a:avLst/>
              <a:gdLst/>
              <a:ahLst/>
              <a:cxnLst>
                <a:cxn ang="0">
                  <a:pos x="0" y="17"/>
                </a:cxn>
                <a:cxn ang="0">
                  <a:pos x="165" y="17"/>
                </a:cxn>
                <a:cxn ang="0">
                  <a:pos x="165" y="129"/>
                </a:cxn>
                <a:cxn ang="0">
                  <a:pos x="168" y="129"/>
                </a:cxn>
                <a:cxn ang="0">
                  <a:pos x="381" y="0"/>
                </a:cxn>
                <a:cxn ang="0">
                  <a:pos x="635" y="273"/>
                </a:cxn>
                <a:cxn ang="0">
                  <a:pos x="635" y="712"/>
                </a:cxn>
                <a:cxn ang="0">
                  <a:pos x="461" y="712"/>
                </a:cxn>
                <a:cxn ang="0">
                  <a:pos x="461" y="360"/>
                </a:cxn>
                <a:cxn ang="0">
                  <a:pos x="333" y="156"/>
                </a:cxn>
                <a:cxn ang="0">
                  <a:pos x="174" y="333"/>
                </a:cxn>
                <a:cxn ang="0">
                  <a:pos x="174" y="712"/>
                </a:cxn>
                <a:cxn ang="0">
                  <a:pos x="0" y="712"/>
                </a:cxn>
                <a:cxn ang="0">
                  <a:pos x="0" y="17"/>
                </a:cxn>
              </a:cxnLst>
              <a:rect l="0" t="0" r="r" b="b"/>
              <a:pathLst>
                <a:path w="635" h="712">
                  <a:moveTo>
                    <a:pt x="0" y="17"/>
                  </a:moveTo>
                  <a:cubicBezTo>
                    <a:pt x="165" y="17"/>
                    <a:pt x="165" y="17"/>
                    <a:pt x="165" y="17"/>
                  </a:cubicBezTo>
                  <a:cubicBezTo>
                    <a:pt x="165" y="129"/>
                    <a:pt x="165" y="129"/>
                    <a:pt x="165" y="129"/>
                  </a:cubicBezTo>
                  <a:cubicBezTo>
                    <a:pt x="168" y="129"/>
                    <a:pt x="168" y="129"/>
                    <a:pt x="168" y="129"/>
                  </a:cubicBezTo>
                  <a:cubicBezTo>
                    <a:pt x="200" y="59"/>
                    <a:pt x="265" y="0"/>
                    <a:pt x="381" y="0"/>
                  </a:cubicBezTo>
                  <a:cubicBezTo>
                    <a:pt x="568" y="0"/>
                    <a:pt x="635" y="132"/>
                    <a:pt x="635" y="273"/>
                  </a:cubicBezTo>
                  <a:cubicBezTo>
                    <a:pt x="635" y="712"/>
                    <a:pt x="635" y="712"/>
                    <a:pt x="635" y="712"/>
                  </a:cubicBezTo>
                  <a:cubicBezTo>
                    <a:pt x="461" y="712"/>
                    <a:pt x="461" y="712"/>
                    <a:pt x="461" y="712"/>
                  </a:cubicBezTo>
                  <a:cubicBezTo>
                    <a:pt x="461" y="360"/>
                    <a:pt x="461" y="360"/>
                    <a:pt x="461" y="360"/>
                  </a:cubicBezTo>
                  <a:cubicBezTo>
                    <a:pt x="461" y="284"/>
                    <a:pt x="455"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9" name="Freeform 16"/>
            <p:cNvSpPr>
              <a:spLocks noSelect="1"/>
            </p:cNvSpPr>
            <p:nvPr/>
          </p:nvSpPr>
          <p:spPr bwMode="black">
            <a:xfrm>
              <a:off x="2297113" y="219076"/>
              <a:ext cx="112713" cy="204788"/>
            </a:xfrm>
            <a:custGeom>
              <a:avLst/>
              <a:gdLst/>
              <a:ahLst/>
              <a:cxnLst>
                <a:cxn ang="0">
                  <a:pos x="0" y="349"/>
                </a:cxn>
                <a:cxn ang="0">
                  <a:pos x="0" y="201"/>
                </a:cxn>
                <a:cxn ang="0">
                  <a:pos x="143" y="201"/>
                </a:cxn>
                <a:cxn ang="0">
                  <a:pos x="143" y="0"/>
                </a:cxn>
                <a:cxn ang="0">
                  <a:pos x="317" y="0"/>
                </a:cxn>
                <a:cxn ang="0">
                  <a:pos x="317" y="201"/>
                </a:cxn>
                <a:cxn ang="0">
                  <a:pos x="508" y="201"/>
                </a:cxn>
                <a:cxn ang="0">
                  <a:pos x="508" y="349"/>
                </a:cxn>
                <a:cxn ang="0">
                  <a:pos x="317" y="349"/>
                </a:cxn>
                <a:cxn ang="0">
                  <a:pos x="317" y="653"/>
                </a:cxn>
                <a:cxn ang="0">
                  <a:pos x="414" y="766"/>
                </a:cxn>
                <a:cxn ang="0">
                  <a:pos x="508" y="744"/>
                </a:cxn>
                <a:cxn ang="0">
                  <a:pos x="508" y="891"/>
                </a:cxn>
                <a:cxn ang="0">
                  <a:pos x="371" y="914"/>
                </a:cxn>
                <a:cxn ang="0">
                  <a:pos x="143" y="668"/>
                </a:cxn>
                <a:cxn ang="0">
                  <a:pos x="143" y="349"/>
                </a:cxn>
                <a:cxn ang="0">
                  <a:pos x="0" y="349"/>
                </a:cxn>
              </a:cxnLst>
              <a:rect l="0" t="0" r="r" b="b"/>
              <a:pathLst>
                <a:path w="508"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8" y="201"/>
                    <a:pt x="508" y="201"/>
                    <a:pt x="508" y="201"/>
                  </a:cubicBezTo>
                  <a:cubicBezTo>
                    <a:pt x="508" y="349"/>
                    <a:pt x="508" y="349"/>
                    <a:pt x="508" y="349"/>
                  </a:cubicBezTo>
                  <a:cubicBezTo>
                    <a:pt x="317" y="349"/>
                    <a:pt x="317" y="349"/>
                    <a:pt x="317" y="349"/>
                  </a:cubicBezTo>
                  <a:cubicBezTo>
                    <a:pt x="317" y="653"/>
                    <a:pt x="317" y="653"/>
                    <a:pt x="317" y="653"/>
                  </a:cubicBezTo>
                  <a:cubicBezTo>
                    <a:pt x="317" y="723"/>
                    <a:pt x="337" y="766"/>
                    <a:pt x="414" y="766"/>
                  </a:cubicBezTo>
                  <a:cubicBezTo>
                    <a:pt x="444" y="766"/>
                    <a:pt x="486" y="760"/>
                    <a:pt x="508" y="744"/>
                  </a:cubicBezTo>
                  <a:cubicBezTo>
                    <a:pt x="508" y="891"/>
                    <a:pt x="508" y="891"/>
                    <a:pt x="508" y="891"/>
                  </a:cubicBezTo>
                  <a:cubicBezTo>
                    <a:pt x="472" y="908"/>
                    <a:pt x="411" y="914"/>
                    <a:pt x="371" y="914"/>
                  </a:cubicBezTo>
                  <a:cubicBezTo>
                    <a:pt x="186"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0" name="Freeform 17"/>
            <p:cNvSpPr>
              <a:spLocks noSelect="1"/>
            </p:cNvSpPr>
            <p:nvPr/>
          </p:nvSpPr>
          <p:spPr bwMode="black">
            <a:xfrm>
              <a:off x="2433638" y="260351"/>
              <a:ext cx="157163" cy="163513"/>
            </a:xfrm>
            <a:custGeom>
              <a:avLst/>
              <a:gdLst/>
              <a:ahLst/>
              <a:cxnLst>
                <a:cxn ang="0">
                  <a:pos x="173" y="426"/>
                </a:cxn>
                <a:cxn ang="0">
                  <a:pos x="360" y="591"/>
                </a:cxn>
                <a:cxn ang="0">
                  <a:pos x="547" y="497"/>
                </a:cxn>
                <a:cxn ang="0">
                  <a:pos x="672" y="591"/>
                </a:cxn>
                <a:cxn ang="0">
                  <a:pos x="378" y="730"/>
                </a:cxn>
                <a:cxn ang="0">
                  <a:pos x="0" y="365"/>
                </a:cxn>
                <a:cxn ang="0">
                  <a:pos x="378" y="0"/>
                </a:cxn>
                <a:cxn ang="0">
                  <a:pos x="704" y="378"/>
                </a:cxn>
                <a:cxn ang="0">
                  <a:pos x="704" y="426"/>
                </a:cxn>
                <a:cxn ang="0">
                  <a:pos x="173" y="426"/>
                </a:cxn>
                <a:cxn ang="0">
                  <a:pos x="530" y="295"/>
                </a:cxn>
                <a:cxn ang="0">
                  <a:pos x="353" y="130"/>
                </a:cxn>
                <a:cxn ang="0">
                  <a:pos x="173" y="295"/>
                </a:cxn>
                <a:cxn ang="0">
                  <a:pos x="530" y="295"/>
                </a:cxn>
              </a:cxnLst>
              <a:rect l="0" t="0" r="r" b="b"/>
              <a:pathLst>
                <a:path w="704" h="730">
                  <a:moveTo>
                    <a:pt x="173"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3" y="426"/>
                  </a:lnTo>
                  <a:close/>
                  <a:moveTo>
                    <a:pt x="530" y="295"/>
                  </a:moveTo>
                  <a:cubicBezTo>
                    <a:pt x="528" y="194"/>
                    <a:pt x="462" y="130"/>
                    <a:pt x="353" y="130"/>
                  </a:cubicBezTo>
                  <a:cubicBezTo>
                    <a:pt x="250" y="130"/>
                    <a:pt x="186" y="195"/>
                    <a:pt x="173"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1" name="Freeform 18"/>
            <p:cNvSpPr>
              <a:spLocks noSelect="1"/>
            </p:cNvSpPr>
            <p:nvPr/>
          </p:nvSpPr>
          <p:spPr bwMode="black">
            <a:xfrm>
              <a:off x="1017588" y="530226"/>
              <a:ext cx="233363" cy="230188"/>
            </a:xfrm>
            <a:custGeom>
              <a:avLst/>
              <a:gdLst/>
              <a:ahLst/>
              <a:cxnLst>
                <a:cxn ang="0">
                  <a:pos x="63" y="0"/>
                </a:cxn>
                <a:cxn ang="0">
                  <a:pos x="85" y="0"/>
                </a:cxn>
                <a:cxn ang="0">
                  <a:pos x="147" y="145"/>
                </a:cxn>
                <a:cxn ang="0">
                  <a:pos x="118" y="145"/>
                </a:cxn>
                <a:cxn ang="0">
                  <a:pos x="105" y="112"/>
                </a:cxn>
                <a:cxn ang="0">
                  <a:pos x="42" y="112"/>
                </a:cxn>
                <a:cxn ang="0">
                  <a:pos x="29" y="145"/>
                </a:cxn>
                <a:cxn ang="0">
                  <a:pos x="0" y="145"/>
                </a:cxn>
                <a:cxn ang="0">
                  <a:pos x="63" y="0"/>
                </a:cxn>
                <a:cxn ang="0">
                  <a:pos x="96" y="90"/>
                </a:cxn>
                <a:cxn ang="0">
                  <a:pos x="74" y="31"/>
                </a:cxn>
                <a:cxn ang="0">
                  <a:pos x="51" y="90"/>
                </a:cxn>
                <a:cxn ang="0">
                  <a:pos x="96" y="90"/>
                </a:cxn>
              </a:cxnLst>
              <a:rect l="0" t="0" r="r" b="b"/>
              <a:pathLst>
                <a:path w="147" h="145">
                  <a:moveTo>
                    <a:pt x="63" y="0"/>
                  </a:moveTo>
                  <a:lnTo>
                    <a:pt x="85" y="0"/>
                  </a:lnTo>
                  <a:lnTo>
                    <a:pt x="147" y="145"/>
                  </a:lnTo>
                  <a:lnTo>
                    <a:pt x="118" y="145"/>
                  </a:lnTo>
                  <a:lnTo>
                    <a:pt x="105" y="112"/>
                  </a:lnTo>
                  <a:lnTo>
                    <a:pt x="42" y="112"/>
                  </a:lnTo>
                  <a:lnTo>
                    <a:pt x="29" y="145"/>
                  </a:lnTo>
                  <a:lnTo>
                    <a:pt x="0" y="145"/>
                  </a:lnTo>
                  <a:lnTo>
                    <a:pt x="63" y="0"/>
                  </a:lnTo>
                  <a:close/>
                  <a:moveTo>
                    <a:pt x="96" y="90"/>
                  </a:moveTo>
                  <a:lnTo>
                    <a:pt x="74" y="31"/>
                  </a:lnTo>
                  <a:lnTo>
                    <a:pt x="51" y="90"/>
                  </a:lnTo>
                  <a:lnTo>
                    <a:pt x="96" y="9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2" name="Freeform 19"/>
            <p:cNvSpPr>
              <a:spLocks noSelect="1"/>
            </p:cNvSpPr>
            <p:nvPr/>
          </p:nvSpPr>
          <p:spPr bwMode="black">
            <a:xfrm>
              <a:off x="1271588" y="600076"/>
              <a:ext cx="241300" cy="160338"/>
            </a:xfrm>
            <a:custGeom>
              <a:avLst/>
              <a:gdLst/>
              <a:ahLst/>
              <a:cxnLst>
                <a:cxn ang="0">
                  <a:pos x="0" y="17"/>
                </a:cxn>
                <a:cxn ang="0">
                  <a:pos x="165" y="17"/>
                </a:cxn>
                <a:cxn ang="0">
                  <a:pos x="165" y="126"/>
                </a:cxn>
                <a:cxn ang="0">
                  <a:pos x="168" y="126"/>
                </a:cxn>
                <a:cxn ang="0">
                  <a:pos x="381" y="0"/>
                </a:cxn>
                <a:cxn ang="0">
                  <a:pos x="599"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9"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7"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3" name="Freeform 20"/>
            <p:cNvSpPr>
              <a:spLocks noSelect="1"/>
            </p:cNvSpPr>
            <p:nvPr/>
          </p:nvSpPr>
          <p:spPr bwMode="black">
            <a:xfrm>
              <a:off x="1541463" y="600076"/>
              <a:ext cx="127000" cy="163513"/>
            </a:xfrm>
            <a:custGeom>
              <a:avLst/>
              <a:gdLst/>
              <a:ahLst/>
              <a:cxnLst>
                <a:cxn ang="0">
                  <a:pos x="433" y="210"/>
                </a:cxn>
                <a:cxn ang="0">
                  <a:pos x="297" y="139"/>
                </a:cxn>
                <a:cxn ang="0">
                  <a:pos x="195" y="213"/>
                </a:cxn>
                <a:cxn ang="0">
                  <a:pos x="570" y="507"/>
                </a:cxn>
                <a:cxn ang="0">
                  <a:pos x="271" y="730"/>
                </a:cxn>
                <a:cxn ang="0">
                  <a:pos x="0" y="623"/>
                </a:cxn>
                <a:cxn ang="0">
                  <a:pos x="116" y="514"/>
                </a:cxn>
                <a:cxn ang="0">
                  <a:pos x="281" y="600"/>
                </a:cxn>
                <a:cxn ang="0">
                  <a:pos x="397" y="520"/>
                </a:cxn>
                <a:cxn ang="0">
                  <a:pos x="21" y="224"/>
                </a:cxn>
                <a:cxn ang="0">
                  <a:pos x="301" y="0"/>
                </a:cxn>
                <a:cxn ang="0">
                  <a:pos x="549" y="106"/>
                </a:cxn>
                <a:cxn ang="0">
                  <a:pos x="433" y="210"/>
                </a:cxn>
              </a:cxnLst>
              <a:rect l="0" t="0" r="r" b="b"/>
              <a:pathLst>
                <a:path w="570" h="730">
                  <a:moveTo>
                    <a:pt x="433" y="210"/>
                  </a:moveTo>
                  <a:cubicBezTo>
                    <a:pt x="399" y="164"/>
                    <a:pt x="356" y="139"/>
                    <a:pt x="297" y="139"/>
                  </a:cubicBezTo>
                  <a:cubicBezTo>
                    <a:pt x="250" y="139"/>
                    <a:pt x="195" y="161"/>
                    <a:pt x="195" y="213"/>
                  </a:cubicBezTo>
                  <a:cubicBezTo>
                    <a:pt x="195" y="337"/>
                    <a:pt x="570" y="236"/>
                    <a:pt x="570" y="507"/>
                  </a:cubicBezTo>
                  <a:cubicBezTo>
                    <a:pt x="570" y="672"/>
                    <a:pt x="413" y="730"/>
                    <a:pt x="271" y="730"/>
                  </a:cubicBezTo>
                  <a:cubicBezTo>
                    <a:pt x="163" y="730"/>
                    <a:pt x="71" y="702"/>
                    <a:pt x="0" y="623"/>
                  </a:cubicBezTo>
                  <a:cubicBezTo>
                    <a:pt x="116" y="514"/>
                    <a:pt x="116" y="514"/>
                    <a:pt x="116" y="514"/>
                  </a:cubicBezTo>
                  <a:cubicBezTo>
                    <a:pt x="161" y="563"/>
                    <a:pt x="207" y="600"/>
                    <a:pt x="281" y="600"/>
                  </a:cubicBezTo>
                  <a:cubicBezTo>
                    <a:pt x="331" y="600"/>
                    <a:pt x="397" y="575"/>
                    <a:pt x="397" y="520"/>
                  </a:cubicBezTo>
                  <a:cubicBezTo>
                    <a:pt x="397" y="376"/>
                    <a:pt x="21" y="489"/>
                    <a:pt x="21" y="224"/>
                  </a:cubicBezTo>
                  <a:cubicBezTo>
                    <a:pt x="21" y="69"/>
                    <a:pt x="161" y="0"/>
                    <a:pt x="301" y="0"/>
                  </a:cubicBezTo>
                  <a:cubicBezTo>
                    <a:pt x="394" y="0"/>
                    <a:pt x="492" y="29"/>
                    <a:pt x="549" y="106"/>
                  </a:cubicBezTo>
                  <a:lnTo>
                    <a:pt x="433" y="21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4" name="Freeform 21"/>
            <p:cNvSpPr>
              <a:spLocks noSelect="1"/>
            </p:cNvSpPr>
            <p:nvPr/>
          </p:nvSpPr>
          <p:spPr bwMode="black">
            <a:xfrm>
              <a:off x="1679575" y="560388"/>
              <a:ext cx="114300" cy="203200"/>
            </a:xfrm>
            <a:custGeom>
              <a:avLst/>
              <a:gdLst/>
              <a:ahLst/>
              <a:cxnLst>
                <a:cxn ang="0">
                  <a:pos x="0" y="349"/>
                </a:cxn>
                <a:cxn ang="0">
                  <a:pos x="0" y="201"/>
                </a:cxn>
                <a:cxn ang="0">
                  <a:pos x="143" y="201"/>
                </a:cxn>
                <a:cxn ang="0">
                  <a:pos x="143" y="0"/>
                </a:cxn>
                <a:cxn ang="0">
                  <a:pos x="317" y="0"/>
                </a:cxn>
                <a:cxn ang="0">
                  <a:pos x="317" y="201"/>
                </a:cxn>
                <a:cxn ang="0">
                  <a:pos x="509" y="201"/>
                </a:cxn>
                <a:cxn ang="0">
                  <a:pos x="509" y="349"/>
                </a:cxn>
                <a:cxn ang="0">
                  <a:pos x="317" y="349"/>
                </a:cxn>
                <a:cxn ang="0">
                  <a:pos x="317" y="653"/>
                </a:cxn>
                <a:cxn ang="0">
                  <a:pos x="414" y="766"/>
                </a:cxn>
                <a:cxn ang="0">
                  <a:pos x="509" y="744"/>
                </a:cxn>
                <a:cxn ang="0">
                  <a:pos x="509" y="891"/>
                </a:cxn>
                <a:cxn ang="0">
                  <a:pos x="371" y="914"/>
                </a:cxn>
                <a:cxn ang="0">
                  <a:pos x="143" y="668"/>
                </a:cxn>
                <a:cxn ang="0">
                  <a:pos x="143" y="349"/>
                </a:cxn>
                <a:cxn ang="0">
                  <a:pos x="0" y="349"/>
                </a:cxn>
              </a:cxnLst>
              <a:rect l="0" t="0" r="r" b="b"/>
              <a:pathLst>
                <a:path w="509"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9" y="201"/>
                    <a:pt x="509" y="201"/>
                    <a:pt x="509" y="201"/>
                  </a:cubicBezTo>
                  <a:cubicBezTo>
                    <a:pt x="509" y="349"/>
                    <a:pt x="509" y="349"/>
                    <a:pt x="509" y="349"/>
                  </a:cubicBezTo>
                  <a:cubicBezTo>
                    <a:pt x="317" y="349"/>
                    <a:pt x="317" y="349"/>
                    <a:pt x="317" y="349"/>
                  </a:cubicBezTo>
                  <a:cubicBezTo>
                    <a:pt x="317" y="653"/>
                    <a:pt x="317" y="653"/>
                    <a:pt x="317" y="653"/>
                  </a:cubicBezTo>
                  <a:cubicBezTo>
                    <a:pt x="317" y="723"/>
                    <a:pt x="338" y="766"/>
                    <a:pt x="414" y="766"/>
                  </a:cubicBezTo>
                  <a:cubicBezTo>
                    <a:pt x="445" y="766"/>
                    <a:pt x="487" y="760"/>
                    <a:pt x="509" y="744"/>
                  </a:cubicBezTo>
                  <a:cubicBezTo>
                    <a:pt x="509" y="891"/>
                    <a:pt x="509" y="891"/>
                    <a:pt x="509" y="891"/>
                  </a:cubicBezTo>
                  <a:cubicBezTo>
                    <a:pt x="472" y="908"/>
                    <a:pt x="412" y="914"/>
                    <a:pt x="371" y="914"/>
                  </a:cubicBezTo>
                  <a:cubicBezTo>
                    <a:pt x="187"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5" name="Freeform 22"/>
            <p:cNvSpPr>
              <a:spLocks noSelect="1"/>
            </p:cNvSpPr>
            <p:nvPr/>
          </p:nvSpPr>
          <p:spPr bwMode="black">
            <a:xfrm>
              <a:off x="1816100" y="600076"/>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6" y="529"/>
                    <a:pt x="264" y="591"/>
                    <a:pt x="361" y="591"/>
                  </a:cubicBezTo>
                  <a:cubicBezTo>
                    <a:pt x="448" y="591"/>
                    <a:pt x="504" y="550"/>
                    <a:pt x="548" y="497"/>
                  </a:cubicBezTo>
                  <a:cubicBezTo>
                    <a:pt x="672" y="591"/>
                    <a:pt x="672" y="591"/>
                    <a:pt x="672" y="591"/>
                  </a:cubicBezTo>
                  <a:cubicBezTo>
                    <a:pt x="591" y="691"/>
                    <a:pt x="488" y="730"/>
                    <a:pt x="378" y="730"/>
                  </a:cubicBezTo>
                  <a:cubicBezTo>
                    <a:pt x="168" y="730"/>
                    <a:pt x="0" y="584"/>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6" name="Freeform 23"/>
            <p:cNvSpPr>
              <a:spLocks noSelect="1"/>
            </p:cNvSpPr>
            <p:nvPr/>
          </p:nvSpPr>
          <p:spPr bwMode="black">
            <a:xfrm>
              <a:off x="2009775" y="600076"/>
              <a:ext cx="98425" cy="160338"/>
            </a:xfrm>
            <a:custGeom>
              <a:avLst/>
              <a:gdLst/>
              <a:ahLst/>
              <a:cxnLst>
                <a:cxn ang="0">
                  <a:pos x="0" y="17"/>
                </a:cxn>
                <a:cxn ang="0">
                  <a:pos x="174" y="17"/>
                </a:cxn>
                <a:cxn ang="0">
                  <a:pos x="174" y="127"/>
                </a:cxn>
                <a:cxn ang="0">
                  <a:pos x="177" y="127"/>
                </a:cxn>
                <a:cxn ang="0">
                  <a:pos x="383" y="0"/>
                </a:cxn>
                <a:cxn ang="0">
                  <a:pos x="445" y="10"/>
                </a:cxn>
                <a:cxn ang="0">
                  <a:pos x="445" y="178"/>
                </a:cxn>
                <a:cxn ang="0">
                  <a:pos x="361" y="165"/>
                </a:cxn>
                <a:cxn ang="0">
                  <a:pos x="174" y="340"/>
                </a:cxn>
                <a:cxn ang="0">
                  <a:pos x="174" y="713"/>
                </a:cxn>
                <a:cxn ang="0">
                  <a:pos x="0" y="713"/>
                </a:cxn>
                <a:cxn ang="0">
                  <a:pos x="0" y="17"/>
                </a:cxn>
              </a:cxnLst>
              <a:rect l="0" t="0" r="r" b="b"/>
              <a:pathLst>
                <a:path w="445" h="713">
                  <a:moveTo>
                    <a:pt x="0" y="17"/>
                  </a:moveTo>
                  <a:cubicBezTo>
                    <a:pt x="174" y="17"/>
                    <a:pt x="174" y="17"/>
                    <a:pt x="174" y="17"/>
                  </a:cubicBezTo>
                  <a:cubicBezTo>
                    <a:pt x="174" y="127"/>
                    <a:pt x="174" y="127"/>
                    <a:pt x="174" y="127"/>
                  </a:cubicBezTo>
                  <a:cubicBezTo>
                    <a:pt x="177" y="127"/>
                    <a:pt x="177" y="127"/>
                    <a:pt x="177" y="127"/>
                  </a:cubicBezTo>
                  <a:cubicBezTo>
                    <a:pt x="215" y="48"/>
                    <a:pt x="292" y="0"/>
                    <a:pt x="383" y="0"/>
                  </a:cubicBezTo>
                  <a:cubicBezTo>
                    <a:pt x="405" y="0"/>
                    <a:pt x="425" y="4"/>
                    <a:pt x="445" y="10"/>
                  </a:cubicBezTo>
                  <a:cubicBezTo>
                    <a:pt x="445" y="178"/>
                    <a:pt x="445" y="178"/>
                    <a:pt x="445" y="178"/>
                  </a:cubicBezTo>
                  <a:cubicBezTo>
                    <a:pt x="416" y="171"/>
                    <a:pt x="389" y="165"/>
                    <a:pt x="361" y="165"/>
                  </a:cubicBezTo>
                  <a:cubicBezTo>
                    <a:pt x="198" y="165"/>
                    <a:pt x="174" y="303"/>
                    <a:pt x="174" y="340"/>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7" name="Freeform 24"/>
            <p:cNvSpPr>
              <a:spLocks noSelect="1"/>
            </p:cNvSpPr>
            <p:nvPr/>
          </p:nvSpPr>
          <p:spPr bwMode="black">
            <a:xfrm>
              <a:off x="2122488" y="515938"/>
              <a:ext cx="166688" cy="247650"/>
            </a:xfrm>
            <a:custGeom>
              <a:avLst/>
              <a:gdLst/>
              <a:ahLst/>
              <a:cxnLst>
                <a:cxn ang="0">
                  <a:pos x="585" y="991"/>
                </a:cxn>
                <a:cxn ang="0">
                  <a:pos x="582" y="991"/>
                </a:cxn>
                <a:cxn ang="0">
                  <a:pos x="343" y="1113"/>
                </a:cxn>
                <a:cxn ang="0">
                  <a:pos x="0" y="748"/>
                </a:cxn>
                <a:cxn ang="0">
                  <a:pos x="336" y="383"/>
                </a:cxn>
                <a:cxn ang="0">
                  <a:pos x="572" y="489"/>
                </a:cxn>
                <a:cxn ang="0">
                  <a:pos x="576" y="489"/>
                </a:cxn>
                <a:cxn ang="0">
                  <a:pos x="576" y="0"/>
                </a:cxn>
                <a:cxn ang="0">
                  <a:pos x="750" y="0"/>
                </a:cxn>
                <a:cxn ang="0">
                  <a:pos x="750" y="1096"/>
                </a:cxn>
                <a:cxn ang="0">
                  <a:pos x="585" y="1096"/>
                </a:cxn>
                <a:cxn ang="0">
                  <a:pos x="585" y="991"/>
                </a:cxn>
                <a:cxn ang="0">
                  <a:pos x="378" y="956"/>
                </a:cxn>
                <a:cxn ang="0">
                  <a:pos x="582" y="748"/>
                </a:cxn>
                <a:cxn ang="0">
                  <a:pos x="378" y="539"/>
                </a:cxn>
                <a:cxn ang="0">
                  <a:pos x="174" y="748"/>
                </a:cxn>
                <a:cxn ang="0">
                  <a:pos x="378" y="956"/>
                </a:cxn>
              </a:cxnLst>
              <a:rect l="0" t="0" r="r" b="b"/>
              <a:pathLst>
                <a:path w="750" h="1113">
                  <a:moveTo>
                    <a:pt x="585" y="991"/>
                  </a:moveTo>
                  <a:cubicBezTo>
                    <a:pt x="582" y="991"/>
                    <a:pt x="582" y="991"/>
                    <a:pt x="582" y="991"/>
                  </a:cubicBezTo>
                  <a:cubicBezTo>
                    <a:pt x="531" y="1075"/>
                    <a:pt x="440" y="1113"/>
                    <a:pt x="343" y="1113"/>
                  </a:cubicBezTo>
                  <a:cubicBezTo>
                    <a:pt x="129" y="1113"/>
                    <a:pt x="0" y="954"/>
                    <a:pt x="0" y="748"/>
                  </a:cubicBezTo>
                  <a:cubicBezTo>
                    <a:pt x="0" y="542"/>
                    <a:pt x="137" y="383"/>
                    <a:pt x="336" y="383"/>
                  </a:cubicBezTo>
                  <a:cubicBezTo>
                    <a:pt x="466" y="383"/>
                    <a:pt x="536" y="444"/>
                    <a:pt x="572" y="489"/>
                  </a:cubicBezTo>
                  <a:cubicBezTo>
                    <a:pt x="576" y="489"/>
                    <a:pt x="576" y="489"/>
                    <a:pt x="576" y="489"/>
                  </a:cubicBezTo>
                  <a:cubicBezTo>
                    <a:pt x="576" y="0"/>
                    <a:pt x="576" y="0"/>
                    <a:pt x="576" y="0"/>
                  </a:cubicBezTo>
                  <a:cubicBezTo>
                    <a:pt x="750" y="0"/>
                    <a:pt x="750" y="0"/>
                    <a:pt x="750" y="0"/>
                  </a:cubicBezTo>
                  <a:cubicBezTo>
                    <a:pt x="750" y="1096"/>
                    <a:pt x="750" y="1096"/>
                    <a:pt x="750" y="1096"/>
                  </a:cubicBezTo>
                  <a:cubicBezTo>
                    <a:pt x="585" y="1096"/>
                    <a:pt x="585" y="1096"/>
                    <a:pt x="585" y="1096"/>
                  </a:cubicBezTo>
                  <a:lnTo>
                    <a:pt x="585" y="991"/>
                  </a:lnTo>
                  <a:close/>
                  <a:moveTo>
                    <a:pt x="378" y="956"/>
                  </a:moveTo>
                  <a:cubicBezTo>
                    <a:pt x="505" y="956"/>
                    <a:pt x="582" y="857"/>
                    <a:pt x="582" y="748"/>
                  </a:cubicBezTo>
                  <a:cubicBezTo>
                    <a:pt x="582" y="639"/>
                    <a:pt x="505" y="539"/>
                    <a:pt x="378" y="539"/>
                  </a:cubicBezTo>
                  <a:cubicBezTo>
                    <a:pt x="250" y="539"/>
                    <a:pt x="174" y="639"/>
                    <a:pt x="174" y="748"/>
                  </a:cubicBezTo>
                  <a:cubicBezTo>
                    <a:pt x="174" y="857"/>
                    <a:pt x="250" y="956"/>
                    <a:pt x="378" y="956"/>
                  </a:cubicBezTo>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8" name="Freeform 25"/>
            <p:cNvSpPr>
              <a:spLocks noSelect="1"/>
            </p:cNvSpPr>
            <p:nvPr/>
          </p:nvSpPr>
          <p:spPr bwMode="black">
            <a:xfrm>
              <a:off x="2322513" y="600076"/>
              <a:ext cx="142875" cy="163513"/>
            </a:xfrm>
            <a:custGeom>
              <a:avLst/>
              <a:gdLst/>
              <a:ahLst/>
              <a:cxnLst>
                <a:cxn ang="0">
                  <a:pos x="481" y="617"/>
                </a:cxn>
                <a:cxn ang="0">
                  <a:pos x="477" y="617"/>
                </a:cxn>
                <a:cxn ang="0">
                  <a:pos x="254" y="730"/>
                </a:cxn>
                <a:cxn ang="0">
                  <a:pos x="0" y="521"/>
                </a:cxn>
                <a:cxn ang="0">
                  <a:pos x="437" y="279"/>
                </a:cxn>
                <a:cxn ang="0">
                  <a:pos x="481" y="279"/>
                </a:cxn>
                <a:cxn ang="0">
                  <a:pos x="481" y="261"/>
                </a:cxn>
                <a:cxn ang="0">
                  <a:pos x="322" y="130"/>
                </a:cxn>
                <a:cxn ang="0">
                  <a:pos x="136" y="203"/>
                </a:cxn>
                <a:cxn ang="0">
                  <a:pos x="45" y="111"/>
                </a:cxn>
                <a:cxn ang="0">
                  <a:pos x="340" y="0"/>
                </a:cxn>
                <a:cxn ang="0">
                  <a:pos x="637" y="313"/>
                </a:cxn>
                <a:cxn ang="0">
                  <a:pos x="637" y="713"/>
                </a:cxn>
                <a:cxn ang="0">
                  <a:pos x="481" y="713"/>
                </a:cxn>
                <a:cxn ang="0">
                  <a:pos x="481" y="617"/>
                </a:cxn>
                <a:cxn ang="0">
                  <a:pos x="471" y="401"/>
                </a:cxn>
                <a:cxn ang="0">
                  <a:pos x="435" y="401"/>
                </a:cxn>
                <a:cxn ang="0">
                  <a:pos x="174" y="508"/>
                </a:cxn>
                <a:cxn ang="0">
                  <a:pos x="295" y="600"/>
                </a:cxn>
                <a:cxn ang="0">
                  <a:pos x="471" y="440"/>
                </a:cxn>
                <a:cxn ang="0">
                  <a:pos x="471" y="401"/>
                </a:cxn>
              </a:cxnLst>
              <a:rect l="0" t="0" r="r" b="b"/>
              <a:pathLst>
                <a:path w="637" h="730">
                  <a:moveTo>
                    <a:pt x="481" y="617"/>
                  </a:moveTo>
                  <a:cubicBezTo>
                    <a:pt x="477" y="617"/>
                    <a:pt x="477" y="617"/>
                    <a:pt x="477" y="617"/>
                  </a:cubicBezTo>
                  <a:cubicBezTo>
                    <a:pt x="427" y="695"/>
                    <a:pt x="346" y="730"/>
                    <a:pt x="254" y="730"/>
                  </a:cubicBezTo>
                  <a:cubicBezTo>
                    <a:pt x="125" y="730"/>
                    <a:pt x="0" y="659"/>
                    <a:pt x="0" y="521"/>
                  </a:cubicBezTo>
                  <a:cubicBezTo>
                    <a:pt x="0" y="295"/>
                    <a:pt x="264" y="279"/>
                    <a:pt x="437" y="279"/>
                  </a:cubicBezTo>
                  <a:cubicBezTo>
                    <a:pt x="481" y="279"/>
                    <a:pt x="481" y="279"/>
                    <a:pt x="481" y="279"/>
                  </a:cubicBezTo>
                  <a:cubicBezTo>
                    <a:pt x="481" y="261"/>
                    <a:pt x="481" y="261"/>
                    <a:pt x="481" y="261"/>
                  </a:cubicBezTo>
                  <a:cubicBezTo>
                    <a:pt x="481" y="175"/>
                    <a:pt x="414" y="130"/>
                    <a:pt x="322" y="130"/>
                  </a:cubicBezTo>
                  <a:cubicBezTo>
                    <a:pt x="249" y="130"/>
                    <a:pt x="182" y="159"/>
                    <a:pt x="136" y="203"/>
                  </a:cubicBezTo>
                  <a:cubicBezTo>
                    <a:pt x="45" y="111"/>
                    <a:pt x="45" y="111"/>
                    <a:pt x="45" y="111"/>
                  </a:cubicBezTo>
                  <a:cubicBezTo>
                    <a:pt x="122" y="33"/>
                    <a:pt x="230" y="0"/>
                    <a:pt x="340" y="0"/>
                  </a:cubicBezTo>
                  <a:cubicBezTo>
                    <a:pt x="637" y="0"/>
                    <a:pt x="637" y="214"/>
                    <a:pt x="637" y="313"/>
                  </a:cubicBezTo>
                  <a:cubicBezTo>
                    <a:pt x="637" y="713"/>
                    <a:pt x="637" y="713"/>
                    <a:pt x="637" y="713"/>
                  </a:cubicBezTo>
                  <a:cubicBezTo>
                    <a:pt x="481" y="713"/>
                    <a:pt x="481" y="713"/>
                    <a:pt x="481" y="713"/>
                  </a:cubicBezTo>
                  <a:lnTo>
                    <a:pt x="481" y="617"/>
                  </a:lnTo>
                  <a:close/>
                  <a:moveTo>
                    <a:pt x="471" y="401"/>
                  </a:moveTo>
                  <a:cubicBezTo>
                    <a:pt x="435" y="401"/>
                    <a:pt x="435" y="401"/>
                    <a:pt x="435" y="401"/>
                  </a:cubicBezTo>
                  <a:cubicBezTo>
                    <a:pt x="339" y="401"/>
                    <a:pt x="174" y="408"/>
                    <a:pt x="174" y="508"/>
                  </a:cubicBezTo>
                  <a:cubicBezTo>
                    <a:pt x="174" y="572"/>
                    <a:pt x="239" y="600"/>
                    <a:pt x="295" y="600"/>
                  </a:cubicBezTo>
                  <a:cubicBezTo>
                    <a:pt x="414" y="600"/>
                    <a:pt x="471" y="537"/>
                    <a:pt x="471" y="440"/>
                  </a:cubicBezTo>
                  <a:lnTo>
                    <a:pt x="471" y="40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9" name="Freeform 26"/>
            <p:cNvSpPr>
              <a:spLocks noSelect="1"/>
            </p:cNvSpPr>
            <p:nvPr/>
          </p:nvSpPr>
          <p:spPr bwMode="black">
            <a:xfrm>
              <a:off x="2505075" y="600076"/>
              <a:ext cx="241300" cy="160338"/>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8"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6"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grpSp>
      <p:sp>
        <p:nvSpPr>
          <p:cNvPr id="2" name="Titel 1"/>
          <p:cNvSpPr>
            <a:spLocks noGrp="1" noSelect="1"/>
          </p:cNvSpPr>
          <p:nvPr userDrawn="1">
            <p:ph type="ctrTitle" hasCustomPrompt="1"/>
          </p:nvPr>
        </p:nvSpPr>
        <p:spPr bwMode="gray">
          <a:xfrm>
            <a:off x="981045" y="1758949"/>
            <a:ext cx="7344000" cy="1836000"/>
          </a:xfrm>
        </p:spPr>
        <p:txBody>
          <a:bodyPr anchor="t" anchorCtr="0"/>
          <a:lstStyle>
            <a:lvl1pPr algn="l">
              <a:defRPr sz="5500">
                <a:solidFill>
                  <a:schemeClr val="bg1"/>
                </a:solidFill>
              </a:defRPr>
            </a:lvl1pPr>
          </a:lstStyle>
          <a:p>
            <a:r>
              <a:rPr lang="nl-NL" noProof="1" smtClean="0"/>
              <a:t>Titel</a:t>
            </a:r>
            <a:endParaRPr lang="nl-NL" noProof="1"/>
          </a:p>
        </p:txBody>
      </p:sp>
      <p:sp>
        <p:nvSpPr>
          <p:cNvPr id="3" name="Ondertitel 2"/>
          <p:cNvSpPr>
            <a:spLocks noGrp="1" noSelect="1"/>
          </p:cNvSpPr>
          <p:nvPr userDrawn="1">
            <p:ph type="subTitle" idx="1" hasCustomPrompt="1"/>
          </p:nvPr>
        </p:nvSpPr>
        <p:spPr bwMode="gray">
          <a:xfrm>
            <a:off x="981045" y="3603786"/>
            <a:ext cx="7344000" cy="1752600"/>
          </a:xfrm>
        </p:spPr>
        <p:txBody>
          <a:bodyPr/>
          <a:lstStyle>
            <a:lvl1pPr marL="0" indent="0" algn="l">
              <a:buNone/>
              <a:defRPr sz="35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smtClean="0"/>
              <a:t>jaar / subtitel</a:t>
            </a:r>
            <a:endParaRPr lang="nl-NL" noProof="1"/>
          </a:p>
        </p:txBody>
      </p:sp>
      <p:sp>
        <p:nvSpPr>
          <p:cNvPr id="4" name="***Tijdelijke aanduiding voor datum 3"/>
          <p:cNvSpPr>
            <a:spLocks noGrp="1" noSelect="1"/>
          </p:cNvSpPr>
          <p:nvPr userDrawn="1">
            <p:ph type="dt" sz="half" idx="10"/>
          </p:nvPr>
        </p:nvSpPr>
        <p:spPr bwMode="gray">
          <a:xfrm>
            <a:off x="887100" y="6357009"/>
            <a:ext cx="2133600" cy="365125"/>
          </a:xfrm>
          <a:prstGeom prst="rect">
            <a:avLst/>
          </a:prstGeom>
        </p:spPr>
        <p:txBody>
          <a:bodyPr/>
          <a:lstStyle>
            <a:lvl1pPr algn="l">
              <a:defRPr sz="1750" b="1">
                <a:solidFill>
                  <a:schemeClr val="bg1"/>
                </a:solidFill>
              </a:defRPr>
            </a:lvl1pPr>
          </a:lstStyle>
          <a:p>
            <a:fld id="{2B73D82E-34C7-4443-9795-4B5B5DED72AE}" type="datetime1">
              <a:rPr lang="nl-NL" noProof="1" smtClean="0"/>
              <a:t>12-11-2019</a:t>
            </a:fld>
            <a:endParaRPr lang="nl-NL" noProof="1"/>
          </a:p>
        </p:txBody>
      </p:sp>
      <p:sp>
        <p:nvSpPr>
          <p:cNvPr id="33" name="Afgeronde rechthoek 32"/>
          <p:cNvSpPr>
            <a:spLocks noSelect="1"/>
          </p:cNvSpPr>
          <p:nvPr userDrawn="1"/>
        </p:nvSpPr>
        <p:spPr bwMode="gray">
          <a:xfrm>
            <a:off x="-1731443" y="98556"/>
            <a:ext cx="1609522" cy="4770636"/>
          </a:xfrm>
          <a:prstGeom prst="roundRect">
            <a:avLst>
              <a:gd name="adj" fmla="val 97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gn="l"/>
            <a:r>
              <a:rPr lang="nl-NL" sz="1000" noProof="1" smtClean="0">
                <a:solidFill>
                  <a:schemeClr val="tx1"/>
                </a:solidFill>
              </a:rPr>
              <a:t>Deze dia  is zo gemaakt dat je zelf een afbeelding kan invoegen. </a:t>
            </a:r>
          </a:p>
          <a:p>
            <a:pPr algn="l"/>
            <a:endParaRPr lang="nl-NL" sz="1000" noProof="1" smtClean="0">
              <a:solidFill>
                <a:schemeClr val="tx1"/>
              </a:solidFill>
            </a:endParaRPr>
          </a:p>
          <a:p>
            <a:pPr algn="l"/>
            <a:r>
              <a:rPr lang="nl-NL" sz="1000" noProof="1" smtClean="0">
                <a:solidFill>
                  <a:schemeClr val="tx1"/>
                </a:solidFill>
              </a:rPr>
              <a:t>Klik met de rechtermuisknop in de achtergrond en kies Achtergrond opmaken. Klik op Opvulling met figuur of bitmappatroon en dan op Invoegen uit bestand. Kies de afbeelding en klik op Invoegen en Sluiten.</a:t>
            </a:r>
          </a:p>
          <a:p>
            <a:pPr algn="l"/>
            <a:endParaRPr lang="nl-NL" sz="1000" noProof="1" smtClean="0">
              <a:solidFill>
                <a:schemeClr val="tx1"/>
              </a:solidFill>
            </a:endParaRPr>
          </a:p>
          <a:p>
            <a:pPr algn="l"/>
            <a:r>
              <a:rPr lang="nl-NL" sz="1000" noProof="1" smtClean="0">
                <a:solidFill>
                  <a:schemeClr val="tx1"/>
                </a:solidFill>
              </a:rPr>
              <a:t>Klik niet op Overal toepassen omdat de afbeelding dan op alle dia’s komt. Met ctrl + z kan je dit ongedaan maken.</a:t>
            </a:r>
          </a:p>
          <a:p>
            <a:pPr algn="l"/>
            <a:endParaRPr lang="nl-NL" sz="1000" noProof="1" smtClean="0">
              <a:solidFill>
                <a:schemeClr val="tx1"/>
              </a:solidFill>
            </a:endParaRPr>
          </a:p>
          <a:p>
            <a:pPr algn="l"/>
            <a:r>
              <a:rPr lang="nl-NL" sz="1000" noProof="1" smtClean="0">
                <a:solidFill>
                  <a:schemeClr val="tx1"/>
                </a:solidFill>
              </a:rPr>
              <a:t>Voor het mooiste resultaat is de beeldverhouding 1024 x 768 pixels. Het beeld blijft dan scherp en vervormt niet.</a:t>
            </a:r>
          </a:p>
          <a:p>
            <a:pPr algn="l"/>
            <a:endParaRPr lang="nl-NL" sz="1000" noProof="1">
              <a:solidFill>
                <a:schemeClr val="tx1"/>
              </a:solidFill>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noSelect="1"/>
          </p:cNvSpPr>
          <p:nvPr>
            <p:ph type="title" hasCustomPrompt="1"/>
          </p:nvPr>
        </p:nvSpPr>
        <p:spPr bwMode="gray"/>
        <p:txBody>
          <a:bodyPr/>
          <a:lstStyle>
            <a:lvl1pPr>
              <a:defRPr/>
            </a:lvl1pPr>
          </a:lstStyle>
          <a:p>
            <a:r>
              <a:rPr lang="nl-NL" noProof="1" smtClean="0"/>
              <a:t>Titel</a:t>
            </a:r>
            <a:endParaRPr lang="nl-NL" noProof="1"/>
          </a:p>
        </p:txBody>
      </p:sp>
      <p:sp>
        <p:nvSpPr>
          <p:cNvPr id="3" name="Tijdelijke aanduiding voor datum 2"/>
          <p:cNvSpPr>
            <a:spLocks noGrp="1" noSelect="1"/>
          </p:cNvSpPr>
          <p:nvPr>
            <p:ph type="dt" sz="half" idx="10"/>
          </p:nvPr>
        </p:nvSpPr>
        <p:spPr bwMode="gray"/>
        <p:txBody>
          <a:bodyPr/>
          <a:lstStyle/>
          <a:p>
            <a:fld id="{1A77BA14-42C5-46AA-9FAD-892BA193696F}" type="datetime1">
              <a:rPr lang="nl-NL" smtClean="0"/>
              <a:t>12-11-2019</a:t>
            </a:fld>
            <a:endParaRPr lang="nl-NL" dirty="0"/>
          </a:p>
        </p:txBody>
      </p:sp>
      <p:sp>
        <p:nvSpPr>
          <p:cNvPr id="4" name="Tijdelijke aanduiding voor voettekst 3"/>
          <p:cNvSpPr>
            <a:spLocks noGrp="1" noSelect="1"/>
          </p:cNvSpPr>
          <p:nvPr>
            <p:ph type="ftr" sz="quarter" idx="11"/>
          </p:nvPr>
        </p:nvSpPr>
        <p:spPr bwMode="gray"/>
        <p:txBody>
          <a:bodyPr/>
          <a:lstStyle/>
          <a:p>
            <a:r>
              <a:rPr lang="nl-NL" dirty="0" smtClean="0"/>
              <a:t>Via Invoegen | Koptekst en voettekst kunt u de tekst wijzigen</a:t>
            </a:r>
            <a:endParaRPr lang="nl-NL" dirty="0"/>
          </a:p>
        </p:txBody>
      </p:sp>
      <p:sp>
        <p:nvSpPr>
          <p:cNvPr id="5" name="Tijdelijke aanduiding voor dianummer 4"/>
          <p:cNvSpPr>
            <a:spLocks noGrp="1" noSelect="1"/>
          </p:cNvSpPr>
          <p:nvPr>
            <p:ph type="sldNum" sz="quarter" idx="12"/>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Leeg met logo">
    <p:spTree>
      <p:nvGrpSpPr>
        <p:cNvPr id="1" name=""/>
        <p:cNvGrpSpPr/>
        <p:nvPr/>
      </p:nvGrpSpPr>
      <p:grpSpPr>
        <a:xfrm>
          <a:off x="0" y="0"/>
          <a:ext cx="0" cy="0"/>
          <a:chOff x="0" y="0"/>
          <a:chExt cx="0" cy="0"/>
        </a:xfrm>
      </p:grpSpPr>
      <p:sp>
        <p:nvSpPr>
          <p:cNvPr id="2" name="Tijdelijke aanduiding voor datum 1"/>
          <p:cNvSpPr>
            <a:spLocks noGrp="1" noSelect="1"/>
          </p:cNvSpPr>
          <p:nvPr>
            <p:ph type="dt" sz="half" idx="10"/>
          </p:nvPr>
        </p:nvSpPr>
        <p:spPr bwMode="gray"/>
        <p:txBody>
          <a:bodyPr/>
          <a:lstStyle/>
          <a:p>
            <a:fld id="{DD87E8CE-33A9-43EE-B25B-F09963B573BA}" type="datetime1">
              <a:rPr lang="nl-NL" smtClean="0"/>
              <a:t>12-11-2019</a:t>
            </a:fld>
            <a:endParaRPr lang="nl-NL" dirty="0"/>
          </a:p>
        </p:txBody>
      </p:sp>
      <p:sp>
        <p:nvSpPr>
          <p:cNvPr id="3" name="Tijdelijke aanduiding voor voettekst 2"/>
          <p:cNvSpPr>
            <a:spLocks noGrp="1" noSelect="1"/>
          </p:cNvSpPr>
          <p:nvPr>
            <p:ph type="ftr" sz="quarter" idx="11"/>
          </p:nvPr>
        </p:nvSpPr>
        <p:spPr bwMode="gray"/>
        <p:txBody>
          <a:bodyPr/>
          <a:lstStyle/>
          <a:p>
            <a:r>
              <a:rPr lang="nl-NL" dirty="0" smtClean="0"/>
              <a:t>Via Invoegen | Koptekst en voettekst kunt u de tekst wijzigen</a:t>
            </a:r>
            <a:endParaRPr lang="nl-NL" dirty="0"/>
          </a:p>
        </p:txBody>
      </p:sp>
      <p:sp>
        <p:nvSpPr>
          <p:cNvPr id="4" name="Tijdelijke aanduiding voor dianummer 3"/>
          <p:cNvSpPr>
            <a:spLocks noGrp="1" noSelect="1"/>
          </p:cNvSpPr>
          <p:nvPr>
            <p:ph type="sldNum" sz="quarter" idx="12"/>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Tijdelijke aanduiding voor datum 1"/>
          <p:cNvSpPr>
            <a:spLocks noGrp="1" noSelect="1"/>
          </p:cNvSpPr>
          <p:nvPr>
            <p:ph type="dt" sz="half" idx="10"/>
          </p:nvPr>
        </p:nvSpPr>
        <p:spPr bwMode="gray"/>
        <p:txBody>
          <a:bodyPr/>
          <a:lstStyle/>
          <a:p>
            <a:fld id="{D1BCA4B4-8389-46FE-AE0C-0A1FAFD8F720}" type="datetime1">
              <a:rPr lang="nl-NL" smtClean="0"/>
              <a:t>12-11-2019</a:t>
            </a:fld>
            <a:endParaRPr lang="nl-NL" dirty="0"/>
          </a:p>
        </p:txBody>
      </p:sp>
      <p:sp>
        <p:nvSpPr>
          <p:cNvPr id="3" name="Tijdelijke aanduiding voor voettekst 2"/>
          <p:cNvSpPr>
            <a:spLocks noGrp="1" noSelect="1"/>
          </p:cNvSpPr>
          <p:nvPr>
            <p:ph type="ftr" sz="quarter" idx="11"/>
          </p:nvPr>
        </p:nvSpPr>
        <p:spPr bwMode="gray"/>
        <p:txBody>
          <a:bodyPr/>
          <a:lstStyle/>
          <a:p>
            <a:r>
              <a:rPr lang="nl-NL" dirty="0" smtClean="0"/>
              <a:t>Via Invoegen | Koptekst en voettekst kunt u de tekst wijzigen</a:t>
            </a:r>
            <a:endParaRPr lang="nl-NL" dirty="0"/>
          </a:p>
        </p:txBody>
      </p:sp>
      <p:sp>
        <p:nvSpPr>
          <p:cNvPr id="4" name="Tijdelijke aanduiding voor dianummer 3"/>
          <p:cNvSpPr>
            <a:spLocks noGrp="1" noSelect="1"/>
          </p:cNvSpPr>
          <p:nvPr>
            <p:ph type="sldNum" sz="quarter" idx="12"/>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kader">
    <p:spTree>
      <p:nvGrpSpPr>
        <p:cNvPr id="1" name=""/>
        <p:cNvGrpSpPr/>
        <p:nvPr/>
      </p:nvGrpSpPr>
      <p:grpSpPr>
        <a:xfrm>
          <a:off x="0" y="0"/>
          <a:ext cx="0" cy="0"/>
          <a:chOff x="0" y="0"/>
          <a:chExt cx="0" cy="0"/>
        </a:xfrm>
      </p:grpSpPr>
      <p:sp>
        <p:nvSpPr>
          <p:cNvPr id="2" name="Titel 1"/>
          <p:cNvSpPr>
            <a:spLocks noGrp="1" noSelect="1"/>
          </p:cNvSpPr>
          <p:nvPr>
            <p:ph type="title" hasCustomPrompt="1"/>
          </p:nvPr>
        </p:nvSpPr>
        <p:spPr bwMode="gray"/>
        <p:txBody>
          <a:bodyPr/>
          <a:lstStyle>
            <a:lvl1pPr>
              <a:defRPr/>
            </a:lvl1pPr>
          </a:lstStyle>
          <a:p>
            <a:r>
              <a:rPr lang="nl-NL" noProof="1" smtClean="0"/>
              <a:t>Titel</a:t>
            </a:r>
            <a:endParaRPr lang="nl-NL" noProof="1"/>
          </a:p>
        </p:txBody>
      </p:sp>
      <p:sp>
        <p:nvSpPr>
          <p:cNvPr id="3" name="Tijdelijke aanduiding voor inhoud 2"/>
          <p:cNvSpPr>
            <a:spLocks noGrp="1" noSelect="1"/>
          </p:cNvSpPr>
          <p:nvPr>
            <p:ph idx="1"/>
          </p:nvPr>
        </p:nvSpPr>
        <p:spPr bwMode="gray"/>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4" name="Tijdelijke aanduiding voor datum 3"/>
          <p:cNvSpPr>
            <a:spLocks noGrp="1" noSelect="1"/>
          </p:cNvSpPr>
          <p:nvPr>
            <p:ph type="dt" sz="half" idx="10"/>
          </p:nvPr>
        </p:nvSpPr>
        <p:spPr bwMode="gray"/>
        <p:txBody>
          <a:bodyPr/>
          <a:lstStyle/>
          <a:p>
            <a:fld id="{71936F60-D347-4247-AE22-ECCF67410F82}" type="datetime1">
              <a:rPr lang="nl-NL" smtClean="0"/>
              <a:t>12-11-2019</a:t>
            </a:fld>
            <a:endParaRPr lang="nl-NL" dirty="0"/>
          </a:p>
        </p:txBody>
      </p:sp>
      <p:sp>
        <p:nvSpPr>
          <p:cNvPr id="5" name="Tijdelijke aanduiding voor voettekst 4"/>
          <p:cNvSpPr>
            <a:spLocks noGrp="1" noSelect="1"/>
          </p:cNvSpPr>
          <p:nvPr>
            <p:ph type="ftr" sz="quarter" idx="11"/>
          </p:nvPr>
        </p:nvSpPr>
        <p:spPr bwMode="gray"/>
        <p:txBody>
          <a:bodyPr/>
          <a:lstStyle/>
          <a:p>
            <a:r>
              <a:rPr lang="nl-NL" dirty="0" smtClean="0"/>
              <a:t>Via Invoegen | Koptekst en voettekst kunt u de tekst wijzigen</a:t>
            </a:r>
            <a:endParaRPr lang="nl-NL" dirty="0"/>
          </a:p>
        </p:txBody>
      </p:sp>
      <p:sp>
        <p:nvSpPr>
          <p:cNvPr id="6" name="Tijdelijke aanduiding voor dianummer 5"/>
          <p:cNvSpPr>
            <a:spLocks noGrp="1" noSelect="1"/>
          </p:cNvSpPr>
          <p:nvPr>
            <p:ph type="sldNum" sz="quarter" idx="12"/>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eldia rood">
    <p:spTree>
      <p:nvGrpSpPr>
        <p:cNvPr id="1" name=""/>
        <p:cNvGrpSpPr/>
        <p:nvPr/>
      </p:nvGrpSpPr>
      <p:grpSpPr>
        <a:xfrm>
          <a:off x="0" y="0"/>
          <a:ext cx="0" cy="0"/>
          <a:chOff x="0" y="0"/>
          <a:chExt cx="0" cy="0"/>
        </a:xfrm>
      </p:grpSpPr>
      <p:sp>
        <p:nvSpPr>
          <p:cNvPr id="9" name="Rectangle 5"/>
          <p:cNvSpPr>
            <a:spLocks noSelect="1" noChangeArrowheads="1"/>
          </p:cNvSpPr>
          <p:nvPr/>
        </p:nvSpPr>
        <p:spPr bwMode="ltGray">
          <a:xfrm>
            <a:off x="0" y="0"/>
            <a:ext cx="9137650" cy="6854825"/>
          </a:xfrm>
          <a:prstGeom prst="rect">
            <a:avLst/>
          </a:prstGeom>
          <a:solidFill>
            <a:srgbClr val="FF0000"/>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dirty="0"/>
          </a:p>
        </p:txBody>
      </p:sp>
      <p:sp>
        <p:nvSpPr>
          <p:cNvPr id="10" name="Rectangle 6"/>
          <p:cNvSpPr>
            <a:spLocks noSelect="1" noChangeArrowheads="1"/>
          </p:cNvSpPr>
          <p:nvPr/>
        </p:nvSpPr>
        <p:spPr bwMode="white">
          <a:xfrm>
            <a:off x="0" y="1588"/>
            <a:ext cx="787400" cy="68548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dirty="0"/>
          </a:p>
        </p:txBody>
      </p:sp>
      <p:grpSp>
        <p:nvGrpSpPr>
          <p:cNvPr id="5" name="Groep 4"/>
          <p:cNvGrpSpPr>
            <a:grpSpLocks noSelect="1"/>
          </p:cNvGrpSpPr>
          <p:nvPr userDrawn="1"/>
        </p:nvGrpSpPr>
        <p:grpSpPr bwMode="black">
          <a:xfrm>
            <a:off x="182563" y="163513"/>
            <a:ext cx="2563812" cy="1447800"/>
            <a:chOff x="182563" y="163513"/>
            <a:chExt cx="2563812" cy="1447800"/>
          </a:xfrm>
        </p:grpSpPr>
        <p:sp>
          <p:nvSpPr>
            <p:cNvPr id="11"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2"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3"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4" name="Freeform 10"/>
            <p:cNvSpPr>
              <a:spLocks noSelect="1"/>
            </p:cNvSpPr>
            <p:nvPr/>
          </p:nvSpPr>
          <p:spPr bwMode="black">
            <a:xfrm>
              <a:off x="1031875" y="184151"/>
              <a:ext cx="214313" cy="241300"/>
            </a:xfrm>
            <a:custGeom>
              <a:avLst/>
              <a:gdLst/>
              <a:ahLst/>
              <a:cxnLst>
                <a:cxn ang="0">
                  <a:pos x="966" y="976"/>
                </a:cxn>
                <a:cxn ang="0">
                  <a:pos x="542" y="1077"/>
                </a:cxn>
                <a:cxn ang="0">
                  <a:pos x="0" y="543"/>
                </a:cxn>
                <a:cxn ang="0">
                  <a:pos x="542" y="0"/>
                </a:cxn>
                <a:cxn ang="0">
                  <a:pos x="946" y="129"/>
                </a:cxn>
                <a:cxn ang="0">
                  <a:pos x="811" y="265"/>
                </a:cxn>
                <a:cxn ang="0">
                  <a:pos x="543" y="165"/>
                </a:cxn>
                <a:cxn ang="0">
                  <a:pos x="191" y="531"/>
                </a:cxn>
                <a:cxn ang="0">
                  <a:pos x="543" y="912"/>
                </a:cxn>
                <a:cxn ang="0">
                  <a:pos x="784" y="859"/>
                </a:cxn>
                <a:cxn ang="0">
                  <a:pos x="784" y="617"/>
                </a:cxn>
                <a:cxn ang="0">
                  <a:pos x="574" y="617"/>
                </a:cxn>
                <a:cxn ang="0">
                  <a:pos x="574" y="452"/>
                </a:cxn>
                <a:cxn ang="0">
                  <a:pos x="966" y="452"/>
                </a:cxn>
                <a:cxn ang="0">
                  <a:pos x="966" y="976"/>
                </a:cxn>
              </a:cxnLst>
              <a:rect l="0" t="0" r="r" b="b"/>
              <a:pathLst>
                <a:path w="966" h="1077">
                  <a:moveTo>
                    <a:pt x="966" y="976"/>
                  </a:moveTo>
                  <a:cubicBezTo>
                    <a:pt x="842" y="1043"/>
                    <a:pt x="700" y="1077"/>
                    <a:pt x="542" y="1077"/>
                  </a:cubicBezTo>
                  <a:cubicBezTo>
                    <a:pt x="226" y="1077"/>
                    <a:pt x="0" y="863"/>
                    <a:pt x="0" y="543"/>
                  </a:cubicBezTo>
                  <a:cubicBezTo>
                    <a:pt x="0" y="214"/>
                    <a:pt x="226" y="0"/>
                    <a:pt x="542" y="0"/>
                  </a:cubicBezTo>
                  <a:cubicBezTo>
                    <a:pt x="698" y="0"/>
                    <a:pt x="839" y="33"/>
                    <a:pt x="946" y="129"/>
                  </a:cubicBezTo>
                  <a:cubicBezTo>
                    <a:pt x="811" y="265"/>
                    <a:pt x="811" y="265"/>
                    <a:pt x="811" y="265"/>
                  </a:cubicBezTo>
                  <a:cubicBezTo>
                    <a:pt x="746" y="201"/>
                    <a:pt x="646" y="165"/>
                    <a:pt x="543" y="165"/>
                  </a:cubicBezTo>
                  <a:cubicBezTo>
                    <a:pt x="332" y="165"/>
                    <a:pt x="191" y="327"/>
                    <a:pt x="191" y="531"/>
                  </a:cubicBezTo>
                  <a:cubicBezTo>
                    <a:pt x="191" y="750"/>
                    <a:pt x="332" y="912"/>
                    <a:pt x="543" y="912"/>
                  </a:cubicBezTo>
                  <a:cubicBezTo>
                    <a:pt x="636" y="912"/>
                    <a:pt x="720" y="895"/>
                    <a:pt x="784" y="859"/>
                  </a:cubicBezTo>
                  <a:cubicBezTo>
                    <a:pt x="784" y="617"/>
                    <a:pt x="784" y="617"/>
                    <a:pt x="784" y="617"/>
                  </a:cubicBezTo>
                  <a:cubicBezTo>
                    <a:pt x="574" y="617"/>
                    <a:pt x="574" y="617"/>
                    <a:pt x="574" y="617"/>
                  </a:cubicBezTo>
                  <a:cubicBezTo>
                    <a:pt x="574" y="452"/>
                    <a:pt x="574" y="452"/>
                    <a:pt x="574" y="452"/>
                  </a:cubicBezTo>
                  <a:cubicBezTo>
                    <a:pt x="966" y="452"/>
                    <a:pt x="966" y="452"/>
                    <a:pt x="966" y="452"/>
                  </a:cubicBezTo>
                  <a:lnTo>
                    <a:pt x="966" y="97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5" name="Freeform 11"/>
            <p:cNvSpPr>
              <a:spLocks noSelect="1"/>
            </p:cNvSpPr>
            <p:nvPr/>
          </p:nvSpPr>
          <p:spPr bwMode="black">
            <a:xfrm>
              <a:off x="1284288" y="260351"/>
              <a:ext cx="157163" cy="163513"/>
            </a:xfrm>
            <a:custGeom>
              <a:avLst/>
              <a:gdLst/>
              <a:ahLst/>
              <a:cxnLst>
                <a:cxn ang="0">
                  <a:pos x="174" y="426"/>
                </a:cxn>
                <a:cxn ang="0">
                  <a:pos x="361"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1"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6" name="Freeform 12"/>
            <p:cNvSpPr>
              <a:spLocks noSelect="1"/>
            </p:cNvSpPr>
            <p:nvPr/>
          </p:nvSpPr>
          <p:spPr bwMode="black">
            <a:xfrm>
              <a:off x="1476375" y="260351"/>
              <a:ext cx="239713" cy="158750"/>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2"/>
                </a:cxn>
                <a:cxn ang="0">
                  <a:pos x="904" y="712"/>
                </a:cxn>
                <a:cxn ang="0">
                  <a:pos x="904" y="318"/>
                </a:cxn>
                <a:cxn ang="0">
                  <a:pos x="775" y="156"/>
                </a:cxn>
                <a:cxn ang="0">
                  <a:pos x="626" y="336"/>
                </a:cxn>
                <a:cxn ang="0">
                  <a:pos x="626" y="712"/>
                </a:cxn>
                <a:cxn ang="0">
                  <a:pos x="452" y="712"/>
                </a:cxn>
                <a:cxn ang="0">
                  <a:pos x="452" y="298"/>
                </a:cxn>
                <a:cxn ang="0">
                  <a:pos x="333" y="156"/>
                </a:cxn>
                <a:cxn ang="0">
                  <a:pos x="174" y="333"/>
                </a:cxn>
                <a:cxn ang="0">
                  <a:pos x="174" y="712"/>
                </a:cxn>
                <a:cxn ang="0">
                  <a:pos x="0" y="712"/>
                </a:cxn>
                <a:cxn ang="0">
                  <a:pos x="0" y="17"/>
                </a:cxn>
              </a:cxnLst>
              <a:rect l="0" t="0" r="r" b="b"/>
              <a:pathLst>
                <a:path w="1078" h="712">
                  <a:moveTo>
                    <a:pt x="0" y="17"/>
                  </a:moveTo>
                  <a:cubicBezTo>
                    <a:pt x="165" y="17"/>
                    <a:pt x="165" y="17"/>
                    <a:pt x="165" y="17"/>
                  </a:cubicBezTo>
                  <a:cubicBezTo>
                    <a:pt x="165" y="126"/>
                    <a:pt x="165" y="126"/>
                    <a:pt x="165" y="126"/>
                  </a:cubicBezTo>
                  <a:cubicBezTo>
                    <a:pt x="168" y="126"/>
                    <a:pt x="168" y="126"/>
                    <a:pt x="168" y="126"/>
                  </a:cubicBezTo>
                  <a:cubicBezTo>
                    <a:pt x="198" y="61"/>
                    <a:pt x="265" y="0"/>
                    <a:pt x="381" y="0"/>
                  </a:cubicBezTo>
                  <a:cubicBezTo>
                    <a:pt x="488" y="0"/>
                    <a:pt x="562" y="42"/>
                    <a:pt x="598" y="129"/>
                  </a:cubicBezTo>
                  <a:cubicBezTo>
                    <a:pt x="649" y="40"/>
                    <a:pt x="723" y="0"/>
                    <a:pt x="827" y="0"/>
                  </a:cubicBezTo>
                  <a:cubicBezTo>
                    <a:pt x="1013" y="0"/>
                    <a:pt x="1078" y="132"/>
                    <a:pt x="1078" y="298"/>
                  </a:cubicBezTo>
                  <a:cubicBezTo>
                    <a:pt x="1078" y="712"/>
                    <a:pt x="1078" y="712"/>
                    <a:pt x="1078" y="712"/>
                  </a:cubicBezTo>
                  <a:cubicBezTo>
                    <a:pt x="904" y="712"/>
                    <a:pt x="904" y="712"/>
                    <a:pt x="904" y="712"/>
                  </a:cubicBezTo>
                  <a:cubicBezTo>
                    <a:pt x="904" y="318"/>
                    <a:pt x="904" y="318"/>
                    <a:pt x="904" y="318"/>
                  </a:cubicBezTo>
                  <a:cubicBezTo>
                    <a:pt x="904" y="231"/>
                    <a:pt x="878" y="156"/>
                    <a:pt x="775" y="156"/>
                  </a:cubicBezTo>
                  <a:cubicBezTo>
                    <a:pt x="666" y="156"/>
                    <a:pt x="626" y="246"/>
                    <a:pt x="626" y="336"/>
                  </a:cubicBezTo>
                  <a:cubicBezTo>
                    <a:pt x="626" y="712"/>
                    <a:pt x="626" y="712"/>
                    <a:pt x="626" y="712"/>
                  </a:cubicBezTo>
                  <a:cubicBezTo>
                    <a:pt x="452" y="712"/>
                    <a:pt x="452" y="712"/>
                    <a:pt x="452" y="712"/>
                  </a:cubicBezTo>
                  <a:cubicBezTo>
                    <a:pt x="452" y="298"/>
                    <a:pt x="452" y="298"/>
                    <a:pt x="452" y="298"/>
                  </a:cubicBezTo>
                  <a:cubicBezTo>
                    <a:pt x="452" y="213"/>
                    <a:pt x="417"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7" name="Freeform 13"/>
            <p:cNvSpPr>
              <a:spLocks noSelect="1"/>
            </p:cNvSpPr>
            <p:nvPr/>
          </p:nvSpPr>
          <p:spPr bwMode="black">
            <a:xfrm>
              <a:off x="1751013" y="260351"/>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5" y="528"/>
                    <a:pt x="264" y="591"/>
                    <a:pt x="361" y="591"/>
                  </a:cubicBezTo>
                  <a:cubicBezTo>
                    <a:pt x="448" y="591"/>
                    <a:pt x="504" y="550"/>
                    <a:pt x="548"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8" name="Freeform 14"/>
            <p:cNvSpPr>
              <a:spLocks noSelect="1"/>
            </p:cNvSpPr>
            <p:nvPr/>
          </p:nvSpPr>
          <p:spPr bwMode="black">
            <a:xfrm>
              <a:off x="1936750" y="260351"/>
              <a:ext cx="157163" cy="163513"/>
            </a:xfrm>
            <a:custGeom>
              <a:avLst/>
              <a:gdLst/>
              <a:ahLst/>
              <a:cxnLst>
                <a:cxn ang="0">
                  <a:pos x="174" y="426"/>
                </a:cxn>
                <a:cxn ang="0">
                  <a:pos x="360"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8"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9" name="Freeform 15"/>
            <p:cNvSpPr>
              <a:spLocks noSelect="1"/>
            </p:cNvSpPr>
            <p:nvPr/>
          </p:nvSpPr>
          <p:spPr bwMode="black">
            <a:xfrm>
              <a:off x="2128838" y="260351"/>
              <a:ext cx="142875" cy="158750"/>
            </a:xfrm>
            <a:custGeom>
              <a:avLst/>
              <a:gdLst/>
              <a:ahLst/>
              <a:cxnLst>
                <a:cxn ang="0">
                  <a:pos x="0" y="17"/>
                </a:cxn>
                <a:cxn ang="0">
                  <a:pos x="165" y="17"/>
                </a:cxn>
                <a:cxn ang="0">
                  <a:pos x="165" y="129"/>
                </a:cxn>
                <a:cxn ang="0">
                  <a:pos x="168" y="129"/>
                </a:cxn>
                <a:cxn ang="0">
                  <a:pos x="381" y="0"/>
                </a:cxn>
                <a:cxn ang="0">
                  <a:pos x="635" y="273"/>
                </a:cxn>
                <a:cxn ang="0">
                  <a:pos x="635" y="712"/>
                </a:cxn>
                <a:cxn ang="0">
                  <a:pos x="461" y="712"/>
                </a:cxn>
                <a:cxn ang="0">
                  <a:pos x="461" y="360"/>
                </a:cxn>
                <a:cxn ang="0">
                  <a:pos x="333" y="156"/>
                </a:cxn>
                <a:cxn ang="0">
                  <a:pos x="174" y="333"/>
                </a:cxn>
                <a:cxn ang="0">
                  <a:pos x="174" y="712"/>
                </a:cxn>
                <a:cxn ang="0">
                  <a:pos x="0" y="712"/>
                </a:cxn>
                <a:cxn ang="0">
                  <a:pos x="0" y="17"/>
                </a:cxn>
              </a:cxnLst>
              <a:rect l="0" t="0" r="r" b="b"/>
              <a:pathLst>
                <a:path w="635" h="712">
                  <a:moveTo>
                    <a:pt x="0" y="17"/>
                  </a:moveTo>
                  <a:cubicBezTo>
                    <a:pt x="165" y="17"/>
                    <a:pt x="165" y="17"/>
                    <a:pt x="165" y="17"/>
                  </a:cubicBezTo>
                  <a:cubicBezTo>
                    <a:pt x="165" y="129"/>
                    <a:pt x="165" y="129"/>
                    <a:pt x="165" y="129"/>
                  </a:cubicBezTo>
                  <a:cubicBezTo>
                    <a:pt x="168" y="129"/>
                    <a:pt x="168" y="129"/>
                    <a:pt x="168" y="129"/>
                  </a:cubicBezTo>
                  <a:cubicBezTo>
                    <a:pt x="200" y="59"/>
                    <a:pt x="265" y="0"/>
                    <a:pt x="381" y="0"/>
                  </a:cubicBezTo>
                  <a:cubicBezTo>
                    <a:pt x="568" y="0"/>
                    <a:pt x="635" y="132"/>
                    <a:pt x="635" y="273"/>
                  </a:cubicBezTo>
                  <a:cubicBezTo>
                    <a:pt x="635" y="712"/>
                    <a:pt x="635" y="712"/>
                    <a:pt x="635" y="712"/>
                  </a:cubicBezTo>
                  <a:cubicBezTo>
                    <a:pt x="461" y="712"/>
                    <a:pt x="461" y="712"/>
                    <a:pt x="461" y="712"/>
                  </a:cubicBezTo>
                  <a:cubicBezTo>
                    <a:pt x="461" y="360"/>
                    <a:pt x="461" y="360"/>
                    <a:pt x="461" y="360"/>
                  </a:cubicBezTo>
                  <a:cubicBezTo>
                    <a:pt x="461" y="284"/>
                    <a:pt x="455"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0" name="Freeform 16"/>
            <p:cNvSpPr>
              <a:spLocks noSelect="1"/>
            </p:cNvSpPr>
            <p:nvPr/>
          </p:nvSpPr>
          <p:spPr bwMode="black">
            <a:xfrm>
              <a:off x="2297113" y="219076"/>
              <a:ext cx="112713" cy="204788"/>
            </a:xfrm>
            <a:custGeom>
              <a:avLst/>
              <a:gdLst/>
              <a:ahLst/>
              <a:cxnLst>
                <a:cxn ang="0">
                  <a:pos x="0" y="349"/>
                </a:cxn>
                <a:cxn ang="0">
                  <a:pos x="0" y="201"/>
                </a:cxn>
                <a:cxn ang="0">
                  <a:pos x="143" y="201"/>
                </a:cxn>
                <a:cxn ang="0">
                  <a:pos x="143" y="0"/>
                </a:cxn>
                <a:cxn ang="0">
                  <a:pos x="317" y="0"/>
                </a:cxn>
                <a:cxn ang="0">
                  <a:pos x="317" y="201"/>
                </a:cxn>
                <a:cxn ang="0">
                  <a:pos x="508" y="201"/>
                </a:cxn>
                <a:cxn ang="0">
                  <a:pos x="508" y="349"/>
                </a:cxn>
                <a:cxn ang="0">
                  <a:pos x="317" y="349"/>
                </a:cxn>
                <a:cxn ang="0">
                  <a:pos x="317" y="653"/>
                </a:cxn>
                <a:cxn ang="0">
                  <a:pos x="414" y="766"/>
                </a:cxn>
                <a:cxn ang="0">
                  <a:pos x="508" y="744"/>
                </a:cxn>
                <a:cxn ang="0">
                  <a:pos x="508" y="891"/>
                </a:cxn>
                <a:cxn ang="0">
                  <a:pos x="371" y="914"/>
                </a:cxn>
                <a:cxn ang="0">
                  <a:pos x="143" y="668"/>
                </a:cxn>
                <a:cxn ang="0">
                  <a:pos x="143" y="349"/>
                </a:cxn>
                <a:cxn ang="0">
                  <a:pos x="0" y="349"/>
                </a:cxn>
              </a:cxnLst>
              <a:rect l="0" t="0" r="r" b="b"/>
              <a:pathLst>
                <a:path w="508"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8" y="201"/>
                    <a:pt x="508" y="201"/>
                    <a:pt x="508" y="201"/>
                  </a:cubicBezTo>
                  <a:cubicBezTo>
                    <a:pt x="508" y="349"/>
                    <a:pt x="508" y="349"/>
                    <a:pt x="508" y="349"/>
                  </a:cubicBezTo>
                  <a:cubicBezTo>
                    <a:pt x="317" y="349"/>
                    <a:pt x="317" y="349"/>
                    <a:pt x="317" y="349"/>
                  </a:cubicBezTo>
                  <a:cubicBezTo>
                    <a:pt x="317" y="653"/>
                    <a:pt x="317" y="653"/>
                    <a:pt x="317" y="653"/>
                  </a:cubicBezTo>
                  <a:cubicBezTo>
                    <a:pt x="317" y="723"/>
                    <a:pt x="337" y="766"/>
                    <a:pt x="414" y="766"/>
                  </a:cubicBezTo>
                  <a:cubicBezTo>
                    <a:pt x="444" y="766"/>
                    <a:pt x="486" y="760"/>
                    <a:pt x="508" y="744"/>
                  </a:cubicBezTo>
                  <a:cubicBezTo>
                    <a:pt x="508" y="891"/>
                    <a:pt x="508" y="891"/>
                    <a:pt x="508" y="891"/>
                  </a:cubicBezTo>
                  <a:cubicBezTo>
                    <a:pt x="472" y="908"/>
                    <a:pt x="411" y="914"/>
                    <a:pt x="371" y="914"/>
                  </a:cubicBezTo>
                  <a:cubicBezTo>
                    <a:pt x="186"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1" name="Freeform 17"/>
            <p:cNvSpPr>
              <a:spLocks noSelect="1"/>
            </p:cNvSpPr>
            <p:nvPr/>
          </p:nvSpPr>
          <p:spPr bwMode="black">
            <a:xfrm>
              <a:off x="2433638" y="260351"/>
              <a:ext cx="157163" cy="163513"/>
            </a:xfrm>
            <a:custGeom>
              <a:avLst/>
              <a:gdLst/>
              <a:ahLst/>
              <a:cxnLst>
                <a:cxn ang="0">
                  <a:pos x="173" y="426"/>
                </a:cxn>
                <a:cxn ang="0">
                  <a:pos x="360" y="591"/>
                </a:cxn>
                <a:cxn ang="0">
                  <a:pos x="547" y="497"/>
                </a:cxn>
                <a:cxn ang="0">
                  <a:pos x="672" y="591"/>
                </a:cxn>
                <a:cxn ang="0">
                  <a:pos x="378" y="730"/>
                </a:cxn>
                <a:cxn ang="0">
                  <a:pos x="0" y="365"/>
                </a:cxn>
                <a:cxn ang="0">
                  <a:pos x="378" y="0"/>
                </a:cxn>
                <a:cxn ang="0">
                  <a:pos x="704" y="378"/>
                </a:cxn>
                <a:cxn ang="0">
                  <a:pos x="704" y="426"/>
                </a:cxn>
                <a:cxn ang="0">
                  <a:pos x="173" y="426"/>
                </a:cxn>
                <a:cxn ang="0">
                  <a:pos x="530" y="295"/>
                </a:cxn>
                <a:cxn ang="0">
                  <a:pos x="353" y="130"/>
                </a:cxn>
                <a:cxn ang="0">
                  <a:pos x="173" y="295"/>
                </a:cxn>
                <a:cxn ang="0">
                  <a:pos x="530" y="295"/>
                </a:cxn>
              </a:cxnLst>
              <a:rect l="0" t="0" r="r" b="b"/>
              <a:pathLst>
                <a:path w="704" h="730">
                  <a:moveTo>
                    <a:pt x="173"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3" y="426"/>
                  </a:lnTo>
                  <a:close/>
                  <a:moveTo>
                    <a:pt x="530" y="295"/>
                  </a:moveTo>
                  <a:cubicBezTo>
                    <a:pt x="528" y="194"/>
                    <a:pt x="462" y="130"/>
                    <a:pt x="353" y="130"/>
                  </a:cubicBezTo>
                  <a:cubicBezTo>
                    <a:pt x="250" y="130"/>
                    <a:pt x="186" y="195"/>
                    <a:pt x="173"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2" name="Freeform 18"/>
            <p:cNvSpPr>
              <a:spLocks noSelect="1"/>
            </p:cNvSpPr>
            <p:nvPr/>
          </p:nvSpPr>
          <p:spPr bwMode="black">
            <a:xfrm>
              <a:off x="1017588" y="530226"/>
              <a:ext cx="233363" cy="230188"/>
            </a:xfrm>
            <a:custGeom>
              <a:avLst/>
              <a:gdLst/>
              <a:ahLst/>
              <a:cxnLst>
                <a:cxn ang="0">
                  <a:pos x="63" y="0"/>
                </a:cxn>
                <a:cxn ang="0">
                  <a:pos x="85" y="0"/>
                </a:cxn>
                <a:cxn ang="0">
                  <a:pos x="147" y="145"/>
                </a:cxn>
                <a:cxn ang="0">
                  <a:pos x="118" y="145"/>
                </a:cxn>
                <a:cxn ang="0">
                  <a:pos x="105" y="112"/>
                </a:cxn>
                <a:cxn ang="0">
                  <a:pos x="42" y="112"/>
                </a:cxn>
                <a:cxn ang="0">
                  <a:pos x="29" y="145"/>
                </a:cxn>
                <a:cxn ang="0">
                  <a:pos x="0" y="145"/>
                </a:cxn>
                <a:cxn ang="0">
                  <a:pos x="63" y="0"/>
                </a:cxn>
                <a:cxn ang="0">
                  <a:pos x="96" y="90"/>
                </a:cxn>
                <a:cxn ang="0">
                  <a:pos x="74" y="31"/>
                </a:cxn>
                <a:cxn ang="0">
                  <a:pos x="51" y="90"/>
                </a:cxn>
                <a:cxn ang="0">
                  <a:pos x="96" y="90"/>
                </a:cxn>
              </a:cxnLst>
              <a:rect l="0" t="0" r="r" b="b"/>
              <a:pathLst>
                <a:path w="147" h="145">
                  <a:moveTo>
                    <a:pt x="63" y="0"/>
                  </a:moveTo>
                  <a:lnTo>
                    <a:pt x="85" y="0"/>
                  </a:lnTo>
                  <a:lnTo>
                    <a:pt x="147" y="145"/>
                  </a:lnTo>
                  <a:lnTo>
                    <a:pt x="118" y="145"/>
                  </a:lnTo>
                  <a:lnTo>
                    <a:pt x="105" y="112"/>
                  </a:lnTo>
                  <a:lnTo>
                    <a:pt x="42" y="112"/>
                  </a:lnTo>
                  <a:lnTo>
                    <a:pt x="29" y="145"/>
                  </a:lnTo>
                  <a:lnTo>
                    <a:pt x="0" y="145"/>
                  </a:lnTo>
                  <a:lnTo>
                    <a:pt x="63" y="0"/>
                  </a:lnTo>
                  <a:close/>
                  <a:moveTo>
                    <a:pt x="96" y="90"/>
                  </a:moveTo>
                  <a:lnTo>
                    <a:pt x="74" y="31"/>
                  </a:lnTo>
                  <a:lnTo>
                    <a:pt x="51" y="90"/>
                  </a:lnTo>
                  <a:lnTo>
                    <a:pt x="96" y="9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3" name="Freeform 19"/>
            <p:cNvSpPr>
              <a:spLocks noSelect="1"/>
            </p:cNvSpPr>
            <p:nvPr/>
          </p:nvSpPr>
          <p:spPr bwMode="black">
            <a:xfrm>
              <a:off x="1271588" y="600076"/>
              <a:ext cx="241300" cy="160338"/>
            </a:xfrm>
            <a:custGeom>
              <a:avLst/>
              <a:gdLst/>
              <a:ahLst/>
              <a:cxnLst>
                <a:cxn ang="0">
                  <a:pos x="0" y="17"/>
                </a:cxn>
                <a:cxn ang="0">
                  <a:pos x="165" y="17"/>
                </a:cxn>
                <a:cxn ang="0">
                  <a:pos x="165" y="126"/>
                </a:cxn>
                <a:cxn ang="0">
                  <a:pos x="168" y="126"/>
                </a:cxn>
                <a:cxn ang="0">
                  <a:pos x="381" y="0"/>
                </a:cxn>
                <a:cxn ang="0">
                  <a:pos x="599"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9"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7"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4" name="Freeform 20"/>
            <p:cNvSpPr>
              <a:spLocks noSelect="1"/>
            </p:cNvSpPr>
            <p:nvPr/>
          </p:nvSpPr>
          <p:spPr bwMode="black">
            <a:xfrm>
              <a:off x="1541463" y="600076"/>
              <a:ext cx="127000" cy="163513"/>
            </a:xfrm>
            <a:custGeom>
              <a:avLst/>
              <a:gdLst/>
              <a:ahLst/>
              <a:cxnLst>
                <a:cxn ang="0">
                  <a:pos x="433" y="210"/>
                </a:cxn>
                <a:cxn ang="0">
                  <a:pos x="297" y="139"/>
                </a:cxn>
                <a:cxn ang="0">
                  <a:pos x="195" y="213"/>
                </a:cxn>
                <a:cxn ang="0">
                  <a:pos x="570" y="507"/>
                </a:cxn>
                <a:cxn ang="0">
                  <a:pos x="271" y="730"/>
                </a:cxn>
                <a:cxn ang="0">
                  <a:pos x="0" y="623"/>
                </a:cxn>
                <a:cxn ang="0">
                  <a:pos x="116" y="514"/>
                </a:cxn>
                <a:cxn ang="0">
                  <a:pos x="281" y="600"/>
                </a:cxn>
                <a:cxn ang="0">
                  <a:pos x="397" y="520"/>
                </a:cxn>
                <a:cxn ang="0">
                  <a:pos x="21" y="224"/>
                </a:cxn>
                <a:cxn ang="0">
                  <a:pos x="301" y="0"/>
                </a:cxn>
                <a:cxn ang="0">
                  <a:pos x="549" y="106"/>
                </a:cxn>
                <a:cxn ang="0">
                  <a:pos x="433" y="210"/>
                </a:cxn>
              </a:cxnLst>
              <a:rect l="0" t="0" r="r" b="b"/>
              <a:pathLst>
                <a:path w="570" h="730">
                  <a:moveTo>
                    <a:pt x="433" y="210"/>
                  </a:moveTo>
                  <a:cubicBezTo>
                    <a:pt x="399" y="164"/>
                    <a:pt x="356" y="139"/>
                    <a:pt x="297" y="139"/>
                  </a:cubicBezTo>
                  <a:cubicBezTo>
                    <a:pt x="250" y="139"/>
                    <a:pt x="195" y="161"/>
                    <a:pt x="195" y="213"/>
                  </a:cubicBezTo>
                  <a:cubicBezTo>
                    <a:pt x="195" y="337"/>
                    <a:pt x="570" y="236"/>
                    <a:pt x="570" y="507"/>
                  </a:cubicBezTo>
                  <a:cubicBezTo>
                    <a:pt x="570" y="672"/>
                    <a:pt x="413" y="730"/>
                    <a:pt x="271" y="730"/>
                  </a:cubicBezTo>
                  <a:cubicBezTo>
                    <a:pt x="163" y="730"/>
                    <a:pt x="71" y="702"/>
                    <a:pt x="0" y="623"/>
                  </a:cubicBezTo>
                  <a:cubicBezTo>
                    <a:pt x="116" y="514"/>
                    <a:pt x="116" y="514"/>
                    <a:pt x="116" y="514"/>
                  </a:cubicBezTo>
                  <a:cubicBezTo>
                    <a:pt x="161" y="563"/>
                    <a:pt x="207" y="600"/>
                    <a:pt x="281" y="600"/>
                  </a:cubicBezTo>
                  <a:cubicBezTo>
                    <a:pt x="331" y="600"/>
                    <a:pt x="397" y="575"/>
                    <a:pt x="397" y="520"/>
                  </a:cubicBezTo>
                  <a:cubicBezTo>
                    <a:pt x="397" y="376"/>
                    <a:pt x="21" y="489"/>
                    <a:pt x="21" y="224"/>
                  </a:cubicBezTo>
                  <a:cubicBezTo>
                    <a:pt x="21" y="69"/>
                    <a:pt x="161" y="0"/>
                    <a:pt x="301" y="0"/>
                  </a:cubicBezTo>
                  <a:cubicBezTo>
                    <a:pt x="394" y="0"/>
                    <a:pt x="492" y="29"/>
                    <a:pt x="549" y="106"/>
                  </a:cubicBezTo>
                  <a:lnTo>
                    <a:pt x="433" y="21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5" name="Freeform 21"/>
            <p:cNvSpPr>
              <a:spLocks noSelect="1"/>
            </p:cNvSpPr>
            <p:nvPr/>
          </p:nvSpPr>
          <p:spPr bwMode="black">
            <a:xfrm>
              <a:off x="1679575" y="560388"/>
              <a:ext cx="114300" cy="203200"/>
            </a:xfrm>
            <a:custGeom>
              <a:avLst/>
              <a:gdLst/>
              <a:ahLst/>
              <a:cxnLst>
                <a:cxn ang="0">
                  <a:pos x="0" y="349"/>
                </a:cxn>
                <a:cxn ang="0">
                  <a:pos x="0" y="201"/>
                </a:cxn>
                <a:cxn ang="0">
                  <a:pos x="143" y="201"/>
                </a:cxn>
                <a:cxn ang="0">
                  <a:pos x="143" y="0"/>
                </a:cxn>
                <a:cxn ang="0">
                  <a:pos x="317" y="0"/>
                </a:cxn>
                <a:cxn ang="0">
                  <a:pos x="317" y="201"/>
                </a:cxn>
                <a:cxn ang="0">
                  <a:pos x="509" y="201"/>
                </a:cxn>
                <a:cxn ang="0">
                  <a:pos x="509" y="349"/>
                </a:cxn>
                <a:cxn ang="0">
                  <a:pos x="317" y="349"/>
                </a:cxn>
                <a:cxn ang="0">
                  <a:pos x="317" y="653"/>
                </a:cxn>
                <a:cxn ang="0">
                  <a:pos x="414" y="766"/>
                </a:cxn>
                <a:cxn ang="0">
                  <a:pos x="509" y="744"/>
                </a:cxn>
                <a:cxn ang="0">
                  <a:pos x="509" y="891"/>
                </a:cxn>
                <a:cxn ang="0">
                  <a:pos x="371" y="914"/>
                </a:cxn>
                <a:cxn ang="0">
                  <a:pos x="143" y="668"/>
                </a:cxn>
                <a:cxn ang="0">
                  <a:pos x="143" y="349"/>
                </a:cxn>
                <a:cxn ang="0">
                  <a:pos x="0" y="349"/>
                </a:cxn>
              </a:cxnLst>
              <a:rect l="0" t="0" r="r" b="b"/>
              <a:pathLst>
                <a:path w="509"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9" y="201"/>
                    <a:pt x="509" y="201"/>
                    <a:pt x="509" y="201"/>
                  </a:cubicBezTo>
                  <a:cubicBezTo>
                    <a:pt x="509" y="349"/>
                    <a:pt x="509" y="349"/>
                    <a:pt x="509" y="349"/>
                  </a:cubicBezTo>
                  <a:cubicBezTo>
                    <a:pt x="317" y="349"/>
                    <a:pt x="317" y="349"/>
                    <a:pt x="317" y="349"/>
                  </a:cubicBezTo>
                  <a:cubicBezTo>
                    <a:pt x="317" y="653"/>
                    <a:pt x="317" y="653"/>
                    <a:pt x="317" y="653"/>
                  </a:cubicBezTo>
                  <a:cubicBezTo>
                    <a:pt x="317" y="723"/>
                    <a:pt x="338" y="766"/>
                    <a:pt x="414" y="766"/>
                  </a:cubicBezTo>
                  <a:cubicBezTo>
                    <a:pt x="445" y="766"/>
                    <a:pt x="487" y="760"/>
                    <a:pt x="509" y="744"/>
                  </a:cubicBezTo>
                  <a:cubicBezTo>
                    <a:pt x="509" y="891"/>
                    <a:pt x="509" y="891"/>
                    <a:pt x="509" y="891"/>
                  </a:cubicBezTo>
                  <a:cubicBezTo>
                    <a:pt x="472" y="908"/>
                    <a:pt x="412" y="914"/>
                    <a:pt x="371" y="914"/>
                  </a:cubicBezTo>
                  <a:cubicBezTo>
                    <a:pt x="187"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6" name="Freeform 22"/>
            <p:cNvSpPr>
              <a:spLocks noSelect="1"/>
            </p:cNvSpPr>
            <p:nvPr/>
          </p:nvSpPr>
          <p:spPr bwMode="black">
            <a:xfrm>
              <a:off x="1816100" y="600076"/>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6" y="529"/>
                    <a:pt x="264" y="591"/>
                    <a:pt x="361" y="591"/>
                  </a:cubicBezTo>
                  <a:cubicBezTo>
                    <a:pt x="448" y="591"/>
                    <a:pt x="504" y="550"/>
                    <a:pt x="548" y="497"/>
                  </a:cubicBezTo>
                  <a:cubicBezTo>
                    <a:pt x="672" y="591"/>
                    <a:pt x="672" y="591"/>
                    <a:pt x="672" y="591"/>
                  </a:cubicBezTo>
                  <a:cubicBezTo>
                    <a:pt x="591" y="691"/>
                    <a:pt x="488" y="730"/>
                    <a:pt x="378" y="730"/>
                  </a:cubicBezTo>
                  <a:cubicBezTo>
                    <a:pt x="168" y="730"/>
                    <a:pt x="0" y="584"/>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7" name="Freeform 23"/>
            <p:cNvSpPr>
              <a:spLocks noSelect="1"/>
            </p:cNvSpPr>
            <p:nvPr/>
          </p:nvSpPr>
          <p:spPr bwMode="black">
            <a:xfrm>
              <a:off x="2009775" y="600076"/>
              <a:ext cx="98425" cy="160338"/>
            </a:xfrm>
            <a:custGeom>
              <a:avLst/>
              <a:gdLst/>
              <a:ahLst/>
              <a:cxnLst>
                <a:cxn ang="0">
                  <a:pos x="0" y="17"/>
                </a:cxn>
                <a:cxn ang="0">
                  <a:pos x="174" y="17"/>
                </a:cxn>
                <a:cxn ang="0">
                  <a:pos x="174" y="127"/>
                </a:cxn>
                <a:cxn ang="0">
                  <a:pos x="177" y="127"/>
                </a:cxn>
                <a:cxn ang="0">
                  <a:pos x="383" y="0"/>
                </a:cxn>
                <a:cxn ang="0">
                  <a:pos x="445" y="10"/>
                </a:cxn>
                <a:cxn ang="0">
                  <a:pos x="445" y="178"/>
                </a:cxn>
                <a:cxn ang="0">
                  <a:pos x="361" y="165"/>
                </a:cxn>
                <a:cxn ang="0">
                  <a:pos x="174" y="340"/>
                </a:cxn>
                <a:cxn ang="0">
                  <a:pos x="174" y="713"/>
                </a:cxn>
                <a:cxn ang="0">
                  <a:pos x="0" y="713"/>
                </a:cxn>
                <a:cxn ang="0">
                  <a:pos x="0" y="17"/>
                </a:cxn>
              </a:cxnLst>
              <a:rect l="0" t="0" r="r" b="b"/>
              <a:pathLst>
                <a:path w="445" h="713">
                  <a:moveTo>
                    <a:pt x="0" y="17"/>
                  </a:moveTo>
                  <a:cubicBezTo>
                    <a:pt x="174" y="17"/>
                    <a:pt x="174" y="17"/>
                    <a:pt x="174" y="17"/>
                  </a:cubicBezTo>
                  <a:cubicBezTo>
                    <a:pt x="174" y="127"/>
                    <a:pt x="174" y="127"/>
                    <a:pt x="174" y="127"/>
                  </a:cubicBezTo>
                  <a:cubicBezTo>
                    <a:pt x="177" y="127"/>
                    <a:pt x="177" y="127"/>
                    <a:pt x="177" y="127"/>
                  </a:cubicBezTo>
                  <a:cubicBezTo>
                    <a:pt x="215" y="48"/>
                    <a:pt x="292" y="0"/>
                    <a:pt x="383" y="0"/>
                  </a:cubicBezTo>
                  <a:cubicBezTo>
                    <a:pt x="405" y="0"/>
                    <a:pt x="425" y="4"/>
                    <a:pt x="445" y="10"/>
                  </a:cubicBezTo>
                  <a:cubicBezTo>
                    <a:pt x="445" y="178"/>
                    <a:pt x="445" y="178"/>
                    <a:pt x="445" y="178"/>
                  </a:cubicBezTo>
                  <a:cubicBezTo>
                    <a:pt x="416" y="171"/>
                    <a:pt x="389" y="165"/>
                    <a:pt x="361" y="165"/>
                  </a:cubicBezTo>
                  <a:cubicBezTo>
                    <a:pt x="198" y="165"/>
                    <a:pt x="174" y="303"/>
                    <a:pt x="174" y="340"/>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8" name="Freeform 24"/>
            <p:cNvSpPr>
              <a:spLocks noSelect="1"/>
            </p:cNvSpPr>
            <p:nvPr/>
          </p:nvSpPr>
          <p:spPr bwMode="black">
            <a:xfrm>
              <a:off x="2122488" y="515938"/>
              <a:ext cx="166688" cy="247650"/>
            </a:xfrm>
            <a:custGeom>
              <a:avLst/>
              <a:gdLst/>
              <a:ahLst/>
              <a:cxnLst>
                <a:cxn ang="0">
                  <a:pos x="585" y="991"/>
                </a:cxn>
                <a:cxn ang="0">
                  <a:pos x="582" y="991"/>
                </a:cxn>
                <a:cxn ang="0">
                  <a:pos x="343" y="1113"/>
                </a:cxn>
                <a:cxn ang="0">
                  <a:pos x="0" y="748"/>
                </a:cxn>
                <a:cxn ang="0">
                  <a:pos x="336" y="383"/>
                </a:cxn>
                <a:cxn ang="0">
                  <a:pos x="572" y="489"/>
                </a:cxn>
                <a:cxn ang="0">
                  <a:pos x="576" y="489"/>
                </a:cxn>
                <a:cxn ang="0">
                  <a:pos x="576" y="0"/>
                </a:cxn>
                <a:cxn ang="0">
                  <a:pos x="750" y="0"/>
                </a:cxn>
                <a:cxn ang="0">
                  <a:pos x="750" y="1096"/>
                </a:cxn>
                <a:cxn ang="0">
                  <a:pos x="585" y="1096"/>
                </a:cxn>
                <a:cxn ang="0">
                  <a:pos x="585" y="991"/>
                </a:cxn>
                <a:cxn ang="0">
                  <a:pos x="378" y="956"/>
                </a:cxn>
                <a:cxn ang="0">
                  <a:pos x="582" y="748"/>
                </a:cxn>
                <a:cxn ang="0">
                  <a:pos x="378" y="539"/>
                </a:cxn>
                <a:cxn ang="0">
                  <a:pos x="174" y="748"/>
                </a:cxn>
                <a:cxn ang="0">
                  <a:pos x="378" y="956"/>
                </a:cxn>
              </a:cxnLst>
              <a:rect l="0" t="0" r="r" b="b"/>
              <a:pathLst>
                <a:path w="750" h="1113">
                  <a:moveTo>
                    <a:pt x="585" y="991"/>
                  </a:moveTo>
                  <a:cubicBezTo>
                    <a:pt x="582" y="991"/>
                    <a:pt x="582" y="991"/>
                    <a:pt x="582" y="991"/>
                  </a:cubicBezTo>
                  <a:cubicBezTo>
                    <a:pt x="531" y="1075"/>
                    <a:pt x="440" y="1113"/>
                    <a:pt x="343" y="1113"/>
                  </a:cubicBezTo>
                  <a:cubicBezTo>
                    <a:pt x="129" y="1113"/>
                    <a:pt x="0" y="954"/>
                    <a:pt x="0" y="748"/>
                  </a:cubicBezTo>
                  <a:cubicBezTo>
                    <a:pt x="0" y="542"/>
                    <a:pt x="137" y="383"/>
                    <a:pt x="336" y="383"/>
                  </a:cubicBezTo>
                  <a:cubicBezTo>
                    <a:pt x="466" y="383"/>
                    <a:pt x="536" y="444"/>
                    <a:pt x="572" y="489"/>
                  </a:cubicBezTo>
                  <a:cubicBezTo>
                    <a:pt x="576" y="489"/>
                    <a:pt x="576" y="489"/>
                    <a:pt x="576" y="489"/>
                  </a:cubicBezTo>
                  <a:cubicBezTo>
                    <a:pt x="576" y="0"/>
                    <a:pt x="576" y="0"/>
                    <a:pt x="576" y="0"/>
                  </a:cubicBezTo>
                  <a:cubicBezTo>
                    <a:pt x="750" y="0"/>
                    <a:pt x="750" y="0"/>
                    <a:pt x="750" y="0"/>
                  </a:cubicBezTo>
                  <a:cubicBezTo>
                    <a:pt x="750" y="1096"/>
                    <a:pt x="750" y="1096"/>
                    <a:pt x="750" y="1096"/>
                  </a:cubicBezTo>
                  <a:cubicBezTo>
                    <a:pt x="585" y="1096"/>
                    <a:pt x="585" y="1096"/>
                    <a:pt x="585" y="1096"/>
                  </a:cubicBezTo>
                  <a:lnTo>
                    <a:pt x="585" y="991"/>
                  </a:lnTo>
                  <a:close/>
                  <a:moveTo>
                    <a:pt x="378" y="956"/>
                  </a:moveTo>
                  <a:cubicBezTo>
                    <a:pt x="505" y="956"/>
                    <a:pt x="582" y="857"/>
                    <a:pt x="582" y="748"/>
                  </a:cubicBezTo>
                  <a:cubicBezTo>
                    <a:pt x="582" y="639"/>
                    <a:pt x="505" y="539"/>
                    <a:pt x="378" y="539"/>
                  </a:cubicBezTo>
                  <a:cubicBezTo>
                    <a:pt x="250" y="539"/>
                    <a:pt x="174" y="639"/>
                    <a:pt x="174" y="748"/>
                  </a:cubicBezTo>
                  <a:cubicBezTo>
                    <a:pt x="174" y="857"/>
                    <a:pt x="250" y="956"/>
                    <a:pt x="378" y="956"/>
                  </a:cubicBezTo>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9" name="Freeform 25"/>
            <p:cNvSpPr>
              <a:spLocks noSelect="1"/>
            </p:cNvSpPr>
            <p:nvPr/>
          </p:nvSpPr>
          <p:spPr bwMode="black">
            <a:xfrm>
              <a:off x="2322513" y="600076"/>
              <a:ext cx="142875" cy="163513"/>
            </a:xfrm>
            <a:custGeom>
              <a:avLst/>
              <a:gdLst/>
              <a:ahLst/>
              <a:cxnLst>
                <a:cxn ang="0">
                  <a:pos x="481" y="617"/>
                </a:cxn>
                <a:cxn ang="0">
                  <a:pos x="477" y="617"/>
                </a:cxn>
                <a:cxn ang="0">
                  <a:pos x="254" y="730"/>
                </a:cxn>
                <a:cxn ang="0">
                  <a:pos x="0" y="521"/>
                </a:cxn>
                <a:cxn ang="0">
                  <a:pos x="437" y="279"/>
                </a:cxn>
                <a:cxn ang="0">
                  <a:pos x="481" y="279"/>
                </a:cxn>
                <a:cxn ang="0">
                  <a:pos x="481" y="261"/>
                </a:cxn>
                <a:cxn ang="0">
                  <a:pos x="322" y="130"/>
                </a:cxn>
                <a:cxn ang="0">
                  <a:pos x="136" y="203"/>
                </a:cxn>
                <a:cxn ang="0">
                  <a:pos x="45" y="111"/>
                </a:cxn>
                <a:cxn ang="0">
                  <a:pos x="340" y="0"/>
                </a:cxn>
                <a:cxn ang="0">
                  <a:pos x="637" y="313"/>
                </a:cxn>
                <a:cxn ang="0">
                  <a:pos x="637" y="713"/>
                </a:cxn>
                <a:cxn ang="0">
                  <a:pos x="481" y="713"/>
                </a:cxn>
                <a:cxn ang="0">
                  <a:pos x="481" y="617"/>
                </a:cxn>
                <a:cxn ang="0">
                  <a:pos x="471" y="401"/>
                </a:cxn>
                <a:cxn ang="0">
                  <a:pos x="435" y="401"/>
                </a:cxn>
                <a:cxn ang="0">
                  <a:pos x="174" y="508"/>
                </a:cxn>
                <a:cxn ang="0">
                  <a:pos x="295" y="600"/>
                </a:cxn>
                <a:cxn ang="0">
                  <a:pos x="471" y="440"/>
                </a:cxn>
                <a:cxn ang="0">
                  <a:pos x="471" y="401"/>
                </a:cxn>
              </a:cxnLst>
              <a:rect l="0" t="0" r="r" b="b"/>
              <a:pathLst>
                <a:path w="637" h="730">
                  <a:moveTo>
                    <a:pt x="481" y="617"/>
                  </a:moveTo>
                  <a:cubicBezTo>
                    <a:pt x="477" y="617"/>
                    <a:pt x="477" y="617"/>
                    <a:pt x="477" y="617"/>
                  </a:cubicBezTo>
                  <a:cubicBezTo>
                    <a:pt x="427" y="695"/>
                    <a:pt x="346" y="730"/>
                    <a:pt x="254" y="730"/>
                  </a:cubicBezTo>
                  <a:cubicBezTo>
                    <a:pt x="125" y="730"/>
                    <a:pt x="0" y="659"/>
                    <a:pt x="0" y="521"/>
                  </a:cubicBezTo>
                  <a:cubicBezTo>
                    <a:pt x="0" y="295"/>
                    <a:pt x="264" y="279"/>
                    <a:pt x="437" y="279"/>
                  </a:cubicBezTo>
                  <a:cubicBezTo>
                    <a:pt x="481" y="279"/>
                    <a:pt x="481" y="279"/>
                    <a:pt x="481" y="279"/>
                  </a:cubicBezTo>
                  <a:cubicBezTo>
                    <a:pt x="481" y="261"/>
                    <a:pt x="481" y="261"/>
                    <a:pt x="481" y="261"/>
                  </a:cubicBezTo>
                  <a:cubicBezTo>
                    <a:pt x="481" y="175"/>
                    <a:pt x="414" y="130"/>
                    <a:pt x="322" y="130"/>
                  </a:cubicBezTo>
                  <a:cubicBezTo>
                    <a:pt x="249" y="130"/>
                    <a:pt x="182" y="159"/>
                    <a:pt x="136" y="203"/>
                  </a:cubicBezTo>
                  <a:cubicBezTo>
                    <a:pt x="45" y="111"/>
                    <a:pt x="45" y="111"/>
                    <a:pt x="45" y="111"/>
                  </a:cubicBezTo>
                  <a:cubicBezTo>
                    <a:pt x="122" y="33"/>
                    <a:pt x="230" y="0"/>
                    <a:pt x="340" y="0"/>
                  </a:cubicBezTo>
                  <a:cubicBezTo>
                    <a:pt x="637" y="0"/>
                    <a:pt x="637" y="214"/>
                    <a:pt x="637" y="313"/>
                  </a:cubicBezTo>
                  <a:cubicBezTo>
                    <a:pt x="637" y="713"/>
                    <a:pt x="637" y="713"/>
                    <a:pt x="637" y="713"/>
                  </a:cubicBezTo>
                  <a:cubicBezTo>
                    <a:pt x="481" y="713"/>
                    <a:pt x="481" y="713"/>
                    <a:pt x="481" y="713"/>
                  </a:cubicBezTo>
                  <a:lnTo>
                    <a:pt x="481" y="617"/>
                  </a:lnTo>
                  <a:close/>
                  <a:moveTo>
                    <a:pt x="471" y="401"/>
                  </a:moveTo>
                  <a:cubicBezTo>
                    <a:pt x="435" y="401"/>
                    <a:pt x="435" y="401"/>
                    <a:pt x="435" y="401"/>
                  </a:cubicBezTo>
                  <a:cubicBezTo>
                    <a:pt x="339" y="401"/>
                    <a:pt x="174" y="408"/>
                    <a:pt x="174" y="508"/>
                  </a:cubicBezTo>
                  <a:cubicBezTo>
                    <a:pt x="174" y="572"/>
                    <a:pt x="239" y="600"/>
                    <a:pt x="295" y="600"/>
                  </a:cubicBezTo>
                  <a:cubicBezTo>
                    <a:pt x="414" y="600"/>
                    <a:pt x="471" y="537"/>
                    <a:pt x="471" y="440"/>
                  </a:cubicBezTo>
                  <a:lnTo>
                    <a:pt x="471" y="40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0" name="Freeform 26"/>
            <p:cNvSpPr>
              <a:spLocks noSelect="1"/>
            </p:cNvSpPr>
            <p:nvPr/>
          </p:nvSpPr>
          <p:spPr bwMode="black">
            <a:xfrm>
              <a:off x="2505075" y="600076"/>
              <a:ext cx="241300" cy="160338"/>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8"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6"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grpSp>
      <p:sp>
        <p:nvSpPr>
          <p:cNvPr id="2" name="Titel 1"/>
          <p:cNvSpPr>
            <a:spLocks noGrp="1" noSelect="1"/>
          </p:cNvSpPr>
          <p:nvPr userDrawn="1">
            <p:ph type="ctrTitle" hasCustomPrompt="1"/>
          </p:nvPr>
        </p:nvSpPr>
        <p:spPr bwMode="gray">
          <a:xfrm>
            <a:off x="981045" y="1750071"/>
            <a:ext cx="7344000" cy="1836000"/>
          </a:xfrm>
        </p:spPr>
        <p:txBody>
          <a:bodyPr anchor="t" anchorCtr="0"/>
          <a:lstStyle>
            <a:lvl1pPr algn="l">
              <a:defRPr sz="5500">
                <a:solidFill>
                  <a:schemeClr val="bg1"/>
                </a:solidFill>
              </a:defRPr>
            </a:lvl1pPr>
          </a:lstStyle>
          <a:p>
            <a:r>
              <a:rPr lang="nl-NL" noProof="1" smtClean="0"/>
              <a:t>Titel</a:t>
            </a:r>
            <a:endParaRPr lang="nl-NL" noProof="1"/>
          </a:p>
        </p:txBody>
      </p:sp>
      <p:sp>
        <p:nvSpPr>
          <p:cNvPr id="3" name="Ondertitel 2"/>
          <p:cNvSpPr>
            <a:spLocks noGrp="1" noSelect="1"/>
          </p:cNvSpPr>
          <p:nvPr userDrawn="1">
            <p:ph type="subTitle" idx="1" hasCustomPrompt="1"/>
          </p:nvPr>
        </p:nvSpPr>
        <p:spPr bwMode="gray">
          <a:xfrm>
            <a:off x="981045" y="3594908"/>
            <a:ext cx="7344000" cy="1752600"/>
          </a:xfrm>
        </p:spPr>
        <p:txBody>
          <a:bodyPr/>
          <a:lstStyle>
            <a:lvl1pPr marL="0" indent="0" algn="l">
              <a:buNone/>
              <a:defRPr sz="35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smtClean="0"/>
              <a:t>jaar / subtitel</a:t>
            </a:r>
            <a:endParaRPr lang="nl-NL" noProof="1"/>
          </a:p>
        </p:txBody>
      </p:sp>
      <p:sp>
        <p:nvSpPr>
          <p:cNvPr id="4" name="***Tijdelijke aanduiding voor datum 3"/>
          <p:cNvSpPr>
            <a:spLocks noGrp="1" noSelect="1"/>
          </p:cNvSpPr>
          <p:nvPr userDrawn="1">
            <p:ph type="dt" sz="half" idx="10"/>
          </p:nvPr>
        </p:nvSpPr>
        <p:spPr bwMode="gray">
          <a:xfrm>
            <a:off x="887100" y="6357009"/>
            <a:ext cx="2133600" cy="365125"/>
          </a:xfrm>
          <a:prstGeom prst="rect">
            <a:avLst/>
          </a:prstGeom>
        </p:spPr>
        <p:txBody>
          <a:bodyPr/>
          <a:lstStyle>
            <a:lvl1pPr algn="l">
              <a:defRPr sz="1750" b="1">
                <a:solidFill>
                  <a:schemeClr val="bg1"/>
                </a:solidFill>
              </a:defRPr>
            </a:lvl1pPr>
          </a:lstStyle>
          <a:p>
            <a:fld id="{50B920D6-429A-4D24-80D4-83EA9CF7A845}" type="datetime1">
              <a:rPr lang="nl-NL" noProof="1" smtClean="0"/>
              <a:t>12-11-2019</a:t>
            </a:fld>
            <a:endParaRPr lang="nl-NL" noProof="1"/>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ussendia">
    <p:spTree>
      <p:nvGrpSpPr>
        <p:cNvPr id="1" name=""/>
        <p:cNvGrpSpPr/>
        <p:nvPr/>
      </p:nvGrpSpPr>
      <p:grpSpPr>
        <a:xfrm>
          <a:off x="0" y="0"/>
          <a:ext cx="0" cy="0"/>
          <a:chOff x="0" y="0"/>
          <a:chExt cx="0" cy="0"/>
        </a:xfrm>
      </p:grpSpPr>
      <p:sp>
        <p:nvSpPr>
          <p:cNvPr id="9" name="Rectangle 5"/>
          <p:cNvSpPr>
            <a:spLocks noSelect="1" noChangeArrowheads="1"/>
          </p:cNvSpPr>
          <p:nvPr/>
        </p:nvSpPr>
        <p:spPr bwMode="ltGray">
          <a:xfrm>
            <a:off x="0" y="1588"/>
            <a:ext cx="9137650" cy="6854825"/>
          </a:xfrm>
          <a:prstGeom prst="rect">
            <a:avLst/>
          </a:prstGeom>
          <a:solidFill>
            <a:srgbClr val="FF0000"/>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dirty="0"/>
          </a:p>
        </p:txBody>
      </p:sp>
      <p:sp>
        <p:nvSpPr>
          <p:cNvPr id="10" name="Rectangle 6"/>
          <p:cNvSpPr>
            <a:spLocks noSelect="1" noChangeArrowheads="1"/>
          </p:cNvSpPr>
          <p:nvPr/>
        </p:nvSpPr>
        <p:spPr bwMode="white">
          <a:xfrm>
            <a:off x="0" y="1588"/>
            <a:ext cx="787400" cy="68548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dirty="0"/>
          </a:p>
        </p:txBody>
      </p:sp>
      <p:sp>
        <p:nvSpPr>
          <p:cNvPr id="3" name="Ondertitel 2"/>
          <p:cNvSpPr>
            <a:spLocks noGrp="1" noSelect="1"/>
          </p:cNvSpPr>
          <p:nvPr userDrawn="1">
            <p:ph type="subTitle" idx="1" hasCustomPrompt="1"/>
          </p:nvPr>
        </p:nvSpPr>
        <p:spPr bwMode="gray">
          <a:xfrm>
            <a:off x="981045" y="2752261"/>
            <a:ext cx="7344000" cy="1752600"/>
          </a:xfrm>
        </p:spPr>
        <p:txBody>
          <a:bodyPr/>
          <a:lstStyle>
            <a:lvl1pPr marL="0" indent="0" algn="l">
              <a:buNone/>
              <a:defRPr sz="35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smtClean="0"/>
              <a:t>Subtitel</a:t>
            </a:r>
            <a:endParaRPr lang="nl-NL" noProof="1"/>
          </a:p>
        </p:txBody>
      </p:sp>
      <p:sp>
        <p:nvSpPr>
          <p:cNvPr id="2" name="Titel 1"/>
          <p:cNvSpPr>
            <a:spLocks noGrp="1" noSelect="1"/>
          </p:cNvSpPr>
          <p:nvPr userDrawn="1">
            <p:ph type="ctrTitle" hasCustomPrompt="1"/>
          </p:nvPr>
        </p:nvSpPr>
        <p:spPr bwMode="gray">
          <a:xfrm>
            <a:off x="981045" y="1758949"/>
            <a:ext cx="7344000" cy="1039967"/>
          </a:xfrm>
        </p:spPr>
        <p:txBody>
          <a:bodyPr anchor="t" anchorCtr="0"/>
          <a:lstStyle>
            <a:lvl1pPr algn="l">
              <a:defRPr sz="5500">
                <a:solidFill>
                  <a:schemeClr val="bg1"/>
                </a:solidFill>
              </a:defRPr>
            </a:lvl1pPr>
          </a:lstStyle>
          <a:p>
            <a:r>
              <a:rPr lang="nl-NL" noProof="1" smtClean="0"/>
              <a:t>Titel</a:t>
            </a:r>
            <a:endParaRPr lang="nl-NL" noProof="1"/>
          </a:p>
        </p:txBody>
      </p:sp>
      <p:grpSp>
        <p:nvGrpSpPr>
          <p:cNvPr id="31" name="Groep 4"/>
          <p:cNvGrpSpPr>
            <a:grpSpLocks noSelect="1"/>
          </p:cNvGrpSpPr>
          <p:nvPr userDrawn="1"/>
        </p:nvGrpSpPr>
        <p:grpSpPr bwMode="black">
          <a:xfrm>
            <a:off x="182563" y="163513"/>
            <a:ext cx="2563812" cy="1447800"/>
            <a:chOff x="182563" y="163513"/>
            <a:chExt cx="2563812" cy="1447800"/>
          </a:xfrm>
        </p:grpSpPr>
        <p:sp>
          <p:nvSpPr>
            <p:cNvPr id="32"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3"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4"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5" name="Freeform 10"/>
            <p:cNvSpPr>
              <a:spLocks noSelect="1"/>
            </p:cNvSpPr>
            <p:nvPr/>
          </p:nvSpPr>
          <p:spPr bwMode="black">
            <a:xfrm>
              <a:off x="1031875" y="184151"/>
              <a:ext cx="214313" cy="241300"/>
            </a:xfrm>
            <a:custGeom>
              <a:avLst/>
              <a:gdLst/>
              <a:ahLst/>
              <a:cxnLst>
                <a:cxn ang="0">
                  <a:pos x="966" y="976"/>
                </a:cxn>
                <a:cxn ang="0">
                  <a:pos x="542" y="1077"/>
                </a:cxn>
                <a:cxn ang="0">
                  <a:pos x="0" y="543"/>
                </a:cxn>
                <a:cxn ang="0">
                  <a:pos x="542" y="0"/>
                </a:cxn>
                <a:cxn ang="0">
                  <a:pos x="946" y="129"/>
                </a:cxn>
                <a:cxn ang="0">
                  <a:pos x="811" y="265"/>
                </a:cxn>
                <a:cxn ang="0">
                  <a:pos x="543" y="165"/>
                </a:cxn>
                <a:cxn ang="0">
                  <a:pos x="191" y="531"/>
                </a:cxn>
                <a:cxn ang="0">
                  <a:pos x="543" y="912"/>
                </a:cxn>
                <a:cxn ang="0">
                  <a:pos x="784" y="859"/>
                </a:cxn>
                <a:cxn ang="0">
                  <a:pos x="784" y="617"/>
                </a:cxn>
                <a:cxn ang="0">
                  <a:pos x="574" y="617"/>
                </a:cxn>
                <a:cxn ang="0">
                  <a:pos x="574" y="452"/>
                </a:cxn>
                <a:cxn ang="0">
                  <a:pos x="966" y="452"/>
                </a:cxn>
                <a:cxn ang="0">
                  <a:pos x="966" y="976"/>
                </a:cxn>
              </a:cxnLst>
              <a:rect l="0" t="0" r="r" b="b"/>
              <a:pathLst>
                <a:path w="966" h="1077">
                  <a:moveTo>
                    <a:pt x="966" y="976"/>
                  </a:moveTo>
                  <a:cubicBezTo>
                    <a:pt x="842" y="1043"/>
                    <a:pt x="700" y="1077"/>
                    <a:pt x="542" y="1077"/>
                  </a:cubicBezTo>
                  <a:cubicBezTo>
                    <a:pt x="226" y="1077"/>
                    <a:pt x="0" y="863"/>
                    <a:pt x="0" y="543"/>
                  </a:cubicBezTo>
                  <a:cubicBezTo>
                    <a:pt x="0" y="214"/>
                    <a:pt x="226" y="0"/>
                    <a:pt x="542" y="0"/>
                  </a:cubicBezTo>
                  <a:cubicBezTo>
                    <a:pt x="698" y="0"/>
                    <a:pt x="839" y="33"/>
                    <a:pt x="946" y="129"/>
                  </a:cubicBezTo>
                  <a:cubicBezTo>
                    <a:pt x="811" y="265"/>
                    <a:pt x="811" y="265"/>
                    <a:pt x="811" y="265"/>
                  </a:cubicBezTo>
                  <a:cubicBezTo>
                    <a:pt x="746" y="201"/>
                    <a:pt x="646" y="165"/>
                    <a:pt x="543" y="165"/>
                  </a:cubicBezTo>
                  <a:cubicBezTo>
                    <a:pt x="332" y="165"/>
                    <a:pt x="191" y="327"/>
                    <a:pt x="191" y="531"/>
                  </a:cubicBezTo>
                  <a:cubicBezTo>
                    <a:pt x="191" y="750"/>
                    <a:pt x="332" y="912"/>
                    <a:pt x="543" y="912"/>
                  </a:cubicBezTo>
                  <a:cubicBezTo>
                    <a:pt x="636" y="912"/>
                    <a:pt x="720" y="895"/>
                    <a:pt x="784" y="859"/>
                  </a:cubicBezTo>
                  <a:cubicBezTo>
                    <a:pt x="784" y="617"/>
                    <a:pt x="784" y="617"/>
                    <a:pt x="784" y="617"/>
                  </a:cubicBezTo>
                  <a:cubicBezTo>
                    <a:pt x="574" y="617"/>
                    <a:pt x="574" y="617"/>
                    <a:pt x="574" y="617"/>
                  </a:cubicBezTo>
                  <a:cubicBezTo>
                    <a:pt x="574" y="452"/>
                    <a:pt x="574" y="452"/>
                    <a:pt x="574" y="452"/>
                  </a:cubicBezTo>
                  <a:cubicBezTo>
                    <a:pt x="966" y="452"/>
                    <a:pt x="966" y="452"/>
                    <a:pt x="966" y="452"/>
                  </a:cubicBezTo>
                  <a:lnTo>
                    <a:pt x="966" y="97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6" name="Freeform 11"/>
            <p:cNvSpPr>
              <a:spLocks noSelect="1"/>
            </p:cNvSpPr>
            <p:nvPr/>
          </p:nvSpPr>
          <p:spPr bwMode="black">
            <a:xfrm>
              <a:off x="1284288" y="260351"/>
              <a:ext cx="157163" cy="163513"/>
            </a:xfrm>
            <a:custGeom>
              <a:avLst/>
              <a:gdLst/>
              <a:ahLst/>
              <a:cxnLst>
                <a:cxn ang="0">
                  <a:pos x="174" y="426"/>
                </a:cxn>
                <a:cxn ang="0">
                  <a:pos x="361"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1"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7" name="Freeform 12"/>
            <p:cNvSpPr>
              <a:spLocks noSelect="1"/>
            </p:cNvSpPr>
            <p:nvPr/>
          </p:nvSpPr>
          <p:spPr bwMode="black">
            <a:xfrm>
              <a:off x="1476375" y="260351"/>
              <a:ext cx="239713" cy="158750"/>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2"/>
                </a:cxn>
                <a:cxn ang="0">
                  <a:pos x="904" y="712"/>
                </a:cxn>
                <a:cxn ang="0">
                  <a:pos x="904" y="318"/>
                </a:cxn>
                <a:cxn ang="0">
                  <a:pos x="775" y="156"/>
                </a:cxn>
                <a:cxn ang="0">
                  <a:pos x="626" y="336"/>
                </a:cxn>
                <a:cxn ang="0">
                  <a:pos x="626" y="712"/>
                </a:cxn>
                <a:cxn ang="0">
                  <a:pos x="452" y="712"/>
                </a:cxn>
                <a:cxn ang="0">
                  <a:pos x="452" y="298"/>
                </a:cxn>
                <a:cxn ang="0">
                  <a:pos x="333" y="156"/>
                </a:cxn>
                <a:cxn ang="0">
                  <a:pos x="174" y="333"/>
                </a:cxn>
                <a:cxn ang="0">
                  <a:pos x="174" y="712"/>
                </a:cxn>
                <a:cxn ang="0">
                  <a:pos x="0" y="712"/>
                </a:cxn>
                <a:cxn ang="0">
                  <a:pos x="0" y="17"/>
                </a:cxn>
              </a:cxnLst>
              <a:rect l="0" t="0" r="r" b="b"/>
              <a:pathLst>
                <a:path w="1078" h="712">
                  <a:moveTo>
                    <a:pt x="0" y="17"/>
                  </a:moveTo>
                  <a:cubicBezTo>
                    <a:pt x="165" y="17"/>
                    <a:pt x="165" y="17"/>
                    <a:pt x="165" y="17"/>
                  </a:cubicBezTo>
                  <a:cubicBezTo>
                    <a:pt x="165" y="126"/>
                    <a:pt x="165" y="126"/>
                    <a:pt x="165" y="126"/>
                  </a:cubicBezTo>
                  <a:cubicBezTo>
                    <a:pt x="168" y="126"/>
                    <a:pt x="168" y="126"/>
                    <a:pt x="168" y="126"/>
                  </a:cubicBezTo>
                  <a:cubicBezTo>
                    <a:pt x="198" y="61"/>
                    <a:pt x="265" y="0"/>
                    <a:pt x="381" y="0"/>
                  </a:cubicBezTo>
                  <a:cubicBezTo>
                    <a:pt x="488" y="0"/>
                    <a:pt x="562" y="42"/>
                    <a:pt x="598" y="129"/>
                  </a:cubicBezTo>
                  <a:cubicBezTo>
                    <a:pt x="649" y="40"/>
                    <a:pt x="723" y="0"/>
                    <a:pt x="827" y="0"/>
                  </a:cubicBezTo>
                  <a:cubicBezTo>
                    <a:pt x="1013" y="0"/>
                    <a:pt x="1078" y="132"/>
                    <a:pt x="1078" y="298"/>
                  </a:cubicBezTo>
                  <a:cubicBezTo>
                    <a:pt x="1078" y="712"/>
                    <a:pt x="1078" y="712"/>
                    <a:pt x="1078" y="712"/>
                  </a:cubicBezTo>
                  <a:cubicBezTo>
                    <a:pt x="904" y="712"/>
                    <a:pt x="904" y="712"/>
                    <a:pt x="904" y="712"/>
                  </a:cubicBezTo>
                  <a:cubicBezTo>
                    <a:pt x="904" y="318"/>
                    <a:pt x="904" y="318"/>
                    <a:pt x="904" y="318"/>
                  </a:cubicBezTo>
                  <a:cubicBezTo>
                    <a:pt x="904" y="231"/>
                    <a:pt x="878" y="156"/>
                    <a:pt x="775" y="156"/>
                  </a:cubicBezTo>
                  <a:cubicBezTo>
                    <a:pt x="666" y="156"/>
                    <a:pt x="626" y="246"/>
                    <a:pt x="626" y="336"/>
                  </a:cubicBezTo>
                  <a:cubicBezTo>
                    <a:pt x="626" y="712"/>
                    <a:pt x="626" y="712"/>
                    <a:pt x="626" y="712"/>
                  </a:cubicBezTo>
                  <a:cubicBezTo>
                    <a:pt x="452" y="712"/>
                    <a:pt x="452" y="712"/>
                    <a:pt x="452" y="712"/>
                  </a:cubicBezTo>
                  <a:cubicBezTo>
                    <a:pt x="452" y="298"/>
                    <a:pt x="452" y="298"/>
                    <a:pt x="452" y="298"/>
                  </a:cubicBezTo>
                  <a:cubicBezTo>
                    <a:pt x="452" y="213"/>
                    <a:pt x="417"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8" name="Freeform 13"/>
            <p:cNvSpPr>
              <a:spLocks noSelect="1"/>
            </p:cNvSpPr>
            <p:nvPr/>
          </p:nvSpPr>
          <p:spPr bwMode="black">
            <a:xfrm>
              <a:off x="1751013" y="260351"/>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5" y="528"/>
                    <a:pt x="264" y="591"/>
                    <a:pt x="361" y="591"/>
                  </a:cubicBezTo>
                  <a:cubicBezTo>
                    <a:pt x="448" y="591"/>
                    <a:pt x="504" y="550"/>
                    <a:pt x="548"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9" name="Freeform 14"/>
            <p:cNvSpPr>
              <a:spLocks noSelect="1"/>
            </p:cNvSpPr>
            <p:nvPr/>
          </p:nvSpPr>
          <p:spPr bwMode="black">
            <a:xfrm>
              <a:off x="1936750" y="260351"/>
              <a:ext cx="157163" cy="163513"/>
            </a:xfrm>
            <a:custGeom>
              <a:avLst/>
              <a:gdLst/>
              <a:ahLst/>
              <a:cxnLst>
                <a:cxn ang="0">
                  <a:pos x="174" y="426"/>
                </a:cxn>
                <a:cxn ang="0">
                  <a:pos x="360"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8"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0" name="Freeform 15"/>
            <p:cNvSpPr>
              <a:spLocks noSelect="1"/>
            </p:cNvSpPr>
            <p:nvPr/>
          </p:nvSpPr>
          <p:spPr bwMode="black">
            <a:xfrm>
              <a:off x="2128838" y="260351"/>
              <a:ext cx="142875" cy="158750"/>
            </a:xfrm>
            <a:custGeom>
              <a:avLst/>
              <a:gdLst/>
              <a:ahLst/>
              <a:cxnLst>
                <a:cxn ang="0">
                  <a:pos x="0" y="17"/>
                </a:cxn>
                <a:cxn ang="0">
                  <a:pos x="165" y="17"/>
                </a:cxn>
                <a:cxn ang="0">
                  <a:pos x="165" y="129"/>
                </a:cxn>
                <a:cxn ang="0">
                  <a:pos x="168" y="129"/>
                </a:cxn>
                <a:cxn ang="0">
                  <a:pos x="381" y="0"/>
                </a:cxn>
                <a:cxn ang="0">
                  <a:pos x="635" y="273"/>
                </a:cxn>
                <a:cxn ang="0">
                  <a:pos x="635" y="712"/>
                </a:cxn>
                <a:cxn ang="0">
                  <a:pos x="461" y="712"/>
                </a:cxn>
                <a:cxn ang="0">
                  <a:pos x="461" y="360"/>
                </a:cxn>
                <a:cxn ang="0">
                  <a:pos x="333" y="156"/>
                </a:cxn>
                <a:cxn ang="0">
                  <a:pos x="174" y="333"/>
                </a:cxn>
                <a:cxn ang="0">
                  <a:pos x="174" y="712"/>
                </a:cxn>
                <a:cxn ang="0">
                  <a:pos x="0" y="712"/>
                </a:cxn>
                <a:cxn ang="0">
                  <a:pos x="0" y="17"/>
                </a:cxn>
              </a:cxnLst>
              <a:rect l="0" t="0" r="r" b="b"/>
              <a:pathLst>
                <a:path w="635" h="712">
                  <a:moveTo>
                    <a:pt x="0" y="17"/>
                  </a:moveTo>
                  <a:cubicBezTo>
                    <a:pt x="165" y="17"/>
                    <a:pt x="165" y="17"/>
                    <a:pt x="165" y="17"/>
                  </a:cubicBezTo>
                  <a:cubicBezTo>
                    <a:pt x="165" y="129"/>
                    <a:pt x="165" y="129"/>
                    <a:pt x="165" y="129"/>
                  </a:cubicBezTo>
                  <a:cubicBezTo>
                    <a:pt x="168" y="129"/>
                    <a:pt x="168" y="129"/>
                    <a:pt x="168" y="129"/>
                  </a:cubicBezTo>
                  <a:cubicBezTo>
                    <a:pt x="200" y="59"/>
                    <a:pt x="265" y="0"/>
                    <a:pt x="381" y="0"/>
                  </a:cubicBezTo>
                  <a:cubicBezTo>
                    <a:pt x="568" y="0"/>
                    <a:pt x="635" y="132"/>
                    <a:pt x="635" y="273"/>
                  </a:cubicBezTo>
                  <a:cubicBezTo>
                    <a:pt x="635" y="712"/>
                    <a:pt x="635" y="712"/>
                    <a:pt x="635" y="712"/>
                  </a:cubicBezTo>
                  <a:cubicBezTo>
                    <a:pt x="461" y="712"/>
                    <a:pt x="461" y="712"/>
                    <a:pt x="461" y="712"/>
                  </a:cubicBezTo>
                  <a:cubicBezTo>
                    <a:pt x="461" y="360"/>
                    <a:pt x="461" y="360"/>
                    <a:pt x="461" y="360"/>
                  </a:cubicBezTo>
                  <a:cubicBezTo>
                    <a:pt x="461" y="284"/>
                    <a:pt x="455"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1" name="Freeform 16"/>
            <p:cNvSpPr>
              <a:spLocks noSelect="1"/>
            </p:cNvSpPr>
            <p:nvPr/>
          </p:nvSpPr>
          <p:spPr bwMode="black">
            <a:xfrm>
              <a:off x="2297113" y="219076"/>
              <a:ext cx="112713" cy="204788"/>
            </a:xfrm>
            <a:custGeom>
              <a:avLst/>
              <a:gdLst/>
              <a:ahLst/>
              <a:cxnLst>
                <a:cxn ang="0">
                  <a:pos x="0" y="349"/>
                </a:cxn>
                <a:cxn ang="0">
                  <a:pos x="0" y="201"/>
                </a:cxn>
                <a:cxn ang="0">
                  <a:pos x="143" y="201"/>
                </a:cxn>
                <a:cxn ang="0">
                  <a:pos x="143" y="0"/>
                </a:cxn>
                <a:cxn ang="0">
                  <a:pos x="317" y="0"/>
                </a:cxn>
                <a:cxn ang="0">
                  <a:pos x="317" y="201"/>
                </a:cxn>
                <a:cxn ang="0">
                  <a:pos x="508" y="201"/>
                </a:cxn>
                <a:cxn ang="0">
                  <a:pos x="508" y="349"/>
                </a:cxn>
                <a:cxn ang="0">
                  <a:pos x="317" y="349"/>
                </a:cxn>
                <a:cxn ang="0">
                  <a:pos x="317" y="653"/>
                </a:cxn>
                <a:cxn ang="0">
                  <a:pos x="414" y="766"/>
                </a:cxn>
                <a:cxn ang="0">
                  <a:pos x="508" y="744"/>
                </a:cxn>
                <a:cxn ang="0">
                  <a:pos x="508" y="891"/>
                </a:cxn>
                <a:cxn ang="0">
                  <a:pos x="371" y="914"/>
                </a:cxn>
                <a:cxn ang="0">
                  <a:pos x="143" y="668"/>
                </a:cxn>
                <a:cxn ang="0">
                  <a:pos x="143" y="349"/>
                </a:cxn>
                <a:cxn ang="0">
                  <a:pos x="0" y="349"/>
                </a:cxn>
              </a:cxnLst>
              <a:rect l="0" t="0" r="r" b="b"/>
              <a:pathLst>
                <a:path w="508"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8" y="201"/>
                    <a:pt x="508" y="201"/>
                    <a:pt x="508" y="201"/>
                  </a:cubicBezTo>
                  <a:cubicBezTo>
                    <a:pt x="508" y="349"/>
                    <a:pt x="508" y="349"/>
                    <a:pt x="508" y="349"/>
                  </a:cubicBezTo>
                  <a:cubicBezTo>
                    <a:pt x="317" y="349"/>
                    <a:pt x="317" y="349"/>
                    <a:pt x="317" y="349"/>
                  </a:cubicBezTo>
                  <a:cubicBezTo>
                    <a:pt x="317" y="653"/>
                    <a:pt x="317" y="653"/>
                    <a:pt x="317" y="653"/>
                  </a:cubicBezTo>
                  <a:cubicBezTo>
                    <a:pt x="317" y="723"/>
                    <a:pt x="337" y="766"/>
                    <a:pt x="414" y="766"/>
                  </a:cubicBezTo>
                  <a:cubicBezTo>
                    <a:pt x="444" y="766"/>
                    <a:pt x="486" y="760"/>
                    <a:pt x="508" y="744"/>
                  </a:cubicBezTo>
                  <a:cubicBezTo>
                    <a:pt x="508" y="891"/>
                    <a:pt x="508" y="891"/>
                    <a:pt x="508" y="891"/>
                  </a:cubicBezTo>
                  <a:cubicBezTo>
                    <a:pt x="472" y="908"/>
                    <a:pt x="411" y="914"/>
                    <a:pt x="371" y="914"/>
                  </a:cubicBezTo>
                  <a:cubicBezTo>
                    <a:pt x="186"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2" name="Freeform 17"/>
            <p:cNvSpPr>
              <a:spLocks noSelect="1"/>
            </p:cNvSpPr>
            <p:nvPr/>
          </p:nvSpPr>
          <p:spPr bwMode="black">
            <a:xfrm>
              <a:off x="2433638" y="260351"/>
              <a:ext cx="157163" cy="163513"/>
            </a:xfrm>
            <a:custGeom>
              <a:avLst/>
              <a:gdLst/>
              <a:ahLst/>
              <a:cxnLst>
                <a:cxn ang="0">
                  <a:pos x="173" y="426"/>
                </a:cxn>
                <a:cxn ang="0">
                  <a:pos x="360" y="591"/>
                </a:cxn>
                <a:cxn ang="0">
                  <a:pos x="547" y="497"/>
                </a:cxn>
                <a:cxn ang="0">
                  <a:pos x="672" y="591"/>
                </a:cxn>
                <a:cxn ang="0">
                  <a:pos x="378" y="730"/>
                </a:cxn>
                <a:cxn ang="0">
                  <a:pos x="0" y="365"/>
                </a:cxn>
                <a:cxn ang="0">
                  <a:pos x="378" y="0"/>
                </a:cxn>
                <a:cxn ang="0">
                  <a:pos x="704" y="378"/>
                </a:cxn>
                <a:cxn ang="0">
                  <a:pos x="704" y="426"/>
                </a:cxn>
                <a:cxn ang="0">
                  <a:pos x="173" y="426"/>
                </a:cxn>
                <a:cxn ang="0">
                  <a:pos x="530" y="295"/>
                </a:cxn>
                <a:cxn ang="0">
                  <a:pos x="353" y="130"/>
                </a:cxn>
                <a:cxn ang="0">
                  <a:pos x="173" y="295"/>
                </a:cxn>
                <a:cxn ang="0">
                  <a:pos x="530" y="295"/>
                </a:cxn>
              </a:cxnLst>
              <a:rect l="0" t="0" r="r" b="b"/>
              <a:pathLst>
                <a:path w="704" h="730">
                  <a:moveTo>
                    <a:pt x="173"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3" y="426"/>
                  </a:lnTo>
                  <a:close/>
                  <a:moveTo>
                    <a:pt x="530" y="295"/>
                  </a:moveTo>
                  <a:cubicBezTo>
                    <a:pt x="528" y="194"/>
                    <a:pt x="462" y="130"/>
                    <a:pt x="353" y="130"/>
                  </a:cubicBezTo>
                  <a:cubicBezTo>
                    <a:pt x="250" y="130"/>
                    <a:pt x="186" y="195"/>
                    <a:pt x="173"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3" name="Freeform 18"/>
            <p:cNvSpPr>
              <a:spLocks noSelect="1"/>
            </p:cNvSpPr>
            <p:nvPr/>
          </p:nvSpPr>
          <p:spPr bwMode="black">
            <a:xfrm>
              <a:off x="1017588" y="530226"/>
              <a:ext cx="233363" cy="230188"/>
            </a:xfrm>
            <a:custGeom>
              <a:avLst/>
              <a:gdLst/>
              <a:ahLst/>
              <a:cxnLst>
                <a:cxn ang="0">
                  <a:pos x="63" y="0"/>
                </a:cxn>
                <a:cxn ang="0">
                  <a:pos x="85" y="0"/>
                </a:cxn>
                <a:cxn ang="0">
                  <a:pos x="147" y="145"/>
                </a:cxn>
                <a:cxn ang="0">
                  <a:pos x="118" y="145"/>
                </a:cxn>
                <a:cxn ang="0">
                  <a:pos x="105" y="112"/>
                </a:cxn>
                <a:cxn ang="0">
                  <a:pos x="42" y="112"/>
                </a:cxn>
                <a:cxn ang="0">
                  <a:pos x="29" y="145"/>
                </a:cxn>
                <a:cxn ang="0">
                  <a:pos x="0" y="145"/>
                </a:cxn>
                <a:cxn ang="0">
                  <a:pos x="63" y="0"/>
                </a:cxn>
                <a:cxn ang="0">
                  <a:pos x="96" y="90"/>
                </a:cxn>
                <a:cxn ang="0">
                  <a:pos x="74" y="31"/>
                </a:cxn>
                <a:cxn ang="0">
                  <a:pos x="51" y="90"/>
                </a:cxn>
                <a:cxn ang="0">
                  <a:pos x="96" y="90"/>
                </a:cxn>
              </a:cxnLst>
              <a:rect l="0" t="0" r="r" b="b"/>
              <a:pathLst>
                <a:path w="147" h="145">
                  <a:moveTo>
                    <a:pt x="63" y="0"/>
                  </a:moveTo>
                  <a:lnTo>
                    <a:pt x="85" y="0"/>
                  </a:lnTo>
                  <a:lnTo>
                    <a:pt x="147" y="145"/>
                  </a:lnTo>
                  <a:lnTo>
                    <a:pt x="118" y="145"/>
                  </a:lnTo>
                  <a:lnTo>
                    <a:pt x="105" y="112"/>
                  </a:lnTo>
                  <a:lnTo>
                    <a:pt x="42" y="112"/>
                  </a:lnTo>
                  <a:lnTo>
                    <a:pt x="29" y="145"/>
                  </a:lnTo>
                  <a:lnTo>
                    <a:pt x="0" y="145"/>
                  </a:lnTo>
                  <a:lnTo>
                    <a:pt x="63" y="0"/>
                  </a:lnTo>
                  <a:close/>
                  <a:moveTo>
                    <a:pt x="96" y="90"/>
                  </a:moveTo>
                  <a:lnTo>
                    <a:pt x="74" y="31"/>
                  </a:lnTo>
                  <a:lnTo>
                    <a:pt x="51" y="90"/>
                  </a:lnTo>
                  <a:lnTo>
                    <a:pt x="96" y="9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4" name="Freeform 19"/>
            <p:cNvSpPr>
              <a:spLocks noSelect="1"/>
            </p:cNvSpPr>
            <p:nvPr/>
          </p:nvSpPr>
          <p:spPr bwMode="black">
            <a:xfrm>
              <a:off x="1271588" y="600076"/>
              <a:ext cx="241300" cy="160338"/>
            </a:xfrm>
            <a:custGeom>
              <a:avLst/>
              <a:gdLst/>
              <a:ahLst/>
              <a:cxnLst>
                <a:cxn ang="0">
                  <a:pos x="0" y="17"/>
                </a:cxn>
                <a:cxn ang="0">
                  <a:pos x="165" y="17"/>
                </a:cxn>
                <a:cxn ang="0">
                  <a:pos x="165" y="126"/>
                </a:cxn>
                <a:cxn ang="0">
                  <a:pos x="168" y="126"/>
                </a:cxn>
                <a:cxn ang="0">
                  <a:pos x="381" y="0"/>
                </a:cxn>
                <a:cxn ang="0">
                  <a:pos x="599"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9"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7"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5" name="Freeform 20"/>
            <p:cNvSpPr>
              <a:spLocks noSelect="1"/>
            </p:cNvSpPr>
            <p:nvPr/>
          </p:nvSpPr>
          <p:spPr bwMode="black">
            <a:xfrm>
              <a:off x="1541463" y="600076"/>
              <a:ext cx="127000" cy="163513"/>
            </a:xfrm>
            <a:custGeom>
              <a:avLst/>
              <a:gdLst/>
              <a:ahLst/>
              <a:cxnLst>
                <a:cxn ang="0">
                  <a:pos x="433" y="210"/>
                </a:cxn>
                <a:cxn ang="0">
                  <a:pos x="297" y="139"/>
                </a:cxn>
                <a:cxn ang="0">
                  <a:pos x="195" y="213"/>
                </a:cxn>
                <a:cxn ang="0">
                  <a:pos x="570" y="507"/>
                </a:cxn>
                <a:cxn ang="0">
                  <a:pos x="271" y="730"/>
                </a:cxn>
                <a:cxn ang="0">
                  <a:pos x="0" y="623"/>
                </a:cxn>
                <a:cxn ang="0">
                  <a:pos x="116" y="514"/>
                </a:cxn>
                <a:cxn ang="0">
                  <a:pos x="281" y="600"/>
                </a:cxn>
                <a:cxn ang="0">
                  <a:pos x="397" y="520"/>
                </a:cxn>
                <a:cxn ang="0">
                  <a:pos x="21" y="224"/>
                </a:cxn>
                <a:cxn ang="0">
                  <a:pos x="301" y="0"/>
                </a:cxn>
                <a:cxn ang="0">
                  <a:pos x="549" y="106"/>
                </a:cxn>
                <a:cxn ang="0">
                  <a:pos x="433" y="210"/>
                </a:cxn>
              </a:cxnLst>
              <a:rect l="0" t="0" r="r" b="b"/>
              <a:pathLst>
                <a:path w="570" h="730">
                  <a:moveTo>
                    <a:pt x="433" y="210"/>
                  </a:moveTo>
                  <a:cubicBezTo>
                    <a:pt x="399" y="164"/>
                    <a:pt x="356" y="139"/>
                    <a:pt x="297" y="139"/>
                  </a:cubicBezTo>
                  <a:cubicBezTo>
                    <a:pt x="250" y="139"/>
                    <a:pt x="195" y="161"/>
                    <a:pt x="195" y="213"/>
                  </a:cubicBezTo>
                  <a:cubicBezTo>
                    <a:pt x="195" y="337"/>
                    <a:pt x="570" y="236"/>
                    <a:pt x="570" y="507"/>
                  </a:cubicBezTo>
                  <a:cubicBezTo>
                    <a:pt x="570" y="672"/>
                    <a:pt x="413" y="730"/>
                    <a:pt x="271" y="730"/>
                  </a:cubicBezTo>
                  <a:cubicBezTo>
                    <a:pt x="163" y="730"/>
                    <a:pt x="71" y="702"/>
                    <a:pt x="0" y="623"/>
                  </a:cubicBezTo>
                  <a:cubicBezTo>
                    <a:pt x="116" y="514"/>
                    <a:pt x="116" y="514"/>
                    <a:pt x="116" y="514"/>
                  </a:cubicBezTo>
                  <a:cubicBezTo>
                    <a:pt x="161" y="563"/>
                    <a:pt x="207" y="600"/>
                    <a:pt x="281" y="600"/>
                  </a:cubicBezTo>
                  <a:cubicBezTo>
                    <a:pt x="331" y="600"/>
                    <a:pt x="397" y="575"/>
                    <a:pt x="397" y="520"/>
                  </a:cubicBezTo>
                  <a:cubicBezTo>
                    <a:pt x="397" y="376"/>
                    <a:pt x="21" y="489"/>
                    <a:pt x="21" y="224"/>
                  </a:cubicBezTo>
                  <a:cubicBezTo>
                    <a:pt x="21" y="69"/>
                    <a:pt x="161" y="0"/>
                    <a:pt x="301" y="0"/>
                  </a:cubicBezTo>
                  <a:cubicBezTo>
                    <a:pt x="394" y="0"/>
                    <a:pt x="492" y="29"/>
                    <a:pt x="549" y="106"/>
                  </a:cubicBezTo>
                  <a:lnTo>
                    <a:pt x="433" y="21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6" name="Freeform 21"/>
            <p:cNvSpPr>
              <a:spLocks noSelect="1"/>
            </p:cNvSpPr>
            <p:nvPr/>
          </p:nvSpPr>
          <p:spPr bwMode="black">
            <a:xfrm>
              <a:off x="1679575" y="560388"/>
              <a:ext cx="114300" cy="203200"/>
            </a:xfrm>
            <a:custGeom>
              <a:avLst/>
              <a:gdLst/>
              <a:ahLst/>
              <a:cxnLst>
                <a:cxn ang="0">
                  <a:pos x="0" y="349"/>
                </a:cxn>
                <a:cxn ang="0">
                  <a:pos x="0" y="201"/>
                </a:cxn>
                <a:cxn ang="0">
                  <a:pos x="143" y="201"/>
                </a:cxn>
                <a:cxn ang="0">
                  <a:pos x="143" y="0"/>
                </a:cxn>
                <a:cxn ang="0">
                  <a:pos x="317" y="0"/>
                </a:cxn>
                <a:cxn ang="0">
                  <a:pos x="317" y="201"/>
                </a:cxn>
                <a:cxn ang="0">
                  <a:pos x="509" y="201"/>
                </a:cxn>
                <a:cxn ang="0">
                  <a:pos x="509" y="349"/>
                </a:cxn>
                <a:cxn ang="0">
                  <a:pos x="317" y="349"/>
                </a:cxn>
                <a:cxn ang="0">
                  <a:pos x="317" y="653"/>
                </a:cxn>
                <a:cxn ang="0">
                  <a:pos x="414" y="766"/>
                </a:cxn>
                <a:cxn ang="0">
                  <a:pos x="509" y="744"/>
                </a:cxn>
                <a:cxn ang="0">
                  <a:pos x="509" y="891"/>
                </a:cxn>
                <a:cxn ang="0">
                  <a:pos x="371" y="914"/>
                </a:cxn>
                <a:cxn ang="0">
                  <a:pos x="143" y="668"/>
                </a:cxn>
                <a:cxn ang="0">
                  <a:pos x="143" y="349"/>
                </a:cxn>
                <a:cxn ang="0">
                  <a:pos x="0" y="349"/>
                </a:cxn>
              </a:cxnLst>
              <a:rect l="0" t="0" r="r" b="b"/>
              <a:pathLst>
                <a:path w="509"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9" y="201"/>
                    <a:pt x="509" y="201"/>
                    <a:pt x="509" y="201"/>
                  </a:cubicBezTo>
                  <a:cubicBezTo>
                    <a:pt x="509" y="349"/>
                    <a:pt x="509" y="349"/>
                    <a:pt x="509" y="349"/>
                  </a:cubicBezTo>
                  <a:cubicBezTo>
                    <a:pt x="317" y="349"/>
                    <a:pt x="317" y="349"/>
                    <a:pt x="317" y="349"/>
                  </a:cubicBezTo>
                  <a:cubicBezTo>
                    <a:pt x="317" y="653"/>
                    <a:pt x="317" y="653"/>
                    <a:pt x="317" y="653"/>
                  </a:cubicBezTo>
                  <a:cubicBezTo>
                    <a:pt x="317" y="723"/>
                    <a:pt x="338" y="766"/>
                    <a:pt x="414" y="766"/>
                  </a:cubicBezTo>
                  <a:cubicBezTo>
                    <a:pt x="445" y="766"/>
                    <a:pt x="487" y="760"/>
                    <a:pt x="509" y="744"/>
                  </a:cubicBezTo>
                  <a:cubicBezTo>
                    <a:pt x="509" y="891"/>
                    <a:pt x="509" y="891"/>
                    <a:pt x="509" y="891"/>
                  </a:cubicBezTo>
                  <a:cubicBezTo>
                    <a:pt x="472" y="908"/>
                    <a:pt x="412" y="914"/>
                    <a:pt x="371" y="914"/>
                  </a:cubicBezTo>
                  <a:cubicBezTo>
                    <a:pt x="187"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7" name="Freeform 22"/>
            <p:cNvSpPr>
              <a:spLocks noSelect="1"/>
            </p:cNvSpPr>
            <p:nvPr/>
          </p:nvSpPr>
          <p:spPr bwMode="black">
            <a:xfrm>
              <a:off x="1816100" y="600076"/>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6" y="529"/>
                    <a:pt x="264" y="591"/>
                    <a:pt x="361" y="591"/>
                  </a:cubicBezTo>
                  <a:cubicBezTo>
                    <a:pt x="448" y="591"/>
                    <a:pt x="504" y="550"/>
                    <a:pt x="548" y="497"/>
                  </a:cubicBezTo>
                  <a:cubicBezTo>
                    <a:pt x="672" y="591"/>
                    <a:pt x="672" y="591"/>
                    <a:pt x="672" y="591"/>
                  </a:cubicBezTo>
                  <a:cubicBezTo>
                    <a:pt x="591" y="691"/>
                    <a:pt x="488" y="730"/>
                    <a:pt x="378" y="730"/>
                  </a:cubicBezTo>
                  <a:cubicBezTo>
                    <a:pt x="168" y="730"/>
                    <a:pt x="0" y="584"/>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8" name="Freeform 23"/>
            <p:cNvSpPr>
              <a:spLocks noSelect="1"/>
            </p:cNvSpPr>
            <p:nvPr/>
          </p:nvSpPr>
          <p:spPr bwMode="black">
            <a:xfrm>
              <a:off x="2009775" y="600076"/>
              <a:ext cx="98425" cy="160338"/>
            </a:xfrm>
            <a:custGeom>
              <a:avLst/>
              <a:gdLst/>
              <a:ahLst/>
              <a:cxnLst>
                <a:cxn ang="0">
                  <a:pos x="0" y="17"/>
                </a:cxn>
                <a:cxn ang="0">
                  <a:pos x="174" y="17"/>
                </a:cxn>
                <a:cxn ang="0">
                  <a:pos x="174" y="127"/>
                </a:cxn>
                <a:cxn ang="0">
                  <a:pos x="177" y="127"/>
                </a:cxn>
                <a:cxn ang="0">
                  <a:pos x="383" y="0"/>
                </a:cxn>
                <a:cxn ang="0">
                  <a:pos x="445" y="10"/>
                </a:cxn>
                <a:cxn ang="0">
                  <a:pos x="445" y="178"/>
                </a:cxn>
                <a:cxn ang="0">
                  <a:pos x="361" y="165"/>
                </a:cxn>
                <a:cxn ang="0">
                  <a:pos x="174" y="340"/>
                </a:cxn>
                <a:cxn ang="0">
                  <a:pos x="174" y="713"/>
                </a:cxn>
                <a:cxn ang="0">
                  <a:pos x="0" y="713"/>
                </a:cxn>
                <a:cxn ang="0">
                  <a:pos x="0" y="17"/>
                </a:cxn>
              </a:cxnLst>
              <a:rect l="0" t="0" r="r" b="b"/>
              <a:pathLst>
                <a:path w="445" h="713">
                  <a:moveTo>
                    <a:pt x="0" y="17"/>
                  </a:moveTo>
                  <a:cubicBezTo>
                    <a:pt x="174" y="17"/>
                    <a:pt x="174" y="17"/>
                    <a:pt x="174" y="17"/>
                  </a:cubicBezTo>
                  <a:cubicBezTo>
                    <a:pt x="174" y="127"/>
                    <a:pt x="174" y="127"/>
                    <a:pt x="174" y="127"/>
                  </a:cubicBezTo>
                  <a:cubicBezTo>
                    <a:pt x="177" y="127"/>
                    <a:pt x="177" y="127"/>
                    <a:pt x="177" y="127"/>
                  </a:cubicBezTo>
                  <a:cubicBezTo>
                    <a:pt x="215" y="48"/>
                    <a:pt x="292" y="0"/>
                    <a:pt x="383" y="0"/>
                  </a:cubicBezTo>
                  <a:cubicBezTo>
                    <a:pt x="405" y="0"/>
                    <a:pt x="425" y="4"/>
                    <a:pt x="445" y="10"/>
                  </a:cubicBezTo>
                  <a:cubicBezTo>
                    <a:pt x="445" y="178"/>
                    <a:pt x="445" y="178"/>
                    <a:pt x="445" y="178"/>
                  </a:cubicBezTo>
                  <a:cubicBezTo>
                    <a:pt x="416" y="171"/>
                    <a:pt x="389" y="165"/>
                    <a:pt x="361" y="165"/>
                  </a:cubicBezTo>
                  <a:cubicBezTo>
                    <a:pt x="198" y="165"/>
                    <a:pt x="174" y="303"/>
                    <a:pt x="174" y="340"/>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9" name="Freeform 24"/>
            <p:cNvSpPr>
              <a:spLocks noSelect="1"/>
            </p:cNvSpPr>
            <p:nvPr/>
          </p:nvSpPr>
          <p:spPr bwMode="black">
            <a:xfrm>
              <a:off x="2122488" y="515938"/>
              <a:ext cx="166688" cy="247650"/>
            </a:xfrm>
            <a:custGeom>
              <a:avLst/>
              <a:gdLst/>
              <a:ahLst/>
              <a:cxnLst>
                <a:cxn ang="0">
                  <a:pos x="585" y="991"/>
                </a:cxn>
                <a:cxn ang="0">
                  <a:pos x="582" y="991"/>
                </a:cxn>
                <a:cxn ang="0">
                  <a:pos x="343" y="1113"/>
                </a:cxn>
                <a:cxn ang="0">
                  <a:pos x="0" y="748"/>
                </a:cxn>
                <a:cxn ang="0">
                  <a:pos x="336" y="383"/>
                </a:cxn>
                <a:cxn ang="0">
                  <a:pos x="572" y="489"/>
                </a:cxn>
                <a:cxn ang="0">
                  <a:pos x="576" y="489"/>
                </a:cxn>
                <a:cxn ang="0">
                  <a:pos x="576" y="0"/>
                </a:cxn>
                <a:cxn ang="0">
                  <a:pos x="750" y="0"/>
                </a:cxn>
                <a:cxn ang="0">
                  <a:pos x="750" y="1096"/>
                </a:cxn>
                <a:cxn ang="0">
                  <a:pos x="585" y="1096"/>
                </a:cxn>
                <a:cxn ang="0">
                  <a:pos x="585" y="991"/>
                </a:cxn>
                <a:cxn ang="0">
                  <a:pos x="378" y="956"/>
                </a:cxn>
                <a:cxn ang="0">
                  <a:pos x="582" y="748"/>
                </a:cxn>
                <a:cxn ang="0">
                  <a:pos x="378" y="539"/>
                </a:cxn>
                <a:cxn ang="0">
                  <a:pos x="174" y="748"/>
                </a:cxn>
                <a:cxn ang="0">
                  <a:pos x="378" y="956"/>
                </a:cxn>
              </a:cxnLst>
              <a:rect l="0" t="0" r="r" b="b"/>
              <a:pathLst>
                <a:path w="750" h="1113">
                  <a:moveTo>
                    <a:pt x="585" y="991"/>
                  </a:moveTo>
                  <a:cubicBezTo>
                    <a:pt x="582" y="991"/>
                    <a:pt x="582" y="991"/>
                    <a:pt x="582" y="991"/>
                  </a:cubicBezTo>
                  <a:cubicBezTo>
                    <a:pt x="531" y="1075"/>
                    <a:pt x="440" y="1113"/>
                    <a:pt x="343" y="1113"/>
                  </a:cubicBezTo>
                  <a:cubicBezTo>
                    <a:pt x="129" y="1113"/>
                    <a:pt x="0" y="954"/>
                    <a:pt x="0" y="748"/>
                  </a:cubicBezTo>
                  <a:cubicBezTo>
                    <a:pt x="0" y="542"/>
                    <a:pt x="137" y="383"/>
                    <a:pt x="336" y="383"/>
                  </a:cubicBezTo>
                  <a:cubicBezTo>
                    <a:pt x="466" y="383"/>
                    <a:pt x="536" y="444"/>
                    <a:pt x="572" y="489"/>
                  </a:cubicBezTo>
                  <a:cubicBezTo>
                    <a:pt x="576" y="489"/>
                    <a:pt x="576" y="489"/>
                    <a:pt x="576" y="489"/>
                  </a:cubicBezTo>
                  <a:cubicBezTo>
                    <a:pt x="576" y="0"/>
                    <a:pt x="576" y="0"/>
                    <a:pt x="576" y="0"/>
                  </a:cubicBezTo>
                  <a:cubicBezTo>
                    <a:pt x="750" y="0"/>
                    <a:pt x="750" y="0"/>
                    <a:pt x="750" y="0"/>
                  </a:cubicBezTo>
                  <a:cubicBezTo>
                    <a:pt x="750" y="1096"/>
                    <a:pt x="750" y="1096"/>
                    <a:pt x="750" y="1096"/>
                  </a:cubicBezTo>
                  <a:cubicBezTo>
                    <a:pt x="585" y="1096"/>
                    <a:pt x="585" y="1096"/>
                    <a:pt x="585" y="1096"/>
                  </a:cubicBezTo>
                  <a:lnTo>
                    <a:pt x="585" y="991"/>
                  </a:lnTo>
                  <a:close/>
                  <a:moveTo>
                    <a:pt x="378" y="956"/>
                  </a:moveTo>
                  <a:cubicBezTo>
                    <a:pt x="505" y="956"/>
                    <a:pt x="582" y="857"/>
                    <a:pt x="582" y="748"/>
                  </a:cubicBezTo>
                  <a:cubicBezTo>
                    <a:pt x="582" y="639"/>
                    <a:pt x="505" y="539"/>
                    <a:pt x="378" y="539"/>
                  </a:cubicBezTo>
                  <a:cubicBezTo>
                    <a:pt x="250" y="539"/>
                    <a:pt x="174" y="639"/>
                    <a:pt x="174" y="748"/>
                  </a:cubicBezTo>
                  <a:cubicBezTo>
                    <a:pt x="174" y="857"/>
                    <a:pt x="250" y="956"/>
                    <a:pt x="378" y="956"/>
                  </a:cubicBezTo>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50" name="Freeform 25"/>
            <p:cNvSpPr>
              <a:spLocks noSelect="1"/>
            </p:cNvSpPr>
            <p:nvPr/>
          </p:nvSpPr>
          <p:spPr bwMode="black">
            <a:xfrm>
              <a:off x="2322513" y="600076"/>
              <a:ext cx="142875" cy="163513"/>
            </a:xfrm>
            <a:custGeom>
              <a:avLst/>
              <a:gdLst/>
              <a:ahLst/>
              <a:cxnLst>
                <a:cxn ang="0">
                  <a:pos x="481" y="617"/>
                </a:cxn>
                <a:cxn ang="0">
                  <a:pos x="477" y="617"/>
                </a:cxn>
                <a:cxn ang="0">
                  <a:pos x="254" y="730"/>
                </a:cxn>
                <a:cxn ang="0">
                  <a:pos x="0" y="521"/>
                </a:cxn>
                <a:cxn ang="0">
                  <a:pos x="437" y="279"/>
                </a:cxn>
                <a:cxn ang="0">
                  <a:pos x="481" y="279"/>
                </a:cxn>
                <a:cxn ang="0">
                  <a:pos x="481" y="261"/>
                </a:cxn>
                <a:cxn ang="0">
                  <a:pos x="322" y="130"/>
                </a:cxn>
                <a:cxn ang="0">
                  <a:pos x="136" y="203"/>
                </a:cxn>
                <a:cxn ang="0">
                  <a:pos x="45" y="111"/>
                </a:cxn>
                <a:cxn ang="0">
                  <a:pos x="340" y="0"/>
                </a:cxn>
                <a:cxn ang="0">
                  <a:pos x="637" y="313"/>
                </a:cxn>
                <a:cxn ang="0">
                  <a:pos x="637" y="713"/>
                </a:cxn>
                <a:cxn ang="0">
                  <a:pos x="481" y="713"/>
                </a:cxn>
                <a:cxn ang="0">
                  <a:pos x="481" y="617"/>
                </a:cxn>
                <a:cxn ang="0">
                  <a:pos x="471" y="401"/>
                </a:cxn>
                <a:cxn ang="0">
                  <a:pos x="435" y="401"/>
                </a:cxn>
                <a:cxn ang="0">
                  <a:pos x="174" y="508"/>
                </a:cxn>
                <a:cxn ang="0">
                  <a:pos x="295" y="600"/>
                </a:cxn>
                <a:cxn ang="0">
                  <a:pos x="471" y="440"/>
                </a:cxn>
                <a:cxn ang="0">
                  <a:pos x="471" y="401"/>
                </a:cxn>
              </a:cxnLst>
              <a:rect l="0" t="0" r="r" b="b"/>
              <a:pathLst>
                <a:path w="637" h="730">
                  <a:moveTo>
                    <a:pt x="481" y="617"/>
                  </a:moveTo>
                  <a:cubicBezTo>
                    <a:pt x="477" y="617"/>
                    <a:pt x="477" y="617"/>
                    <a:pt x="477" y="617"/>
                  </a:cubicBezTo>
                  <a:cubicBezTo>
                    <a:pt x="427" y="695"/>
                    <a:pt x="346" y="730"/>
                    <a:pt x="254" y="730"/>
                  </a:cubicBezTo>
                  <a:cubicBezTo>
                    <a:pt x="125" y="730"/>
                    <a:pt x="0" y="659"/>
                    <a:pt x="0" y="521"/>
                  </a:cubicBezTo>
                  <a:cubicBezTo>
                    <a:pt x="0" y="295"/>
                    <a:pt x="264" y="279"/>
                    <a:pt x="437" y="279"/>
                  </a:cubicBezTo>
                  <a:cubicBezTo>
                    <a:pt x="481" y="279"/>
                    <a:pt x="481" y="279"/>
                    <a:pt x="481" y="279"/>
                  </a:cubicBezTo>
                  <a:cubicBezTo>
                    <a:pt x="481" y="261"/>
                    <a:pt x="481" y="261"/>
                    <a:pt x="481" y="261"/>
                  </a:cubicBezTo>
                  <a:cubicBezTo>
                    <a:pt x="481" y="175"/>
                    <a:pt x="414" y="130"/>
                    <a:pt x="322" y="130"/>
                  </a:cubicBezTo>
                  <a:cubicBezTo>
                    <a:pt x="249" y="130"/>
                    <a:pt x="182" y="159"/>
                    <a:pt x="136" y="203"/>
                  </a:cubicBezTo>
                  <a:cubicBezTo>
                    <a:pt x="45" y="111"/>
                    <a:pt x="45" y="111"/>
                    <a:pt x="45" y="111"/>
                  </a:cubicBezTo>
                  <a:cubicBezTo>
                    <a:pt x="122" y="33"/>
                    <a:pt x="230" y="0"/>
                    <a:pt x="340" y="0"/>
                  </a:cubicBezTo>
                  <a:cubicBezTo>
                    <a:pt x="637" y="0"/>
                    <a:pt x="637" y="214"/>
                    <a:pt x="637" y="313"/>
                  </a:cubicBezTo>
                  <a:cubicBezTo>
                    <a:pt x="637" y="713"/>
                    <a:pt x="637" y="713"/>
                    <a:pt x="637" y="713"/>
                  </a:cubicBezTo>
                  <a:cubicBezTo>
                    <a:pt x="481" y="713"/>
                    <a:pt x="481" y="713"/>
                    <a:pt x="481" y="713"/>
                  </a:cubicBezTo>
                  <a:lnTo>
                    <a:pt x="481" y="617"/>
                  </a:lnTo>
                  <a:close/>
                  <a:moveTo>
                    <a:pt x="471" y="401"/>
                  </a:moveTo>
                  <a:cubicBezTo>
                    <a:pt x="435" y="401"/>
                    <a:pt x="435" y="401"/>
                    <a:pt x="435" y="401"/>
                  </a:cubicBezTo>
                  <a:cubicBezTo>
                    <a:pt x="339" y="401"/>
                    <a:pt x="174" y="408"/>
                    <a:pt x="174" y="508"/>
                  </a:cubicBezTo>
                  <a:cubicBezTo>
                    <a:pt x="174" y="572"/>
                    <a:pt x="239" y="600"/>
                    <a:pt x="295" y="600"/>
                  </a:cubicBezTo>
                  <a:cubicBezTo>
                    <a:pt x="414" y="600"/>
                    <a:pt x="471" y="537"/>
                    <a:pt x="471" y="440"/>
                  </a:cubicBezTo>
                  <a:lnTo>
                    <a:pt x="471" y="40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51" name="Freeform 26"/>
            <p:cNvSpPr>
              <a:spLocks noSelect="1"/>
            </p:cNvSpPr>
            <p:nvPr/>
          </p:nvSpPr>
          <p:spPr bwMode="black">
            <a:xfrm>
              <a:off x="2505075" y="600076"/>
              <a:ext cx="241300" cy="160338"/>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8"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6"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gr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oto (klein) links, tekst rechts">
    <p:spTree>
      <p:nvGrpSpPr>
        <p:cNvPr id="1" name=""/>
        <p:cNvGrpSpPr/>
        <p:nvPr/>
      </p:nvGrpSpPr>
      <p:grpSpPr>
        <a:xfrm>
          <a:off x="0" y="0"/>
          <a:ext cx="0" cy="0"/>
          <a:chOff x="0" y="0"/>
          <a:chExt cx="0" cy="0"/>
        </a:xfrm>
      </p:grpSpPr>
      <p:sp>
        <p:nvSpPr>
          <p:cNvPr id="3" name="Tijdelijke aanduiding voor inhoud 2"/>
          <p:cNvSpPr>
            <a:spLocks noGrp="1" noSelect="1"/>
          </p:cNvSpPr>
          <p:nvPr>
            <p:ph idx="1"/>
          </p:nvPr>
        </p:nvSpPr>
        <p:spPr bwMode="gray">
          <a:xfrm>
            <a:off x="4337934" y="2053441"/>
            <a:ext cx="4464000" cy="44280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6" name="Tijdelijke aanduiding voor afbeelding 5"/>
          <p:cNvSpPr>
            <a:spLocks noGrp="1" noSelect="1"/>
          </p:cNvSpPr>
          <p:nvPr>
            <p:ph type="pic" sz="quarter" idx="10" hasCustomPrompt="1"/>
          </p:nvPr>
        </p:nvSpPr>
        <p:spPr bwMode="gray">
          <a:xfrm>
            <a:off x="820800" y="2124000"/>
            <a:ext cx="3268800" cy="4248000"/>
          </a:xfrm>
        </p:spPr>
        <p:txBody>
          <a:bodyPr/>
          <a:lstStyle>
            <a:lvl1pPr marL="0" indent="0">
              <a:buNone/>
              <a:defRPr b="0" baseline="0"/>
            </a:lvl1pPr>
          </a:lstStyle>
          <a:p>
            <a:r>
              <a:rPr lang="nl-NL" dirty="0" smtClean="0"/>
              <a:t>Afbeelding formaat: 367 x 476 pixels.</a:t>
            </a:r>
            <a:endParaRPr lang="nl-NL" dirty="0"/>
          </a:p>
        </p:txBody>
      </p:sp>
      <p:sp>
        <p:nvSpPr>
          <p:cNvPr id="2" name="Tijdelijke aanduiding voor datum 1"/>
          <p:cNvSpPr>
            <a:spLocks noGrp="1" noSelect="1"/>
          </p:cNvSpPr>
          <p:nvPr>
            <p:ph type="dt" sz="half" idx="11"/>
          </p:nvPr>
        </p:nvSpPr>
        <p:spPr bwMode="gray"/>
        <p:txBody>
          <a:bodyPr/>
          <a:lstStyle/>
          <a:p>
            <a:fld id="{FCBAE101-7B56-4F70-B433-BCD6A308CBE8}" type="datetime1">
              <a:rPr lang="nl-NL" smtClean="0"/>
              <a:t>12-11-2019</a:t>
            </a:fld>
            <a:endParaRPr lang="nl-NL" dirty="0"/>
          </a:p>
        </p:txBody>
      </p:sp>
      <p:sp>
        <p:nvSpPr>
          <p:cNvPr id="4" name="Tijdelijke aanduiding voor voettekst 3"/>
          <p:cNvSpPr>
            <a:spLocks noGrp="1" noSelect="1"/>
          </p:cNvSpPr>
          <p:nvPr>
            <p:ph type="ftr" sz="quarter" idx="12"/>
          </p:nvPr>
        </p:nvSpPr>
        <p:spPr bwMode="gray"/>
        <p:txBody>
          <a:bodyPr/>
          <a:lstStyle/>
          <a:p>
            <a:r>
              <a:rPr lang="nl-NL" dirty="0" smtClean="0"/>
              <a:t>Via Invoegen | Koptekst en voettekst kunt u de tekst wijzigen</a:t>
            </a:r>
            <a:endParaRPr lang="nl-NL" dirty="0"/>
          </a:p>
        </p:txBody>
      </p:sp>
      <p:sp>
        <p:nvSpPr>
          <p:cNvPr id="5" name="Tijdelijke aanduiding voor dianummer 4"/>
          <p:cNvSpPr>
            <a:spLocks noGrp="1" noSelect="1"/>
          </p:cNvSpPr>
          <p:nvPr>
            <p:ph type="sldNum" sz="quarter" idx="13"/>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oto (breed) links, tekst rechts">
    <p:spTree>
      <p:nvGrpSpPr>
        <p:cNvPr id="1" name=""/>
        <p:cNvGrpSpPr/>
        <p:nvPr/>
      </p:nvGrpSpPr>
      <p:grpSpPr>
        <a:xfrm>
          <a:off x="0" y="0"/>
          <a:ext cx="0" cy="0"/>
          <a:chOff x="0" y="0"/>
          <a:chExt cx="0" cy="0"/>
        </a:xfrm>
      </p:grpSpPr>
      <p:sp>
        <p:nvSpPr>
          <p:cNvPr id="3" name="Tijdelijke aanduiding voor inhoud 2"/>
          <p:cNvSpPr>
            <a:spLocks noGrp="1" noSelect="1"/>
          </p:cNvSpPr>
          <p:nvPr>
            <p:ph idx="1"/>
          </p:nvPr>
        </p:nvSpPr>
        <p:spPr bwMode="gray">
          <a:xfrm>
            <a:off x="6689901" y="2053441"/>
            <a:ext cx="2088000" cy="41760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6" name="Tijdelijke aanduiding voor afbeelding 5"/>
          <p:cNvSpPr>
            <a:spLocks noGrp="1" noSelect="1"/>
          </p:cNvSpPr>
          <p:nvPr>
            <p:ph type="pic" sz="quarter" idx="10" hasCustomPrompt="1"/>
          </p:nvPr>
        </p:nvSpPr>
        <p:spPr bwMode="gray">
          <a:xfrm>
            <a:off x="766800" y="2124000"/>
            <a:ext cx="5720400" cy="3812400"/>
          </a:xfrm>
        </p:spPr>
        <p:txBody>
          <a:bodyPr/>
          <a:lstStyle>
            <a:lvl1pPr marL="0" indent="0">
              <a:buNone/>
              <a:defRPr b="0" baseline="0"/>
            </a:lvl1pPr>
          </a:lstStyle>
          <a:p>
            <a:r>
              <a:rPr lang="nl-NL" dirty="0" smtClean="0"/>
              <a:t>Afbeelding formaat: 641 x 427 pixels.</a:t>
            </a:r>
            <a:endParaRPr lang="nl-NL" dirty="0"/>
          </a:p>
        </p:txBody>
      </p:sp>
      <p:sp>
        <p:nvSpPr>
          <p:cNvPr id="2" name="Tijdelijke aanduiding voor datum 1"/>
          <p:cNvSpPr>
            <a:spLocks noGrp="1" noSelect="1"/>
          </p:cNvSpPr>
          <p:nvPr>
            <p:ph type="dt" sz="half" idx="11"/>
          </p:nvPr>
        </p:nvSpPr>
        <p:spPr bwMode="gray"/>
        <p:txBody>
          <a:bodyPr/>
          <a:lstStyle/>
          <a:p>
            <a:fld id="{FE38F4F4-8539-4950-8887-781FE15DA1C9}" type="datetime1">
              <a:rPr lang="nl-NL" smtClean="0"/>
              <a:t>12-11-2019</a:t>
            </a:fld>
            <a:endParaRPr lang="nl-NL" dirty="0"/>
          </a:p>
        </p:txBody>
      </p:sp>
      <p:sp>
        <p:nvSpPr>
          <p:cNvPr id="4" name="Tijdelijke aanduiding voor voettekst 3"/>
          <p:cNvSpPr>
            <a:spLocks noGrp="1" noSelect="1"/>
          </p:cNvSpPr>
          <p:nvPr>
            <p:ph type="ftr" sz="quarter" idx="12"/>
          </p:nvPr>
        </p:nvSpPr>
        <p:spPr bwMode="gray"/>
        <p:txBody>
          <a:bodyPr/>
          <a:lstStyle/>
          <a:p>
            <a:r>
              <a:rPr lang="nl-NL" dirty="0" smtClean="0"/>
              <a:t>Via Invoegen | Koptekst en voettekst kunt u de tekst wijzigen</a:t>
            </a:r>
            <a:endParaRPr lang="nl-NL" dirty="0"/>
          </a:p>
        </p:txBody>
      </p:sp>
      <p:sp>
        <p:nvSpPr>
          <p:cNvPr id="5" name="Tijdelijke aanduiding voor dianummer 4"/>
          <p:cNvSpPr>
            <a:spLocks noGrp="1" noSelect="1"/>
          </p:cNvSpPr>
          <p:nvPr>
            <p:ph type="sldNum" sz="quarter" idx="13"/>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to (hoog) links, tekst rechts">
    <p:spTree>
      <p:nvGrpSpPr>
        <p:cNvPr id="1" name=""/>
        <p:cNvGrpSpPr/>
        <p:nvPr/>
      </p:nvGrpSpPr>
      <p:grpSpPr>
        <a:xfrm>
          <a:off x="0" y="0"/>
          <a:ext cx="0" cy="0"/>
          <a:chOff x="0" y="0"/>
          <a:chExt cx="0" cy="0"/>
        </a:xfrm>
      </p:grpSpPr>
      <p:sp>
        <p:nvSpPr>
          <p:cNvPr id="6" name="Tijdelijke aanduiding voor afbeelding 5"/>
          <p:cNvSpPr>
            <a:spLocks noGrp="1" noSelect="1"/>
          </p:cNvSpPr>
          <p:nvPr>
            <p:ph type="pic" sz="quarter" idx="10" hasCustomPrompt="1"/>
          </p:nvPr>
        </p:nvSpPr>
        <p:spPr bwMode="gray">
          <a:xfrm>
            <a:off x="792000" y="0"/>
            <a:ext cx="4950000" cy="6858000"/>
          </a:xfrm>
        </p:spPr>
        <p:txBody>
          <a:bodyPr/>
          <a:lstStyle>
            <a:lvl1pPr marL="0" indent="0">
              <a:buNone/>
              <a:defRPr b="0" baseline="0"/>
            </a:lvl1pPr>
          </a:lstStyle>
          <a:p>
            <a:r>
              <a:rPr lang="nl-NL" dirty="0" smtClean="0"/>
              <a:t>Afbeelding formaat: 367 x 476 pixels.</a:t>
            </a:r>
            <a:endParaRPr lang="nl-NL" dirty="0"/>
          </a:p>
        </p:txBody>
      </p:sp>
      <p:sp>
        <p:nvSpPr>
          <p:cNvPr id="3" name="Tijdelijke aanduiding voor inhoud 2"/>
          <p:cNvSpPr>
            <a:spLocks noGrp="1" noSelect="1"/>
          </p:cNvSpPr>
          <p:nvPr>
            <p:ph idx="1"/>
          </p:nvPr>
        </p:nvSpPr>
        <p:spPr bwMode="gray">
          <a:xfrm>
            <a:off x="6040767" y="2053441"/>
            <a:ext cx="2736000" cy="44280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2" name="Tijdelijke aanduiding voor datum 1"/>
          <p:cNvSpPr>
            <a:spLocks noGrp="1" noSelect="1"/>
          </p:cNvSpPr>
          <p:nvPr>
            <p:ph type="dt" sz="half" idx="11"/>
          </p:nvPr>
        </p:nvSpPr>
        <p:spPr bwMode="gray"/>
        <p:txBody>
          <a:bodyPr/>
          <a:lstStyle/>
          <a:p>
            <a:fld id="{89DEDE49-9D2D-42AE-A648-4B38FBF7B534}" type="datetime1">
              <a:rPr lang="nl-NL" smtClean="0"/>
              <a:t>12-11-2019</a:t>
            </a:fld>
            <a:endParaRPr lang="nl-NL" dirty="0"/>
          </a:p>
        </p:txBody>
      </p:sp>
      <p:sp>
        <p:nvSpPr>
          <p:cNvPr id="4" name="Tijdelijke aanduiding voor voettekst 3"/>
          <p:cNvSpPr>
            <a:spLocks noGrp="1" noSelect="1"/>
          </p:cNvSpPr>
          <p:nvPr>
            <p:ph type="ftr" sz="quarter" idx="12"/>
          </p:nvPr>
        </p:nvSpPr>
        <p:spPr bwMode="gray"/>
        <p:txBody>
          <a:bodyPr/>
          <a:lstStyle/>
          <a:p>
            <a:r>
              <a:rPr lang="nl-NL" dirty="0" smtClean="0"/>
              <a:t>Via Invoegen | Koptekst en voettekst kunt u de tekst wijzigen</a:t>
            </a:r>
            <a:endParaRPr lang="nl-NL" dirty="0"/>
          </a:p>
        </p:txBody>
      </p:sp>
      <p:sp>
        <p:nvSpPr>
          <p:cNvPr id="5" name="Tijdelijke aanduiding voor dianummer 4"/>
          <p:cNvSpPr>
            <a:spLocks noGrp="1" noSelect="1"/>
          </p:cNvSpPr>
          <p:nvPr>
            <p:ph type="sldNum" sz="quarter" idx="13"/>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en 2 kaders">
    <p:spTree>
      <p:nvGrpSpPr>
        <p:cNvPr id="1" name=""/>
        <p:cNvGrpSpPr/>
        <p:nvPr/>
      </p:nvGrpSpPr>
      <p:grpSpPr>
        <a:xfrm>
          <a:off x="0" y="0"/>
          <a:ext cx="0" cy="0"/>
          <a:chOff x="0" y="0"/>
          <a:chExt cx="0" cy="0"/>
        </a:xfrm>
      </p:grpSpPr>
      <p:sp>
        <p:nvSpPr>
          <p:cNvPr id="9" name="Tijdelijke aanduiding voor inhoud 8"/>
          <p:cNvSpPr>
            <a:spLocks noGrp="1" noSelect="1"/>
          </p:cNvSpPr>
          <p:nvPr>
            <p:ph sz="quarter" idx="13"/>
          </p:nvPr>
        </p:nvSpPr>
        <p:spPr bwMode="gray">
          <a:xfrm>
            <a:off x="4975971" y="3366000"/>
            <a:ext cx="3816000" cy="27864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11" name="Tijdelijke aanduiding voor inhoud 10"/>
          <p:cNvSpPr>
            <a:spLocks noGrp="1" noSelect="1"/>
          </p:cNvSpPr>
          <p:nvPr>
            <p:ph sz="quarter" idx="14"/>
          </p:nvPr>
        </p:nvSpPr>
        <p:spPr bwMode="gray">
          <a:xfrm>
            <a:off x="781971" y="3366000"/>
            <a:ext cx="3816000" cy="27864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2" name="Tijdelijke aanduiding voor datum 1"/>
          <p:cNvSpPr>
            <a:spLocks noGrp="1" noSelect="1"/>
          </p:cNvSpPr>
          <p:nvPr>
            <p:ph type="dt" sz="half" idx="15"/>
          </p:nvPr>
        </p:nvSpPr>
        <p:spPr bwMode="gray"/>
        <p:txBody>
          <a:bodyPr/>
          <a:lstStyle/>
          <a:p>
            <a:fld id="{2D1277E9-F704-4CFD-B73A-443B538B0297}" type="datetime1">
              <a:rPr lang="nl-NL" smtClean="0"/>
              <a:t>12-11-2019</a:t>
            </a:fld>
            <a:endParaRPr lang="nl-NL" dirty="0"/>
          </a:p>
        </p:txBody>
      </p:sp>
      <p:sp>
        <p:nvSpPr>
          <p:cNvPr id="3" name="Tijdelijke aanduiding voor voettekst 2"/>
          <p:cNvSpPr>
            <a:spLocks noGrp="1" noSelect="1"/>
          </p:cNvSpPr>
          <p:nvPr>
            <p:ph type="ftr" sz="quarter" idx="16"/>
          </p:nvPr>
        </p:nvSpPr>
        <p:spPr bwMode="gray"/>
        <p:txBody>
          <a:bodyPr/>
          <a:lstStyle/>
          <a:p>
            <a:r>
              <a:rPr lang="nl-NL" dirty="0" smtClean="0"/>
              <a:t>Via Invoegen | Koptekst en voettekst kunt u de tekst wijzigen</a:t>
            </a:r>
            <a:endParaRPr lang="nl-NL" dirty="0"/>
          </a:p>
        </p:txBody>
      </p:sp>
      <p:sp>
        <p:nvSpPr>
          <p:cNvPr id="4" name="Tijdelijke aanduiding voor dianummer 3"/>
          <p:cNvSpPr>
            <a:spLocks noGrp="1" noSelect="1"/>
          </p:cNvSpPr>
          <p:nvPr>
            <p:ph type="sldNum" sz="quarter" idx="17"/>
          </p:nvPr>
        </p:nvSpPr>
        <p:spPr bwMode="gray"/>
        <p:txBody>
          <a:bodyPr/>
          <a:lstStyle/>
          <a:p>
            <a:r>
              <a:rPr lang="nl-NL" dirty="0" smtClean="0"/>
              <a:t>| </a:t>
            </a:r>
            <a:fld id="{5A73F218-DCB0-4894-9B51-05C25669D534}" type="slidenum">
              <a:rPr lang="nl-NL" smtClean="0"/>
              <a:pPr/>
              <a:t>‹nr.›</a:t>
            </a:fld>
            <a:endParaRPr lang="nl-NL" dirty="0"/>
          </a:p>
        </p:txBody>
      </p:sp>
      <p:sp>
        <p:nvSpPr>
          <p:cNvPr id="5" name="Title 4"/>
          <p:cNvSpPr>
            <a:spLocks noGrp="1" noSelect="1"/>
          </p:cNvSpPr>
          <p:nvPr>
            <p:ph type="title" hasCustomPrompt="1"/>
          </p:nvPr>
        </p:nvSpPr>
        <p:spPr bwMode="gray">
          <a:xfrm>
            <a:off x="781971" y="1998333"/>
            <a:ext cx="8010000" cy="1143000"/>
          </a:xfrm>
        </p:spPr>
        <p:txBody>
          <a:bodyPr/>
          <a:lstStyle>
            <a:lvl1pPr>
              <a:defRPr/>
            </a:lvl1pPr>
          </a:lstStyle>
          <a:p>
            <a:r>
              <a:rPr lang="nl-NL" dirty="0" smtClean="0"/>
              <a:t>Titel</a:t>
            </a:r>
            <a:endParaRPr lang="nl-NL"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otodia">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2" name="Afgeronde rechthoek 31"/>
          <p:cNvSpPr>
            <a:spLocks noSelect="1"/>
          </p:cNvSpPr>
          <p:nvPr userDrawn="1"/>
        </p:nvSpPr>
        <p:spPr bwMode="gray">
          <a:xfrm>
            <a:off x="-1731443" y="98556"/>
            <a:ext cx="1609522" cy="4770636"/>
          </a:xfrm>
          <a:prstGeom prst="roundRect">
            <a:avLst>
              <a:gd name="adj" fmla="val 97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gn="l"/>
            <a:r>
              <a:rPr lang="nl-NL" sz="1000" noProof="1" smtClean="0">
                <a:solidFill>
                  <a:schemeClr val="tx1"/>
                </a:solidFill>
              </a:rPr>
              <a:t>Deze dia  is zo gemaakt dat je zelf een afbeelding kan invoegen. </a:t>
            </a:r>
          </a:p>
          <a:p>
            <a:pPr algn="l"/>
            <a:endParaRPr lang="nl-NL" sz="1000" noProof="1" smtClean="0">
              <a:solidFill>
                <a:schemeClr val="tx1"/>
              </a:solidFill>
            </a:endParaRPr>
          </a:p>
          <a:p>
            <a:pPr algn="l"/>
            <a:r>
              <a:rPr lang="nl-NL" sz="1000" noProof="1" smtClean="0">
                <a:solidFill>
                  <a:schemeClr val="tx1"/>
                </a:solidFill>
              </a:rPr>
              <a:t>Klik met de rechtermuisknop in de achtergrond en kies Achtergrond opmaken. Klik op Opvulling met figuur of bitmappatroon en dan op Invoegen uit bestand. Kies de afbeelding en klik op Invoegen en Sluiten.</a:t>
            </a:r>
          </a:p>
          <a:p>
            <a:pPr algn="l"/>
            <a:endParaRPr lang="nl-NL" sz="1000" noProof="1" smtClean="0">
              <a:solidFill>
                <a:schemeClr val="tx1"/>
              </a:solidFill>
            </a:endParaRPr>
          </a:p>
          <a:p>
            <a:pPr algn="l"/>
            <a:r>
              <a:rPr lang="nl-NL" sz="1000" noProof="1" smtClean="0">
                <a:solidFill>
                  <a:schemeClr val="tx1"/>
                </a:solidFill>
              </a:rPr>
              <a:t>Klik niet op Overal toepassen omdat de afbeelding dan op alle dia’s komt. Met ctrl + z kan je dit ongedaan maken.</a:t>
            </a:r>
          </a:p>
          <a:p>
            <a:pPr algn="l"/>
            <a:endParaRPr lang="nl-NL" sz="1000" noProof="1" smtClean="0">
              <a:solidFill>
                <a:schemeClr val="tx1"/>
              </a:solidFill>
            </a:endParaRPr>
          </a:p>
          <a:p>
            <a:pPr algn="l"/>
            <a:r>
              <a:rPr lang="nl-NL" sz="1000" noProof="1" smtClean="0">
                <a:solidFill>
                  <a:schemeClr val="tx1"/>
                </a:solidFill>
              </a:rPr>
              <a:t>Voor het mooiste resultaat is de beeldverhouding 1024 x 768 pixels. Het beeld blijft dan scherp en vervormt niet.</a:t>
            </a:r>
          </a:p>
          <a:p>
            <a:pPr algn="l"/>
            <a:endParaRPr lang="nl-NL" sz="1000" noProof="1">
              <a:solidFill>
                <a:schemeClr val="tx1"/>
              </a:solidFill>
            </a:endParaRPr>
          </a:p>
        </p:txBody>
      </p:sp>
      <p:sp>
        <p:nvSpPr>
          <p:cNvPr id="30" name="Rechthoek 29"/>
          <p:cNvSpPr>
            <a:spLocks noSelect="1"/>
          </p:cNvSpPr>
          <p:nvPr userDrawn="1"/>
        </p:nvSpPr>
        <p:spPr bwMode="white">
          <a:xfrm>
            <a:off x="0" y="0"/>
            <a:ext cx="7884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nvGrpSpPr>
          <p:cNvPr id="3" name="Groep 30"/>
          <p:cNvGrpSpPr>
            <a:grpSpLocks noSelect="1"/>
          </p:cNvGrpSpPr>
          <p:nvPr userDrawn="1"/>
        </p:nvGrpSpPr>
        <p:grpSpPr bwMode="black">
          <a:xfrm>
            <a:off x="182563" y="163513"/>
            <a:ext cx="425450" cy="1447800"/>
            <a:chOff x="182563" y="163513"/>
            <a:chExt cx="425450" cy="1447800"/>
          </a:xfrm>
          <a:solidFill>
            <a:srgbClr val="FF0000"/>
          </a:solidFill>
        </p:grpSpPr>
        <p:sp>
          <p:nvSpPr>
            <p:cNvPr id="33"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4"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5"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grpSp>
      <p:sp>
        <p:nvSpPr>
          <p:cNvPr id="4" name="Tijdelijke aanduiding voor datum 3"/>
          <p:cNvSpPr>
            <a:spLocks noGrp="1" noSelect="1"/>
          </p:cNvSpPr>
          <p:nvPr userDrawn="1">
            <p:ph type="dt" sz="half" idx="10"/>
          </p:nvPr>
        </p:nvSpPr>
        <p:spPr bwMode="gray"/>
        <p:txBody>
          <a:bodyPr/>
          <a:lstStyle/>
          <a:p>
            <a:fld id="{AB71B66F-B9F3-4AD6-A701-448160D8D8F1}" type="datetime1">
              <a:rPr lang="nl-NL" smtClean="0"/>
              <a:t>12-11-2019</a:t>
            </a:fld>
            <a:endParaRPr lang="nl-NL" dirty="0"/>
          </a:p>
        </p:txBody>
      </p:sp>
      <p:sp>
        <p:nvSpPr>
          <p:cNvPr id="5" name="Tijdelijke aanduiding voor voettekst 4"/>
          <p:cNvSpPr>
            <a:spLocks noGrp="1" noSelect="1"/>
          </p:cNvSpPr>
          <p:nvPr userDrawn="1">
            <p:ph type="ftr" sz="quarter" idx="11"/>
          </p:nvPr>
        </p:nvSpPr>
        <p:spPr bwMode="gray"/>
        <p:txBody>
          <a:bodyPr/>
          <a:lstStyle/>
          <a:p>
            <a:r>
              <a:rPr lang="nl-NL" dirty="0" smtClean="0"/>
              <a:t>Via Invoegen | Koptekst en voettekst kunt u de tekst wijzigen</a:t>
            </a:r>
            <a:endParaRPr lang="nl-NL" dirty="0"/>
          </a:p>
        </p:txBody>
      </p:sp>
      <p:sp>
        <p:nvSpPr>
          <p:cNvPr id="6" name="Tijdelijke aanduiding voor dianummer 5"/>
          <p:cNvSpPr>
            <a:spLocks noGrp="1" noSelect="1"/>
          </p:cNvSpPr>
          <p:nvPr userDrawn="1">
            <p:ph type="sldNum" sz="quarter" idx="12"/>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pSp>
        <p:nvGrpSpPr>
          <p:cNvPr id="12" name="Groep 11"/>
          <p:cNvGrpSpPr>
            <a:grpSpLocks noSelect="1"/>
          </p:cNvGrpSpPr>
          <p:nvPr/>
        </p:nvGrpSpPr>
        <p:grpSpPr bwMode="black">
          <a:xfrm>
            <a:off x="182563" y="163513"/>
            <a:ext cx="425450" cy="1447800"/>
            <a:chOff x="182563" y="163513"/>
            <a:chExt cx="425450" cy="1447800"/>
          </a:xfrm>
          <a:solidFill>
            <a:srgbClr val="FF0000"/>
          </a:solidFill>
        </p:grpSpPr>
        <p:sp>
          <p:nvSpPr>
            <p:cNvPr id="13"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4"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5"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grpSp>
      <p:sp>
        <p:nvSpPr>
          <p:cNvPr id="2" name="Tijdelijke aanduiding voor titel 1"/>
          <p:cNvSpPr>
            <a:spLocks noGrp="1" noSelect="1"/>
          </p:cNvSpPr>
          <p:nvPr>
            <p:ph type="title"/>
          </p:nvPr>
        </p:nvSpPr>
        <p:spPr bwMode="gray">
          <a:xfrm>
            <a:off x="781971" y="1998333"/>
            <a:ext cx="8010000" cy="1143000"/>
          </a:xfrm>
          <a:prstGeom prst="rect">
            <a:avLst/>
          </a:prstGeom>
        </p:spPr>
        <p:txBody>
          <a:bodyPr vert="horz" lIns="0" tIns="0" rIns="0" bIns="0" rtlCol="0" anchor="t">
            <a:noAutofit/>
          </a:bodyPr>
          <a:lstStyle/>
          <a:p>
            <a:r>
              <a:rPr lang="nl-NL" noProof="1" smtClean="0"/>
              <a:t>Klik om de stijl te bewerken</a:t>
            </a:r>
            <a:endParaRPr lang="nl-NL" noProof="1"/>
          </a:p>
        </p:txBody>
      </p:sp>
      <p:sp>
        <p:nvSpPr>
          <p:cNvPr id="3" name="Tijdelijke aanduiding voor tekst 2"/>
          <p:cNvSpPr>
            <a:spLocks noGrp="1" noSelect="1"/>
          </p:cNvSpPr>
          <p:nvPr>
            <p:ph type="body" idx="1"/>
          </p:nvPr>
        </p:nvSpPr>
        <p:spPr bwMode="gray">
          <a:xfrm>
            <a:off x="781563" y="3367563"/>
            <a:ext cx="8010000" cy="2787175"/>
          </a:xfrm>
          <a:prstGeom prst="rect">
            <a:avLst/>
          </a:prstGeom>
        </p:spPr>
        <p:txBody>
          <a:bodyPr vert="horz" lIns="0" tIns="0" rIns="0" bIns="0" rtlCol="0">
            <a:noAutofit/>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p>
          <a:p>
            <a:pPr lvl="5"/>
            <a:r>
              <a:rPr lang="nl-NL" noProof="1" smtClean="0"/>
              <a:t>Zesde niveau</a:t>
            </a:r>
          </a:p>
          <a:p>
            <a:pPr lvl="6"/>
            <a:r>
              <a:rPr lang="nl-NL" noProof="1" smtClean="0"/>
              <a:t>Zevende niveau</a:t>
            </a:r>
          </a:p>
          <a:p>
            <a:pPr lvl="7"/>
            <a:r>
              <a:rPr lang="nl-NL" noProof="1" smtClean="0"/>
              <a:t>Achtste niveau</a:t>
            </a:r>
          </a:p>
          <a:p>
            <a:pPr lvl="8"/>
            <a:r>
              <a:rPr lang="nl-NL" noProof="1" smtClean="0"/>
              <a:t>Negende niveau</a:t>
            </a:r>
            <a:endParaRPr lang="nl-NL" noProof="1"/>
          </a:p>
        </p:txBody>
      </p:sp>
      <p:grpSp>
        <p:nvGrpSpPr>
          <p:cNvPr id="20" name="Groep 19"/>
          <p:cNvGrpSpPr>
            <a:grpSpLocks noSelect="1"/>
          </p:cNvGrpSpPr>
          <p:nvPr/>
        </p:nvGrpSpPr>
        <p:grpSpPr bwMode="gray">
          <a:xfrm>
            <a:off x="9252624" y="-47626"/>
            <a:ext cx="1609522" cy="6948000"/>
            <a:chOff x="9252624" y="-47626"/>
            <a:chExt cx="1609522" cy="6948000"/>
          </a:xfrm>
        </p:grpSpPr>
        <p:sp>
          <p:nvSpPr>
            <p:cNvPr id="16" name="Afgeronde rechthoek 15"/>
            <p:cNvSpPr>
              <a:spLocks noSelect="1"/>
            </p:cNvSpPr>
            <p:nvPr userDrawn="1"/>
          </p:nvSpPr>
          <p:spPr bwMode="gray">
            <a:xfrm>
              <a:off x="9252624" y="-47626"/>
              <a:ext cx="1609522" cy="6948000"/>
            </a:xfrm>
            <a:prstGeom prst="roundRect">
              <a:avLst>
                <a:gd name="adj" fmla="val 97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gn="l"/>
              <a:r>
                <a:rPr lang="nl-NL" sz="900" noProof="1" smtClean="0">
                  <a:solidFill>
                    <a:schemeClr val="tx1"/>
                  </a:solidFill>
                </a:rPr>
                <a:t>Klik op het pijltje naast Nieuwe dia om een nieuwe dia aan te maken. Kies een van de indelingen.</a:t>
              </a:r>
            </a:p>
            <a:p>
              <a:pPr algn="l"/>
              <a:endParaRPr lang="nl-NL" sz="900" noProof="1" smtClean="0">
                <a:solidFill>
                  <a:schemeClr val="tx1"/>
                </a:solidFill>
              </a:endParaRPr>
            </a:p>
            <a:p>
              <a:pPr algn="l"/>
              <a:r>
                <a:rPr lang="nl-NL" sz="900" noProof="1" smtClean="0">
                  <a:solidFill>
                    <a:schemeClr val="tx1"/>
                  </a:solidFill>
                </a:rPr>
                <a:t>Klik op Indeling als de dia opnieuw moet worden aangepast aan de huidige indeling, of om een andere indeling toe te passen.</a:t>
              </a:r>
            </a:p>
            <a:p>
              <a:pPr algn="l"/>
              <a:endParaRPr lang="nl-NL" sz="900" noProof="1" smtClean="0">
                <a:solidFill>
                  <a:schemeClr val="tx1"/>
                </a:solidFill>
              </a:endParaRPr>
            </a:p>
            <a:p>
              <a:pPr algn="l"/>
              <a:r>
                <a:rPr lang="nl-NL" sz="900" noProof="1" smtClean="0">
                  <a:solidFill>
                    <a:schemeClr val="tx1"/>
                  </a:solidFill>
                </a:rPr>
                <a:t>De tekstvakken van de dia’s hebben allen 9 niveaus.</a:t>
              </a:r>
            </a:p>
            <a:p>
              <a:pPr algn="l"/>
              <a:r>
                <a:rPr lang="nl-NL" sz="900" noProof="1" smtClean="0">
                  <a:solidFill>
                    <a:schemeClr val="tx1"/>
                  </a:solidFill>
                </a:rPr>
                <a:t>Eerste, tweede en derde niveau hebben</a:t>
              </a:r>
              <a:r>
                <a:rPr lang="nl-NL" sz="900" baseline="0" noProof="1" smtClean="0">
                  <a:solidFill>
                    <a:schemeClr val="tx1"/>
                  </a:solidFill>
                </a:rPr>
                <a:t> een opsomming. Het vierde niveau is bold en geschikt voor een kopje.</a:t>
              </a:r>
            </a:p>
            <a:p>
              <a:pPr algn="l"/>
              <a:r>
                <a:rPr lang="nl-NL" sz="900" baseline="0" noProof="1" smtClean="0">
                  <a:solidFill>
                    <a:schemeClr val="tx1"/>
                  </a:solidFill>
                </a:rPr>
                <a:t>Het vijfde niveau is voor de basistekst. Zowel niveau  vier als vijf lijnen automatisch uit aan de linkerkantlijn.</a:t>
              </a:r>
            </a:p>
            <a:p>
              <a:pPr algn="l"/>
              <a:r>
                <a:rPr lang="nl-NL" sz="900" baseline="0" noProof="1" smtClean="0">
                  <a:solidFill>
                    <a:schemeClr val="tx1"/>
                  </a:solidFill>
                </a:rPr>
                <a:t>Het zesde, zevende en achtste niveau lijnen uit onder resp. eerste, tweede en derde opsomming.</a:t>
              </a:r>
            </a:p>
            <a:p>
              <a:pPr algn="l"/>
              <a:r>
                <a:rPr lang="nl-NL" sz="900" baseline="0" noProof="1" smtClean="0">
                  <a:solidFill>
                    <a:schemeClr val="tx1"/>
                  </a:solidFill>
                </a:rPr>
                <a:t>Het negende niveau is een kleiner lettertype dat uitlijnt aan de linkermarge. Deze is geschikt voor bijvoorbeeld een bijschrift.</a:t>
              </a:r>
            </a:p>
            <a:p>
              <a:pPr algn="l"/>
              <a:endParaRPr lang="nl-NL" sz="900" baseline="0" noProof="1" smtClean="0">
                <a:solidFill>
                  <a:schemeClr val="tx1"/>
                </a:solidFill>
              </a:endParaRPr>
            </a:p>
            <a:p>
              <a:pPr algn="l"/>
              <a:r>
                <a:rPr lang="nl-NL" sz="900" b="1" baseline="0" noProof="1" smtClean="0">
                  <a:solidFill>
                    <a:schemeClr val="tx1"/>
                  </a:solidFill>
                </a:rPr>
                <a:t>Let op:</a:t>
              </a:r>
              <a:r>
                <a:rPr lang="nl-NL" sz="900" b="0" baseline="0" noProof="1" smtClean="0">
                  <a:solidFill>
                    <a:schemeClr val="tx1"/>
                  </a:solidFill>
                </a:rPr>
                <a:t>  Let op: wissel van stijl met de knoppen              voor lijstniveau verhogen of verlagen, of in MS Office met verkorte toetscombinatie Alt+Shift+← of Alt+Shift+→</a:t>
              </a:r>
            </a:p>
            <a:p>
              <a:pPr algn="l"/>
              <a:endParaRPr lang="nl-NL" sz="900" b="0" baseline="0" noProof="1" smtClean="0">
                <a:solidFill>
                  <a:schemeClr val="tx1"/>
                </a:solidFill>
              </a:endParaRPr>
            </a:p>
            <a:p>
              <a:pPr algn="l"/>
              <a:endParaRPr lang="nl-NL" sz="900" b="0" baseline="0" noProof="1" smtClean="0">
                <a:solidFill>
                  <a:schemeClr val="tx1"/>
                </a:solidFill>
              </a:endParaRPr>
            </a:p>
            <a:p>
              <a:pPr algn="l"/>
              <a:r>
                <a:rPr lang="nl-NL" sz="900" b="0" baseline="0" noProof="1" smtClean="0">
                  <a:solidFill>
                    <a:schemeClr val="tx1"/>
                  </a:solidFill>
                </a:rPr>
                <a:t>Gebruik dus niet de standaard opsomming- knoppen van MS Office om de stijl te veranderen!</a:t>
              </a:r>
              <a:endParaRPr lang="nl-NL" sz="900" b="1" noProof="1">
                <a:solidFill>
                  <a:schemeClr val="tx1"/>
                </a:solidFill>
              </a:endParaRPr>
            </a:p>
          </p:txBody>
        </p:sp>
        <p:pic>
          <p:nvPicPr>
            <p:cNvPr id="17" name="Afbeelding 16" descr="knoppen inspringen.png"/>
            <p:cNvPicPr>
              <a:picLocks noSelect="1" noChangeAspect="1"/>
            </p:cNvPicPr>
            <p:nvPr userDrawn="1"/>
          </p:nvPicPr>
          <p:blipFill>
            <a:blip r:embed="rId14"/>
            <a:stretch>
              <a:fillRect/>
            </a:stretch>
          </p:blipFill>
          <p:spPr bwMode="gray">
            <a:xfrm>
              <a:off x="9664584" y="5669775"/>
              <a:ext cx="419100" cy="228600"/>
            </a:xfrm>
            <a:prstGeom prst="rect">
              <a:avLst/>
            </a:prstGeom>
          </p:spPr>
        </p:pic>
        <p:grpSp>
          <p:nvGrpSpPr>
            <p:cNvPr id="19" name="Groep 18"/>
            <p:cNvGrpSpPr>
              <a:grpSpLocks noSelect="1"/>
            </p:cNvGrpSpPr>
            <p:nvPr userDrawn="1"/>
          </p:nvGrpSpPr>
          <p:grpSpPr bwMode="gray">
            <a:xfrm>
              <a:off x="9632100" y="6521279"/>
              <a:ext cx="752580" cy="285790"/>
              <a:chOff x="9670200" y="6559379"/>
              <a:chExt cx="752580" cy="285790"/>
            </a:xfrm>
          </p:grpSpPr>
          <p:pic>
            <p:nvPicPr>
              <p:cNvPr id="18" name="Afbeelding 17" descr="knoppen ms office niet gebruiken.png"/>
              <p:cNvPicPr>
                <a:picLocks noSelect="1" noChangeAspect="1"/>
              </p:cNvPicPr>
              <p:nvPr userDrawn="1"/>
            </p:nvPicPr>
            <p:blipFill>
              <a:blip r:embed="rId15"/>
              <a:stretch>
                <a:fillRect/>
              </a:stretch>
            </p:blipFill>
            <p:spPr bwMode="gray">
              <a:xfrm>
                <a:off x="9670200" y="6559379"/>
                <a:ext cx="752580" cy="285790"/>
              </a:xfrm>
              <a:prstGeom prst="rect">
                <a:avLst/>
              </a:prstGeom>
            </p:spPr>
          </p:pic>
          <p:cxnSp>
            <p:nvCxnSpPr>
              <p:cNvPr id="22" name="Rechte verbindingslijn 21"/>
              <p:cNvCxnSpPr/>
              <p:nvPr userDrawn="1"/>
            </p:nvCxnSpPr>
            <p:spPr bwMode="gray">
              <a:xfrm flipH="1">
                <a:off x="9702684" y="6565608"/>
                <a:ext cx="677709" cy="279561"/>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Rechte verbindingslijn 23"/>
              <p:cNvCxnSpPr/>
              <p:nvPr userDrawn="1"/>
            </p:nvCxnSpPr>
            <p:spPr bwMode="gray">
              <a:xfrm flipH="1" flipV="1">
                <a:off x="9702684" y="6565608"/>
                <a:ext cx="677709" cy="279561"/>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grpSp>
      </p:grpSp>
      <p:sp>
        <p:nvSpPr>
          <p:cNvPr id="4" name="Tijdelijke aanduiding voor datum 3"/>
          <p:cNvSpPr>
            <a:spLocks noGrp="1" noSelect="1"/>
          </p:cNvSpPr>
          <p:nvPr>
            <p:ph type="dt" sz="half" idx="2"/>
          </p:nvPr>
        </p:nvSpPr>
        <p:spPr bwMode="gray">
          <a:xfrm>
            <a:off x="7706281" y="6489408"/>
            <a:ext cx="756000" cy="180000"/>
          </a:xfrm>
          <a:prstGeom prst="rect">
            <a:avLst/>
          </a:prstGeom>
        </p:spPr>
        <p:txBody>
          <a:bodyPr vert="horz" lIns="0" tIns="0" rIns="0" bIns="0" rtlCol="0" anchor="t"/>
          <a:lstStyle>
            <a:lvl1pPr algn="r">
              <a:defRPr sz="1000">
                <a:solidFill>
                  <a:schemeClr val="bg2"/>
                </a:solidFill>
              </a:defRPr>
            </a:lvl1pPr>
          </a:lstStyle>
          <a:p>
            <a:fld id="{36921589-CD93-4D20-8A8E-09CA9DDD5301}" type="datetime1">
              <a:rPr lang="nl-NL" smtClean="0"/>
              <a:t>12-11-2019</a:t>
            </a:fld>
            <a:endParaRPr lang="nl-NL" dirty="0"/>
          </a:p>
        </p:txBody>
      </p:sp>
      <p:sp>
        <p:nvSpPr>
          <p:cNvPr id="5" name="Tijdelijke aanduiding voor voettekst 4"/>
          <p:cNvSpPr>
            <a:spLocks noGrp="1" noSelect="1"/>
          </p:cNvSpPr>
          <p:nvPr>
            <p:ph type="ftr" sz="quarter" idx="3"/>
          </p:nvPr>
        </p:nvSpPr>
        <p:spPr bwMode="gray">
          <a:xfrm>
            <a:off x="781563" y="6489408"/>
            <a:ext cx="6192000" cy="180000"/>
          </a:xfrm>
          <a:prstGeom prst="rect">
            <a:avLst/>
          </a:prstGeom>
        </p:spPr>
        <p:txBody>
          <a:bodyPr vert="horz" lIns="0" tIns="0" rIns="0" bIns="0" rtlCol="0" anchor="t"/>
          <a:lstStyle>
            <a:lvl1pPr algn="l">
              <a:defRPr sz="1000">
                <a:solidFill>
                  <a:schemeClr val="bg2"/>
                </a:solidFill>
              </a:defRPr>
            </a:lvl1pPr>
          </a:lstStyle>
          <a:p>
            <a:r>
              <a:rPr lang="nl-NL" dirty="0" smtClean="0"/>
              <a:t>Via Invoegen | Koptekst en voettekst kunt u de tekst wijzigen</a:t>
            </a:r>
            <a:endParaRPr lang="nl-NL" dirty="0"/>
          </a:p>
        </p:txBody>
      </p:sp>
      <p:sp>
        <p:nvSpPr>
          <p:cNvPr id="6" name="Tijdelijke aanduiding voor dianummer 5"/>
          <p:cNvSpPr>
            <a:spLocks noGrp="1" noSelect="1"/>
          </p:cNvSpPr>
          <p:nvPr>
            <p:ph type="sldNum" sz="quarter" idx="4"/>
          </p:nvPr>
        </p:nvSpPr>
        <p:spPr bwMode="gray">
          <a:xfrm>
            <a:off x="8496808" y="6489408"/>
            <a:ext cx="288000" cy="180000"/>
          </a:xfrm>
          <a:prstGeom prst="rect">
            <a:avLst/>
          </a:prstGeom>
        </p:spPr>
        <p:txBody>
          <a:bodyPr vert="horz" lIns="0" tIns="0" rIns="0" bIns="0" rtlCol="0" anchor="t"/>
          <a:lstStyle>
            <a:lvl1pPr algn="l">
              <a:defRPr sz="1000">
                <a:solidFill>
                  <a:schemeClr val="bg2"/>
                </a:solidFill>
              </a:defRPr>
            </a:lvl1pPr>
          </a:lstStyle>
          <a:p>
            <a:r>
              <a:rPr lang="nl-NL" dirty="0" smtClean="0"/>
              <a:t>| </a:t>
            </a:r>
            <a:fld id="{5A73F218-DCB0-4894-9B51-05C25669D534}" type="slidenum">
              <a:rPr lang="nl-NL" smtClean="0"/>
              <a:pPr/>
              <a:t>‹nr.›</a:t>
            </a:fld>
            <a:endParaRPr lang="nl-NL" dirty="0"/>
          </a:p>
        </p:txBody>
      </p:sp>
    </p:spTree>
  </p:cSld>
  <p:clrMap bg1="lt1" tx1="dk1" bg2="lt2" tx2="dk2" accent1="accent1" accent2="accent2" accent3="accent3" accent4="accent4" accent5="accent5" accent6="accent6" hlink="hlink" folHlink="folHlink"/>
  <p:sldLayoutIdLst>
    <p:sldLayoutId id="2147483727" r:id="rId1"/>
    <p:sldLayoutId id="2147483719" r:id="rId2"/>
    <p:sldLayoutId id="2147483718" r:id="rId3"/>
    <p:sldLayoutId id="2147483728" r:id="rId4"/>
    <p:sldLayoutId id="2147483725" r:id="rId5"/>
    <p:sldLayoutId id="2147483730" r:id="rId6"/>
    <p:sldLayoutId id="2147483732" r:id="rId7"/>
    <p:sldLayoutId id="2147483720" r:id="rId8"/>
    <p:sldLayoutId id="2147483735" r:id="rId9"/>
    <p:sldLayoutId id="2147483722" r:id="rId10"/>
    <p:sldLayoutId id="2147483723" r:id="rId11"/>
    <p:sldLayoutId id="2147483736" r:id="rId12"/>
  </p:sldLayoutIdLst>
  <p:timing>
    <p:tnLst>
      <p:par>
        <p:cTn id="1" dur="indefinite" restart="never" nodeType="tmRoot"/>
      </p:par>
    </p:tnLst>
  </p:timing>
  <p:hf hdr="0"/>
  <p:txStyles>
    <p:titleStyle>
      <a:lvl1pPr algn="l" defTabSz="914400" rtl="0" eaLnBrk="1" latinLnBrk="0" hangingPunct="1">
        <a:spcBef>
          <a:spcPct val="0"/>
        </a:spcBef>
        <a:buNone/>
        <a:defRPr sz="3500" b="1" kern="1200">
          <a:solidFill>
            <a:schemeClr val="accent1"/>
          </a:solidFill>
          <a:latin typeface="+mj-lt"/>
          <a:ea typeface="+mj-ea"/>
          <a:cs typeface="+mj-cs"/>
        </a:defRPr>
      </a:lvl1pPr>
    </p:titleStyle>
    <p:bodyStyle>
      <a:lvl1pPr marL="216000" indent="-216000" algn="l" defTabSz="914400" rtl="0" eaLnBrk="1" latinLnBrk="0" hangingPunct="1">
        <a:spcBef>
          <a:spcPts val="0"/>
        </a:spcBef>
        <a:buClr>
          <a:schemeClr val="accent1"/>
        </a:buClr>
        <a:buSzPct val="65000"/>
        <a:buFont typeface="Wingdings" pitchFamily="2" charset="2"/>
        <a:buChar char=""/>
        <a:defRPr sz="2200" b="0" kern="1200">
          <a:solidFill>
            <a:schemeClr val="tx1"/>
          </a:solidFill>
          <a:latin typeface="+mn-lt"/>
          <a:ea typeface="+mn-ea"/>
          <a:cs typeface="+mn-cs"/>
        </a:defRPr>
      </a:lvl1pPr>
      <a:lvl2pPr marL="432000" indent="-216000" algn="l" defTabSz="914400" rtl="0" eaLnBrk="1" latinLnBrk="0" hangingPunct="1">
        <a:spcBef>
          <a:spcPts val="0"/>
        </a:spcBef>
        <a:buFont typeface="Corbel" pitchFamily="34" charset="0"/>
        <a:buChar char="–"/>
        <a:defRPr sz="2200" kern="1200">
          <a:solidFill>
            <a:schemeClr val="tx1"/>
          </a:solidFill>
          <a:latin typeface="+mn-lt"/>
          <a:ea typeface="+mn-ea"/>
          <a:cs typeface="+mn-cs"/>
        </a:defRPr>
      </a:lvl2pPr>
      <a:lvl3pPr marL="648000" indent="-216000" algn="l" defTabSz="914400" rtl="0" eaLnBrk="1" latinLnBrk="0" hangingPunct="1">
        <a:spcBef>
          <a:spcPts val="0"/>
        </a:spcBef>
        <a:buClrTx/>
        <a:buSzPct val="100000"/>
        <a:buFont typeface="Corbel" pitchFamily="34" charset="0"/>
        <a:buChar char="-"/>
        <a:defRPr sz="1800" kern="1200">
          <a:solidFill>
            <a:schemeClr val="tx1"/>
          </a:solidFill>
          <a:latin typeface="+mn-lt"/>
          <a:ea typeface="+mn-ea"/>
          <a:cs typeface="+mn-cs"/>
        </a:defRPr>
      </a:lvl3pPr>
      <a:lvl4pPr marL="0" indent="0" algn="l" defTabSz="914400" rtl="0" eaLnBrk="1" latinLnBrk="0" hangingPunct="1">
        <a:spcBef>
          <a:spcPts val="0"/>
        </a:spcBef>
        <a:buFont typeface="Corbel" pitchFamily="34" charset="0"/>
        <a:buNone/>
        <a:defRPr sz="2200" b="1" kern="1200">
          <a:solidFill>
            <a:schemeClr val="tx1"/>
          </a:solidFill>
          <a:latin typeface="+mn-lt"/>
          <a:ea typeface="+mn-ea"/>
          <a:cs typeface="+mn-cs"/>
        </a:defRPr>
      </a:lvl4pPr>
      <a:lvl5pPr marL="0" indent="0" algn="l" defTabSz="914400" rtl="0" eaLnBrk="1" latinLnBrk="0" hangingPunct="1">
        <a:spcBef>
          <a:spcPts val="0"/>
        </a:spcBef>
        <a:buFont typeface="Corbel" pitchFamily="34" charset="0"/>
        <a:buNone/>
        <a:defRPr sz="2200" kern="1200">
          <a:solidFill>
            <a:schemeClr val="tx1"/>
          </a:solidFill>
          <a:latin typeface="+mn-lt"/>
          <a:ea typeface="+mn-ea"/>
          <a:cs typeface="+mn-cs"/>
        </a:defRPr>
      </a:lvl5pPr>
      <a:lvl6pPr marL="216000" indent="0" algn="l" defTabSz="914400" rtl="0" eaLnBrk="1" latinLnBrk="0" hangingPunct="1">
        <a:spcBef>
          <a:spcPts val="0"/>
        </a:spcBef>
        <a:buFont typeface="Arial" pitchFamily="34" charset="0"/>
        <a:buNone/>
        <a:defRPr sz="2200" kern="1200">
          <a:solidFill>
            <a:schemeClr val="tx1"/>
          </a:solidFill>
          <a:latin typeface="+mn-lt"/>
          <a:ea typeface="+mn-ea"/>
          <a:cs typeface="+mn-cs"/>
        </a:defRPr>
      </a:lvl6pPr>
      <a:lvl7pPr marL="432000" indent="0" algn="l" defTabSz="914400" rtl="0" eaLnBrk="1" latinLnBrk="0" hangingPunct="1">
        <a:spcBef>
          <a:spcPts val="0"/>
        </a:spcBef>
        <a:buFont typeface="Arial" pitchFamily="34" charset="0"/>
        <a:buNone/>
        <a:defRPr sz="2200" kern="1200">
          <a:solidFill>
            <a:schemeClr val="tx1"/>
          </a:solidFill>
          <a:latin typeface="+mn-lt"/>
          <a:ea typeface="+mn-ea"/>
          <a:cs typeface="+mn-cs"/>
        </a:defRPr>
      </a:lvl7pPr>
      <a:lvl8pPr marL="648000" indent="0" algn="l" defTabSz="914400" rtl="0" eaLnBrk="1" latinLnBrk="0" hangingPunct="1">
        <a:spcBef>
          <a:spcPts val="0"/>
        </a:spcBef>
        <a:buFont typeface="Arial" pitchFamily="34" charset="0"/>
        <a:buNone/>
        <a:defRPr sz="1800" kern="1200">
          <a:solidFill>
            <a:schemeClr val="tx1"/>
          </a:solidFill>
          <a:latin typeface="+mn-lt"/>
          <a:ea typeface="+mn-ea"/>
          <a:cs typeface="+mn-cs"/>
        </a:defRPr>
      </a:lvl8pPr>
      <a:lvl9pPr marL="0" indent="0" algn="l" defTabSz="914400" rtl="0" eaLnBrk="1" latinLnBrk="0" hangingPunct="1">
        <a:spcBef>
          <a:spcPts val="0"/>
        </a:spcBef>
        <a:buFont typeface="Arial" pitchFamily="34" charset="0"/>
        <a:buNone/>
        <a:defRPr sz="14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Archivering </a:t>
            </a:r>
            <a:r>
              <a:rPr lang="nl-NL" dirty="0" err="1" smtClean="0"/>
              <a:t>by</a:t>
            </a:r>
            <a:r>
              <a:rPr lang="nl-NL" dirty="0" smtClean="0"/>
              <a:t> design</a:t>
            </a:r>
            <a:br>
              <a:rPr lang="nl-NL" dirty="0" smtClean="0"/>
            </a:br>
            <a:r>
              <a:rPr lang="nl-NL" sz="4000" dirty="0" smtClean="0"/>
              <a:t>PSA Amsterdam</a:t>
            </a:r>
            <a:endParaRPr lang="en-US" sz="4000" dirty="0"/>
          </a:p>
        </p:txBody>
      </p:sp>
      <p:sp>
        <p:nvSpPr>
          <p:cNvPr id="3" name="Ondertitel 2"/>
          <p:cNvSpPr>
            <a:spLocks noGrp="1"/>
          </p:cNvSpPr>
          <p:nvPr>
            <p:ph type="subTitle" idx="1"/>
          </p:nvPr>
        </p:nvSpPr>
        <p:spPr/>
        <p:txBody>
          <a:bodyPr/>
          <a:lstStyle/>
          <a:p>
            <a:endParaRPr lang="en-US" dirty="0"/>
          </a:p>
        </p:txBody>
      </p:sp>
      <p:sp>
        <p:nvSpPr>
          <p:cNvPr id="4" name="Tijdelijke aanduiding voor datum 3"/>
          <p:cNvSpPr>
            <a:spLocks noGrp="1"/>
          </p:cNvSpPr>
          <p:nvPr>
            <p:ph type="dt" sz="half" idx="10"/>
          </p:nvPr>
        </p:nvSpPr>
        <p:spPr/>
        <p:txBody>
          <a:bodyPr/>
          <a:lstStyle/>
          <a:p>
            <a:fld id="{50B920D6-429A-4D24-80D4-83EA9CF7A845}" type="datetime1">
              <a:rPr lang="nl-NL" noProof="1" smtClean="0"/>
              <a:t>12-11-2019</a:t>
            </a:fld>
            <a:endParaRPr lang="nl-NL" noProof="1"/>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3276600"/>
            <a:ext cx="6858000" cy="2152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92691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Realisatie/implementatie (1)</a:t>
            </a:r>
            <a:br>
              <a:rPr lang="nl-NL" dirty="0" smtClean="0"/>
            </a:br>
            <a:r>
              <a:rPr lang="nl-NL" dirty="0" smtClean="0"/>
              <a:t>Bijdrage IB</a:t>
            </a:r>
            <a:endParaRPr lang="en-US" dirty="0"/>
          </a:p>
        </p:txBody>
      </p:sp>
      <p:sp>
        <p:nvSpPr>
          <p:cNvPr id="3" name="Tijdelijke aanduiding voor inhoud 2"/>
          <p:cNvSpPr>
            <a:spLocks noGrp="1"/>
          </p:cNvSpPr>
          <p:nvPr>
            <p:ph idx="1"/>
          </p:nvPr>
        </p:nvSpPr>
        <p:spPr/>
        <p:txBody>
          <a:bodyPr/>
          <a:lstStyle/>
          <a:p>
            <a:r>
              <a:rPr lang="nl-NL" dirty="0" smtClean="0"/>
              <a:t>Deelname aan deelprojectgroep IV/ICT</a:t>
            </a:r>
          </a:p>
          <a:p>
            <a:r>
              <a:rPr lang="nl-NL" dirty="0" smtClean="0"/>
              <a:t>Migratievraagstukken (wat wel/niet);</a:t>
            </a:r>
          </a:p>
          <a:p>
            <a:r>
              <a:rPr lang="nl-NL" dirty="0" smtClean="0"/>
              <a:t>Bijdrage inrichting;</a:t>
            </a:r>
          </a:p>
          <a:p>
            <a:r>
              <a:rPr lang="nl-NL" dirty="0" smtClean="0"/>
              <a:t>Beheer informatie inrichten/protocollen opstellen;</a:t>
            </a:r>
          </a:p>
          <a:p>
            <a:r>
              <a:rPr lang="nl-NL" dirty="0" err="1" smtClean="0"/>
              <a:t>Uitfaseren</a:t>
            </a:r>
            <a:r>
              <a:rPr lang="nl-NL" dirty="0" smtClean="0"/>
              <a:t> oude oplossingen.</a:t>
            </a:r>
            <a:endParaRPr lang="en-US" dirty="0"/>
          </a:p>
        </p:txBody>
      </p:sp>
      <p:sp>
        <p:nvSpPr>
          <p:cNvPr id="4" name="Tijdelijke aanduiding voor datum 3"/>
          <p:cNvSpPr>
            <a:spLocks noGrp="1"/>
          </p:cNvSpPr>
          <p:nvPr>
            <p:ph type="dt" sz="half" idx="10"/>
          </p:nvPr>
        </p:nvSpPr>
        <p:spPr/>
        <p:txBody>
          <a:bodyPr/>
          <a:lstStyle/>
          <a:p>
            <a:fld id="{71936F60-D347-4247-AE22-ECCF67410F82}" type="datetime1">
              <a:rPr lang="nl-NL" smtClean="0"/>
              <a:t>12-11-2019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10</a:t>
            </a:fld>
            <a:endParaRPr lang="nl-NL" dirty="0"/>
          </a:p>
        </p:txBody>
      </p:sp>
    </p:spTree>
    <p:extLst>
      <p:ext uri="{BB962C8B-B14F-4D97-AF65-F5344CB8AC3E}">
        <p14:creationId xmlns:p14="http://schemas.microsoft.com/office/powerpoint/2010/main" val="17747372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Analyse/opruimen data voorlopers (1)</a:t>
            </a:r>
            <a:endParaRPr lang="en-US" dirty="0"/>
          </a:p>
        </p:txBody>
      </p:sp>
      <p:sp>
        <p:nvSpPr>
          <p:cNvPr id="3" name="Tijdelijke aanduiding voor inhoud 2"/>
          <p:cNvSpPr>
            <a:spLocks noGrp="1"/>
          </p:cNvSpPr>
          <p:nvPr>
            <p:ph idx="1"/>
          </p:nvPr>
        </p:nvSpPr>
        <p:spPr/>
        <p:txBody>
          <a:bodyPr/>
          <a:lstStyle/>
          <a:p>
            <a:r>
              <a:rPr lang="nl-NL" dirty="0" smtClean="0"/>
              <a:t>Voorloper van te vervangen PSA nooit volledig vervangen;</a:t>
            </a:r>
          </a:p>
          <a:p>
            <a:r>
              <a:rPr lang="nl-NL" dirty="0" smtClean="0"/>
              <a:t>Huidige omgeving PSA &gt; 2015;</a:t>
            </a:r>
          </a:p>
          <a:p>
            <a:r>
              <a:rPr lang="nl-NL" dirty="0" smtClean="0"/>
              <a:t>150 omgevingen: o.a. rechtsvoorlopers verzelfstandigde organen; reorganisaties </a:t>
            </a:r>
            <a:r>
              <a:rPr lang="nl-NL" dirty="0" err="1" smtClean="0"/>
              <a:t>etc</a:t>
            </a:r>
            <a:r>
              <a:rPr lang="nl-NL" dirty="0" smtClean="0"/>
              <a:t>…;</a:t>
            </a:r>
          </a:p>
          <a:p>
            <a:r>
              <a:rPr lang="nl-NL" dirty="0" smtClean="0"/>
              <a:t>Werkgroep;</a:t>
            </a:r>
          </a:p>
          <a:p>
            <a:r>
              <a:rPr lang="nl-NL" dirty="0" smtClean="0"/>
              <a:t>Opstellen analysedocument met beslispunten en advies;</a:t>
            </a:r>
          </a:p>
          <a:p>
            <a:r>
              <a:rPr lang="nl-NL" dirty="0" smtClean="0"/>
              <a:t>Beslispunten accorderen door manager.</a:t>
            </a:r>
          </a:p>
          <a:p>
            <a:pPr marL="0" indent="0">
              <a:buNone/>
            </a:pPr>
            <a:endParaRPr lang="en-US" dirty="0"/>
          </a:p>
        </p:txBody>
      </p:sp>
      <p:sp>
        <p:nvSpPr>
          <p:cNvPr id="4" name="Tijdelijke aanduiding voor datum 3"/>
          <p:cNvSpPr>
            <a:spLocks noGrp="1"/>
          </p:cNvSpPr>
          <p:nvPr>
            <p:ph type="dt" sz="half" idx="10"/>
          </p:nvPr>
        </p:nvSpPr>
        <p:spPr/>
        <p:txBody>
          <a:bodyPr/>
          <a:lstStyle/>
          <a:p>
            <a:fld id="{71936F60-D347-4247-AE22-ECCF67410F82}" type="datetime1">
              <a:rPr lang="nl-NL" smtClean="0"/>
              <a:t>12-11-2019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11</a:t>
            </a:fld>
            <a:endParaRPr lang="nl-NL" dirty="0"/>
          </a:p>
        </p:txBody>
      </p:sp>
    </p:spTree>
    <p:extLst>
      <p:ext uri="{BB962C8B-B14F-4D97-AF65-F5344CB8AC3E}">
        <p14:creationId xmlns:p14="http://schemas.microsoft.com/office/powerpoint/2010/main" val="4165777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solidFill>
                  <a:srgbClr val="FF0000"/>
                </a:solidFill>
              </a:rPr>
              <a:t>Analyse/opruimen data voorlopers </a:t>
            </a:r>
            <a:r>
              <a:rPr lang="nl-NL" dirty="0" smtClean="0">
                <a:solidFill>
                  <a:srgbClr val="FF0000"/>
                </a:solidFill>
              </a:rPr>
              <a:t>(2)</a:t>
            </a:r>
            <a:endParaRPr lang="en-US" dirty="0"/>
          </a:p>
        </p:txBody>
      </p:sp>
      <p:sp>
        <p:nvSpPr>
          <p:cNvPr id="3" name="Tijdelijke aanduiding voor inhoud 2"/>
          <p:cNvSpPr>
            <a:spLocks noGrp="1"/>
          </p:cNvSpPr>
          <p:nvPr>
            <p:ph idx="1"/>
          </p:nvPr>
        </p:nvSpPr>
        <p:spPr/>
        <p:txBody>
          <a:bodyPr/>
          <a:lstStyle/>
          <a:p>
            <a:pPr marL="0" indent="0">
              <a:buNone/>
            </a:pPr>
            <a:r>
              <a:rPr lang="nl-NL" dirty="0" smtClean="0"/>
              <a:t>Problematiek:</a:t>
            </a:r>
          </a:p>
          <a:p>
            <a:r>
              <a:rPr lang="nl-NL" dirty="0" smtClean="0"/>
              <a:t>Nooit opgeschoond;</a:t>
            </a:r>
          </a:p>
          <a:p>
            <a:r>
              <a:rPr lang="nl-NL" dirty="0" smtClean="0"/>
              <a:t>Geen bewaartermijnen;</a:t>
            </a:r>
          </a:p>
          <a:p>
            <a:r>
              <a:rPr lang="nl-NL" dirty="0" smtClean="0"/>
              <a:t>Soms geen einddata;</a:t>
            </a:r>
          </a:p>
          <a:p>
            <a:r>
              <a:rPr lang="nl-NL" dirty="0" smtClean="0"/>
              <a:t>Identificeren uitzonderingen (p-dossiers V40 0f B)</a:t>
            </a:r>
            <a:endParaRPr lang="en-US" dirty="0"/>
          </a:p>
        </p:txBody>
      </p:sp>
      <p:sp>
        <p:nvSpPr>
          <p:cNvPr id="4" name="Tijdelijke aanduiding voor datum 3"/>
          <p:cNvSpPr>
            <a:spLocks noGrp="1"/>
          </p:cNvSpPr>
          <p:nvPr>
            <p:ph type="dt" sz="half" idx="10"/>
          </p:nvPr>
        </p:nvSpPr>
        <p:spPr/>
        <p:txBody>
          <a:bodyPr/>
          <a:lstStyle/>
          <a:p>
            <a:fld id="{71936F60-D347-4247-AE22-ECCF67410F82}" type="datetime1">
              <a:rPr lang="nl-NL" smtClean="0"/>
              <a:t>12-11-2019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12</a:t>
            </a:fld>
            <a:endParaRPr lang="nl-NL" dirty="0"/>
          </a:p>
        </p:txBody>
      </p:sp>
    </p:spTree>
    <p:extLst>
      <p:ext uri="{BB962C8B-B14F-4D97-AF65-F5344CB8AC3E}">
        <p14:creationId xmlns:p14="http://schemas.microsoft.com/office/powerpoint/2010/main" val="4273863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62000" y="533400"/>
            <a:ext cx="8010000" cy="990600"/>
          </a:xfrm>
        </p:spPr>
        <p:txBody>
          <a:bodyPr/>
          <a:lstStyle/>
          <a:p>
            <a:r>
              <a:rPr lang="nl-NL" dirty="0" smtClean="0"/>
              <a:t>Bewaartermijnen</a:t>
            </a:r>
            <a:endParaRPr lang="en-US" dirty="0"/>
          </a:p>
        </p:txBody>
      </p:sp>
      <p:sp>
        <p:nvSpPr>
          <p:cNvPr id="3" name="Tijdelijke aanduiding voor datum 2"/>
          <p:cNvSpPr>
            <a:spLocks noGrp="1"/>
          </p:cNvSpPr>
          <p:nvPr>
            <p:ph type="dt" sz="half" idx="10"/>
          </p:nvPr>
        </p:nvSpPr>
        <p:spPr/>
        <p:txBody>
          <a:bodyPr/>
          <a:lstStyle/>
          <a:p>
            <a:fld id="{1A77BA14-42C5-46AA-9FAD-892BA193696F}" type="datetime1">
              <a:rPr lang="nl-NL" smtClean="0"/>
              <a:t>12-11-2019</a:t>
            </a:fld>
            <a:endParaRPr lang="nl-NL" dirty="0"/>
          </a:p>
        </p:txBody>
      </p:sp>
      <p:sp>
        <p:nvSpPr>
          <p:cNvPr id="4" name="Tijdelijke aanduiding voor voettekst 3"/>
          <p:cNvSpPr>
            <a:spLocks noGrp="1"/>
          </p:cNvSpPr>
          <p:nvPr>
            <p:ph type="ftr" sz="quarter" idx="11"/>
          </p:nvPr>
        </p:nvSpPr>
        <p:spPr/>
        <p:txBody>
          <a:bodyPr/>
          <a:lstStyle/>
          <a:p>
            <a:r>
              <a:rPr lang="nl-NL" smtClean="0"/>
              <a:t>Via Invoegen | Koptekst en voettekst kunt u de tekst wijzigen</a:t>
            </a:r>
            <a:endParaRPr lang="nl-NL" dirty="0"/>
          </a:p>
        </p:txBody>
      </p:sp>
      <p:sp>
        <p:nvSpPr>
          <p:cNvPr id="5" name="Tijdelijke aanduiding voor dianummer 4"/>
          <p:cNvSpPr>
            <a:spLocks noGrp="1"/>
          </p:cNvSpPr>
          <p:nvPr>
            <p:ph type="sldNum" sz="quarter" idx="12"/>
          </p:nvPr>
        </p:nvSpPr>
        <p:spPr/>
        <p:txBody>
          <a:bodyPr/>
          <a:lstStyle/>
          <a:p>
            <a:r>
              <a:rPr lang="nl-NL" smtClean="0"/>
              <a:t>| </a:t>
            </a:r>
            <a:fld id="{5A73F218-DCB0-4894-9B51-05C25669D534}" type="slidenum">
              <a:rPr lang="nl-NL" smtClean="0"/>
              <a:pPr/>
              <a:t>13</a:t>
            </a:fld>
            <a:endParaRPr lang="nl-NL" dirty="0"/>
          </a:p>
        </p:txBody>
      </p:sp>
      <p:graphicFrame>
        <p:nvGraphicFramePr>
          <p:cNvPr id="23" name="Tabel 22"/>
          <p:cNvGraphicFramePr>
            <a:graphicFrameLocks noGrp="1"/>
          </p:cNvGraphicFramePr>
          <p:nvPr>
            <p:extLst>
              <p:ext uri="{D42A27DB-BD31-4B8C-83A1-F6EECF244321}">
                <p14:modId xmlns:p14="http://schemas.microsoft.com/office/powerpoint/2010/main" val="993467457"/>
              </p:ext>
            </p:extLst>
          </p:nvPr>
        </p:nvGraphicFramePr>
        <p:xfrm>
          <a:off x="762000" y="1600200"/>
          <a:ext cx="2912917" cy="4442471"/>
        </p:xfrm>
        <a:graphic>
          <a:graphicData uri="http://schemas.openxmlformats.org/drawingml/2006/table">
            <a:tbl>
              <a:tblPr firstRow="1" firstCol="1" bandRow="1"/>
              <a:tblGrid>
                <a:gridCol w="934745"/>
                <a:gridCol w="909338"/>
                <a:gridCol w="1068834"/>
              </a:tblGrid>
              <a:tr h="105860">
                <a:tc gridSpan="3">
                  <a:txBody>
                    <a:bodyPr/>
                    <a:lstStyle/>
                    <a:p>
                      <a:pPr marL="0" marR="0">
                        <a:lnSpc>
                          <a:spcPts val="1400"/>
                        </a:lnSpc>
                        <a:spcBef>
                          <a:spcPts val="0"/>
                        </a:spcBef>
                        <a:spcAft>
                          <a:spcPts val="0"/>
                        </a:spcAft>
                      </a:pPr>
                      <a:r>
                        <a:rPr lang="nl-NL" sz="600" b="1" dirty="0">
                          <a:solidFill>
                            <a:srgbClr val="000000"/>
                          </a:solidFill>
                          <a:effectLst/>
                          <a:latin typeface="Verdana"/>
                          <a:ea typeface="Times New Roman"/>
                          <a:cs typeface="Times New Roman"/>
                        </a:rPr>
                        <a:t>GEGEVENSGROEPEN MEDEWERKER- EN CONTRACTMAPPEN PVIEW 4</a:t>
                      </a:r>
                      <a:endParaRPr lang="en-US" sz="600" dirty="0">
                        <a:effectLst/>
                        <a:latin typeface="Corbel"/>
                        <a:ea typeface="Times New Roman"/>
                        <a:cs typeface="Times New Roman"/>
                      </a:endParaRPr>
                    </a:p>
                  </a:txBody>
                  <a:tcPr marL="24701" marR="24701" marT="0"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20">
                      <a:fgClr>
                        <a:srgbClr val="FFFFFF"/>
                      </a:fgClr>
                      <a:bgClr>
                        <a:srgbClr val="DFDFDF"/>
                      </a:bgClr>
                    </a:pattFill>
                  </a:tcPr>
                </a:tc>
                <a:tc hMerge="1">
                  <a:txBody>
                    <a:bodyPr/>
                    <a:lstStyle/>
                    <a:p>
                      <a:endParaRPr lang="en-US"/>
                    </a:p>
                  </a:txBody>
                  <a:tcPr/>
                </a:tc>
                <a:tc hMerge="1">
                  <a:txBody>
                    <a:bodyPr/>
                    <a:lstStyle/>
                    <a:p>
                      <a:endParaRPr lang="en-US"/>
                    </a:p>
                  </a:txBody>
                  <a:tcPr/>
                </a:tc>
              </a:tr>
              <a:tr h="105860">
                <a:tc>
                  <a:txBody>
                    <a:bodyPr/>
                    <a:lstStyle/>
                    <a:p>
                      <a:pPr marL="0" marR="0">
                        <a:lnSpc>
                          <a:spcPts val="1400"/>
                        </a:lnSpc>
                        <a:spcBef>
                          <a:spcPts val="0"/>
                        </a:spcBef>
                        <a:spcAft>
                          <a:spcPts val="0"/>
                        </a:spcAft>
                      </a:pPr>
                      <a:r>
                        <a:rPr lang="nl-NL" sz="600">
                          <a:effectLst/>
                          <a:latin typeface="Corbel"/>
                          <a:ea typeface="Times New Roman"/>
                          <a:cs typeface="Times New Roman"/>
                        </a:rPr>
                        <a:t>Aanspraak topfunctionaris</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Disciplinaire maatregelen</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PMD of POP</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r>
              <a:tr h="105860">
                <a:tc>
                  <a:txBody>
                    <a:bodyPr/>
                    <a:lstStyle/>
                    <a:p>
                      <a:pPr marL="0" marR="0">
                        <a:lnSpc>
                          <a:spcPts val="1400"/>
                        </a:lnSpc>
                        <a:spcBef>
                          <a:spcPts val="0"/>
                        </a:spcBef>
                        <a:spcAft>
                          <a:spcPts val="0"/>
                        </a:spcAft>
                      </a:pPr>
                      <a:r>
                        <a:rPr lang="nl-NL" sz="600">
                          <a:effectLst/>
                          <a:latin typeface="Corbel"/>
                          <a:ea typeface="Times New Roman"/>
                          <a:cs typeface="Times New Roman"/>
                        </a:rPr>
                        <a:t>Aanstellingsbesluit</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Functieomschrijving</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dirty="0">
                          <a:effectLst/>
                          <a:latin typeface="Corbel"/>
                          <a:ea typeface="Times New Roman"/>
                          <a:cs typeface="Times New Roman"/>
                        </a:rPr>
                        <a:t>Salaris</a:t>
                      </a:r>
                      <a:endParaRPr lang="en-US" sz="600" dirty="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r>
              <a:tr h="105860">
                <a:tc>
                  <a:txBody>
                    <a:bodyPr/>
                    <a:lstStyle/>
                    <a:p>
                      <a:pPr marL="0" marR="0">
                        <a:lnSpc>
                          <a:spcPts val="1400"/>
                        </a:lnSpc>
                        <a:spcBef>
                          <a:spcPts val="0"/>
                        </a:spcBef>
                        <a:spcAft>
                          <a:spcPts val="0"/>
                        </a:spcAft>
                      </a:pPr>
                      <a:r>
                        <a:rPr lang="nl-NL" sz="600">
                          <a:effectLst/>
                          <a:latin typeface="Corbel"/>
                          <a:ea typeface="Times New Roman"/>
                          <a:cs typeface="Times New Roman"/>
                        </a:rPr>
                        <a:t>Afspraken FPU</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Gespreksverslagen</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Samenlevingsvorm</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r>
              <a:tr h="197606">
                <a:tc>
                  <a:txBody>
                    <a:bodyPr/>
                    <a:lstStyle/>
                    <a:p>
                      <a:pPr marL="0" marR="0">
                        <a:lnSpc>
                          <a:spcPts val="1400"/>
                        </a:lnSpc>
                        <a:spcBef>
                          <a:spcPts val="0"/>
                        </a:spcBef>
                        <a:spcAft>
                          <a:spcPts val="0"/>
                        </a:spcAft>
                      </a:pPr>
                      <a:r>
                        <a:rPr lang="nl-NL" sz="600">
                          <a:effectLst/>
                          <a:latin typeface="Corbel"/>
                          <a:ea typeface="Times New Roman"/>
                          <a:cs typeface="Times New Roman"/>
                        </a:rPr>
                        <a:t>Afspraken invaliditeitspensioen</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Identiteitsbewijs</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Schorsing met bezoldigingsconsequenties</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r>
              <a:tr h="105860">
                <a:tc>
                  <a:txBody>
                    <a:bodyPr/>
                    <a:lstStyle/>
                    <a:p>
                      <a:pPr marL="0" marR="0">
                        <a:lnSpc>
                          <a:spcPts val="1400"/>
                        </a:lnSpc>
                        <a:spcBef>
                          <a:spcPts val="0"/>
                        </a:spcBef>
                        <a:spcAft>
                          <a:spcPts val="0"/>
                        </a:spcAft>
                      </a:pPr>
                      <a:r>
                        <a:rPr lang="nl-NL" sz="600">
                          <a:effectLst/>
                          <a:latin typeface="Corbel"/>
                          <a:ea typeface="Times New Roman"/>
                          <a:cs typeface="Times New Roman"/>
                        </a:rPr>
                        <a:t>Afspraken loopbaan</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Levensloopregeling</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Sollicitatiebrief</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r>
              <a:tr h="105860">
                <a:tc>
                  <a:txBody>
                    <a:bodyPr/>
                    <a:lstStyle/>
                    <a:p>
                      <a:pPr marL="0" marR="0">
                        <a:lnSpc>
                          <a:spcPts val="1400"/>
                        </a:lnSpc>
                        <a:spcBef>
                          <a:spcPts val="0"/>
                        </a:spcBef>
                        <a:spcAft>
                          <a:spcPts val="0"/>
                        </a:spcAft>
                      </a:pPr>
                      <a:r>
                        <a:rPr lang="nl-NL" sz="600">
                          <a:effectLst/>
                          <a:latin typeface="Corbel"/>
                          <a:ea typeface="Times New Roman"/>
                          <a:cs typeface="Times New Roman"/>
                        </a:rPr>
                        <a:t>Afspraken pensioen</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Loonbelastingverklaring</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Spaarloon</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r>
              <a:tr h="105860">
                <a:tc>
                  <a:txBody>
                    <a:bodyPr/>
                    <a:lstStyle/>
                    <a:p>
                      <a:pPr marL="0" marR="0">
                        <a:lnSpc>
                          <a:spcPts val="1400"/>
                        </a:lnSpc>
                        <a:spcBef>
                          <a:spcPts val="0"/>
                        </a:spcBef>
                        <a:spcAft>
                          <a:spcPts val="0"/>
                        </a:spcAft>
                      </a:pPr>
                      <a:r>
                        <a:rPr lang="nl-NL" sz="600">
                          <a:effectLst/>
                          <a:latin typeface="Corbel"/>
                          <a:ea typeface="Times New Roman"/>
                          <a:cs typeface="Times New Roman"/>
                        </a:rPr>
                        <a:t>Afspraken studie</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Nevenwerkzaamheden</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Stamkaart</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r>
              <a:tr h="105860">
                <a:tc>
                  <a:txBody>
                    <a:bodyPr/>
                    <a:lstStyle/>
                    <a:p>
                      <a:pPr marL="0" marR="0">
                        <a:lnSpc>
                          <a:spcPts val="1400"/>
                        </a:lnSpc>
                        <a:spcBef>
                          <a:spcPts val="0"/>
                        </a:spcBef>
                        <a:spcAft>
                          <a:spcPts val="0"/>
                        </a:spcAft>
                      </a:pPr>
                      <a:r>
                        <a:rPr lang="nl-NL" sz="600">
                          <a:effectLst/>
                          <a:latin typeface="Corbel"/>
                          <a:ea typeface="Times New Roman"/>
                          <a:cs typeface="Times New Roman"/>
                        </a:rPr>
                        <a:t>Afspraken werktijden</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Ontslag op eigen verzoek</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Stopzetting bezoldiging</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r>
              <a:tr h="105860">
                <a:tc>
                  <a:txBody>
                    <a:bodyPr/>
                    <a:lstStyle/>
                    <a:p>
                      <a:pPr marL="0" marR="0">
                        <a:lnSpc>
                          <a:spcPts val="1400"/>
                        </a:lnSpc>
                        <a:spcBef>
                          <a:spcPts val="0"/>
                        </a:spcBef>
                        <a:spcAft>
                          <a:spcPts val="0"/>
                        </a:spcAft>
                      </a:pPr>
                      <a:r>
                        <a:rPr lang="nl-NL" sz="600">
                          <a:effectLst/>
                          <a:latin typeface="Corbel"/>
                          <a:ea typeface="Times New Roman"/>
                          <a:cs typeface="Times New Roman"/>
                        </a:rPr>
                        <a:t>Ambtseed</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Ontslagbesluit</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Uitspraak</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r>
              <a:tr h="105860">
                <a:tc>
                  <a:txBody>
                    <a:bodyPr/>
                    <a:lstStyle/>
                    <a:p>
                      <a:pPr marL="0" marR="0">
                        <a:lnSpc>
                          <a:spcPts val="1400"/>
                        </a:lnSpc>
                        <a:spcBef>
                          <a:spcPts val="0"/>
                        </a:spcBef>
                        <a:spcAft>
                          <a:spcPts val="0"/>
                        </a:spcAft>
                      </a:pPr>
                      <a:r>
                        <a:rPr lang="nl-NL" sz="600">
                          <a:effectLst/>
                          <a:latin typeface="Corbel"/>
                          <a:ea typeface="Times New Roman"/>
                          <a:cs typeface="Times New Roman"/>
                        </a:rPr>
                        <a:t>AOG in en door de dienst</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Overdracht pensioen</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UWV</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r>
              <a:tr h="105860">
                <a:tc>
                  <a:txBody>
                    <a:bodyPr/>
                    <a:lstStyle/>
                    <a:p>
                      <a:pPr marL="0" marR="0">
                        <a:lnSpc>
                          <a:spcPts val="1400"/>
                        </a:lnSpc>
                        <a:spcBef>
                          <a:spcPts val="0"/>
                        </a:spcBef>
                        <a:spcAft>
                          <a:spcPts val="0"/>
                        </a:spcAft>
                      </a:pPr>
                      <a:r>
                        <a:rPr lang="nl-NL" sz="600">
                          <a:effectLst/>
                          <a:latin typeface="Corbel"/>
                          <a:ea typeface="Times New Roman"/>
                          <a:cs typeface="Times New Roman"/>
                        </a:rPr>
                        <a:t>Assessment</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Overig</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Vergoeding Fiets-OV</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r>
              <a:tr h="197606">
                <a:tc>
                  <a:txBody>
                    <a:bodyPr/>
                    <a:lstStyle/>
                    <a:p>
                      <a:pPr marL="0" marR="0">
                        <a:lnSpc>
                          <a:spcPts val="1400"/>
                        </a:lnSpc>
                        <a:spcBef>
                          <a:spcPts val="0"/>
                        </a:spcBef>
                        <a:spcAft>
                          <a:spcPts val="0"/>
                        </a:spcAft>
                      </a:pPr>
                      <a:r>
                        <a:rPr lang="nl-NL" sz="600">
                          <a:effectLst/>
                          <a:latin typeface="Corbel"/>
                          <a:ea typeface="Times New Roman"/>
                          <a:cs typeface="Times New Roman"/>
                        </a:rPr>
                        <a:t>Beloning incidenteel</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dirty="0">
                          <a:effectLst/>
                          <a:latin typeface="Corbel"/>
                          <a:ea typeface="Times New Roman"/>
                          <a:cs typeface="Times New Roman"/>
                        </a:rPr>
                        <a:t>Overig beoordelingen, afspraken en maatregelen</a:t>
                      </a:r>
                      <a:endParaRPr lang="en-US" sz="600" dirty="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Vergoeding ziekkosten</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r>
              <a:tr h="105860">
                <a:tc>
                  <a:txBody>
                    <a:bodyPr/>
                    <a:lstStyle/>
                    <a:p>
                      <a:pPr marL="0" marR="0">
                        <a:lnSpc>
                          <a:spcPts val="1400"/>
                        </a:lnSpc>
                        <a:spcBef>
                          <a:spcPts val="0"/>
                        </a:spcBef>
                        <a:spcAft>
                          <a:spcPts val="0"/>
                        </a:spcAft>
                      </a:pPr>
                      <a:r>
                        <a:rPr lang="nl-NL" sz="600">
                          <a:effectLst/>
                          <a:latin typeface="Corbel"/>
                          <a:ea typeface="Times New Roman"/>
                          <a:cs typeface="Times New Roman"/>
                        </a:rPr>
                        <a:t>Beoordelingsformulier</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Overig bezwaar en beroep</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Verhuiskosten</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r>
              <a:tr h="197606">
                <a:tc>
                  <a:txBody>
                    <a:bodyPr/>
                    <a:lstStyle/>
                    <a:p>
                      <a:pPr marL="0" marR="0">
                        <a:lnSpc>
                          <a:spcPts val="1400"/>
                        </a:lnSpc>
                        <a:spcBef>
                          <a:spcPts val="0"/>
                        </a:spcBef>
                        <a:spcAft>
                          <a:spcPts val="0"/>
                        </a:spcAft>
                      </a:pPr>
                      <a:r>
                        <a:rPr lang="nl-NL" sz="600">
                          <a:effectLst/>
                          <a:latin typeface="Corbel"/>
                          <a:ea typeface="Times New Roman"/>
                          <a:cs typeface="Times New Roman"/>
                        </a:rPr>
                        <a:t>Besluit</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Overig financiele gegevens</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Verlaging bezoldiging bij samenloop</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r>
              <a:tr h="105860">
                <a:tc>
                  <a:txBody>
                    <a:bodyPr/>
                    <a:lstStyle/>
                    <a:p>
                      <a:pPr marL="0" marR="0">
                        <a:lnSpc>
                          <a:spcPts val="1400"/>
                        </a:lnSpc>
                        <a:spcBef>
                          <a:spcPts val="0"/>
                        </a:spcBef>
                        <a:spcAft>
                          <a:spcPts val="0"/>
                        </a:spcAft>
                      </a:pPr>
                      <a:r>
                        <a:rPr lang="nl-NL" sz="600">
                          <a:effectLst/>
                          <a:latin typeface="Corbel"/>
                          <a:ea typeface="Times New Roman"/>
                          <a:cs typeface="Times New Roman"/>
                        </a:rPr>
                        <a:t>Besluit toekenning verlof</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Overig studie en opleiding</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Verlofkaart</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r>
              <a:tr h="105860">
                <a:tc>
                  <a:txBody>
                    <a:bodyPr/>
                    <a:lstStyle/>
                    <a:p>
                      <a:pPr marL="0" marR="0">
                        <a:lnSpc>
                          <a:spcPts val="1400"/>
                        </a:lnSpc>
                        <a:spcBef>
                          <a:spcPts val="0"/>
                        </a:spcBef>
                        <a:spcAft>
                          <a:spcPts val="0"/>
                        </a:spcAft>
                      </a:pPr>
                      <a:r>
                        <a:rPr lang="nl-NL" sz="600">
                          <a:effectLst/>
                          <a:latin typeface="Corbel"/>
                          <a:ea typeface="Times New Roman"/>
                          <a:cs typeface="Times New Roman"/>
                        </a:rPr>
                        <a:t>Cafetariamodel</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Overig verlof</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Vermindering bezoldiging</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r>
              <a:tr h="105860">
                <a:tc>
                  <a:txBody>
                    <a:bodyPr/>
                    <a:lstStyle/>
                    <a:p>
                      <a:pPr marL="0" marR="0">
                        <a:lnSpc>
                          <a:spcPts val="1400"/>
                        </a:lnSpc>
                        <a:spcBef>
                          <a:spcPts val="0"/>
                        </a:spcBef>
                        <a:spcAft>
                          <a:spcPts val="0"/>
                        </a:spcAft>
                      </a:pPr>
                      <a:r>
                        <a:rPr lang="nl-NL" sz="600">
                          <a:effectLst/>
                          <a:latin typeface="Corbel"/>
                          <a:ea typeface="Times New Roman"/>
                          <a:cs typeface="Times New Roman"/>
                        </a:rPr>
                        <a:t>Correspondentie</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Overig verzuim</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Verzoek betaling aan derden</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r>
              <a:tr h="105860">
                <a:tc>
                  <a:txBody>
                    <a:bodyPr/>
                    <a:lstStyle/>
                    <a:p>
                      <a:pPr marL="0" marR="0">
                        <a:lnSpc>
                          <a:spcPts val="1400"/>
                        </a:lnSpc>
                        <a:spcBef>
                          <a:spcPts val="0"/>
                        </a:spcBef>
                        <a:spcAft>
                          <a:spcPts val="0"/>
                        </a:spcAft>
                      </a:pPr>
                      <a:r>
                        <a:rPr lang="nl-NL" sz="600">
                          <a:effectLst/>
                          <a:latin typeface="Corbel"/>
                          <a:ea typeface="Times New Roman"/>
                          <a:cs typeface="Times New Roman"/>
                        </a:rPr>
                        <a:t>CV</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Overige aanstelling</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VOG</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r>
              <a:tr h="105860">
                <a:tc>
                  <a:txBody>
                    <a:bodyPr/>
                    <a:lstStyle/>
                    <a:p>
                      <a:pPr marL="0" marR="0">
                        <a:lnSpc>
                          <a:spcPts val="1400"/>
                        </a:lnSpc>
                        <a:spcBef>
                          <a:spcPts val="0"/>
                        </a:spcBef>
                        <a:spcAft>
                          <a:spcPts val="0"/>
                        </a:spcAft>
                      </a:pPr>
                      <a:r>
                        <a:rPr lang="nl-NL" sz="600">
                          <a:effectLst/>
                          <a:latin typeface="Corbel"/>
                          <a:ea typeface="Times New Roman"/>
                          <a:cs typeface="Times New Roman"/>
                        </a:rPr>
                        <a:t>Detachering</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Overigpersoonsgegevens</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Wet poortwachter</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r>
              <a:tr h="197606">
                <a:tc>
                  <a:txBody>
                    <a:bodyPr/>
                    <a:lstStyle/>
                    <a:p>
                      <a:pPr marL="0" marR="0">
                        <a:lnSpc>
                          <a:spcPts val="1400"/>
                        </a:lnSpc>
                        <a:spcBef>
                          <a:spcPts val="0"/>
                        </a:spcBef>
                        <a:spcAft>
                          <a:spcPts val="0"/>
                        </a:spcAft>
                      </a:pPr>
                      <a:r>
                        <a:rPr lang="nl-NL" sz="600">
                          <a:effectLst/>
                          <a:latin typeface="Corbel"/>
                          <a:ea typeface="Times New Roman"/>
                          <a:cs typeface="Times New Roman"/>
                        </a:rPr>
                        <a:t>Diploma's na indiensttreding</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Periodieke uitkering nagelaten betrekking</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600">
                          <a:effectLst/>
                          <a:latin typeface="Corbel"/>
                          <a:ea typeface="Times New Roman"/>
                          <a:cs typeface="Times New Roman"/>
                        </a:rPr>
                        <a:t>Wijziging aanstelling</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r>
              <a:tr h="197606">
                <a:tc>
                  <a:txBody>
                    <a:bodyPr/>
                    <a:lstStyle/>
                    <a:p>
                      <a:pPr marL="0" marR="0">
                        <a:lnSpc>
                          <a:spcPts val="1400"/>
                        </a:lnSpc>
                        <a:spcBef>
                          <a:spcPts val="0"/>
                        </a:spcBef>
                        <a:spcAft>
                          <a:spcPts val="0"/>
                        </a:spcAft>
                      </a:pPr>
                      <a:r>
                        <a:rPr lang="nl-NL" sz="600">
                          <a:effectLst/>
                          <a:latin typeface="Corbel"/>
                          <a:ea typeface="Times New Roman"/>
                          <a:cs typeface="Times New Roman"/>
                        </a:rPr>
                        <a:t>Diploma's voor indiensttreding</a:t>
                      </a:r>
                      <a:endParaRPr lang="en-US" sz="60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400">
                          <a:solidFill>
                            <a:srgbClr val="000000"/>
                          </a:solidFill>
                          <a:effectLst/>
                          <a:latin typeface="Verdana"/>
                          <a:ea typeface="Times New Roman"/>
                          <a:cs typeface="Times New Roman"/>
                        </a:rPr>
                        <a:t> </a:t>
                      </a:r>
                      <a:endParaRPr lang="en-US" sz="600">
                        <a:effectLst/>
                        <a:latin typeface="Corbel"/>
                        <a:ea typeface="Times New Roman"/>
                        <a:cs typeface="Times New Roman"/>
                      </a:endParaRPr>
                    </a:p>
                  </a:txBody>
                  <a:tcPr marL="24701" marR="24701" marT="0"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c>
                  <a:txBody>
                    <a:bodyPr/>
                    <a:lstStyle/>
                    <a:p>
                      <a:pPr marL="0" marR="0">
                        <a:lnSpc>
                          <a:spcPts val="1400"/>
                        </a:lnSpc>
                        <a:spcBef>
                          <a:spcPts val="0"/>
                        </a:spcBef>
                        <a:spcAft>
                          <a:spcPts val="0"/>
                        </a:spcAft>
                      </a:pPr>
                      <a:r>
                        <a:rPr lang="nl-NL" sz="400" dirty="0">
                          <a:effectLst/>
                          <a:latin typeface="Verdana"/>
                          <a:ea typeface="Times New Roman"/>
                          <a:cs typeface="Times New Roman"/>
                        </a:rPr>
                        <a:t> </a:t>
                      </a:r>
                      <a:endParaRPr lang="en-US" sz="600" dirty="0">
                        <a:effectLst/>
                        <a:latin typeface="Corbel"/>
                        <a:ea typeface="Times New Roman"/>
                        <a:cs typeface="Times New Roman"/>
                      </a:endParaRPr>
                    </a:p>
                  </a:txBody>
                  <a:tcPr marL="24701" marR="24701" marT="0" marB="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pattFill prst="pct5">
                      <a:fgClr>
                        <a:srgbClr val="FFFFFF"/>
                      </a:fgClr>
                      <a:bgClr>
                        <a:srgbClr val="F2F2F2"/>
                      </a:bgClr>
                    </a:pattFill>
                  </a:tcPr>
                </a:tc>
              </a:tr>
            </a:tbl>
          </a:graphicData>
        </a:graphic>
      </p:graphicFrame>
      <p:sp>
        <p:nvSpPr>
          <p:cNvPr id="24" name="Rectangle 16"/>
          <p:cNvSpPr>
            <a:spLocks noChangeArrowheads="1"/>
          </p:cNvSpPr>
          <p:nvPr/>
        </p:nvSpPr>
        <p:spPr bwMode="auto">
          <a:xfrm>
            <a:off x="3330575" y="22717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itchFamily="34" charset="0"/>
                <a:cs typeface="Arial" pitchFamily="34" charset="0"/>
              </a:rPr>
              <a:t/>
            </a:r>
            <a:br>
              <a:rPr kumimoji="0" lang="en-US" altLang="en-US" sz="1800" b="0" i="0" u="none" strike="noStrike" cap="none" normalizeH="0" baseline="0" smtClean="0">
                <a:ln>
                  <a:noFill/>
                </a:ln>
                <a:solidFill>
                  <a:schemeClr val="tx1"/>
                </a:solidFill>
                <a:effectLst/>
                <a:latin typeface="Arial" pitchFamily="34" charset="0"/>
                <a:cs typeface="Arial" pitchFamily="34" charset="0"/>
              </a:rPr>
            </a:b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7" name="Tekstvak 26"/>
          <p:cNvSpPr txBox="1"/>
          <p:nvPr/>
        </p:nvSpPr>
        <p:spPr>
          <a:xfrm>
            <a:off x="3949460" y="1600200"/>
            <a:ext cx="4800600" cy="1384995"/>
          </a:xfrm>
          <a:prstGeom prst="rect">
            <a:avLst/>
          </a:prstGeom>
          <a:noFill/>
        </p:spPr>
        <p:txBody>
          <a:bodyPr wrap="square" lIns="0" tIns="0" rIns="0" bIns="0" rtlCol="0">
            <a:spAutoFit/>
          </a:bodyPr>
          <a:lstStyle/>
          <a:p>
            <a:pPr marL="285750" indent="-285750">
              <a:buClr>
                <a:schemeClr val="accent1"/>
              </a:buClr>
              <a:buFont typeface="Wingdings" panose="05000000000000000000" pitchFamily="2" charset="2"/>
              <a:buChar char="§"/>
            </a:pPr>
            <a:r>
              <a:rPr lang="nl-NL" dirty="0" smtClean="0"/>
              <a:t>Uitdraai gebruikte gegevensgroepen</a:t>
            </a:r>
          </a:p>
          <a:p>
            <a:pPr marL="285750" indent="-285750">
              <a:buClr>
                <a:schemeClr val="accent1"/>
              </a:buClr>
              <a:buFont typeface="Wingdings" panose="05000000000000000000" pitchFamily="2" charset="2"/>
              <a:buChar char="§"/>
            </a:pPr>
            <a:r>
              <a:rPr lang="nl-NL" dirty="0" smtClean="0"/>
              <a:t>Bewaartermijnen koppelen aan gegevensgroepen.</a:t>
            </a:r>
          </a:p>
          <a:p>
            <a:pPr marL="285750" indent="-285750">
              <a:buClr>
                <a:schemeClr val="accent1"/>
              </a:buClr>
              <a:buFont typeface="Wingdings" panose="05000000000000000000" pitchFamily="2" charset="2"/>
              <a:buChar char="§"/>
            </a:pPr>
            <a:r>
              <a:rPr lang="nl-NL" dirty="0" smtClean="0"/>
              <a:t>Bepalen B-</a:t>
            </a:r>
            <a:r>
              <a:rPr lang="nl-NL" dirty="0" err="1" smtClean="0"/>
              <a:t>categoriëen</a:t>
            </a:r>
            <a:r>
              <a:rPr lang="nl-NL" dirty="0" smtClean="0"/>
              <a:t> (markante personen)</a:t>
            </a:r>
          </a:p>
          <a:p>
            <a:pPr marL="285750" indent="-285750">
              <a:buClr>
                <a:schemeClr val="accent1"/>
              </a:buClr>
              <a:buFont typeface="Wingdings" panose="05000000000000000000" pitchFamily="2" charset="2"/>
              <a:buChar char="§"/>
            </a:pPr>
            <a:endParaRPr lang="en-US" dirty="0"/>
          </a:p>
        </p:txBody>
      </p:sp>
    </p:spTree>
    <p:extLst>
      <p:ext uri="{BB962C8B-B14F-4D97-AF65-F5344CB8AC3E}">
        <p14:creationId xmlns:p14="http://schemas.microsoft.com/office/powerpoint/2010/main" val="40325309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lstStyle/>
          <a:p>
            <a:endParaRPr lang="en-US" dirty="0"/>
          </a:p>
        </p:txBody>
      </p:sp>
      <p:sp>
        <p:nvSpPr>
          <p:cNvPr id="4" name="Tijdelijke aanduiding voor datum 3"/>
          <p:cNvSpPr>
            <a:spLocks noGrp="1"/>
          </p:cNvSpPr>
          <p:nvPr>
            <p:ph type="dt" sz="half" idx="11"/>
          </p:nvPr>
        </p:nvSpPr>
        <p:spPr/>
        <p:txBody>
          <a:bodyPr/>
          <a:lstStyle/>
          <a:p>
            <a:fld id="{89DEDE49-9D2D-42AE-A648-4B38FBF7B534}" type="datetime1">
              <a:rPr lang="nl-NL" smtClean="0"/>
              <a:t>12-11-2019</a:t>
            </a:fld>
            <a:endParaRPr lang="nl-NL" dirty="0"/>
          </a:p>
        </p:txBody>
      </p:sp>
      <p:sp>
        <p:nvSpPr>
          <p:cNvPr id="5" name="Tijdelijke aanduiding voor voettekst 4"/>
          <p:cNvSpPr>
            <a:spLocks noGrp="1"/>
          </p:cNvSpPr>
          <p:nvPr>
            <p:ph type="ftr" sz="quarter" idx="12"/>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3"/>
          </p:nvPr>
        </p:nvSpPr>
        <p:spPr/>
        <p:txBody>
          <a:bodyPr/>
          <a:lstStyle/>
          <a:p>
            <a:r>
              <a:rPr lang="nl-NL" smtClean="0"/>
              <a:t>| </a:t>
            </a:r>
            <a:fld id="{5A73F218-DCB0-4894-9B51-05C25669D534}" type="slidenum">
              <a:rPr lang="nl-NL" smtClean="0"/>
              <a:pPr/>
              <a:t>14</a:t>
            </a:fld>
            <a:endParaRPr lang="nl-NL" dirty="0"/>
          </a:p>
        </p:txBody>
      </p:sp>
      <p:pic>
        <p:nvPicPr>
          <p:cNvPr id="13" name="Tijdelijke aanduiding voor afbeelding 12"/>
          <p:cNvPicPr>
            <a:picLocks noGrp="1" noChangeAspect="1"/>
          </p:cNvPicPr>
          <p:nvPr>
            <p:ph type="pic" sz="quarter" idx="10"/>
          </p:nvPr>
        </p:nvPicPr>
        <p:blipFill>
          <a:blip r:embed="rId2">
            <a:extLst>
              <a:ext uri="{28A0092B-C50C-407E-A947-70E740481C1C}">
                <a14:useLocalDpi xmlns:a14="http://schemas.microsoft.com/office/drawing/2010/main" val="0"/>
              </a:ext>
            </a:extLst>
          </a:blip>
          <a:stretch>
            <a:fillRect/>
          </a:stretch>
        </p:blipFill>
        <p:spPr>
          <a:xfrm>
            <a:off x="1447800" y="0"/>
            <a:ext cx="6468220" cy="6845595"/>
          </a:xfrm>
          <a:prstGeom prst="rect">
            <a:avLst/>
          </a:prstGeom>
          <a:noFill/>
          <a:ln>
            <a:noFill/>
          </a:ln>
        </p:spPr>
      </p:pic>
    </p:spTree>
    <p:extLst>
      <p:ext uri="{BB962C8B-B14F-4D97-AF65-F5344CB8AC3E}">
        <p14:creationId xmlns:p14="http://schemas.microsoft.com/office/powerpoint/2010/main" val="5912105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62000" y="1676400"/>
            <a:ext cx="8010000" cy="1143000"/>
          </a:xfrm>
        </p:spPr>
        <p:txBody>
          <a:bodyPr/>
          <a:lstStyle/>
          <a:p>
            <a:r>
              <a:rPr lang="nl-NL" dirty="0" smtClean="0"/>
              <a:t>Voorbeeld beslispunten:</a:t>
            </a:r>
            <a:br>
              <a:rPr lang="nl-NL" dirty="0" smtClean="0"/>
            </a:br>
            <a:endParaRPr lang="en-US" dirty="0"/>
          </a:p>
        </p:txBody>
      </p:sp>
      <p:sp>
        <p:nvSpPr>
          <p:cNvPr id="3" name="Tijdelijke aanduiding voor inhoud 2"/>
          <p:cNvSpPr>
            <a:spLocks noGrp="1"/>
          </p:cNvSpPr>
          <p:nvPr>
            <p:ph idx="1"/>
          </p:nvPr>
        </p:nvSpPr>
        <p:spPr>
          <a:xfrm>
            <a:off x="762000" y="3048000"/>
            <a:ext cx="8010000" cy="3200400"/>
          </a:xfrm>
        </p:spPr>
        <p:txBody>
          <a:bodyPr/>
          <a:lstStyle/>
          <a:p>
            <a:r>
              <a:rPr lang="nl-NL" dirty="0" smtClean="0"/>
              <a:t>Velden zonder einddatum:</a:t>
            </a:r>
          </a:p>
          <a:p>
            <a:pPr marL="0" indent="0">
              <a:buNone/>
            </a:pPr>
            <a:r>
              <a:rPr lang="nl-NL" dirty="0"/>
              <a:t>	</a:t>
            </a:r>
            <a:r>
              <a:rPr lang="nl-NL" dirty="0" smtClean="0"/>
              <a:t>Mogelijke oplossing combineren gegevens op verschillende 	niveaus, zoals:</a:t>
            </a:r>
          </a:p>
          <a:p>
            <a:pPr marL="0" indent="0">
              <a:buNone/>
            </a:pPr>
            <a:r>
              <a:rPr lang="nl-NL" dirty="0"/>
              <a:t>	</a:t>
            </a:r>
            <a:r>
              <a:rPr lang="nl-NL" dirty="0" smtClean="0"/>
              <a:t>Gegevensgroep, vervolgrecord, contract, dienstverband. </a:t>
            </a:r>
          </a:p>
          <a:p>
            <a:pPr marL="0" indent="0">
              <a:buNone/>
            </a:pPr>
            <a:r>
              <a:rPr lang="nl-NL" dirty="0"/>
              <a:t>	</a:t>
            </a:r>
            <a:r>
              <a:rPr lang="nl-NL" dirty="0" smtClean="0"/>
              <a:t>Levert geen 100% resultaat op -&gt; is dat acceptabel.</a:t>
            </a:r>
          </a:p>
          <a:p>
            <a:r>
              <a:rPr lang="nl-NL" dirty="0" smtClean="0"/>
              <a:t>Registratie asbest: </a:t>
            </a:r>
          </a:p>
          <a:p>
            <a:pPr marL="0" indent="0">
              <a:buNone/>
            </a:pPr>
            <a:r>
              <a:rPr lang="nl-NL" dirty="0"/>
              <a:t>	</a:t>
            </a:r>
            <a:r>
              <a:rPr lang="nl-NL" dirty="0" smtClean="0"/>
              <a:t>mogelijk niet compleet -&gt; acceptabel of uitzoeken?</a:t>
            </a:r>
          </a:p>
          <a:p>
            <a:r>
              <a:rPr lang="nl-NL" dirty="0" smtClean="0"/>
              <a:t>Wie komen in aanmerking voor permanente bewaring (o.a. aanvulling Stadsarchief Amsterdam op selectielijst).</a:t>
            </a:r>
          </a:p>
          <a:p>
            <a:pPr marL="0" indent="0">
              <a:buNone/>
            </a:pPr>
            <a:r>
              <a:rPr lang="nl-NL" dirty="0"/>
              <a:t>	</a:t>
            </a:r>
          </a:p>
          <a:p>
            <a:pPr marL="0" indent="0">
              <a:buNone/>
            </a:pPr>
            <a:r>
              <a:rPr lang="nl-NL" dirty="0" smtClean="0"/>
              <a:t> </a:t>
            </a:r>
            <a:endParaRPr lang="en-US" dirty="0"/>
          </a:p>
        </p:txBody>
      </p:sp>
      <p:sp>
        <p:nvSpPr>
          <p:cNvPr id="4" name="Tijdelijke aanduiding voor datum 3"/>
          <p:cNvSpPr>
            <a:spLocks noGrp="1"/>
          </p:cNvSpPr>
          <p:nvPr>
            <p:ph type="dt" sz="half" idx="10"/>
          </p:nvPr>
        </p:nvSpPr>
        <p:spPr/>
        <p:txBody>
          <a:bodyPr/>
          <a:lstStyle/>
          <a:p>
            <a:fld id="{71936F60-D347-4247-AE22-ECCF67410F82}" type="datetime1">
              <a:rPr lang="nl-NL" smtClean="0"/>
              <a:t>12-11-2019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15</a:t>
            </a:fld>
            <a:endParaRPr lang="nl-NL" dirty="0"/>
          </a:p>
        </p:txBody>
      </p:sp>
    </p:spTree>
    <p:extLst>
      <p:ext uri="{BB962C8B-B14F-4D97-AF65-F5344CB8AC3E}">
        <p14:creationId xmlns:p14="http://schemas.microsoft.com/office/powerpoint/2010/main" val="19070097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Uitfaseren</a:t>
            </a:r>
            <a:r>
              <a:rPr lang="nl-NL" dirty="0" smtClean="0"/>
              <a:t> oud PSA</a:t>
            </a:r>
            <a:endParaRPr lang="en-US" dirty="0"/>
          </a:p>
        </p:txBody>
      </p:sp>
      <p:sp>
        <p:nvSpPr>
          <p:cNvPr id="3" name="Tijdelijke aanduiding voor inhoud 2"/>
          <p:cNvSpPr>
            <a:spLocks noGrp="1"/>
          </p:cNvSpPr>
          <p:nvPr>
            <p:ph idx="1"/>
          </p:nvPr>
        </p:nvSpPr>
        <p:spPr/>
        <p:txBody>
          <a:bodyPr/>
          <a:lstStyle/>
          <a:p>
            <a:r>
              <a:rPr lang="nl-NL" dirty="0" smtClean="0"/>
              <a:t>Uitgangspunt: project verantwoordelijk voor volledige vervanging;</a:t>
            </a:r>
          </a:p>
          <a:p>
            <a:r>
              <a:rPr lang="nl-NL" dirty="0" smtClean="0"/>
              <a:t>Praktijk: Oud systeem maakt deel uit </a:t>
            </a:r>
            <a:r>
              <a:rPr lang="nl-NL" dirty="0" err="1" smtClean="0"/>
              <a:t>fall</a:t>
            </a:r>
            <a:r>
              <a:rPr lang="nl-NL" dirty="0" smtClean="0"/>
              <a:t>-back scenario en blijft langer in de lucht dan projectduur;</a:t>
            </a:r>
          </a:p>
          <a:p>
            <a:endParaRPr lang="en-US" dirty="0"/>
          </a:p>
        </p:txBody>
      </p:sp>
      <p:sp>
        <p:nvSpPr>
          <p:cNvPr id="4" name="Tijdelijke aanduiding voor datum 3"/>
          <p:cNvSpPr>
            <a:spLocks noGrp="1"/>
          </p:cNvSpPr>
          <p:nvPr>
            <p:ph type="dt" sz="half" idx="10"/>
          </p:nvPr>
        </p:nvSpPr>
        <p:spPr/>
        <p:txBody>
          <a:bodyPr/>
          <a:lstStyle/>
          <a:p>
            <a:fld id="{71936F60-D347-4247-AE22-ECCF67410F82}" type="datetime1">
              <a:rPr lang="nl-NL" smtClean="0"/>
              <a:t>12-11-2019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16</a:t>
            </a:fld>
            <a:endParaRPr lang="nl-NL" dirty="0"/>
          </a:p>
        </p:txBody>
      </p:sp>
    </p:spTree>
    <p:extLst>
      <p:ext uri="{BB962C8B-B14F-4D97-AF65-F5344CB8AC3E}">
        <p14:creationId xmlns:p14="http://schemas.microsoft.com/office/powerpoint/2010/main" val="7173287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Nieuwe inrichting</a:t>
            </a:r>
            <a:endParaRPr lang="en-US" dirty="0"/>
          </a:p>
        </p:txBody>
      </p:sp>
      <p:sp>
        <p:nvSpPr>
          <p:cNvPr id="3" name="Tijdelijke aanduiding voor inhoud 2"/>
          <p:cNvSpPr>
            <a:spLocks noGrp="1"/>
          </p:cNvSpPr>
          <p:nvPr>
            <p:ph idx="1"/>
          </p:nvPr>
        </p:nvSpPr>
        <p:spPr/>
        <p:txBody>
          <a:bodyPr/>
          <a:lstStyle/>
          <a:p>
            <a:r>
              <a:rPr lang="nl-NL" dirty="0" smtClean="0"/>
              <a:t>Inrichten bewaartermijnen;</a:t>
            </a:r>
          </a:p>
          <a:p>
            <a:endParaRPr lang="nl-NL" dirty="0" smtClean="0"/>
          </a:p>
        </p:txBody>
      </p:sp>
      <p:sp>
        <p:nvSpPr>
          <p:cNvPr id="4" name="Tijdelijke aanduiding voor datum 3"/>
          <p:cNvSpPr>
            <a:spLocks noGrp="1"/>
          </p:cNvSpPr>
          <p:nvPr>
            <p:ph type="dt" sz="half" idx="10"/>
          </p:nvPr>
        </p:nvSpPr>
        <p:spPr/>
        <p:txBody>
          <a:bodyPr/>
          <a:lstStyle/>
          <a:p>
            <a:fld id="{71936F60-D347-4247-AE22-ECCF67410F82}" type="datetime1">
              <a:rPr lang="nl-NL" smtClean="0"/>
              <a:t>12-11-2019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17</a:t>
            </a:fld>
            <a:endParaRPr lang="nl-NL" dirty="0"/>
          </a:p>
        </p:txBody>
      </p:sp>
    </p:spTree>
    <p:extLst>
      <p:ext uri="{BB962C8B-B14F-4D97-AF65-F5344CB8AC3E}">
        <p14:creationId xmlns:p14="http://schemas.microsoft.com/office/powerpoint/2010/main" val="16794671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81971" y="1371600"/>
            <a:ext cx="8010000" cy="1769733"/>
          </a:xfrm>
        </p:spPr>
        <p:txBody>
          <a:bodyPr/>
          <a:lstStyle/>
          <a:p>
            <a:r>
              <a:rPr lang="nl-NL" dirty="0" smtClean="0"/>
              <a:t> realisatie IB-aspecten bij inrichting</a:t>
            </a:r>
            <a:endParaRPr lang="en-US" dirty="0"/>
          </a:p>
        </p:txBody>
      </p:sp>
      <p:sp>
        <p:nvSpPr>
          <p:cNvPr id="3" name="Tijdelijke aanduiding voor inhoud 2"/>
          <p:cNvSpPr>
            <a:spLocks noGrp="1"/>
          </p:cNvSpPr>
          <p:nvPr>
            <p:ph idx="1"/>
          </p:nvPr>
        </p:nvSpPr>
        <p:spPr>
          <a:xfrm>
            <a:off x="762000" y="2971800"/>
            <a:ext cx="8010000" cy="2787175"/>
          </a:xfrm>
        </p:spPr>
        <p:txBody>
          <a:bodyPr/>
          <a:lstStyle/>
          <a:p>
            <a:r>
              <a:rPr lang="nl-NL" dirty="0" smtClean="0"/>
              <a:t>Bij gunning is IB maar een onderdeel, leverancier die scoort bij business, doet dat niet per se bij IB;</a:t>
            </a:r>
          </a:p>
          <a:p>
            <a:r>
              <a:rPr lang="nl-NL" dirty="0" smtClean="0"/>
              <a:t>Projectplanning leidt tot keuzes (prioritering),</a:t>
            </a:r>
            <a:r>
              <a:rPr lang="nl-NL" dirty="0"/>
              <a:t>e</a:t>
            </a:r>
            <a:r>
              <a:rPr lang="nl-NL" dirty="0" smtClean="0"/>
              <a:t>erste prioriteit business is (logischerwijs) een werkend PSA;</a:t>
            </a:r>
          </a:p>
          <a:p>
            <a:r>
              <a:rPr lang="nl-NL" dirty="0" smtClean="0"/>
              <a:t>Opdrachtnemer: SAAS-leverancier </a:t>
            </a:r>
            <a:r>
              <a:rPr lang="nl-NL" dirty="0"/>
              <a:t>die niet alleen gemeenten als klanten bediend, zal minder geneigd zijn informatiemodel aan te passen (als die al wordt vrijgegeven</a:t>
            </a:r>
            <a:r>
              <a:rPr lang="nl-NL" dirty="0" smtClean="0"/>
              <a:t>);</a:t>
            </a:r>
          </a:p>
          <a:p>
            <a:r>
              <a:rPr lang="nl-NL" dirty="0" smtClean="0"/>
              <a:t>Uitvoerbaarheid kaders, bijv. TMLO;</a:t>
            </a:r>
          </a:p>
          <a:p>
            <a:r>
              <a:rPr lang="nl-NL" dirty="0" smtClean="0"/>
              <a:t>Eén aanbesteding niet altijd meest effectieve manier om kaders onder aandacht te brengen.</a:t>
            </a:r>
          </a:p>
          <a:p>
            <a:endParaRPr lang="en-US" dirty="0"/>
          </a:p>
        </p:txBody>
      </p:sp>
      <p:sp>
        <p:nvSpPr>
          <p:cNvPr id="4" name="Tijdelijke aanduiding voor datum 3"/>
          <p:cNvSpPr>
            <a:spLocks noGrp="1"/>
          </p:cNvSpPr>
          <p:nvPr>
            <p:ph type="dt" sz="half" idx="10"/>
          </p:nvPr>
        </p:nvSpPr>
        <p:spPr/>
        <p:txBody>
          <a:bodyPr/>
          <a:lstStyle/>
          <a:p>
            <a:fld id="{71936F60-D347-4247-AE22-ECCF67410F82}" type="datetime1">
              <a:rPr lang="nl-NL" smtClean="0"/>
              <a:t>12-11-2019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18</a:t>
            </a:fld>
            <a:endParaRPr lang="nl-NL" dirty="0"/>
          </a:p>
        </p:txBody>
      </p:sp>
    </p:spTree>
    <p:extLst>
      <p:ext uri="{BB962C8B-B14F-4D97-AF65-F5344CB8AC3E}">
        <p14:creationId xmlns:p14="http://schemas.microsoft.com/office/powerpoint/2010/main" val="3331009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Implementatie</a:t>
            </a:r>
            <a:endParaRPr lang="en-US" dirty="0"/>
          </a:p>
        </p:txBody>
      </p:sp>
      <p:sp>
        <p:nvSpPr>
          <p:cNvPr id="3" name="Tijdelijke aanduiding voor inhoud 2"/>
          <p:cNvSpPr>
            <a:spLocks noGrp="1"/>
          </p:cNvSpPr>
          <p:nvPr>
            <p:ph idx="1"/>
          </p:nvPr>
        </p:nvSpPr>
        <p:spPr/>
        <p:txBody>
          <a:bodyPr/>
          <a:lstStyle/>
          <a:p>
            <a:r>
              <a:rPr lang="nl-NL" dirty="0" smtClean="0"/>
              <a:t>Zorg dragen dat de informatie ook beheerd gaat worden.</a:t>
            </a:r>
          </a:p>
          <a:p>
            <a:pPr>
              <a:buFont typeface="Wingdings" panose="05000000000000000000" pitchFamily="2" charset="2"/>
              <a:buChar char="Ø"/>
            </a:pPr>
            <a:r>
              <a:rPr lang="nl-NL" dirty="0"/>
              <a:t>	</a:t>
            </a:r>
            <a:r>
              <a:rPr lang="nl-NL" dirty="0" smtClean="0"/>
              <a:t>beheerafspraken maken.</a:t>
            </a:r>
          </a:p>
        </p:txBody>
      </p:sp>
      <p:sp>
        <p:nvSpPr>
          <p:cNvPr id="4" name="Tijdelijke aanduiding voor datum 3"/>
          <p:cNvSpPr>
            <a:spLocks noGrp="1"/>
          </p:cNvSpPr>
          <p:nvPr>
            <p:ph type="dt" sz="half" idx="10"/>
          </p:nvPr>
        </p:nvSpPr>
        <p:spPr/>
        <p:txBody>
          <a:bodyPr/>
          <a:lstStyle/>
          <a:p>
            <a:fld id="{71936F60-D347-4247-AE22-ECCF67410F82}" type="datetime1">
              <a:rPr lang="nl-NL" smtClean="0"/>
              <a:t>12-11-2019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19</a:t>
            </a:fld>
            <a:endParaRPr lang="nl-NL" dirty="0"/>
          </a:p>
        </p:txBody>
      </p:sp>
    </p:spTree>
    <p:extLst>
      <p:ext uri="{BB962C8B-B14F-4D97-AF65-F5344CB8AC3E}">
        <p14:creationId xmlns:p14="http://schemas.microsoft.com/office/powerpoint/2010/main" val="1062306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ga ik vertellen?</a:t>
            </a:r>
            <a:endParaRPr lang="en-US" dirty="0"/>
          </a:p>
        </p:txBody>
      </p:sp>
      <p:sp>
        <p:nvSpPr>
          <p:cNvPr id="3" name="Tijdelijke aanduiding voor inhoud 2"/>
          <p:cNvSpPr>
            <a:spLocks noGrp="1"/>
          </p:cNvSpPr>
          <p:nvPr>
            <p:ph idx="1"/>
          </p:nvPr>
        </p:nvSpPr>
        <p:spPr/>
        <p:txBody>
          <a:bodyPr/>
          <a:lstStyle/>
          <a:p>
            <a:r>
              <a:rPr lang="nl-NL" dirty="0" smtClean="0"/>
              <a:t>Toelichting werkwijze bij A’dam;</a:t>
            </a:r>
          </a:p>
          <a:p>
            <a:r>
              <a:rPr lang="nl-NL" dirty="0" smtClean="0"/>
              <a:t>Mijn ervaringen (tot nu toe) bij project voor nieuwe Personeelsadministratiesysteem;</a:t>
            </a:r>
          </a:p>
          <a:p>
            <a:r>
              <a:rPr lang="nl-NL" dirty="0" smtClean="0"/>
              <a:t>Dilemma’s/oplossingen;</a:t>
            </a:r>
          </a:p>
          <a:p>
            <a:r>
              <a:rPr lang="nl-NL" dirty="0" smtClean="0"/>
              <a:t>Ervaringen delen.</a:t>
            </a:r>
            <a:endParaRPr lang="en-US" dirty="0"/>
          </a:p>
        </p:txBody>
      </p:sp>
      <p:sp>
        <p:nvSpPr>
          <p:cNvPr id="4" name="Tijdelijke aanduiding voor datum 3"/>
          <p:cNvSpPr>
            <a:spLocks noGrp="1"/>
          </p:cNvSpPr>
          <p:nvPr>
            <p:ph type="dt" sz="half" idx="10"/>
          </p:nvPr>
        </p:nvSpPr>
        <p:spPr/>
        <p:txBody>
          <a:bodyPr/>
          <a:lstStyle/>
          <a:p>
            <a:fld id="{71936F60-D347-4247-AE22-ECCF67410F82}" type="datetime1">
              <a:rPr lang="nl-NL" smtClean="0"/>
              <a:t>12-11-2019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2</a:t>
            </a:fld>
            <a:endParaRPr lang="nl-NL" dirty="0"/>
          </a:p>
        </p:txBody>
      </p:sp>
    </p:spTree>
    <p:extLst>
      <p:ext uri="{BB962C8B-B14F-4D97-AF65-F5344CB8AC3E}">
        <p14:creationId xmlns:p14="http://schemas.microsoft.com/office/powerpoint/2010/main" val="24679839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62000" y="1981200"/>
            <a:ext cx="8010000" cy="1143000"/>
          </a:xfrm>
        </p:spPr>
        <p:txBody>
          <a:bodyPr/>
          <a:lstStyle/>
          <a:p>
            <a:r>
              <a:rPr lang="nl-NL" dirty="0" smtClean="0"/>
              <a:t>Conclusie</a:t>
            </a:r>
            <a:endParaRPr lang="en-US" dirty="0"/>
          </a:p>
        </p:txBody>
      </p:sp>
      <p:sp>
        <p:nvSpPr>
          <p:cNvPr id="3" name="Tijdelijke aanduiding voor inhoud 2"/>
          <p:cNvSpPr>
            <a:spLocks noGrp="1"/>
          </p:cNvSpPr>
          <p:nvPr>
            <p:ph idx="1"/>
          </p:nvPr>
        </p:nvSpPr>
        <p:spPr/>
        <p:txBody>
          <a:bodyPr/>
          <a:lstStyle/>
          <a:p>
            <a:r>
              <a:rPr lang="nl-NL" dirty="0" smtClean="0"/>
              <a:t>Als je alle kaders onversneden wil realiseren is het lastig;</a:t>
            </a:r>
          </a:p>
          <a:p>
            <a:r>
              <a:rPr lang="nl-NL" dirty="0" smtClean="0"/>
              <a:t>Is bovenstaande ook altijd nodig?;</a:t>
            </a:r>
          </a:p>
          <a:p>
            <a:r>
              <a:rPr lang="nl-NL" dirty="0" smtClean="0"/>
              <a:t>Pragmatische insteek: ‘</a:t>
            </a:r>
            <a:r>
              <a:rPr lang="nl-NL" dirty="0" err="1" smtClean="0"/>
              <a:t>choose</a:t>
            </a:r>
            <a:r>
              <a:rPr lang="nl-NL" dirty="0" smtClean="0"/>
              <a:t> </a:t>
            </a:r>
            <a:r>
              <a:rPr lang="nl-NL" dirty="0" err="1" smtClean="0"/>
              <a:t>your</a:t>
            </a:r>
            <a:r>
              <a:rPr lang="nl-NL" dirty="0" smtClean="0"/>
              <a:t> </a:t>
            </a:r>
            <a:r>
              <a:rPr lang="nl-NL" dirty="0" err="1" smtClean="0"/>
              <a:t>battles</a:t>
            </a:r>
            <a:r>
              <a:rPr lang="nl-NL" dirty="0" smtClean="0"/>
              <a:t>’, soms moet je genoegen nemen met een ‘zesje’;</a:t>
            </a:r>
          </a:p>
          <a:p>
            <a:endParaRPr lang="nl-NL" dirty="0" smtClean="0"/>
          </a:p>
          <a:p>
            <a:pPr marL="0" indent="0">
              <a:buNone/>
            </a:pPr>
            <a:endParaRPr lang="nl-NL" dirty="0" smtClean="0"/>
          </a:p>
          <a:p>
            <a:endParaRPr lang="nl-NL" dirty="0" smtClean="0"/>
          </a:p>
          <a:p>
            <a:endParaRPr lang="en-US" dirty="0"/>
          </a:p>
        </p:txBody>
      </p:sp>
      <p:sp>
        <p:nvSpPr>
          <p:cNvPr id="4" name="Tijdelijke aanduiding voor datum 3"/>
          <p:cNvSpPr>
            <a:spLocks noGrp="1"/>
          </p:cNvSpPr>
          <p:nvPr>
            <p:ph type="dt" sz="half" idx="10"/>
          </p:nvPr>
        </p:nvSpPr>
        <p:spPr/>
        <p:txBody>
          <a:bodyPr/>
          <a:lstStyle/>
          <a:p>
            <a:fld id="{71936F60-D347-4247-AE22-ECCF67410F82}" type="datetime1">
              <a:rPr lang="nl-NL" smtClean="0"/>
              <a:t>12-11-2019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20</a:t>
            </a:fld>
            <a:endParaRPr lang="nl-NL" dirty="0"/>
          </a:p>
        </p:txBody>
      </p:sp>
    </p:spTree>
    <p:extLst>
      <p:ext uri="{BB962C8B-B14F-4D97-AF65-F5344CB8AC3E}">
        <p14:creationId xmlns:p14="http://schemas.microsoft.com/office/powerpoint/2010/main" val="26056131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Vragen:</a:t>
            </a:r>
            <a:br>
              <a:rPr lang="nl-NL" dirty="0" smtClean="0"/>
            </a:br>
            <a:endParaRPr lang="en-US" dirty="0"/>
          </a:p>
        </p:txBody>
      </p:sp>
      <p:sp>
        <p:nvSpPr>
          <p:cNvPr id="3" name="Tijdelijke aanduiding voor inhoud 2"/>
          <p:cNvSpPr>
            <a:spLocks noGrp="1"/>
          </p:cNvSpPr>
          <p:nvPr>
            <p:ph idx="1"/>
          </p:nvPr>
        </p:nvSpPr>
        <p:spPr/>
        <p:txBody>
          <a:bodyPr/>
          <a:lstStyle/>
          <a:p>
            <a:r>
              <a:rPr lang="nl-NL" dirty="0" smtClean="0"/>
              <a:t>Welke kaders hebben jullie?</a:t>
            </a:r>
          </a:p>
          <a:p>
            <a:r>
              <a:rPr lang="nl-NL" dirty="0" smtClean="0"/>
              <a:t>Hoe ervaren jullie de kaders?</a:t>
            </a:r>
          </a:p>
          <a:p>
            <a:r>
              <a:rPr lang="nl-NL" dirty="0" smtClean="0"/>
              <a:t>Wat voor houding nemen jullie aan?</a:t>
            </a:r>
          </a:p>
          <a:p>
            <a:pPr marL="0" indent="0">
              <a:buNone/>
            </a:pPr>
            <a:endParaRPr lang="nl-NL" dirty="0"/>
          </a:p>
          <a:p>
            <a:pPr marL="0" indent="0">
              <a:buNone/>
            </a:pPr>
            <a:endParaRPr lang="nl-NL" dirty="0" smtClean="0"/>
          </a:p>
          <a:p>
            <a:endParaRPr lang="nl-NL" dirty="0" smtClean="0"/>
          </a:p>
          <a:p>
            <a:pPr marL="0" indent="0">
              <a:buNone/>
            </a:pPr>
            <a:endParaRPr lang="en-US" dirty="0"/>
          </a:p>
        </p:txBody>
      </p:sp>
      <p:sp>
        <p:nvSpPr>
          <p:cNvPr id="4" name="Tijdelijke aanduiding voor datum 3"/>
          <p:cNvSpPr>
            <a:spLocks noGrp="1"/>
          </p:cNvSpPr>
          <p:nvPr>
            <p:ph type="dt" sz="half" idx="10"/>
          </p:nvPr>
        </p:nvSpPr>
        <p:spPr/>
        <p:txBody>
          <a:bodyPr/>
          <a:lstStyle/>
          <a:p>
            <a:fld id="{71936F60-D347-4247-AE22-ECCF67410F82}" type="datetime1">
              <a:rPr lang="nl-NL" smtClean="0"/>
              <a:t>12-11-2019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21</a:t>
            </a:fld>
            <a:endParaRPr lang="nl-NL" dirty="0"/>
          </a:p>
        </p:txBody>
      </p:sp>
    </p:spTree>
    <p:extLst>
      <p:ext uri="{BB962C8B-B14F-4D97-AF65-F5344CB8AC3E}">
        <p14:creationId xmlns:p14="http://schemas.microsoft.com/office/powerpoint/2010/main" val="4056740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62000" y="533400"/>
            <a:ext cx="8010000" cy="762000"/>
          </a:xfrm>
        </p:spPr>
        <p:txBody>
          <a:bodyPr/>
          <a:lstStyle/>
          <a:p>
            <a:r>
              <a:rPr lang="nl-NL" dirty="0" smtClean="0"/>
              <a:t>Organisatie</a:t>
            </a:r>
            <a:endParaRPr lang="en-US" dirty="0"/>
          </a:p>
        </p:txBody>
      </p:sp>
      <p:sp>
        <p:nvSpPr>
          <p:cNvPr id="4" name="Tijdelijke aanduiding voor datum 3"/>
          <p:cNvSpPr>
            <a:spLocks noGrp="1"/>
          </p:cNvSpPr>
          <p:nvPr>
            <p:ph type="dt" sz="half" idx="10"/>
          </p:nvPr>
        </p:nvSpPr>
        <p:spPr/>
        <p:txBody>
          <a:bodyPr/>
          <a:lstStyle/>
          <a:p>
            <a:fld id="{71936F60-D347-4247-AE22-ECCF67410F82}" type="datetime1">
              <a:rPr lang="nl-NL" smtClean="0"/>
              <a:t>12-11-2019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3</a:t>
            </a:fld>
            <a:endParaRPr lang="nl-NL" dirty="0"/>
          </a:p>
        </p:txBody>
      </p:sp>
      <p:pic>
        <p:nvPicPr>
          <p:cNvPr id="4098"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762000" y="1371600"/>
            <a:ext cx="7956176" cy="3944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kstvak 6"/>
          <p:cNvSpPr txBox="1"/>
          <p:nvPr/>
        </p:nvSpPr>
        <p:spPr>
          <a:xfrm>
            <a:off x="838200" y="5562600"/>
            <a:ext cx="7848600" cy="276999"/>
          </a:xfrm>
          <a:prstGeom prst="rect">
            <a:avLst/>
          </a:prstGeom>
          <a:noFill/>
        </p:spPr>
        <p:txBody>
          <a:bodyPr wrap="square" lIns="0" tIns="0" rIns="0" bIns="0" rtlCol="0">
            <a:spAutoFit/>
          </a:bodyPr>
          <a:lstStyle/>
          <a:p>
            <a:r>
              <a:rPr lang="nl-NL" dirty="0" smtClean="0"/>
              <a:t>Aantal medewerkers: 15600</a:t>
            </a:r>
            <a:endParaRPr lang="en-US" dirty="0"/>
          </a:p>
        </p:txBody>
      </p:sp>
    </p:spTree>
    <p:extLst>
      <p:ext uri="{BB962C8B-B14F-4D97-AF65-F5344CB8AC3E}">
        <p14:creationId xmlns:p14="http://schemas.microsoft.com/office/powerpoint/2010/main" val="293252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62000" y="457200"/>
            <a:ext cx="8010000" cy="1143000"/>
          </a:xfrm>
        </p:spPr>
        <p:txBody>
          <a:bodyPr/>
          <a:lstStyle/>
          <a:p>
            <a:r>
              <a:rPr lang="nl-NL" dirty="0" smtClean="0"/>
              <a:t>PPM (Project </a:t>
            </a:r>
            <a:r>
              <a:rPr lang="nl-NL" dirty="0" err="1" smtClean="0"/>
              <a:t>Portofoliomanagement</a:t>
            </a:r>
            <a:r>
              <a:rPr lang="nl-NL" dirty="0" smtClean="0"/>
              <a:t>)</a:t>
            </a:r>
            <a:endParaRPr lang="en-US" dirty="0"/>
          </a:p>
        </p:txBody>
      </p:sp>
      <p:sp>
        <p:nvSpPr>
          <p:cNvPr id="3" name="Tijdelijke aanduiding voor datum 2"/>
          <p:cNvSpPr>
            <a:spLocks noGrp="1"/>
          </p:cNvSpPr>
          <p:nvPr>
            <p:ph type="dt" sz="half" idx="10"/>
          </p:nvPr>
        </p:nvSpPr>
        <p:spPr/>
        <p:txBody>
          <a:bodyPr/>
          <a:lstStyle/>
          <a:p>
            <a:fld id="{1A77BA14-42C5-46AA-9FAD-892BA193696F}" type="datetime1">
              <a:rPr lang="nl-NL" smtClean="0"/>
              <a:t>12-11-2019</a:t>
            </a:fld>
            <a:endParaRPr lang="nl-NL" dirty="0"/>
          </a:p>
        </p:txBody>
      </p:sp>
      <p:sp>
        <p:nvSpPr>
          <p:cNvPr id="4" name="Tijdelijke aanduiding voor voettekst 3"/>
          <p:cNvSpPr>
            <a:spLocks noGrp="1"/>
          </p:cNvSpPr>
          <p:nvPr>
            <p:ph type="ftr" sz="quarter" idx="11"/>
          </p:nvPr>
        </p:nvSpPr>
        <p:spPr/>
        <p:txBody>
          <a:bodyPr/>
          <a:lstStyle/>
          <a:p>
            <a:r>
              <a:rPr lang="nl-NL" smtClean="0"/>
              <a:t>Via Invoegen | Koptekst en voettekst kunt u de tekst wijzigen</a:t>
            </a:r>
            <a:endParaRPr lang="nl-NL" dirty="0"/>
          </a:p>
        </p:txBody>
      </p:sp>
      <p:sp>
        <p:nvSpPr>
          <p:cNvPr id="5" name="Tijdelijke aanduiding voor dianummer 4"/>
          <p:cNvSpPr>
            <a:spLocks noGrp="1"/>
          </p:cNvSpPr>
          <p:nvPr>
            <p:ph type="sldNum" sz="quarter" idx="12"/>
          </p:nvPr>
        </p:nvSpPr>
        <p:spPr/>
        <p:txBody>
          <a:bodyPr/>
          <a:lstStyle/>
          <a:p>
            <a:r>
              <a:rPr lang="nl-NL" smtClean="0"/>
              <a:t>| </a:t>
            </a:r>
            <a:fld id="{5A73F218-DCB0-4894-9B51-05C25669D534}" type="slidenum">
              <a:rPr lang="nl-NL" smtClean="0"/>
              <a:pPr/>
              <a:t>4</a:t>
            </a:fld>
            <a:endParaRPr lang="nl-NL"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9370" y="1766888"/>
            <a:ext cx="5732030" cy="43488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20258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Accountteams</a:t>
            </a:r>
            <a:endParaRPr lang="en-US" dirty="0"/>
          </a:p>
        </p:txBody>
      </p:sp>
      <p:sp>
        <p:nvSpPr>
          <p:cNvPr id="3" name="Tijdelijke aanduiding voor inhoud 2"/>
          <p:cNvSpPr>
            <a:spLocks noGrp="1"/>
          </p:cNvSpPr>
          <p:nvPr>
            <p:ph idx="1"/>
          </p:nvPr>
        </p:nvSpPr>
        <p:spPr/>
        <p:txBody>
          <a:bodyPr/>
          <a:lstStyle/>
          <a:p>
            <a:pPr marL="0" indent="0">
              <a:buNone/>
            </a:pPr>
            <a:r>
              <a:rPr lang="nl-NL" dirty="0" smtClean="0"/>
              <a:t>Samenstelling:</a:t>
            </a:r>
          </a:p>
          <a:p>
            <a:r>
              <a:rPr lang="nl-NL" dirty="0" smtClean="0"/>
              <a:t>Informatiemanager</a:t>
            </a:r>
          </a:p>
          <a:p>
            <a:r>
              <a:rPr lang="nl-NL" dirty="0" smtClean="0"/>
              <a:t>Informatiearchitect</a:t>
            </a:r>
          </a:p>
          <a:p>
            <a:r>
              <a:rPr lang="nl-NL" dirty="0" smtClean="0"/>
              <a:t>Security-/privacy-</a:t>
            </a:r>
            <a:r>
              <a:rPr lang="nl-NL" dirty="0" err="1" smtClean="0"/>
              <a:t>officer</a:t>
            </a:r>
            <a:endParaRPr lang="nl-NL" dirty="0" smtClean="0"/>
          </a:p>
          <a:p>
            <a:r>
              <a:rPr lang="nl-NL" dirty="0" err="1" smtClean="0"/>
              <a:t>Demandmanager</a:t>
            </a:r>
            <a:endParaRPr lang="nl-NL" dirty="0" smtClean="0"/>
          </a:p>
          <a:p>
            <a:r>
              <a:rPr lang="nl-NL" dirty="0" smtClean="0"/>
              <a:t>Functioneel beheer</a:t>
            </a:r>
          </a:p>
          <a:p>
            <a:r>
              <a:rPr lang="nl-NL" dirty="0" smtClean="0"/>
              <a:t>Adviseur informatiebeheer</a:t>
            </a:r>
          </a:p>
          <a:p>
            <a:endParaRPr lang="nl-NL" dirty="0" smtClean="0"/>
          </a:p>
          <a:p>
            <a:endParaRPr lang="en-US" dirty="0"/>
          </a:p>
        </p:txBody>
      </p:sp>
      <p:sp>
        <p:nvSpPr>
          <p:cNvPr id="4" name="Tijdelijke aanduiding voor datum 3"/>
          <p:cNvSpPr>
            <a:spLocks noGrp="1"/>
          </p:cNvSpPr>
          <p:nvPr>
            <p:ph type="dt" sz="half" idx="10"/>
          </p:nvPr>
        </p:nvSpPr>
        <p:spPr/>
        <p:txBody>
          <a:bodyPr/>
          <a:lstStyle/>
          <a:p>
            <a:fld id="{71936F60-D347-4247-AE22-ECCF67410F82}" type="datetime1">
              <a:rPr lang="nl-NL" smtClean="0"/>
              <a:t>12-11-2019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5</a:t>
            </a:fld>
            <a:endParaRPr lang="nl-NL" dirty="0"/>
          </a:p>
        </p:txBody>
      </p:sp>
    </p:spTree>
    <p:extLst>
      <p:ext uri="{BB962C8B-B14F-4D97-AF65-F5344CB8AC3E}">
        <p14:creationId xmlns:p14="http://schemas.microsoft.com/office/powerpoint/2010/main" val="2006300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PSA Amsterdam</a:t>
            </a:r>
            <a:endParaRPr lang="en-US" dirty="0"/>
          </a:p>
        </p:txBody>
      </p:sp>
      <p:sp>
        <p:nvSpPr>
          <p:cNvPr id="3" name="Tijdelijke aanduiding voor inhoud 2"/>
          <p:cNvSpPr>
            <a:spLocks noGrp="1"/>
          </p:cNvSpPr>
          <p:nvPr>
            <p:ph idx="1"/>
          </p:nvPr>
        </p:nvSpPr>
        <p:spPr/>
        <p:txBody>
          <a:bodyPr/>
          <a:lstStyle/>
          <a:p>
            <a:r>
              <a:rPr lang="nl-NL" dirty="0" smtClean="0"/>
              <a:t>Projectstart begin 2018, productie 20-1-2020;</a:t>
            </a:r>
          </a:p>
          <a:p>
            <a:r>
              <a:rPr lang="nl-NL" dirty="0" smtClean="0"/>
              <a:t>Eerst motorblok neerzetten met personeels- en salarisadministratie;</a:t>
            </a:r>
          </a:p>
          <a:p>
            <a:r>
              <a:rPr lang="nl-NL" dirty="0" smtClean="0"/>
              <a:t>Satellieten met gerelateerde processen geen deel aanbesteding;</a:t>
            </a:r>
          </a:p>
          <a:p>
            <a:r>
              <a:rPr lang="nl-NL" dirty="0" smtClean="0"/>
              <a:t>Geen archivering in DMS maar in PSA-voorziening.</a:t>
            </a:r>
          </a:p>
          <a:p>
            <a:r>
              <a:rPr lang="nl-NL" dirty="0" smtClean="0"/>
              <a:t>Nog steeds werk in uitvoering.</a:t>
            </a:r>
            <a:endParaRPr lang="en-US" dirty="0"/>
          </a:p>
        </p:txBody>
      </p:sp>
      <p:sp>
        <p:nvSpPr>
          <p:cNvPr id="4" name="Tijdelijke aanduiding voor datum 3"/>
          <p:cNvSpPr>
            <a:spLocks noGrp="1"/>
          </p:cNvSpPr>
          <p:nvPr>
            <p:ph type="dt" sz="half" idx="10"/>
          </p:nvPr>
        </p:nvSpPr>
        <p:spPr/>
        <p:txBody>
          <a:bodyPr/>
          <a:lstStyle/>
          <a:p>
            <a:fld id="{71936F60-D347-4247-AE22-ECCF67410F82}" type="datetime1">
              <a:rPr lang="nl-NL" smtClean="0"/>
              <a:t>12-11-2019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6</a:t>
            </a:fld>
            <a:endParaRPr lang="nl-NL" dirty="0"/>
          </a:p>
        </p:txBody>
      </p:sp>
    </p:spTree>
    <p:extLst>
      <p:ext uri="{BB962C8B-B14F-4D97-AF65-F5344CB8AC3E}">
        <p14:creationId xmlns:p14="http://schemas.microsoft.com/office/powerpoint/2010/main" val="3636468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Verkenning/Definitiefase (1)</a:t>
            </a:r>
            <a:br>
              <a:rPr lang="nl-NL" dirty="0" smtClean="0"/>
            </a:br>
            <a:r>
              <a:rPr lang="nl-NL" dirty="0" smtClean="0"/>
              <a:t>Bijdrage IB</a:t>
            </a:r>
            <a:endParaRPr lang="en-US" dirty="0"/>
          </a:p>
        </p:txBody>
      </p:sp>
      <p:sp>
        <p:nvSpPr>
          <p:cNvPr id="3" name="Tijdelijke aanduiding voor inhoud 2"/>
          <p:cNvSpPr>
            <a:spLocks noGrp="1"/>
          </p:cNvSpPr>
          <p:nvPr>
            <p:ph idx="1"/>
          </p:nvPr>
        </p:nvSpPr>
        <p:spPr/>
        <p:txBody>
          <a:bodyPr/>
          <a:lstStyle/>
          <a:p>
            <a:r>
              <a:rPr lang="nl-NL" dirty="0" smtClean="0"/>
              <a:t>Deelname aan deelprojectgroep IV/ICT;</a:t>
            </a:r>
          </a:p>
          <a:p>
            <a:r>
              <a:rPr lang="nl-NL" dirty="0" smtClean="0"/>
              <a:t>Meelezen PPM-stukken;</a:t>
            </a:r>
          </a:p>
          <a:p>
            <a:r>
              <a:rPr lang="nl-NL" dirty="0" smtClean="0"/>
              <a:t>Bijdrage </a:t>
            </a:r>
            <a:r>
              <a:rPr lang="nl-NL" dirty="0" err="1" smtClean="0"/>
              <a:t>PvE</a:t>
            </a:r>
            <a:r>
              <a:rPr lang="nl-NL" dirty="0" smtClean="0"/>
              <a:t>.</a:t>
            </a:r>
            <a:endParaRPr lang="en-US" dirty="0"/>
          </a:p>
        </p:txBody>
      </p:sp>
      <p:sp>
        <p:nvSpPr>
          <p:cNvPr id="4" name="Tijdelijke aanduiding voor datum 3"/>
          <p:cNvSpPr>
            <a:spLocks noGrp="1"/>
          </p:cNvSpPr>
          <p:nvPr>
            <p:ph type="dt" sz="half" idx="10"/>
          </p:nvPr>
        </p:nvSpPr>
        <p:spPr/>
        <p:txBody>
          <a:bodyPr/>
          <a:lstStyle/>
          <a:p>
            <a:fld id="{71936F60-D347-4247-AE22-ECCF67410F82}" type="datetime1">
              <a:rPr lang="nl-NL" smtClean="0"/>
              <a:t>12-11-2019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7</a:t>
            </a:fld>
            <a:endParaRPr lang="nl-NL" dirty="0"/>
          </a:p>
        </p:txBody>
      </p:sp>
    </p:spTree>
    <p:extLst>
      <p:ext uri="{BB962C8B-B14F-4D97-AF65-F5344CB8AC3E}">
        <p14:creationId xmlns:p14="http://schemas.microsoft.com/office/powerpoint/2010/main" val="1058053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Verkenning/Definitiefase (2)</a:t>
            </a:r>
            <a:br>
              <a:rPr lang="nl-NL" dirty="0" smtClean="0"/>
            </a:br>
            <a:r>
              <a:rPr lang="nl-NL" dirty="0" err="1" smtClean="0"/>
              <a:t>PvE</a:t>
            </a:r>
            <a:r>
              <a:rPr lang="nl-NL" dirty="0" smtClean="0"/>
              <a:t>-input</a:t>
            </a:r>
            <a:endParaRPr lang="en-US" dirty="0"/>
          </a:p>
        </p:txBody>
      </p:sp>
      <p:sp>
        <p:nvSpPr>
          <p:cNvPr id="3" name="Tijdelijke aanduiding voor inhoud 2"/>
          <p:cNvSpPr>
            <a:spLocks noGrp="1"/>
          </p:cNvSpPr>
          <p:nvPr>
            <p:ph idx="1"/>
          </p:nvPr>
        </p:nvSpPr>
        <p:spPr/>
        <p:txBody>
          <a:bodyPr/>
          <a:lstStyle/>
          <a:p>
            <a:pPr marL="0" indent="0">
              <a:buNone/>
            </a:pPr>
            <a:r>
              <a:rPr lang="nl-NL" dirty="0" smtClean="0"/>
              <a:t>Eisen gericht op:</a:t>
            </a:r>
          </a:p>
          <a:p>
            <a:endParaRPr lang="nl-NL" dirty="0"/>
          </a:p>
          <a:p>
            <a:r>
              <a:rPr lang="nl-NL" dirty="0" smtClean="0"/>
              <a:t>Standaarden: TMLO</a:t>
            </a:r>
            <a:r>
              <a:rPr lang="nl-NL" dirty="0"/>
              <a:t>/</a:t>
            </a:r>
            <a:r>
              <a:rPr lang="nl-NL" dirty="0" smtClean="0"/>
              <a:t>Duurzame bestandsformaten gem. A’dam;</a:t>
            </a:r>
          </a:p>
          <a:p>
            <a:r>
              <a:rPr lang="nl-NL" dirty="0" smtClean="0"/>
              <a:t>Archiefvernietiging;</a:t>
            </a:r>
          </a:p>
          <a:p>
            <a:r>
              <a:rPr lang="nl-NL" dirty="0" smtClean="0"/>
              <a:t>Eisen exporteerbaarheid (i.v.m. </a:t>
            </a:r>
            <a:r>
              <a:rPr lang="nl-NL" dirty="0" err="1" smtClean="0"/>
              <a:t>lifecycle</a:t>
            </a:r>
            <a:r>
              <a:rPr lang="nl-NL" dirty="0" smtClean="0"/>
              <a:t> applicatie);</a:t>
            </a:r>
          </a:p>
          <a:p>
            <a:r>
              <a:rPr lang="nl-NL" dirty="0" smtClean="0"/>
              <a:t>Authenticiteit/integriteit</a:t>
            </a:r>
          </a:p>
          <a:p>
            <a:pPr marL="0" indent="0">
              <a:buNone/>
            </a:pPr>
            <a:endParaRPr lang="nl-NL" dirty="0" smtClean="0"/>
          </a:p>
          <a:p>
            <a:pPr marL="0" indent="0">
              <a:buNone/>
            </a:pPr>
            <a:endParaRPr lang="nl-NL" dirty="0"/>
          </a:p>
          <a:p>
            <a:pPr marL="0" indent="0">
              <a:buNone/>
            </a:pPr>
            <a:endParaRPr lang="en-US" dirty="0"/>
          </a:p>
        </p:txBody>
      </p:sp>
      <p:sp>
        <p:nvSpPr>
          <p:cNvPr id="4" name="Tijdelijke aanduiding voor datum 3"/>
          <p:cNvSpPr>
            <a:spLocks noGrp="1"/>
          </p:cNvSpPr>
          <p:nvPr>
            <p:ph type="dt" sz="half" idx="10"/>
          </p:nvPr>
        </p:nvSpPr>
        <p:spPr/>
        <p:txBody>
          <a:bodyPr/>
          <a:lstStyle/>
          <a:p>
            <a:fld id="{71936F60-D347-4247-AE22-ECCF67410F82}" type="datetime1">
              <a:rPr lang="nl-NL" smtClean="0"/>
              <a:t>12-11-2019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8</a:t>
            </a:fld>
            <a:endParaRPr lang="nl-NL" dirty="0"/>
          </a:p>
        </p:txBody>
      </p:sp>
    </p:spTree>
    <p:extLst>
      <p:ext uri="{BB962C8B-B14F-4D97-AF65-F5344CB8AC3E}">
        <p14:creationId xmlns:p14="http://schemas.microsoft.com/office/powerpoint/2010/main" val="2380300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dilemma’s</a:t>
            </a:r>
            <a:endParaRPr lang="en-US" dirty="0"/>
          </a:p>
        </p:txBody>
      </p:sp>
      <p:sp>
        <p:nvSpPr>
          <p:cNvPr id="3" name="Tijdelijke aanduiding voor inhoud 2"/>
          <p:cNvSpPr>
            <a:spLocks noGrp="1"/>
          </p:cNvSpPr>
          <p:nvPr>
            <p:ph idx="1"/>
          </p:nvPr>
        </p:nvSpPr>
        <p:spPr/>
        <p:txBody>
          <a:bodyPr/>
          <a:lstStyle/>
          <a:p>
            <a:endParaRPr lang="nl-NL" dirty="0" smtClean="0"/>
          </a:p>
          <a:p>
            <a:endParaRPr lang="nl-NL" dirty="0" smtClean="0"/>
          </a:p>
          <a:p>
            <a:pPr marL="0" indent="0">
              <a:buNone/>
            </a:pPr>
            <a:endParaRPr lang="nl-NL" dirty="0" smtClean="0"/>
          </a:p>
          <a:p>
            <a:pPr marL="0" indent="0">
              <a:buNone/>
            </a:pPr>
            <a:endParaRPr lang="nl-NL" dirty="0" smtClean="0"/>
          </a:p>
          <a:p>
            <a:pPr marL="0" indent="0">
              <a:buNone/>
            </a:pPr>
            <a:endParaRPr lang="nl-NL" dirty="0" smtClean="0"/>
          </a:p>
          <a:p>
            <a:pPr marL="0" indent="0">
              <a:buNone/>
            </a:pPr>
            <a:endParaRPr lang="nl-NL" dirty="0"/>
          </a:p>
          <a:p>
            <a:pPr marL="0" indent="0">
              <a:buNone/>
            </a:pPr>
            <a:endParaRPr lang="nl-NL" dirty="0" smtClean="0"/>
          </a:p>
          <a:p>
            <a:pPr marL="0" indent="0">
              <a:buNone/>
            </a:pPr>
            <a:r>
              <a:rPr lang="nl-NL" dirty="0" smtClean="0"/>
              <a:t> </a:t>
            </a:r>
            <a:endParaRPr lang="en-US" dirty="0"/>
          </a:p>
        </p:txBody>
      </p:sp>
      <p:sp>
        <p:nvSpPr>
          <p:cNvPr id="4" name="Tijdelijke aanduiding voor datum 3"/>
          <p:cNvSpPr>
            <a:spLocks noGrp="1"/>
          </p:cNvSpPr>
          <p:nvPr>
            <p:ph type="dt" sz="half" idx="10"/>
          </p:nvPr>
        </p:nvSpPr>
        <p:spPr/>
        <p:txBody>
          <a:bodyPr/>
          <a:lstStyle/>
          <a:p>
            <a:fld id="{71936F60-D347-4247-AE22-ECCF67410F82}" type="datetime1">
              <a:rPr lang="nl-NL" smtClean="0"/>
              <a:t>12-11-2019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9</a:t>
            </a:fld>
            <a:endParaRPr lang="nl-NL" dirty="0"/>
          </a:p>
        </p:txBody>
      </p:sp>
      <p:pic>
        <p:nvPicPr>
          <p:cNvPr id="1028" name="Picture 4" descr="Afbeeldingsresultaat voor eisen carto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828800"/>
            <a:ext cx="4286250" cy="4219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2151295"/>
      </p:ext>
    </p:extLst>
  </p:cSld>
  <p:clrMapOvr>
    <a:masterClrMapping/>
  </p:clrMapOvr>
</p:sld>
</file>

<file path=ppt/theme/theme1.xml><?xml version="1.0" encoding="utf-8"?>
<a:theme xmlns:a="http://schemas.openxmlformats.org/drawingml/2006/main" name="blank">
  <a:themeElements>
    <a:clrScheme name="Kleurenschema Gemeente Amsterdam">
      <a:dk1>
        <a:srgbClr val="000000"/>
      </a:dk1>
      <a:lt1>
        <a:srgbClr val="FFFFFF"/>
      </a:lt1>
      <a:dk2>
        <a:srgbClr val="000000"/>
      </a:dk2>
      <a:lt2>
        <a:srgbClr val="BEBEBE"/>
      </a:lt2>
      <a:accent1>
        <a:srgbClr val="FF0000"/>
      </a:accent1>
      <a:accent2>
        <a:srgbClr val="FF9100"/>
      </a:accent2>
      <a:accent3>
        <a:srgbClr val="FFE600"/>
      </a:accent3>
      <a:accent4>
        <a:srgbClr val="00A0E6"/>
      </a:accent4>
      <a:accent5>
        <a:srgbClr val="00A03C"/>
      </a:accent5>
      <a:accent6>
        <a:srgbClr val="E60082"/>
      </a:accent6>
      <a:hlink>
        <a:srgbClr val="000000"/>
      </a:hlink>
      <a:folHlink>
        <a:srgbClr val="000000"/>
      </a:folHlink>
    </a:clrScheme>
    <a:fontScheme name="Lettertype Gemeente Amsterdam">
      <a:majorFont>
        <a:latin typeface="Corbel"/>
        <a:ea typeface=""/>
        <a:cs typeface=""/>
      </a:majorFont>
      <a:minorFont>
        <a:latin typeface="Corbe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0" rtlCol="0">
        <a:spAutoFit/>
      </a:bodyPr>
      <a:lstStyle>
        <a:defPPr>
          <a:defRPr/>
        </a:defPPr>
      </a:lstStyle>
    </a:txDef>
  </a:objectDefaults>
  <a:extraClrSchemeLst/>
  <a:extLst>
    <a:ext uri="{05A4C25C-085E-4340-85A3-A5531E510DB2}">
      <thm15:themeFamily xmlns="" xmlns:thm15="http://schemas.microsoft.com/office/thememl/2012/main" name="Presentatie Gemeente Amsterdam.potx" id="{C7836E94-AE2C-4432-B7F6-8F24116E5142}" vid="{30D10CD8-47BF-4285-920D-749C150B9B8D}"/>
    </a:ext>
  </a:extLst>
</a:theme>
</file>

<file path=ppt/theme/theme2.xml><?xml version="1.0" encoding="utf-8"?>
<a:theme xmlns:a="http://schemas.openxmlformats.org/drawingml/2006/main" name="Office-thema">
  <a:themeElements>
    <a:clrScheme name="Kleurenschema Gemeente Amsterdam">
      <a:dk1>
        <a:srgbClr val="000000"/>
      </a:dk1>
      <a:lt1>
        <a:srgbClr val="FFFFFF"/>
      </a:lt1>
      <a:dk2>
        <a:srgbClr val="000000"/>
      </a:dk2>
      <a:lt2>
        <a:srgbClr val="BEBEBE"/>
      </a:lt2>
      <a:accent1>
        <a:srgbClr val="FF0000"/>
      </a:accent1>
      <a:accent2>
        <a:srgbClr val="FF9100"/>
      </a:accent2>
      <a:accent3>
        <a:srgbClr val="FFE600"/>
      </a:accent3>
      <a:accent4>
        <a:srgbClr val="00A0E6"/>
      </a:accent4>
      <a:accent5>
        <a:srgbClr val="00A03C"/>
      </a:accent5>
      <a:accent6>
        <a:srgbClr val="E60082"/>
      </a:accent6>
      <a:hlink>
        <a:srgbClr val="000000"/>
      </a:hlink>
      <a:folHlink>
        <a:srgbClr val="000000"/>
      </a:folHlink>
    </a:clrScheme>
    <a:fontScheme name="Lettertype Gemeente Amsterdam">
      <a:majorFont>
        <a:latin typeface="Corbel"/>
        <a:ea typeface=""/>
        <a:cs typeface=""/>
      </a:majorFont>
      <a:minorFont>
        <a:latin typeface="Corbe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Kleurenschema Gemeente Amsterdam">
      <a:dk1>
        <a:srgbClr val="000000"/>
      </a:dk1>
      <a:lt1>
        <a:srgbClr val="FFFFFF"/>
      </a:lt1>
      <a:dk2>
        <a:srgbClr val="000000"/>
      </a:dk2>
      <a:lt2>
        <a:srgbClr val="BEBEBE"/>
      </a:lt2>
      <a:accent1>
        <a:srgbClr val="FF0000"/>
      </a:accent1>
      <a:accent2>
        <a:srgbClr val="FF9100"/>
      </a:accent2>
      <a:accent3>
        <a:srgbClr val="FFE600"/>
      </a:accent3>
      <a:accent4>
        <a:srgbClr val="00A0E6"/>
      </a:accent4>
      <a:accent5>
        <a:srgbClr val="00A03C"/>
      </a:accent5>
      <a:accent6>
        <a:srgbClr val="E60082"/>
      </a:accent6>
      <a:hlink>
        <a:srgbClr val="000000"/>
      </a:hlink>
      <a:folHlink>
        <a:srgbClr val="000000"/>
      </a:folHlink>
    </a:clrScheme>
    <a:fontScheme name="Lettertype Gemeente Amsterdam">
      <a:majorFont>
        <a:latin typeface="Corbel"/>
        <a:ea typeface=""/>
        <a:cs typeface=""/>
      </a:majorFont>
      <a:minorFont>
        <a:latin typeface="Corbe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979AC081F1EA545875FD8DCD9B709FA" ma:contentTypeVersion="18" ma:contentTypeDescription="Create a new document." ma:contentTypeScope="" ma:versionID="13c0a23065d9a49ac9a814ac843676c1">
  <xsd:schema xmlns:xsd="http://www.w3.org/2001/XMLSchema" xmlns:xs="http://www.w3.org/2001/XMLSchema" xmlns:p="http://schemas.microsoft.com/office/2006/metadata/properties" xmlns:ns2="0941c815-8673-45d9-bee9-a1453d13a96d" xmlns:ns3="da01d95d-9a53-4690-91f2-3ea4d21374f2" targetNamespace="http://schemas.microsoft.com/office/2006/metadata/properties" ma:root="true" ma:fieldsID="ffed2328b44d3216ab2e4b28d8992e7a" ns2:_="" ns3:_="">
    <xsd:import namespace="0941c815-8673-45d9-bee9-a1453d13a96d"/>
    <xsd:import namespace="da01d95d-9a53-4690-91f2-3ea4d21374f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41c815-8673-45d9-bee9-a1453d13a96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702c36e3-81a3-4f8c-bfa2-ac1adf0ae0c5}" ma:internalName="TaxCatchAll" ma:showField="CatchAllData" ma:web="0941c815-8673-45d9-bee9-a1453d13a96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a01d95d-9a53-4690-91f2-3ea4d21374f2"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ceaa658-fae8-49cd-a23d-c95849ea146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CA31B25-4F68-4C70-8A07-8A21B9BDA8A5}"/>
</file>

<file path=customXml/itemProps2.xml><?xml version="1.0" encoding="utf-8"?>
<ds:datastoreItem xmlns:ds="http://schemas.openxmlformats.org/officeDocument/2006/customXml" ds:itemID="{35CAD441-A46A-451A-A5A0-B26156211AB9}"/>
</file>

<file path=docProps/app.xml><?xml version="1.0" encoding="utf-8"?>
<Properties xmlns="http://schemas.openxmlformats.org/officeDocument/2006/extended-properties" xmlns:vt="http://schemas.openxmlformats.org/officeDocument/2006/docPropsVTypes">
  <Template>blank</Template>
  <TotalTime>3299</TotalTime>
  <Words>894</Words>
  <Application>Microsoft Office PowerPoint</Application>
  <PresentationFormat>Diavoorstelling (4:3)</PresentationFormat>
  <Paragraphs>241</Paragraphs>
  <Slides>21</Slides>
  <Notes>7</Notes>
  <HiddenSlides>0</HiddenSlides>
  <MMClips>0</MMClips>
  <ScaleCrop>false</ScaleCrop>
  <HeadingPairs>
    <vt:vector size="4" baseType="variant">
      <vt:variant>
        <vt:lpstr>Thema</vt:lpstr>
      </vt:variant>
      <vt:variant>
        <vt:i4>1</vt:i4>
      </vt:variant>
      <vt:variant>
        <vt:lpstr>Diatitels</vt:lpstr>
      </vt:variant>
      <vt:variant>
        <vt:i4>21</vt:i4>
      </vt:variant>
    </vt:vector>
  </HeadingPairs>
  <TitlesOfParts>
    <vt:vector size="22" baseType="lpstr">
      <vt:lpstr>blank</vt:lpstr>
      <vt:lpstr>Archivering by design PSA Amsterdam</vt:lpstr>
      <vt:lpstr>Wat ga ik vertellen?</vt:lpstr>
      <vt:lpstr>Organisatie</vt:lpstr>
      <vt:lpstr>PPM (Project Portofoliomanagement)</vt:lpstr>
      <vt:lpstr>Accountteams</vt:lpstr>
      <vt:lpstr>PSA Amsterdam</vt:lpstr>
      <vt:lpstr>Verkenning/Definitiefase (1) Bijdrage IB</vt:lpstr>
      <vt:lpstr>Verkenning/Definitiefase (2) PvE-input</vt:lpstr>
      <vt:lpstr>dilemma’s</vt:lpstr>
      <vt:lpstr>Realisatie/implementatie (1) Bijdrage IB</vt:lpstr>
      <vt:lpstr>Analyse/opruimen data voorlopers (1)</vt:lpstr>
      <vt:lpstr>Analyse/opruimen data voorlopers (2)</vt:lpstr>
      <vt:lpstr>Bewaartermijnen</vt:lpstr>
      <vt:lpstr>PowerPoint-presentatie</vt:lpstr>
      <vt:lpstr>Voorbeeld beslispunten: </vt:lpstr>
      <vt:lpstr>Uitfaseren oud PSA</vt:lpstr>
      <vt:lpstr>Nieuwe inrichting</vt:lpstr>
      <vt:lpstr> realisatie IB-aspecten bij inrichting</vt:lpstr>
      <vt:lpstr>Implementatie</vt:lpstr>
      <vt:lpstr>Conclusie</vt:lpstr>
      <vt:lpstr>Vragen: </vt:lpstr>
    </vt:vector>
  </TitlesOfParts>
  <Company>Gemeente Amsterdam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Smeets, Frank</dc:creator>
  <dc:description>Versie 1.3 - 1 juli 2015_x000d_
Ontwikkeling sjabloon en macro's:_x000d_
www.JoulesUnlimited.nl</dc:description>
  <cp:lastModifiedBy>Ouwerkerk, Rens</cp:lastModifiedBy>
  <cp:revision>77</cp:revision>
  <dcterms:created xsi:type="dcterms:W3CDTF">2019-09-03T07:52:22Z</dcterms:created>
  <dcterms:modified xsi:type="dcterms:W3CDTF">2019-11-12T07:01:47Z</dcterms:modified>
</cp:coreProperties>
</file>