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93" r:id="rId6"/>
    <p:sldId id="296" r:id="rId7"/>
    <p:sldId id="297" r:id="rId8"/>
    <p:sldId id="295" r:id="rId9"/>
    <p:sldId id="298" r:id="rId10"/>
    <p:sldId id="299"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etse Bakker" initials="WB" lastIdx="2" clrIdx="0">
    <p:extLst>
      <p:ext uri="{19B8F6BF-5375-455C-9EA6-DF929625EA0E}">
        <p15:presenceInfo xmlns:p15="http://schemas.microsoft.com/office/powerpoint/2012/main" userId="S::w.bakker@razu.nl::75f28d44-71ff-4fe0-b6dd-4c8fda81f5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5B82"/>
    <a:srgbClr val="DBD1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581B1-291B-459E-A863-D3AE853F8AF4}" v="9" dt="2022-01-20T11:37:03.36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m Klapwijk" userId="ca7621bd-effe-422e-8920-ae45dd7e033c" providerId="ADAL" clId="{995581B1-291B-459E-A863-D3AE853F8AF4}"/>
    <pc:docChg chg="undo redo custSel addSld delSld modSld sldOrd">
      <pc:chgData name="Bram Klapwijk" userId="ca7621bd-effe-422e-8920-ae45dd7e033c" providerId="ADAL" clId="{995581B1-291B-459E-A863-D3AE853F8AF4}" dt="2022-01-20T13:25:40.735" v="2347" actId="20577"/>
      <pc:docMkLst>
        <pc:docMk/>
      </pc:docMkLst>
      <pc:sldChg chg="modSp mod">
        <pc:chgData name="Bram Klapwijk" userId="ca7621bd-effe-422e-8920-ae45dd7e033c" providerId="ADAL" clId="{995581B1-291B-459E-A863-D3AE853F8AF4}" dt="2022-01-20T07:32:32.675" v="521" actId="20577"/>
        <pc:sldMkLst>
          <pc:docMk/>
          <pc:sldMk cId="1352867165" sldId="256"/>
        </pc:sldMkLst>
        <pc:spChg chg="mod">
          <ac:chgData name="Bram Klapwijk" userId="ca7621bd-effe-422e-8920-ae45dd7e033c" providerId="ADAL" clId="{995581B1-291B-459E-A863-D3AE853F8AF4}" dt="2022-01-20T07:32:12.141" v="465" actId="6549"/>
          <ac:spMkLst>
            <pc:docMk/>
            <pc:sldMk cId="1352867165" sldId="256"/>
            <ac:spMk id="8" creationId="{A5FB70B0-32C8-4FBF-804E-084D1B8AE29A}"/>
          </ac:spMkLst>
        </pc:spChg>
        <pc:spChg chg="mod">
          <ac:chgData name="Bram Klapwijk" userId="ca7621bd-effe-422e-8920-ae45dd7e033c" providerId="ADAL" clId="{995581B1-291B-459E-A863-D3AE853F8AF4}" dt="2022-01-20T07:32:32.675" v="521" actId="20577"/>
          <ac:spMkLst>
            <pc:docMk/>
            <pc:sldMk cId="1352867165" sldId="256"/>
            <ac:spMk id="9" creationId="{B43E4D23-E2EF-4AC6-B7D4-30AF312EB476}"/>
          </ac:spMkLst>
        </pc:spChg>
      </pc:sldChg>
      <pc:sldChg chg="modSp mod">
        <pc:chgData name="Bram Klapwijk" userId="ca7621bd-effe-422e-8920-ae45dd7e033c" providerId="ADAL" clId="{995581B1-291B-459E-A863-D3AE853F8AF4}" dt="2022-01-20T11:22:07.855" v="1584" actId="20577"/>
        <pc:sldMkLst>
          <pc:docMk/>
          <pc:sldMk cId="1112976145" sldId="293"/>
        </pc:sldMkLst>
        <pc:spChg chg="mod">
          <ac:chgData name="Bram Klapwijk" userId="ca7621bd-effe-422e-8920-ae45dd7e033c" providerId="ADAL" clId="{995581B1-291B-459E-A863-D3AE853F8AF4}" dt="2022-01-20T07:34:53.421" v="708" actId="20577"/>
          <ac:spMkLst>
            <pc:docMk/>
            <pc:sldMk cId="1112976145" sldId="293"/>
            <ac:spMk id="2" creationId="{2F0AE6E9-1E5C-476F-89C7-973D0A62ED01}"/>
          </ac:spMkLst>
        </pc:spChg>
        <pc:spChg chg="mod">
          <ac:chgData name="Bram Klapwijk" userId="ca7621bd-effe-422e-8920-ae45dd7e033c" providerId="ADAL" clId="{995581B1-291B-459E-A863-D3AE853F8AF4}" dt="2022-01-20T11:22:07.855" v="1584" actId="20577"/>
          <ac:spMkLst>
            <pc:docMk/>
            <pc:sldMk cId="1112976145" sldId="293"/>
            <ac:spMk id="9" creationId="{3082B5CC-B95A-43EB-A09A-CC7EE7BDE0F6}"/>
          </ac:spMkLst>
        </pc:spChg>
        <pc:spChg chg="mod">
          <ac:chgData name="Bram Klapwijk" userId="ca7621bd-effe-422e-8920-ae45dd7e033c" providerId="ADAL" clId="{995581B1-291B-459E-A863-D3AE853F8AF4}" dt="2022-01-20T07:30:45.155" v="451" actId="20577"/>
          <ac:spMkLst>
            <pc:docMk/>
            <pc:sldMk cId="1112976145" sldId="293"/>
            <ac:spMk id="15" creationId="{7FD1BB31-8246-4B5B-8E77-80729B4C9F6A}"/>
          </ac:spMkLst>
        </pc:spChg>
      </pc:sldChg>
      <pc:sldChg chg="addSp delSp modSp del mod">
        <pc:chgData name="Bram Klapwijk" userId="ca7621bd-effe-422e-8920-ae45dd7e033c" providerId="ADAL" clId="{995581B1-291B-459E-A863-D3AE853F8AF4}" dt="2022-01-20T07:44:30.994" v="713" actId="47"/>
        <pc:sldMkLst>
          <pc:docMk/>
          <pc:sldMk cId="1878192199" sldId="294"/>
        </pc:sldMkLst>
        <pc:spChg chg="mod">
          <ac:chgData name="Bram Klapwijk" userId="ca7621bd-effe-422e-8920-ae45dd7e033c" providerId="ADAL" clId="{995581B1-291B-459E-A863-D3AE853F8AF4}" dt="2022-01-20T07:18:48.178" v="23" actId="20577"/>
          <ac:spMkLst>
            <pc:docMk/>
            <pc:sldMk cId="1878192199" sldId="294"/>
            <ac:spMk id="2" creationId="{2F0AE6E9-1E5C-476F-89C7-973D0A62ED01}"/>
          </ac:spMkLst>
        </pc:spChg>
        <pc:spChg chg="add del mod">
          <ac:chgData name="Bram Klapwijk" userId="ca7621bd-effe-422e-8920-ae45dd7e033c" providerId="ADAL" clId="{995581B1-291B-459E-A863-D3AE853F8AF4}" dt="2022-01-20T07:19:01.257" v="26"/>
          <ac:spMkLst>
            <pc:docMk/>
            <pc:sldMk cId="1878192199" sldId="294"/>
            <ac:spMk id="3" creationId="{E4E6BCD2-EE6D-42E2-AC7A-BDA666A19C78}"/>
          </ac:spMkLst>
        </pc:spChg>
        <pc:spChg chg="add mod">
          <ac:chgData name="Bram Klapwijk" userId="ca7621bd-effe-422e-8920-ae45dd7e033c" providerId="ADAL" clId="{995581B1-291B-459E-A863-D3AE853F8AF4}" dt="2022-01-20T07:28:13.948" v="273" actId="20577"/>
          <ac:spMkLst>
            <pc:docMk/>
            <pc:sldMk cId="1878192199" sldId="294"/>
            <ac:spMk id="11" creationId="{905427F9-38C4-487D-BF74-E6170D1C1226}"/>
          </ac:spMkLst>
        </pc:spChg>
        <pc:spChg chg="mod">
          <ac:chgData name="Bram Klapwijk" userId="ca7621bd-effe-422e-8920-ae45dd7e033c" providerId="ADAL" clId="{995581B1-291B-459E-A863-D3AE853F8AF4}" dt="2022-01-20T07:30:48.731" v="453" actId="20577"/>
          <ac:spMkLst>
            <pc:docMk/>
            <pc:sldMk cId="1878192199" sldId="294"/>
            <ac:spMk id="15" creationId="{7FD1BB31-8246-4B5B-8E77-80729B4C9F6A}"/>
          </ac:spMkLst>
        </pc:spChg>
      </pc:sldChg>
      <pc:sldChg chg="delSp modSp mod">
        <pc:chgData name="Bram Klapwijk" userId="ca7621bd-effe-422e-8920-ae45dd7e033c" providerId="ADAL" clId="{995581B1-291B-459E-A863-D3AE853F8AF4}" dt="2022-01-20T11:21:10.629" v="1524"/>
        <pc:sldMkLst>
          <pc:docMk/>
          <pc:sldMk cId="1535304068" sldId="295"/>
        </pc:sldMkLst>
        <pc:spChg chg="mod">
          <ac:chgData name="Bram Klapwijk" userId="ca7621bd-effe-422e-8920-ae45dd7e033c" providerId="ADAL" clId="{995581B1-291B-459E-A863-D3AE853F8AF4}" dt="2022-01-20T11:20:15.211" v="1422" actId="20577"/>
          <ac:spMkLst>
            <pc:docMk/>
            <pc:sldMk cId="1535304068" sldId="295"/>
            <ac:spMk id="2" creationId="{2F0AE6E9-1E5C-476F-89C7-973D0A62ED01}"/>
          </ac:spMkLst>
        </pc:spChg>
        <pc:spChg chg="mod">
          <ac:chgData name="Bram Klapwijk" userId="ca7621bd-effe-422e-8920-ae45dd7e033c" providerId="ADAL" clId="{995581B1-291B-459E-A863-D3AE853F8AF4}" dt="2022-01-20T11:21:00.776" v="1523" actId="5793"/>
          <ac:spMkLst>
            <pc:docMk/>
            <pc:sldMk cId="1535304068" sldId="295"/>
            <ac:spMk id="9" creationId="{3082B5CC-B95A-43EB-A09A-CC7EE7BDE0F6}"/>
          </ac:spMkLst>
        </pc:spChg>
        <pc:spChg chg="mod">
          <ac:chgData name="Bram Klapwijk" userId="ca7621bd-effe-422e-8920-ae45dd7e033c" providerId="ADAL" clId="{995581B1-291B-459E-A863-D3AE853F8AF4}" dt="2022-01-20T11:21:10.629" v="1524"/>
          <ac:spMkLst>
            <pc:docMk/>
            <pc:sldMk cId="1535304068" sldId="295"/>
            <ac:spMk id="15" creationId="{7FD1BB31-8246-4B5B-8E77-80729B4C9F6A}"/>
          </ac:spMkLst>
        </pc:spChg>
        <pc:picChg chg="mod">
          <ac:chgData name="Bram Klapwijk" userId="ca7621bd-effe-422e-8920-ae45dd7e033c" providerId="ADAL" clId="{995581B1-291B-459E-A863-D3AE853F8AF4}" dt="2022-01-20T11:19:43.852" v="1380" actId="14826"/>
          <ac:picMkLst>
            <pc:docMk/>
            <pc:sldMk cId="1535304068" sldId="295"/>
            <ac:picMk id="4" creationId="{9B5292FD-6921-4A1F-8296-DB353683BDCE}"/>
          </ac:picMkLst>
        </pc:picChg>
        <pc:picChg chg="del">
          <ac:chgData name="Bram Klapwijk" userId="ca7621bd-effe-422e-8920-ae45dd7e033c" providerId="ADAL" clId="{995581B1-291B-459E-A863-D3AE853F8AF4}" dt="2022-01-20T11:19:55.256" v="1382" actId="478"/>
          <ac:picMkLst>
            <pc:docMk/>
            <pc:sldMk cId="1535304068" sldId="295"/>
            <ac:picMk id="6" creationId="{CED40A34-8975-459F-BC63-2549B19ED893}"/>
          </ac:picMkLst>
        </pc:picChg>
        <pc:picChg chg="del">
          <ac:chgData name="Bram Klapwijk" userId="ca7621bd-effe-422e-8920-ae45dd7e033c" providerId="ADAL" clId="{995581B1-291B-459E-A863-D3AE853F8AF4}" dt="2022-01-20T11:19:53.559" v="1381" actId="478"/>
          <ac:picMkLst>
            <pc:docMk/>
            <pc:sldMk cId="1535304068" sldId="295"/>
            <ac:picMk id="11" creationId="{4F286548-0172-4913-B0AE-BDC04A6C6300}"/>
          </ac:picMkLst>
        </pc:picChg>
      </pc:sldChg>
      <pc:sldChg chg="modSp add mod">
        <pc:chgData name="Bram Klapwijk" userId="ca7621bd-effe-422e-8920-ae45dd7e033c" providerId="ADAL" clId="{995581B1-291B-459E-A863-D3AE853F8AF4}" dt="2022-01-20T11:37:51.406" v="2140" actId="6549"/>
        <pc:sldMkLst>
          <pc:docMk/>
          <pc:sldMk cId="2938994836" sldId="296"/>
        </pc:sldMkLst>
        <pc:spChg chg="mod">
          <ac:chgData name="Bram Klapwijk" userId="ca7621bd-effe-422e-8920-ae45dd7e033c" providerId="ADAL" clId="{995581B1-291B-459E-A863-D3AE853F8AF4}" dt="2022-01-20T09:27:35.659" v="1115" actId="20577"/>
          <ac:spMkLst>
            <pc:docMk/>
            <pc:sldMk cId="2938994836" sldId="296"/>
            <ac:spMk id="2" creationId="{2F0AE6E9-1E5C-476F-89C7-973D0A62ED01}"/>
          </ac:spMkLst>
        </pc:spChg>
        <pc:spChg chg="mod">
          <ac:chgData name="Bram Klapwijk" userId="ca7621bd-effe-422e-8920-ae45dd7e033c" providerId="ADAL" clId="{995581B1-291B-459E-A863-D3AE853F8AF4}" dt="2022-01-20T11:37:51.406" v="2140" actId="6549"/>
          <ac:spMkLst>
            <pc:docMk/>
            <pc:sldMk cId="2938994836" sldId="296"/>
            <ac:spMk id="9" creationId="{3082B5CC-B95A-43EB-A09A-CC7EE7BDE0F6}"/>
          </ac:spMkLst>
        </pc:spChg>
      </pc:sldChg>
      <pc:sldChg chg="modSp add mod">
        <pc:chgData name="Bram Klapwijk" userId="ca7621bd-effe-422e-8920-ae45dd7e033c" providerId="ADAL" clId="{995581B1-291B-459E-A863-D3AE853F8AF4}" dt="2022-01-20T13:25:40.735" v="2347" actId="20577"/>
        <pc:sldMkLst>
          <pc:docMk/>
          <pc:sldMk cId="948163101" sldId="297"/>
        </pc:sldMkLst>
        <pc:spChg chg="mod">
          <ac:chgData name="Bram Klapwijk" userId="ca7621bd-effe-422e-8920-ae45dd7e033c" providerId="ADAL" clId="{995581B1-291B-459E-A863-D3AE853F8AF4}" dt="2022-01-20T13:25:40.735" v="2347" actId="20577"/>
          <ac:spMkLst>
            <pc:docMk/>
            <pc:sldMk cId="948163101" sldId="297"/>
            <ac:spMk id="9" creationId="{3082B5CC-B95A-43EB-A09A-CC7EE7BDE0F6}"/>
          </ac:spMkLst>
        </pc:spChg>
      </pc:sldChg>
      <pc:sldChg chg="modSp add mod ord">
        <pc:chgData name="Bram Klapwijk" userId="ca7621bd-effe-422e-8920-ae45dd7e033c" providerId="ADAL" clId="{995581B1-291B-459E-A863-D3AE853F8AF4}" dt="2022-01-20T13:01:50.565" v="2277" actId="20577"/>
        <pc:sldMkLst>
          <pc:docMk/>
          <pc:sldMk cId="433063120" sldId="298"/>
        </pc:sldMkLst>
        <pc:spChg chg="mod">
          <ac:chgData name="Bram Klapwijk" userId="ca7621bd-effe-422e-8920-ae45dd7e033c" providerId="ADAL" clId="{995581B1-291B-459E-A863-D3AE853F8AF4}" dt="2022-01-20T11:21:52.007" v="1578" actId="20577"/>
          <ac:spMkLst>
            <pc:docMk/>
            <pc:sldMk cId="433063120" sldId="298"/>
            <ac:spMk id="2" creationId="{2F0AE6E9-1E5C-476F-89C7-973D0A62ED01}"/>
          </ac:spMkLst>
        </pc:spChg>
        <pc:spChg chg="mod">
          <ac:chgData name="Bram Klapwijk" userId="ca7621bd-effe-422e-8920-ae45dd7e033c" providerId="ADAL" clId="{995581B1-291B-459E-A863-D3AE853F8AF4}" dt="2022-01-20T13:01:50.565" v="2277" actId="20577"/>
          <ac:spMkLst>
            <pc:docMk/>
            <pc:sldMk cId="433063120" sldId="298"/>
            <ac:spMk id="9" creationId="{3082B5CC-B95A-43EB-A09A-CC7EE7BDE0F6}"/>
          </ac:spMkLst>
        </pc:spChg>
      </pc:sldChg>
      <pc:sldChg chg="addSp modSp add mod">
        <pc:chgData name="Bram Klapwijk" userId="ca7621bd-effe-422e-8920-ae45dd7e033c" providerId="ADAL" clId="{995581B1-291B-459E-A863-D3AE853F8AF4}" dt="2022-01-20T11:37:23.208" v="2138" actId="1076"/>
        <pc:sldMkLst>
          <pc:docMk/>
          <pc:sldMk cId="2138791417" sldId="299"/>
        </pc:sldMkLst>
        <pc:spChg chg="mod">
          <ac:chgData name="Bram Klapwijk" userId="ca7621bd-effe-422e-8920-ae45dd7e033c" providerId="ADAL" clId="{995581B1-291B-459E-A863-D3AE853F8AF4}" dt="2022-01-20T11:37:23.208" v="2138" actId="1076"/>
          <ac:spMkLst>
            <pc:docMk/>
            <pc:sldMk cId="2138791417" sldId="299"/>
            <ac:spMk id="2" creationId="{2F0AE6E9-1E5C-476F-89C7-973D0A62ED01}"/>
          </ac:spMkLst>
        </pc:spChg>
        <pc:spChg chg="mod">
          <ac:chgData name="Bram Klapwijk" userId="ca7621bd-effe-422e-8920-ae45dd7e033c" providerId="ADAL" clId="{995581B1-291B-459E-A863-D3AE853F8AF4}" dt="2022-01-20T11:36:49.718" v="2097" actId="1076"/>
          <ac:spMkLst>
            <pc:docMk/>
            <pc:sldMk cId="2138791417" sldId="299"/>
            <ac:spMk id="9" creationId="{3082B5CC-B95A-43EB-A09A-CC7EE7BDE0F6}"/>
          </ac:spMkLst>
        </pc:spChg>
        <pc:picChg chg="add mod">
          <ac:chgData name="Bram Klapwijk" userId="ca7621bd-effe-422e-8920-ae45dd7e033c" providerId="ADAL" clId="{995581B1-291B-459E-A863-D3AE853F8AF4}" dt="2022-01-20T11:37:10.450" v="2134" actId="1076"/>
          <ac:picMkLst>
            <pc:docMk/>
            <pc:sldMk cId="2138791417" sldId="299"/>
            <ac:picMk id="7" creationId="{A3759663-C8E7-424E-8ADF-996B673BF8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D7237160-2930-4228-8325-C86D1913AAC0}" type="datetimeFigureOut">
              <a:rPr lang="nl-NL" smtClean="0"/>
              <a:t>20-1-2022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6C17D-6A0B-4DA3-9792-6FE306FBE6C7}" type="slidenum">
              <a:rPr lang="nl-NL" smtClean="0"/>
              <a:t>‹nr.›</a:t>
            </a:fld>
            <a:endParaRPr lang="nl-NL"/>
          </a:p>
        </p:txBody>
      </p:sp>
    </p:spTree>
    <p:extLst>
      <p:ext uri="{BB962C8B-B14F-4D97-AF65-F5344CB8AC3E}">
        <p14:creationId xmlns:p14="http://schemas.microsoft.com/office/powerpoint/2010/main" val="63503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576C17D-6A0B-4DA3-9792-6FE306FBE6C7}" type="slidenum">
              <a:rPr lang="nl-NL" smtClean="0"/>
              <a:t>1</a:t>
            </a:fld>
            <a:endParaRPr lang="nl-NL"/>
          </a:p>
        </p:txBody>
      </p:sp>
    </p:spTree>
    <p:extLst>
      <p:ext uri="{BB962C8B-B14F-4D97-AF65-F5344CB8AC3E}">
        <p14:creationId xmlns:p14="http://schemas.microsoft.com/office/powerpoint/2010/main" val="329160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A2B7A2-4704-4173-AD86-B747FE4A378C}" type="slidenum">
              <a:rPr lang="en-US" smtClean="0"/>
              <a:t>2</a:t>
            </a:fld>
            <a:endParaRPr lang="en-US"/>
          </a:p>
        </p:txBody>
      </p:sp>
    </p:spTree>
    <p:extLst>
      <p:ext uri="{BB962C8B-B14F-4D97-AF65-F5344CB8AC3E}">
        <p14:creationId xmlns:p14="http://schemas.microsoft.com/office/powerpoint/2010/main" val="195390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A2B7A2-4704-4173-AD86-B747FE4A378C}" type="slidenum">
              <a:rPr lang="en-US" smtClean="0"/>
              <a:t>3</a:t>
            </a:fld>
            <a:endParaRPr lang="en-US"/>
          </a:p>
        </p:txBody>
      </p:sp>
    </p:spTree>
    <p:extLst>
      <p:ext uri="{BB962C8B-B14F-4D97-AF65-F5344CB8AC3E}">
        <p14:creationId xmlns:p14="http://schemas.microsoft.com/office/powerpoint/2010/main" val="114314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A2B7A2-4704-4173-AD86-B747FE4A378C}" type="slidenum">
              <a:rPr lang="en-US" smtClean="0"/>
              <a:t>4</a:t>
            </a:fld>
            <a:endParaRPr lang="en-US"/>
          </a:p>
        </p:txBody>
      </p:sp>
    </p:spTree>
    <p:extLst>
      <p:ext uri="{BB962C8B-B14F-4D97-AF65-F5344CB8AC3E}">
        <p14:creationId xmlns:p14="http://schemas.microsoft.com/office/powerpoint/2010/main" val="394733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Logo op deze sheet is ‘expres’ met effectje (is eigenlijk 2x het logo, maar dan niet perfect op elkaar). Voel je vrij om óf zwart, óf zandgeel te gebruiken als dat qua achtergrond beter uitkomt.</a:t>
            </a:r>
          </a:p>
        </p:txBody>
      </p:sp>
      <p:sp>
        <p:nvSpPr>
          <p:cNvPr id="4" name="Tijdelijke aanduiding voor dianummer 3"/>
          <p:cNvSpPr>
            <a:spLocks noGrp="1"/>
          </p:cNvSpPr>
          <p:nvPr>
            <p:ph type="sldNum" sz="quarter" idx="5"/>
          </p:nvPr>
        </p:nvSpPr>
        <p:spPr/>
        <p:txBody>
          <a:bodyPr/>
          <a:lstStyle/>
          <a:p>
            <a:fld id="{96A2B7A2-4704-4173-AD86-B747FE4A378C}" type="slidenum">
              <a:rPr lang="en-US" smtClean="0"/>
              <a:t>5</a:t>
            </a:fld>
            <a:endParaRPr lang="en-US"/>
          </a:p>
        </p:txBody>
      </p:sp>
    </p:spTree>
    <p:extLst>
      <p:ext uri="{BB962C8B-B14F-4D97-AF65-F5344CB8AC3E}">
        <p14:creationId xmlns:p14="http://schemas.microsoft.com/office/powerpoint/2010/main" val="3521584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A2B7A2-4704-4173-AD86-B747FE4A378C}" type="slidenum">
              <a:rPr lang="en-US" smtClean="0"/>
              <a:t>6</a:t>
            </a:fld>
            <a:endParaRPr lang="en-US"/>
          </a:p>
        </p:txBody>
      </p:sp>
    </p:spTree>
    <p:extLst>
      <p:ext uri="{BB962C8B-B14F-4D97-AF65-F5344CB8AC3E}">
        <p14:creationId xmlns:p14="http://schemas.microsoft.com/office/powerpoint/2010/main" val="359666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A2B7A2-4704-4173-AD86-B747FE4A378C}" type="slidenum">
              <a:rPr lang="en-US" smtClean="0"/>
              <a:t>7</a:t>
            </a:fld>
            <a:endParaRPr lang="en-US"/>
          </a:p>
        </p:txBody>
      </p:sp>
    </p:spTree>
    <p:extLst>
      <p:ext uri="{BB962C8B-B14F-4D97-AF65-F5344CB8AC3E}">
        <p14:creationId xmlns:p14="http://schemas.microsoft.com/office/powerpoint/2010/main" val="104775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B61C7-6B56-413E-9D22-A0FCDE8C34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5C88A42-FC9C-4123-9A49-874060A72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14E389B-8CAE-4BCA-A702-74C95E2993D3}"/>
              </a:ext>
            </a:extLst>
          </p:cNvPr>
          <p:cNvSpPr>
            <a:spLocks noGrp="1"/>
          </p:cNvSpPr>
          <p:nvPr>
            <p:ph type="dt" sz="half" idx="10"/>
          </p:nvPr>
        </p:nvSpPr>
        <p:spPr/>
        <p:txBody>
          <a:bodyPr/>
          <a:lstStyle/>
          <a:p>
            <a:fld id="{3BB23C13-A420-4974-87A9-DCD16EECAB3F}"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1AEEDF96-EBB1-4E1D-AC46-A74C87A7D6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557B19-E33F-4E5A-899B-037CDD67D4AF}"/>
              </a:ext>
            </a:extLst>
          </p:cNvPr>
          <p:cNvSpPr>
            <a:spLocks noGrp="1"/>
          </p:cNvSpPr>
          <p:nvPr>
            <p:ph type="sldNum" sz="quarter" idx="12"/>
          </p:nvPr>
        </p:nvSpPr>
        <p:spPr/>
        <p:txBody>
          <a:bodyPr/>
          <a:lstStyle/>
          <a:p>
            <a:fld id="{9B0C0423-C929-46AC-9979-96FC02316C7D}" type="slidenum">
              <a:rPr lang="nl-NL" smtClean="0"/>
              <a:t>‹nr.›</a:t>
            </a:fld>
            <a:endParaRPr lang="nl-NL"/>
          </a:p>
        </p:txBody>
      </p:sp>
    </p:spTree>
    <p:extLst>
      <p:ext uri="{BB962C8B-B14F-4D97-AF65-F5344CB8AC3E}">
        <p14:creationId xmlns:p14="http://schemas.microsoft.com/office/powerpoint/2010/main" val="246164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BEDC8-5A3B-4EF0-8FE9-B051047EACC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8E55508-3851-4B59-A3EC-AA3E8D3A799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F8659B-B1E5-4CAA-91B0-B3EEDFA32A49}"/>
              </a:ext>
            </a:extLst>
          </p:cNvPr>
          <p:cNvSpPr>
            <a:spLocks noGrp="1"/>
          </p:cNvSpPr>
          <p:nvPr>
            <p:ph type="dt" sz="half" idx="10"/>
          </p:nvPr>
        </p:nvSpPr>
        <p:spPr/>
        <p:txBody>
          <a:bodyPr/>
          <a:lstStyle/>
          <a:p>
            <a:fld id="{3BB23C13-A420-4974-87A9-DCD16EECAB3F}"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3C0421BC-2348-4D37-9900-C484E89E30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B9D6770-149E-4BC6-A7B9-BE9E32F607D8}"/>
              </a:ext>
            </a:extLst>
          </p:cNvPr>
          <p:cNvSpPr>
            <a:spLocks noGrp="1"/>
          </p:cNvSpPr>
          <p:nvPr>
            <p:ph type="sldNum" sz="quarter" idx="12"/>
          </p:nvPr>
        </p:nvSpPr>
        <p:spPr/>
        <p:txBody>
          <a:bodyPr/>
          <a:lstStyle/>
          <a:p>
            <a:fld id="{9B0C0423-C929-46AC-9979-96FC02316C7D}" type="slidenum">
              <a:rPr lang="nl-NL" smtClean="0"/>
              <a:t>‹nr.›</a:t>
            </a:fld>
            <a:endParaRPr lang="nl-NL"/>
          </a:p>
        </p:txBody>
      </p:sp>
    </p:spTree>
    <p:extLst>
      <p:ext uri="{BB962C8B-B14F-4D97-AF65-F5344CB8AC3E}">
        <p14:creationId xmlns:p14="http://schemas.microsoft.com/office/powerpoint/2010/main" val="250495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F51C175-BF71-453D-A9DC-3BF72714D29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DCA27B3-C759-4069-B134-14044B7D8AD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8E2398-0D77-4DF6-A46B-37FD600CF463}"/>
              </a:ext>
            </a:extLst>
          </p:cNvPr>
          <p:cNvSpPr>
            <a:spLocks noGrp="1"/>
          </p:cNvSpPr>
          <p:nvPr>
            <p:ph type="dt" sz="half" idx="10"/>
          </p:nvPr>
        </p:nvSpPr>
        <p:spPr/>
        <p:txBody>
          <a:bodyPr/>
          <a:lstStyle/>
          <a:p>
            <a:fld id="{3BB23C13-A420-4974-87A9-DCD16EECAB3F}"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C16DB383-7D49-4268-88B2-5D3B49235C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F3A951-A3BA-4224-A9A7-2B128BEF9971}"/>
              </a:ext>
            </a:extLst>
          </p:cNvPr>
          <p:cNvSpPr>
            <a:spLocks noGrp="1"/>
          </p:cNvSpPr>
          <p:nvPr>
            <p:ph type="sldNum" sz="quarter" idx="12"/>
          </p:nvPr>
        </p:nvSpPr>
        <p:spPr/>
        <p:txBody>
          <a:bodyPr/>
          <a:lstStyle/>
          <a:p>
            <a:fld id="{9B0C0423-C929-46AC-9979-96FC02316C7D}" type="slidenum">
              <a:rPr lang="nl-NL" smtClean="0"/>
              <a:t>‹nr.›</a:t>
            </a:fld>
            <a:endParaRPr lang="nl-NL"/>
          </a:p>
        </p:txBody>
      </p:sp>
    </p:spTree>
    <p:extLst>
      <p:ext uri="{BB962C8B-B14F-4D97-AF65-F5344CB8AC3E}">
        <p14:creationId xmlns:p14="http://schemas.microsoft.com/office/powerpoint/2010/main" val="64134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C2554-8D7E-4168-92EC-B1F5EC5D3E6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80E52B9-F824-4AE9-B3B8-09F7D1E5091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11EE26-9AEF-4160-A896-D8D20EE6EFBA}"/>
              </a:ext>
            </a:extLst>
          </p:cNvPr>
          <p:cNvSpPr>
            <a:spLocks noGrp="1"/>
          </p:cNvSpPr>
          <p:nvPr>
            <p:ph type="dt" sz="half" idx="10"/>
          </p:nvPr>
        </p:nvSpPr>
        <p:spPr/>
        <p:txBody>
          <a:bodyPr/>
          <a:lstStyle/>
          <a:p>
            <a:fld id="{3BB23C13-A420-4974-87A9-DCD16EECAB3F}"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85261BE7-EB9B-409A-87CE-C73784E399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2E672C-BEA7-4866-8C4A-76B7F6C57053}"/>
              </a:ext>
            </a:extLst>
          </p:cNvPr>
          <p:cNvSpPr>
            <a:spLocks noGrp="1"/>
          </p:cNvSpPr>
          <p:nvPr>
            <p:ph type="sldNum" sz="quarter" idx="12"/>
          </p:nvPr>
        </p:nvSpPr>
        <p:spPr/>
        <p:txBody>
          <a:bodyPr/>
          <a:lstStyle/>
          <a:p>
            <a:fld id="{9B0C0423-C929-46AC-9979-96FC02316C7D}" type="slidenum">
              <a:rPr lang="nl-NL" smtClean="0"/>
              <a:t>‹nr.›</a:t>
            </a:fld>
            <a:endParaRPr lang="nl-NL"/>
          </a:p>
        </p:txBody>
      </p:sp>
    </p:spTree>
    <p:extLst>
      <p:ext uri="{BB962C8B-B14F-4D97-AF65-F5344CB8AC3E}">
        <p14:creationId xmlns:p14="http://schemas.microsoft.com/office/powerpoint/2010/main" val="364447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4E819-E27E-4B4D-802B-737CE0BC45A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3438432-7C1B-4D0D-BD04-9DE66D01F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143AEF5-B550-49F8-924A-5DC44264FEA2}"/>
              </a:ext>
            </a:extLst>
          </p:cNvPr>
          <p:cNvSpPr>
            <a:spLocks noGrp="1"/>
          </p:cNvSpPr>
          <p:nvPr>
            <p:ph type="dt" sz="half" idx="10"/>
          </p:nvPr>
        </p:nvSpPr>
        <p:spPr/>
        <p:txBody>
          <a:bodyPr/>
          <a:lstStyle/>
          <a:p>
            <a:fld id="{3BB23C13-A420-4974-87A9-DCD16EECAB3F}"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07EDBEEC-EEF2-44F0-A384-D6A078C929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DCC521-2104-424F-9603-4DC908B7E134}"/>
              </a:ext>
            </a:extLst>
          </p:cNvPr>
          <p:cNvSpPr>
            <a:spLocks noGrp="1"/>
          </p:cNvSpPr>
          <p:nvPr>
            <p:ph type="sldNum" sz="quarter" idx="12"/>
          </p:nvPr>
        </p:nvSpPr>
        <p:spPr/>
        <p:txBody>
          <a:bodyPr/>
          <a:lstStyle/>
          <a:p>
            <a:fld id="{9B0C0423-C929-46AC-9979-96FC02316C7D}" type="slidenum">
              <a:rPr lang="nl-NL" smtClean="0"/>
              <a:t>‹nr.›</a:t>
            </a:fld>
            <a:endParaRPr lang="nl-NL"/>
          </a:p>
        </p:txBody>
      </p:sp>
    </p:spTree>
    <p:extLst>
      <p:ext uri="{BB962C8B-B14F-4D97-AF65-F5344CB8AC3E}">
        <p14:creationId xmlns:p14="http://schemas.microsoft.com/office/powerpoint/2010/main" val="191770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BC3BF-FB52-47F1-875A-7E54E69D001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7C3832-4F99-4A57-B461-DF69B4731A0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FAC8BC5-4682-4544-AA4F-2B75252AB80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15DD3D4-A3C4-4A01-96B3-3704EFC37C35}"/>
              </a:ext>
            </a:extLst>
          </p:cNvPr>
          <p:cNvSpPr>
            <a:spLocks noGrp="1"/>
          </p:cNvSpPr>
          <p:nvPr>
            <p:ph type="dt" sz="half" idx="10"/>
          </p:nvPr>
        </p:nvSpPr>
        <p:spPr/>
        <p:txBody>
          <a:bodyPr/>
          <a:lstStyle/>
          <a:p>
            <a:fld id="{3BB23C13-A420-4974-87A9-DCD16EECAB3F}" type="datetimeFigureOut">
              <a:rPr lang="nl-NL" smtClean="0"/>
              <a:t>20-1-2022</a:t>
            </a:fld>
            <a:endParaRPr lang="nl-NL"/>
          </a:p>
        </p:txBody>
      </p:sp>
      <p:sp>
        <p:nvSpPr>
          <p:cNvPr id="6" name="Tijdelijke aanduiding voor voettekst 5">
            <a:extLst>
              <a:ext uri="{FF2B5EF4-FFF2-40B4-BE49-F238E27FC236}">
                <a16:creationId xmlns:a16="http://schemas.microsoft.com/office/drawing/2014/main" id="{D45372B3-0139-44DA-B85F-F0B3C99E995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7F0121A-5694-46ED-8187-F7763C44E1B3}"/>
              </a:ext>
            </a:extLst>
          </p:cNvPr>
          <p:cNvSpPr>
            <a:spLocks noGrp="1"/>
          </p:cNvSpPr>
          <p:nvPr>
            <p:ph type="sldNum" sz="quarter" idx="12"/>
          </p:nvPr>
        </p:nvSpPr>
        <p:spPr/>
        <p:txBody>
          <a:bodyPr/>
          <a:lstStyle/>
          <a:p>
            <a:fld id="{9B0C0423-C929-46AC-9979-96FC02316C7D}" type="slidenum">
              <a:rPr lang="nl-NL" smtClean="0"/>
              <a:t>‹nr.›</a:t>
            </a:fld>
            <a:endParaRPr lang="nl-NL"/>
          </a:p>
        </p:txBody>
      </p:sp>
    </p:spTree>
    <p:extLst>
      <p:ext uri="{BB962C8B-B14F-4D97-AF65-F5344CB8AC3E}">
        <p14:creationId xmlns:p14="http://schemas.microsoft.com/office/powerpoint/2010/main" val="215802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9866A-DE5F-4FDC-9E47-D7193BD2DE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C6D35EC-97FE-43D1-9C83-D2E773425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4681536-5A77-46D1-B9D7-8389FF93B70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88E723B-402F-4117-8612-9B8128335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4D74529-AA21-4552-903E-7EAA8C5C1E3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1714300-0EAC-47F8-950D-D74DE0BCF66A}"/>
              </a:ext>
            </a:extLst>
          </p:cNvPr>
          <p:cNvSpPr>
            <a:spLocks noGrp="1"/>
          </p:cNvSpPr>
          <p:nvPr>
            <p:ph type="dt" sz="half" idx="10"/>
          </p:nvPr>
        </p:nvSpPr>
        <p:spPr/>
        <p:txBody>
          <a:bodyPr/>
          <a:lstStyle/>
          <a:p>
            <a:fld id="{3BB23C13-A420-4974-87A9-DCD16EECAB3F}" type="datetimeFigureOut">
              <a:rPr lang="nl-NL" smtClean="0"/>
              <a:t>20-1-2022</a:t>
            </a:fld>
            <a:endParaRPr lang="nl-NL"/>
          </a:p>
        </p:txBody>
      </p:sp>
      <p:sp>
        <p:nvSpPr>
          <p:cNvPr id="8" name="Tijdelijke aanduiding voor voettekst 7">
            <a:extLst>
              <a:ext uri="{FF2B5EF4-FFF2-40B4-BE49-F238E27FC236}">
                <a16:creationId xmlns:a16="http://schemas.microsoft.com/office/drawing/2014/main" id="{16F7437E-0B14-41DF-BBF7-3853492891A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840C5FC-0D56-49C9-81E9-2A2E19A2997C}"/>
              </a:ext>
            </a:extLst>
          </p:cNvPr>
          <p:cNvSpPr>
            <a:spLocks noGrp="1"/>
          </p:cNvSpPr>
          <p:nvPr>
            <p:ph type="sldNum" sz="quarter" idx="12"/>
          </p:nvPr>
        </p:nvSpPr>
        <p:spPr/>
        <p:txBody>
          <a:bodyPr/>
          <a:lstStyle/>
          <a:p>
            <a:fld id="{9B0C0423-C929-46AC-9979-96FC02316C7D}" type="slidenum">
              <a:rPr lang="nl-NL" smtClean="0"/>
              <a:t>‹nr.›</a:t>
            </a:fld>
            <a:endParaRPr lang="nl-NL"/>
          </a:p>
        </p:txBody>
      </p:sp>
    </p:spTree>
    <p:extLst>
      <p:ext uri="{BB962C8B-B14F-4D97-AF65-F5344CB8AC3E}">
        <p14:creationId xmlns:p14="http://schemas.microsoft.com/office/powerpoint/2010/main" val="389456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7BCB3-1E73-401D-B03B-C0199744E0B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FBCEA6A-3ED8-4721-B302-BC4391BA94ED}"/>
              </a:ext>
            </a:extLst>
          </p:cNvPr>
          <p:cNvSpPr>
            <a:spLocks noGrp="1"/>
          </p:cNvSpPr>
          <p:nvPr>
            <p:ph type="dt" sz="half" idx="10"/>
          </p:nvPr>
        </p:nvSpPr>
        <p:spPr/>
        <p:txBody>
          <a:bodyPr/>
          <a:lstStyle/>
          <a:p>
            <a:fld id="{3BB23C13-A420-4974-87A9-DCD16EECAB3F}" type="datetimeFigureOut">
              <a:rPr lang="nl-NL" smtClean="0"/>
              <a:t>20-1-2022</a:t>
            </a:fld>
            <a:endParaRPr lang="nl-NL"/>
          </a:p>
        </p:txBody>
      </p:sp>
      <p:sp>
        <p:nvSpPr>
          <p:cNvPr id="4" name="Tijdelijke aanduiding voor voettekst 3">
            <a:extLst>
              <a:ext uri="{FF2B5EF4-FFF2-40B4-BE49-F238E27FC236}">
                <a16:creationId xmlns:a16="http://schemas.microsoft.com/office/drawing/2014/main" id="{716160A0-0610-4069-B1EB-3767502EAC8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8631A46-DB60-40C1-BC39-AC8A298B1C02}"/>
              </a:ext>
            </a:extLst>
          </p:cNvPr>
          <p:cNvSpPr>
            <a:spLocks noGrp="1"/>
          </p:cNvSpPr>
          <p:nvPr>
            <p:ph type="sldNum" sz="quarter" idx="12"/>
          </p:nvPr>
        </p:nvSpPr>
        <p:spPr/>
        <p:txBody>
          <a:bodyPr/>
          <a:lstStyle/>
          <a:p>
            <a:fld id="{9B0C0423-C929-46AC-9979-96FC02316C7D}" type="slidenum">
              <a:rPr lang="nl-NL" smtClean="0"/>
              <a:t>‹nr.›</a:t>
            </a:fld>
            <a:endParaRPr lang="nl-NL"/>
          </a:p>
        </p:txBody>
      </p:sp>
    </p:spTree>
    <p:extLst>
      <p:ext uri="{BB962C8B-B14F-4D97-AF65-F5344CB8AC3E}">
        <p14:creationId xmlns:p14="http://schemas.microsoft.com/office/powerpoint/2010/main" val="122314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8A2EE66-8CB3-48B3-B0A9-3EC315DD0F31}"/>
              </a:ext>
            </a:extLst>
          </p:cNvPr>
          <p:cNvSpPr>
            <a:spLocks noGrp="1"/>
          </p:cNvSpPr>
          <p:nvPr>
            <p:ph type="dt" sz="half" idx="10"/>
          </p:nvPr>
        </p:nvSpPr>
        <p:spPr/>
        <p:txBody>
          <a:bodyPr/>
          <a:lstStyle/>
          <a:p>
            <a:fld id="{3BB23C13-A420-4974-87A9-DCD16EECAB3F}" type="datetimeFigureOut">
              <a:rPr lang="nl-NL" smtClean="0"/>
              <a:t>20-1-2022</a:t>
            </a:fld>
            <a:endParaRPr lang="nl-NL"/>
          </a:p>
        </p:txBody>
      </p:sp>
      <p:sp>
        <p:nvSpPr>
          <p:cNvPr id="3" name="Tijdelijke aanduiding voor voettekst 2">
            <a:extLst>
              <a:ext uri="{FF2B5EF4-FFF2-40B4-BE49-F238E27FC236}">
                <a16:creationId xmlns:a16="http://schemas.microsoft.com/office/drawing/2014/main" id="{497EBA1E-CBE3-4632-ADC8-D07E1E2AF6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4B09829-2EF7-4ED3-8C89-3C1566BF6278}"/>
              </a:ext>
            </a:extLst>
          </p:cNvPr>
          <p:cNvSpPr>
            <a:spLocks noGrp="1"/>
          </p:cNvSpPr>
          <p:nvPr>
            <p:ph type="sldNum" sz="quarter" idx="12"/>
          </p:nvPr>
        </p:nvSpPr>
        <p:spPr/>
        <p:txBody>
          <a:bodyPr/>
          <a:lstStyle/>
          <a:p>
            <a:fld id="{9B0C0423-C929-46AC-9979-96FC02316C7D}" type="slidenum">
              <a:rPr lang="nl-NL" smtClean="0"/>
              <a:t>‹nr.›</a:t>
            </a:fld>
            <a:endParaRPr lang="nl-NL"/>
          </a:p>
        </p:txBody>
      </p:sp>
    </p:spTree>
    <p:extLst>
      <p:ext uri="{BB962C8B-B14F-4D97-AF65-F5344CB8AC3E}">
        <p14:creationId xmlns:p14="http://schemas.microsoft.com/office/powerpoint/2010/main" val="77135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D0019-2151-4306-BD8F-96210728855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1189744-C167-460C-B350-C44D64DD22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5418AEC-F4B1-474E-8033-3014BF2D9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CBF1A57-0F72-4E02-ABB1-A4FB05DD826D}"/>
              </a:ext>
            </a:extLst>
          </p:cNvPr>
          <p:cNvSpPr>
            <a:spLocks noGrp="1"/>
          </p:cNvSpPr>
          <p:nvPr>
            <p:ph type="dt" sz="half" idx="10"/>
          </p:nvPr>
        </p:nvSpPr>
        <p:spPr/>
        <p:txBody>
          <a:bodyPr/>
          <a:lstStyle/>
          <a:p>
            <a:fld id="{3BB23C13-A420-4974-87A9-DCD16EECAB3F}" type="datetimeFigureOut">
              <a:rPr lang="nl-NL" smtClean="0"/>
              <a:t>20-1-2022</a:t>
            </a:fld>
            <a:endParaRPr lang="nl-NL"/>
          </a:p>
        </p:txBody>
      </p:sp>
      <p:sp>
        <p:nvSpPr>
          <p:cNvPr id="6" name="Tijdelijke aanduiding voor voettekst 5">
            <a:extLst>
              <a:ext uri="{FF2B5EF4-FFF2-40B4-BE49-F238E27FC236}">
                <a16:creationId xmlns:a16="http://schemas.microsoft.com/office/drawing/2014/main" id="{AC0A9D75-0DA8-44A4-A542-50B0F79935C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D17F8D-9EEB-4093-A725-CFB785C17776}"/>
              </a:ext>
            </a:extLst>
          </p:cNvPr>
          <p:cNvSpPr>
            <a:spLocks noGrp="1"/>
          </p:cNvSpPr>
          <p:nvPr>
            <p:ph type="sldNum" sz="quarter" idx="12"/>
          </p:nvPr>
        </p:nvSpPr>
        <p:spPr/>
        <p:txBody>
          <a:bodyPr/>
          <a:lstStyle/>
          <a:p>
            <a:fld id="{9B0C0423-C929-46AC-9979-96FC02316C7D}" type="slidenum">
              <a:rPr lang="nl-NL" smtClean="0"/>
              <a:t>‹nr.›</a:t>
            </a:fld>
            <a:endParaRPr lang="nl-NL"/>
          </a:p>
        </p:txBody>
      </p:sp>
    </p:spTree>
    <p:extLst>
      <p:ext uri="{BB962C8B-B14F-4D97-AF65-F5344CB8AC3E}">
        <p14:creationId xmlns:p14="http://schemas.microsoft.com/office/powerpoint/2010/main" val="92779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ECFAC-FA95-4427-AC54-5FC96984ED5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DCD38B6-1945-4125-A451-516808E89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9173D4F-FB67-49F4-959B-4D3E2E440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25EFCD2-E5C0-45F6-A939-E6EC615EB897}"/>
              </a:ext>
            </a:extLst>
          </p:cNvPr>
          <p:cNvSpPr>
            <a:spLocks noGrp="1"/>
          </p:cNvSpPr>
          <p:nvPr>
            <p:ph type="dt" sz="half" idx="10"/>
          </p:nvPr>
        </p:nvSpPr>
        <p:spPr/>
        <p:txBody>
          <a:bodyPr/>
          <a:lstStyle/>
          <a:p>
            <a:fld id="{3BB23C13-A420-4974-87A9-DCD16EECAB3F}" type="datetimeFigureOut">
              <a:rPr lang="nl-NL" smtClean="0"/>
              <a:t>20-1-2022</a:t>
            </a:fld>
            <a:endParaRPr lang="nl-NL"/>
          </a:p>
        </p:txBody>
      </p:sp>
      <p:sp>
        <p:nvSpPr>
          <p:cNvPr id="6" name="Tijdelijke aanduiding voor voettekst 5">
            <a:extLst>
              <a:ext uri="{FF2B5EF4-FFF2-40B4-BE49-F238E27FC236}">
                <a16:creationId xmlns:a16="http://schemas.microsoft.com/office/drawing/2014/main" id="{384E1CA0-41CE-486F-AE93-5DFECA96970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995C92-B10A-42DC-8CD2-19EB24843832}"/>
              </a:ext>
            </a:extLst>
          </p:cNvPr>
          <p:cNvSpPr>
            <a:spLocks noGrp="1"/>
          </p:cNvSpPr>
          <p:nvPr>
            <p:ph type="sldNum" sz="quarter" idx="12"/>
          </p:nvPr>
        </p:nvSpPr>
        <p:spPr/>
        <p:txBody>
          <a:bodyPr/>
          <a:lstStyle/>
          <a:p>
            <a:fld id="{9B0C0423-C929-46AC-9979-96FC02316C7D}" type="slidenum">
              <a:rPr lang="nl-NL" smtClean="0"/>
              <a:t>‹nr.›</a:t>
            </a:fld>
            <a:endParaRPr lang="nl-NL"/>
          </a:p>
        </p:txBody>
      </p:sp>
    </p:spTree>
    <p:extLst>
      <p:ext uri="{BB962C8B-B14F-4D97-AF65-F5344CB8AC3E}">
        <p14:creationId xmlns:p14="http://schemas.microsoft.com/office/powerpoint/2010/main" val="208877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3891248-294B-4C7F-839A-BAD748BEB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A9FF3F-586E-4D46-8DAE-AAB5AE0BD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CE151E-CDA7-4902-BE97-7D5151F8E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23C13-A420-4974-87A9-DCD16EECAB3F}" type="datetimeFigureOut">
              <a:rPr lang="nl-NL" smtClean="0"/>
              <a:t>20-1-2022</a:t>
            </a:fld>
            <a:endParaRPr lang="nl-NL"/>
          </a:p>
        </p:txBody>
      </p:sp>
      <p:sp>
        <p:nvSpPr>
          <p:cNvPr id="5" name="Tijdelijke aanduiding voor voettekst 4">
            <a:extLst>
              <a:ext uri="{FF2B5EF4-FFF2-40B4-BE49-F238E27FC236}">
                <a16:creationId xmlns:a16="http://schemas.microsoft.com/office/drawing/2014/main" id="{7B8E3703-147B-41F2-85E9-F3A9DE4D6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4828F99-95F7-4C04-B736-EE6336BC5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C0423-C929-46AC-9979-96FC02316C7D}" type="slidenum">
              <a:rPr lang="nl-NL" smtClean="0"/>
              <a:t>‹nr.›</a:t>
            </a:fld>
            <a:endParaRPr lang="nl-NL"/>
          </a:p>
        </p:txBody>
      </p:sp>
    </p:spTree>
    <p:extLst>
      <p:ext uri="{BB962C8B-B14F-4D97-AF65-F5344CB8AC3E}">
        <p14:creationId xmlns:p14="http://schemas.microsoft.com/office/powerpoint/2010/main" val="2714474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47FDB-0144-447F-BEA7-4740A09E450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4592E0E-2822-4976-95EF-E09A0D7FDFC6}"/>
              </a:ext>
            </a:extLst>
          </p:cNvPr>
          <p:cNvSpPr>
            <a:spLocks noGrp="1"/>
          </p:cNvSpPr>
          <p:nvPr>
            <p:ph type="subTitle" idx="1"/>
          </p:nvPr>
        </p:nvSpPr>
        <p:spPr/>
        <p:txBody>
          <a:bodyPr/>
          <a:lstStyle/>
          <a:p>
            <a:endParaRPr lang="nl-NL"/>
          </a:p>
        </p:txBody>
      </p:sp>
      <p:sp>
        <p:nvSpPr>
          <p:cNvPr id="5" name="TextBox 8">
            <a:extLst>
              <a:ext uri="{FF2B5EF4-FFF2-40B4-BE49-F238E27FC236}">
                <a16:creationId xmlns:a16="http://schemas.microsoft.com/office/drawing/2014/main" id="{45E2B1C1-1FA4-4A1D-B63E-D1816A0C05DA}"/>
              </a:ext>
            </a:extLst>
          </p:cNvPr>
          <p:cNvSpPr txBox="1"/>
          <p:nvPr/>
        </p:nvSpPr>
        <p:spPr>
          <a:xfrm>
            <a:off x="9637272" y="1980205"/>
            <a:ext cx="2061455" cy="671915"/>
          </a:xfrm>
          <a:prstGeom prst="rect">
            <a:avLst/>
          </a:prstGeom>
          <a:noFill/>
        </p:spPr>
        <p:txBody>
          <a:bodyPr wrap="square" rtlCol="0">
            <a:spAutoFit/>
          </a:bodyPr>
          <a:lstStyle/>
          <a:p>
            <a:pPr lvl="0" algn="ctr">
              <a:lnSpc>
                <a:spcPct val="107000"/>
              </a:lnSpc>
              <a:spcAft>
                <a:spcPts val="0"/>
              </a:spcAft>
            </a:pPr>
            <a:r>
              <a:rPr lang="nl-N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Regiegroep</a:t>
            </a:r>
          </a:p>
          <a:p>
            <a:pPr lvl="0" algn="ctr">
              <a:lnSpc>
                <a:spcPct val="107000"/>
              </a:lnSpc>
              <a:spcAft>
                <a:spcPts val="0"/>
              </a:spcAft>
            </a:pPr>
            <a:r>
              <a:rPr lang="nl-NL">
                <a:solidFill>
                  <a:schemeClr val="bg1"/>
                </a:solidFill>
                <a:latin typeface="Calibri" panose="020F0502020204030204" pitchFamily="34" charset="0"/>
                <a:ea typeface="Calibri" panose="020F0502020204030204" pitchFamily="34" charset="0"/>
                <a:cs typeface="Times New Roman" panose="02020603050405020304" pitchFamily="18" charset="0"/>
              </a:rPr>
              <a:t>11 februari 2021</a:t>
            </a:r>
            <a:endParaRPr lang="nl-NL">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Afbeelding 6" descr="Afbeelding met tekst, gras, lucht, buiten&#10;&#10;Automatisch gegenereerde beschrijving">
            <a:extLst>
              <a:ext uri="{FF2B5EF4-FFF2-40B4-BE49-F238E27FC236}">
                <a16:creationId xmlns:a16="http://schemas.microsoft.com/office/drawing/2014/main" id="{804069AF-09A5-498E-9034-9A53D7E2B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kstvak 7">
            <a:extLst>
              <a:ext uri="{FF2B5EF4-FFF2-40B4-BE49-F238E27FC236}">
                <a16:creationId xmlns:a16="http://schemas.microsoft.com/office/drawing/2014/main" id="{A5FB70B0-32C8-4FBF-804E-084D1B8AE29A}"/>
              </a:ext>
            </a:extLst>
          </p:cNvPr>
          <p:cNvSpPr txBox="1"/>
          <p:nvPr/>
        </p:nvSpPr>
        <p:spPr>
          <a:xfrm>
            <a:off x="593123" y="2255108"/>
            <a:ext cx="2061455" cy="646331"/>
          </a:xfrm>
          <a:prstGeom prst="rect">
            <a:avLst/>
          </a:prstGeom>
          <a:noFill/>
        </p:spPr>
        <p:txBody>
          <a:bodyPr wrap="square" rtlCol="0">
            <a:spAutoFit/>
          </a:bodyPr>
          <a:lstStyle/>
          <a:p>
            <a:r>
              <a:rPr lang="nl-NL" b="1" dirty="0">
                <a:solidFill>
                  <a:schemeClr val="bg1"/>
                </a:solidFill>
              </a:rPr>
              <a:t>Archiefdienst en de Omgevingswet</a:t>
            </a:r>
          </a:p>
        </p:txBody>
      </p:sp>
      <p:sp>
        <p:nvSpPr>
          <p:cNvPr id="9" name="Tekstvak 8">
            <a:extLst>
              <a:ext uri="{FF2B5EF4-FFF2-40B4-BE49-F238E27FC236}">
                <a16:creationId xmlns:a16="http://schemas.microsoft.com/office/drawing/2014/main" id="{B43E4D23-E2EF-4AC6-B7D4-30AF312EB476}"/>
              </a:ext>
            </a:extLst>
          </p:cNvPr>
          <p:cNvSpPr txBox="1"/>
          <p:nvPr/>
        </p:nvSpPr>
        <p:spPr>
          <a:xfrm>
            <a:off x="593122" y="5765071"/>
            <a:ext cx="2061455" cy="600164"/>
          </a:xfrm>
          <a:prstGeom prst="rect">
            <a:avLst/>
          </a:prstGeom>
          <a:noFill/>
        </p:spPr>
        <p:txBody>
          <a:bodyPr wrap="square" rtlCol="0">
            <a:spAutoFit/>
          </a:bodyPr>
          <a:lstStyle/>
          <a:p>
            <a:r>
              <a:rPr lang="nl-NL" sz="1100" dirty="0">
                <a:solidFill>
                  <a:schemeClr val="bg1"/>
                </a:solidFill>
              </a:rPr>
              <a:t>20-01-2022</a:t>
            </a:r>
          </a:p>
          <a:p>
            <a:r>
              <a:rPr lang="nl-NL" sz="1100" dirty="0">
                <a:solidFill>
                  <a:schemeClr val="bg1"/>
                </a:solidFill>
              </a:rPr>
              <a:t>Bram Klapwijk</a:t>
            </a:r>
          </a:p>
          <a:p>
            <a:r>
              <a:rPr lang="nl-NL" sz="1100" dirty="0">
                <a:solidFill>
                  <a:schemeClr val="bg1"/>
                </a:solidFill>
              </a:rPr>
              <a:t>Informatieadviseur</a:t>
            </a:r>
          </a:p>
        </p:txBody>
      </p:sp>
    </p:spTree>
    <p:extLst>
      <p:ext uri="{BB962C8B-B14F-4D97-AF65-F5344CB8AC3E}">
        <p14:creationId xmlns:p14="http://schemas.microsoft.com/office/powerpoint/2010/main" val="135286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text on a black background&#10;&#10;Description automatically generated">
            <a:extLst>
              <a:ext uri="{FF2B5EF4-FFF2-40B4-BE49-F238E27FC236}">
                <a16:creationId xmlns:a16="http://schemas.microsoft.com/office/drawing/2014/main" id="{2CC575AE-CDEC-4843-A0D9-23F2931BD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05" y="5931926"/>
            <a:ext cx="784018" cy="575788"/>
          </a:xfrm>
          <a:prstGeom prst="rect">
            <a:avLst/>
          </a:prstGeom>
        </p:spPr>
      </p:pic>
      <p:sp>
        <p:nvSpPr>
          <p:cNvPr id="2" name="Title 1">
            <a:extLst>
              <a:ext uri="{FF2B5EF4-FFF2-40B4-BE49-F238E27FC236}">
                <a16:creationId xmlns:a16="http://schemas.microsoft.com/office/drawing/2014/main" id="{2F0AE6E9-1E5C-476F-89C7-973D0A62ED01}"/>
              </a:ext>
            </a:extLst>
          </p:cNvPr>
          <p:cNvSpPr>
            <a:spLocks noGrp="1"/>
          </p:cNvSpPr>
          <p:nvPr>
            <p:ph type="ctrTitle"/>
          </p:nvPr>
        </p:nvSpPr>
        <p:spPr>
          <a:xfrm>
            <a:off x="566905" y="568273"/>
            <a:ext cx="4218305" cy="1785461"/>
          </a:xfrm>
        </p:spPr>
        <p:txBody>
          <a:bodyPr lIns="0" tIns="0" rIns="0" bIns="0" anchor="t" anchorCtr="0">
            <a:normAutofit/>
          </a:bodyPr>
          <a:lstStyle/>
          <a:p>
            <a:pPr algn="l"/>
            <a:r>
              <a:rPr lang="nl-NL" b="1" dirty="0">
                <a:solidFill>
                  <a:srgbClr val="6E5B82"/>
                </a:solidFill>
                <a:latin typeface="ThesisSans" pitchFamily="2" charset="0"/>
              </a:rPr>
              <a:t>Inhoud</a:t>
            </a:r>
            <a:endParaRPr lang="en-US" b="1" dirty="0">
              <a:solidFill>
                <a:srgbClr val="6E5B82"/>
              </a:solidFill>
              <a:latin typeface="ThesisSans" pitchFamily="2" charset="0"/>
            </a:endParaRPr>
          </a:p>
        </p:txBody>
      </p:sp>
      <p:sp>
        <p:nvSpPr>
          <p:cNvPr id="8" name="TextBox 7">
            <a:extLst>
              <a:ext uri="{FF2B5EF4-FFF2-40B4-BE49-F238E27FC236}">
                <a16:creationId xmlns:a16="http://schemas.microsoft.com/office/drawing/2014/main" id="{4FD66178-43DE-4253-8BE5-6A8C8E9C403F}"/>
              </a:ext>
            </a:extLst>
          </p:cNvPr>
          <p:cNvSpPr txBox="1"/>
          <p:nvPr/>
        </p:nvSpPr>
        <p:spPr>
          <a:xfrm>
            <a:off x="11048606" y="6282981"/>
            <a:ext cx="585965" cy="261610"/>
          </a:xfrm>
          <a:prstGeom prst="rect">
            <a:avLst/>
          </a:prstGeom>
          <a:noFill/>
        </p:spPr>
        <p:txBody>
          <a:bodyPr wrap="square" rtlCol="0">
            <a:spAutoFit/>
          </a:bodyPr>
          <a:lstStyle/>
          <a:p>
            <a:r>
              <a:rPr lang="nl-NL" sz="1100" b="1">
                <a:solidFill>
                  <a:srgbClr val="C2B280"/>
                </a:solidFill>
              </a:rPr>
              <a:t> </a:t>
            </a:r>
            <a:r>
              <a:rPr lang="nl-NL" sz="1100" b="1"/>
              <a:t>|</a:t>
            </a:r>
            <a:r>
              <a:rPr lang="nl-NL" sz="1100" b="1">
                <a:solidFill>
                  <a:srgbClr val="C2B280"/>
                </a:solidFill>
              </a:rPr>
              <a:t> </a:t>
            </a:r>
            <a:fld id="{55DBB7A7-9BBA-4FA3-9958-08F3EB7FD418}" type="slidenum">
              <a:rPr lang="nl-NL" sz="1100" b="1" smtClean="0">
                <a:solidFill>
                  <a:srgbClr val="C2B280"/>
                </a:solidFill>
              </a:rPr>
              <a:pPr/>
              <a:t>2</a:t>
            </a:fld>
            <a:endParaRPr lang="en-US" sz="1100" b="1">
              <a:solidFill>
                <a:srgbClr val="C2B280"/>
              </a:solidFill>
            </a:endParaRPr>
          </a:p>
        </p:txBody>
      </p:sp>
      <p:sp>
        <p:nvSpPr>
          <p:cNvPr id="15" name="TextBox 14">
            <a:extLst>
              <a:ext uri="{FF2B5EF4-FFF2-40B4-BE49-F238E27FC236}">
                <a16:creationId xmlns:a16="http://schemas.microsoft.com/office/drawing/2014/main" id="{7FD1BB31-8246-4B5B-8E77-80729B4C9F6A}"/>
              </a:ext>
            </a:extLst>
          </p:cNvPr>
          <p:cNvSpPr txBox="1"/>
          <p:nvPr/>
        </p:nvSpPr>
        <p:spPr>
          <a:xfrm>
            <a:off x="6301307" y="6290075"/>
            <a:ext cx="4955764" cy="261610"/>
          </a:xfrm>
          <a:prstGeom prst="rect">
            <a:avLst/>
          </a:prstGeom>
          <a:noFill/>
        </p:spPr>
        <p:txBody>
          <a:bodyPr wrap="square" rtlCol="0">
            <a:spAutoFit/>
          </a:bodyPr>
          <a:lstStyle/>
          <a:p>
            <a:pPr algn="r"/>
            <a:r>
              <a:rPr lang="en-US" sz="1100" b="1" dirty="0">
                <a:solidFill>
                  <a:srgbClr val="6E5B82"/>
                </a:solidFill>
              </a:rPr>
              <a:t>20-01-2022| </a:t>
            </a:r>
            <a:r>
              <a:rPr lang="en-US" sz="1100" b="1" dirty="0" err="1">
                <a:solidFill>
                  <a:srgbClr val="6E5B82"/>
                </a:solidFill>
              </a:rPr>
              <a:t>Archiefdienst</a:t>
            </a:r>
            <a:r>
              <a:rPr lang="en-US" sz="1100" b="1" dirty="0">
                <a:solidFill>
                  <a:srgbClr val="6E5B82"/>
                </a:solidFill>
              </a:rPr>
              <a:t> en de </a:t>
            </a:r>
            <a:r>
              <a:rPr lang="en-US" sz="1100" b="1" dirty="0" err="1">
                <a:solidFill>
                  <a:srgbClr val="6E5B82"/>
                </a:solidFill>
              </a:rPr>
              <a:t>Omgevingswet</a:t>
            </a:r>
            <a:endParaRPr lang="en-US" sz="1100" b="1" dirty="0">
              <a:solidFill>
                <a:srgbClr val="6E5B82"/>
              </a:solidFill>
            </a:endParaRPr>
          </a:p>
        </p:txBody>
      </p:sp>
      <p:sp>
        <p:nvSpPr>
          <p:cNvPr id="9" name="TextBox 8">
            <a:extLst>
              <a:ext uri="{FF2B5EF4-FFF2-40B4-BE49-F238E27FC236}">
                <a16:creationId xmlns:a16="http://schemas.microsoft.com/office/drawing/2014/main" id="{3082B5CC-B95A-43EB-A09A-CC7EE7BDE0F6}"/>
              </a:ext>
            </a:extLst>
          </p:cNvPr>
          <p:cNvSpPr txBox="1"/>
          <p:nvPr/>
        </p:nvSpPr>
        <p:spPr>
          <a:xfrm>
            <a:off x="6705592" y="719229"/>
            <a:ext cx="5637328" cy="1760547"/>
          </a:xfrm>
          <a:prstGeom prst="rect">
            <a:avLst/>
          </a:prstGeom>
          <a:noFill/>
        </p:spPr>
        <p:txBody>
          <a:bodyPr wrap="square" rtlCol="0">
            <a:spAutoFit/>
          </a:bodyPr>
          <a:lstStyle/>
          <a:p>
            <a:pPr marL="342900" indent="-342900">
              <a:buFont typeface="+mj-lt"/>
              <a:buAutoNum type="arabicPeriod"/>
            </a:pPr>
            <a:r>
              <a:rPr lang="nl-NL" dirty="0"/>
              <a:t>Rol van de archiefdienst</a:t>
            </a:r>
          </a:p>
          <a:p>
            <a:pPr marL="342900" indent="-342900">
              <a:buFont typeface="+mj-lt"/>
              <a:buAutoNum type="arabicPeriod"/>
            </a:pPr>
            <a:r>
              <a:rPr lang="nl-NL" dirty="0"/>
              <a:t>Wat gaan we krijgen (en van wie?)</a:t>
            </a:r>
          </a:p>
          <a:p>
            <a:pPr marL="342900" indent="-342900">
              <a:buFont typeface="+mj-lt"/>
              <a:buAutoNum type="arabicPeriod"/>
            </a:pPr>
            <a:r>
              <a:rPr lang="nl-NL" dirty="0"/>
              <a:t>Context &amp; interpretatie</a:t>
            </a:r>
          </a:p>
          <a:p>
            <a:pPr marL="342900" indent="-342900">
              <a:buFont typeface="+mj-lt"/>
              <a:buAutoNum type="arabicPeriod"/>
            </a:pPr>
            <a:r>
              <a:rPr lang="nl-NL" dirty="0"/>
              <a:t>Het e-depot &amp; het DSO</a:t>
            </a:r>
          </a:p>
          <a:p>
            <a:pPr marL="342900" indent="-342900">
              <a:buFont typeface="+mj-lt"/>
              <a:buAutoNum type="arabicPeriod"/>
            </a:pPr>
            <a:endParaRPr lang="nl-NL" dirty="0"/>
          </a:p>
          <a:p>
            <a:pPr lvl="1">
              <a:lnSpc>
                <a:spcPct val="107000"/>
              </a:lnSpc>
            </a:pP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2976145"/>
      </p:ext>
    </p:extLst>
  </p:cSld>
  <p:clrMapOvr>
    <a:masterClrMapping/>
  </p:clrMapOvr>
  <mc:AlternateContent xmlns:mc="http://schemas.openxmlformats.org/markup-compatibility/2006" xmlns:p14="http://schemas.microsoft.com/office/powerpoint/2010/main">
    <mc:Choice Requires="p14">
      <p:transition spd="slow" p14:dur="2000" advTm="167640"/>
    </mc:Choice>
    <mc:Fallback xmlns="">
      <p:transition spd="slow" advTm="1676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text on a black background&#10;&#10;Description automatically generated">
            <a:extLst>
              <a:ext uri="{FF2B5EF4-FFF2-40B4-BE49-F238E27FC236}">
                <a16:creationId xmlns:a16="http://schemas.microsoft.com/office/drawing/2014/main" id="{2CC575AE-CDEC-4843-A0D9-23F2931BD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05" y="5931926"/>
            <a:ext cx="784018" cy="575788"/>
          </a:xfrm>
          <a:prstGeom prst="rect">
            <a:avLst/>
          </a:prstGeom>
        </p:spPr>
      </p:pic>
      <p:sp>
        <p:nvSpPr>
          <p:cNvPr id="2" name="Title 1">
            <a:extLst>
              <a:ext uri="{FF2B5EF4-FFF2-40B4-BE49-F238E27FC236}">
                <a16:creationId xmlns:a16="http://schemas.microsoft.com/office/drawing/2014/main" id="{2F0AE6E9-1E5C-476F-89C7-973D0A62ED01}"/>
              </a:ext>
            </a:extLst>
          </p:cNvPr>
          <p:cNvSpPr>
            <a:spLocks noGrp="1"/>
          </p:cNvSpPr>
          <p:nvPr>
            <p:ph type="ctrTitle"/>
          </p:nvPr>
        </p:nvSpPr>
        <p:spPr>
          <a:xfrm>
            <a:off x="566905" y="568273"/>
            <a:ext cx="4218305" cy="1785461"/>
          </a:xfrm>
        </p:spPr>
        <p:txBody>
          <a:bodyPr lIns="0" tIns="0" rIns="0" bIns="0" anchor="t" anchorCtr="0">
            <a:normAutofit fontScale="90000"/>
          </a:bodyPr>
          <a:lstStyle/>
          <a:p>
            <a:pPr algn="l"/>
            <a:r>
              <a:rPr lang="nl-NL" b="1" dirty="0">
                <a:solidFill>
                  <a:srgbClr val="6E5B82"/>
                </a:solidFill>
                <a:latin typeface="ThesisSans" pitchFamily="2" charset="0"/>
              </a:rPr>
              <a:t>De rol van de archiefdienst</a:t>
            </a:r>
            <a:endParaRPr lang="en-US" b="1" dirty="0">
              <a:solidFill>
                <a:srgbClr val="6E5B82"/>
              </a:solidFill>
              <a:latin typeface="ThesisSans" pitchFamily="2" charset="0"/>
            </a:endParaRPr>
          </a:p>
        </p:txBody>
      </p:sp>
      <p:sp>
        <p:nvSpPr>
          <p:cNvPr id="8" name="TextBox 7">
            <a:extLst>
              <a:ext uri="{FF2B5EF4-FFF2-40B4-BE49-F238E27FC236}">
                <a16:creationId xmlns:a16="http://schemas.microsoft.com/office/drawing/2014/main" id="{4FD66178-43DE-4253-8BE5-6A8C8E9C403F}"/>
              </a:ext>
            </a:extLst>
          </p:cNvPr>
          <p:cNvSpPr txBox="1"/>
          <p:nvPr/>
        </p:nvSpPr>
        <p:spPr>
          <a:xfrm>
            <a:off x="11048606" y="6282981"/>
            <a:ext cx="585965" cy="261610"/>
          </a:xfrm>
          <a:prstGeom prst="rect">
            <a:avLst/>
          </a:prstGeom>
          <a:noFill/>
        </p:spPr>
        <p:txBody>
          <a:bodyPr wrap="square" rtlCol="0">
            <a:spAutoFit/>
          </a:bodyPr>
          <a:lstStyle/>
          <a:p>
            <a:r>
              <a:rPr lang="nl-NL" sz="1100" b="1">
                <a:solidFill>
                  <a:srgbClr val="C2B280"/>
                </a:solidFill>
              </a:rPr>
              <a:t> </a:t>
            </a:r>
            <a:r>
              <a:rPr lang="nl-NL" sz="1100" b="1"/>
              <a:t>|</a:t>
            </a:r>
            <a:r>
              <a:rPr lang="nl-NL" sz="1100" b="1">
                <a:solidFill>
                  <a:srgbClr val="C2B280"/>
                </a:solidFill>
              </a:rPr>
              <a:t> </a:t>
            </a:r>
            <a:fld id="{55DBB7A7-9BBA-4FA3-9958-08F3EB7FD418}" type="slidenum">
              <a:rPr lang="nl-NL" sz="1100" b="1" smtClean="0">
                <a:solidFill>
                  <a:srgbClr val="C2B280"/>
                </a:solidFill>
              </a:rPr>
              <a:pPr/>
              <a:t>3</a:t>
            </a:fld>
            <a:endParaRPr lang="en-US" sz="1100" b="1">
              <a:solidFill>
                <a:srgbClr val="C2B280"/>
              </a:solidFill>
            </a:endParaRPr>
          </a:p>
        </p:txBody>
      </p:sp>
      <p:sp>
        <p:nvSpPr>
          <p:cNvPr id="15" name="TextBox 14">
            <a:extLst>
              <a:ext uri="{FF2B5EF4-FFF2-40B4-BE49-F238E27FC236}">
                <a16:creationId xmlns:a16="http://schemas.microsoft.com/office/drawing/2014/main" id="{7FD1BB31-8246-4B5B-8E77-80729B4C9F6A}"/>
              </a:ext>
            </a:extLst>
          </p:cNvPr>
          <p:cNvSpPr txBox="1"/>
          <p:nvPr/>
        </p:nvSpPr>
        <p:spPr>
          <a:xfrm>
            <a:off x="6301307" y="6290075"/>
            <a:ext cx="4955764" cy="261610"/>
          </a:xfrm>
          <a:prstGeom prst="rect">
            <a:avLst/>
          </a:prstGeom>
          <a:noFill/>
        </p:spPr>
        <p:txBody>
          <a:bodyPr wrap="square" rtlCol="0">
            <a:spAutoFit/>
          </a:bodyPr>
          <a:lstStyle/>
          <a:p>
            <a:pPr algn="r"/>
            <a:r>
              <a:rPr lang="en-US" sz="1100" b="1" dirty="0">
                <a:solidFill>
                  <a:srgbClr val="6E5B82"/>
                </a:solidFill>
              </a:rPr>
              <a:t>20-01-2022| </a:t>
            </a:r>
            <a:r>
              <a:rPr lang="en-US" sz="1100" b="1" dirty="0" err="1">
                <a:solidFill>
                  <a:srgbClr val="6E5B82"/>
                </a:solidFill>
              </a:rPr>
              <a:t>Archiefdienst</a:t>
            </a:r>
            <a:r>
              <a:rPr lang="en-US" sz="1100" b="1" dirty="0">
                <a:solidFill>
                  <a:srgbClr val="6E5B82"/>
                </a:solidFill>
              </a:rPr>
              <a:t> en de </a:t>
            </a:r>
            <a:r>
              <a:rPr lang="en-US" sz="1100" b="1" dirty="0" err="1">
                <a:solidFill>
                  <a:srgbClr val="6E5B82"/>
                </a:solidFill>
              </a:rPr>
              <a:t>Omgevingswet</a:t>
            </a:r>
            <a:endParaRPr lang="en-US" sz="1100" b="1" dirty="0">
              <a:solidFill>
                <a:srgbClr val="6E5B82"/>
              </a:solidFill>
            </a:endParaRPr>
          </a:p>
        </p:txBody>
      </p:sp>
      <p:sp>
        <p:nvSpPr>
          <p:cNvPr id="9" name="TextBox 8">
            <a:extLst>
              <a:ext uri="{FF2B5EF4-FFF2-40B4-BE49-F238E27FC236}">
                <a16:creationId xmlns:a16="http://schemas.microsoft.com/office/drawing/2014/main" id="{3082B5CC-B95A-43EB-A09A-CC7EE7BDE0F6}"/>
              </a:ext>
            </a:extLst>
          </p:cNvPr>
          <p:cNvSpPr txBox="1"/>
          <p:nvPr/>
        </p:nvSpPr>
        <p:spPr>
          <a:xfrm>
            <a:off x="6678432" y="719229"/>
            <a:ext cx="5637328" cy="4247317"/>
          </a:xfrm>
          <a:prstGeom prst="rect">
            <a:avLst/>
          </a:prstGeom>
          <a:noFill/>
        </p:spPr>
        <p:txBody>
          <a:bodyPr wrap="square" rtlCol="0">
            <a:spAutoFit/>
          </a:bodyPr>
          <a:lstStyle/>
          <a:p>
            <a:pPr marL="342900" indent="-342900">
              <a:buFont typeface="+mj-lt"/>
              <a:buAutoNum type="arabicPeriod"/>
            </a:pPr>
            <a:r>
              <a:rPr lang="nl-NL" dirty="0"/>
              <a:t>Buiten de DSO processen</a:t>
            </a:r>
          </a:p>
          <a:p>
            <a:pPr marL="342900" indent="-342900">
              <a:buFont typeface="+mj-lt"/>
              <a:buAutoNum type="arabicPeriod"/>
            </a:pPr>
            <a:r>
              <a:rPr lang="nl-NL" dirty="0">
                <a:sym typeface="Wingdings" panose="05000000000000000000" pitchFamily="2" charset="2"/>
              </a:rPr>
              <a:t>Wel belanghebbende</a:t>
            </a:r>
          </a:p>
          <a:p>
            <a:pPr marL="800100" lvl="1" indent="-342900">
              <a:buFont typeface="Arial" panose="020B0604020202020204" pitchFamily="34" charset="0"/>
              <a:buChar char="•"/>
            </a:pPr>
            <a:r>
              <a:rPr lang="nl-NL" dirty="0">
                <a:sym typeface="Wingdings" panose="05000000000000000000" pitchFamily="2" charset="2"/>
              </a:rPr>
              <a:t>Duurzame toegankelijkheid</a:t>
            </a:r>
          </a:p>
          <a:p>
            <a:pPr marL="800100" lvl="1" indent="-342900">
              <a:buFont typeface="Arial" panose="020B0604020202020204" pitchFamily="34" charset="0"/>
              <a:buChar char="•"/>
            </a:pPr>
            <a:r>
              <a:rPr lang="nl-NL" dirty="0">
                <a:sym typeface="Wingdings" panose="05000000000000000000" pitchFamily="2" charset="2"/>
              </a:rPr>
              <a:t>Advies en toezicht</a:t>
            </a:r>
          </a:p>
          <a:p>
            <a:pPr marL="1257300" lvl="2" indent="-342900">
              <a:buFont typeface="Arial" panose="020B0604020202020204" pitchFamily="34" charset="0"/>
              <a:buChar char="•"/>
            </a:pPr>
            <a:r>
              <a:rPr lang="nl-NL" dirty="0">
                <a:sym typeface="Wingdings" panose="05000000000000000000" pitchFamily="2" charset="2"/>
              </a:rPr>
              <a:t>Migratie, conversie</a:t>
            </a:r>
          </a:p>
          <a:p>
            <a:pPr marL="1257300" lvl="2" indent="-342900">
              <a:buFont typeface="Arial" panose="020B0604020202020204" pitchFamily="34" charset="0"/>
              <a:buChar char="•"/>
            </a:pPr>
            <a:r>
              <a:rPr lang="nl-NL" dirty="0">
                <a:sym typeface="Wingdings" panose="05000000000000000000" pitchFamily="2" charset="2"/>
              </a:rPr>
              <a:t>Aanschaf applicaties</a:t>
            </a:r>
          </a:p>
          <a:p>
            <a:pPr marL="800100" lvl="1" indent="-342900">
              <a:buFont typeface="Arial" panose="020B0604020202020204" pitchFamily="34" charset="0"/>
              <a:buChar char="•"/>
            </a:pPr>
            <a:endParaRPr lang="nl-NL" dirty="0">
              <a:sym typeface="Wingdings" panose="05000000000000000000" pitchFamily="2" charset="2"/>
            </a:endParaRPr>
          </a:p>
          <a:p>
            <a:pPr marL="800100" lvl="1" indent="-342900">
              <a:buFont typeface="Arial" panose="020B0604020202020204" pitchFamily="34" charset="0"/>
              <a:buChar char="•"/>
            </a:pPr>
            <a:r>
              <a:rPr lang="nl-NL" dirty="0">
                <a:sym typeface="Wingdings" panose="05000000000000000000" pitchFamily="2" charset="2"/>
              </a:rPr>
              <a:t>Overbrenging</a:t>
            </a:r>
          </a:p>
          <a:p>
            <a:pPr lvl="1"/>
            <a:endParaRPr lang="nl-NL" dirty="0">
              <a:sym typeface="Wingdings" panose="05000000000000000000" pitchFamily="2" charset="2"/>
            </a:endParaRPr>
          </a:p>
          <a:p>
            <a:r>
              <a:rPr lang="nl-NL" dirty="0">
                <a:sym typeface="Wingdings" panose="05000000000000000000" pitchFamily="2" charset="2"/>
              </a:rPr>
              <a:t>		</a:t>
            </a:r>
          </a:p>
          <a:p>
            <a:pPr marL="800100" lvl="1" indent="-342900">
              <a:buFont typeface="+mj-lt"/>
              <a:buAutoNum type="arabicPeriod"/>
            </a:pPr>
            <a:endParaRPr lang="nl-NL" dirty="0">
              <a:sym typeface="Wingdings" panose="05000000000000000000" pitchFamily="2" charset="2"/>
            </a:endParaRPr>
          </a:p>
          <a:p>
            <a:pPr marL="800100" lvl="1" indent="-342900">
              <a:buFont typeface="+mj-lt"/>
              <a:buAutoNum type="arabicPeriod"/>
            </a:pPr>
            <a:endParaRPr lang="nl-NL" dirty="0">
              <a:sym typeface="Wingdings" panose="05000000000000000000" pitchFamily="2" charset="2"/>
            </a:endParaRPr>
          </a:p>
          <a:p>
            <a:pPr marL="800100" lvl="1" indent="-342900">
              <a:buFont typeface="Arial" panose="020B0604020202020204" pitchFamily="34" charset="0"/>
              <a:buChar char="•"/>
            </a:pPr>
            <a:endParaRPr lang="nl-NL" dirty="0">
              <a:sym typeface="Wingdings" panose="05000000000000000000" pitchFamily="2" charset="2"/>
            </a:endParaRPr>
          </a:p>
          <a:p>
            <a:pPr marL="800100" lvl="1" indent="-342900">
              <a:buFont typeface="Arial" panose="020B0604020202020204" pitchFamily="34" charset="0"/>
              <a:buChar char="•"/>
            </a:pPr>
            <a:endParaRPr lang="nl-NL" dirty="0">
              <a:sym typeface="Wingdings" panose="05000000000000000000" pitchFamily="2" charset="2"/>
            </a:endParaRPr>
          </a:p>
          <a:p>
            <a:pPr marL="342900" indent="-342900">
              <a:buFont typeface="+mj-lt"/>
              <a:buAutoNum type="arabicPeriod"/>
            </a:pPr>
            <a:endParaRPr lang="nl-NL" dirty="0"/>
          </a:p>
        </p:txBody>
      </p:sp>
    </p:spTree>
    <p:extLst>
      <p:ext uri="{BB962C8B-B14F-4D97-AF65-F5344CB8AC3E}">
        <p14:creationId xmlns:p14="http://schemas.microsoft.com/office/powerpoint/2010/main" val="2938994836"/>
      </p:ext>
    </p:extLst>
  </p:cSld>
  <p:clrMapOvr>
    <a:masterClrMapping/>
  </p:clrMapOvr>
  <mc:AlternateContent xmlns:mc="http://schemas.openxmlformats.org/markup-compatibility/2006">
    <mc:Choice xmlns:p14="http://schemas.microsoft.com/office/powerpoint/2010/main" Requires="p14">
      <p:transition spd="slow" p14:dur="2000" advTm="167640"/>
    </mc:Choice>
    <mc:Fallback>
      <p:transition spd="slow" advTm="1676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text on a black background&#10;&#10;Description automatically generated">
            <a:extLst>
              <a:ext uri="{FF2B5EF4-FFF2-40B4-BE49-F238E27FC236}">
                <a16:creationId xmlns:a16="http://schemas.microsoft.com/office/drawing/2014/main" id="{2CC575AE-CDEC-4843-A0D9-23F2931BD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05" y="5931926"/>
            <a:ext cx="784018" cy="575788"/>
          </a:xfrm>
          <a:prstGeom prst="rect">
            <a:avLst/>
          </a:prstGeom>
        </p:spPr>
      </p:pic>
      <p:sp>
        <p:nvSpPr>
          <p:cNvPr id="2" name="Title 1">
            <a:extLst>
              <a:ext uri="{FF2B5EF4-FFF2-40B4-BE49-F238E27FC236}">
                <a16:creationId xmlns:a16="http://schemas.microsoft.com/office/drawing/2014/main" id="{2F0AE6E9-1E5C-476F-89C7-973D0A62ED01}"/>
              </a:ext>
            </a:extLst>
          </p:cNvPr>
          <p:cNvSpPr>
            <a:spLocks noGrp="1"/>
          </p:cNvSpPr>
          <p:nvPr>
            <p:ph type="ctrTitle"/>
          </p:nvPr>
        </p:nvSpPr>
        <p:spPr>
          <a:xfrm>
            <a:off x="566905" y="568273"/>
            <a:ext cx="4218305" cy="1785461"/>
          </a:xfrm>
        </p:spPr>
        <p:txBody>
          <a:bodyPr lIns="0" tIns="0" rIns="0" bIns="0" anchor="t" anchorCtr="0">
            <a:normAutofit fontScale="90000"/>
          </a:bodyPr>
          <a:lstStyle/>
          <a:p>
            <a:pPr algn="l"/>
            <a:r>
              <a:rPr lang="nl-NL" b="1" dirty="0">
                <a:solidFill>
                  <a:srgbClr val="6E5B82"/>
                </a:solidFill>
                <a:latin typeface="ThesisSans" pitchFamily="2" charset="0"/>
              </a:rPr>
              <a:t>Wat gaan we krijgen</a:t>
            </a:r>
            <a:br>
              <a:rPr lang="nl-NL" b="1" dirty="0">
                <a:solidFill>
                  <a:srgbClr val="6E5B82"/>
                </a:solidFill>
                <a:latin typeface="ThesisSans" pitchFamily="2" charset="0"/>
              </a:rPr>
            </a:br>
            <a:r>
              <a:rPr lang="nl-NL" b="1" dirty="0">
                <a:solidFill>
                  <a:srgbClr val="6E5B82"/>
                </a:solidFill>
                <a:latin typeface="ThesisSans" pitchFamily="2" charset="0"/>
              </a:rPr>
              <a:t>(en van wie?)</a:t>
            </a:r>
            <a:endParaRPr lang="en-US" b="1" dirty="0">
              <a:solidFill>
                <a:srgbClr val="6E5B82"/>
              </a:solidFill>
              <a:latin typeface="ThesisSans" pitchFamily="2" charset="0"/>
            </a:endParaRPr>
          </a:p>
        </p:txBody>
      </p:sp>
      <p:sp>
        <p:nvSpPr>
          <p:cNvPr id="8" name="TextBox 7">
            <a:extLst>
              <a:ext uri="{FF2B5EF4-FFF2-40B4-BE49-F238E27FC236}">
                <a16:creationId xmlns:a16="http://schemas.microsoft.com/office/drawing/2014/main" id="{4FD66178-43DE-4253-8BE5-6A8C8E9C403F}"/>
              </a:ext>
            </a:extLst>
          </p:cNvPr>
          <p:cNvSpPr txBox="1"/>
          <p:nvPr/>
        </p:nvSpPr>
        <p:spPr>
          <a:xfrm>
            <a:off x="11048606" y="6282981"/>
            <a:ext cx="585965" cy="261610"/>
          </a:xfrm>
          <a:prstGeom prst="rect">
            <a:avLst/>
          </a:prstGeom>
          <a:noFill/>
        </p:spPr>
        <p:txBody>
          <a:bodyPr wrap="square" rtlCol="0">
            <a:spAutoFit/>
          </a:bodyPr>
          <a:lstStyle/>
          <a:p>
            <a:r>
              <a:rPr lang="nl-NL" sz="1100" b="1">
                <a:solidFill>
                  <a:srgbClr val="C2B280"/>
                </a:solidFill>
              </a:rPr>
              <a:t> </a:t>
            </a:r>
            <a:r>
              <a:rPr lang="nl-NL" sz="1100" b="1"/>
              <a:t>|</a:t>
            </a:r>
            <a:r>
              <a:rPr lang="nl-NL" sz="1100" b="1">
                <a:solidFill>
                  <a:srgbClr val="C2B280"/>
                </a:solidFill>
              </a:rPr>
              <a:t> </a:t>
            </a:r>
            <a:fld id="{55DBB7A7-9BBA-4FA3-9958-08F3EB7FD418}" type="slidenum">
              <a:rPr lang="nl-NL" sz="1100" b="1" smtClean="0">
                <a:solidFill>
                  <a:srgbClr val="C2B280"/>
                </a:solidFill>
              </a:rPr>
              <a:pPr/>
              <a:t>4</a:t>
            </a:fld>
            <a:endParaRPr lang="en-US" sz="1100" b="1">
              <a:solidFill>
                <a:srgbClr val="C2B280"/>
              </a:solidFill>
            </a:endParaRPr>
          </a:p>
        </p:txBody>
      </p:sp>
      <p:sp>
        <p:nvSpPr>
          <p:cNvPr id="15" name="TextBox 14">
            <a:extLst>
              <a:ext uri="{FF2B5EF4-FFF2-40B4-BE49-F238E27FC236}">
                <a16:creationId xmlns:a16="http://schemas.microsoft.com/office/drawing/2014/main" id="{7FD1BB31-8246-4B5B-8E77-80729B4C9F6A}"/>
              </a:ext>
            </a:extLst>
          </p:cNvPr>
          <p:cNvSpPr txBox="1"/>
          <p:nvPr/>
        </p:nvSpPr>
        <p:spPr>
          <a:xfrm>
            <a:off x="6301307" y="6290075"/>
            <a:ext cx="4955764" cy="261610"/>
          </a:xfrm>
          <a:prstGeom prst="rect">
            <a:avLst/>
          </a:prstGeom>
          <a:noFill/>
        </p:spPr>
        <p:txBody>
          <a:bodyPr wrap="square" rtlCol="0">
            <a:spAutoFit/>
          </a:bodyPr>
          <a:lstStyle/>
          <a:p>
            <a:pPr algn="r"/>
            <a:r>
              <a:rPr lang="en-US" sz="1100" b="1" dirty="0">
                <a:solidFill>
                  <a:srgbClr val="6E5B82"/>
                </a:solidFill>
              </a:rPr>
              <a:t>20-01-2022| </a:t>
            </a:r>
            <a:r>
              <a:rPr lang="en-US" sz="1100" b="1" dirty="0" err="1">
                <a:solidFill>
                  <a:srgbClr val="6E5B82"/>
                </a:solidFill>
              </a:rPr>
              <a:t>Archiefdienst</a:t>
            </a:r>
            <a:r>
              <a:rPr lang="en-US" sz="1100" b="1" dirty="0">
                <a:solidFill>
                  <a:srgbClr val="6E5B82"/>
                </a:solidFill>
              </a:rPr>
              <a:t> en de </a:t>
            </a:r>
            <a:r>
              <a:rPr lang="en-US" sz="1100" b="1" dirty="0" err="1">
                <a:solidFill>
                  <a:srgbClr val="6E5B82"/>
                </a:solidFill>
              </a:rPr>
              <a:t>Omgevingswet</a:t>
            </a:r>
            <a:endParaRPr lang="en-US" sz="1100" b="1" dirty="0">
              <a:solidFill>
                <a:srgbClr val="6E5B82"/>
              </a:solidFill>
            </a:endParaRPr>
          </a:p>
        </p:txBody>
      </p:sp>
      <p:sp>
        <p:nvSpPr>
          <p:cNvPr id="9" name="TextBox 8">
            <a:extLst>
              <a:ext uri="{FF2B5EF4-FFF2-40B4-BE49-F238E27FC236}">
                <a16:creationId xmlns:a16="http://schemas.microsoft.com/office/drawing/2014/main" id="{3082B5CC-B95A-43EB-A09A-CC7EE7BDE0F6}"/>
              </a:ext>
            </a:extLst>
          </p:cNvPr>
          <p:cNvSpPr txBox="1"/>
          <p:nvPr/>
        </p:nvSpPr>
        <p:spPr>
          <a:xfrm>
            <a:off x="6705592" y="719229"/>
            <a:ext cx="5637328" cy="3693319"/>
          </a:xfrm>
          <a:prstGeom prst="rect">
            <a:avLst/>
          </a:prstGeom>
          <a:noFill/>
        </p:spPr>
        <p:txBody>
          <a:bodyPr wrap="square" rtlCol="0">
            <a:spAutoFit/>
          </a:bodyPr>
          <a:lstStyle/>
          <a:p>
            <a:pPr marL="342900" indent="-342900">
              <a:buFont typeface="+mj-lt"/>
              <a:buAutoNum type="arabicPeriod"/>
            </a:pPr>
            <a:r>
              <a:rPr lang="nl-NL" dirty="0"/>
              <a:t>Ketensamenwerking in DSO centraal</a:t>
            </a:r>
          </a:p>
          <a:p>
            <a:pPr marL="800100" lvl="1" indent="-342900">
              <a:buFont typeface="Arial" panose="020B0604020202020204" pitchFamily="34" charset="0"/>
              <a:buChar char="•"/>
            </a:pPr>
            <a:r>
              <a:rPr lang="nl-NL" dirty="0">
                <a:sym typeface="Wingdings" panose="05000000000000000000" pitchFamily="2" charset="2"/>
              </a:rPr>
              <a:t>Zullen er volledige dossiers zijn?</a:t>
            </a:r>
          </a:p>
          <a:p>
            <a:pPr marL="1257300" lvl="2" indent="-342900">
              <a:buFont typeface="Arial" panose="020B0604020202020204" pitchFamily="34" charset="0"/>
              <a:buChar char="•"/>
            </a:pPr>
            <a:r>
              <a:rPr lang="nl-NL" dirty="0">
                <a:sym typeface="Wingdings" panose="05000000000000000000" pitchFamily="2" charset="2"/>
              </a:rPr>
              <a:t>Eindproduct?</a:t>
            </a:r>
          </a:p>
          <a:p>
            <a:pPr marL="1257300" lvl="2" indent="-342900">
              <a:buFont typeface="Arial" panose="020B0604020202020204" pitchFamily="34" charset="0"/>
              <a:buChar char="•"/>
            </a:pPr>
            <a:r>
              <a:rPr lang="nl-NL" dirty="0">
                <a:sym typeface="Wingdings" panose="05000000000000000000" pitchFamily="2" charset="2"/>
              </a:rPr>
              <a:t>Weten hoe iets tot stand is </a:t>
            </a:r>
            <a:r>
              <a:rPr lang="nl-NL">
                <a:sym typeface="Wingdings" panose="05000000000000000000" pitchFamily="2" charset="2"/>
              </a:rPr>
              <a:t>gekomen?</a:t>
            </a:r>
            <a:endParaRPr lang="nl-NL" dirty="0">
              <a:sym typeface="Wingdings" panose="05000000000000000000" pitchFamily="2" charset="2"/>
            </a:endParaRPr>
          </a:p>
          <a:p>
            <a:pPr marL="800100" lvl="1" indent="-342900">
              <a:buFont typeface="Arial" panose="020B0604020202020204" pitchFamily="34" charset="0"/>
              <a:buChar char="•"/>
            </a:pPr>
            <a:r>
              <a:rPr lang="nl-NL" dirty="0">
                <a:sym typeface="Wingdings" panose="05000000000000000000" pitchFamily="2" charset="2"/>
              </a:rPr>
              <a:t>Losse puzzelstukjes hier en daar?</a:t>
            </a:r>
          </a:p>
          <a:p>
            <a:pPr marL="1257300" lvl="2" indent="-342900">
              <a:buFont typeface="Arial" panose="020B0604020202020204" pitchFamily="34" charset="0"/>
              <a:buChar char="•"/>
            </a:pPr>
            <a:r>
              <a:rPr lang="nl-NL" dirty="0">
                <a:sym typeface="Wingdings" panose="05000000000000000000" pitchFamily="2" charset="2"/>
              </a:rPr>
              <a:t>Gelinkt aan elkaar?</a:t>
            </a:r>
          </a:p>
          <a:p>
            <a:pPr marL="1257300" lvl="2" indent="-342900">
              <a:buFont typeface="Arial" panose="020B0604020202020204" pitchFamily="34" charset="0"/>
              <a:buChar char="•"/>
            </a:pPr>
            <a:r>
              <a:rPr lang="nl-NL" dirty="0">
                <a:sym typeface="Wingdings" panose="05000000000000000000" pitchFamily="2" charset="2"/>
              </a:rPr>
              <a:t>Komen ze op hetzelfde moment?</a:t>
            </a:r>
          </a:p>
          <a:p>
            <a:pPr marL="342900" indent="-342900">
              <a:buFont typeface="+mj-lt"/>
              <a:buAutoNum type="arabicPeriod"/>
            </a:pPr>
            <a:r>
              <a:rPr lang="nl-NL" dirty="0">
                <a:sym typeface="Wingdings" panose="05000000000000000000" pitchFamily="2" charset="2"/>
              </a:rPr>
              <a:t>Zaakgericht werken centraal</a:t>
            </a:r>
          </a:p>
          <a:p>
            <a:pPr marL="800100" lvl="1" indent="-342900">
              <a:buFont typeface="Arial" panose="020B0604020202020204" pitchFamily="34" charset="0"/>
              <a:buChar char="•"/>
            </a:pPr>
            <a:r>
              <a:rPr lang="nl-NL" dirty="0">
                <a:sym typeface="Wingdings" panose="05000000000000000000" pitchFamily="2" charset="2"/>
              </a:rPr>
              <a:t>Maar niet verplicht voor eigen ordening</a:t>
            </a:r>
          </a:p>
          <a:p>
            <a:pPr marL="342900" indent="-342900">
              <a:buFont typeface="+mj-lt"/>
              <a:buAutoNum type="arabicPeriod"/>
            </a:pPr>
            <a:r>
              <a:rPr lang="nl-NL" dirty="0">
                <a:sym typeface="Wingdings" panose="05000000000000000000" pitchFamily="2" charset="2"/>
              </a:rPr>
              <a:t>Documenten en data?</a:t>
            </a:r>
          </a:p>
          <a:p>
            <a:pPr marL="800100" lvl="1" indent="-342900">
              <a:buFont typeface="Arial" panose="020B0604020202020204" pitchFamily="34" charset="0"/>
              <a:buChar char="•"/>
            </a:pPr>
            <a:endParaRPr lang="nl-NL" dirty="0">
              <a:sym typeface="Wingdings" panose="05000000000000000000" pitchFamily="2" charset="2"/>
            </a:endParaRPr>
          </a:p>
          <a:p>
            <a:pPr marL="800100" lvl="1" indent="-342900">
              <a:buFont typeface="Arial" panose="020B0604020202020204" pitchFamily="34" charset="0"/>
              <a:buChar char="•"/>
            </a:pPr>
            <a:endParaRPr lang="nl-NL" dirty="0">
              <a:sym typeface="Wingdings" panose="05000000000000000000" pitchFamily="2" charset="2"/>
            </a:endParaRPr>
          </a:p>
          <a:p>
            <a:pPr marL="342900" indent="-342900">
              <a:buFont typeface="+mj-lt"/>
              <a:buAutoNum type="arabicPeriod"/>
            </a:pPr>
            <a:endParaRPr lang="nl-NL" dirty="0"/>
          </a:p>
        </p:txBody>
      </p:sp>
    </p:spTree>
    <p:extLst>
      <p:ext uri="{BB962C8B-B14F-4D97-AF65-F5344CB8AC3E}">
        <p14:creationId xmlns:p14="http://schemas.microsoft.com/office/powerpoint/2010/main" val="948163101"/>
      </p:ext>
    </p:extLst>
  </p:cSld>
  <p:clrMapOvr>
    <a:masterClrMapping/>
  </p:clrMapOvr>
  <mc:AlternateContent xmlns:mc="http://schemas.openxmlformats.org/markup-compatibility/2006">
    <mc:Choice xmlns:p14="http://schemas.microsoft.com/office/powerpoint/2010/main" Requires="p14">
      <p:transition spd="slow" p14:dur="2000" advTm="167640"/>
    </mc:Choice>
    <mc:Fallback>
      <p:transition spd="slow" advTm="1676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B5292FD-6921-4A1F-8296-DB353683BDCE}"/>
              </a:ext>
            </a:extLst>
          </p:cNvPr>
          <p:cNvPicPr>
            <a:picLocks noChangeAspect="1"/>
          </p:cNvPicPr>
          <p:nvPr/>
        </p:nvPicPr>
        <p:blipFill>
          <a:blip r:embed="rId3">
            <a:extLst>
              <a:ext uri="{28A0092B-C50C-407E-A947-70E740481C1C}">
                <a14:useLocalDpi xmlns:a14="http://schemas.microsoft.com/office/drawing/2010/main" val="0"/>
              </a:ext>
            </a:extLst>
          </a:blip>
          <a:srcRect t="2806" b="2806"/>
          <a:stretch/>
        </p:blipFill>
        <p:spPr>
          <a:xfrm>
            <a:off x="0" y="0"/>
            <a:ext cx="4785210" cy="6858000"/>
          </a:xfrm>
          <a:prstGeom prst="rect">
            <a:avLst/>
          </a:prstGeom>
        </p:spPr>
      </p:pic>
      <p:pic>
        <p:nvPicPr>
          <p:cNvPr id="10" name="Picture 9" descr="A close up of text on a black background&#10;&#10;Description automatically generated">
            <a:extLst>
              <a:ext uri="{FF2B5EF4-FFF2-40B4-BE49-F238E27FC236}">
                <a16:creationId xmlns:a16="http://schemas.microsoft.com/office/drawing/2014/main" id="{2CC575AE-CDEC-4843-A0D9-23F2931BD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05" y="5931926"/>
            <a:ext cx="784018" cy="575788"/>
          </a:xfrm>
          <a:prstGeom prst="rect">
            <a:avLst/>
          </a:prstGeom>
        </p:spPr>
      </p:pic>
      <p:sp>
        <p:nvSpPr>
          <p:cNvPr id="2" name="Title 1">
            <a:extLst>
              <a:ext uri="{FF2B5EF4-FFF2-40B4-BE49-F238E27FC236}">
                <a16:creationId xmlns:a16="http://schemas.microsoft.com/office/drawing/2014/main" id="{2F0AE6E9-1E5C-476F-89C7-973D0A62ED01}"/>
              </a:ext>
            </a:extLst>
          </p:cNvPr>
          <p:cNvSpPr>
            <a:spLocks noGrp="1"/>
          </p:cNvSpPr>
          <p:nvPr>
            <p:ph type="ctrTitle"/>
          </p:nvPr>
        </p:nvSpPr>
        <p:spPr>
          <a:xfrm>
            <a:off x="6755269" y="512855"/>
            <a:ext cx="4218305" cy="1785461"/>
          </a:xfrm>
        </p:spPr>
        <p:txBody>
          <a:bodyPr lIns="0" tIns="0" rIns="0" bIns="0" anchor="t" anchorCtr="0">
            <a:normAutofit fontScale="90000"/>
          </a:bodyPr>
          <a:lstStyle/>
          <a:p>
            <a:pPr algn="l"/>
            <a:r>
              <a:rPr lang="nl-NL" b="1" dirty="0">
                <a:solidFill>
                  <a:srgbClr val="6E5B82"/>
                </a:solidFill>
                <a:latin typeface="ThesisSans" pitchFamily="2" charset="0"/>
              </a:rPr>
              <a:t>Context</a:t>
            </a:r>
            <a:br>
              <a:rPr lang="nl-NL" b="1" dirty="0">
                <a:solidFill>
                  <a:srgbClr val="6E5B82"/>
                </a:solidFill>
                <a:latin typeface="ThesisSans" pitchFamily="2" charset="0"/>
              </a:rPr>
            </a:br>
            <a:r>
              <a:rPr lang="nl-NL" b="1" dirty="0">
                <a:solidFill>
                  <a:srgbClr val="6E5B82"/>
                </a:solidFill>
                <a:latin typeface="ThesisSans" pitchFamily="2" charset="0"/>
              </a:rPr>
              <a:t>&amp;</a:t>
            </a:r>
            <a:br>
              <a:rPr lang="nl-NL" b="1" dirty="0">
                <a:solidFill>
                  <a:srgbClr val="6E5B82"/>
                </a:solidFill>
                <a:latin typeface="ThesisSans" pitchFamily="2" charset="0"/>
              </a:rPr>
            </a:br>
            <a:r>
              <a:rPr lang="nl-NL" b="1" dirty="0">
                <a:solidFill>
                  <a:srgbClr val="6E5B82"/>
                </a:solidFill>
                <a:latin typeface="ThesisSans" pitchFamily="2" charset="0"/>
              </a:rPr>
              <a:t>Interpretatie</a:t>
            </a:r>
            <a:endParaRPr lang="en-US" b="1" dirty="0">
              <a:solidFill>
                <a:srgbClr val="6E5B82"/>
              </a:solidFill>
              <a:latin typeface="ThesisSans" pitchFamily="2" charset="0"/>
            </a:endParaRPr>
          </a:p>
        </p:txBody>
      </p:sp>
      <p:sp>
        <p:nvSpPr>
          <p:cNvPr id="8" name="TextBox 7">
            <a:extLst>
              <a:ext uri="{FF2B5EF4-FFF2-40B4-BE49-F238E27FC236}">
                <a16:creationId xmlns:a16="http://schemas.microsoft.com/office/drawing/2014/main" id="{4FD66178-43DE-4253-8BE5-6A8C8E9C403F}"/>
              </a:ext>
            </a:extLst>
          </p:cNvPr>
          <p:cNvSpPr txBox="1"/>
          <p:nvPr/>
        </p:nvSpPr>
        <p:spPr>
          <a:xfrm>
            <a:off x="11048606" y="6282981"/>
            <a:ext cx="585965" cy="261610"/>
          </a:xfrm>
          <a:prstGeom prst="rect">
            <a:avLst/>
          </a:prstGeom>
          <a:noFill/>
        </p:spPr>
        <p:txBody>
          <a:bodyPr wrap="square" rtlCol="0">
            <a:spAutoFit/>
          </a:bodyPr>
          <a:lstStyle/>
          <a:p>
            <a:r>
              <a:rPr lang="nl-NL" sz="1100" b="1">
                <a:solidFill>
                  <a:srgbClr val="C2B280"/>
                </a:solidFill>
              </a:rPr>
              <a:t> </a:t>
            </a:r>
            <a:r>
              <a:rPr lang="nl-NL" sz="1100" b="1"/>
              <a:t>|</a:t>
            </a:r>
            <a:r>
              <a:rPr lang="nl-NL" sz="1100" b="1">
                <a:solidFill>
                  <a:srgbClr val="C2B280"/>
                </a:solidFill>
              </a:rPr>
              <a:t> </a:t>
            </a:r>
            <a:fld id="{55DBB7A7-9BBA-4FA3-9958-08F3EB7FD418}" type="slidenum">
              <a:rPr lang="nl-NL" sz="1100" b="1" smtClean="0">
                <a:solidFill>
                  <a:srgbClr val="C2B280"/>
                </a:solidFill>
              </a:rPr>
              <a:pPr/>
              <a:t>5</a:t>
            </a:fld>
            <a:endParaRPr lang="en-US" sz="1100" b="1">
              <a:solidFill>
                <a:srgbClr val="C2B280"/>
              </a:solidFill>
            </a:endParaRPr>
          </a:p>
        </p:txBody>
      </p:sp>
      <p:sp>
        <p:nvSpPr>
          <p:cNvPr id="15" name="TextBox 14">
            <a:extLst>
              <a:ext uri="{FF2B5EF4-FFF2-40B4-BE49-F238E27FC236}">
                <a16:creationId xmlns:a16="http://schemas.microsoft.com/office/drawing/2014/main" id="{7FD1BB31-8246-4B5B-8E77-80729B4C9F6A}"/>
              </a:ext>
            </a:extLst>
          </p:cNvPr>
          <p:cNvSpPr txBox="1"/>
          <p:nvPr/>
        </p:nvSpPr>
        <p:spPr>
          <a:xfrm>
            <a:off x="6301307" y="6290075"/>
            <a:ext cx="4955764" cy="261610"/>
          </a:xfrm>
          <a:prstGeom prst="rect">
            <a:avLst/>
          </a:prstGeom>
          <a:noFill/>
        </p:spPr>
        <p:txBody>
          <a:bodyPr wrap="square" rtlCol="0">
            <a:spAutoFit/>
          </a:bodyPr>
          <a:lstStyle/>
          <a:p>
            <a:pPr algn="r"/>
            <a:r>
              <a:rPr lang="en-US" sz="1100" b="1" dirty="0">
                <a:solidFill>
                  <a:srgbClr val="6E5B82"/>
                </a:solidFill>
              </a:rPr>
              <a:t>20-01-2022| </a:t>
            </a:r>
            <a:r>
              <a:rPr lang="en-US" sz="1100" b="1" dirty="0" err="1">
                <a:solidFill>
                  <a:srgbClr val="6E5B82"/>
                </a:solidFill>
              </a:rPr>
              <a:t>Archiefdienst</a:t>
            </a:r>
            <a:r>
              <a:rPr lang="en-US" sz="1100" b="1" dirty="0">
                <a:solidFill>
                  <a:srgbClr val="6E5B82"/>
                </a:solidFill>
              </a:rPr>
              <a:t> en de </a:t>
            </a:r>
            <a:r>
              <a:rPr lang="en-US" sz="1100" b="1" dirty="0" err="1">
                <a:solidFill>
                  <a:srgbClr val="6E5B82"/>
                </a:solidFill>
              </a:rPr>
              <a:t>Omgevingswet</a:t>
            </a:r>
            <a:endParaRPr lang="en-US" sz="1100" b="1" dirty="0">
              <a:solidFill>
                <a:srgbClr val="6E5B82"/>
              </a:solidFill>
            </a:endParaRPr>
          </a:p>
        </p:txBody>
      </p:sp>
      <p:sp>
        <p:nvSpPr>
          <p:cNvPr id="9" name="TextBox 8">
            <a:extLst>
              <a:ext uri="{FF2B5EF4-FFF2-40B4-BE49-F238E27FC236}">
                <a16:creationId xmlns:a16="http://schemas.microsoft.com/office/drawing/2014/main" id="{3082B5CC-B95A-43EB-A09A-CC7EE7BDE0F6}"/>
              </a:ext>
            </a:extLst>
          </p:cNvPr>
          <p:cNvSpPr txBox="1"/>
          <p:nvPr/>
        </p:nvSpPr>
        <p:spPr>
          <a:xfrm>
            <a:off x="6677883" y="3739520"/>
            <a:ext cx="5637328" cy="929550"/>
          </a:xfrm>
          <a:prstGeom prst="rect">
            <a:avLst/>
          </a:prstGeom>
          <a:noFill/>
        </p:spPr>
        <p:txBody>
          <a:bodyPr wrap="square" rtlCol="0">
            <a:spAutoFit/>
          </a:bodyPr>
          <a:lstStyle/>
          <a:p>
            <a:r>
              <a:rPr lang="nl-NL" dirty="0"/>
              <a:t>Is het puzzelstukje </a:t>
            </a:r>
            <a:r>
              <a:rPr lang="nl-NL" dirty="0" err="1"/>
              <a:t>interpreteerbaar</a:t>
            </a:r>
            <a:r>
              <a:rPr lang="nl-NL" dirty="0"/>
              <a:t> zonder de puzzel?</a:t>
            </a:r>
          </a:p>
          <a:p>
            <a:pPr marL="342900" indent="-342900">
              <a:buFont typeface="+mj-lt"/>
              <a:buAutoNum type="arabicPeriod"/>
            </a:pPr>
            <a:endParaRPr lang="nl-NL" dirty="0"/>
          </a:p>
          <a:p>
            <a:pPr lvl="1">
              <a:lnSpc>
                <a:spcPct val="107000"/>
              </a:lnSpc>
            </a:pPr>
            <a:endParaRPr lang="nl-N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Afbeelding 12" descr="Afbeelding met tekst, teken, donker&#10;&#10;Automatisch gegenereerde beschrijving">
            <a:extLst>
              <a:ext uri="{FF2B5EF4-FFF2-40B4-BE49-F238E27FC236}">
                <a16:creationId xmlns:a16="http://schemas.microsoft.com/office/drawing/2014/main" id="{721ABD10-6F74-4923-B1F9-8A0F6C374D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429" y="5931926"/>
            <a:ext cx="784018" cy="575788"/>
          </a:xfrm>
          <a:prstGeom prst="rect">
            <a:avLst/>
          </a:prstGeom>
        </p:spPr>
      </p:pic>
    </p:spTree>
    <p:extLst>
      <p:ext uri="{BB962C8B-B14F-4D97-AF65-F5344CB8AC3E}">
        <p14:creationId xmlns:p14="http://schemas.microsoft.com/office/powerpoint/2010/main" val="1535304068"/>
      </p:ext>
    </p:extLst>
  </p:cSld>
  <p:clrMapOvr>
    <a:masterClrMapping/>
  </p:clrMapOvr>
  <mc:AlternateContent xmlns:mc="http://schemas.openxmlformats.org/markup-compatibility/2006" xmlns:p14="http://schemas.microsoft.com/office/powerpoint/2010/main">
    <mc:Choice Requires="p14">
      <p:transition spd="slow" p14:dur="2000" advTm="167640"/>
    </mc:Choice>
    <mc:Fallback xmlns="">
      <p:transition spd="slow" advTm="16764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text on a black background&#10;&#10;Description automatically generated">
            <a:extLst>
              <a:ext uri="{FF2B5EF4-FFF2-40B4-BE49-F238E27FC236}">
                <a16:creationId xmlns:a16="http://schemas.microsoft.com/office/drawing/2014/main" id="{2CC575AE-CDEC-4843-A0D9-23F2931BD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05" y="5931926"/>
            <a:ext cx="784018" cy="575788"/>
          </a:xfrm>
          <a:prstGeom prst="rect">
            <a:avLst/>
          </a:prstGeom>
        </p:spPr>
      </p:pic>
      <p:sp>
        <p:nvSpPr>
          <p:cNvPr id="2" name="Title 1">
            <a:extLst>
              <a:ext uri="{FF2B5EF4-FFF2-40B4-BE49-F238E27FC236}">
                <a16:creationId xmlns:a16="http://schemas.microsoft.com/office/drawing/2014/main" id="{2F0AE6E9-1E5C-476F-89C7-973D0A62ED01}"/>
              </a:ext>
            </a:extLst>
          </p:cNvPr>
          <p:cNvSpPr>
            <a:spLocks noGrp="1"/>
          </p:cNvSpPr>
          <p:nvPr>
            <p:ph type="ctrTitle"/>
          </p:nvPr>
        </p:nvSpPr>
        <p:spPr>
          <a:xfrm>
            <a:off x="566905" y="568273"/>
            <a:ext cx="4475875" cy="1785461"/>
          </a:xfrm>
        </p:spPr>
        <p:txBody>
          <a:bodyPr lIns="0" tIns="0" rIns="0" bIns="0" anchor="t" anchorCtr="0">
            <a:normAutofit/>
          </a:bodyPr>
          <a:lstStyle/>
          <a:p>
            <a:pPr algn="l"/>
            <a:r>
              <a:rPr lang="nl-NL" b="1" dirty="0">
                <a:solidFill>
                  <a:srgbClr val="6E5B82"/>
                </a:solidFill>
                <a:latin typeface="ThesisSans" pitchFamily="2" charset="0"/>
              </a:rPr>
              <a:t>Het e-depot &amp; het DSO</a:t>
            </a:r>
            <a:endParaRPr lang="en-US" b="1" dirty="0">
              <a:solidFill>
                <a:srgbClr val="6E5B82"/>
              </a:solidFill>
              <a:latin typeface="ThesisSans" pitchFamily="2" charset="0"/>
            </a:endParaRPr>
          </a:p>
        </p:txBody>
      </p:sp>
      <p:sp>
        <p:nvSpPr>
          <p:cNvPr id="8" name="TextBox 7">
            <a:extLst>
              <a:ext uri="{FF2B5EF4-FFF2-40B4-BE49-F238E27FC236}">
                <a16:creationId xmlns:a16="http://schemas.microsoft.com/office/drawing/2014/main" id="{4FD66178-43DE-4253-8BE5-6A8C8E9C403F}"/>
              </a:ext>
            </a:extLst>
          </p:cNvPr>
          <p:cNvSpPr txBox="1"/>
          <p:nvPr/>
        </p:nvSpPr>
        <p:spPr>
          <a:xfrm>
            <a:off x="11048606" y="6282981"/>
            <a:ext cx="585965" cy="261610"/>
          </a:xfrm>
          <a:prstGeom prst="rect">
            <a:avLst/>
          </a:prstGeom>
          <a:noFill/>
        </p:spPr>
        <p:txBody>
          <a:bodyPr wrap="square" rtlCol="0">
            <a:spAutoFit/>
          </a:bodyPr>
          <a:lstStyle/>
          <a:p>
            <a:r>
              <a:rPr lang="nl-NL" sz="1100" b="1">
                <a:solidFill>
                  <a:srgbClr val="C2B280"/>
                </a:solidFill>
              </a:rPr>
              <a:t> </a:t>
            </a:r>
            <a:r>
              <a:rPr lang="nl-NL" sz="1100" b="1"/>
              <a:t>|</a:t>
            </a:r>
            <a:r>
              <a:rPr lang="nl-NL" sz="1100" b="1">
                <a:solidFill>
                  <a:srgbClr val="C2B280"/>
                </a:solidFill>
              </a:rPr>
              <a:t> </a:t>
            </a:r>
            <a:fld id="{55DBB7A7-9BBA-4FA3-9958-08F3EB7FD418}" type="slidenum">
              <a:rPr lang="nl-NL" sz="1100" b="1" smtClean="0">
                <a:solidFill>
                  <a:srgbClr val="C2B280"/>
                </a:solidFill>
              </a:rPr>
              <a:pPr/>
              <a:t>6</a:t>
            </a:fld>
            <a:endParaRPr lang="en-US" sz="1100" b="1">
              <a:solidFill>
                <a:srgbClr val="C2B280"/>
              </a:solidFill>
            </a:endParaRPr>
          </a:p>
        </p:txBody>
      </p:sp>
      <p:sp>
        <p:nvSpPr>
          <p:cNvPr id="15" name="TextBox 14">
            <a:extLst>
              <a:ext uri="{FF2B5EF4-FFF2-40B4-BE49-F238E27FC236}">
                <a16:creationId xmlns:a16="http://schemas.microsoft.com/office/drawing/2014/main" id="{7FD1BB31-8246-4B5B-8E77-80729B4C9F6A}"/>
              </a:ext>
            </a:extLst>
          </p:cNvPr>
          <p:cNvSpPr txBox="1"/>
          <p:nvPr/>
        </p:nvSpPr>
        <p:spPr>
          <a:xfrm>
            <a:off x="6301307" y="6290075"/>
            <a:ext cx="4955764" cy="261610"/>
          </a:xfrm>
          <a:prstGeom prst="rect">
            <a:avLst/>
          </a:prstGeom>
          <a:noFill/>
        </p:spPr>
        <p:txBody>
          <a:bodyPr wrap="square" rtlCol="0">
            <a:spAutoFit/>
          </a:bodyPr>
          <a:lstStyle/>
          <a:p>
            <a:pPr algn="r"/>
            <a:r>
              <a:rPr lang="en-US" sz="1100" b="1" dirty="0">
                <a:solidFill>
                  <a:srgbClr val="6E5B82"/>
                </a:solidFill>
              </a:rPr>
              <a:t>20-01-2022| </a:t>
            </a:r>
            <a:r>
              <a:rPr lang="en-US" sz="1100" b="1" dirty="0" err="1">
                <a:solidFill>
                  <a:srgbClr val="6E5B82"/>
                </a:solidFill>
              </a:rPr>
              <a:t>Archiefdienst</a:t>
            </a:r>
            <a:r>
              <a:rPr lang="en-US" sz="1100" b="1" dirty="0">
                <a:solidFill>
                  <a:srgbClr val="6E5B82"/>
                </a:solidFill>
              </a:rPr>
              <a:t> en de </a:t>
            </a:r>
            <a:r>
              <a:rPr lang="en-US" sz="1100" b="1" dirty="0" err="1">
                <a:solidFill>
                  <a:srgbClr val="6E5B82"/>
                </a:solidFill>
              </a:rPr>
              <a:t>Omgevingswet</a:t>
            </a:r>
            <a:endParaRPr lang="en-US" sz="1100" b="1" dirty="0">
              <a:solidFill>
                <a:srgbClr val="6E5B82"/>
              </a:solidFill>
            </a:endParaRPr>
          </a:p>
        </p:txBody>
      </p:sp>
      <p:sp>
        <p:nvSpPr>
          <p:cNvPr id="9" name="TextBox 8">
            <a:extLst>
              <a:ext uri="{FF2B5EF4-FFF2-40B4-BE49-F238E27FC236}">
                <a16:creationId xmlns:a16="http://schemas.microsoft.com/office/drawing/2014/main" id="{3082B5CC-B95A-43EB-A09A-CC7EE7BDE0F6}"/>
              </a:ext>
            </a:extLst>
          </p:cNvPr>
          <p:cNvSpPr txBox="1"/>
          <p:nvPr/>
        </p:nvSpPr>
        <p:spPr>
          <a:xfrm>
            <a:off x="6554672" y="728465"/>
            <a:ext cx="5637328" cy="5909310"/>
          </a:xfrm>
          <a:prstGeom prst="rect">
            <a:avLst/>
          </a:prstGeom>
          <a:noFill/>
        </p:spPr>
        <p:txBody>
          <a:bodyPr wrap="square" rtlCol="0">
            <a:spAutoFit/>
          </a:bodyPr>
          <a:lstStyle/>
          <a:p>
            <a:pPr marL="342900" indent="-342900">
              <a:buFont typeface="+mj-lt"/>
              <a:buAutoNum type="arabicPeriod"/>
            </a:pPr>
            <a:r>
              <a:rPr lang="nl-NL" dirty="0">
                <a:sym typeface="Wingdings" panose="05000000000000000000" pitchFamily="2" charset="2"/>
              </a:rPr>
              <a:t>Is overbrenging wenselijk?</a:t>
            </a:r>
          </a:p>
          <a:p>
            <a:pPr marL="342900" indent="-342900">
              <a:buFont typeface="+mj-lt"/>
              <a:buAutoNum type="arabicPeriod"/>
            </a:pPr>
            <a:endParaRPr lang="nl-NL" dirty="0">
              <a:sym typeface="Wingdings" panose="05000000000000000000" pitchFamily="2" charset="2"/>
            </a:endParaRPr>
          </a:p>
          <a:p>
            <a:pPr marL="800100" lvl="1" indent="-342900">
              <a:buFont typeface="Arial" panose="020B0604020202020204" pitchFamily="34" charset="0"/>
              <a:buChar char="•"/>
            </a:pPr>
            <a:r>
              <a:rPr lang="nl-NL" dirty="0">
                <a:sym typeface="Wingdings" panose="05000000000000000000" pitchFamily="2" charset="2"/>
              </a:rPr>
              <a:t>Zo ja: wat is er dan nodig?</a:t>
            </a:r>
          </a:p>
          <a:p>
            <a:pPr marL="1257300" lvl="2" indent="-342900">
              <a:buFont typeface="Arial" panose="020B0604020202020204" pitchFamily="34" charset="0"/>
              <a:buChar char="•"/>
            </a:pPr>
            <a:r>
              <a:rPr lang="nl-NL" dirty="0">
                <a:sym typeface="Wingdings" panose="05000000000000000000" pitchFamily="2" charset="2"/>
              </a:rPr>
              <a:t>Viewer?</a:t>
            </a:r>
          </a:p>
          <a:p>
            <a:pPr marL="1257300" lvl="2" indent="-342900">
              <a:buFont typeface="Arial" panose="020B0604020202020204" pitchFamily="34" charset="0"/>
              <a:buChar char="•"/>
            </a:pPr>
            <a:r>
              <a:rPr lang="nl-NL" dirty="0">
                <a:sym typeface="Wingdings" panose="05000000000000000000" pitchFamily="2" charset="2"/>
              </a:rPr>
              <a:t>Gestructureerde data?</a:t>
            </a:r>
          </a:p>
          <a:p>
            <a:pPr marL="1257300" lvl="2" indent="-342900">
              <a:buFont typeface="Arial" panose="020B0604020202020204" pitchFamily="34" charset="0"/>
              <a:buChar char="•"/>
            </a:pPr>
            <a:r>
              <a:rPr lang="nl-NL" dirty="0">
                <a:sym typeface="Wingdings" panose="05000000000000000000" pitchFamily="2" charset="2"/>
              </a:rPr>
              <a:t>Link met het DSO? (tijdreizen)</a:t>
            </a:r>
          </a:p>
          <a:p>
            <a:pPr marL="1257300" lvl="2" indent="-342900">
              <a:buFont typeface="Arial" panose="020B0604020202020204" pitchFamily="34" charset="0"/>
              <a:buChar char="•"/>
            </a:pPr>
            <a:endParaRPr lang="nl-NL" dirty="0">
              <a:sym typeface="Wingdings" panose="05000000000000000000" pitchFamily="2" charset="2"/>
            </a:endParaRPr>
          </a:p>
          <a:p>
            <a:pPr marL="800100" lvl="1" indent="-342900">
              <a:buFont typeface="Arial" panose="020B0604020202020204" pitchFamily="34" charset="0"/>
              <a:buChar char="•"/>
            </a:pPr>
            <a:r>
              <a:rPr lang="nl-NL" dirty="0">
                <a:sym typeface="Wingdings" panose="05000000000000000000" pitchFamily="2" charset="2"/>
              </a:rPr>
              <a:t>Zo nee: Wat dan?</a:t>
            </a:r>
          </a:p>
          <a:p>
            <a:pPr marL="1257300" lvl="2" indent="-342900">
              <a:buFont typeface="Arial" panose="020B0604020202020204" pitchFamily="34" charset="0"/>
              <a:buChar char="•"/>
            </a:pPr>
            <a:r>
              <a:rPr lang="nl-NL" dirty="0">
                <a:sym typeface="Wingdings" panose="05000000000000000000" pitchFamily="2" charset="2"/>
              </a:rPr>
              <a:t>Archiefdienst krijgt toegang tot </a:t>
            </a:r>
            <a:r>
              <a:rPr lang="nl-NL" dirty="0" err="1">
                <a:sym typeface="Wingdings" panose="05000000000000000000" pitchFamily="2" charset="2"/>
              </a:rPr>
              <a:t>vakapplicatie</a:t>
            </a:r>
            <a:r>
              <a:rPr lang="nl-NL" dirty="0">
                <a:sym typeface="Wingdings" panose="05000000000000000000" pitchFamily="2" charset="2"/>
              </a:rPr>
              <a:t> &amp; DSO?</a:t>
            </a:r>
          </a:p>
          <a:p>
            <a:pPr marL="1257300" lvl="2" indent="-342900">
              <a:buFont typeface="Arial" panose="020B0604020202020204" pitchFamily="34" charset="0"/>
              <a:buChar char="•"/>
            </a:pPr>
            <a:r>
              <a:rPr lang="nl-NL" dirty="0">
                <a:sym typeface="Wingdings" panose="05000000000000000000" pitchFamily="2" charset="2"/>
              </a:rPr>
              <a:t>Koppeling DSO (/</a:t>
            </a:r>
            <a:r>
              <a:rPr lang="nl-NL" dirty="0" err="1">
                <a:sym typeface="Wingdings" panose="05000000000000000000" pitchFamily="2" charset="2"/>
              </a:rPr>
              <a:t>vakapplicatie</a:t>
            </a:r>
            <a:r>
              <a:rPr lang="nl-NL" dirty="0">
                <a:sym typeface="Wingdings" panose="05000000000000000000" pitchFamily="2" charset="2"/>
              </a:rPr>
              <a:t>) en e-depot?</a:t>
            </a:r>
          </a:p>
          <a:p>
            <a:pPr marL="1257300" lvl="2" indent="-342900">
              <a:buFont typeface="Arial" panose="020B0604020202020204" pitchFamily="34" charset="0"/>
              <a:buChar char="•"/>
            </a:pPr>
            <a:r>
              <a:rPr lang="nl-NL" dirty="0">
                <a:sym typeface="Wingdings" panose="05000000000000000000" pitchFamily="2" charset="2"/>
              </a:rPr>
              <a:t>Welke maatregelen in de applicaties?</a:t>
            </a:r>
          </a:p>
          <a:p>
            <a:pPr lvl="2"/>
            <a:endParaRPr lang="nl-NL" dirty="0">
              <a:sym typeface="Wingdings" panose="05000000000000000000" pitchFamily="2" charset="2"/>
            </a:endParaRPr>
          </a:p>
          <a:p>
            <a:pPr marL="342900" indent="-342900">
              <a:buFont typeface="+mj-lt"/>
              <a:buAutoNum type="arabicPeriod"/>
            </a:pPr>
            <a:r>
              <a:rPr lang="nl-NL" dirty="0">
                <a:sym typeface="Wingdings" panose="05000000000000000000" pitchFamily="2" charset="2"/>
              </a:rPr>
              <a:t>Standaarden &amp; Common </a:t>
            </a:r>
            <a:r>
              <a:rPr lang="nl-NL" dirty="0" err="1">
                <a:sym typeface="Wingdings" panose="05000000000000000000" pitchFamily="2" charset="2"/>
              </a:rPr>
              <a:t>Ground</a:t>
            </a:r>
            <a:endParaRPr lang="nl-NL" dirty="0">
              <a:sym typeface="Wingdings" panose="05000000000000000000" pitchFamily="2" charset="2"/>
            </a:endParaRPr>
          </a:p>
          <a:p>
            <a:pPr marL="800100" lvl="1" indent="-342900">
              <a:buFont typeface="+mj-lt"/>
              <a:buAutoNum type="arabicPeriod"/>
            </a:pPr>
            <a:r>
              <a:rPr lang="nl-NL" dirty="0">
                <a:sym typeface="Wingdings" panose="05000000000000000000" pitchFamily="2" charset="2"/>
              </a:rPr>
              <a:t>Zelfde data</a:t>
            </a:r>
          </a:p>
          <a:p>
            <a:pPr marL="800100" lvl="1" indent="-342900">
              <a:buFont typeface="+mj-lt"/>
              <a:buAutoNum type="arabicPeriod"/>
            </a:pPr>
            <a:r>
              <a:rPr lang="nl-NL" dirty="0">
                <a:sym typeface="Wingdings" panose="05000000000000000000" pitchFamily="2" charset="2"/>
              </a:rPr>
              <a:t>Geen achterstallig werk</a:t>
            </a:r>
          </a:p>
          <a:p>
            <a:pPr marL="800100" lvl="1" indent="-342900">
              <a:buFont typeface="+mj-lt"/>
              <a:buAutoNum type="arabicPeriod"/>
            </a:pPr>
            <a:r>
              <a:rPr lang="nl-NL" dirty="0">
                <a:sym typeface="Wingdings" panose="05000000000000000000" pitchFamily="2" charset="2"/>
              </a:rPr>
              <a:t>Vervroegd kunnen overbrengen</a:t>
            </a:r>
          </a:p>
          <a:p>
            <a:pPr lvl="1"/>
            <a:endParaRPr lang="nl-NL" dirty="0">
              <a:sym typeface="Wingdings" panose="05000000000000000000" pitchFamily="2" charset="2"/>
            </a:endParaRPr>
          </a:p>
          <a:p>
            <a:pPr lvl="1"/>
            <a:endParaRPr lang="nl-NL" dirty="0">
              <a:sym typeface="Wingdings" panose="05000000000000000000" pitchFamily="2" charset="2"/>
            </a:endParaRPr>
          </a:p>
          <a:p>
            <a:pPr marL="800100" lvl="1" indent="-342900">
              <a:buFont typeface="Arial" panose="020B0604020202020204" pitchFamily="34" charset="0"/>
              <a:buChar char="•"/>
            </a:pPr>
            <a:endParaRPr lang="nl-NL" dirty="0">
              <a:sym typeface="Wingdings" panose="05000000000000000000" pitchFamily="2" charset="2"/>
            </a:endParaRPr>
          </a:p>
          <a:p>
            <a:pPr marL="342900" indent="-342900">
              <a:buFont typeface="+mj-lt"/>
              <a:buAutoNum type="arabicPeriod"/>
            </a:pPr>
            <a:endParaRPr lang="nl-NL" dirty="0"/>
          </a:p>
        </p:txBody>
      </p:sp>
    </p:spTree>
    <p:extLst>
      <p:ext uri="{BB962C8B-B14F-4D97-AF65-F5344CB8AC3E}">
        <p14:creationId xmlns:p14="http://schemas.microsoft.com/office/powerpoint/2010/main" val="433063120"/>
      </p:ext>
    </p:extLst>
  </p:cSld>
  <p:clrMapOvr>
    <a:masterClrMapping/>
  </p:clrMapOvr>
  <mc:AlternateContent xmlns:mc="http://schemas.openxmlformats.org/markup-compatibility/2006">
    <mc:Choice xmlns:p14="http://schemas.microsoft.com/office/powerpoint/2010/main" Requires="p14">
      <p:transition spd="slow" p14:dur="2000" advTm="167640"/>
    </mc:Choice>
    <mc:Fallback>
      <p:transition spd="slow" advTm="1676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text on a black background&#10;&#10;Description automatically generated">
            <a:extLst>
              <a:ext uri="{FF2B5EF4-FFF2-40B4-BE49-F238E27FC236}">
                <a16:creationId xmlns:a16="http://schemas.microsoft.com/office/drawing/2014/main" id="{2CC575AE-CDEC-4843-A0D9-23F2931BD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05" y="5931926"/>
            <a:ext cx="784018" cy="575788"/>
          </a:xfrm>
          <a:prstGeom prst="rect">
            <a:avLst/>
          </a:prstGeom>
        </p:spPr>
      </p:pic>
      <p:sp>
        <p:nvSpPr>
          <p:cNvPr id="2" name="Title 1">
            <a:extLst>
              <a:ext uri="{FF2B5EF4-FFF2-40B4-BE49-F238E27FC236}">
                <a16:creationId xmlns:a16="http://schemas.microsoft.com/office/drawing/2014/main" id="{2F0AE6E9-1E5C-476F-89C7-973D0A62ED01}"/>
              </a:ext>
            </a:extLst>
          </p:cNvPr>
          <p:cNvSpPr>
            <a:spLocks noGrp="1"/>
          </p:cNvSpPr>
          <p:nvPr>
            <p:ph type="ctrTitle"/>
          </p:nvPr>
        </p:nvSpPr>
        <p:spPr>
          <a:xfrm>
            <a:off x="1062183" y="1117761"/>
            <a:ext cx="9845962" cy="1785461"/>
          </a:xfrm>
        </p:spPr>
        <p:txBody>
          <a:bodyPr lIns="0" tIns="0" rIns="0" bIns="0" anchor="t" anchorCtr="0">
            <a:normAutofit/>
          </a:bodyPr>
          <a:lstStyle/>
          <a:p>
            <a:pPr algn="l"/>
            <a:r>
              <a:rPr lang="nl-NL" b="1" dirty="0">
                <a:solidFill>
                  <a:srgbClr val="6E5B82"/>
                </a:solidFill>
                <a:latin typeface="ThesisSans" pitchFamily="2" charset="0"/>
              </a:rPr>
              <a:t>Bedankt voor jullie aandacht!</a:t>
            </a:r>
            <a:endParaRPr lang="en-US" b="1" dirty="0">
              <a:solidFill>
                <a:srgbClr val="6E5B82"/>
              </a:solidFill>
              <a:latin typeface="ThesisSans" pitchFamily="2" charset="0"/>
            </a:endParaRPr>
          </a:p>
        </p:txBody>
      </p:sp>
      <p:sp>
        <p:nvSpPr>
          <p:cNvPr id="8" name="TextBox 7">
            <a:extLst>
              <a:ext uri="{FF2B5EF4-FFF2-40B4-BE49-F238E27FC236}">
                <a16:creationId xmlns:a16="http://schemas.microsoft.com/office/drawing/2014/main" id="{4FD66178-43DE-4253-8BE5-6A8C8E9C403F}"/>
              </a:ext>
            </a:extLst>
          </p:cNvPr>
          <p:cNvSpPr txBox="1"/>
          <p:nvPr/>
        </p:nvSpPr>
        <p:spPr>
          <a:xfrm>
            <a:off x="11048606" y="6282981"/>
            <a:ext cx="585965" cy="261610"/>
          </a:xfrm>
          <a:prstGeom prst="rect">
            <a:avLst/>
          </a:prstGeom>
          <a:noFill/>
        </p:spPr>
        <p:txBody>
          <a:bodyPr wrap="square" rtlCol="0">
            <a:spAutoFit/>
          </a:bodyPr>
          <a:lstStyle/>
          <a:p>
            <a:r>
              <a:rPr lang="nl-NL" sz="1100" b="1">
                <a:solidFill>
                  <a:srgbClr val="C2B280"/>
                </a:solidFill>
              </a:rPr>
              <a:t> </a:t>
            </a:r>
            <a:r>
              <a:rPr lang="nl-NL" sz="1100" b="1"/>
              <a:t>|</a:t>
            </a:r>
            <a:r>
              <a:rPr lang="nl-NL" sz="1100" b="1">
                <a:solidFill>
                  <a:srgbClr val="C2B280"/>
                </a:solidFill>
              </a:rPr>
              <a:t> </a:t>
            </a:r>
            <a:fld id="{55DBB7A7-9BBA-4FA3-9958-08F3EB7FD418}" type="slidenum">
              <a:rPr lang="nl-NL" sz="1100" b="1" smtClean="0">
                <a:solidFill>
                  <a:srgbClr val="C2B280"/>
                </a:solidFill>
              </a:rPr>
              <a:pPr/>
              <a:t>7</a:t>
            </a:fld>
            <a:endParaRPr lang="en-US" sz="1100" b="1">
              <a:solidFill>
                <a:srgbClr val="C2B280"/>
              </a:solidFill>
            </a:endParaRPr>
          </a:p>
        </p:txBody>
      </p:sp>
      <p:sp>
        <p:nvSpPr>
          <p:cNvPr id="15" name="TextBox 14">
            <a:extLst>
              <a:ext uri="{FF2B5EF4-FFF2-40B4-BE49-F238E27FC236}">
                <a16:creationId xmlns:a16="http://schemas.microsoft.com/office/drawing/2014/main" id="{7FD1BB31-8246-4B5B-8E77-80729B4C9F6A}"/>
              </a:ext>
            </a:extLst>
          </p:cNvPr>
          <p:cNvSpPr txBox="1"/>
          <p:nvPr/>
        </p:nvSpPr>
        <p:spPr>
          <a:xfrm>
            <a:off x="6301307" y="6290075"/>
            <a:ext cx="4955764" cy="261610"/>
          </a:xfrm>
          <a:prstGeom prst="rect">
            <a:avLst/>
          </a:prstGeom>
          <a:noFill/>
        </p:spPr>
        <p:txBody>
          <a:bodyPr wrap="square" rtlCol="0">
            <a:spAutoFit/>
          </a:bodyPr>
          <a:lstStyle/>
          <a:p>
            <a:pPr algn="r"/>
            <a:r>
              <a:rPr lang="en-US" sz="1100" b="1" dirty="0">
                <a:solidFill>
                  <a:srgbClr val="6E5B82"/>
                </a:solidFill>
              </a:rPr>
              <a:t>20-01-2022| </a:t>
            </a:r>
            <a:r>
              <a:rPr lang="en-US" sz="1100" b="1" dirty="0" err="1">
                <a:solidFill>
                  <a:srgbClr val="6E5B82"/>
                </a:solidFill>
              </a:rPr>
              <a:t>Archiefdienst</a:t>
            </a:r>
            <a:r>
              <a:rPr lang="en-US" sz="1100" b="1" dirty="0">
                <a:solidFill>
                  <a:srgbClr val="6E5B82"/>
                </a:solidFill>
              </a:rPr>
              <a:t> en de </a:t>
            </a:r>
            <a:r>
              <a:rPr lang="en-US" sz="1100" b="1" dirty="0" err="1">
                <a:solidFill>
                  <a:srgbClr val="6E5B82"/>
                </a:solidFill>
              </a:rPr>
              <a:t>Omgevingswet</a:t>
            </a:r>
            <a:endParaRPr lang="en-US" sz="1100" b="1" dirty="0">
              <a:solidFill>
                <a:srgbClr val="6E5B82"/>
              </a:solidFill>
            </a:endParaRPr>
          </a:p>
        </p:txBody>
      </p:sp>
      <p:sp>
        <p:nvSpPr>
          <p:cNvPr id="9" name="TextBox 8">
            <a:extLst>
              <a:ext uri="{FF2B5EF4-FFF2-40B4-BE49-F238E27FC236}">
                <a16:creationId xmlns:a16="http://schemas.microsoft.com/office/drawing/2014/main" id="{3082B5CC-B95A-43EB-A09A-CC7EE7BDE0F6}"/>
              </a:ext>
            </a:extLst>
          </p:cNvPr>
          <p:cNvSpPr txBox="1"/>
          <p:nvPr/>
        </p:nvSpPr>
        <p:spPr>
          <a:xfrm>
            <a:off x="4088563" y="101502"/>
            <a:ext cx="5637328" cy="1200329"/>
          </a:xfrm>
          <a:prstGeom prst="rect">
            <a:avLst/>
          </a:prstGeom>
          <a:noFill/>
        </p:spPr>
        <p:txBody>
          <a:bodyPr wrap="square" rtlCol="0">
            <a:spAutoFit/>
          </a:bodyPr>
          <a:lstStyle/>
          <a:p>
            <a:pPr lvl="1"/>
            <a:endParaRPr lang="nl-NL" dirty="0">
              <a:sym typeface="Wingdings" panose="05000000000000000000" pitchFamily="2" charset="2"/>
            </a:endParaRPr>
          </a:p>
          <a:p>
            <a:pPr lvl="1"/>
            <a:endParaRPr lang="nl-NL" dirty="0">
              <a:sym typeface="Wingdings" panose="05000000000000000000" pitchFamily="2" charset="2"/>
            </a:endParaRPr>
          </a:p>
          <a:p>
            <a:pPr marL="800100" lvl="1" indent="-342900">
              <a:buFont typeface="Arial" panose="020B0604020202020204" pitchFamily="34" charset="0"/>
              <a:buChar char="•"/>
            </a:pPr>
            <a:endParaRPr lang="nl-NL" dirty="0">
              <a:sym typeface="Wingdings" panose="05000000000000000000" pitchFamily="2" charset="2"/>
            </a:endParaRPr>
          </a:p>
          <a:p>
            <a:pPr marL="342900" indent="-342900">
              <a:buFont typeface="+mj-lt"/>
              <a:buAutoNum type="arabicPeriod"/>
            </a:pPr>
            <a:endParaRPr lang="nl-NL" dirty="0"/>
          </a:p>
        </p:txBody>
      </p:sp>
      <p:pic>
        <p:nvPicPr>
          <p:cNvPr id="7" name="Picture 9" descr="A close up of text on a black background&#10;&#10;Description automatically generated">
            <a:extLst>
              <a:ext uri="{FF2B5EF4-FFF2-40B4-BE49-F238E27FC236}">
                <a16:creationId xmlns:a16="http://schemas.microsoft.com/office/drawing/2014/main" id="{A3759663-C8E7-424E-8ADF-996B673BF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062" y="3092942"/>
            <a:ext cx="4023702" cy="2955033"/>
          </a:xfrm>
          <a:prstGeom prst="rect">
            <a:avLst/>
          </a:prstGeom>
        </p:spPr>
      </p:pic>
    </p:spTree>
    <p:extLst>
      <p:ext uri="{BB962C8B-B14F-4D97-AF65-F5344CB8AC3E}">
        <p14:creationId xmlns:p14="http://schemas.microsoft.com/office/powerpoint/2010/main" val="2138791417"/>
      </p:ext>
    </p:extLst>
  </p:cSld>
  <p:clrMapOvr>
    <a:masterClrMapping/>
  </p:clrMapOvr>
  <mc:AlternateContent xmlns:mc="http://schemas.openxmlformats.org/markup-compatibility/2006">
    <mc:Choice xmlns:p14="http://schemas.microsoft.com/office/powerpoint/2010/main" Requires="p14">
      <p:transition spd="slow" p14:dur="2000" advTm="167640"/>
    </mc:Choice>
    <mc:Fallback>
      <p:transition spd="slow" advTm="167640"/>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941c815-8673-45d9-bee9-a1453d13a96d" xsi:nil="true"/>
    <lcf76f155ced4ddcb4097134ff3c332f xmlns="da01d95d-9a53-4690-91f2-3ea4d21374f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3A03C7-89B5-4147-8DF2-270FA581C261}"/>
</file>

<file path=customXml/itemProps2.xml><?xml version="1.0" encoding="utf-8"?>
<ds:datastoreItem xmlns:ds="http://schemas.openxmlformats.org/officeDocument/2006/customXml" ds:itemID="{736825C9-DFCA-472D-B3D7-CD62F1638E7B}">
  <ds:schemaRefs>
    <ds:schemaRef ds:uri="05c69088-5412-4853-8944-fdfbc2d74cad"/>
    <ds:schemaRef ds:uri="10e106aa-1c33-4fbb-8989-676e502416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676DCB3-3973-48F9-8C7A-B52187474D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816</TotalTime>
  <Words>309</Words>
  <Application>Microsoft Office PowerPoint</Application>
  <PresentationFormat>Breedbeeld</PresentationFormat>
  <Paragraphs>81</Paragraphs>
  <Slides>7</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Calibri Light</vt:lpstr>
      <vt:lpstr>ThesisSans</vt:lpstr>
      <vt:lpstr>Kantoorthema</vt:lpstr>
      <vt:lpstr>PowerPoint-presentatie</vt:lpstr>
      <vt:lpstr>Inhoud</vt:lpstr>
      <vt:lpstr>De rol van de archiefdienst</vt:lpstr>
      <vt:lpstr>Wat gaan we krijgen (en van wie?)</vt:lpstr>
      <vt:lpstr>Context &amp; Interpretatie</vt:lpstr>
      <vt:lpstr>Het e-depot &amp; het DSO</vt:lpstr>
      <vt:lpstr>Bedankt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Wietse Bakker</dc:creator>
  <cp:lastModifiedBy>Bram Klapwijk</cp:lastModifiedBy>
  <cp:revision>3</cp:revision>
  <cp:lastPrinted>1601-01-01T00:00:00Z</cp:lastPrinted>
  <dcterms:created xsi:type="dcterms:W3CDTF">2021-01-19T10:24:53Z</dcterms:created>
  <dcterms:modified xsi:type="dcterms:W3CDTF">2022-01-20T13:26:05Z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0x0101001AC884E94BB8A746A90EB1639FC39604</vt:lpwstr>
  </property>
</Properties>
</file>