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4286" r:id="rId6"/>
  </p:sldMasterIdLst>
  <p:notesMasterIdLst>
    <p:notesMasterId r:id="rId59"/>
  </p:notesMasterIdLst>
  <p:handoutMasterIdLst>
    <p:handoutMasterId r:id="rId60"/>
  </p:handoutMasterIdLst>
  <p:sldIdLst>
    <p:sldId id="258" r:id="rId7"/>
    <p:sldId id="413" r:id="rId8"/>
    <p:sldId id="511" r:id="rId9"/>
    <p:sldId id="514" r:id="rId10"/>
    <p:sldId id="518" r:id="rId11"/>
    <p:sldId id="513" r:id="rId12"/>
    <p:sldId id="519" r:id="rId13"/>
    <p:sldId id="510" r:id="rId14"/>
    <p:sldId id="516" r:id="rId15"/>
    <p:sldId id="517" r:id="rId16"/>
    <p:sldId id="515" r:id="rId17"/>
    <p:sldId id="452" r:id="rId18"/>
    <p:sldId id="465" r:id="rId19"/>
    <p:sldId id="437" r:id="rId20"/>
    <p:sldId id="434" r:id="rId21"/>
    <p:sldId id="422" r:id="rId22"/>
    <p:sldId id="448" r:id="rId23"/>
    <p:sldId id="421" r:id="rId24"/>
    <p:sldId id="478" r:id="rId25"/>
    <p:sldId id="501" r:id="rId26"/>
    <p:sldId id="317" r:id="rId27"/>
    <p:sldId id="419" r:id="rId28"/>
    <p:sldId id="469" r:id="rId29"/>
    <p:sldId id="504" r:id="rId30"/>
    <p:sldId id="466" r:id="rId31"/>
    <p:sldId id="502" r:id="rId32"/>
    <p:sldId id="433" r:id="rId33"/>
    <p:sldId id="505" r:id="rId34"/>
    <p:sldId id="472" r:id="rId35"/>
    <p:sldId id="444" r:id="rId36"/>
    <p:sldId id="435" r:id="rId37"/>
    <p:sldId id="456" r:id="rId38"/>
    <p:sldId id="487" r:id="rId39"/>
    <p:sldId id="467" r:id="rId40"/>
    <p:sldId id="485" r:id="rId41"/>
    <p:sldId id="431" r:id="rId42"/>
    <p:sldId id="494" r:id="rId43"/>
    <p:sldId id="428" r:id="rId44"/>
    <p:sldId id="503" r:id="rId45"/>
    <p:sldId id="499" r:id="rId46"/>
    <p:sldId id="475" r:id="rId47"/>
    <p:sldId id="506" r:id="rId48"/>
    <p:sldId id="507" r:id="rId49"/>
    <p:sldId id="508" r:id="rId50"/>
    <p:sldId id="509" r:id="rId51"/>
    <p:sldId id="455" r:id="rId52"/>
    <p:sldId id="461" r:id="rId53"/>
    <p:sldId id="457" r:id="rId54"/>
    <p:sldId id="458" r:id="rId55"/>
    <p:sldId id="493" r:id="rId56"/>
    <p:sldId id="454" r:id="rId57"/>
    <p:sldId id="482" r:id="rId58"/>
  </p:sldIdLst>
  <p:sldSz cx="12192000" cy="6858000"/>
  <p:notesSz cx="6858000" cy="9144000"/>
  <p:defaultTextStyle>
    <a:defPPr>
      <a:defRPr lang="nl-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ost van Koutrik" initials="JvK" lastIdx="1" clrIdx="0">
    <p:extLst>
      <p:ext uri="{19B8F6BF-5375-455C-9EA6-DF929625EA0E}">
        <p15:presenceInfo xmlns:p15="http://schemas.microsoft.com/office/powerpoint/2012/main" userId="S::j.vankoutrik@hetutrechtsarchief.nl::4d5b4bea-b40d-4dd8-9835-73f4dca1c2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11E2D"/>
    <a:srgbClr val="FBEFEF"/>
    <a:srgbClr val="949494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1E2F9-A483-464B-B7A5-6819849A5C7F}" v="17" dt="2021-11-03T16:14:01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47"/>
  </p:normalViewPr>
  <p:slideViewPr>
    <p:cSldViewPr snapToGrid="0" snapToObjects="1">
      <p:cViewPr varScale="1">
        <p:scale>
          <a:sx n="60" d="100"/>
          <a:sy n="60" d="100"/>
        </p:scale>
        <p:origin x="102" y="11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61" Type="http://schemas.openxmlformats.org/officeDocument/2006/relationships/commentAuthors" Target="comment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ost van Koutrik" userId="4d5b4bea-b40d-4dd8-9835-73f4dca1c2d1" providerId="ADAL" clId="{7F41E2F9-A483-464B-B7A5-6819849A5C7F}"/>
    <pc:docChg chg="custSel addSld delSld modSld sldOrd">
      <pc:chgData name="Joost van Koutrik" userId="4d5b4bea-b40d-4dd8-9835-73f4dca1c2d1" providerId="ADAL" clId="{7F41E2F9-A483-464B-B7A5-6819849A5C7F}" dt="2021-11-04T10:31:27.161" v="594" actId="1037"/>
      <pc:docMkLst>
        <pc:docMk/>
      </pc:docMkLst>
      <pc:sldChg chg="modSp mod">
        <pc:chgData name="Joost van Koutrik" userId="4d5b4bea-b40d-4dd8-9835-73f4dca1c2d1" providerId="ADAL" clId="{7F41E2F9-A483-464B-B7A5-6819849A5C7F}" dt="2021-11-03T15:49:27.945" v="110" actId="1076"/>
        <pc:sldMkLst>
          <pc:docMk/>
          <pc:sldMk cId="0" sldId="258"/>
        </pc:sldMkLst>
        <pc:spChg chg="mod">
          <ac:chgData name="Joost van Koutrik" userId="4d5b4bea-b40d-4dd8-9835-73f4dca1c2d1" providerId="ADAL" clId="{7F41E2F9-A483-464B-B7A5-6819849A5C7F}" dt="2021-11-03T15:49:27.945" v="110" actId="1076"/>
          <ac:spMkLst>
            <pc:docMk/>
            <pc:sldMk cId="0" sldId="258"/>
            <ac:spMk id="27650" creationId="{8FF47967-FE9F-4586-B037-0FD0D891E4C3}"/>
          </ac:spMkLst>
        </pc:spChg>
        <pc:spChg chg="mod">
          <ac:chgData name="Joost van Koutrik" userId="4d5b4bea-b40d-4dd8-9835-73f4dca1c2d1" providerId="ADAL" clId="{7F41E2F9-A483-464B-B7A5-6819849A5C7F}" dt="2021-11-03T15:48:46.836" v="74" actId="20578"/>
          <ac:spMkLst>
            <pc:docMk/>
            <pc:sldMk cId="0" sldId="258"/>
            <ac:spMk id="27651" creationId="{F28ED427-54B9-46DA-95DA-57F44FBCB8BF}"/>
          </ac:spMkLst>
        </pc:spChg>
      </pc:sldChg>
      <pc:sldChg chg="addSp delSp modSp mod modAnim">
        <pc:chgData name="Joost van Koutrik" userId="4d5b4bea-b40d-4dd8-9835-73f4dca1c2d1" providerId="ADAL" clId="{7F41E2F9-A483-464B-B7A5-6819849A5C7F}" dt="2021-11-03T16:03:40.126" v="250" actId="1076"/>
        <pc:sldMkLst>
          <pc:docMk/>
          <pc:sldMk cId="0" sldId="413"/>
        </pc:sldMkLst>
        <pc:spChg chg="add del mod">
          <ac:chgData name="Joost van Koutrik" userId="4d5b4bea-b40d-4dd8-9835-73f4dca1c2d1" providerId="ADAL" clId="{7F41E2F9-A483-464B-B7A5-6819849A5C7F}" dt="2021-11-03T16:03:34.121" v="247" actId="478"/>
          <ac:spMkLst>
            <pc:docMk/>
            <pc:sldMk cId="0" sldId="413"/>
            <ac:spMk id="2" creationId="{58C1D4E1-D291-4563-8B6D-50619E0C0A78}"/>
          </ac:spMkLst>
        </pc:spChg>
        <pc:spChg chg="del">
          <ac:chgData name="Joost van Koutrik" userId="4d5b4bea-b40d-4dd8-9835-73f4dca1c2d1" providerId="ADAL" clId="{7F41E2F9-A483-464B-B7A5-6819849A5C7F}" dt="2021-11-03T15:50:35.290" v="174" actId="478"/>
          <ac:spMkLst>
            <pc:docMk/>
            <pc:sldMk cId="0" sldId="413"/>
            <ac:spMk id="5" creationId="{3AFAE461-07BF-4754-B457-CB422BFABB8D}"/>
          </ac:spMkLst>
        </pc:spChg>
        <pc:spChg chg="mod">
          <ac:chgData name="Joost van Koutrik" userId="4d5b4bea-b40d-4dd8-9835-73f4dca1c2d1" providerId="ADAL" clId="{7F41E2F9-A483-464B-B7A5-6819849A5C7F}" dt="2021-11-03T15:50:27.273" v="172" actId="20577"/>
          <ac:spMkLst>
            <pc:docMk/>
            <pc:sldMk cId="0" sldId="413"/>
            <ac:spMk id="29698" creationId="{53DA11F9-C2DD-489C-B43A-D6C54B3A9964}"/>
          </ac:spMkLst>
        </pc:spChg>
        <pc:spChg chg="del">
          <ac:chgData name="Joost van Koutrik" userId="4d5b4bea-b40d-4dd8-9835-73f4dca1c2d1" providerId="ADAL" clId="{7F41E2F9-A483-464B-B7A5-6819849A5C7F}" dt="2021-11-03T16:03:31.002" v="246" actId="478"/>
          <ac:spMkLst>
            <pc:docMk/>
            <pc:sldMk cId="0" sldId="413"/>
            <ac:spMk id="29699" creationId="{98B71602-CA61-493C-AFE6-CCD64A98C4E8}"/>
          </ac:spMkLst>
        </pc:spChg>
        <pc:picChg chg="del">
          <ac:chgData name="Joost van Koutrik" userId="4d5b4bea-b40d-4dd8-9835-73f4dca1c2d1" providerId="ADAL" clId="{7F41E2F9-A483-464B-B7A5-6819849A5C7F}" dt="2021-11-03T15:50:32.360" v="173" actId="478"/>
          <ac:picMkLst>
            <pc:docMk/>
            <pc:sldMk cId="0" sldId="413"/>
            <ac:picMk id="3" creationId="{646FBCB5-7992-4BA0-9CD4-1B4AFF0BD8F6}"/>
          </ac:picMkLst>
        </pc:picChg>
        <pc:picChg chg="add mod">
          <ac:chgData name="Joost van Koutrik" userId="4d5b4bea-b40d-4dd8-9835-73f4dca1c2d1" providerId="ADAL" clId="{7F41E2F9-A483-464B-B7A5-6819849A5C7F}" dt="2021-11-03T16:03:40.126" v="250" actId="1076"/>
          <ac:picMkLst>
            <pc:docMk/>
            <pc:sldMk cId="0" sldId="413"/>
            <ac:picMk id="6" creationId="{39FCC738-79A5-4941-89F6-A47F3FF4F0C7}"/>
          </ac:picMkLst>
        </pc:picChg>
      </pc:sldChg>
      <pc:sldChg chg="modSp mod">
        <pc:chgData name="Joost van Koutrik" userId="4d5b4bea-b40d-4dd8-9835-73f4dca1c2d1" providerId="ADAL" clId="{7F41E2F9-A483-464B-B7A5-6819849A5C7F}" dt="2021-11-03T16:22:02.614" v="512" actId="20577"/>
        <pc:sldMkLst>
          <pc:docMk/>
          <pc:sldMk cId="0" sldId="437"/>
        </pc:sldMkLst>
        <pc:spChg chg="mod">
          <ac:chgData name="Joost van Koutrik" userId="4d5b4bea-b40d-4dd8-9835-73f4dca1c2d1" providerId="ADAL" clId="{7F41E2F9-A483-464B-B7A5-6819849A5C7F}" dt="2021-11-03T16:22:02.614" v="512" actId="20577"/>
          <ac:spMkLst>
            <pc:docMk/>
            <pc:sldMk cId="0" sldId="437"/>
            <ac:spMk id="16387" creationId="{F77601B4-64AF-4E94-B154-C347DE6F51BB}"/>
          </ac:spMkLst>
        </pc:spChg>
      </pc:sldChg>
      <pc:sldChg chg="addSp delSp modSp mod">
        <pc:chgData name="Joost van Koutrik" userId="4d5b4bea-b40d-4dd8-9835-73f4dca1c2d1" providerId="ADAL" clId="{7F41E2F9-A483-464B-B7A5-6819849A5C7F}" dt="2021-11-03T16:09:59.112" v="318" actId="1076"/>
        <pc:sldMkLst>
          <pc:docMk/>
          <pc:sldMk cId="0" sldId="444"/>
        </pc:sldMkLst>
        <pc:picChg chg="del">
          <ac:chgData name="Joost van Koutrik" userId="4d5b4bea-b40d-4dd8-9835-73f4dca1c2d1" providerId="ADAL" clId="{7F41E2F9-A483-464B-B7A5-6819849A5C7F}" dt="2021-11-03T16:09:43.064" v="313" actId="478"/>
          <ac:picMkLst>
            <pc:docMk/>
            <pc:sldMk cId="0" sldId="444"/>
            <ac:picMk id="3" creationId="{094C1911-3719-49B6-BC40-6EF9E17E4237}"/>
          </ac:picMkLst>
        </pc:picChg>
        <pc:picChg chg="add mod">
          <ac:chgData name="Joost van Koutrik" userId="4d5b4bea-b40d-4dd8-9835-73f4dca1c2d1" providerId="ADAL" clId="{7F41E2F9-A483-464B-B7A5-6819849A5C7F}" dt="2021-11-03T16:09:59.112" v="318" actId="1076"/>
          <ac:picMkLst>
            <pc:docMk/>
            <pc:sldMk cId="0" sldId="444"/>
            <ac:picMk id="4" creationId="{C0F338A0-4D1A-4B5C-8970-FA2AE8A46B65}"/>
          </ac:picMkLst>
        </pc:picChg>
      </pc:sldChg>
      <pc:sldChg chg="add">
        <pc:chgData name="Joost van Koutrik" userId="4d5b4bea-b40d-4dd8-9835-73f4dca1c2d1" providerId="ADAL" clId="{7F41E2F9-A483-464B-B7A5-6819849A5C7F}" dt="2021-11-03T16:11:51.775" v="345"/>
        <pc:sldMkLst>
          <pc:docMk/>
          <pc:sldMk cId="895201480" sldId="455"/>
        </pc:sldMkLst>
      </pc:sldChg>
      <pc:sldChg chg="modSp del mod">
        <pc:chgData name="Joost van Koutrik" userId="4d5b4bea-b40d-4dd8-9835-73f4dca1c2d1" providerId="ADAL" clId="{7F41E2F9-A483-464B-B7A5-6819849A5C7F}" dt="2021-11-03T16:11:24.353" v="342" actId="2696"/>
        <pc:sldMkLst>
          <pc:docMk/>
          <pc:sldMk cId="2333937674" sldId="455"/>
        </pc:sldMkLst>
        <pc:spChg chg="mod">
          <ac:chgData name="Joost van Koutrik" userId="4d5b4bea-b40d-4dd8-9835-73f4dca1c2d1" providerId="ADAL" clId="{7F41E2F9-A483-464B-B7A5-6819849A5C7F}" dt="2021-11-03T16:11:01.545" v="341" actId="20577"/>
          <ac:spMkLst>
            <pc:docMk/>
            <pc:sldMk cId="2333937674" sldId="455"/>
            <ac:spMk id="69634" creationId="{237E8A44-89BA-4AFB-86C6-C7B3D081FEAC}"/>
          </ac:spMkLst>
        </pc:spChg>
      </pc:sldChg>
      <pc:sldChg chg="add del">
        <pc:chgData name="Joost van Koutrik" userId="4d5b4bea-b40d-4dd8-9835-73f4dca1c2d1" providerId="ADAL" clId="{7F41E2F9-A483-464B-B7A5-6819849A5C7F}" dt="2021-11-03T16:11:47.105" v="344" actId="2696"/>
        <pc:sldMkLst>
          <pc:docMk/>
          <pc:sldMk cId="2346528848" sldId="455"/>
        </pc:sldMkLst>
      </pc:sldChg>
      <pc:sldChg chg="modSp mod">
        <pc:chgData name="Joost van Koutrik" userId="4d5b4bea-b40d-4dd8-9835-73f4dca1c2d1" providerId="ADAL" clId="{7F41E2F9-A483-464B-B7A5-6819849A5C7F}" dt="2021-11-03T16:22:11.963" v="517" actId="20577"/>
        <pc:sldMkLst>
          <pc:docMk/>
          <pc:sldMk cId="2253721606" sldId="501"/>
        </pc:sldMkLst>
        <pc:spChg chg="mod">
          <ac:chgData name="Joost van Koutrik" userId="4d5b4bea-b40d-4dd8-9835-73f4dca1c2d1" providerId="ADAL" clId="{7F41E2F9-A483-464B-B7A5-6819849A5C7F}" dt="2021-11-03T16:22:11.963" v="517" actId="20577"/>
          <ac:spMkLst>
            <pc:docMk/>
            <pc:sldMk cId="2253721606" sldId="501"/>
            <ac:spMk id="16387" creationId="{F77601B4-64AF-4E94-B154-C347DE6F51BB}"/>
          </ac:spMkLst>
        </pc:spChg>
      </pc:sldChg>
      <pc:sldChg chg="modSp mod">
        <pc:chgData name="Joost van Koutrik" userId="4d5b4bea-b40d-4dd8-9835-73f4dca1c2d1" providerId="ADAL" clId="{7F41E2F9-A483-464B-B7A5-6819849A5C7F}" dt="2021-11-03T16:22:20.444" v="522" actId="20577"/>
        <pc:sldMkLst>
          <pc:docMk/>
          <pc:sldMk cId="361133259" sldId="502"/>
        </pc:sldMkLst>
        <pc:spChg chg="mod">
          <ac:chgData name="Joost van Koutrik" userId="4d5b4bea-b40d-4dd8-9835-73f4dca1c2d1" providerId="ADAL" clId="{7F41E2F9-A483-464B-B7A5-6819849A5C7F}" dt="2021-11-03T16:22:20.444" v="522" actId="20577"/>
          <ac:spMkLst>
            <pc:docMk/>
            <pc:sldMk cId="361133259" sldId="502"/>
            <ac:spMk id="16387" creationId="{F77601B4-64AF-4E94-B154-C347DE6F51BB}"/>
          </ac:spMkLst>
        </pc:spChg>
      </pc:sldChg>
      <pc:sldChg chg="modSp mod">
        <pc:chgData name="Joost van Koutrik" userId="4d5b4bea-b40d-4dd8-9835-73f4dca1c2d1" providerId="ADAL" clId="{7F41E2F9-A483-464B-B7A5-6819849A5C7F}" dt="2021-11-03T16:22:27.786" v="527" actId="20577"/>
        <pc:sldMkLst>
          <pc:docMk/>
          <pc:sldMk cId="1946936456" sldId="503"/>
        </pc:sldMkLst>
        <pc:spChg chg="mod">
          <ac:chgData name="Joost van Koutrik" userId="4d5b4bea-b40d-4dd8-9835-73f4dca1c2d1" providerId="ADAL" clId="{7F41E2F9-A483-464B-B7A5-6819849A5C7F}" dt="2021-11-03T16:22:27.786" v="527" actId="20577"/>
          <ac:spMkLst>
            <pc:docMk/>
            <pc:sldMk cId="1946936456" sldId="503"/>
            <ac:spMk id="16387" creationId="{F77601B4-64AF-4E94-B154-C347DE6F51BB}"/>
          </ac:spMkLst>
        </pc:spChg>
      </pc:sldChg>
      <pc:sldChg chg="addSp delSp modSp add mod modAnim">
        <pc:chgData name="Joost van Koutrik" userId="4d5b4bea-b40d-4dd8-9835-73f4dca1c2d1" providerId="ADAL" clId="{7F41E2F9-A483-464B-B7A5-6819849A5C7F}" dt="2021-11-03T16:14:19.895" v="404" actId="1036"/>
        <pc:sldMkLst>
          <pc:docMk/>
          <pc:sldMk cId="3307051602" sldId="510"/>
        </pc:sldMkLst>
        <pc:spChg chg="add del mod">
          <ac:chgData name="Joost van Koutrik" userId="4d5b4bea-b40d-4dd8-9835-73f4dca1c2d1" providerId="ADAL" clId="{7F41E2F9-A483-464B-B7A5-6819849A5C7F}" dt="2021-11-03T16:08:25.129" v="311" actId="478"/>
          <ac:spMkLst>
            <pc:docMk/>
            <pc:sldMk cId="3307051602" sldId="510"/>
            <ac:spMk id="2" creationId="{EE290869-E397-4576-AFFF-DEF4C90E57E3}"/>
          </ac:spMkLst>
        </pc:spChg>
        <pc:spChg chg="del">
          <ac:chgData name="Joost van Koutrik" userId="4d5b4bea-b40d-4dd8-9835-73f4dca1c2d1" providerId="ADAL" clId="{7F41E2F9-A483-464B-B7A5-6819849A5C7F}" dt="2021-11-03T16:08:27.015" v="312" actId="478"/>
          <ac:spMkLst>
            <pc:docMk/>
            <pc:sldMk cId="3307051602" sldId="510"/>
            <ac:spMk id="5" creationId="{3AFAE461-07BF-4754-B457-CB422BFABB8D}"/>
          </ac:spMkLst>
        </pc:spChg>
        <pc:spChg chg="mod">
          <ac:chgData name="Joost van Koutrik" userId="4d5b4bea-b40d-4dd8-9835-73f4dca1c2d1" providerId="ADAL" clId="{7F41E2F9-A483-464B-B7A5-6819849A5C7F}" dt="2021-11-03T16:14:07.978" v="390" actId="20577"/>
          <ac:spMkLst>
            <pc:docMk/>
            <pc:sldMk cId="3307051602" sldId="510"/>
            <ac:spMk id="29698" creationId="{53DA11F9-C2DD-489C-B43A-D6C54B3A9964}"/>
          </ac:spMkLst>
        </pc:spChg>
        <pc:spChg chg="del">
          <ac:chgData name="Joost van Koutrik" userId="4d5b4bea-b40d-4dd8-9835-73f4dca1c2d1" providerId="ADAL" clId="{7F41E2F9-A483-464B-B7A5-6819849A5C7F}" dt="2021-11-03T16:08:22.539" v="310" actId="478"/>
          <ac:spMkLst>
            <pc:docMk/>
            <pc:sldMk cId="3307051602" sldId="510"/>
            <ac:spMk id="29699" creationId="{98B71602-CA61-493C-AFE6-CCD64A98C4E8}"/>
          </ac:spMkLst>
        </pc:spChg>
        <pc:picChg chg="del">
          <ac:chgData name="Joost van Koutrik" userId="4d5b4bea-b40d-4dd8-9835-73f4dca1c2d1" providerId="ADAL" clId="{7F41E2F9-A483-464B-B7A5-6819849A5C7F}" dt="2021-11-03T16:08:22.539" v="310" actId="478"/>
          <ac:picMkLst>
            <pc:docMk/>
            <pc:sldMk cId="3307051602" sldId="510"/>
            <ac:picMk id="3" creationId="{646FBCB5-7992-4BA0-9CD4-1B4AFF0BD8F6}"/>
          </ac:picMkLst>
        </pc:picChg>
        <pc:picChg chg="add mod">
          <ac:chgData name="Joost van Koutrik" userId="4d5b4bea-b40d-4dd8-9835-73f4dca1c2d1" providerId="ADAL" clId="{7F41E2F9-A483-464B-B7A5-6819849A5C7F}" dt="2021-11-03T16:14:19.895" v="404" actId="1036"/>
          <ac:picMkLst>
            <pc:docMk/>
            <pc:sldMk cId="3307051602" sldId="510"/>
            <ac:picMk id="6" creationId="{E78783CC-7CBF-4076-B263-DCA56CBFAACB}"/>
          </ac:picMkLst>
        </pc:picChg>
      </pc:sldChg>
      <pc:sldChg chg="addSp delSp modSp add mod modAnim">
        <pc:chgData name="Joost van Koutrik" userId="4d5b4bea-b40d-4dd8-9835-73f4dca1c2d1" providerId="ADAL" clId="{7F41E2F9-A483-464B-B7A5-6819849A5C7F}" dt="2021-11-03T15:56:18.474" v="239" actId="1038"/>
        <pc:sldMkLst>
          <pc:docMk/>
          <pc:sldMk cId="1958207669" sldId="511"/>
        </pc:sldMkLst>
        <pc:spChg chg="add del mod">
          <ac:chgData name="Joost van Koutrik" userId="4d5b4bea-b40d-4dd8-9835-73f4dca1c2d1" providerId="ADAL" clId="{7F41E2F9-A483-464B-B7A5-6819849A5C7F}" dt="2021-11-03T15:51:38.161" v="214" actId="478"/>
          <ac:spMkLst>
            <pc:docMk/>
            <pc:sldMk cId="1958207669" sldId="511"/>
            <ac:spMk id="2" creationId="{71E4BDE1-B726-42E7-ACE2-4344534A9DA4}"/>
          </ac:spMkLst>
        </pc:spChg>
        <pc:spChg chg="add del mod">
          <ac:chgData name="Joost van Koutrik" userId="4d5b4bea-b40d-4dd8-9835-73f4dca1c2d1" providerId="ADAL" clId="{7F41E2F9-A483-464B-B7A5-6819849A5C7F}" dt="2021-11-03T15:51:46.890" v="217" actId="478"/>
          <ac:spMkLst>
            <pc:docMk/>
            <pc:sldMk cId="1958207669" sldId="511"/>
            <ac:spMk id="3" creationId="{5DE4F352-80C5-4CB4-92CD-DC0695987A2D}"/>
          </ac:spMkLst>
        </pc:spChg>
        <pc:spChg chg="mod">
          <ac:chgData name="Joost van Koutrik" userId="4d5b4bea-b40d-4dd8-9835-73f4dca1c2d1" providerId="ADAL" clId="{7F41E2F9-A483-464B-B7A5-6819849A5C7F}" dt="2021-11-03T15:51:19.325" v="210" actId="20577"/>
          <ac:spMkLst>
            <pc:docMk/>
            <pc:sldMk cId="1958207669" sldId="511"/>
            <ac:spMk id="29698" creationId="{53DA11F9-C2DD-489C-B43A-D6C54B3A9964}"/>
          </ac:spMkLst>
        </pc:spChg>
        <pc:spChg chg="add del">
          <ac:chgData name="Joost van Koutrik" userId="4d5b4bea-b40d-4dd8-9835-73f4dca1c2d1" providerId="ADAL" clId="{7F41E2F9-A483-464B-B7A5-6819849A5C7F}" dt="2021-11-03T15:51:44.427" v="216" actId="478"/>
          <ac:spMkLst>
            <pc:docMk/>
            <pc:sldMk cId="1958207669" sldId="511"/>
            <ac:spMk id="29699" creationId="{98B71602-CA61-493C-AFE6-CCD64A98C4E8}"/>
          </ac:spMkLst>
        </pc:spChg>
        <pc:picChg chg="add mod">
          <ac:chgData name="Joost van Koutrik" userId="4d5b4bea-b40d-4dd8-9835-73f4dca1c2d1" providerId="ADAL" clId="{7F41E2F9-A483-464B-B7A5-6819849A5C7F}" dt="2021-11-03T15:56:18.474" v="239" actId="1038"/>
          <ac:picMkLst>
            <pc:docMk/>
            <pc:sldMk cId="1958207669" sldId="511"/>
            <ac:picMk id="5" creationId="{FD33BFF0-323C-42E3-9BC2-5A0FBD6EE905}"/>
          </ac:picMkLst>
        </pc:picChg>
        <pc:picChg chg="add mod">
          <ac:chgData name="Joost van Koutrik" userId="4d5b4bea-b40d-4dd8-9835-73f4dca1c2d1" providerId="ADAL" clId="{7F41E2F9-A483-464B-B7A5-6819849A5C7F}" dt="2021-11-03T15:56:18.474" v="239" actId="1038"/>
          <ac:picMkLst>
            <pc:docMk/>
            <pc:sldMk cId="1958207669" sldId="511"/>
            <ac:picMk id="7" creationId="{9D689C1E-9913-4A9C-8C4F-D08DA90B1ACF}"/>
          </ac:picMkLst>
        </pc:picChg>
      </pc:sldChg>
      <pc:sldChg chg="modSp add del">
        <pc:chgData name="Joost van Koutrik" userId="4d5b4bea-b40d-4dd8-9835-73f4dca1c2d1" providerId="ADAL" clId="{7F41E2F9-A483-464B-B7A5-6819849A5C7F}" dt="2021-11-03T16:05:51.073" v="261" actId="47"/>
        <pc:sldMkLst>
          <pc:docMk/>
          <pc:sldMk cId="2130230090" sldId="512"/>
        </pc:sldMkLst>
        <pc:spChg chg="mod">
          <ac:chgData name="Joost van Koutrik" userId="4d5b4bea-b40d-4dd8-9835-73f4dca1c2d1" providerId="ADAL" clId="{7F41E2F9-A483-464B-B7A5-6819849A5C7F}" dt="2021-11-03T16:05:46.983" v="260" actId="14100"/>
          <ac:spMkLst>
            <pc:docMk/>
            <pc:sldMk cId="2130230090" sldId="512"/>
            <ac:spMk id="29699" creationId="{98B71602-CA61-493C-AFE6-CCD64A98C4E8}"/>
          </ac:spMkLst>
        </pc:spChg>
      </pc:sldChg>
      <pc:sldChg chg="addSp delSp modSp add mod ord">
        <pc:chgData name="Joost van Koutrik" userId="4d5b4bea-b40d-4dd8-9835-73f4dca1c2d1" providerId="ADAL" clId="{7F41E2F9-A483-464B-B7A5-6819849A5C7F}" dt="2021-11-04T10:29:18.537" v="565" actId="1076"/>
        <pc:sldMkLst>
          <pc:docMk/>
          <pc:sldMk cId="2963444387" sldId="513"/>
        </pc:sldMkLst>
        <pc:spChg chg="mod">
          <ac:chgData name="Joost van Koutrik" userId="4d5b4bea-b40d-4dd8-9835-73f4dca1c2d1" providerId="ADAL" clId="{7F41E2F9-A483-464B-B7A5-6819849A5C7F}" dt="2021-11-04T10:27:36.714" v="559" actId="20577"/>
          <ac:spMkLst>
            <pc:docMk/>
            <pc:sldMk cId="2963444387" sldId="513"/>
            <ac:spMk id="29698" creationId="{53DA11F9-C2DD-489C-B43A-D6C54B3A9964}"/>
          </ac:spMkLst>
        </pc:spChg>
        <pc:picChg chg="add del mod">
          <ac:chgData name="Joost van Koutrik" userId="4d5b4bea-b40d-4dd8-9835-73f4dca1c2d1" providerId="ADAL" clId="{7F41E2F9-A483-464B-B7A5-6819849A5C7F}" dt="2021-11-04T10:27:46.669" v="562" actId="478"/>
          <ac:picMkLst>
            <pc:docMk/>
            <pc:sldMk cId="2963444387" sldId="513"/>
            <ac:picMk id="3" creationId="{FBB228D4-53EB-49AF-AD2A-B4DB28DE6818}"/>
          </ac:picMkLst>
        </pc:picChg>
        <pc:picChg chg="add mod">
          <ac:chgData name="Joost van Koutrik" userId="4d5b4bea-b40d-4dd8-9835-73f4dca1c2d1" providerId="ADAL" clId="{7F41E2F9-A483-464B-B7A5-6819849A5C7F}" dt="2021-11-04T10:29:18.537" v="565" actId="1076"/>
          <ac:picMkLst>
            <pc:docMk/>
            <pc:sldMk cId="2963444387" sldId="513"/>
            <ac:picMk id="4" creationId="{3CFB2078-F546-4662-ADFD-B38225126565}"/>
          </ac:picMkLst>
        </pc:picChg>
        <pc:picChg chg="del">
          <ac:chgData name="Joost van Koutrik" userId="4d5b4bea-b40d-4dd8-9835-73f4dca1c2d1" providerId="ADAL" clId="{7F41E2F9-A483-464B-B7A5-6819849A5C7F}" dt="2021-11-03T15:56:41.307" v="241" actId="478"/>
          <ac:picMkLst>
            <pc:docMk/>
            <pc:sldMk cId="2963444387" sldId="513"/>
            <ac:picMk id="5" creationId="{FD33BFF0-323C-42E3-9BC2-5A0FBD6EE905}"/>
          </ac:picMkLst>
        </pc:picChg>
        <pc:picChg chg="add del mod">
          <ac:chgData name="Joost van Koutrik" userId="4d5b4bea-b40d-4dd8-9835-73f4dca1c2d1" providerId="ADAL" clId="{7F41E2F9-A483-464B-B7A5-6819849A5C7F}" dt="2021-11-04T10:27:46.669" v="562" actId="478"/>
          <ac:picMkLst>
            <pc:docMk/>
            <pc:sldMk cId="2963444387" sldId="513"/>
            <ac:picMk id="6" creationId="{B8A77F1E-CDAB-42CD-A2CB-D868E5493CB5}"/>
          </ac:picMkLst>
        </pc:picChg>
        <pc:picChg chg="del">
          <ac:chgData name="Joost van Koutrik" userId="4d5b4bea-b40d-4dd8-9835-73f4dca1c2d1" providerId="ADAL" clId="{7F41E2F9-A483-464B-B7A5-6819849A5C7F}" dt="2021-11-03T15:56:41.307" v="241" actId="478"/>
          <ac:picMkLst>
            <pc:docMk/>
            <pc:sldMk cId="2963444387" sldId="513"/>
            <ac:picMk id="7" creationId="{9D689C1E-9913-4A9C-8C4F-D08DA90B1ACF}"/>
          </ac:picMkLst>
        </pc:picChg>
      </pc:sldChg>
      <pc:sldChg chg="addSp delSp add mod">
        <pc:chgData name="Joost van Koutrik" userId="4d5b4bea-b40d-4dd8-9835-73f4dca1c2d1" providerId="ADAL" clId="{7F41E2F9-A483-464B-B7A5-6819849A5C7F}" dt="2021-11-03T16:01:15.111" v="245" actId="22"/>
        <pc:sldMkLst>
          <pc:docMk/>
          <pc:sldMk cId="3205400825" sldId="514"/>
        </pc:sldMkLst>
        <pc:picChg chg="add">
          <ac:chgData name="Joost van Koutrik" userId="4d5b4bea-b40d-4dd8-9835-73f4dca1c2d1" providerId="ADAL" clId="{7F41E2F9-A483-464B-B7A5-6819849A5C7F}" dt="2021-11-03T16:01:15.111" v="245" actId="22"/>
          <ac:picMkLst>
            <pc:docMk/>
            <pc:sldMk cId="3205400825" sldId="514"/>
            <ac:picMk id="3" creationId="{2202114E-E3B0-48B4-9D8C-4D32E7A20024}"/>
          </ac:picMkLst>
        </pc:picChg>
        <pc:picChg chg="del">
          <ac:chgData name="Joost van Koutrik" userId="4d5b4bea-b40d-4dd8-9835-73f4dca1c2d1" providerId="ADAL" clId="{7F41E2F9-A483-464B-B7A5-6819849A5C7F}" dt="2021-11-03T16:01:14.218" v="244" actId="478"/>
          <ac:picMkLst>
            <pc:docMk/>
            <pc:sldMk cId="3205400825" sldId="514"/>
            <ac:picMk id="5" creationId="{FD33BFF0-323C-42E3-9BC2-5A0FBD6EE905}"/>
          </ac:picMkLst>
        </pc:picChg>
        <pc:picChg chg="del">
          <ac:chgData name="Joost van Koutrik" userId="4d5b4bea-b40d-4dd8-9835-73f4dca1c2d1" providerId="ADAL" clId="{7F41E2F9-A483-464B-B7A5-6819849A5C7F}" dt="2021-11-03T16:01:14.218" v="244" actId="478"/>
          <ac:picMkLst>
            <pc:docMk/>
            <pc:sldMk cId="3205400825" sldId="514"/>
            <ac:picMk id="7" creationId="{9D689C1E-9913-4A9C-8C4F-D08DA90B1ACF}"/>
          </ac:picMkLst>
        </pc:picChg>
      </pc:sldChg>
      <pc:sldChg chg="add">
        <pc:chgData name="Joost van Koutrik" userId="4d5b4bea-b40d-4dd8-9835-73f4dca1c2d1" providerId="ADAL" clId="{7F41E2F9-A483-464B-B7A5-6819849A5C7F}" dt="2021-11-03T16:08:04.231" v="264" actId="2890"/>
        <pc:sldMkLst>
          <pc:docMk/>
          <pc:sldMk cId="2024356237" sldId="515"/>
        </pc:sldMkLst>
      </pc:sldChg>
      <pc:sldChg chg="add del">
        <pc:chgData name="Joost van Koutrik" userId="4d5b4bea-b40d-4dd8-9835-73f4dca1c2d1" providerId="ADAL" clId="{7F41E2F9-A483-464B-B7A5-6819849A5C7F}" dt="2021-11-03T16:07:43.445" v="263" actId="47"/>
        <pc:sldMkLst>
          <pc:docMk/>
          <pc:sldMk cId="3550705255" sldId="515"/>
        </pc:sldMkLst>
      </pc:sldChg>
      <pc:sldChg chg="addSp delSp modSp add mod">
        <pc:chgData name="Joost van Koutrik" userId="4d5b4bea-b40d-4dd8-9835-73f4dca1c2d1" providerId="ADAL" clId="{7F41E2F9-A483-464B-B7A5-6819849A5C7F}" dt="2021-11-03T16:21:44.683" v="507" actId="20577"/>
        <pc:sldMkLst>
          <pc:docMk/>
          <pc:sldMk cId="784852760" sldId="516"/>
        </pc:sldMkLst>
        <pc:spChg chg="mod">
          <ac:chgData name="Joost van Koutrik" userId="4d5b4bea-b40d-4dd8-9835-73f4dca1c2d1" providerId="ADAL" clId="{7F41E2F9-A483-464B-B7A5-6819849A5C7F}" dt="2021-11-03T16:21:44.683" v="507" actId="20577"/>
          <ac:spMkLst>
            <pc:docMk/>
            <pc:sldMk cId="784852760" sldId="516"/>
            <ac:spMk id="29698" creationId="{53DA11F9-C2DD-489C-B43A-D6C54B3A9964}"/>
          </ac:spMkLst>
        </pc:spChg>
        <pc:picChg chg="add mod">
          <ac:chgData name="Joost van Koutrik" userId="4d5b4bea-b40d-4dd8-9835-73f4dca1c2d1" providerId="ADAL" clId="{7F41E2F9-A483-464B-B7A5-6819849A5C7F}" dt="2021-11-03T16:16:44.904" v="421" actId="1037"/>
          <ac:picMkLst>
            <pc:docMk/>
            <pc:sldMk cId="784852760" sldId="516"/>
            <ac:picMk id="3" creationId="{9BD604C3-A0DF-4486-B4E4-2A56FB80C352}"/>
          </ac:picMkLst>
        </pc:picChg>
        <pc:picChg chg="add mod">
          <ac:chgData name="Joost van Koutrik" userId="4d5b4bea-b40d-4dd8-9835-73f4dca1c2d1" providerId="ADAL" clId="{7F41E2F9-A483-464B-B7A5-6819849A5C7F}" dt="2021-11-03T16:16:44.904" v="421" actId="1037"/>
          <ac:picMkLst>
            <pc:docMk/>
            <pc:sldMk cId="784852760" sldId="516"/>
            <ac:picMk id="5" creationId="{7F2D7BEE-50EC-4BBE-992A-15EE73E1A04B}"/>
          </ac:picMkLst>
        </pc:picChg>
        <pc:picChg chg="del">
          <ac:chgData name="Joost van Koutrik" userId="4d5b4bea-b40d-4dd8-9835-73f4dca1c2d1" providerId="ADAL" clId="{7F41E2F9-A483-464B-B7A5-6819849A5C7F}" dt="2021-11-03T16:14:27.445" v="406" actId="478"/>
          <ac:picMkLst>
            <pc:docMk/>
            <pc:sldMk cId="784852760" sldId="516"/>
            <ac:picMk id="6" creationId="{E78783CC-7CBF-4076-B263-DCA56CBFAACB}"/>
          </ac:picMkLst>
        </pc:picChg>
      </pc:sldChg>
      <pc:sldChg chg="addSp delSp modSp add mod">
        <pc:chgData name="Joost van Koutrik" userId="4d5b4bea-b40d-4dd8-9835-73f4dca1c2d1" providerId="ADAL" clId="{7F41E2F9-A483-464B-B7A5-6819849A5C7F}" dt="2021-11-03T16:21:32.904" v="495" actId="1036"/>
        <pc:sldMkLst>
          <pc:docMk/>
          <pc:sldMk cId="937038840" sldId="517"/>
        </pc:sldMkLst>
        <pc:spChg chg="mod">
          <ac:chgData name="Joost van Koutrik" userId="4d5b4bea-b40d-4dd8-9835-73f4dca1c2d1" providerId="ADAL" clId="{7F41E2F9-A483-464B-B7A5-6819849A5C7F}" dt="2021-11-03T16:21:12.518" v="483" actId="20577"/>
          <ac:spMkLst>
            <pc:docMk/>
            <pc:sldMk cId="937038840" sldId="517"/>
            <ac:spMk id="29698" creationId="{53DA11F9-C2DD-489C-B43A-D6C54B3A9964}"/>
          </ac:spMkLst>
        </pc:spChg>
        <pc:picChg chg="del">
          <ac:chgData name="Joost van Koutrik" userId="4d5b4bea-b40d-4dd8-9835-73f4dca1c2d1" providerId="ADAL" clId="{7F41E2F9-A483-464B-B7A5-6819849A5C7F}" dt="2021-11-03T16:20:54.569" v="423" actId="478"/>
          <ac:picMkLst>
            <pc:docMk/>
            <pc:sldMk cId="937038840" sldId="517"/>
            <ac:picMk id="3" creationId="{9BD604C3-A0DF-4486-B4E4-2A56FB80C352}"/>
          </ac:picMkLst>
        </pc:picChg>
        <pc:picChg chg="add mod">
          <ac:chgData name="Joost van Koutrik" userId="4d5b4bea-b40d-4dd8-9835-73f4dca1c2d1" providerId="ADAL" clId="{7F41E2F9-A483-464B-B7A5-6819849A5C7F}" dt="2021-11-03T16:21:32.904" v="495" actId="1036"/>
          <ac:picMkLst>
            <pc:docMk/>
            <pc:sldMk cId="937038840" sldId="517"/>
            <ac:picMk id="4" creationId="{E47D8EE0-5D4D-4828-A146-529D48454415}"/>
          </ac:picMkLst>
        </pc:picChg>
        <pc:picChg chg="del">
          <ac:chgData name="Joost van Koutrik" userId="4d5b4bea-b40d-4dd8-9835-73f4dca1c2d1" providerId="ADAL" clId="{7F41E2F9-A483-464B-B7A5-6819849A5C7F}" dt="2021-11-03T16:20:54.569" v="423" actId="478"/>
          <ac:picMkLst>
            <pc:docMk/>
            <pc:sldMk cId="937038840" sldId="517"/>
            <ac:picMk id="5" creationId="{7F2D7BEE-50EC-4BBE-992A-15EE73E1A04B}"/>
          </ac:picMkLst>
        </pc:picChg>
      </pc:sldChg>
      <pc:sldChg chg="add">
        <pc:chgData name="Joost van Koutrik" userId="4d5b4bea-b40d-4dd8-9835-73f4dca1c2d1" providerId="ADAL" clId="{7F41E2F9-A483-464B-B7A5-6819849A5C7F}" dt="2021-11-04T10:27:28.481" v="528" actId="2890"/>
        <pc:sldMkLst>
          <pc:docMk/>
          <pc:sldMk cId="3021772812" sldId="518"/>
        </pc:sldMkLst>
      </pc:sldChg>
      <pc:sldChg chg="addSp delSp modSp add mod">
        <pc:chgData name="Joost van Koutrik" userId="4d5b4bea-b40d-4dd8-9835-73f4dca1c2d1" providerId="ADAL" clId="{7F41E2F9-A483-464B-B7A5-6819849A5C7F}" dt="2021-11-04T10:31:27.161" v="594" actId="1037"/>
        <pc:sldMkLst>
          <pc:docMk/>
          <pc:sldMk cId="3640942022" sldId="519"/>
        </pc:sldMkLst>
        <pc:picChg chg="add mod">
          <ac:chgData name="Joost van Koutrik" userId="4d5b4bea-b40d-4dd8-9835-73f4dca1c2d1" providerId="ADAL" clId="{7F41E2F9-A483-464B-B7A5-6819849A5C7F}" dt="2021-11-04T10:31:27.161" v="594" actId="1037"/>
          <ac:picMkLst>
            <pc:docMk/>
            <pc:sldMk cId="3640942022" sldId="519"/>
            <ac:picMk id="3" creationId="{9641BEAE-66BB-4BF0-A4F4-2C3236D188B4}"/>
          </ac:picMkLst>
        </pc:picChg>
        <pc:picChg chg="del">
          <ac:chgData name="Joost van Koutrik" userId="4d5b4bea-b40d-4dd8-9835-73f4dca1c2d1" providerId="ADAL" clId="{7F41E2F9-A483-464B-B7A5-6819849A5C7F}" dt="2021-11-04T10:29:38.266" v="567" actId="478"/>
          <ac:picMkLst>
            <pc:docMk/>
            <pc:sldMk cId="3640942022" sldId="519"/>
            <ac:picMk id="4" creationId="{3CFB2078-F546-4662-ADFD-B3822512656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34BBB64-99C9-4A00-8AA3-A4F3546742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AA1307E-3C09-40ED-93B0-419729835C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6A994B8-3678-403D-BE28-C1A68810353D}" type="datetime1">
              <a:rPr lang="nl-NL" altLang="nl-NL"/>
              <a:pPr>
                <a:defRPr/>
              </a:pPr>
              <a:t>4-11-2021</a:t>
            </a:fld>
            <a:endParaRPr lang="nl-NL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621EEE-C6BD-4ED0-8ADD-5378B6FDFD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3EDF3A-0637-4660-AEBD-39AEB4E4BD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7AE263-D241-460F-BBF5-5078AD1D8AF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EFF2271-3DC2-4D95-A793-9B6D85144E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F4EC44-A827-4F15-B6B9-F4D5C2BFDD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0A7946F-1B80-41EA-AA13-7A6A0DB3C135}" type="datetime1">
              <a:rPr lang="nl-NL" altLang="nl-NL"/>
              <a:pPr>
                <a:defRPr/>
              </a:pPr>
              <a:t>4-11-2021</a:t>
            </a:fld>
            <a:endParaRPr lang="nl-NL" alt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EA4BCDF9-4497-49FD-8347-29F3A0443C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8B52386F-7346-485F-A835-472FF0335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E02752-613F-4987-9523-8DEBBF6D9C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3A5F06-26F7-4E77-B445-5E0AAE63F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20AEF7-90F7-4617-8342-2A5E7904F03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>
            <a:extLst>
              <a:ext uri="{FF2B5EF4-FFF2-40B4-BE49-F238E27FC236}">
                <a16:creationId xmlns:a16="http://schemas.microsoft.com/office/drawing/2014/main" id="{3B17B4A9-BA73-47E6-905B-FFAD03B75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3CE86A-0528-4A6A-B914-51973C0B47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19867" y="5359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A7A6C3CA-1D8A-497F-97EE-F8BB2A6B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  <a:endParaRPr lang="nl-NL" alt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11C5DBF3-3E50-40FD-A90E-46C683D7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320513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7311C9B-337A-4706-9D3A-39303AF35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ACEE562E-78E7-4328-AF78-86DBEA2D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C44EB77-24A1-496E-BCD5-A3019C1B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00F9-4094-4369-9DBF-02DE0AB962E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9172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2C3F6AE3-08AD-4D42-9C18-1E678DB4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7F27B48-2597-478A-8187-E77F8C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C7EF58C4-A572-4AF7-9EF3-4AB00C50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5593-E4BD-43F7-8627-58C0B6758C7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4029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>
            <a:extLst>
              <a:ext uri="{FF2B5EF4-FFF2-40B4-BE49-F238E27FC236}">
                <a16:creationId xmlns:a16="http://schemas.microsoft.com/office/drawing/2014/main" id="{B16DA5FB-F673-460D-8A03-8CF6A9DA8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6803EC6-C741-4575-BB23-86C114A3F4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19867" y="5359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37C700F4-6579-4788-8E73-4C8E0301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  <a:endParaRPr lang="nl-NL" alt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3438A714-46FB-497C-A5E2-CEF9C9C3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350532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DF32A30B-30BE-4FBF-9AF8-7ACF0DFDFF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"/>
          <a:stretch>
            <a:fillRect/>
          </a:stretch>
        </p:blipFill>
        <p:spPr bwMode="auto">
          <a:xfrm>
            <a:off x="5422901" y="3216276"/>
            <a:ext cx="67691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DB02D22F-6FBC-4D9F-8CF5-C833181C02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9698"/>
          <a:stretch>
            <a:fillRect/>
          </a:stretch>
        </p:blipFill>
        <p:spPr bwMode="auto">
          <a:xfrm>
            <a:off x="5422901" y="0"/>
            <a:ext cx="6769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061CDD0C-3F35-465F-B7E0-29CB25989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ogo_RUD_ROOD_RGB.ai">
            <a:extLst>
              <a:ext uri="{FF2B5EF4-FFF2-40B4-BE49-F238E27FC236}">
                <a16:creationId xmlns:a16="http://schemas.microsoft.com/office/drawing/2014/main" id="{1403A121-D8BC-46D7-AF63-D332E55D6C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2527300"/>
            <a:ext cx="256963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EC768D0-95FF-420B-896F-C39A114D9C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19867" y="5359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95A3D12-62A3-461D-BC62-3C77710D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5B022D11-DF5D-449C-AEDD-C23F5970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750108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A043C4C5-6260-41C5-BADC-07B1C1C88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 r="27695"/>
          <a:stretch>
            <a:fillRect/>
          </a:stretch>
        </p:blipFill>
        <p:spPr bwMode="auto">
          <a:xfrm>
            <a:off x="5693834" y="0"/>
            <a:ext cx="649816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EBC30C66-C381-44D5-9227-0441E370C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9698"/>
          <a:stretch>
            <a:fillRect/>
          </a:stretch>
        </p:blipFill>
        <p:spPr bwMode="auto">
          <a:xfrm>
            <a:off x="5422901" y="3429000"/>
            <a:ext cx="6769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0E0C0CFD-5142-44AE-A229-0A5C52307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ogo_RUD_ROOD_RGB.ai">
            <a:extLst>
              <a:ext uri="{FF2B5EF4-FFF2-40B4-BE49-F238E27FC236}">
                <a16:creationId xmlns:a16="http://schemas.microsoft.com/office/drawing/2014/main" id="{40394535-57A5-4EB8-BD15-26BD669850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2527300"/>
            <a:ext cx="256963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29455AAB-AAD5-448D-91F5-983B4507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B01F41-F2D6-47F4-93CA-CAB68D27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4237454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A455C9-061C-4B03-96C9-81A606C3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BE6BD-7D31-4ACC-9367-FC139446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614334-F9F4-49B2-895E-8E7AC727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4CCF4-F206-4ED8-9ACD-5ED72CDEC5D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5833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2200" b="1" cap="all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26BF00-6DB7-4F69-B5E6-217E8CAA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7B754C-2489-4FE3-95C4-1622F767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AEEDF4-4940-42A3-81E0-94A87EBE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B4C6-A202-4395-A9A6-DD7DB7B64B0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47482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1047C50E-5E40-40F3-8905-955335EF9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6D62A9BC-BD47-4A78-A69A-3CAB7353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E967B9E-5E43-4404-8171-3C7C76FDC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F5D9-BCE9-4145-9385-8A41C220FCF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74061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F4895F45-9C27-4F11-9D07-A7025862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E27A766-EE68-4934-A8E2-7385CABBA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6AFDCDE1-CBA2-4BD1-A66F-5BE98171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089D0-636E-4F9E-8B9D-2271C6A37B6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908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3B34DF3E-787D-4A73-A7EF-35E1BBDBD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D8C92E01-D884-4F1D-9A1E-83803FA71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329AFE43-7641-47AD-9A9A-A5719216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AC72-F3F8-4EF5-9CAB-E60745DE397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8668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C0480AA5-73EB-4848-B784-72914172E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"/>
          <a:stretch>
            <a:fillRect/>
          </a:stretch>
        </p:blipFill>
        <p:spPr bwMode="auto">
          <a:xfrm>
            <a:off x="5422901" y="3216276"/>
            <a:ext cx="67691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69CBB351-B76D-41B1-8C41-8FC59CAC2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9698"/>
          <a:stretch>
            <a:fillRect/>
          </a:stretch>
        </p:blipFill>
        <p:spPr bwMode="auto">
          <a:xfrm>
            <a:off x="5422901" y="0"/>
            <a:ext cx="6769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F14B9210-00FB-40C1-B232-EEA20BF95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ogo_RUD_ROOD_RGB.ai">
            <a:extLst>
              <a:ext uri="{FF2B5EF4-FFF2-40B4-BE49-F238E27FC236}">
                <a16:creationId xmlns:a16="http://schemas.microsoft.com/office/drawing/2014/main" id="{1920928A-80E1-4DFA-90EE-877B1CD6CF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2527300"/>
            <a:ext cx="256963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C7D6E2D-7204-414C-BE64-6D22494E20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19867" y="5359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186B9B13-8250-4652-8B98-09644017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03B82141-587E-4711-871D-67B31E69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307146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3723489D-1A58-425C-A328-685D33E75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D91CA343-28B5-49BE-B39A-D24D2253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232610D0-9896-4A03-BD8C-DECC0162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0B2BD-B511-4F37-8EEF-6C9C03F5E3D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67311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9873B8C-02F1-43E5-9054-6DC86252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86D81E1-18ED-4A31-84E2-88010DF7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4C20584-B8CF-471B-BEEA-C1F443D5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F18A8-66AF-42D2-B0AF-365BD6FFC75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78684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040F0F7F-7AD0-486A-937D-C851675D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770EF1A-BBF7-424B-AB9D-80857509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28B9A3E-5D88-4EAD-8370-0D568A4C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62CFE-A827-475D-B725-7FE013C7C46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156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56467B5D-EFC2-4F8E-A140-C02B115C5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 r="27695"/>
          <a:stretch>
            <a:fillRect/>
          </a:stretch>
        </p:blipFill>
        <p:spPr bwMode="auto">
          <a:xfrm>
            <a:off x="5693834" y="0"/>
            <a:ext cx="649816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4A3BC18E-98BF-4347-BA76-94AB598AC1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9698"/>
          <a:stretch>
            <a:fillRect/>
          </a:stretch>
        </p:blipFill>
        <p:spPr bwMode="auto">
          <a:xfrm>
            <a:off x="5422901" y="3429000"/>
            <a:ext cx="6769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246A13BD-CEA3-4625-99CC-D686F1E8C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ogo_RUD_ROOD_RGB.ai">
            <a:extLst>
              <a:ext uri="{FF2B5EF4-FFF2-40B4-BE49-F238E27FC236}">
                <a16:creationId xmlns:a16="http://schemas.microsoft.com/office/drawing/2014/main" id="{23B1BF1D-C897-41B0-A3EA-D0B7F1E3C5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2527300"/>
            <a:ext cx="256963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B3FF6C47-5B17-48F7-8543-603E7CA73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A20F37A0-744B-4DD4-BD0D-02094F568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184079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964EBE-929A-4497-80DB-493D7D3D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3614FB-5749-4B5E-989F-2DF1DCE2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1F46D9-23CF-4769-B6C2-3C944254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3A152-4D26-483B-836B-E4527279056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6644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2200" b="1" cap="all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2555AD-90BD-49AE-B740-3B2923F7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F76A2B-AA4E-4933-A222-4176C070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3D26ED-434C-4561-8BEF-EEA6B26B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1C35-B0F8-4F75-8B1F-51497FD229A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6352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D3A75141-6F52-4202-AEDF-206FDE8E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B3A549E-3229-4595-B9A1-13D34252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A889F1E-C61C-4084-8893-7A542E16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33785-C3D4-4655-97DE-3F9F4488F7F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4489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29A6831B-5924-4664-927E-371F75E9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972C05BC-0FF9-4DC3-8822-9603797A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A13EF46-6ED0-498E-88B6-6CE35A274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4B129-025A-4564-8C6B-3D47D622F4C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5303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BD5A2943-2502-4AA4-9C45-9EA4C530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5AD872AF-480D-41A5-91D1-8C09CE18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AFD86E91-41DF-4258-A40B-381E7E2B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40E0A-5BBE-483C-A84C-6610819517E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651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FCEB9CC7-ADB1-4619-B02D-90B9EFC83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381667CC-A957-444D-A4F3-2FF3366B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608AF5DD-D013-410B-9BF9-CF9994BA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4D37-6545-41BF-8618-77F5C498E92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3767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EA22A0D7-DD8C-4E07-B523-96BABB038F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  <a:endParaRPr lang="nl-NL" altLang="nl-NL"/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0DF56A86-9D41-4F69-92CF-124262F5BA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  <a:endParaRPr lang="nl-NL" alt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AEC93B-FEB8-4FC4-A4A7-FF0870AF3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EA41DC-348C-4456-8C6D-46C57F0E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544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D664B9-4605-4788-96EB-0212F45A9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EED5055-FA47-4ABD-AC60-8AE58C34C32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1031" name="Afbeelding 6">
            <a:extLst>
              <a:ext uri="{FF2B5EF4-FFF2-40B4-BE49-F238E27FC236}">
                <a16:creationId xmlns:a16="http://schemas.microsoft.com/office/drawing/2014/main" id="{5BEA8085-815A-4E16-9287-C3DD9BBA85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68" y="6126163"/>
            <a:ext cx="79163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E11E2D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>
            <a:extLst>
              <a:ext uri="{FF2B5EF4-FFF2-40B4-BE49-F238E27FC236}">
                <a16:creationId xmlns:a16="http://schemas.microsoft.com/office/drawing/2014/main" id="{A59680B1-755A-4D3F-AFDA-B08D3B915D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  <a:endParaRPr lang="nl-NL" altLang="nl-NL"/>
          </a:p>
        </p:txBody>
      </p:sp>
      <p:sp>
        <p:nvSpPr>
          <p:cNvPr id="2051" name="Tijdelijke aanduiding voor tekst 2">
            <a:extLst>
              <a:ext uri="{FF2B5EF4-FFF2-40B4-BE49-F238E27FC236}">
                <a16:creationId xmlns:a16="http://schemas.microsoft.com/office/drawing/2014/main" id="{A7F47F6C-B3E5-4A25-B4FA-736F750D29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  <a:endParaRPr lang="nl-NL" alt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DB2E9F-C067-4C85-B4CD-94A905AE2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CB38A6-A9F9-41C1-A464-296D10313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544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B26B4C-0EDE-4364-8C66-8939C8587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B7517E5-FFC8-483F-ABA2-C38EF3B7C36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2055" name="Afbeelding 6">
            <a:extLst>
              <a:ext uri="{FF2B5EF4-FFF2-40B4-BE49-F238E27FC236}">
                <a16:creationId xmlns:a16="http://schemas.microsoft.com/office/drawing/2014/main" id="{2E427A5A-E15F-4C91-B40C-4CF93E0E56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68" y="6126163"/>
            <a:ext cx="79163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E11E2D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mailto:j.vankoutrik@hetutrechtsarchief.n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>
            <a:extLst>
              <a:ext uri="{FF2B5EF4-FFF2-40B4-BE49-F238E27FC236}">
                <a16:creationId xmlns:a16="http://schemas.microsoft.com/office/drawing/2014/main" id="{8FF47967-FE9F-4586-B037-0FD0D891E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699" y="240021"/>
            <a:ext cx="7610475" cy="2123658"/>
          </a:xfrm>
        </p:spPr>
        <p:txBody>
          <a:bodyPr/>
          <a:lstStyle/>
          <a:p>
            <a:pPr eaLnBrk="1" hangingPunct="1"/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VNG Adviescommissie Archieven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Handreiking Duurzame Toegankelijkheid in de informatieketens van de Omgevingswet 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endParaRPr lang="nl-NL" altLang="nl-NL" b="0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27651" name="Subtitel 2">
            <a:extLst>
              <a:ext uri="{FF2B5EF4-FFF2-40B4-BE49-F238E27FC236}">
                <a16:creationId xmlns:a16="http://schemas.microsoft.com/office/drawing/2014/main" id="{F28ED427-54B9-46DA-95DA-57F44FBCB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216" y="3293616"/>
            <a:ext cx="7273772" cy="27875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nl-NL" altLang="nl-NL" sz="18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Projectteam Handreiking</a:t>
            </a:r>
            <a:endParaRPr lang="nl-NL" altLang="nl-NL" sz="1800" dirty="0">
              <a:solidFill>
                <a:srgbClr val="949494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Joost van Koutrik </a:t>
            </a:r>
            <a:r>
              <a:rPr lang="nl-NL" altLang="nl-NL" sz="18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provinciearchivaris / archiefinspecteur 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Het Utrechts Archief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Ben de Jong </a:t>
            </a:r>
            <a:r>
              <a:rPr lang="nl-NL" altLang="nl-NL" sz="18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adviseur informatiemanagement (zelfstandig)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o.a. gemeente Utrecht en RUD Utrecht</a:t>
            </a:r>
          </a:p>
          <a:p>
            <a:pPr eaLnBrk="1" hangingPunct="1"/>
            <a:endParaRPr lang="nl-NL" altLang="nl-NL" sz="1800" dirty="0">
              <a:solidFill>
                <a:srgbClr val="949494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nl-NL" altLang="nl-NL" sz="18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Uitleg voor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Regionaal DIV-overleg Erfgoed Leiden e.o.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4 november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88195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Binnenkort: plek met goede praktijkvoorbeelden en materiaal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7D8EE0-5D4D-4828-A146-529D48454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63" y="1094607"/>
            <a:ext cx="8955673" cy="47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38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88195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Korte achtergrond van de Handreiking</a:t>
            </a:r>
          </a:p>
        </p:txBody>
      </p:sp>
      <p:sp>
        <p:nvSpPr>
          <p:cNvPr id="29699" name="Tijdelijke aanduiding voor inhoud 2">
            <a:extLst>
              <a:ext uri="{FF2B5EF4-FFF2-40B4-BE49-F238E27FC236}">
                <a16:creationId xmlns:a16="http://schemas.microsoft.com/office/drawing/2014/main" id="{98B71602-CA61-493C-AFE6-CCD64A98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639" y="1251489"/>
            <a:ext cx="4568125" cy="4525963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2017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UIVO-I rapport ‘Archieffuncties’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2018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PIKO en zorg vanuit VNG Adviescommissie Archieven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2019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plan project Handreiking van VNG, IPO en UvW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2020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uitvoering Handreiking</a:t>
            </a:r>
          </a:p>
        </p:txBody>
      </p:sp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646FBCB5-7992-4BA0-9CD4-1B4AFF0BD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572" y="471644"/>
            <a:ext cx="4128600" cy="5849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AFAE461-07BF-4754-B457-CB422BFABB8D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</a:t>
            </a:r>
            <a:r>
              <a:rPr lang="nl-NL" sz="800" i="1" dirty="0"/>
              <a:t>Aan de slag</a:t>
            </a:r>
            <a:r>
              <a:rPr lang="nl-NL" sz="800" dirty="0"/>
              <a:t>, pagina Ketenprocessen UIVO-I</a:t>
            </a:r>
          </a:p>
        </p:txBody>
      </p:sp>
    </p:spTree>
    <p:extLst>
      <p:ext uri="{BB962C8B-B14F-4D97-AF65-F5344CB8AC3E}">
        <p14:creationId xmlns:p14="http://schemas.microsoft.com/office/powerpoint/2010/main" val="20243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101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Omgevingswet komt eraan - maar hoe zit het met informatiehuishouding? </a:t>
            </a:r>
          </a:p>
        </p:txBody>
      </p:sp>
      <p:sp>
        <p:nvSpPr>
          <p:cNvPr id="29699" name="Tijdelijke aanduiding voor inhoud 2">
            <a:extLst>
              <a:ext uri="{FF2B5EF4-FFF2-40B4-BE49-F238E27FC236}">
                <a16:creationId xmlns:a16="http://schemas.microsoft.com/office/drawing/2014/main" id="{98B71602-CA61-493C-AFE6-CCD64A98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485" y="1363707"/>
            <a:ext cx="9207623" cy="4525963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Welke afspraken moeten</a:t>
            </a: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gemeenten 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provincies 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waterschappen 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omgevingsdiensten  veiligheidsregio’s 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nl-NL" altLang="nl-NL" sz="2400" dirty="0" err="1">
                <a:latin typeface="Tahoma" panose="020B0604030504040204" pitchFamily="34" charset="0"/>
                <a:ea typeface="ＭＳ Ｐゴシック" panose="020B0600070205080204" pitchFamily="34" charset="-128"/>
              </a:rPr>
              <a:t>GGD’en</a:t>
            </a: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maken, om duurzame informatiehuishouding in te richten</a:t>
            </a: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 hun </a:t>
            </a:r>
            <a:r>
              <a:rPr lang="nl-NL" altLang="nl-NL" sz="2400" dirty="0" err="1">
                <a:latin typeface="Tahoma" panose="020B0604030504040204" pitchFamily="34" charset="0"/>
                <a:ea typeface="ＭＳ Ｐゴシック" panose="020B0600070205080204" pitchFamily="34" charset="-128"/>
              </a:rPr>
              <a:t>procesketens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onder de Omgevingswet? 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Wisselwerking tussen:</a:t>
            </a:r>
          </a:p>
          <a:p>
            <a:pPr marL="0" indent="0">
              <a:buNone/>
            </a:pP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wat wordt beheerd in Landelijke Voorzieningen </a:t>
            </a:r>
          </a:p>
          <a:p>
            <a:pPr marL="0" indent="0">
              <a:buNone/>
            </a:pP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 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waar lokaal beheer voor moet worden ingezet,</a:t>
            </a:r>
          </a:p>
          <a:p>
            <a:pPr marL="0" indent="0">
              <a:buNone/>
            </a:pPr>
            <a:r>
              <a:rPr lang="nl-NL" altLang="nl-NL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 eigen processysteem/zaaksysteem/DMS/etc.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96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101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Omgevingswet komt eraan - maar hoe zit het met informatiehuishouding? </a:t>
            </a:r>
          </a:p>
        </p:txBody>
      </p:sp>
      <p:sp>
        <p:nvSpPr>
          <p:cNvPr id="29699" name="Tijdelijke aanduiding voor inhoud 2">
            <a:extLst>
              <a:ext uri="{FF2B5EF4-FFF2-40B4-BE49-F238E27FC236}">
                <a16:creationId xmlns:a16="http://schemas.microsoft.com/office/drawing/2014/main" id="{98B71602-CA61-493C-AFE6-CCD64A98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688" y="2145606"/>
            <a:ext cx="7066624" cy="4525963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Handreiking in vijf woorden samengevat: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		</a:t>
            </a:r>
            <a:r>
              <a:rPr lang="nl-NL" altLang="nl-NL" sz="2400" i="1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Maak op tijd duidelijke afspraken!</a:t>
            </a:r>
          </a:p>
          <a:p>
            <a:pPr marL="0" indent="0">
              <a:buNone/>
            </a:pPr>
            <a:endParaRPr lang="nl-NL" altLang="nl-NL" sz="2400" i="1" dirty="0">
              <a:solidFill>
                <a:srgbClr val="E11E2D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En kijk zoveel mogelijk naar wat al beschikbaar is.</a:t>
            </a:r>
          </a:p>
        </p:txBody>
      </p:sp>
    </p:spTree>
    <p:extLst>
      <p:ext uri="{BB962C8B-B14F-4D97-AF65-F5344CB8AC3E}">
        <p14:creationId xmlns:p14="http://schemas.microsoft.com/office/powerpoint/2010/main" val="9994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>
            <a:extLst>
              <a:ext uri="{FF2B5EF4-FFF2-40B4-BE49-F238E27FC236}">
                <a16:creationId xmlns:a16="http://schemas.microsoft.com/office/drawing/2014/main" id="{9A8A68FA-90A2-4125-BA81-2DD73E62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4" y="46038"/>
            <a:ext cx="10972800" cy="457199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Inhoud</a:t>
            </a:r>
          </a:p>
        </p:txBody>
      </p:sp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9213542" cy="411913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b="1" dirty="0">
                <a:solidFill>
                  <a:prstClr val="black"/>
                </a:solidFill>
              </a:rPr>
              <a:t>Wat is de Handreiking in hoofdlijnen en </a:t>
            </a:r>
            <a:r>
              <a:rPr lang="nl-NL" b="1" dirty="0" err="1">
                <a:solidFill>
                  <a:prstClr val="black"/>
                </a:solidFill>
              </a:rPr>
              <a:t>highlights</a:t>
            </a:r>
            <a:r>
              <a:rPr lang="nl-NL" b="1" dirty="0">
                <a:solidFill>
                  <a:prstClr val="black"/>
                </a:solidFill>
              </a:rPr>
              <a:t>? 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heeft dit met regiosamenwerking te maken?</a:t>
            </a:r>
            <a:endParaRPr lang="nl-NL" b="1" dirty="0">
              <a:solidFill>
                <a:prstClr val="black"/>
              </a:solidFill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gaan we tegenkomen in de checklist DUTO-TODO?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kunnen we hier in de Leidse ketens mee doen?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>
            <a:extLst>
              <a:ext uri="{FF2B5EF4-FFF2-40B4-BE49-F238E27FC236}">
                <a16:creationId xmlns:a16="http://schemas.microsoft.com/office/drawing/2014/main" id="{C29E2084-1F68-4410-887C-4B5B370C3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6" y="47746"/>
            <a:ext cx="11139245" cy="457199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Handreiking en checklist: ontwerp-indeling en ‘</a:t>
            </a:r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archiving</a:t>
            </a: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by</a:t>
            </a: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design’</a:t>
            </a:r>
          </a:p>
        </p:txBody>
      </p:sp>
      <p:sp>
        <p:nvSpPr>
          <p:cNvPr id="66563" name="Tijdelijke aanduiding voor inhoud 2">
            <a:extLst>
              <a:ext uri="{FF2B5EF4-FFF2-40B4-BE49-F238E27FC236}">
                <a16:creationId xmlns:a16="http://schemas.microsoft.com/office/drawing/2014/main" id="{2D18DA49-7A3B-417D-B238-A1AC61D56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593" y="808054"/>
            <a:ext cx="5769006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altLang="nl-NL" b="1" dirty="0">
                <a:latin typeface="Tahoma" panose="020B0604030504040204" pitchFamily="34" charset="0"/>
                <a:ea typeface="ＭＳ Ｐゴシック" panose="020B0600070205080204" pitchFamily="34" charset="-128"/>
              </a:rPr>
              <a:t>Onderwerpen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Interbestuurlijke afspraken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Interbestuurlijke standaarden (metagegevens)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Procesafhandeling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Versiebeheer en ‘tijdreizen’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Waardering en selectie (bewaartermijnen)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Toepasbare regels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Vindbaarheid, uitwisselbaarheid en openbaarheid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(Open) standaarden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Toegang en beveiliging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DUTO-eisen programmatuur</a:t>
            </a:r>
          </a:p>
          <a:p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63FC1E1-C2C3-4A24-BFE5-C2A3E7899F11}"/>
              </a:ext>
            </a:extLst>
          </p:cNvPr>
          <p:cNvSpPr txBox="1">
            <a:spLocks/>
          </p:cNvSpPr>
          <p:nvPr/>
        </p:nvSpPr>
        <p:spPr bwMode="auto">
          <a:xfrm>
            <a:off x="4860984" y="809535"/>
            <a:ext cx="57118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b="1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Waar moet ik specifiek op letten bij…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provincies?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gemeenten?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waterschappen?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veiligheidsregio’s?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omgevingsdiensten?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 err="1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GGD’en</a:t>
            </a: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archiefdiensten?</a:t>
            </a:r>
          </a:p>
          <a:p>
            <a:pPr algn="r"/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EF10447-3C13-458D-AA7E-E9FFF76E2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9" y="35781"/>
            <a:ext cx="11661835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 ketenprocessen waaraan we duurzame toegankelijkheid verbinden	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72D6636-5CB4-48D2-81FD-EF7E9B942CB6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</a:t>
            </a:r>
            <a:r>
              <a:rPr lang="nl-NL" sz="800" dirty="0" err="1"/>
              <a:t>Leveranciersdag</a:t>
            </a:r>
            <a:r>
              <a:rPr lang="nl-NL" sz="800" dirty="0"/>
              <a:t> Omgevingswet, 2 november 2018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AEBEBD-EDF2-418F-B179-D03CEA4EE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43" y="594846"/>
            <a:ext cx="9250913" cy="59923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8229600" cy="578734"/>
          </a:xfrm>
        </p:spPr>
        <p:txBody>
          <a:bodyPr/>
          <a:lstStyle/>
          <a:p>
            <a:r>
              <a:rPr lang="nl-NL" altLang="nl-NL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Bijvoorbeeld: Van idee tot afhandeling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91D3AF3-D5BB-487B-902A-9DC4326EE26C}"/>
              </a:ext>
            </a:extLst>
          </p:cNvPr>
          <p:cNvSpPr/>
          <p:nvPr/>
        </p:nvSpPr>
        <p:spPr>
          <a:xfrm>
            <a:off x="7554897" y="4216400"/>
            <a:ext cx="3184001" cy="191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10">
            <a:extLst>
              <a:ext uri="{FF2B5EF4-FFF2-40B4-BE49-F238E27FC236}">
                <a16:creationId xmlns:a16="http://schemas.microsoft.com/office/drawing/2014/main" id="{505B9388-A93D-4891-8D9C-39039B23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66" y="2741515"/>
            <a:ext cx="9448889" cy="133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C2EE9B73-38A7-47FA-8A29-306336BBF732}"/>
              </a:ext>
            </a:extLst>
          </p:cNvPr>
          <p:cNvCxnSpPr>
            <a:cxnSpLocks/>
          </p:cNvCxnSpPr>
          <p:nvPr/>
        </p:nvCxnSpPr>
        <p:spPr>
          <a:xfrm flipH="1" flipV="1">
            <a:off x="4179323" y="1536091"/>
            <a:ext cx="2310254" cy="1828800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E8F7499C-1087-430F-AE6C-89AF6B6D0BB4}"/>
              </a:ext>
            </a:extLst>
          </p:cNvPr>
          <p:cNvCxnSpPr>
            <a:cxnSpLocks/>
          </p:cNvCxnSpPr>
          <p:nvPr/>
        </p:nvCxnSpPr>
        <p:spPr>
          <a:xfrm flipH="1">
            <a:off x="870012" y="3364891"/>
            <a:ext cx="1677880" cy="1579971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EF722852-8669-4E0B-ABE7-0CFC09343335}"/>
              </a:ext>
            </a:extLst>
          </p:cNvPr>
          <p:cNvSpPr txBox="1">
            <a:spLocks/>
          </p:cNvSpPr>
          <p:nvPr/>
        </p:nvSpPr>
        <p:spPr bwMode="auto">
          <a:xfrm>
            <a:off x="380113" y="4955410"/>
            <a:ext cx="5574744" cy="96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Wat stond er in de (toepasbare) regels?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(En waarom?)</a:t>
            </a:r>
            <a:endParaRPr lang="nl-NL" altLang="nl-NL" sz="1600" dirty="0">
              <a:solidFill>
                <a:srgbClr val="C00000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B58D6D2D-330F-4248-A8B5-5E31BA6C8F88}"/>
              </a:ext>
            </a:extLst>
          </p:cNvPr>
          <p:cNvSpPr txBox="1">
            <a:spLocks/>
          </p:cNvSpPr>
          <p:nvPr/>
        </p:nvSpPr>
        <p:spPr bwMode="auto">
          <a:xfrm>
            <a:off x="870012" y="1082068"/>
            <a:ext cx="4119238" cy="57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‘</a:t>
            </a:r>
            <a:r>
              <a:rPr lang="nl-NL" altLang="nl-NL" sz="1600" b="1" dirty="0" err="1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By</a:t>
            </a: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design’: STAM – RGBZ – MDTO</a:t>
            </a:r>
            <a:endParaRPr lang="nl-NL" altLang="nl-NL" sz="1600" dirty="0">
              <a:solidFill>
                <a:srgbClr val="C00000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3B2A9287-4101-427C-819C-3497E3D9EC86}"/>
              </a:ext>
            </a:extLst>
          </p:cNvPr>
          <p:cNvCxnSpPr>
            <a:cxnSpLocks/>
          </p:cNvCxnSpPr>
          <p:nvPr/>
        </p:nvCxnSpPr>
        <p:spPr>
          <a:xfrm flipH="1">
            <a:off x="5996649" y="3364891"/>
            <a:ext cx="1762434" cy="1907032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2948CF5A-C88F-41C3-9418-EB574451CF23}"/>
              </a:ext>
            </a:extLst>
          </p:cNvPr>
          <p:cNvSpPr txBox="1">
            <a:spLocks/>
          </p:cNvSpPr>
          <p:nvPr/>
        </p:nvSpPr>
        <p:spPr bwMode="auto">
          <a:xfrm>
            <a:off x="5506750" y="5282472"/>
            <a:ext cx="5574744" cy="61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Consequente zaakdossieropbouw via Samenwerking, én in VTH-applicatie / zaaksysteem.</a:t>
            </a:r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41E3A148-F6DF-4F83-963B-828FF344B511}"/>
              </a:ext>
            </a:extLst>
          </p:cNvPr>
          <p:cNvCxnSpPr>
            <a:cxnSpLocks/>
          </p:cNvCxnSpPr>
          <p:nvPr/>
        </p:nvCxnSpPr>
        <p:spPr>
          <a:xfrm flipH="1" flipV="1">
            <a:off x="8131366" y="1529782"/>
            <a:ext cx="2310254" cy="1828800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3FDA8495-FB02-4FD8-83B9-507AE46B322B}"/>
              </a:ext>
            </a:extLst>
          </p:cNvPr>
          <p:cNvSpPr txBox="1">
            <a:spLocks/>
          </p:cNvSpPr>
          <p:nvPr/>
        </p:nvSpPr>
        <p:spPr bwMode="auto">
          <a:xfrm>
            <a:off x="6419886" y="685135"/>
            <a:ext cx="5263127" cy="57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Wanneer is het dossier goed afgesloten,</a:t>
            </a:r>
            <a:b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</a:b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en beschikbaar voor toezicht?</a:t>
            </a:r>
            <a:endParaRPr lang="nl-NL" altLang="nl-NL" sz="1600" dirty="0">
              <a:solidFill>
                <a:srgbClr val="C00000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669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>
            <a:extLst>
              <a:ext uri="{FF2B5EF4-FFF2-40B4-BE49-F238E27FC236}">
                <a16:creationId xmlns:a16="http://schemas.microsoft.com/office/drawing/2014/main" id="{61B211F0-FFB7-4664-A61B-B9970D0D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0" y="134567"/>
            <a:ext cx="12191999" cy="375067"/>
          </a:xfrm>
        </p:spPr>
        <p:txBody>
          <a:bodyPr>
            <a:normAutofit fontScale="90000"/>
          </a:bodyPr>
          <a:lstStyle/>
          <a:p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Kaderstellend</a:t>
            </a: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, o.a. Globaal Content Raamwerk DSO (GCR, versie 1.0)</a:t>
            </a:r>
          </a:p>
        </p:txBody>
      </p:sp>
      <p:pic>
        <p:nvPicPr>
          <p:cNvPr id="55302" name="Picture 2103">
            <a:extLst>
              <a:ext uri="{FF2B5EF4-FFF2-40B4-BE49-F238E27FC236}">
                <a16:creationId xmlns:a16="http://schemas.microsoft.com/office/drawing/2014/main" id="{14761CD7-C8FD-4A08-8C94-02E941AC725E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9612" y="1043157"/>
            <a:ext cx="9232776" cy="5224478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5AC6930-BDBE-4273-938D-18A292A0A559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Globaal Content Raamwerk, vastgestelde versie 1.0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57754"/>
            <a:ext cx="9571889" cy="439236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Let op!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Interacties met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landelijke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voorzieningen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93236D5-9D02-46FC-BF66-AB38504280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62" y="44391"/>
            <a:ext cx="5876516" cy="6820674"/>
          </a:xfrm>
          <a:prstGeom prst="rect">
            <a:avLst/>
          </a:prstGeom>
          <a:noFill/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A1E1D87-1179-43E4-84C1-D5C6BE14EDC4}"/>
              </a:ext>
            </a:extLst>
          </p:cNvPr>
          <p:cNvSpPr/>
          <p:nvPr/>
        </p:nvSpPr>
        <p:spPr>
          <a:xfrm>
            <a:off x="0" y="6521188"/>
            <a:ext cx="2399416" cy="34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indent="-6985">
              <a:lnSpc>
                <a:spcPct val="107000"/>
              </a:lnSpc>
              <a:spcAft>
                <a:spcPts val="800"/>
              </a:spcAft>
            </a:pPr>
            <a:r>
              <a:rPr lang="nl-NL" sz="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Bron: Provero presentatie 29 mei 2018 Bas Hoondert Han Wammes VNG Realisatie </a:t>
            </a:r>
            <a:endParaRPr lang="nl-NL" sz="8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25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88195"/>
          </a:xfrm>
        </p:spPr>
        <p:txBody>
          <a:bodyPr/>
          <a:lstStyle/>
          <a:p>
            <a:r>
              <a:rPr lang="nl-NL" alt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Wat is en doet de VNG Adviescommissie Archieven?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9FCC738-79A5-4941-89F6-A47F3FF4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054" y="688010"/>
            <a:ext cx="5743891" cy="594138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9213542" cy="411913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is de Handreiking in hoofdlijnen en </a:t>
            </a:r>
            <a:r>
              <a:rPr lang="nl-NL" dirty="0" err="1">
                <a:solidFill>
                  <a:prstClr val="black"/>
                </a:solidFill>
              </a:rPr>
              <a:t>highlights</a:t>
            </a:r>
            <a:r>
              <a:rPr lang="nl-NL" dirty="0">
                <a:solidFill>
                  <a:prstClr val="black"/>
                </a:solidFill>
              </a:rPr>
              <a:t>? 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b="1" dirty="0">
                <a:solidFill>
                  <a:prstClr val="black"/>
                </a:solidFill>
              </a:rPr>
              <a:t>Wat heeft dit met regiosamenwerking te maken?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gaan we tegenkomen in de checklist DUTO-TODO?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kunnen we hier in de Leidse ketens mee doen?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721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25" y="470304"/>
            <a:ext cx="1505418" cy="113847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82" y="1939408"/>
            <a:ext cx="1616434" cy="93999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62" y="3961372"/>
            <a:ext cx="1124440" cy="112620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29" y="5578093"/>
            <a:ext cx="1063150" cy="106315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85" y="4088662"/>
            <a:ext cx="3050519" cy="828945"/>
          </a:xfrm>
          <a:prstGeom prst="rect">
            <a:avLst/>
          </a:prstGeom>
        </p:spPr>
      </p:pic>
      <p:cxnSp>
        <p:nvCxnSpPr>
          <p:cNvPr id="29" name="Rechte verbindingslijn 28"/>
          <p:cNvCxnSpPr>
            <a:cxnSpLocks/>
          </p:cNvCxnSpPr>
          <p:nvPr/>
        </p:nvCxnSpPr>
        <p:spPr>
          <a:xfrm flipH="1">
            <a:off x="5641604" y="1608777"/>
            <a:ext cx="55688" cy="38313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>
            <a:cxnSpLocks/>
          </p:cNvCxnSpPr>
          <p:nvPr/>
        </p:nvCxnSpPr>
        <p:spPr>
          <a:xfrm flipV="1">
            <a:off x="3597762" y="1608777"/>
            <a:ext cx="2043842" cy="2667831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cxnSpLocks/>
          </p:cNvCxnSpPr>
          <p:nvPr/>
        </p:nvCxnSpPr>
        <p:spPr>
          <a:xfrm flipV="1">
            <a:off x="3486403" y="1331090"/>
            <a:ext cx="1475735" cy="77550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>
            <a:cxnSpLocks/>
          </p:cNvCxnSpPr>
          <p:nvPr/>
        </p:nvCxnSpPr>
        <p:spPr>
          <a:xfrm flipH="1" flipV="1">
            <a:off x="6173180" y="1608776"/>
            <a:ext cx="1209757" cy="255025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>
            <a:cxnSpLocks/>
          </p:cNvCxnSpPr>
          <p:nvPr/>
        </p:nvCxnSpPr>
        <p:spPr>
          <a:xfrm flipV="1">
            <a:off x="3518979" y="2384280"/>
            <a:ext cx="4100569" cy="3719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el 1">
            <a:extLst>
              <a:ext uri="{FF2B5EF4-FFF2-40B4-BE49-F238E27FC236}">
                <a16:creationId xmlns:a16="http://schemas.microsoft.com/office/drawing/2014/main" id="{7EA751A8-C132-4FF8-882C-DBDEBB49EE10}"/>
              </a:ext>
            </a:extLst>
          </p:cNvPr>
          <p:cNvSpPr txBox="1">
            <a:spLocks/>
          </p:cNvSpPr>
          <p:nvPr/>
        </p:nvSpPr>
        <p:spPr bwMode="auto">
          <a:xfrm>
            <a:off x="35296" y="24894"/>
            <a:ext cx="8229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E11E2D"/>
                </a:solidFill>
                <a:latin typeface="Tahoma"/>
                <a:ea typeface="ＭＳ Ｐゴシック" charset="-128"/>
                <a:cs typeface="Tahom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Veldwerk: doel, beperkingen coronavirus en alternatief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F3D419-3F17-4C07-B929-BD5B54767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235" y="1820432"/>
            <a:ext cx="1868684" cy="948908"/>
          </a:xfrm>
          <a:prstGeom prst="rect">
            <a:avLst/>
          </a:prstGeom>
        </p:spPr>
      </p:pic>
      <p:cxnSp>
        <p:nvCxnSpPr>
          <p:cNvPr id="23" name="Rechte verbindingslijn 22"/>
          <p:cNvCxnSpPr>
            <a:cxnSpLocks/>
          </p:cNvCxnSpPr>
          <p:nvPr/>
        </p:nvCxnSpPr>
        <p:spPr>
          <a:xfrm>
            <a:off x="6523243" y="1406470"/>
            <a:ext cx="1144036" cy="63086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4401749D-FD65-4A84-9EC7-0FC68E824DAB}"/>
              </a:ext>
            </a:extLst>
          </p:cNvPr>
          <p:cNvCxnSpPr>
            <a:cxnSpLocks/>
          </p:cNvCxnSpPr>
          <p:nvPr/>
        </p:nvCxnSpPr>
        <p:spPr>
          <a:xfrm flipH="1" flipV="1">
            <a:off x="3671617" y="2879401"/>
            <a:ext cx="3557504" cy="139720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A71D11E2-08B9-415E-B90B-458E9A2098C1}"/>
              </a:ext>
            </a:extLst>
          </p:cNvPr>
          <p:cNvCxnSpPr>
            <a:cxnSpLocks/>
          </p:cNvCxnSpPr>
          <p:nvPr/>
        </p:nvCxnSpPr>
        <p:spPr>
          <a:xfrm flipH="1" flipV="1">
            <a:off x="3331277" y="2926573"/>
            <a:ext cx="2196000" cy="2513529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FEAE15FF-B88E-4EC8-9873-9D1324ABB5DB}"/>
              </a:ext>
            </a:extLst>
          </p:cNvPr>
          <p:cNvCxnSpPr>
            <a:cxnSpLocks/>
          </p:cNvCxnSpPr>
          <p:nvPr/>
        </p:nvCxnSpPr>
        <p:spPr>
          <a:xfrm>
            <a:off x="3282367" y="5028655"/>
            <a:ext cx="1735458" cy="549439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9A6B253F-85B1-4B62-B4FF-2F11FF8C775F}"/>
              </a:ext>
            </a:extLst>
          </p:cNvPr>
          <p:cNvCxnSpPr>
            <a:cxnSpLocks/>
          </p:cNvCxnSpPr>
          <p:nvPr/>
        </p:nvCxnSpPr>
        <p:spPr>
          <a:xfrm>
            <a:off x="2863400" y="2937275"/>
            <a:ext cx="60783" cy="917096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29E8EEA2-D6CD-4F42-BA63-F08464EBECC2}"/>
              </a:ext>
            </a:extLst>
          </p:cNvPr>
          <p:cNvCxnSpPr>
            <a:cxnSpLocks/>
          </p:cNvCxnSpPr>
          <p:nvPr/>
        </p:nvCxnSpPr>
        <p:spPr>
          <a:xfrm flipH="1">
            <a:off x="6265384" y="4827111"/>
            <a:ext cx="1117553" cy="88897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al 50">
            <a:extLst>
              <a:ext uri="{FF2B5EF4-FFF2-40B4-BE49-F238E27FC236}">
                <a16:creationId xmlns:a16="http://schemas.microsoft.com/office/drawing/2014/main" id="{EF395B36-264C-4520-8720-69CBB058225E}"/>
              </a:ext>
            </a:extLst>
          </p:cNvPr>
          <p:cNvSpPr/>
          <p:nvPr/>
        </p:nvSpPr>
        <p:spPr>
          <a:xfrm rot="20552652">
            <a:off x="2533437" y="818306"/>
            <a:ext cx="5856444" cy="5401709"/>
          </a:xfrm>
          <a:prstGeom prst="ellipse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500" dirty="0">
                <a:solidFill>
                  <a:schemeClr val="lt1">
                    <a:alpha val="60000"/>
                  </a:schemeClr>
                </a:solidFill>
                <a:latin typeface="Arial Black" panose="020B0A04020102020204" pitchFamily="34" charset="0"/>
              </a:rPr>
              <a:t>DSO</a:t>
            </a:r>
          </a:p>
        </p:txBody>
      </p:sp>
    </p:spTree>
    <p:extLst>
      <p:ext uri="{BB962C8B-B14F-4D97-AF65-F5344CB8AC3E}">
        <p14:creationId xmlns:p14="http://schemas.microsoft.com/office/powerpoint/2010/main" val="354601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" y="136524"/>
            <a:ext cx="12062028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UIVO-I / PIKO: Informatiehuishouding en bedrijfsprocessen, I-ZTC en PDC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F04E12-C15E-4293-98C9-9C1999A40B77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Interbestuurlijke </a:t>
            </a:r>
            <a:r>
              <a:rPr lang="nl-NL" sz="800" dirty="0" err="1"/>
              <a:t>procesketens</a:t>
            </a:r>
            <a:r>
              <a:rPr lang="nl-NL" sz="800" dirty="0"/>
              <a:t> Omgevingswet (UIVO-I Ketenprocessen, bijlage 1b)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E96FC7-23F7-478A-A47C-093546D08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490" y="1058992"/>
            <a:ext cx="9336240" cy="521751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" y="136524"/>
            <a:ext cx="12017638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Processen: voorbeeld GEMMA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B31BED-1E6C-4DD8-BA34-EF3496C79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4186" y="833915"/>
            <a:ext cx="9753600" cy="57721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8F4ED56-D1E0-4D25-B67B-DF18D1127239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GEMMA Online Bedrijfsprocessen Omgevingswet</a:t>
            </a:r>
          </a:p>
        </p:txBody>
      </p:sp>
    </p:spTree>
    <p:extLst>
      <p:ext uri="{BB962C8B-B14F-4D97-AF65-F5344CB8AC3E}">
        <p14:creationId xmlns:p14="http://schemas.microsoft.com/office/powerpoint/2010/main" val="309031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947" y="-41030"/>
            <a:ext cx="12017638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Voorbeeldproces: Voorbereiden wijziging omgevingsplan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8F4ED56-D1E0-4D25-B67B-DF18D1127239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GEMMA Online Bedrijfsproces ‘Voorbereiden wijziging omgevingsplan’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ADF1FE7-C1C4-42D2-B510-D547D793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88"/>
            <a:ext cx="12192000" cy="60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" y="-461242"/>
            <a:ext cx="12062028" cy="231457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Relatie met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Werkende 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Processen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8F4ED56-D1E0-4D25-B67B-DF18D1127239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</a:t>
            </a:r>
            <a:r>
              <a:rPr lang="nl-NL" sz="800" i="1" dirty="0"/>
              <a:t>Werkende processen</a:t>
            </a:r>
            <a:r>
              <a:rPr lang="nl-NL" sz="800" dirty="0"/>
              <a:t>, VNG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8FF66A-E231-4E55-B353-E615199EA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081" y="0"/>
            <a:ext cx="930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11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9213542" cy="411913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is de Handreiking in hoofdlijnen en </a:t>
            </a:r>
            <a:r>
              <a:rPr lang="nl-NL" dirty="0" err="1">
                <a:solidFill>
                  <a:prstClr val="black"/>
                </a:solidFill>
              </a:rPr>
              <a:t>highlights</a:t>
            </a:r>
            <a:r>
              <a:rPr lang="nl-NL" dirty="0">
                <a:solidFill>
                  <a:prstClr val="black"/>
                </a:solidFill>
              </a:rPr>
              <a:t>? 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heeft dit met regiosamenwerking te maken?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b="1" dirty="0">
                <a:solidFill>
                  <a:prstClr val="black"/>
                </a:solidFill>
              </a:rPr>
              <a:t>Wat gaan we tegenkomen in de checklist DUTO-TODO?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kunnen we hier in de Leidse ketens mee doen?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133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1369369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Wat is ‘DUTO’?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9DEFC7-CF00-4D07-A526-50A9FC27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34" y="404141"/>
            <a:ext cx="11171532" cy="627186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99A6D4E-4712-4241-842B-D9138FFCC78A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DUTO op website Nationaal Archief</a:t>
            </a:r>
          </a:p>
        </p:txBody>
      </p:sp>
    </p:spTree>
    <p:extLst>
      <p:ext uri="{BB962C8B-B14F-4D97-AF65-F5344CB8AC3E}">
        <p14:creationId xmlns:p14="http://schemas.microsoft.com/office/powerpoint/2010/main" val="1823929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1369369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DUTO en Omgevingswet o.b.v. VNG-checklist Informatievoorziening  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0CF7AB20-2A72-408D-B770-0FB564613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81" y="1301504"/>
            <a:ext cx="9493438" cy="4647030"/>
          </a:xfrm>
          <a:prstGeom prst="rect">
            <a:avLst/>
          </a:prstGeom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568D766-66D2-4DB7-86C8-25DE872747EC}"/>
              </a:ext>
            </a:extLst>
          </p:cNvPr>
          <p:cNvGraphicFramePr>
            <a:graphicFrameLocks noGrp="1"/>
          </p:cNvGraphicFramePr>
          <p:nvPr/>
        </p:nvGraphicFramePr>
        <p:xfrm>
          <a:off x="5291093" y="2897907"/>
          <a:ext cx="6507331" cy="31477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23766">
                  <a:extLst>
                    <a:ext uri="{9D8B030D-6E8A-4147-A177-3AD203B41FA5}">
                      <a16:colId xmlns:a16="http://schemas.microsoft.com/office/drawing/2014/main" val="3443340161"/>
                    </a:ext>
                  </a:extLst>
                </a:gridCol>
                <a:gridCol w="5383565">
                  <a:extLst>
                    <a:ext uri="{9D8B030D-6E8A-4147-A177-3AD203B41FA5}">
                      <a16:colId xmlns:a16="http://schemas.microsoft.com/office/drawing/2014/main" val="2871801235"/>
                    </a:ext>
                  </a:extLst>
                </a:gridCol>
              </a:tblGrid>
              <a:tr h="449684">
                <a:tc gridSpan="2"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Doelgroepen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69249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Relatiebeheerder / Accountmanager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09960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Strategisch beleidsmedewerker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27009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Tactisch Beleidsmedewerker / Informatiearchitect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956614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Recordmanager/ DIV-specialist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37174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Functionaris Gegevensbescherming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037996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Chief Information Security </a:t>
                      </a:r>
                      <a:r>
                        <a:rPr lang="nl-NL" sz="1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Officer</a:t>
                      </a:r>
                      <a:endParaRPr lang="nl-NL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240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3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9571889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Checklist onderverdeeld in deelaspecten gerelateerd aan DUTO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1BD869D-467A-4E49-A6DB-8C9031A08584}"/>
              </a:ext>
            </a:extLst>
          </p:cNvPr>
          <p:cNvGraphicFramePr>
            <a:graphicFrameLocks noGrp="1"/>
          </p:cNvGraphicFramePr>
          <p:nvPr/>
        </p:nvGraphicFramePr>
        <p:xfrm>
          <a:off x="1919704" y="1204800"/>
          <a:ext cx="8264525" cy="461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77">
                  <a:extLst>
                    <a:ext uri="{9D8B030D-6E8A-4147-A177-3AD203B41FA5}">
                      <a16:colId xmlns:a16="http://schemas.microsoft.com/office/drawing/2014/main" val="3443340161"/>
                    </a:ext>
                  </a:extLst>
                </a:gridCol>
                <a:gridCol w="7639248">
                  <a:extLst>
                    <a:ext uri="{9D8B030D-6E8A-4147-A177-3AD203B41FA5}">
                      <a16:colId xmlns:a16="http://schemas.microsoft.com/office/drawing/2014/main" val="2871801235"/>
                    </a:ext>
                  </a:extLst>
                </a:gridCol>
              </a:tblGrid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Algemeen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69249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Verantwoordelijkheden en interbestuurlijke samenwerking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09960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Volledigheid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27009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Authenticiteit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956614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Metagegevens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37174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Waardering en selectie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037996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Vindbaarheid en uitwisselbaarheid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240234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Toegang en beveiliging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311425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Formaten en standaarden voor toegankelijkheid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974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Programmatuur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606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408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88195"/>
          </a:xfrm>
        </p:spPr>
        <p:txBody>
          <a:bodyPr/>
          <a:lstStyle/>
          <a:p>
            <a:r>
              <a:rPr lang="nl-NL" alt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Recente voorbeelden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33BFF0-323C-42E3-9BC2-5A0FBD6E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832" y="684701"/>
            <a:ext cx="4130990" cy="5871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D689C1E-9913-4A9C-8C4F-D08DA90B1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894" y="684701"/>
            <a:ext cx="4144969" cy="58714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8207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>
            <a:extLst>
              <a:ext uri="{FF2B5EF4-FFF2-40B4-BE49-F238E27FC236}">
                <a16:creationId xmlns:a16="http://schemas.microsoft.com/office/drawing/2014/main" id="{5FE931F4-A5A9-4765-9C9F-57763CCB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0" y="129419"/>
            <a:ext cx="11800759" cy="45084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Voorbeeld: belang van goede metagegevens!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F338A0-4D1A-4B5C-8970-FA2AE8A46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369" y="1060633"/>
            <a:ext cx="8585261" cy="542667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>
            <a:extLst>
              <a:ext uri="{FF2B5EF4-FFF2-40B4-BE49-F238E27FC236}">
                <a16:creationId xmlns:a16="http://schemas.microsoft.com/office/drawing/2014/main" id="{EA771620-395B-41EE-8516-A811BF49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3" y="50760"/>
            <a:ext cx="8229600" cy="471320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Metagegevens: </a:t>
            </a:r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API’s</a:t>
            </a: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, standaarden en toepassingen  </a:t>
            </a:r>
          </a:p>
        </p:txBody>
      </p:sp>
      <p:pic>
        <p:nvPicPr>
          <p:cNvPr id="59395" name="Tijdelijke aanduiding voor inhoud 7">
            <a:extLst>
              <a:ext uri="{FF2B5EF4-FFF2-40B4-BE49-F238E27FC236}">
                <a16:creationId xmlns:a16="http://schemas.microsoft.com/office/drawing/2014/main" id="{1C07C1AA-FB81-4F81-BAB5-1A799DDDEA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18" y="1177337"/>
            <a:ext cx="9334364" cy="4503326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Metagegevens: Samenwerkvoorziening en -functionaliteit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DE51DA32-4486-48F4-90D3-E36179299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82" y="535447"/>
            <a:ext cx="8808397" cy="6222616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BCDE1DF-4C10-4564-98FD-EF345B11B3AE}"/>
              </a:ext>
            </a:extLst>
          </p:cNvPr>
          <p:cNvSpPr txBox="1">
            <a:spLocks/>
          </p:cNvSpPr>
          <p:nvPr/>
        </p:nvSpPr>
        <p:spPr bwMode="auto">
          <a:xfrm>
            <a:off x="2105933" y="2546384"/>
            <a:ext cx="8808397" cy="4207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Metadata samenwerking: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samenwerkingId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samenwerkVorm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status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aangemaaktDoorOIN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aangemaaktDoorNaam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creatieDatum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kenmerkSysteem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nummerBinnenSyteem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laatstAangepastDoorOIN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laatstAangepastDoorNaam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contactpersoonNaam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contactpersoonEmailadres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contactpersoonTelefoonnummer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laatstAangepastDatum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beschrijving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taal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Metadata document: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bestandsNaam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kenmerkSysteem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nummerBinnenSysteem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dossierNummer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aangemaaktDoorOIN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aangemaaktDoorNaam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creatieDatum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laatstAangepastDoorOIN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laatstAangepastDoorNaam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laatstAangepastDatum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documentIdentificatie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documentOmschrijving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vertrouwelijkheidsAanduiding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taal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formaat</a:t>
            </a:r>
            <a:endParaRPr lang="nl-NL" altLang="nl-NL" sz="1400" i="1" dirty="0">
              <a:solidFill>
                <a:srgbClr val="E11E2D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altLang="nl-NL" sz="1400" i="1" dirty="0">
              <a:solidFill>
                <a:srgbClr val="E11E2D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altLang="nl-NL" sz="14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3990E84-61E2-48B6-B71C-588F00402136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Aan de Slag, nieuwsbrief ontwikkelfase P14</a:t>
            </a:r>
          </a:p>
        </p:txBody>
      </p:sp>
    </p:spTree>
    <p:extLst>
      <p:ext uri="{BB962C8B-B14F-4D97-AF65-F5344CB8AC3E}">
        <p14:creationId xmlns:p14="http://schemas.microsoft.com/office/powerpoint/2010/main" val="318708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Metagegevens: Samenwerkvoorziening en -functionaliteit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C125BAF-0F98-4262-9ED6-F84579BEF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485016"/>
            <a:ext cx="4536229" cy="63729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9170937-4C4D-4993-A2AE-39370AC8E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729" y="919456"/>
            <a:ext cx="4934984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98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Voorbeeld: ‘Waardering en selectie’ hoe lang moeten we informatie bewaren?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D52D1C-4A0D-455C-A55E-DB31C89B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21" y="773362"/>
            <a:ext cx="10159958" cy="57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59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" y="136524"/>
            <a:ext cx="12062028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Metagegevens en bewaartermijnen: toepassing I-ZTC en PDC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31B6662-A973-4F91-8F7C-C67BB3A12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857250"/>
            <a:ext cx="10382250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8892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>
            <a:extLst>
              <a:ext uri="{FF2B5EF4-FFF2-40B4-BE49-F238E27FC236}">
                <a16:creationId xmlns:a16="http://schemas.microsoft.com/office/drawing/2014/main" id="{A4AD634B-C6C9-4BC8-95F0-ED12D7F8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" y="136524"/>
            <a:ext cx="11034840" cy="446033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Voorbeeld: programmatuur, Software-requirements en duurzame toegankelijkheid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85ED058-5DE7-4B2D-A42C-BA4B5FEE4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79" y="1074198"/>
            <a:ext cx="8744241" cy="535847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491A87E-BE1A-4946-A52A-E93745FF6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80" y="425440"/>
            <a:ext cx="11034840" cy="6661473"/>
          </a:xfrm>
          <a:prstGeom prst="rect">
            <a:avLst/>
          </a:prstGeom>
        </p:spPr>
      </p:pic>
      <p:sp>
        <p:nvSpPr>
          <p:cNvPr id="63490" name="Titel 1">
            <a:extLst>
              <a:ext uri="{FF2B5EF4-FFF2-40B4-BE49-F238E27FC236}">
                <a16:creationId xmlns:a16="http://schemas.microsoft.com/office/drawing/2014/main" id="{A4AD634B-C6C9-4BC8-95F0-ED12D7F8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" y="136524"/>
            <a:ext cx="11034840" cy="446033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Programmatuur: Software-requirements en duurzame toegankelijkheid</a:t>
            </a:r>
          </a:p>
        </p:txBody>
      </p:sp>
    </p:spTree>
    <p:extLst>
      <p:ext uri="{BB962C8B-B14F-4D97-AF65-F5344CB8AC3E}">
        <p14:creationId xmlns:p14="http://schemas.microsoft.com/office/powerpoint/2010/main" val="4283966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>
            <a:extLst>
              <a:ext uri="{FF2B5EF4-FFF2-40B4-BE49-F238E27FC236}">
                <a16:creationId xmlns:a16="http://schemas.microsoft.com/office/drawing/2014/main" id="{6880C383-84E5-4FAB-8D7F-6B47CCE2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1" y="148761"/>
            <a:ext cx="11760863" cy="355600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‘Behandeldienstconfiguraties’, mandaatregelingen en afspraken</a:t>
            </a:r>
          </a:p>
        </p:txBody>
      </p:sp>
      <p:pic>
        <p:nvPicPr>
          <p:cNvPr id="48131" name="Tijdelijke aanduiding voor inhoud 7">
            <a:extLst>
              <a:ext uri="{FF2B5EF4-FFF2-40B4-BE49-F238E27FC236}">
                <a16:creationId xmlns:a16="http://schemas.microsoft.com/office/drawing/2014/main" id="{6CB2DCFB-8EC6-4FA2-B6F2-8800A0766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717" y="1228123"/>
            <a:ext cx="9166565" cy="4231644"/>
          </a:xfrm>
        </p:spPr>
      </p:pic>
    </p:spTree>
    <p:extLst>
      <p:ext uri="{BB962C8B-B14F-4D97-AF65-F5344CB8AC3E}">
        <p14:creationId xmlns:p14="http://schemas.microsoft.com/office/powerpoint/2010/main" val="2708786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9213542" cy="411913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is de Handreiking in hoofdlijnen en </a:t>
            </a:r>
            <a:r>
              <a:rPr lang="nl-NL" dirty="0" err="1">
                <a:solidFill>
                  <a:prstClr val="black"/>
                </a:solidFill>
              </a:rPr>
              <a:t>highlights</a:t>
            </a:r>
            <a:r>
              <a:rPr lang="nl-NL" dirty="0">
                <a:solidFill>
                  <a:prstClr val="black"/>
                </a:solidFill>
              </a:rPr>
              <a:t>? 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heeft dit </a:t>
            </a:r>
            <a:r>
              <a:rPr lang="nl-NL">
                <a:solidFill>
                  <a:prstClr val="black"/>
                </a:solidFill>
              </a:rPr>
              <a:t>met regiosamenwerking </a:t>
            </a:r>
            <a:r>
              <a:rPr lang="nl-NL" dirty="0">
                <a:solidFill>
                  <a:prstClr val="black"/>
                </a:solidFill>
              </a:rPr>
              <a:t>te maken?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gaan we tegenkomen in de checklist DUTO-TODO?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b="1" dirty="0">
                <a:solidFill>
                  <a:prstClr val="black"/>
                </a:solidFill>
              </a:rPr>
              <a:t>Wat kunnen we hier in de Leidse ketens mee doen?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693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88195"/>
          </a:xfrm>
        </p:spPr>
        <p:txBody>
          <a:bodyPr/>
          <a:lstStyle/>
          <a:p>
            <a:r>
              <a:rPr lang="nl-NL" alt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Recente voorbeelden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02114E-E3B0-48B4-9D8C-4D32E7A20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288"/>
            <a:ext cx="12192000" cy="47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00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55649E6-2F7D-4DF5-A59C-471A3D21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52" y="932364"/>
            <a:ext cx="6482896" cy="54557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7C64ACF-639E-44A4-8FEF-740C31022794}"/>
              </a:ext>
            </a:extLst>
          </p:cNvPr>
          <p:cNvSpPr txBox="1">
            <a:spLocks/>
          </p:cNvSpPr>
          <p:nvPr/>
        </p:nvSpPr>
        <p:spPr bwMode="auto">
          <a:xfrm>
            <a:off x="53373" y="44390"/>
            <a:ext cx="12138627" cy="43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E11E2D"/>
                </a:solidFill>
                <a:latin typeface="Tahoma"/>
                <a:ea typeface="ＭＳ Ｐゴシック" charset="-128"/>
                <a:cs typeface="Tahom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nl-NL" altLang="nl-NL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Wat kunnen we in de ketens doen? Afspraken maken!</a:t>
            </a: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38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Model o.b.v. Utrechts voorbeeld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71939B5-D3E3-4C5D-B775-16992634F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28" y="666498"/>
            <a:ext cx="4543005" cy="60965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D71F3D3-210F-4395-8B59-9C0749BF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986" y="666498"/>
            <a:ext cx="4305054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58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0591119-969D-403B-8E33-C9AE0C4E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985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Afspraken maken in ‘dossier afspraken en procedures’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8BDC9ED-5F07-4BF2-957A-881FE4FEA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689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694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09A4025-92E0-4C31-AD45-A4E87431D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985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751F7EB-49EC-4761-909A-BD8936563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89" y="666498"/>
            <a:ext cx="4313041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Afspraken maken in ‘dossier afspraken en procedures’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314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ontvangstbewijs&#10;&#10;Automatisch gegenereerde beschrijving">
            <a:extLst>
              <a:ext uri="{FF2B5EF4-FFF2-40B4-BE49-F238E27FC236}">
                <a16:creationId xmlns:a16="http://schemas.microsoft.com/office/drawing/2014/main" id="{39073C81-1D80-4813-989C-3348B235E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89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780EE65D-17FB-47A4-985B-FBD353E4F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85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Afspraken maken in ‘dossier afspraken en procedures’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65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afel&#10;&#10;Automatisch gegenereerde beschrijving">
            <a:extLst>
              <a:ext uri="{FF2B5EF4-FFF2-40B4-BE49-F238E27FC236}">
                <a16:creationId xmlns:a16="http://schemas.microsoft.com/office/drawing/2014/main" id="{AF47DF00-7A93-4A26-87DC-C385D985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985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Afbeelding 8" descr="Afbeelding met tafel&#10;&#10;Automatisch gegenereerde beschrijving">
            <a:extLst>
              <a:ext uri="{FF2B5EF4-FFF2-40B4-BE49-F238E27FC236}">
                <a16:creationId xmlns:a16="http://schemas.microsoft.com/office/drawing/2014/main" id="{16F66233-0E49-482C-9547-2ECF67AA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89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Afspraken maken in ‘dossier afspraken en procedures’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985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8229600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Wat is altijd nog welkom? Voorbeelden!</a:t>
            </a:r>
          </a:p>
        </p:txBody>
      </p:sp>
      <p:sp>
        <p:nvSpPr>
          <p:cNvPr id="69635" name="Tijdelijke aanduiding voor inhoud 2">
            <a:extLst>
              <a:ext uri="{FF2B5EF4-FFF2-40B4-BE49-F238E27FC236}">
                <a16:creationId xmlns:a16="http://schemas.microsoft.com/office/drawing/2014/main" id="{B713B058-B5D9-4D81-B042-5D39FF74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504" y="1278100"/>
            <a:ext cx="4114800" cy="4968695"/>
          </a:xfrm>
        </p:spPr>
        <p:txBody>
          <a:bodyPr/>
          <a:lstStyle/>
          <a:p>
            <a:pPr marL="0" indent="0">
              <a:buNone/>
            </a:pPr>
            <a:r>
              <a:rPr lang="nl-NL" altLang="nl-NL" b="1" dirty="0">
                <a:latin typeface="Tahoma" panose="020B0604030504040204" pitchFamily="34" charset="0"/>
                <a:ea typeface="ＭＳ Ｐゴシック" panose="020B0600070205080204" pitchFamily="34" charset="-128"/>
              </a:rPr>
              <a:t>Laat ons weten…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Initiatieven in andere regio’s (bijv. Flevoland en Groningen)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Eigen ontwerpen, procedures, business cases, communicatie…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Vragen en suggesties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hlinkClick r:id="rId2"/>
              </a:rPr>
              <a:t>j.vankoutrik@hetutrechtsarchief.nl</a:t>
            </a: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Afbeelding 5" descr="Afbeelding met persoon, binnen, schermafbeelding, computer&#10;&#10;Automatisch gegenereerde beschrijving">
            <a:extLst>
              <a:ext uri="{FF2B5EF4-FFF2-40B4-BE49-F238E27FC236}">
                <a16:creationId xmlns:a16="http://schemas.microsoft.com/office/drawing/2014/main" id="{84618B4E-4D7A-446F-B95C-A493BAA2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753" y="2674699"/>
            <a:ext cx="3355760" cy="3411075"/>
          </a:xfrm>
          <a:prstGeom prst="rect">
            <a:avLst/>
          </a:prstGeom>
        </p:spPr>
      </p:pic>
      <p:pic>
        <p:nvPicPr>
          <p:cNvPr id="8" name="Afbeelding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2B6893C2-77D9-4D65-90BF-0A49752D1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284" y="207549"/>
            <a:ext cx="3139614" cy="2350786"/>
          </a:xfrm>
          <a:prstGeom prst="rect">
            <a:avLst/>
          </a:prstGeom>
        </p:spPr>
      </p:pic>
      <p:pic>
        <p:nvPicPr>
          <p:cNvPr id="1026" name="Afbeelding 2">
            <a:extLst>
              <a:ext uri="{FF2B5EF4-FFF2-40B4-BE49-F238E27FC236}">
                <a16:creationId xmlns:a16="http://schemas.microsoft.com/office/drawing/2014/main" id="{590786CD-6F5B-47CD-9642-32A65D510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97" y="4407870"/>
            <a:ext cx="3293616" cy="235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91D3AF3-D5BB-487B-902A-9DC4326EE26C}"/>
              </a:ext>
            </a:extLst>
          </p:cNvPr>
          <p:cNvSpPr/>
          <p:nvPr/>
        </p:nvSpPr>
        <p:spPr>
          <a:xfrm>
            <a:off x="7554897" y="4216400"/>
            <a:ext cx="3184001" cy="191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20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8229600" cy="411913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  <a:defRPr/>
            </a:pPr>
            <a:r>
              <a:rPr lang="nl-NL" b="1" dirty="0">
                <a:solidFill>
                  <a:prstClr val="black"/>
                </a:solidFill>
              </a:rPr>
              <a:t>Aanvullend: voorbeelden uit de praktijk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3874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Vraagstukken gerelateerd aan VTH: Wet kwaliteitsborging voor het bouwen</a:t>
            </a:r>
          </a:p>
        </p:txBody>
      </p:sp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A0F07C5C-62C4-4327-996C-C2B12353C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31" y="513802"/>
            <a:ext cx="9591938" cy="5989469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94C5591E-A204-44BD-8418-72FE6EBEAB1A}"/>
              </a:ext>
            </a:extLst>
          </p:cNvPr>
          <p:cNvSpPr/>
          <p:nvPr/>
        </p:nvSpPr>
        <p:spPr>
          <a:xfrm>
            <a:off x="7976307" y="2804939"/>
            <a:ext cx="1343026" cy="25241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64B9083F-5AEE-43D9-97A0-FD0350E381BF}"/>
              </a:ext>
            </a:extLst>
          </p:cNvPr>
          <p:cNvSpPr/>
          <p:nvPr/>
        </p:nvSpPr>
        <p:spPr>
          <a:xfrm>
            <a:off x="6238875" y="1075739"/>
            <a:ext cx="2257425" cy="12001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52CBD90-AA44-476E-A208-E439E3B4322D}"/>
              </a:ext>
            </a:extLst>
          </p:cNvPr>
          <p:cNvSpPr/>
          <p:nvPr/>
        </p:nvSpPr>
        <p:spPr>
          <a:xfrm>
            <a:off x="8823323" y="1084616"/>
            <a:ext cx="2257425" cy="12001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5D48B38-4FC3-4820-946C-24FE9F2A16F7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Tweede bron: Kamerbrief BZK 4 maart 2021, Toelichting proefprojecten </a:t>
            </a:r>
            <a:r>
              <a:rPr lang="nl-NL" sz="800" dirty="0" err="1"/>
              <a:t>Wkb</a:t>
            </a:r>
            <a:r>
              <a:rPr lang="nl-NL" sz="800" dirty="0"/>
              <a:t>, bijlage proefproject gemeente Voorst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148E102-F47F-4688-925C-CAB1D68CF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360" y="471624"/>
            <a:ext cx="4291587" cy="61027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96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1716146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Warme overdracht bodemtaken en BRO</a:t>
            </a:r>
          </a:p>
        </p:txBody>
      </p:sp>
      <p:sp>
        <p:nvSpPr>
          <p:cNvPr id="69635" name="Tijdelijke aanduiding voor inhoud 2">
            <a:extLst>
              <a:ext uri="{FF2B5EF4-FFF2-40B4-BE49-F238E27FC236}">
                <a16:creationId xmlns:a16="http://schemas.microsoft.com/office/drawing/2014/main" id="{B713B058-B5D9-4D81-B042-5D39FF74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3" y="1451974"/>
            <a:ext cx="8825284" cy="4968695"/>
          </a:xfrm>
        </p:spPr>
        <p:txBody>
          <a:bodyPr/>
          <a:lstStyle/>
          <a:p>
            <a:pPr marL="0" indent="0">
              <a:buNone/>
            </a:pPr>
            <a:r>
              <a:rPr lang="nl-NL" altLang="nl-N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gevolg van de Omgevingswet…</a:t>
            </a:r>
          </a:p>
          <a:p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gemeenten krijgen verantwoordelijkheid voor </a:t>
            </a: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bodemtaken</a:t>
            </a:r>
          </a:p>
          <a:p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provincies voor grondwaterkwaliteit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afspraken over bodeminformatie, </a:t>
            </a: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-rapporten en dossiers?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Bodemdossiers gaan heel ver terug…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91D3AF3-D5BB-487B-902A-9DC4326EE26C}"/>
              </a:ext>
            </a:extLst>
          </p:cNvPr>
          <p:cNvSpPr/>
          <p:nvPr/>
        </p:nvSpPr>
        <p:spPr>
          <a:xfrm>
            <a:off x="7554897" y="4216400"/>
            <a:ext cx="3184001" cy="191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D31AA75D-90E9-4E40-B4DA-873E6EA9F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366" y="310088"/>
            <a:ext cx="4117062" cy="58275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1B5C84F-F18E-44CE-87E3-EF12BE80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05" y="760806"/>
            <a:ext cx="4141344" cy="58275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9CF0997-ED49-4D5C-84C2-8DF4F3F6D96F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VNG Ledenbrief, VNG Realisatie pagina BRO</a:t>
            </a:r>
          </a:p>
        </p:txBody>
      </p:sp>
    </p:spTree>
    <p:extLst>
      <p:ext uri="{BB962C8B-B14F-4D97-AF65-F5344CB8AC3E}">
        <p14:creationId xmlns:p14="http://schemas.microsoft.com/office/powerpoint/2010/main" val="39969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88195"/>
          </a:xfrm>
        </p:spPr>
        <p:txBody>
          <a:bodyPr/>
          <a:lstStyle/>
          <a:p>
            <a:r>
              <a:rPr lang="nl-NL" alt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Recente voorbeelden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B228D4-53EB-49AF-AD2A-B4DB28DE6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673" y="763478"/>
            <a:ext cx="4154832" cy="58755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8A77F1E-CDAB-42CD-A2CB-D868E5493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221" y="763478"/>
            <a:ext cx="4559106" cy="5875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1772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Waardering en selectie: wat te doen met toepasbare regels?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A0DAF6-FDCB-4F1E-8A9C-95F8FF79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771" y="702823"/>
            <a:ext cx="7033531" cy="5792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8553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Wie is bevoegd voor wat? Gevolgen van ‘magneetactiviteiten’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732F2FA-75D8-4B87-B820-C09DC167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699862"/>
            <a:ext cx="7796431" cy="5975257"/>
          </a:xfrm>
          <a:prstGeom prst="rect">
            <a:avLst/>
          </a:prstGeom>
        </p:spPr>
      </p:pic>
      <p:sp>
        <p:nvSpPr>
          <p:cNvPr id="69635" name="Tijdelijke aanduiding voor inhoud 2">
            <a:extLst>
              <a:ext uri="{FF2B5EF4-FFF2-40B4-BE49-F238E27FC236}">
                <a16:creationId xmlns:a16="http://schemas.microsoft.com/office/drawing/2014/main" id="{B713B058-B5D9-4D81-B042-5D39FF744B1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529654">
            <a:off x="7821385" y="3536489"/>
            <a:ext cx="3734041" cy="1757100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i="1" dirty="0">
                <a:solidFill>
                  <a:srgbClr val="E11E2D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Afspraken nodig over toegankelijkheid informatie voor medeoverheden?</a:t>
            </a:r>
          </a:p>
          <a:p>
            <a:pPr marL="0" indent="0">
              <a:buNone/>
            </a:pPr>
            <a:endParaRPr lang="nl-NL" altLang="nl-NL" sz="2400" i="1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83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126686"/>
            <a:ext cx="11657364" cy="439236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Authenticiteit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en tijdreizen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7E5852E-D07F-4BDC-9E15-7D90B4F0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47" y="283112"/>
            <a:ext cx="6098905" cy="6447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13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88195"/>
          </a:xfrm>
        </p:spPr>
        <p:txBody>
          <a:bodyPr/>
          <a:lstStyle/>
          <a:p>
            <a:r>
              <a:rPr lang="nl-NL" alt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Archiefwet en Wet open overheid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FB2078-F546-4662-ADFD-B3822512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34" y="669380"/>
            <a:ext cx="9540331" cy="59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4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88195"/>
          </a:xfrm>
        </p:spPr>
        <p:txBody>
          <a:bodyPr/>
          <a:lstStyle/>
          <a:p>
            <a:r>
              <a:rPr lang="nl-NL" altLang="nl-NL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Archiefwet en Wet open overheid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41BEAE-66BB-4BF0-A4F4-2C3236D18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410" y="462596"/>
            <a:ext cx="4400970" cy="62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2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88195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Handreiking DUTO in informatieketens Omgevingswet: staat voor jullie klaar!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78783CC-7CBF-4076-B263-DCA56CBF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992" y="782457"/>
            <a:ext cx="9644016" cy="55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5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88195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Handreiking en </a:t>
            </a:r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factsheet</a:t>
            </a: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BD604C3-A0DF-4486-B4E4-2A56FB80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92" y="644098"/>
            <a:ext cx="4219204" cy="5956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F2D7BEE-50EC-4BBE-992A-15EE73E1A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138" y="644097"/>
            <a:ext cx="4212113" cy="5956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4852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E8B87B35426842948BBE07B397EF0A" ma:contentTypeVersion="13" ma:contentTypeDescription="Een nieuw document maken." ma:contentTypeScope="" ma:versionID="e356b862b7b301d2aab88f3a5e47ba50">
  <xsd:schema xmlns:xsd="http://www.w3.org/2001/XMLSchema" xmlns:xs="http://www.w3.org/2001/XMLSchema" xmlns:p="http://schemas.microsoft.com/office/2006/metadata/properties" xmlns:ns2="cc35083a-82c3-4d90-825c-129faed25957" xmlns:ns3="dd40056b-a536-4161-8a6c-0fad1d319e0f" xmlns:ns4="http://schemas.microsoft.com/sharepoint/v3/fields" targetNamespace="http://schemas.microsoft.com/office/2006/metadata/properties" ma:root="true" ma:fieldsID="4ec7befa92fc7971ef81e262c526a4a8" ns2:_="" ns3:_="" ns4:_="">
    <xsd:import namespace="cc35083a-82c3-4d90-825c-129faed25957"/>
    <xsd:import namespace="dd40056b-a536-4161-8a6c-0fad1d319e0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357e7dc51a341bdab587d5309a7b19c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EmDate" minOccurs="0"/>
                <xsd:element ref="ns4:EmFromName" minOccurs="0"/>
                <xsd:element ref="ns4:EmSubject" minOccurs="0"/>
                <xsd:element ref="ns4:EmT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5083a-82c3-4d90-825c-129faed2595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63a2c9d9-b28e-4a27-8549-508e16ce0232}" ma:internalName="TaxCatchAll" ma:showField="CatchAllData" ma:web="cc35083a-82c3-4d90-825c-129faed25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0056b-a536-4161-8a6c-0fad1d319e0f" elementFormDefault="qualified">
    <xsd:import namespace="http://schemas.microsoft.com/office/2006/documentManagement/types"/>
    <xsd:import namespace="http://schemas.microsoft.com/office/infopath/2007/PartnerControls"/>
    <xsd:element name="i357e7dc51a341bdab587d5309a7b19c" ma:index="12" nillable="true" ma:taxonomy="true" ma:internalName="i357e7dc51a341bdab587d5309a7b19c" ma:taxonomyFieldName="Documentsoort" ma:displayName="Documentsoort" ma:default="" ma:fieldId="{2357e7dc-51a3-41bd-ab58-7d5309a7b19c}" ma:sspId="33132fc9-410b-4d1c-82d8-e48694c2a002" ma:termSetId="d566b571-80bb-4390-a749-86d73c4bc4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EmDate" ma:index="22" nillable="true" ma:displayName="Email datum" ma:format="DateTime" ma:internalName="EmDate" ma:readOnly="false">
      <xsd:simpleType>
        <xsd:restriction base="dms:DateTime"/>
      </xsd:simpleType>
    </xsd:element>
    <xsd:element name="EmFromName" ma:index="23" nillable="true" ma:displayName="Email van" ma:internalName="EmFromName" ma:readOnly="false">
      <xsd:simpleType>
        <xsd:restriction base="dms:Text"/>
      </xsd:simpleType>
    </xsd:element>
    <xsd:element name="EmSubject" ma:index="24" nillable="true" ma:displayName="Email onderwerp" ma:internalName="EmSubject" ma:readOnly="false">
      <xsd:simpleType>
        <xsd:restriction base="dms:Text"/>
      </xsd:simpleType>
    </xsd:element>
    <xsd:element name="EmTo" ma:index="25" nillable="true" ma:displayName="Email naar" ma:internalName="EmTo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>
      <Value>10</Value>
    </TaxCatchAll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7F97C0-A41C-496B-9B35-DC4E3E2D2E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35083a-82c3-4d90-825c-129faed25957"/>
    <ds:schemaRef ds:uri="dd40056b-a536-4161-8a6c-0fad1d319e0f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EAA54F-49DA-4D96-BF11-C680DE9E4D60}">
  <ds:schemaRefs>
    <ds:schemaRef ds:uri="http://purl.org/dc/elements/1.1/"/>
    <ds:schemaRef ds:uri="http://www.w3.org/XML/1998/namespace"/>
    <ds:schemaRef ds:uri="http://schemas.microsoft.com/sharepoint/v3/fields"/>
    <ds:schemaRef ds:uri="http://schemas.microsoft.com/office/2006/documentManagement/types"/>
    <ds:schemaRef ds:uri="dd40056b-a536-4161-8a6c-0fad1d319e0f"/>
    <ds:schemaRef ds:uri="http://schemas.microsoft.com/office/2006/metadata/properties"/>
    <ds:schemaRef ds:uri="http://schemas.microsoft.com/office/infopath/2007/PartnerControls"/>
    <ds:schemaRef ds:uri="cc35083a-82c3-4d90-825c-129faed25957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391E8F4-6A90-4057-8097-D294617A8AC4}"/>
</file>

<file path=customXml/itemProps4.xml><?xml version="1.0" encoding="utf-8"?>
<ds:datastoreItem xmlns:ds="http://schemas.openxmlformats.org/officeDocument/2006/customXml" ds:itemID="{C5DE3D62-6C5B-4E9C-BB8F-BA1F6EAD45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4268</TotalTime>
  <Words>1104</Words>
  <Application>Microsoft Office PowerPoint</Application>
  <PresentationFormat>Breedbeeld</PresentationFormat>
  <Paragraphs>195</Paragraphs>
  <Slides>52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52</vt:i4>
      </vt:variant>
    </vt:vector>
  </HeadingPairs>
  <TitlesOfParts>
    <vt:vector size="58" baseType="lpstr">
      <vt:lpstr>Arial</vt:lpstr>
      <vt:lpstr>Arial Black</vt:lpstr>
      <vt:lpstr>Calibri</vt:lpstr>
      <vt:lpstr>Tahoma</vt:lpstr>
      <vt:lpstr>Office-thema</vt:lpstr>
      <vt:lpstr>1_Office-thema</vt:lpstr>
      <vt:lpstr> VNG Adviescommissie Archieven  Handreiking Duurzame Toegankelijkheid in de informatieketens van de Omgevingswet  </vt:lpstr>
      <vt:lpstr>Wat is en doet de VNG Adviescommissie Archieven?</vt:lpstr>
      <vt:lpstr>Recente voorbeelden</vt:lpstr>
      <vt:lpstr>Recente voorbeelden</vt:lpstr>
      <vt:lpstr>Recente voorbeelden</vt:lpstr>
      <vt:lpstr>Archiefwet en Wet open overheid</vt:lpstr>
      <vt:lpstr>Archiefwet en Wet open overheid</vt:lpstr>
      <vt:lpstr>Handreiking DUTO in informatieketens Omgevingswet: staat voor jullie klaar!</vt:lpstr>
      <vt:lpstr>Handreiking en factsheet</vt:lpstr>
      <vt:lpstr>Binnenkort: plek met goede praktijkvoorbeelden en materiaal</vt:lpstr>
      <vt:lpstr>Korte achtergrond van de Handreiking</vt:lpstr>
      <vt:lpstr>Omgevingswet komt eraan - maar hoe zit het met informatiehuishouding? </vt:lpstr>
      <vt:lpstr>Omgevingswet komt eraan - maar hoe zit het met informatiehuishouding? </vt:lpstr>
      <vt:lpstr>Inhoud</vt:lpstr>
      <vt:lpstr>Handreiking en checklist: ontwerp-indeling en ‘archiving by design’</vt:lpstr>
      <vt:lpstr>De ketenprocessen waaraan we duurzame toegankelijkheid verbinden </vt:lpstr>
      <vt:lpstr>Bijvoorbeeld: Van idee tot afhandeling</vt:lpstr>
      <vt:lpstr>Kaderstellend, o.a. Globaal Content Raamwerk DSO (GCR, versie 1.0)</vt:lpstr>
      <vt:lpstr>Let op! Interacties met landelijke voorzieningen</vt:lpstr>
      <vt:lpstr>PowerPoint-presentatie</vt:lpstr>
      <vt:lpstr>PowerPoint-presentatie</vt:lpstr>
      <vt:lpstr>UIVO-I / PIKO: Informatiehuishouding en bedrijfsprocessen, I-ZTC en PDC</vt:lpstr>
      <vt:lpstr>Processen: voorbeeld GEMMA</vt:lpstr>
      <vt:lpstr>Voorbeeldproces: Voorbereiden wijziging omgevingsplan</vt:lpstr>
      <vt:lpstr>Relatie met Werkende  Processen</vt:lpstr>
      <vt:lpstr>PowerPoint-presentatie</vt:lpstr>
      <vt:lpstr>Wat is ‘DUTO’?</vt:lpstr>
      <vt:lpstr>DUTO en Omgevingswet o.b.v. VNG-checklist Informatievoorziening  </vt:lpstr>
      <vt:lpstr>Checklist onderverdeeld in deelaspecten gerelateerd aan DUTO</vt:lpstr>
      <vt:lpstr>Voorbeeld: belang van goede metagegevens!</vt:lpstr>
      <vt:lpstr>Metagegevens: API’s, standaarden en toepassingen  </vt:lpstr>
      <vt:lpstr>Metagegevens: Samenwerkvoorziening en -functionaliteit</vt:lpstr>
      <vt:lpstr>Metagegevens: Samenwerkvoorziening en -functionaliteit</vt:lpstr>
      <vt:lpstr>Voorbeeld: ‘Waardering en selectie’ hoe lang moeten we informatie bewaren?</vt:lpstr>
      <vt:lpstr>Metagegevens en bewaartermijnen: toepassing I-ZTC en PDC</vt:lpstr>
      <vt:lpstr>Voorbeeld: programmatuur, Software-requirements en duurzame toegankelijkheid</vt:lpstr>
      <vt:lpstr>Programmatuur: Software-requirements en duurzame toegankelijkheid</vt:lpstr>
      <vt:lpstr>‘Behandeldienstconfiguraties’, mandaatregelingen en afspraken</vt:lpstr>
      <vt:lpstr>PowerPoint-presentatie</vt:lpstr>
      <vt:lpstr>PowerPoint-presentatie</vt:lpstr>
      <vt:lpstr>Model o.b.v. Utrechts voorbeeld</vt:lpstr>
      <vt:lpstr>Afspraken maken in ‘dossier afspraken en procedures’</vt:lpstr>
      <vt:lpstr>Afspraken maken in ‘dossier afspraken en procedures’</vt:lpstr>
      <vt:lpstr>Afspraken maken in ‘dossier afspraken en procedures’</vt:lpstr>
      <vt:lpstr>Afspraken maken in ‘dossier afspraken en procedures’</vt:lpstr>
      <vt:lpstr>Wat is altijd nog welkom? Voorbeelden!</vt:lpstr>
      <vt:lpstr>PowerPoint-presentatie</vt:lpstr>
      <vt:lpstr>Vraagstukken gerelateerd aan VTH: Wet kwaliteitsborging voor het bouwen</vt:lpstr>
      <vt:lpstr>Warme overdracht bodemtaken en BRO</vt:lpstr>
      <vt:lpstr>Waardering en selectie: wat te doen met toepasbare regels?</vt:lpstr>
      <vt:lpstr>Wie is bevoegd voor wat? Gevolgen van ‘magneetactiviteiten’</vt:lpstr>
      <vt:lpstr>Authenticiteit en tijdreizen</vt:lpstr>
    </vt:vector>
  </TitlesOfParts>
  <Company>Funcke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Funcke</dc:creator>
  <cp:lastModifiedBy>Joost van Koutrik</cp:lastModifiedBy>
  <cp:revision>298</cp:revision>
  <dcterms:created xsi:type="dcterms:W3CDTF">2015-04-20T15:13:32Z</dcterms:created>
  <dcterms:modified xsi:type="dcterms:W3CDTF">2021-11-04T10:31:29Z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0x010100A3E8B87B35426842948BBE07B397EF0A</vt:lpwstr>
  </property>
  <property fmtid="{D5CDD505-2E9C-101B-9397-08002B2CF9AE}" pid="3" name="_dlc_DocIdItemGuid">
    <vt:lpwstr>a97909cf-3b2a-4a00-9aa5-b873bba2ca83</vt:lpwstr>
  </property>
  <property fmtid="{D5CDD505-2E9C-101B-9397-08002B2CF9AE}" pid="4" name="Documentsoort">
    <vt:lpwstr>10;#Presentatie|23e38d06-f8c5-4060-8e9a-c5461d308a3e</vt:lpwstr>
  </property>
</Properties>
</file>