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entation.xml" ContentType="application/vnd.openxmlformats-officedocument.presentationml.presentation.main+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1.xml" ContentType="application/vnd.openxmlformats-officedocument.theme+xml"/>
  <Override PartName="/ppt/theme/theme3.xml" ContentType="application/vnd.openxmlformats-officedocument.theme+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6"/>
  </p:notesMasterIdLst>
  <p:handoutMasterIdLst>
    <p:handoutMasterId r:id="rId27"/>
  </p:handoutMasterIdLst>
  <p:sldIdLst>
    <p:sldId id="256" r:id="rId2"/>
    <p:sldId id="309" r:id="rId3"/>
    <p:sldId id="328" r:id="rId4"/>
    <p:sldId id="330" r:id="rId5"/>
    <p:sldId id="331" r:id="rId6"/>
    <p:sldId id="332" r:id="rId7"/>
    <p:sldId id="329" r:id="rId8"/>
    <p:sldId id="327" r:id="rId9"/>
    <p:sldId id="320" r:id="rId10"/>
    <p:sldId id="319" r:id="rId11"/>
    <p:sldId id="272" r:id="rId12"/>
    <p:sldId id="274" r:id="rId13"/>
    <p:sldId id="321" r:id="rId14"/>
    <p:sldId id="271" r:id="rId15"/>
    <p:sldId id="263" r:id="rId16"/>
    <p:sldId id="270" r:id="rId17"/>
    <p:sldId id="322" r:id="rId18"/>
    <p:sldId id="323" r:id="rId19"/>
    <p:sldId id="264" r:id="rId20"/>
    <p:sldId id="324" r:id="rId21"/>
    <p:sldId id="269" r:id="rId22"/>
    <p:sldId id="265" r:id="rId23"/>
    <p:sldId id="325" r:id="rId24"/>
    <p:sldId id="326" r:id="rId25"/>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518" userDrawn="1">
          <p15:clr>
            <a:srgbClr val="A4A3A4"/>
          </p15:clr>
        </p15:guide>
        <p15:guide id="2" orient="horz" pos="2160">
          <p15:clr>
            <a:srgbClr val="A4A3A4"/>
          </p15:clr>
        </p15:guide>
        <p15:guide id="3" orient="horz" pos="1036"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Arnout Drenthel" initials="AD [7]" lastIdx="1" clrIdx="6"/>
  <p:cmAuthor id="1" name="Arnout Drenthel" initials="AD" lastIdx="1" clrIdx="0"/>
  <p:cmAuthor id="8" name="Arnout Drenthel" initials="AD [8]" lastIdx="1" clrIdx="7"/>
  <p:cmAuthor id="2" name="Arnout Drenthel" initials="AD [2]" lastIdx="1" clrIdx="1"/>
  <p:cmAuthor id="9" name="Arnout Drenthel" initials="AD [9]" lastIdx="1" clrIdx="8"/>
  <p:cmAuthor id="3" name="Arnout Drenthel" initials="AD [3]" lastIdx="1" clrIdx="2"/>
  <p:cmAuthor id="4" name="Arnout Drenthel" initials="AD [4]" lastIdx="1" clrIdx="3"/>
  <p:cmAuthor id="5" name="Arnout Drenthel" initials="AD [5]" lastIdx="1" clrIdx="4"/>
  <p:cmAuthor id="6" name="Arnout Drenthel" initials="AD [6]" lastIdx="1" clrIdx="5"/>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Stijl, thema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113A9D2-9D6B-4929-AA2D-F23B5EE8CBE7}" styleName="Stijl, thema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D5ABB26-0587-4C30-8999-92F81FD0307C}" styleName="Geen stijl, gee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5AB1C69-6EDB-4FF4-983F-18BD219EF322}" styleName="Stijl, gemiddeld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Stijl, gemiddeld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012ECD-51FC-41F1-AA8D-1B2483CD663E}" styleName="Stijl, licht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571" autoAdjust="0"/>
    <p:restoredTop sz="58153" autoAdjust="0"/>
  </p:normalViewPr>
  <p:slideViewPr>
    <p:cSldViewPr snapToGrid="0">
      <p:cViewPr varScale="1">
        <p:scale>
          <a:sx n="67" d="100"/>
          <a:sy n="67" d="100"/>
        </p:scale>
        <p:origin x="736" y="44"/>
      </p:cViewPr>
      <p:guideLst>
        <p:guide pos="518"/>
        <p:guide orient="horz" pos="2160"/>
        <p:guide orient="horz" pos="1036"/>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0"/>
    </p:cViewPr>
  </p:sorterViewPr>
  <p:notesViewPr>
    <p:cSldViewPr snapToGrid="0">
      <p:cViewPr>
        <p:scale>
          <a:sx n="100" d="100"/>
          <a:sy n="100" d="100"/>
        </p:scale>
        <p:origin x="-1628" y="81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ustomXml" Target="../customXml/item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viewProps" Target="viewProp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C6709BA-0250-418B-A227-469BF0F69AD3}" type="datetimeFigureOut">
              <a:rPr lang="nl-NL" smtClean="0"/>
              <a:t>12-10-2021</a:t>
            </a:fld>
            <a:endParaRPr lang="nl-NL"/>
          </a:p>
        </p:txBody>
      </p:sp>
      <p:sp>
        <p:nvSpPr>
          <p:cNvPr id="4" name="Tijdelijke aanduiding voor voettekst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7A4FE01-11FF-43DA-B7F5-6592B996E3FA}" type="slidenum">
              <a:rPr lang="nl-NL" smtClean="0"/>
              <a:t>‹nr.›</a:t>
            </a:fld>
            <a:endParaRPr lang="nl-NL"/>
          </a:p>
        </p:txBody>
      </p:sp>
    </p:spTree>
    <p:extLst>
      <p:ext uri="{BB962C8B-B14F-4D97-AF65-F5344CB8AC3E}">
        <p14:creationId xmlns:p14="http://schemas.microsoft.com/office/powerpoint/2010/main" val="1681797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D30240-3B76-4E52-B42B-C39F5C218F4D}" type="datetimeFigureOut">
              <a:rPr lang="nl-NL" smtClean="0"/>
              <a:t>12-10-2021</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501649-886C-4324-AD4C-E61C88D47728}" type="slidenum">
              <a:rPr lang="nl-NL" smtClean="0"/>
              <a:t>‹nr.›</a:t>
            </a:fld>
            <a:endParaRPr lang="nl-NL"/>
          </a:p>
        </p:txBody>
      </p:sp>
    </p:spTree>
    <p:extLst>
      <p:ext uri="{BB962C8B-B14F-4D97-AF65-F5344CB8AC3E}">
        <p14:creationId xmlns:p14="http://schemas.microsoft.com/office/powerpoint/2010/main" val="11699549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1</a:t>
            </a:fld>
            <a:endParaRPr lang="nl-NL"/>
          </a:p>
        </p:txBody>
      </p:sp>
    </p:spTree>
    <p:extLst>
      <p:ext uri="{BB962C8B-B14F-4D97-AF65-F5344CB8AC3E}">
        <p14:creationId xmlns:p14="http://schemas.microsoft.com/office/powerpoint/2010/main" val="15164014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DE501649-886C-4324-AD4C-E61C88D47728}" type="slidenum">
              <a:rPr lang="nl-NL" smtClean="0"/>
              <a:t>10</a:t>
            </a:fld>
            <a:endParaRPr lang="nl-NL"/>
          </a:p>
        </p:txBody>
      </p:sp>
    </p:spTree>
    <p:extLst>
      <p:ext uri="{BB962C8B-B14F-4D97-AF65-F5344CB8AC3E}">
        <p14:creationId xmlns:p14="http://schemas.microsoft.com/office/powerpoint/2010/main" val="30454695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DE501649-886C-4324-AD4C-E61C88D47728}" type="slidenum">
              <a:rPr lang="nl-NL" smtClean="0"/>
              <a:t>11</a:t>
            </a:fld>
            <a:endParaRPr lang="nl-NL"/>
          </a:p>
        </p:txBody>
      </p:sp>
    </p:spTree>
    <p:extLst>
      <p:ext uri="{BB962C8B-B14F-4D97-AF65-F5344CB8AC3E}">
        <p14:creationId xmlns:p14="http://schemas.microsoft.com/office/powerpoint/2010/main" val="33462068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DE501649-886C-4324-AD4C-E61C88D47728}" type="slidenum">
              <a:rPr lang="nl-NL" smtClean="0"/>
              <a:t>24</a:t>
            </a:fld>
            <a:endParaRPr lang="nl-NL"/>
          </a:p>
        </p:txBody>
      </p:sp>
    </p:spTree>
    <p:extLst>
      <p:ext uri="{BB962C8B-B14F-4D97-AF65-F5344CB8AC3E}">
        <p14:creationId xmlns:p14="http://schemas.microsoft.com/office/powerpoint/2010/main" val="9642578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indent="0">
              <a:buFont typeface="Arial" panose="020B0604020202020204" pitchFamily="34" charset="0"/>
              <a:buNone/>
            </a:pPr>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2</a:t>
            </a:fld>
            <a:endParaRPr lang="nl-NL"/>
          </a:p>
        </p:txBody>
      </p:sp>
    </p:spTree>
    <p:extLst>
      <p:ext uri="{BB962C8B-B14F-4D97-AF65-F5344CB8AC3E}">
        <p14:creationId xmlns:p14="http://schemas.microsoft.com/office/powerpoint/2010/main" val="29345004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indent="0">
              <a:buFont typeface="Arial" panose="020B0604020202020204" pitchFamily="34" charset="0"/>
              <a:buNone/>
            </a:pPr>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3</a:t>
            </a:fld>
            <a:endParaRPr lang="nl-NL"/>
          </a:p>
        </p:txBody>
      </p:sp>
    </p:spTree>
    <p:extLst>
      <p:ext uri="{BB962C8B-B14F-4D97-AF65-F5344CB8AC3E}">
        <p14:creationId xmlns:p14="http://schemas.microsoft.com/office/powerpoint/2010/main" val="9171143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228600" indent="-228600">
              <a:buAutoNum type="arabicPeriod"/>
            </a:pPr>
            <a:endParaRPr lang="nl-NL" baseline="0"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4</a:t>
            </a:fld>
            <a:endParaRPr lang="nl-NL"/>
          </a:p>
        </p:txBody>
      </p:sp>
    </p:spTree>
    <p:extLst>
      <p:ext uri="{BB962C8B-B14F-4D97-AF65-F5344CB8AC3E}">
        <p14:creationId xmlns:p14="http://schemas.microsoft.com/office/powerpoint/2010/main" val="26471184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228600" indent="-228600">
              <a:buAutoNum type="arabicPeriod"/>
            </a:pPr>
            <a:endParaRPr lang="nl-NL" baseline="0"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5</a:t>
            </a:fld>
            <a:endParaRPr lang="nl-NL"/>
          </a:p>
        </p:txBody>
      </p:sp>
    </p:spTree>
    <p:extLst>
      <p:ext uri="{BB962C8B-B14F-4D97-AF65-F5344CB8AC3E}">
        <p14:creationId xmlns:p14="http://schemas.microsoft.com/office/powerpoint/2010/main" val="34367582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228600" indent="-228600">
              <a:buAutoNum type="arabicPeriod"/>
            </a:pPr>
            <a:endParaRPr lang="nl-NL" baseline="0"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6</a:t>
            </a:fld>
            <a:endParaRPr lang="nl-NL"/>
          </a:p>
        </p:txBody>
      </p:sp>
    </p:spTree>
    <p:extLst>
      <p:ext uri="{BB962C8B-B14F-4D97-AF65-F5344CB8AC3E}">
        <p14:creationId xmlns:p14="http://schemas.microsoft.com/office/powerpoint/2010/main" val="31408849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228600" indent="-228600">
              <a:buAutoNum type="arabicPeriod"/>
            </a:pPr>
            <a:endParaRPr lang="nl-NL" baseline="0"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7</a:t>
            </a:fld>
            <a:endParaRPr lang="nl-NL"/>
          </a:p>
        </p:txBody>
      </p:sp>
    </p:spTree>
    <p:extLst>
      <p:ext uri="{BB962C8B-B14F-4D97-AF65-F5344CB8AC3E}">
        <p14:creationId xmlns:p14="http://schemas.microsoft.com/office/powerpoint/2010/main" val="13012380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DE501649-886C-4324-AD4C-E61C88D47728}" type="slidenum">
              <a:rPr lang="nl-NL" smtClean="0"/>
              <a:t>8</a:t>
            </a:fld>
            <a:endParaRPr lang="nl-NL"/>
          </a:p>
        </p:txBody>
      </p:sp>
    </p:spTree>
    <p:extLst>
      <p:ext uri="{BB962C8B-B14F-4D97-AF65-F5344CB8AC3E}">
        <p14:creationId xmlns:p14="http://schemas.microsoft.com/office/powerpoint/2010/main" val="24857931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9</a:t>
            </a:fld>
            <a:endParaRPr lang="nl-NL"/>
          </a:p>
        </p:txBody>
      </p:sp>
    </p:spTree>
    <p:extLst>
      <p:ext uri="{BB962C8B-B14F-4D97-AF65-F5344CB8AC3E}">
        <p14:creationId xmlns:p14="http://schemas.microsoft.com/office/powerpoint/2010/main" val="331779577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4.emf"/><Relationship Id="rId5" Type="http://schemas.openxmlformats.org/officeDocument/2006/relationships/image" Target="../media/image2.png"/><Relationship Id="rId4" Type="http://schemas.openxmlformats.org/officeDocument/2006/relationships/image" Target="../media/image9.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4.emf"/><Relationship Id="rId5" Type="http://schemas.openxmlformats.org/officeDocument/2006/relationships/image" Target="../media/image2.png"/><Relationship Id="rId4" Type="http://schemas.openxmlformats.org/officeDocument/2006/relationships/image" Target="../media/image9.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3.emf"/><Relationship Id="rId5" Type="http://schemas.openxmlformats.org/officeDocument/2006/relationships/image" Target="../media/image2.png"/><Relationship Id="rId4" Type="http://schemas.openxmlformats.org/officeDocument/2006/relationships/image" Target="../media/image12.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554588" y="1882800"/>
            <a:ext cx="5004000" cy="2336400"/>
          </a:xfrm>
        </p:spPr>
        <p:txBody>
          <a:bodyPr tIns="90000" bIns="90000" anchor="b">
            <a:normAutofit/>
          </a:bodyPr>
          <a:lstStyle>
            <a:lvl1pPr algn="l">
              <a:defRPr sz="3600">
                <a:solidFill>
                  <a:schemeClr val="tx1"/>
                </a:solidFill>
              </a:defRPr>
            </a:lvl1pPr>
          </a:lstStyle>
          <a:p>
            <a:r>
              <a:rPr lang="en-GB"/>
              <a:t>Click to edit Master title style</a:t>
            </a:r>
            <a:endParaRPr lang="nl-NL" dirty="0"/>
          </a:p>
        </p:txBody>
      </p:sp>
      <p:sp>
        <p:nvSpPr>
          <p:cNvPr id="3" name="Ondertitel 2"/>
          <p:cNvSpPr>
            <a:spLocks noGrp="1"/>
          </p:cNvSpPr>
          <p:nvPr>
            <p:ph type="subTitle" idx="1"/>
          </p:nvPr>
        </p:nvSpPr>
        <p:spPr>
          <a:xfrm>
            <a:off x="6554588" y="4215600"/>
            <a:ext cx="5004000" cy="1339200"/>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nl-NL" dirty="0"/>
          </a:p>
        </p:txBody>
      </p:sp>
      <p:pic>
        <p:nvPicPr>
          <p:cNvPr id="5" name="Afbeelding 4">
            <a:extLst>
              <a:ext uri="{FF2B5EF4-FFF2-40B4-BE49-F238E27FC236}">
                <a16:creationId xmlns:a16="http://schemas.microsoft.com/office/drawing/2014/main" id="{6AFCE8B0-DD73-2947-9328-9115D83FD87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6" name="Picture 5">
            <a:extLst>
              <a:ext uri="{FF2B5EF4-FFF2-40B4-BE49-F238E27FC236}">
                <a16:creationId xmlns:a16="http://schemas.microsoft.com/office/drawing/2014/main" id="{90AE14AA-6356-3448-B577-AF5C815A7F2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719628" y="5118457"/>
            <a:ext cx="1838960" cy="853440"/>
          </a:xfrm>
          <a:prstGeom prst="rect">
            <a:avLst/>
          </a:prstGeom>
        </p:spPr>
      </p:pic>
    </p:spTree>
    <p:extLst>
      <p:ext uri="{BB962C8B-B14F-4D97-AF65-F5344CB8AC3E}">
        <p14:creationId xmlns:p14="http://schemas.microsoft.com/office/powerpoint/2010/main" val="180877304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636">
          <p15:clr>
            <a:srgbClr val="FBAE40"/>
          </p15:clr>
        </p15:guide>
        <p15:guide id="2" pos="4044">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ee objecten">
    <p:spTree>
      <p:nvGrpSpPr>
        <p:cNvPr id="1" name=""/>
        <p:cNvGrpSpPr/>
        <p:nvPr/>
      </p:nvGrpSpPr>
      <p:grpSpPr>
        <a:xfrm>
          <a:off x="0" y="0"/>
          <a:ext cx="0" cy="0"/>
          <a:chOff x="0" y="0"/>
          <a:chExt cx="0" cy="0"/>
        </a:xfrm>
      </p:grpSpPr>
      <p:sp>
        <p:nvSpPr>
          <p:cNvPr id="3" name="Tijdelijke aanduiding voor inhoud 2"/>
          <p:cNvSpPr>
            <a:spLocks noGrp="1"/>
          </p:cNvSpPr>
          <p:nvPr>
            <p:ph sz="half" idx="1"/>
          </p:nvPr>
        </p:nvSpPr>
        <p:spPr>
          <a:xfrm>
            <a:off x="635000" y="2276475"/>
            <a:ext cx="5226050" cy="3944938"/>
          </a:xfrm>
        </p:spPr>
        <p:txBody>
          <a:bodyPr/>
          <a:lstStyle/>
          <a:p>
            <a:pPr lvl="0"/>
            <a:r>
              <a:rPr lang="en-GB"/>
              <a:t>Click to edit Master text styles</a:t>
            </a:r>
          </a:p>
        </p:txBody>
      </p:sp>
      <p:sp>
        <p:nvSpPr>
          <p:cNvPr id="4" name="Tijdelijke aanduiding voor inhoud 3"/>
          <p:cNvSpPr>
            <a:spLocks noGrp="1"/>
          </p:cNvSpPr>
          <p:nvPr>
            <p:ph sz="half" idx="2"/>
          </p:nvPr>
        </p:nvSpPr>
        <p:spPr>
          <a:xfrm>
            <a:off x="6553199" y="2276475"/>
            <a:ext cx="5004000" cy="3944938"/>
          </a:xfrm>
        </p:spPr>
        <p:txBody>
          <a:bodyPr/>
          <a:lstStyle/>
          <a:p>
            <a:pPr lvl="0"/>
            <a:r>
              <a:rPr lang="en-GB"/>
              <a:t>Click to edit Master text styles</a:t>
            </a:r>
          </a:p>
        </p:txBody>
      </p:sp>
      <p:sp>
        <p:nvSpPr>
          <p:cNvPr id="2" name="Titel 1"/>
          <p:cNvSpPr>
            <a:spLocks noGrp="1"/>
          </p:cNvSpPr>
          <p:nvPr>
            <p:ph type="title"/>
          </p:nvPr>
        </p:nvSpPr>
        <p:spPr/>
        <p:txBody>
          <a:bodyPr/>
          <a:lstStyle/>
          <a:p>
            <a:r>
              <a:rPr lang="en-GB"/>
              <a:t>Click to edit Master title style</a:t>
            </a:r>
            <a:endParaRPr lang="nl-NL"/>
          </a:p>
        </p:txBody>
      </p:sp>
      <p:sp>
        <p:nvSpPr>
          <p:cNvPr id="14" name="Tijdelijke aanduiding voor datum 13"/>
          <p:cNvSpPr>
            <a:spLocks noGrp="1"/>
          </p:cNvSpPr>
          <p:nvPr>
            <p:ph type="dt" sz="half" idx="10"/>
          </p:nvPr>
        </p:nvSpPr>
        <p:spPr/>
        <p:txBody>
          <a:bodyPr/>
          <a:lstStyle/>
          <a:p>
            <a:endParaRPr lang="nl-NL" dirty="0"/>
          </a:p>
        </p:txBody>
      </p:sp>
      <p:sp>
        <p:nvSpPr>
          <p:cNvPr id="15" name="Tijdelijke aanduiding voor voettekst 14"/>
          <p:cNvSpPr>
            <a:spLocks noGrp="1"/>
          </p:cNvSpPr>
          <p:nvPr>
            <p:ph type="ftr" sz="quarter" idx="11"/>
          </p:nvPr>
        </p:nvSpPr>
        <p:spPr/>
        <p:txBody>
          <a:bodyPr/>
          <a:lstStyle/>
          <a:p>
            <a:endParaRPr lang="nl-NL" dirty="0"/>
          </a:p>
        </p:txBody>
      </p:sp>
      <p:sp>
        <p:nvSpPr>
          <p:cNvPr id="16" name="Tijdelijke aanduiding voor dianummer 15"/>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38001744"/>
      </p:ext>
    </p:extLst>
  </p:cSld>
  <p:clrMapOvr>
    <a:masterClrMapping/>
  </p:clrMapOvr>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635001" y="2306037"/>
            <a:ext cx="5004000" cy="648000"/>
          </a:xfrm>
          <a:noFill/>
        </p:spPr>
        <p:txBody>
          <a:bodyPr lIns="180000" tIns="180000" rIns="180000" bIns="72000" anchor="b">
            <a:noAutofit/>
          </a:bodyPr>
          <a:lstStyle>
            <a:lvl1pPr marL="0" indent="0">
              <a:buNone/>
              <a:defRPr sz="1800" b="1"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Tijdelijke aanduiding voor inhoud 3"/>
          <p:cNvSpPr>
            <a:spLocks noGrp="1"/>
          </p:cNvSpPr>
          <p:nvPr>
            <p:ph sz="half" idx="2"/>
          </p:nvPr>
        </p:nvSpPr>
        <p:spPr>
          <a:xfrm>
            <a:off x="635001" y="2953738"/>
            <a:ext cx="5004000" cy="3267676"/>
          </a:xfrm>
          <a:noFill/>
        </p:spPr>
        <p:txBody>
          <a:bodyPr lIns="180000" tIns="180000" rIns="180000" bIns="72000"/>
          <a:lstStyle/>
          <a:p>
            <a:pPr lvl="0"/>
            <a:r>
              <a:rPr lang="en-GB"/>
              <a:t>Click to edit Master text styles</a:t>
            </a:r>
          </a:p>
        </p:txBody>
      </p:sp>
      <p:sp>
        <p:nvSpPr>
          <p:cNvPr id="5" name="Tijdelijke aanduiding voor tekst 4"/>
          <p:cNvSpPr>
            <a:spLocks noGrp="1"/>
          </p:cNvSpPr>
          <p:nvPr>
            <p:ph type="body" sz="quarter" idx="3"/>
          </p:nvPr>
        </p:nvSpPr>
        <p:spPr>
          <a:xfrm>
            <a:off x="6553200" y="2306037"/>
            <a:ext cx="5004000" cy="647228"/>
          </a:xfrm>
          <a:noFill/>
        </p:spPr>
        <p:txBody>
          <a:bodyPr lIns="180000" tIns="180000" rIns="180000" bIns="72000" anchor="b">
            <a:noAutofit/>
          </a:bodyPr>
          <a:lstStyle>
            <a:lvl1pPr marL="0" indent="0">
              <a:buNone/>
              <a:defRPr sz="1800" b="1"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Tijdelijke aanduiding voor inhoud 5"/>
          <p:cNvSpPr>
            <a:spLocks noGrp="1"/>
          </p:cNvSpPr>
          <p:nvPr>
            <p:ph sz="quarter" idx="4"/>
          </p:nvPr>
        </p:nvSpPr>
        <p:spPr>
          <a:xfrm>
            <a:off x="6553200" y="2953738"/>
            <a:ext cx="5005388" cy="3267676"/>
          </a:xfrm>
          <a:noFill/>
        </p:spPr>
        <p:txBody>
          <a:bodyPr lIns="180000" tIns="180000" rIns="180000" bIns="72000"/>
          <a:lstStyle/>
          <a:p>
            <a:pPr lvl="0"/>
            <a:r>
              <a:rPr lang="en-GB"/>
              <a:t>Click to edit Master text styles</a:t>
            </a:r>
          </a:p>
        </p:txBody>
      </p:sp>
      <p:sp>
        <p:nvSpPr>
          <p:cNvPr id="10" name="Titel 9"/>
          <p:cNvSpPr>
            <a:spLocks noGrp="1"/>
          </p:cNvSpPr>
          <p:nvPr>
            <p:ph type="title"/>
          </p:nvPr>
        </p:nvSpPr>
        <p:spPr/>
        <p:txBody>
          <a:bodyPr/>
          <a:lstStyle/>
          <a:p>
            <a:r>
              <a:rPr lang="en-GB"/>
              <a:t>Click to edit Master title style</a:t>
            </a:r>
            <a:endParaRPr lang="nl-NL" dirty="0"/>
          </a:p>
        </p:txBody>
      </p:sp>
      <p:sp>
        <p:nvSpPr>
          <p:cNvPr id="16" name="Tijdelijke aanduiding voor datum 15"/>
          <p:cNvSpPr>
            <a:spLocks noGrp="1"/>
          </p:cNvSpPr>
          <p:nvPr>
            <p:ph type="dt" sz="half" idx="10"/>
          </p:nvPr>
        </p:nvSpPr>
        <p:spPr/>
        <p:txBody>
          <a:bodyPr/>
          <a:lstStyle/>
          <a:p>
            <a:endParaRPr lang="nl-NL" dirty="0"/>
          </a:p>
        </p:txBody>
      </p:sp>
      <p:sp>
        <p:nvSpPr>
          <p:cNvPr id="17" name="Tijdelijke aanduiding voor voettekst 16"/>
          <p:cNvSpPr>
            <a:spLocks noGrp="1"/>
          </p:cNvSpPr>
          <p:nvPr>
            <p:ph type="ftr" sz="quarter" idx="11"/>
          </p:nvPr>
        </p:nvSpPr>
        <p:spPr/>
        <p:txBody>
          <a:bodyPr/>
          <a:lstStyle/>
          <a:p>
            <a:endParaRPr lang="nl-NL" dirty="0"/>
          </a:p>
        </p:txBody>
      </p:sp>
      <p:sp>
        <p:nvSpPr>
          <p:cNvPr id="18" name="Tijdelijke aanduiding voor dianummer 17"/>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190576183"/>
      </p:ext>
    </p:extLst>
  </p:cSld>
  <p:clrMapOvr>
    <a:masterClrMapping/>
  </p:clrMapOvr>
  <p:extLst>
    <p:ext uri="{DCECCB84-F9BA-43D5-87BE-67443E8EF086}">
      <p15:sldGuideLst xmlns:p15="http://schemas.microsoft.com/office/powerpoint/2012/main">
        <p15:guide id="1" pos="3988" userDrawn="1">
          <p15:clr>
            <a:srgbClr val="FBAE40"/>
          </p15:clr>
        </p15:guide>
        <p15:guide id="2" pos="3693" userDrawn="1">
          <p15:clr>
            <a:srgbClr val="FBAE40"/>
          </p15:clr>
        </p15:guide>
        <p15:guide id="3" orient="horz" pos="1661"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a:t>Click to edit Master title style</a:t>
            </a:r>
            <a:endParaRPr lang="nl-NL" dirty="0"/>
          </a:p>
        </p:txBody>
      </p:sp>
      <p:sp>
        <p:nvSpPr>
          <p:cNvPr id="12" name="Tijdelijke aanduiding voor datum 11"/>
          <p:cNvSpPr>
            <a:spLocks noGrp="1"/>
          </p:cNvSpPr>
          <p:nvPr>
            <p:ph type="dt" sz="half" idx="10"/>
          </p:nvPr>
        </p:nvSpPr>
        <p:spPr/>
        <p:txBody>
          <a:bodyPr/>
          <a:lstStyle/>
          <a:p>
            <a:endParaRPr lang="nl-NL" dirty="0"/>
          </a:p>
        </p:txBody>
      </p:sp>
      <p:sp>
        <p:nvSpPr>
          <p:cNvPr id="13" name="Tijdelijke aanduiding voor voettekst 12"/>
          <p:cNvSpPr>
            <a:spLocks noGrp="1"/>
          </p:cNvSpPr>
          <p:nvPr>
            <p:ph type="ftr" sz="quarter" idx="11"/>
          </p:nvPr>
        </p:nvSpPr>
        <p:spPr/>
        <p:txBody>
          <a:bodyPr/>
          <a:lstStyle/>
          <a:p>
            <a:endParaRPr lang="nl-NL" dirty="0"/>
          </a:p>
        </p:txBody>
      </p:sp>
      <p:sp>
        <p:nvSpPr>
          <p:cNvPr id="14" name="Tijdelijke aanduiding voor dianummer 13"/>
          <p:cNvSpPr>
            <a:spLocks noGrp="1"/>
          </p:cNvSpPr>
          <p:nvPr>
            <p:ph type="sldNum" sz="quarter" idx="12"/>
          </p:nvPr>
        </p:nvSpPr>
        <p:spPr/>
        <p:txBody>
          <a:bodyPr/>
          <a:lstStyle/>
          <a:p>
            <a:fld id="{10A0A6AF-03C5-477E-939A-E28F7E7F05EA}" type="slidenum">
              <a:rPr lang="nl-NL" smtClean="0"/>
              <a:pPr/>
              <a:t>‹nr.›</a:t>
            </a:fld>
            <a:endParaRPr lang="nl-NL" dirty="0"/>
          </a:p>
        </p:txBody>
      </p:sp>
      <p:pic>
        <p:nvPicPr>
          <p:cNvPr id="6" name="Picture 5">
            <a:extLst>
              <a:ext uri="{FF2B5EF4-FFF2-40B4-BE49-F238E27FC236}">
                <a16:creationId xmlns:a16="http://schemas.microsoft.com/office/drawing/2014/main" id="{EB8EF4A0-D0A0-D54A-8C64-008FFA08ADC5}"/>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9730922" y="5118457"/>
            <a:ext cx="1816372" cy="853440"/>
          </a:xfrm>
          <a:prstGeom prst="rect">
            <a:avLst/>
          </a:prstGeom>
        </p:spPr>
      </p:pic>
    </p:spTree>
    <p:extLst>
      <p:ext uri="{BB962C8B-B14F-4D97-AF65-F5344CB8AC3E}">
        <p14:creationId xmlns:p14="http://schemas.microsoft.com/office/powerpoint/2010/main" val="42790423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11" name="Tijdelijke aanduiding voor datum 10"/>
          <p:cNvSpPr>
            <a:spLocks noGrp="1"/>
          </p:cNvSpPr>
          <p:nvPr>
            <p:ph type="dt" sz="half" idx="10"/>
          </p:nvPr>
        </p:nvSpPr>
        <p:spPr/>
        <p:txBody>
          <a:bodyPr/>
          <a:lstStyle/>
          <a:p>
            <a:endParaRPr lang="nl-NL" dirty="0"/>
          </a:p>
        </p:txBody>
      </p:sp>
      <p:sp>
        <p:nvSpPr>
          <p:cNvPr id="12" name="Tijdelijke aanduiding voor voettekst 11"/>
          <p:cNvSpPr>
            <a:spLocks noGrp="1"/>
          </p:cNvSpPr>
          <p:nvPr>
            <p:ph type="ftr" sz="quarter" idx="11"/>
          </p:nvPr>
        </p:nvSpPr>
        <p:spPr/>
        <p:txBody>
          <a:bodyPr/>
          <a:lstStyle/>
          <a:p>
            <a:endParaRPr lang="nl-NL" dirty="0"/>
          </a:p>
        </p:txBody>
      </p:sp>
      <p:sp>
        <p:nvSpPr>
          <p:cNvPr id="13" name="Tijdelijke aanduiding voor dianummer 12"/>
          <p:cNvSpPr>
            <a:spLocks noGrp="1"/>
          </p:cNvSpPr>
          <p:nvPr>
            <p:ph type="sldNum" sz="quarter" idx="12"/>
          </p:nvPr>
        </p:nvSpPr>
        <p:spPr/>
        <p:txBody>
          <a:bodyPr/>
          <a:lstStyle/>
          <a:p>
            <a:fld id="{10A0A6AF-03C5-477E-939A-E28F7E7F05EA}" type="slidenum">
              <a:rPr lang="nl-NL" smtClean="0"/>
              <a:pPr/>
              <a:t>‹nr.›</a:t>
            </a:fld>
            <a:endParaRPr lang="nl-NL" dirty="0"/>
          </a:p>
        </p:txBody>
      </p:sp>
      <p:pic>
        <p:nvPicPr>
          <p:cNvPr id="5" name="Picture 4">
            <a:extLst>
              <a:ext uri="{FF2B5EF4-FFF2-40B4-BE49-F238E27FC236}">
                <a16:creationId xmlns:a16="http://schemas.microsoft.com/office/drawing/2014/main" id="{1A7E7AF6-E9D9-D541-B1B9-0FBE6422DF5F}"/>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9730922" y="5118457"/>
            <a:ext cx="1816372" cy="853440"/>
          </a:xfrm>
          <a:prstGeom prst="rect">
            <a:avLst/>
          </a:prstGeom>
        </p:spPr>
      </p:pic>
    </p:spTree>
    <p:extLst>
      <p:ext uri="{BB962C8B-B14F-4D97-AF65-F5344CB8AC3E}">
        <p14:creationId xmlns:p14="http://schemas.microsoft.com/office/powerpoint/2010/main" val="190859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houd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3999"/>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10" name="Tijdelijke aanduiding voor inhoud 9"/>
          <p:cNvSpPr>
            <a:spLocks noGrp="1"/>
          </p:cNvSpPr>
          <p:nvPr>
            <p:ph sz="quarter" idx="13"/>
          </p:nvPr>
        </p:nvSpPr>
        <p:spPr>
          <a:xfrm>
            <a:off x="6554588" y="1052513"/>
            <a:ext cx="5004000" cy="5168900"/>
          </a:xfrm>
        </p:spPr>
        <p:txBody>
          <a:bodyPr/>
          <a:lstStyle/>
          <a:p>
            <a:pPr lvl="0"/>
            <a:r>
              <a:rPr lang="en-GB"/>
              <a:t>Click to edit Master text styles</a:t>
            </a:r>
          </a:p>
        </p:txBody>
      </p:sp>
      <p:sp>
        <p:nvSpPr>
          <p:cNvPr id="3" name="Titel 2"/>
          <p:cNvSpPr>
            <a:spLocks noGrp="1"/>
          </p:cNvSpPr>
          <p:nvPr>
            <p:ph type="title"/>
          </p:nvPr>
        </p:nvSpPr>
        <p:spPr>
          <a:xfrm>
            <a:off x="635000" y="1052513"/>
            <a:ext cx="5003800" cy="948047"/>
          </a:xfrm>
        </p:spPr>
        <p:txBody>
          <a:bodyPr/>
          <a:lstStyle/>
          <a:p>
            <a:r>
              <a:rPr lang="en-GB"/>
              <a:t>Click to edit Master title style</a:t>
            </a:r>
            <a:endParaRPr lang="nl-NL" dirty="0"/>
          </a:p>
        </p:txBody>
      </p:sp>
      <p:sp>
        <p:nvSpPr>
          <p:cNvPr id="17" name="Tijdelijke aanduiding voor datum 16"/>
          <p:cNvSpPr>
            <a:spLocks noGrp="1"/>
          </p:cNvSpPr>
          <p:nvPr>
            <p:ph type="dt" sz="half" idx="14"/>
          </p:nvPr>
        </p:nvSpPr>
        <p:spPr/>
        <p:txBody>
          <a:bodyPr/>
          <a:lstStyle/>
          <a:p>
            <a:endParaRPr lang="nl-NL" dirty="0"/>
          </a:p>
        </p:txBody>
      </p:sp>
      <p:sp>
        <p:nvSpPr>
          <p:cNvPr id="18" name="Tijdelijke aanduiding voor voettekst 17"/>
          <p:cNvSpPr>
            <a:spLocks noGrp="1"/>
          </p:cNvSpPr>
          <p:nvPr>
            <p:ph type="ftr" sz="quarter" idx="15"/>
          </p:nvPr>
        </p:nvSpPr>
        <p:spPr/>
        <p:txBody>
          <a:bodyPr/>
          <a:lstStyle/>
          <a:p>
            <a:endParaRPr lang="nl-NL" dirty="0"/>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5691357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Grote tekst A">
    <p:bg>
      <p:bgRef idx="1001">
        <a:schemeClr val="bg2"/>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tx1"/>
                </a:solidFill>
              </a:defRPr>
            </a:lvl1pPr>
          </a:lstStyle>
          <a:p>
            <a:r>
              <a:rPr lang="en-GB"/>
              <a:t>Click to edit Master title style</a:t>
            </a:r>
            <a:endParaRPr lang="nl-NL" dirty="0"/>
          </a:p>
        </p:txBody>
      </p:sp>
      <p:sp>
        <p:nvSpPr>
          <p:cNvPr id="4" name="Ondertitel 2"/>
          <p:cNvSpPr>
            <a:spLocks noGrp="1"/>
          </p:cNvSpPr>
          <p:nvPr>
            <p:ph type="subTitle" idx="1"/>
          </p:nvPr>
        </p:nvSpPr>
        <p:spPr>
          <a:xfrm>
            <a:off x="635000" y="5077315"/>
            <a:ext cx="5461000" cy="1144098"/>
          </a:xfrm>
        </p:spPr>
        <p:txBody>
          <a:bodyPr lIns="162000" tIns="90000" rIns="90000">
            <a:normAutofit/>
          </a:bodyPr>
          <a:lstStyle>
            <a:lvl1pPr marL="0" indent="0" algn="l">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nl-NL" dirty="0"/>
          </a:p>
        </p:txBody>
      </p:sp>
      <p:sp>
        <p:nvSpPr>
          <p:cNvPr id="9" name="Tijdelijke aanduiding voor datum 8"/>
          <p:cNvSpPr>
            <a:spLocks noGrp="1"/>
          </p:cNvSpPr>
          <p:nvPr>
            <p:ph type="dt" sz="half" idx="10"/>
          </p:nvPr>
        </p:nvSpPr>
        <p:spPr/>
        <p:txBody>
          <a:bodyPr/>
          <a:lstStyle>
            <a:lvl1pPr>
              <a:defRPr>
                <a:solidFill>
                  <a:schemeClr val="tx2"/>
                </a:solidFill>
              </a:defRPr>
            </a:lvl1pPr>
          </a:lstStyle>
          <a:p>
            <a:endParaRPr lang="nl-NL" dirty="0"/>
          </a:p>
        </p:txBody>
      </p:sp>
      <p:sp>
        <p:nvSpPr>
          <p:cNvPr id="10" name="Tijdelijke aanduiding voor voettekst 9"/>
          <p:cNvSpPr>
            <a:spLocks noGrp="1"/>
          </p:cNvSpPr>
          <p:nvPr>
            <p:ph type="ftr" sz="quarter" idx="11"/>
          </p:nvPr>
        </p:nvSpPr>
        <p:spPr/>
        <p:txBody>
          <a:bodyPr/>
          <a:lstStyle>
            <a:lvl1pPr>
              <a:defRPr>
                <a:solidFill>
                  <a:schemeClr val="tx2"/>
                </a:solidFill>
              </a:defRPr>
            </a:lvl1pPr>
          </a:lstStyle>
          <a:p>
            <a:endParaRPr lang="nl-NL" dirty="0"/>
          </a:p>
        </p:txBody>
      </p:sp>
      <p:sp>
        <p:nvSpPr>
          <p:cNvPr id="11" name="Tijdelijke aanduiding voor dianummer 10"/>
          <p:cNvSpPr>
            <a:spLocks noGrp="1"/>
          </p:cNvSpPr>
          <p:nvPr>
            <p:ph type="sldNum" sz="quarter" idx="12"/>
          </p:nvPr>
        </p:nvSpPr>
        <p:spPr/>
        <p:txBody>
          <a:bodyPr/>
          <a:lstStyle>
            <a:lvl1pPr>
              <a:defRPr>
                <a:solidFill>
                  <a:schemeClr val="tx2"/>
                </a:solidFill>
              </a:defRPr>
            </a:lvl1pPr>
          </a:lstStyle>
          <a:p>
            <a:fld id="{10A0A6AF-03C5-477E-939A-E28F7E7F05EA}" type="slidenum">
              <a:rPr lang="nl-NL" smtClean="0"/>
              <a:pPr/>
              <a:t>‹nr.›</a:t>
            </a:fld>
            <a:endParaRPr lang="nl-NL" dirty="0"/>
          </a:p>
        </p:txBody>
      </p:sp>
      <p:pic>
        <p:nvPicPr>
          <p:cNvPr id="7" name="Picture 6">
            <a:extLst>
              <a:ext uri="{FF2B5EF4-FFF2-40B4-BE49-F238E27FC236}">
                <a16:creationId xmlns:a16="http://schemas.microsoft.com/office/drawing/2014/main" id="{20F66DE7-E6F2-DF43-B2FA-2E0F7A2CE91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19628" y="5118457"/>
            <a:ext cx="1838960" cy="853440"/>
          </a:xfrm>
          <a:prstGeom prst="rect">
            <a:avLst/>
          </a:prstGeom>
        </p:spPr>
      </p:pic>
    </p:spTree>
    <p:extLst>
      <p:ext uri="{BB962C8B-B14F-4D97-AF65-F5344CB8AC3E}">
        <p14:creationId xmlns:p14="http://schemas.microsoft.com/office/powerpoint/2010/main" val="239139764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Grote tekst B">
    <p:bg>
      <p:bgRef idx="1001">
        <a:schemeClr val="bg1"/>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tx2"/>
                </a:solidFill>
              </a:defRPr>
            </a:lvl1pPr>
          </a:lstStyle>
          <a:p>
            <a:r>
              <a:rPr lang="en-GB"/>
              <a:t>Click to edit Master title style</a:t>
            </a:r>
            <a:endParaRPr lang="nl-NL" dirty="0"/>
          </a:p>
        </p:txBody>
      </p:sp>
      <p:sp>
        <p:nvSpPr>
          <p:cNvPr id="4" name="Ondertitel 2"/>
          <p:cNvSpPr>
            <a:spLocks noGrp="1"/>
          </p:cNvSpPr>
          <p:nvPr>
            <p:ph type="subTitle" idx="1"/>
          </p:nvPr>
        </p:nvSpPr>
        <p:spPr>
          <a:xfrm>
            <a:off x="635000" y="5077314"/>
            <a:ext cx="5461000" cy="1144099"/>
          </a:xfrm>
        </p:spPr>
        <p:txBody>
          <a:bodyPr lIns="16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nl-NL" dirty="0"/>
          </a:p>
        </p:txBody>
      </p:sp>
      <p:sp>
        <p:nvSpPr>
          <p:cNvPr id="6" name="Tijdelijke aanduiding voor datum 5"/>
          <p:cNvSpPr>
            <a:spLocks noGrp="1"/>
          </p:cNvSpPr>
          <p:nvPr>
            <p:ph type="dt" sz="half" idx="10"/>
          </p:nvPr>
        </p:nvSpPr>
        <p:spPr/>
        <p:txBody>
          <a:bodyPr/>
          <a:lstStyle/>
          <a:p>
            <a:endParaRPr lang="nl-NL" dirty="0"/>
          </a:p>
        </p:txBody>
      </p:sp>
      <p:sp>
        <p:nvSpPr>
          <p:cNvPr id="7" name="Tijdelijke aanduiding voor voettekst 6"/>
          <p:cNvSpPr>
            <a:spLocks noGrp="1"/>
          </p:cNvSpPr>
          <p:nvPr>
            <p:ph type="ftr" sz="quarter" idx="11"/>
          </p:nvPr>
        </p:nvSpPr>
        <p:spPr/>
        <p:txBody>
          <a:bodyPr/>
          <a:lstStyle/>
          <a:p>
            <a:endParaRPr lang="nl-NL" dirty="0"/>
          </a:p>
        </p:txBody>
      </p:sp>
      <p:sp>
        <p:nvSpPr>
          <p:cNvPr id="8" name="Tijdelijke aanduiding voor dianummer 7"/>
          <p:cNvSpPr>
            <a:spLocks noGrp="1"/>
          </p:cNvSpPr>
          <p:nvPr>
            <p:ph type="sldNum" sz="quarter" idx="12"/>
          </p:nvPr>
        </p:nvSpPr>
        <p:spPr/>
        <p:txBody>
          <a:bodyPr/>
          <a:lstStyle/>
          <a:p>
            <a:fld id="{10A0A6AF-03C5-477E-939A-E28F7E7F05EA}" type="slidenum">
              <a:rPr lang="nl-NL" smtClean="0"/>
              <a:pPr/>
              <a:t>‹nr.›</a:t>
            </a:fld>
            <a:endParaRPr lang="nl-NL" dirty="0"/>
          </a:p>
        </p:txBody>
      </p:sp>
      <p:pic>
        <p:nvPicPr>
          <p:cNvPr id="9" name="Picture 8">
            <a:extLst>
              <a:ext uri="{FF2B5EF4-FFF2-40B4-BE49-F238E27FC236}">
                <a16:creationId xmlns:a16="http://schemas.microsoft.com/office/drawing/2014/main" id="{C7656AF3-C58B-9247-B7E3-BF0F695C8B09}"/>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9730922" y="5118457"/>
            <a:ext cx="1816372" cy="853440"/>
          </a:xfrm>
          <a:prstGeom prst="rect">
            <a:avLst/>
          </a:prstGeom>
        </p:spPr>
      </p:pic>
    </p:spTree>
    <p:extLst>
      <p:ext uri="{BB962C8B-B14F-4D97-AF65-F5344CB8AC3E}">
        <p14:creationId xmlns:p14="http://schemas.microsoft.com/office/powerpoint/2010/main" val="287299482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kstvlak A">
    <p:spTree>
      <p:nvGrpSpPr>
        <p:cNvPr id="1" name=""/>
        <p:cNvGrpSpPr/>
        <p:nvPr/>
      </p:nvGrpSpPr>
      <p:grpSpPr>
        <a:xfrm>
          <a:off x="0" y="0"/>
          <a:ext cx="0" cy="0"/>
          <a:chOff x="0" y="0"/>
          <a:chExt cx="0" cy="0"/>
        </a:xfrm>
      </p:grpSpPr>
      <p:sp>
        <p:nvSpPr>
          <p:cNvPr id="7" name="Rechthoek 6"/>
          <p:cNvSpPr/>
          <p:nvPr userDrawn="1"/>
        </p:nvSpPr>
        <p:spPr>
          <a:xfrm>
            <a:off x="6096000" y="-1588"/>
            <a:ext cx="6096000" cy="685958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indent="0" algn="l">
              <a:buFont typeface="Arial" charset="0"/>
              <a:buNone/>
            </a:pPr>
            <a:endParaRPr lang="nl-NL" sz="1000">
              <a:solidFill>
                <a:schemeClr val="bg1"/>
              </a:solidFill>
            </a:endParaRPr>
          </a:p>
        </p:txBody>
      </p:sp>
      <p:sp>
        <p:nvSpPr>
          <p:cNvPr id="6" name="Titel 5"/>
          <p:cNvSpPr>
            <a:spLocks noGrp="1"/>
          </p:cNvSpPr>
          <p:nvPr>
            <p:ph type="title"/>
          </p:nvPr>
        </p:nvSpPr>
        <p:spPr>
          <a:xfrm>
            <a:off x="635000" y="2636838"/>
            <a:ext cx="5003799" cy="1584324"/>
          </a:xfrm>
        </p:spPr>
        <p:txBody>
          <a:bodyPr anchor="ctr" anchorCtr="0"/>
          <a:lstStyle>
            <a:lvl1pPr>
              <a:defRPr sz="4000">
                <a:solidFill>
                  <a:schemeClr val="tx2"/>
                </a:solidFill>
              </a:defRPr>
            </a:lvl1pPr>
          </a:lstStyle>
          <a:p>
            <a:r>
              <a:rPr lang="en-GB"/>
              <a:t>Click to edit Master title style</a:t>
            </a:r>
            <a:endParaRPr lang="nl-NL" dirty="0"/>
          </a:p>
        </p:txBody>
      </p:sp>
      <p:sp>
        <p:nvSpPr>
          <p:cNvPr id="3" name="Tijdelijke aanduiding voor tekst 2"/>
          <p:cNvSpPr>
            <a:spLocks noGrp="1"/>
          </p:cNvSpPr>
          <p:nvPr>
            <p:ph type="body" sz="quarter" idx="10"/>
          </p:nvPr>
        </p:nvSpPr>
        <p:spPr>
          <a:xfrm>
            <a:off x="6554588" y="1066800"/>
            <a:ext cx="5004000" cy="5154613"/>
          </a:xfrm>
        </p:spPr>
        <p:txBody>
          <a:bodyPr anchor="ct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en-GB"/>
              <a:t>Click to edit Master text styles</a:t>
            </a:r>
          </a:p>
        </p:txBody>
      </p:sp>
      <p:sp>
        <p:nvSpPr>
          <p:cNvPr id="11" name="Tijdelijke aanduiding voor datum 10"/>
          <p:cNvSpPr>
            <a:spLocks noGrp="1"/>
          </p:cNvSpPr>
          <p:nvPr>
            <p:ph type="dt" sz="half" idx="11"/>
          </p:nvPr>
        </p:nvSpPr>
        <p:spPr/>
        <p:txBody>
          <a:bodyPr/>
          <a:lstStyle/>
          <a:p>
            <a:endParaRPr lang="nl-NL" dirty="0"/>
          </a:p>
        </p:txBody>
      </p:sp>
      <p:sp>
        <p:nvSpPr>
          <p:cNvPr id="12" name="Tijdelijke aanduiding voor voettekst 11"/>
          <p:cNvSpPr>
            <a:spLocks noGrp="1"/>
          </p:cNvSpPr>
          <p:nvPr>
            <p:ph type="ftr" sz="quarter" idx="12"/>
          </p:nvPr>
        </p:nvSpPr>
        <p:spPr/>
        <p:txBody>
          <a:bodyPr/>
          <a:lstStyle/>
          <a:p>
            <a:endParaRPr lang="nl-NL" dirty="0"/>
          </a:p>
        </p:txBody>
      </p:sp>
      <p:sp>
        <p:nvSpPr>
          <p:cNvPr id="13" name="Tijdelijke aanduiding voor dianummer 12"/>
          <p:cNvSpPr>
            <a:spLocks noGrp="1"/>
          </p:cNvSpPr>
          <p:nvPr>
            <p:ph type="sldNum" sz="quarter" idx="13"/>
          </p:nvPr>
        </p:nvSpPr>
        <p:spPr/>
        <p:txBody>
          <a:bodyPr/>
          <a:lstStyle/>
          <a:p>
            <a:fld id="{10A0A6AF-03C5-477E-939A-E28F7E7F05EA}" type="slidenum">
              <a:rPr lang="nl-NL" smtClean="0"/>
              <a:pPr/>
              <a:t>‹nr.›</a:t>
            </a:fld>
            <a:endParaRPr lang="nl-NL" dirty="0"/>
          </a:p>
        </p:txBody>
      </p:sp>
      <p:pic>
        <p:nvPicPr>
          <p:cNvPr id="9" name="Afbeelding 8">
            <a:extLst>
              <a:ext uri="{FF2B5EF4-FFF2-40B4-BE49-F238E27FC236}">
                <a16:creationId xmlns:a16="http://schemas.microsoft.com/office/drawing/2014/main" id="{FEFCB1B3-0962-A843-A9FB-A2BB3FE5C123}"/>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288418143"/>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guide id="3" pos="5609">
          <p15:clr>
            <a:srgbClr val="FBAE40"/>
          </p15:clr>
        </p15:guide>
        <p15:guide id="4" pos="5904">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kstvlak B">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p:nvPr>
        </p:nvSpPr>
        <p:spPr>
          <a:xfrm>
            <a:off x="634999" y="2636839"/>
            <a:ext cx="5004000" cy="1584324"/>
          </a:xfrm>
        </p:spPr>
        <p:txBody>
          <a:bodyPr anchor="ctr" anchorCtr="0"/>
          <a:lstStyle>
            <a:lvl1pPr>
              <a:defRPr sz="4000">
                <a:solidFill>
                  <a:schemeClr val="bg1"/>
                </a:solidFill>
              </a:defRPr>
            </a:lvl1pPr>
          </a:lstStyle>
          <a:p>
            <a:r>
              <a:rPr lang="en-GB"/>
              <a:t>Click to edit Master title style</a:t>
            </a:r>
            <a:endParaRPr lang="nl-NL" dirty="0"/>
          </a:p>
        </p:txBody>
      </p:sp>
      <p:sp>
        <p:nvSpPr>
          <p:cNvPr id="4" name="Tijdelijke aanduiding voor tekst 3"/>
          <p:cNvSpPr>
            <a:spLocks noGrp="1"/>
          </p:cNvSpPr>
          <p:nvPr>
            <p:ph type="body" sz="quarter" idx="10"/>
          </p:nvPr>
        </p:nvSpPr>
        <p:spPr>
          <a:xfrm>
            <a:off x="6553199" y="1052513"/>
            <a:ext cx="5004000" cy="5168900"/>
          </a:xfrm>
        </p:spPr>
        <p:txBody>
          <a:bodyPr anchor="ctr" anchorCtr="0"/>
          <a:lstStyle/>
          <a:p>
            <a:pPr lvl="0"/>
            <a:r>
              <a:rPr lang="en-GB"/>
              <a:t>Click to edit Master text styles</a:t>
            </a:r>
          </a:p>
        </p:txBody>
      </p:sp>
      <p:sp>
        <p:nvSpPr>
          <p:cNvPr id="13" name="Tijdelijke aanduiding voor datum 12"/>
          <p:cNvSpPr>
            <a:spLocks noGrp="1"/>
          </p:cNvSpPr>
          <p:nvPr>
            <p:ph type="dt" sz="half" idx="11"/>
          </p:nvPr>
        </p:nvSpPr>
        <p:spPr/>
        <p:txBody>
          <a:bodyPr/>
          <a:lstStyle/>
          <a:p>
            <a:endParaRPr lang="nl-NL" dirty="0"/>
          </a:p>
        </p:txBody>
      </p:sp>
      <p:sp>
        <p:nvSpPr>
          <p:cNvPr id="14" name="Tijdelijke aanduiding voor voettekst 13"/>
          <p:cNvSpPr>
            <a:spLocks noGrp="1"/>
          </p:cNvSpPr>
          <p:nvPr>
            <p:ph type="ftr" sz="quarter" idx="12"/>
          </p:nvPr>
        </p:nvSpPr>
        <p:spPr/>
        <p:txBody>
          <a:bodyPr/>
          <a:lstStyle/>
          <a:p>
            <a:endParaRPr lang="nl-NL" dirty="0"/>
          </a:p>
        </p:txBody>
      </p:sp>
      <p:sp>
        <p:nvSpPr>
          <p:cNvPr id="15" name="Tijdelijke aanduiding voor dianummer 14"/>
          <p:cNvSpPr>
            <a:spLocks noGrp="1"/>
          </p:cNvSpPr>
          <p:nvPr>
            <p:ph type="sldNum" sz="quarter" idx="13"/>
          </p:nvPr>
        </p:nvSpPr>
        <p:spPr/>
        <p:txBody>
          <a:bodyPr/>
          <a:lstStyle/>
          <a:p>
            <a:fld id="{10A0A6AF-03C5-477E-939A-E28F7E7F05EA}" type="slidenum">
              <a:rPr lang="nl-NL" smtClean="0"/>
              <a:pPr/>
              <a:t>‹nr.›</a:t>
            </a:fld>
            <a:endParaRPr lang="nl-NL" dirty="0"/>
          </a:p>
        </p:txBody>
      </p:sp>
      <p:pic>
        <p:nvPicPr>
          <p:cNvPr id="9" name="Afbeelding 8">
            <a:extLst>
              <a:ext uri="{FF2B5EF4-FFF2-40B4-BE49-F238E27FC236}">
                <a16:creationId xmlns:a16="http://schemas.microsoft.com/office/drawing/2014/main" id="{B3041858-3A34-2F42-958E-EAB3A5457FF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1448099553"/>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4000"/>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9" name="Titel 8"/>
          <p:cNvSpPr>
            <a:spLocks noGrp="1"/>
          </p:cNvSpPr>
          <p:nvPr>
            <p:ph type="title"/>
          </p:nvPr>
        </p:nvSpPr>
        <p:spPr>
          <a:xfrm>
            <a:off x="635000" y="1052513"/>
            <a:ext cx="5003800" cy="948047"/>
          </a:xfrm>
        </p:spPr>
        <p:txBody>
          <a:bodyPr/>
          <a:lstStyle/>
          <a:p>
            <a:r>
              <a:rPr lang="en-GB"/>
              <a:t>Click to edit Master title style</a:t>
            </a:r>
            <a:endParaRPr lang="nl-NL" dirty="0"/>
          </a:p>
        </p:txBody>
      </p:sp>
      <p:sp>
        <p:nvSpPr>
          <p:cNvPr id="11" name="Tijdelijke aanduiding voor datum 10"/>
          <p:cNvSpPr>
            <a:spLocks noGrp="1"/>
          </p:cNvSpPr>
          <p:nvPr>
            <p:ph type="dt" sz="half" idx="25"/>
          </p:nvPr>
        </p:nvSpPr>
        <p:spPr/>
        <p:txBody>
          <a:bodyPr/>
          <a:lstStyle/>
          <a:p>
            <a:endParaRPr lang="nl-NL" dirty="0"/>
          </a:p>
        </p:txBody>
      </p:sp>
      <p:sp>
        <p:nvSpPr>
          <p:cNvPr id="12" name="Tijdelijke aanduiding voor voettekst 11"/>
          <p:cNvSpPr>
            <a:spLocks noGrp="1"/>
          </p:cNvSpPr>
          <p:nvPr>
            <p:ph type="ftr" sz="quarter" idx="26"/>
          </p:nvPr>
        </p:nvSpPr>
        <p:spPr/>
        <p:txBody>
          <a:bodyPr/>
          <a:lstStyle/>
          <a:p>
            <a:endParaRPr lang="nl-NL" dirty="0"/>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‹nr.›</a:t>
            </a:fld>
            <a:endParaRPr lang="nl-NL" dirty="0"/>
          </a:p>
        </p:txBody>
      </p:sp>
      <p:sp>
        <p:nvSpPr>
          <p:cNvPr id="10"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vert="horz" wrap="square" lIns="612000" tIns="45720" rIns="91440" bIns="45720" rtlCol="0" anchor="ctr" anchorCtr="0">
            <a:noAutofit/>
          </a:bodyPr>
          <a:lstStyle>
            <a:lvl1pPr>
              <a:defRPr lang="nl-NL" dirty="0"/>
            </a:lvl1pPr>
          </a:lstStyle>
          <a:p>
            <a:pPr lvl="0"/>
            <a:r>
              <a:rPr lang="en-GB"/>
              <a:t>Click icon to add picture</a:t>
            </a:r>
            <a:endParaRPr lang="nl-NL" dirty="0"/>
          </a:p>
        </p:txBody>
      </p:sp>
    </p:spTree>
    <p:extLst>
      <p:ext uri="{BB962C8B-B14F-4D97-AF65-F5344CB8AC3E}">
        <p14:creationId xmlns:p14="http://schemas.microsoft.com/office/powerpoint/2010/main" val="35264090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numCol="2" spcCol="468000"/>
          <a:lstStyle/>
          <a:p>
            <a:pPr lvl="0"/>
            <a:r>
              <a:rPr lang="en-GB"/>
              <a:t>Click to edit Master text styles</a:t>
            </a:r>
          </a:p>
        </p:txBody>
      </p:sp>
      <p:sp>
        <p:nvSpPr>
          <p:cNvPr id="2" name="Titel 1"/>
          <p:cNvSpPr>
            <a:spLocks noGrp="1"/>
          </p:cNvSpPr>
          <p:nvPr>
            <p:ph type="title"/>
          </p:nvPr>
        </p:nvSpPr>
        <p:spPr/>
        <p:txBody>
          <a:bodyPr/>
          <a:lstStyle/>
          <a:p>
            <a:r>
              <a:rPr lang="en-GB"/>
              <a:t>Click to edit Master title style</a:t>
            </a:r>
            <a:endParaRPr lang="nl-NL"/>
          </a:p>
        </p:txBody>
      </p:sp>
      <p:sp>
        <p:nvSpPr>
          <p:cNvPr id="13" name="Tijdelijke aanduiding voor datum 12"/>
          <p:cNvSpPr>
            <a:spLocks noGrp="1"/>
          </p:cNvSpPr>
          <p:nvPr>
            <p:ph type="dt" sz="half" idx="10"/>
          </p:nvPr>
        </p:nvSpPr>
        <p:spPr/>
        <p:txBody>
          <a:bodyPr/>
          <a:lstStyle/>
          <a:p>
            <a:endParaRPr lang="nl-NL" dirty="0"/>
          </a:p>
        </p:txBody>
      </p:sp>
      <p:sp>
        <p:nvSpPr>
          <p:cNvPr id="14" name="Tijdelijke aanduiding voor voettekst 13"/>
          <p:cNvSpPr>
            <a:spLocks noGrp="1"/>
          </p:cNvSpPr>
          <p:nvPr>
            <p:ph type="ftr" sz="quarter" idx="11"/>
          </p:nvPr>
        </p:nvSpPr>
        <p:spPr/>
        <p:txBody>
          <a:bodyPr/>
          <a:lstStyle/>
          <a:p>
            <a:endParaRPr lang="nl-NL" dirty="0"/>
          </a:p>
        </p:txBody>
      </p:sp>
      <p:sp>
        <p:nvSpPr>
          <p:cNvPr id="15" name="Tijdelijke aanduiding voor dianummer 14"/>
          <p:cNvSpPr>
            <a:spLocks noGrp="1"/>
          </p:cNvSpPr>
          <p:nvPr>
            <p:ph type="sldNum" sz="quarter" idx="12"/>
          </p:nvPr>
        </p:nvSpPr>
        <p:spPr/>
        <p:txBody>
          <a:bodyPr/>
          <a:lstStyle/>
          <a:p>
            <a:fld id="{10A0A6AF-03C5-477E-939A-E28F7E7F05EA}" type="slidenum">
              <a:rPr lang="nl-NL" smtClean="0"/>
              <a:pPr/>
              <a:t>‹nr.›</a:t>
            </a:fld>
            <a:endParaRPr lang="nl-NL" dirty="0"/>
          </a:p>
        </p:txBody>
      </p:sp>
      <p:pic>
        <p:nvPicPr>
          <p:cNvPr id="7" name="Picture 6">
            <a:extLst>
              <a:ext uri="{FF2B5EF4-FFF2-40B4-BE49-F238E27FC236}">
                <a16:creationId xmlns:a16="http://schemas.microsoft.com/office/drawing/2014/main" id="{B381FA45-155F-2C41-B086-F7A8CD79A160}"/>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9730922" y="5118457"/>
            <a:ext cx="1816372" cy="853440"/>
          </a:xfrm>
          <a:prstGeom prst="rect">
            <a:avLst/>
          </a:prstGeom>
        </p:spPr>
      </p:pic>
    </p:spTree>
    <p:extLst>
      <p:ext uri="{BB962C8B-B14F-4D97-AF65-F5344CB8AC3E}">
        <p14:creationId xmlns:p14="http://schemas.microsoft.com/office/powerpoint/2010/main" val="14129216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Afbeelding verticaal kleur">
    <p:spTree>
      <p:nvGrpSpPr>
        <p:cNvPr id="1" name=""/>
        <p:cNvGrpSpPr/>
        <p:nvPr/>
      </p:nvGrpSpPr>
      <p:grpSpPr>
        <a:xfrm>
          <a:off x="0" y="0"/>
          <a:ext cx="0" cy="0"/>
          <a:chOff x="0" y="0"/>
          <a:chExt cx="0" cy="0"/>
        </a:xfrm>
      </p:grpSpPr>
      <p:sp>
        <p:nvSpPr>
          <p:cNvPr id="13"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vert="horz" wrap="square" lIns="612000" tIns="45720" rIns="91440" bIns="45720" rtlCol="0" anchor="ctr" anchorCtr="0">
            <a:noAutofit/>
          </a:bodyPr>
          <a:lstStyle>
            <a:lvl1pPr>
              <a:defRPr lang="nl-NL" dirty="0"/>
            </a:lvl1pPr>
          </a:lstStyle>
          <a:p>
            <a:pPr lvl="0"/>
            <a:r>
              <a:rPr lang="en-GB"/>
              <a:t>Click icon to add picture</a:t>
            </a:r>
            <a:endParaRPr lang="nl-NL" dirty="0"/>
          </a:p>
        </p:txBody>
      </p:sp>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5"/>
          </p:nvPr>
        </p:nvSpPr>
        <p:spPr>
          <a:xfrm>
            <a:off x="635000" y="2289600"/>
            <a:ext cx="5005388" cy="3935413"/>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en-GB"/>
              <a:t>Click to edit Master text styles</a:t>
            </a:r>
          </a:p>
        </p:txBody>
      </p:sp>
      <p:sp>
        <p:nvSpPr>
          <p:cNvPr id="2" name="Titel 1"/>
          <p:cNvSpPr>
            <a:spLocks noGrp="1"/>
          </p:cNvSpPr>
          <p:nvPr>
            <p:ph type="title"/>
          </p:nvPr>
        </p:nvSpPr>
        <p:spPr>
          <a:xfrm>
            <a:off x="634206" y="1051200"/>
            <a:ext cx="5004594" cy="948047"/>
          </a:xfrm>
        </p:spPr>
        <p:txBody>
          <a:bodyPr/>
          <a:lstStyle>
            <a:lvl1pPr>
              <a:defRPr>
                <a:solidFill>
                  <a:schemeClr val="bg1"/>
                </a:solidFill>
              </a:defRPr>
            </a:lvl1pPr>
          </a:lstStyle>
          <a:p>
            <a:r>
              <a:rPr lang="en-GB"/>
              <a:t>Click to edit Master title style</a:t>
            </a:r>
            <a:endParaRPr lang="nl-NL" dirty="0"/>
          </a:p>
        </p:txBody>
      </p:sp>
      <p:sp>
        <p:nvSpPr>
          <p:cNvPr id="20" name="Tijdelijke aanduiding voor datum 19"/>
          <p:cNvSpPr>
            <a:spLocks noGrp="1"/>
          </p:cNvSpPr>
          <p:nvPr>
            <p:ph type="dt" sz="half" idx="25"/>
          </p:nvPr>
        </p:nvSpPr>
        <p:spPr/>
        <p:txBody>
          <a:bodyPr/>
          <a:lstStyle/>
          <a:p>
            <a:endParaRPr lang="nl-NL" dirty="0"/>
          </a:p>
        </p:txBody>
      </p:sp>
      <p:sp>
        <p:nvSpPr>
          <p:cNvPr id="21" name="Tijdelijke aanduiding voor voettekst 20"/>
          <p:cNvSpPr>
            <a:spLocks noGrp="1"/>
          </p:cNvSpPr>
          <p:nvPr>
            <p:ph type="ftr" sz="quarter" idx="26"/>
          </p:nvPr>
        </p:nvSpPr>
        <p:spPr/>
        <p:txBody>
          <a:bodyPr/>
          <a:lstStyle/>
          <a:p>
            <a:endParaRPr lang="nl-NL" dirty="0"/>
          </a:p>
        </p:txBody>
      </p:sp>
      <p:sp>
        <p:nvSpPr>
          <p:cNvPr id="22" name="Tijdelijke aanduiding voor dianummer 21"/>
          <p:cNvSpPr>
            <a:spLocks noGrp="1"/>
          </p:cNvSpPr>
          <p:nvPr>
            <p:ph type="sldNum" sz="quarter" idx="27"/>
          </p:nvPr>
        </p:nvSpPr>
        <p:spPr/>
        <p:txBody>
          <a:bodyPr/>
          <a:lstStyle/>
          <a:p>
            <a:fld id="{10A0A6AF-03C5-477E-939A-E28F7E7F05EA}" type="slidenum">
              <a:rPr lang="nl-NL" smtClean="0"/>
              <a:pPr/>
              <a:t>‹nr.›</a:t>
            </a:fld>
            <a:endParaRPr lang="nl-NL" dirty="0"/>
          </a:p>
        </p:txBody>
      </p:sp>
      <p:pic>
        <p:nvPicPr>
          <p:cNvPr id="11" name="Afbeelding 10">
            <a:extLst>
              <a:ext uri="{FF2B5EF4-FFF2-40B4-BE49-F238E27FC236}">
                <a16:creationId xmlns:a16="http://schemas.microsoft.com/office/drawing/2014/main" id="{E2AC9301-3D36-044B-8644-E5A87C425032}"/>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411097885"/>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8"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vert="horz" wrap="square" lIns="612000" tIns="45720" rIns="91440" bIns="45720" rtlCol="0" anchor="ctr" anchorCtr="0">
            <a:noAutofit/>
          </a:bodyPr>
          <a:lstStyle>
            <a:lvl1pPr>
              <a:defRPr lang="nl-NL" dirty="0"/>
            </a:lvl1pPr>
          </a:lstStyle>
          <a:p>
            <a:pPr lvl="0"/>
            <a:r>
              <a:rPr lang="en-GB"/>
              <a:t>Click icon to add picture</a:t>
            </a:r>
            <a:endParaRPr lang="nl-NL" dirty="0"/>
          </a:p>
        </p:txBody>
      </p:sp>
      <p:sp>
        <p:nvSpPr>
          <p:cNvPr id="11" name="Tijdelijke aanduiding voor tekst 10"/>
          <p:cNvSpPr>
            <a:spLocks noGrp="1"/>
          </p:cNvSpPr>
          <p:nvPr>
            <p:ph type="body" sz="quarter" idx="16"/>
          </p:nvPr>
        </p:nvSpPr>
        <p:spPr>
          <a:xfrm>
            <a:off x="635000" y="2289600"/>
            <a:ext cx="5003800" cy="3931813"/>
          </a:xfrm>
        </p:spPr>
        <p:txBody>
          <a:bodyPr/>
          <a:lstStyle/>
          <a:p>
            <a:pPr lvl="0"/>
            <a:r>
              <a:rPr lang="en-GB"/>
              <a:t>Click to edit Master text styles</a:t>
            </a:r>
          </a:p>
        </p:txBody>
      </p:sp>
      <p:sp>
        <p:nvSpPr>
          <p:cNvPr id="2" name="Titel 1"/>
          <p:cNvSpPr>
            <a:spLocks noGrp="1"/>
          </p:cNvSpPr>
          <p:nvPr>
            <p:ph type="title"/>
          </p:nvPr>
        </p:nvSpPr>
        <p:spPr>
          <a:xfrm>
            <a:off x="635000" y="1051200"/>
            <a:ext cx="5003800" cy="948047"/>
          </a:xfrm>
        </p:spPr>
        <p:txBody>
          <a:bodyPr/>
          <a:lstStyle/>
          <a:p>
            <a:r>
              <a:rPr lang="en-GB"/>
              <a:t>Click to edit Master title style</a:t>
            </a:r>
            <a:endParaRPr lang="nl-NL" dirty="0"/>
          </a:p>
        </p:txBody>
      </p:sp>
      <p:sp>
        <p:nvSpPr>
          <p:cNvPr id="6" name="Tijdelijke aanduiding voor datum 5"/>
          <p:cNvSpPr>
            <a:spLocks noGrp="1"/>
          </p:cNvSpPr>
          <p:nvPr>
            <p:ph type="dt" sz="half" idx="25"/>
          </p:nvPr>
        </p:nvSpPr>
        <p:spPr/>
        <p:txBody>
          <a:bodyPr/>
          <a:lstStyle/>
          <a:p>
            <a:endParaRPr lang="nl-NL" dirty="0"/>
          </a:p>
        </p:txBody>
      </p:sp>
      <p:sp>
        <p:nvSpPr>
          <p:cNvPr id="12" name="Tijdelijke aanduiding voor voettekst 11"/>
          <p:cNvSpPr>
            <a:spLocks noGrp="1"/>
          </p:cNvSpPr>
          <p:nvPr>
            <p:ph type="ftr" sz="quarter" idx="26"/>
          </p:nvPr>
        </p:nvSpPr>
        <p:spPr/>
        <p:txBody>
          <a:bodyPr/>
          <a:lstStyle/>
          <a:p>
            <a:endParaRPr lang="nl-NL" dirty="0"/>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72983865"/>
      </p:ext>
    </p:extLst>
  </p:cSld>
  <p:clrMapOvr>
    <a:masterClrMapping/>
  </p:clrMapOvr>
  <p:extLst>
    <p:ext uri="{DCECCB84-F9BA-43D5-87BE-67443E8EF086}">
      <p15:sldGuideLst xmlns:p15="http://schemas.microsoft.com/office/powerpoint/2012/main">
        <p15:guide id="1" pos="3977">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kst horizontaal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ctr" anchorCtr="0">
            <a:normAutofit/>
          </a:bodyPr>
          <a:lstStyle>
            <a:lvl1pPr>
              <a:defRPr sz="4800">
                <a:solidFill>
                  <a:schemeClr val="bg1"/>
                </a:solidFill>
              </a:defRPr>
            </a:lvl1pPr>
          </a:lstStyle>
          <a:p>
            <a:r>
              <a:rPr lang="en-GB"/>
              <a:t>Click to edit Master title style</a:t>
            </a:r>
            <a:endParaRPr lang="nl-NL" dirty="0"/>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p>
            <a:pPr lvl="0"/>
            <a:r>
              <a:rPr lang="en-GB"/>
              <a:t>Click to edit Master text styles</a:t>
            </a:r>
          </a:p>
        </p:txBody>
      </p:sp>
      <p:sp>
        <p:nvSpPr>
          <p:cNvPr id="8" name="Tijdelijke aanduiding voor datum 7"/>
          <p:cNvSpPr>
            <a:spLocks noGrp="1"/>
          </p:cNvSpPr>
          <p:nvPr>
            <p:ph type="dt" sz="half" idx="14"/>
          </p:nvPr>
        </p:nvSpPr>
        <p:spPr/>
        <p:txBody>
          <a:bodyPr/>
          <a:lstStyle/>
          <a:p>
            <a:endParaRPr lang="nl-NL" dirty="0"/>
          </a:p>
        </p:txBody>
      </p:sp>
      <p:sp>
        <p:nvSpPr>
          <p:cNvPr id="10" name="Tijdelijke aanduiding voor voettekst 9"/>
          <p:cNvSpPr>
            <a:spLocks noGrp="1"/>
          </p:cNvSpPr>
          <p:nvPr>
            <p:ph type="ftr" sz="quarter" idx="15"/>
          </p:nvPr>
        </p:nvSpPr>
        <p:spPr/>
        <p:txBody>
          <a:bodyPr/>
          <a:lstStyle/>
          <a:p>
            <a:endParaRPr lang="nl-NL" dirty="0"/>
          </a:p>
        </p:txBody>
      </p:sp>
      <p:sp>
        <p:nvSpPr>
          <p:cNvPr id="11" name="Tijdelijke aanduiding voor dianummer 10"/>
          <p:cNvSpPr>
            <a:spLocks noGrp="1"/>
          </p:cNvSpPr>
          <p:nvPr>
            <p:ph type="sldNum" sz="quarter" idx="16"/>
          </p:nvPr>
        </p:nvSpPr>
        <p:spPr/>
        <p:txBody>
          <a:bodyPr/>
          <a:lstStyle/>
          <a:p>
            <a:fld id="{10A0A6AF-03C5-477E-939A-E28F7E7F05EA}" type="slidenum">
              <a:rPr lang="nl-NL" smtClean="0"/>
              <a:pPr/>
              <a:t>‹nr.›</a:t>
            </a:fld>
            <a:endParaRPr lang="nl-NL" dirty="0"/>
          </a:p>
        </p:txBody>
      </p:sp>
      <p:pic>
        <p:nvPicPr>
          <p:cNvPr id="12" name="Afbeelding 11">
            <a:extLst>
              <a:ext uri="{FF2B5EF4-FFF2-40B4-BE49-F238E27FC236}">
                <a16:creationId xmlns:a16="http://schemas.microsoft.com/office/drawing/2014/main" id="{DCA45824-7873-1F48-9BB9-DDA2C691200D}"/>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69638399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kst horizontaal B">
    <p:spTree>
      <p:nvGrpSpPr>
        <p:cNvPr id="1" name=""/>
        <p:cNvGrpSpPr/>
        <p:nvPr/>
      </p:nvGrpSpPr>
      <p:grpSpPr>
        <a:xfrm>
          <a:off x="0" y="0"/>
          <a:ext cx="0" cy="0"/>
          <a:chOff x="0" y="0"/>
          <a:chExt cx="0" cy="0"/>
        </a:xfrm>
      </p:grpSpPr>
      <p:sp>
        <p:nvSpPr>
          <p:cNvPr id="6" name="Rechthoek 5"/>
          <p:cNvSpPr/>
          <p:nvPr userDrawn="1"/>
        </p:nvSpPr>
        <p:spPr>
          <a:xfrm>
            <a:off x="0" y="3430587"/>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ctr" anchorCtr="0">
            <a:normAutofit/>
          </a:bodyPr>
          <a:lstStyle>
            <a:lvl1pPr>
              <a:defRPr sz="4800">
                <a:solidFill>
                  <a:schemeClr val="tx2"/>
                </a:solidFill>
              </a:defRPr>
            </a:lvl1pPr>
          </a:lstStyle>
          <a:p>
            <a:r>
              <a:rPr lang="en-GB"/>
              <a:t>Click to edit Master title style</a:t>
            </a:r>
            <a:endParaRPr lang="nl-NL" dirty="0"/>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en-GB"/>
              <a:t>Click to edit Master text styles</a:t>
            </a:r>
          </a:p>
        </p:txBody>
      </p:sp>
      <p:sp>
        <p:nvSpPr>
          <p:cNvPr id="8" name="Tijdelijke aanduiding voor datum 7"/>
          <p:cNvSpPr>
            <a:spLocks noGrp="1"/>
          </p:cNvSpPr>
          <p:nvPr>
            <p:ph type="dt" sz="half" idx="14"/>
          </p:nvPr>
        </p:nvSpPr>
        <p:spPr/>
        <p:txBody>
          <a:bodyPr/>
          <a:lstStyle/>
          <a:p>
            <a:endParaRPr lang="nl-NL" dirty="0"/>
          </a:p>
        </p:txBody>
      </p:sp>
      <p:sp>
        <p:nvSpPr>
          <p:cNvPr id="10" name="Tijdelijke aanduiding voor voettekst 9"/>
          <p:cNvSpPr>
            <a:spLocks noGrp="1"/>
          </p:cNvSpPr>
          <p:nvPr>
            <p:ph type="ftr" sz="quarter" idx="15"/>
          </p:nvPr>
        </p:nvSpPr>
        <p:spPr/>
        <p:txBody>
          <a:bodyPr/>
          <a:lstStyle/>
          <a:p>
            <a:endParaRPr lang="nl-NL" dirty="0"/>
          </a:p>
        </p:txBody>
      </p:sp>
      <p:sp>
        <p:nvSpPr>
          <p:cNvPr id="11" name="Tijdelijke aanduiding voor dianummer 10"/>
          <p:cNvSpPr>
            <a:spLocks noGrp="1"/>
          </p:cNvSpPr>
          <p:nvPr>
            <p:ph type="sldNum" sz="quarter" idx="16"/>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5934361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Afbeelding horizontaal kleur">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vert="horz" wrap="square" lIns="612000" tIns="45720" rIns="91440" bIns="45720" rtlCol="0" anchor="ctr" anchorCtr="0">
            <a:noAutofit/>
          </a:bodyPr>
          <a:lstStyle>
            <a:lvl1pPr>
              <a:defRPr lang="nl-NL" dirty="0"/>
            </a:lvl1pPr>
          </a:lstStyle>
          <a:p>
            <a:pPr lvl="0"/>
            <a:r>
              <a:rPr lang="en-GB"/>
              <a:t>Click icon to add picture</a:t>
            </a:r>
            <a:endParaRPr lang="nl-NL" dirty="0"/>
          </a:p>
        </p:txBody>
      </p:sp>
      <p:sp>
        <p:nvSpPr>
          <p:cNvPr id="2" name="Titel 1"/>
          <p:cNvSpPr>
            <a:spLocks noGrp="1"/>
          </p:cNvSpPr>
          <p:nvPr>
            <p:ph type="title"/>
          </p:nvPr>
        </p:nvSpPr>
        <p:spPr>
          <a:xfrm>
            <a:off x="634205" y="3888000"/>
            <a:ext cx="5004595" cy="2333413"/>
          </a:xfrm>
        </p:spPr>
        <p:txBody>
          <a:bodyPr anchor="t" anchorCtr="0"/>
          <a:lstStyle>
            <a:lvl1pPr>
              <a:defRPr>
                <a:solidFill>
                  <a:schemeClr val="tx1"/>
                </a:solidFill>
              </a:defRPr>
            </a:lvl1pPr>
          </a:lstStyle>
          <a:p>
            <a:r>
              <a:rPr lang="en-GB"/>
              <a:t>Click to edit Master title style</a:t>
            </a:r>
            <a:endParaRPr lang="nl-NL" dirty="0"/>
          </a:p>
        </p:txBody>
      </p:sp>
      <p:sp>
        <p:nvSpPr>
          <p:cNvPr id="6" name="Tijdelijke aanduiding voor tekst 13"/>
          <p:cNvSpPr>
            <a:spLocks noGrp="1"/>
          </p:cNvSpPr>
          <p:nvPr>
            <p:ph type="body" sz="quarter" idx="13"/>
          </p:nvPr>
        </p:nvSpPr>
        <p:spPr>
          <a:xfrm>
            <a:off x="6554588" y="3888000"/>
            <a:ext cx="5004000" cy="2333413"/>
          </a:xfrm>
        </p:spPr>
        <p:txBody>
          <a:bodyPr tIns="50400" numCol="1" spcCol="468000" anchor="t" anchorCtr="0"/>
          <a:lstStyle/>
          <a:p>
            <a:pPr lvl="0"/>
            <a:r>
              <a:rPr lang="en-GB"/>
              <a:t>Click to edit Master text styles</a:t>
            </a:r>
          </a:p>
        </p:txBody>
      </p:sp>
      <p:sp>
        <p:nvSpPr>
          <p:cNvPr id="10" name="Tijdelijke aanduiding voor datum 9"/>
          <p:cNvSpPr>
            <a:spLocks noGrp="1"/>
          </p:cNvSpPr>
          <p:nvPr>
            <p:ph type="dt" sz="half" idx="15"/>
          </p:nvPr>
        </p:nvSpPr>
        <p:spPr/>
        <p:txBody>
          <a:bodyPr/>
          <a:lstStyle>
            <a:lvl1pPr>
              <a:defRPr>
                <a:solidFill>
                  <a:schemeClr val="tx2"/>
                </a:solidFill>
              </a:defRPr>
            </a:lvl1pPr>
          </a:lstStyle>
          <a:p>
            <a:endParaRPr lang="nl-NL" dirty="0"/>
          </a:p>
        </p:txBody>
      </p:sp>
      <p:sp>
        <p:nvSpPr>
          <p:cNvPr id="11" name="Tijdelijke aanduiding voor voettekst 10"/>
          <p:cNvSpPr>
            <a:spLocks noGrp="1"/>
          </p:cNvSpPr>
          <p:nvPr>
            <p:ph type="ftr" sz="quarter" idx="16"/>
          </p:nvPr>
        </p:nvSpPr>
        <p:spPr/>
        <p:txBody>
          <a:bodyPr/>
          <a:lstStyle>
            <a:lvl1pPr>
              <a:defRPr>
                <a:solidFill>
                  <a:schemeClr val="tx2"/>
                </a:solidFill>
              </a:defRPr>
            </a:lvl1pPr>
          </a:lstStyle>
          <a:p>
            <a:endParaRPr lang="nl-NL" dirty="0"/>
          </a:p>
        </p:txBody>
      </p:sp>
      <p:sp>
        <p:nvSpPr>
          <p:cNvPr id="13" name="Tijdelijke aanduiding voor dianummer 12"/>
          <p:cNvSpPr>
            <a:spLocks noGrp="1"/>
          </p:cNvSpPr>
          <p:nvPr>
            <p:ph type="sldNum" sz="quarter" idx="17"/>
          </p:nvPr>
        </p:nvSpPr>
        <p:spPr/>
        <p:txBody>
          <a:bodyPr/>
          <a:lstStyle>
            <a:lvl1pPr>
              <a:defRPr>
                <a:solidFill>
                  <a:schemeClr val="tx2"/>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168891579"/>
      </p:ext>
    </p:extLst>
  </p:cSld>
  <p:clrMapOvr>
    <a:overrideClrMapping bg1="dk1" tx1="lt1" bg2="dk2" tx2="lt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Afbeelding horizontaal wit">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vert="horz" wrap="square" lIns="612000" tIns="45720" rIns="91440" bIns="45720" rtlCol="0" anchor="ctr" anchorCtr="0">
            <a:noAutofit/>
          </a:bodyPr>
          <a:lstStyle>
            <a:lvl1pPr>
              <a:defRPr lang="nl-NL" dirty="0"/>
            </a:lvl1pPr>
          </a:lstStyle>
          <a:p>
            <a:pPr lvl="0"/>
            <a:r>
              <a:rPr lang="en-GB"/>
              <a:t>Click icon to add picture</a:t>
            </a:r>
            <a:endParaRPr lang="nl-NL" dirty="0"/>
          </a:p>
        </p:txBody>
      </p:sp>
      <p:sp>
        <p:nvSpPr>
          <p:cNvPr id="14" name="Tijdelijke aanduiding voor tekst 13"/>
          <p:cNvSpPr>
            <a:spLocks noGrp="1"/>
          </p:cNvSpPr>
          <p:nvPr>
            <p:ph type="body" sz="quarter" idx="13"/>
          </p:nvPr>
        </p:nvSpPr>
        <p:spPr>
          <a:xfrm>
            <a:off x="6553199" y="3888000"/>
            <a:ext cx="5004000" cy="2333413"/>
          </a:xfrm>
        </p:spPr>
        <p:txBody>
          <a:bodyPr tIns="50400" numCol="1" spcCol="468000" anchor="t" anchorCtr="0"/>
          <a:lstStyle/>
          <a:p>
            <a:pPr lvl="0"/>
            <a:r>
              <a:rPr lang="en-GB"/>
              <a:t>Click to edit Master text styles</a:t>
            </a:r>
          </a:p>
        </p:txBody>
      </p:sp>
      <p:sp>
        <p:nvSpPr>
          <p:cNvPr id="2" name="Titel 1"/>
          <p:cNvSpPr>
            <a:spLocks noGrp="1"/>
          </p:cNvSpPr>
          <p:nvPr>
            <p:ph type="title"/>
          </p:nvPr>
        </p:nvSpPr>
        <p:spPr>
          <a:xfrm>
            <a:off x="634206" y="3888000"/>
            <a:ext cx="5004594" cy="2333413"/>
          </a:xfrm>
        </p:spPr>
        <p:txBody>
          <a:bodyPr anchor="t" anchorCtr="0"/>
          <a:lstStyle/>
          <a:p>
            <a:r>
              <a:rPr lang="en-GB"/>
              <a:t>Click to edit Master title style</a:t>
            </a:r>
            <a:endParaRPr lang="nl-NL" dirty="0"/>
          </a:p>
        </p:txBody>
      </p:sp>
      <p:sp>
        <p:nvSpPr>
          <p:cNvPr id="9" name="Tijdelijke aanduiding voor datum 8"/>
          <p:cNvSpPr>
            <a:spLocks noGrp="1"/>
          </p:cNvSpPr>
          <p:nvPr>
            <p:ph type="dt" sz="half" idx="15"/>
          </p:nvPr>
        </p:nvSpPr>
        <p:spPr/>
        <p:txBody>
          <a:bodyPr/>
          <a:lstStyle/>
          <a:p>
            <a:endParaRPr lang="nl-NL" dirty="0"/>
          </a:p>
        </p:txBody>
      </p:sp>
      <p:sp>
        <p:nvSpPr>
          <p:cNvPr id="10" name="Tijdelijke aanduiding voor voettekst 9"/>
          <p:cNvSpPr>
            <a:spLocks noGrp="1"/>
          </p:cNvSpPr>
          <p:nvPr>
            <p:ph type="ftr" sz="quarter" idx="16"/>
          </p:nvPr>
        </p:nvSpPr>
        <p:spPr/>
        <p:txBody>
          <a:bodyPr/>
          <a:lstStyle/>
          <a:p>
            <a:endParaRPr lang="nl-NL" dirty="0"/>
          </a:p>
        </p:txBody>
      </p:sp>
      <p:sp>
        <p:nvSpPr>
          <p:cNvPr id="11" name="Tijdelijke aanduiding voor dianummer 10"/>
          <p:cNvSpPr>
            <a:spLocks noGrp="1"/>
          </p:cNvSpPr>
          <p:nvPr>
            <p:ph type="sldNum" sz="quarter" idx="1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414039017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Afbeelding hor. kleur zonder titel">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vert="horz" wrap="square" lIns="612000" tIns="45720" rIns="91440" bIns="45720" rtlCol="0" anchor="ctr" anchorCtr="0">
            <a:noAutofit/>
          </a:bodyPr>
          <a:lstStyle>
            <a:lvl1pPr>
              <a:defRPr lang="nl-NL" dirty="0"/>
            </a:lvl1pPr>
          </a:lstStyle>
          <a:p>
            <a:pPr lvl="0"/>
            <a:r>
              <a:rPr lang="en-GB"/>
              <a:t>Click icon to add picture</a:t>
            </a:r>
            <a:endParaRPr lang="nl-NL" dirty="0"/>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en-GB"/>
              <a:t>Click to edit Master text styles</a:t>
            </a:r>
          </a:p>
        </p:txBody>
      </p:sp>
      <p:sp>
        <p:nvSpPr>
          <p:cNvPr id="8" name="Tijdelijke aanduiding voor datum 7"/>
          <p:cNvSpPr>
            <a:spLocks noGrp="1"/>
          </p:cNvSpPr>
          <p:nvPr>
            <p:ph type="dt" sz="half" idx="15"/>
          </p:nvPr>
        </p:nvSpPr>
        <p:spPr/>
        <p:txBody>
          <a:bodyPr/>
          <a:lstStyle>
            <a:lvl1pPr>
              <a:defRPr>
                <a:solidFill>
                  <a:schemeClr val="tx2"/>
                </a:solidFill>
              </a:defRPr>
            </a:lvl1pPr>
          </a:lstStyle>
          <a:p>
            <a:endParaRPr lang="nl-NL" dirty="0"/>
          </a:p>
        </p:txBody>
      </p:sp>
      <p:sp>
        <p:nvSpPr>
          <p:cNvPr id="9" name="Tijdelijke aanduiding voor voettekst 8"/>
          <p:cNvSpPr>
            <a:spLocks noGrp="1"/>
          </p:cNvSpPr>
          <p:nvPr>
            <p:ph type="ftr" sz="quarter" idx="16"/>
          </p:nvPr>
        </p:nvSpPr>
        <p:spPr/>
        <p:txBody>
          <a:bodyPr/>
          <a:lstStyle>
            <a:lvl1pPr>
              <a:defRPr>
                <a:solidFill>
                  <a:schemeClr val="tx2"/>
                </a:solidFill>
              </a:defRPr>
            </a:lvl1pPr>
          </a:lstStyle>
          <a:p>
            <a:endParaRPr lang="nl-NL" dirty="0"/>
          </a:p>
        </p:txBody>
      </p:sp>
      <p:sp>
        <p:nvSpPr>
          <p:cNvPr id="10" name="Tijdelijke aanduiding voor dianummer 9"/>
          <p:cNvSpPr>
            <a:spLocks noGrp="1"/>
          </p:cNvSpPr>
          <p:nvPr>
            <p:ph type="sldNum" sz="quarter" idx="17"/>
          </p:nvPr>
        </p:nvSpPr>
        <p:spPr/>
        <p:txBody>
          <a:bodyPr/>
          <a:lstStyle>
            <a:lvl1pPr>
              <a:defRPr>
                <a:solidFill>
                  <a:schemeClr val="tx2"/>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281633884"/>
      </p:ext>
    </p:extLst>
  </p:cSld>
  <p:clrMapOvr>
    <a:overrideClrMapping bg1="dk1" tx1="lt1" bg2="dk2" tx2="lt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Afbeelding hor. wit zonder titel">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vert="horz" wrap="square" lIns="612000" tIns="45720" rIns="91440" bIns="45720" rtlCol="0" anchor="ctr" anchorCtr="0">
            <a:noAutofit/>
          </a:bodyPr>
          <a:lstStyle>
            <a:lvl1pPr>
              <a:defRPr lang="nl-NL" dirty="0"/>
            </a:lvl1pPr>
          </a:lstStyle>
          <a:p>
            <a:pPr lvl="0"/>
            <a:r>
              <a:rPr lang="en-GB"/>
              <a:t>Click icon to add picture</a:t>
            </a:r>
            <a:endParaRPr lang="nl-NL" dirty="0"/>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en-GB"/>
              <a:t>Click to edit Master text styles</a:t>
            </a:r>
          </a:p>
        </p:txBody>
      </p:sp>
      <p:sp>
        <p:nvSpPr>
          <p:cNvPr id="8" name="Tijdelijke aanduiding voor datum 7"/>
          <p:cNvSpPr>
            <a:spLocks noGrp="1"/>
          </p:cNvSpPr>
          <p:nvPr>
            <p:ph type="dt" sz="half" idx="15"/>
          </p:nvPr>
        </p:nvSpPr>
        <p:spPr/>
        <p:txBody>
          <a:bodyPr/>
          <a:lstStyle/>
          <a:p>
            <a:endParaRPr lang="nl-NL" dirty="0"/>
          </a:p>
        </p:txBody>
      </p:sp>
      <p:sp>
        <p:nvSpPr>
          <p:cNvPr id="9" name="Tijdelijke aanduiding voor voettekst 8"/>
          <p:cNvSpPr>
            <a:spLocks noGrp="1"/>
          </p:cNvSpPr>
          <p:nvPr>
            <p:ph type="ftr" sz="quarter" idx="16"/>
          </p:nvPr>
        </p:nvSpPr>
        <p:spPr/>
        <p:txBody>
          <a:bodyPr/>
          <a:lstStyle/>
          <a:p>
            <a:endParaRPr lang="nl-NL" dirty="0"/>
          </a:p>
        </p:txBody>
      </p:sp>
      <p:sp>
        <p:nvSpPr>
          <p:cNvPr id="10" name="Tijdelijke aanduiding voor dianummer 9"/>
          <p:cNvSpPr>
            <a:spLocks noGrp="1"/>
          </p:cNvSpPr>
          <p:nvPr>
            <p:ph type="sldNum" sz="quarter" idx="1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4610474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Afbeelding horizontaal kleur titel">
    <p:bg>
      <p:bgRef idx="1001">
        <a:schemeClr val="bg2"/>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prstGeom prst="rect">
            <a:avLst/>
          </a:prstGeom>
          <a:noFill/>
        </p:spPr>
        <p:txBody>
          <a:bodyPr vert="horz" wrap="square" lIns="612000" tIns="45720" rIns="91440" bIns="45720" rtlCol="0" anchor="ctr" anchorCtr="0">
            <a:noAutofit/>
          </a:bodyPr>
          <a:lstStyle>
            <a:lvl1pPr>
              <a:defRPr lang="nl-NL" dirty="0"/>
            </a:lvl1pPr>
          </a:lstStyle>
          <a:p>
            <a:pPr lvl="0"/>
            <a:r>
              <a:rPr lang="en-GB"/>
              <a:t>Click icon to add picture</a:t>
            </a:r>
            <a:endParaRPr lang="nl-NL" dirty="0"/>
          </a:p>
        </p:txBody>
      </p:sp>
      <p:sp>
        <p:nvSpPr>
          <p:cNvPr id="2" name="Titel 1"/>
          <p:cNvSpPr>
            <a:spLocks noGrp="1"/>
          </p:cNvSpPr>
          <p:nvPr>
            <p:ph type="title"/>
          </p:nvPr>
        </p:nvSpPr>
        <p:spPr>
          <a:xfrm>
            <a:off x="633600" y="1051200"/>
            <a:ext cx="10924382" cy="946800"/>
          </a:xfrm>
        </p:spPr>
        <p:txBody>
          <a:bodyPr/>
          <a:lstStyle>
            <a:lvl1pPr>
              <a:defRPr>
                <a:solidFill>
                  <a:schemeClr val="tx1"/>
                </a:solidFill>
              </a:defRPr>
            </a:lvl1pPr>
          </a:lstStyle>
          <a:p>
            <a:r>
              <a:rPr lang="en-GB"/>
              <a:t>Click to edit Master title style</a:t>
            </a:r>
            <a:endParaRPr lang="nl-NL" dirty="0"/>
          </a:p>
        </p:txBody>
      </p:sp>
      <p:sp>
        <p:nvSpPr>
          <p:cNvPr id="13" name="Tijdelijke aanduiding voor datum 12"/>
          <p:cNvSpPr>
            <a:spLocks noGrp="1"/>
          </p:cNvSpPr>
          <p:nvPr>
            <p:ph type="dt" sz="half" idx="15"/>
          </p:nvPr>
        </p:nvSpPr>
        <p:spPr/>
        <p:txBody>
          <a:bodyPr/>
          <a:lstStyle/>
          <a:p>
            <a:endParaRPr lang="nl-NL" dirty="0"/>
          </a:p>
        </p:txBody>
      </p:sp>
      <p:sp>
        <p:nvSpPr>
          <p:cNvPr id="14" name="Tijdelijke aanduiding voor voettekst 13"/>
          <p:cNvSpPr>
            <a:spLocks noGrp="1"/>
          </p:cNvSpPr>
          <p:nvPr>
            <p:ph type="ftr" sz="quarter" idx="16"/>
          </p:nvPr>
        </p:nvSpPr>
        <p:spPr/>
        <p:txBody>
          <a:bodyPr/>
          <a:lstStyle/>
          <a:p>
            <a:endParaRPr lang="nl-NL" dirty="0"/>
          </a:p>
        </p:txBody>
      </p:sp>
      <p:sp>
        <p:nvSpPr>
          <p:cNvPr id="15" name="Tijdelijke aanduiding voor dianummer 14"/>
          <p:cNvSpPr>
            <a:spLocks noGrp="1"/>
          </p:cNvSpPr>
          <p:nvPr>
            <p:ph type="sldNum" sz="quarter" idx="1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315850997"/>
      </p:ext>
    </p:extLst>
  </p:cSld>
  <p:clrMapOvr>
    <a:overrideClrMapping bg1="dk1" tx1="lt1" bg2="dk2" tx2="lt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Afbeelding horizontaal wit titel">
    <p:bg>
      <p:bgRef idx="1001">
        <a:schemeClr val="bg1"/>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prstGeom prst="rect">
            <a:avLst/>
          </a:prstGeom>
          <a:noFill/>
        </p:spPr>
        <p:txBody>
          <a:bodyPr vert="horz" wrap="square" lIns="612000" tIns="45720" rIns="91440" bIns="45720" rtlCol="0" anchor="ctr" anchorCtr="0">
            <a:noAutofit/>
          </a:bodyPr>
          <a:lstStyle>
            <a:lvl1pPr>
              <a:defRPr lang="nl-NL"/>
            </a:lvl1pPr>
          </a:lstStyle>
          <a:p>
            <a:pPr lvl="0"/>
            <a:r>
              <a:rPr lang="en-GB"/>
              <a:t>Click icon to add picture</a:t>
            </a:r>
            <a:endParaRPr lang="nl-NL"/>
          </a:p>
        </p:txBody>
      </p:sp>
      <p:sp>
        <p:nvSpPr>
          <p:cNvPr id="9" name="Titel 8"/>
          <p:cNvSpPr>
            <a:spLocks noGrp="1"/>
          </p:cNvSpPr>
          <p:nvPr>
            <p:ph type="title"/>
          </p:nvPr>
        </p:nvSpPr>
        <p:spPr>
          <a:xfrm>
            <a:off x="634206" y="1051200"/>
            <a:ext cx="10924382" cy="946800"/>
          </a:xfrm>
        </p:spPr>
        <p:txBody>
          <a:bodyPr/>
          <a:lstStyle/>
          <a:p>
            <a:r>
              <a:rPr lang="en-GB"/>
              <a:t>Click to edit Master title style</a:t>
            </a:r>
            <a:endParaRPr lang="nl-NL" dirty="0"/>
          </a:p>
        </p:txBody>
      </p:sp>
      <p:sp>
        <p:nvSpPr>
          <p:cNvPr id="5" name="Tijdelijke aanduiding voor datum 4"/>
          <p:cNvSpPr>
            <a:spLocks noGrp="1"/>
          </p:cNvSpPr>
          <p:nvPr>
            <p:ph type="dt" sz="half" idx="15"/>
          </p:nvPr>
        </p:nvSpPr>
        <p:spPr/>
        <p:txBody>
          <a:bodyPr/>
          <a:lstStyle/>
          <a:p>
            <a:endParaRPr lang="nl-NL" dirty="0"/>
          </a:p>
        </p:txBody>
      </p:sp>
      <p:sp>
        <p:nvSpPr>
          <p:cNvPr id="6" name="Tijdelijke aanduiding voor voettekst 5"/>
          <p:cNvSpPr>
            <a:spLocks noGrp="1"/>
          </p:cNvSpPr>
          <p:nvPr>
            <p:ph type="ftr" sz="quarter" idx="16"/>
          </p:nvPr>
        </p:nvSpPr>
        <p:spPr/>
        <p:txBody>
          <a:bodyPr/>
          <a:lstStyle/>
          <a:p>
            <a:endParaRPr lang="nl-NL" dirty="0"/>
          </a:p>
        </p:txBody>
      </p:sp>
      <p:sp>
        <p:nvSpPr>
          <p:cNvPr id="7" name="Tijdelijke aanduiding voor dianummer 6"/>
          <p:cNvSpPr>
            <a:spLocks noGrp="1"/>
          </p:cNvSpPr>
          <p:nvPr>
            <p:ph type="sldNum" sz="quarter" idx="1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504804626"/>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dia afbeelding verticaal">
    <p:spTree>
      <p:nvGrpSpPr>
        <p:cNvPr id="1" name=""/>
        <p:cNvGrpSpPr/>
        <p:nvPr/>
      </p:nvGrpSpPr>
      <p:grpSpPr>
        <a:xfrm>
          <a:off x="0" y="0"/>
          <a:ext cx="0" cy="0"/>
          <a:chOff x="0" y="0"/>
          <a:chExt cx="0" cy="0"/>
        </a:xfrm>
      </p:grpSpPr>
      <p:sp>
        <p:nvSpPr>
          <p:cNvPr id="16" name="Rechthoek 15"/>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3" name="Afbeelding 1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24"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11" name="Tijdelijke aanduiding voor datum 10"/>
          <p:cNvSpPr>
            <a:spLocks noGrp="1"/>
          </p:cNvSpPr>
          <p:nvPr>
            <p:ph type="dt" sz="half" idx="23"/>
          </p:nvPr>
        </p:nvSpPr>
        <p:spPr/>
        <p:txBody>
          <a:bodyPr/>
          <a:lstStyle/>
          <a:p>
            <a:endParaRPr lang="nl-NL" dirty="0"/>
          </a:p>
        </p:txBody>
      </p:sp>
      <p:sp>
        <p:nvSpPr>
          <p:cNvPr id="12" name="Tijdelijke aanduiding voor voettekst 11"/>
          <p:cNvSpPr>
            <a:spLocks noGrp="1"/>
          </p:cNvSpPr>
          <p:nvPr>
            <p:ph type="ftr" sz="quarter" idx="24"/>
          </p:nvPr>
        </p:nvSpPr>
        <p:spPr/>
        <p:txBody>
          <a:bodyPr/>
          <a:lstStyle/>
          <a:p>
            <a:endParaRPr lang="nl-NL" dirty="0"/>
          </a:p>
        </p:txBody>
      </p:sp>
      <p:sp>
        <p:nvSpPr>
          <p:cNvPr id="15" name="Tijdelijke aanduiding voor dianummer 14"/>
          <p:cNvSpPr>
            <a:spLocks noGrp="1"/>
          </p:cNvSpPr>
          <p:nvPr>
            <p:ph type="sldNum" sz="quarter" idx="25"/>
          </p:nvPr>
        </p:nvSpPr>
        <p:spPr/>
        <p:txBody>
          <a:bodyPr/>
          <a:lstStyle/>
          <a:p>
            <a:fld id="{10A0A6AF-03C5-477E-939A-E28F7E7F05EA}" type="slidenum">
              <a:rPr lang="nl-NL" smtClean="0"/>
              <a:pPr/>
              <a:t>‹nr.›</a:t>
            </a:fld>
            <a:endParaRPr lang="nl-NL" dirty="0"/>
          </a:p>
        </p:txBody>
      </p:sp>
      <p:sp>
        <p:nvSpPr>
          <p:cNvPr id="17" name="Titel 1"/>
          <p:cNvSpPr>
            <a:spLocks noGrp="1"/>
          </p:cNvSpPr>
          <p:nvPr>
            <p:ph type="ctrTitle"/>
          </p:nvPr>
        </p:nvSpPr>
        <p:spPr>
          <a:xfrm>
            <a:off x="6553200" y="1885467"/>
            <a:ext cx="5004000" cy="2336400"/>
          </a:xfrm>
        </p:spPr>
        <p:txBody>
          <a:bodyPr tIns="90000" bIns="90000" anchor="b">
            <a:normAutofit/>
          </a:bodyPr>
          <a:lstStyle>
            <a:lvl1pPr algn="l">
              <a:defRPr sz="3600">
                <a:solidFill>
                  <a:schemeClr val="bg1"/>
                </a:solidFill>
              </a:defRPr>
            </a:lvl1pPr>
          </a:lstStyle>
          <a:p>
            <a:r>
              <a:rPr lang="en-GB"/>
              <a:t>Click to edit Master title style</a:t>
            </a:r>
            <a:endParaRPr lang="nl-NL" dirty="0"/>
          </a:p>
        </p:txBody>
      </p:sp>
      <p:sp>
        <p:nvSpPr>
          <p:cNvPr id="18" name="Ondertitel 2"/>
          <p:cNvSpPr>
            <a:spLocks noGrp="1"/>
          </p:cNvSpPr>
          <p:nvPr>
            <p:ph type="subTitle" idx="1"/>
          </p:nvPr>
        </p:nvSpPr>
        <p:spPr>
          <a:xfrm>
            <a:off x="6553200" y="4218267"/>
            <a:ext cx="5004000" cy="1613786"/>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nl-NL" dirty="0"/>
          </a:p>
        </p:txBody>
      </p:sp>
      <p:pic>
        <p:nvPicPr>
          <p:cNvPr id="19" name="Afbeelding 18">
            <a:extLst>
              <a:ext uri="{FF2B5EF4-FFF2-40B4-BE49-F238E27FC236}">
                <a16:creationId xmlns:a16="http://schemas.microsoft.com/office/drawing/2014/main" id="{35C1C912-210B-454A-A6B5-A11FA7DEDC9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
        <p:nvSpPr>
          <p:cNvPr id="21" name="Tijdelijke aanduiding voor afbeelding 22">
            <a:extLst>
              <a:ext uri="{FF2B5EF4-FFF2-40B4-BE49-F238E27FC236}">
                <a16:creationId xmlns:a16="http://schemas.microsoft.com/office/drawing/2014/main" id="{81513F8B-999C-884B-93DC-388C6B407FDD}"/>
              </a:ext>
            </a:extLst>
          </p:cNvPr>
          <p:cNvSpPr>
            <a:spLocks noGrp="1"/>
          </p:cNvSpPr>
          <p:nvPr>
            <p:ph type="pic" sz="quarter" idx="22"/>
          </p:nvPr>
        </p:nvSpPr>
        <p:spPr>
          <a:xfrm>
            <a:off x="0" y="0"/>
            <a:ext cx="6099175" cy="6858000"/>
          </a:xfrm>
          <a:custGeom>
            <a:avLst/>
            <a:gdLst>
              <a:gd name="connsiteX0" fmla="*/ 0 w 6099175"/>
              <a:gd name="connsiteY0" fmla="*/ 0 h 6858000"/>
              <a:gd name="connsiteX1" fmla="*/ 5782375 w 6099175"/>
              <a:gd name="connsiteY1" fmla="*/ 0 h 6858000"/>
              <a:gd name="connsiteX2" fmla="*/ 5782375 w 6099175"/>
              <a:gd name="connsiteY2" fmla="*/ 1278000 h 6858000"/>
              <a:gd name="connsiteX3" fmla="*/ 6099175 w 6099175"/>
              <a:gd name="connsiteY3" fmla="*/ 1278000 h 6858000"/>
              <a:gd name="connsiteX4" fmla="*/ 6099175 w 6099175"/>
              <a:gd name="connsiteY4" fmla="*/ 6858000 h 6858000"/>
              <a:gd name="connsiteX5" fmla="*/ 0 w 6099175"/>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9175" h="6858000">
                <a:moveTo>
                  <a:pt x="0" y="0"/>
                </a:moveTo>
                <a:lnTo>
                  <a:pt x="5782375" y="0"/>
                </a:lnTo>
                <a:lnTo>
                  <a:pt x="5782375" y="1278000"/>
                </a:lnTo>
                <a:lnTo>
                  <a:pt x="6099175" y="1278000"/>
                </a:lnTo>
                <a:lnTo>
                  <a:pt x="6099175" y="6858000"/>
                </a:lnTo>
                <a:lnTo>
                  <a:pt x="0" y="6858000"/>
                </a:lnTo>
                <a:close/>
              </a:path>
            </a:pathLst>
          </a:custGeom>
          <a:noFill/>
        </p:spPr>
        <p:txBody>
          <a:bodyPr wrap="square" lIns="612000" anchor="ctr" anchorCtr="0">
            <a:noAutofit/>
          </a:bodyPr>
          <a:lstStyle/>
          <a:p>
            <a:r>
              <a:rPr lang="en-GB"/>
              <a:t>Click icon to add picture</a:t>
            </a:r>
            <a:endParaRPr lang="nl-NL"/>
          </a:p>
        </p:txBody>
      </p:sp>
      <p:pic>
        <p:nvPicPr>
          <p:cNvPr id="14" name="Picture 13">
            <a:extLst>
              <a:ext uri="{FF2B5EF4-FFF2-40B4-BE49-F238E27FC236}">
                <a16:creationId xmlns:a16="http://schemas.microsoft.com/office/drawing/2014/main" id="{A6263631-5E39-364E-A31D-4F4FBDF0708B}"/>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719628" y="5118457"/>
            <a:ext cx="1838960" cy="853440"/>
          </a:xfrm>
          <a:prstGeom prst="rect">
            <a:avLst/>
          </a:prstGeom>
        </p:spPr>
      </p:pic>
    </p:spTree>
    <p:extLst>
      <p:ext uri="{BB962C8B-B14F-4D97-AF65-F5344CB8AC3E}">
        <p14:creationId xmlns:p14="http://schemas.microsoft.com/office/powerpoint/2010/main" val="62622345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Afbeelding">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8677955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Afbeelding met titel">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Titel 4"/>
          <p:cNvSpPr>
            <a:spLocks noGrp="1"/>
          </p:cNvSpPr>
          <p:nvPr>
            <p:ph type="title"/>
          </p:nvPr>
        </p:nvSpPr>
        <p:spPr>
          <a:xfrm>
            <a:off x="0" y="5153776"/>
            <a:ext cx="12192000" cy="576000"/>
          </a:xfrm>
          <a:solidFill>
            <a:schemeClr val="tx2"/>
          </a:solidFill>
        </p:spPr>
        <p:txBody>
          <a:bodyPr lIns="756000" anchor="ctr" anchorCtr="0">
            <a:noAutofit/>
          </a:bodyPr>
          <a:lstStyle>
            <a:lvl1pPr algn="l">
              <a:defRPr sz="3200">
                <a:solidFill>
                  <a:schemeClr val="bg1"/>
                </a:solidFill>
              </a:defRPr>
            </a:lvl1pPr>
          </a:lstStyle>
          <a:p>
            <a:r>
              <a:rPr lang="en-GB"/>
              <a:t>Click to edit Master title style</a:t>
            </a:r>
            <a:endParaRPr lang="nl-NL" dirty="0"/>
          </a:p>
        </p:txBody>
      </p:sp>
      <p:sp>
        <p:nvSpPr>
          <p:cNvPr id="3" name="Tijdelijke aanduiding voor tekst 2"/>
          <p:cNvSpPr>
            <a:spLocks noGrp="1"/>
          </p:cNvSpPr>
          <p:nvPr>
            <p:ph type="body" sz="quarter" idx="10"/>
          </p:nvPr>
        </p:nvSpPr>
        <p:spPr>
          <a:xfrm>
            <a:off x="0" y="5825413"/>
            <a:ext cx="12192000" cy="396000"/>
          </a:xfrm>
          <a:solidFill>
            <a:schemeClr val="bg1"/>
          </a:solidFill>
        </p:spPr>
        <p:txBody>
          <a:bodyPr lIns="756000" anchor="ctr" anchorCtr="0">
            <a:normAutofit/>
          </a:bodyPr>
          <a:lstStyle>
            <a:lvl1pPr marL="0" indent="0">
              <a:buNone/>
              <a:defRPr sz="2000" i="0">
                <a:solidFill>
                  <a:schemeClr val="tx1"/>
                </a:solidFill>
              </a:defRPr>
            </a:lvl1pPr>
            <a:lvl2pPr marL="313200" indent="0">
              <a:buNone/>
              <a:defRPr/>
            </a:lvl2pPr>
            <a:lvl3pPr marL="630000" indent="0">
              <a:buNone/>
              <a:defRPr/>
            </a:lvl3pPr>
            <a:lvl4pPr marL="943200" indent="0">
              <a:buNone/>
              <a:defRPr/>
            </a:lvl4pPr>
            <a:lvl5pPr marL="1260000" indent="0">
              <a:buNone/>
              <a:defRPr/>
            </a:lvl5pPr>
          </a:lstStyle>
          <a:p>
            <a:pPr lvl="0"/>
            <a:r>
              <a:rPr lang="en-GB"/>
              <a:t>Click to edit Master text styles</a:t>
            </a:r>
          </a:p>
        </p:txBody>
      </p:sp>
    </p:spTree>
    <p:extLst>
      <p:ext uri="{BB962C8B-B14F-4D97-AF65-F5344CB8AC3E}">
        <p14:creationId xmlns:p14="http://schemas.microsoft.com/office/powerpoint/2010/main" val="99240268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abel/grafiek">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en-GB"/>
              <a:t>Click to edit Master title style</a:t>
            </a:r>
            <a:endParaRPr lang="nl-NL" dirty="0"/>
          </a:p>
        </p:txBody>
      </p:sp>
      <p:sp>
        <p:nvSpPr>
          <p:cNvPr id="3" name="Tijdelijke aanduiding voor inhoud 2"/>
          <p:cNvSpPr>
            <a:spLocks noGrp="1"/>
          </p:cNvSpPr>
          <p:nvPr>
            <p:ph sz="quarter" idx="13"/>
          </p:nvPr>
        </p:nvSpPr>
        <p:spPr>
          <a:xfrm>
            <a:off x="635000" y="2276475"/>
            <a:ext cx="10923588" cy="3944938"/>
          </a:xfrm>
        </p:spPr>
        <p:txBody>
          <a:bodyPr/>
          <a:lstStyle/>
          <a:p>
            <a:pPr lvl="0"/>
            <a:r>
              <a:rPr lang="en-GB"/>
              <a:t>Click to edit Master text styles</a:t>
            </a:r>
          </a:p>
        </p:txBody>
      </p:sp>
      <p:sp>
        <p:nvSpPr>
          <p:cNvPr id="10" name="Tijdelijke aanduiding voor datum 9"/>
          <p:cNvSpPr>
            <a:spLocks noGrp="1"/>
          </p:cNvSpPr>
          <p:nvPr>
            <p:ph type="dt" sz="half" idx="14"/>
          </p:nvPr>
        </p:nvSpPr>
        <p:spPr/>
        <p:txBody>
          <a:bodyPr/>
          <a:lstStyle/>
          <a:p>
            <a:endParaRPr lang="nl-NL" dirty="0"/>
          </a:p>
        </p:txBody>
      </p:sp>
      <p:sp>
        <p:nvSpPr>
          <p:cNvPr id="11" name="Tijdelijke aanduiding voor voettekst 10"/>
          <p:cNvSpPr>
            <a:spLocks noGrp="1"/>
          </p:cNvSpPr>
          <p:nvPr>
            <p:ph type="ftr" sz="quarter" idx="15"/>
          </p:nvPr>
        </p:nvSpPr>
        <p:spPr/>
        <p:txBody>
          <a:bodyPr/>
          <a:lstStyle/>
          <a:p>
            <a:endParaRPr lang="nl-NL" dirty="0"/>
          </a:p>
        </p:txBody>
      </p:sp>
      <p:sp>
        <p:nvSpPr>
          <p:cNvPr id="12" name="Tijdelijke aanduiding voor dianummer 11"/>
          <p:cNvSpPr>
            <a:spLocks noGrp="1"/>
          </p:cNvSpPr>
          <p:nvPr>
            <p:ph type="sldNum" sz="quarter" idx="16"/>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5900031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abel/grafiek met bijschrift">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en-GB"/>
              <a:t>Click to edit Master title style</a:t>
            </a:r>
            <a:endParaRPr lang="nl-NL"/>
          </a:p>
        </p:txBody>
      </p:sp>
      <p:sp>
        <p:nvSpPr>
          <p:cNvPr id="3" name="Tijdelijke aanduiding voor tekst 2"/>
          <p:cNvSpPr>
            <a:spLocks noGrp="1"/>
          </p:cNvSpPr>
          <p:nvPr>
            <p:ph type="body" sz="quarter" idx="14"/>
          </p:nvPr>
        </p:nvSpPr>
        <p:spPr>
          <a:xfrm>
            <a:off x="7958859" y="2276475"/>
            <a:ext cx="3600000" cy="3937000"/>
          </a:xfrm>
        </p:spPr>
        <p:txBody>
          <a:bodyPr/>
          <a:lstStyle>
            <a:lvl1pPr marL="0" indent="0">
              <a:buNone/>
              <a:defRPr sz="2000"/>
            </a:lvl1pPr>
            <a:lvl2pPr marL="313200" indent="0">
              <a:buNone/>
              <a:defRPr sz="1800"/>
            </a:lvl2pPr>
            <a:lvl3pPr marL="630000" indent="0">
              <a:buNone/>
              <a:defRPr sz="1600"/>
            </a:lvl3pPr>
            <a:lvl4pPr marL="943200" indent="0">
              <a:buNone/>
              <a:defRPr sz="1600"/>
            </a:lvl4pPr>
            <a:lvl5pPr marL="1260000" indent="0">
              <a:buNone/>
              <a:defRPr/>
            </a:lvl5pPr>
          </a:lstStyle>
          <a:p>
            <a:pPr lvl="0"/>
            <a:r>
              <a:rPr lang="en-GB"/>
              <a:t>Click to edit Master text styles</a:t>
            </a:r>
          </a:p>
        </p:txBody>
      </p:sp>
      <p:sp>
        <p:nvSpPr>
          <p:cNvPr id="9" name="Tijdelijke aanduiding voor inhoud 8"/>
          <p:cNvSpPr>
            <a:spLocks noGrp="1"/>
          </p:cNvSpPr>
          <p:nvPr>
            <p:ph sz="quarter" idx="15"/>
          </p:nvPr>
        </p:nvSpPr>
        <p:spPr>
          <a:xfrm>
            <a:off x="635000" y="2276475"/>
            <a:ext cx="7178964" cy="3944938"/>
          </a:xfrm>
        </p:spPr>
        <p:txBody>
          <a:bodyPr/>
          <a:lstStyle/>
          <a:p>
            <a:pPr lvl="0"/>
            <a:r>
              <a:rPr lang="en-GB"/>
              <a:t>Click to edit Master text styles</a:t>
            </a:r>
          </a:p>
        </p:txBody>
      </p:sp>
      <p:sp>
        <p:nvSpPr>
          <p:cNvPr id="11" name="Tijdelijke aanduiding voor datum 10"/>
          <p:cNvSpPr>
            <a:spLocks noGrp="1"/>
          </p:cNvSpPr>
          <p:nvPr>
            <p:ph type="dt" sz="half" idx="16"/>
          </p:nvPr>
        </p:nvSpPr>
        <p:spPr/>
        <p:txBody>
          <a:bodyPr/>
          <a:lstStyle/>
          <a:p>
            <a:endParaRPr lang="nl-NL" dirty="0"/>
          </a:p>
        </p:txBody>
      </p:sp>
      <p:sp>
        <p:nvSpPr>
          <p:cNvPr id="12" name="Tijdelijke aanduiding voor voettekst 11"/>
          <p:cNvSpPr>
            <a:spLocks noGrp="1"/>
          </p:cNvSpPr>
          <p:nvPr>
            <p:ph type="ftr" sz="quarter" idx="17"/>
          </p:nvPr>
        </p:nvSpPr>
        <p:spPr/>
        <p:txBody>
          <a:bodyPr/>
          <a:lstStyle/>
          <a:p>
            <a:endParaRPr lang="nl-NL" dirty="0"/>
          </a:p>
        </p:txBody>
      </p:sp>
      <p:sp>
        <p:nvSpPr>
          <p:cNvPr id="13" name="Tijdelijke aanduiding voor dianummer 12"/>
          <p:cNvSpPr>
            <a:spLocks noGrp="1"/>
          </p:cNvSpPr>
          <p:nvPr>
            <p:ph type="sldNum" sz="quarter" idx="18"/>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20868889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abel/grafiek verticaal">
    <p:spTree>
      <p:nvGrpSpPr>
        <p:cNvPr id="1" name=""/>
        <p:cNvGrpSpPr/>
        <p:nvPr/>
      </p:nvGrpSpPr>
      <p:grpSpPr>
        <a:xfrm>
          <a:off x="0" y="0"/>
          <a:ext cx="0" cy="0"/>
          <a:chOff x="0" y="0"/>
          <a:chExt cx="0" cy="0"/>
        </a:xfrm>
      </p:grpSpPr>
      <p:sp>
        <p:nvSpPr>
          <p:cNvPr id="7" name="Rechthoek 6"/>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4"/>
          </p:nvPr>
        </p:nvSpPr>
        <p:spPr>
          <a:xfrm>
            <a:off x="6550024" y="2289599"/>
            <a:ext cx="5004000" cy="3931813"/>
          </a:xfrm>
        </p:spPr>
        <p:txBody>
          <a:bodyPr anchor="t" anchorCtr="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en-GB"/>
              <a:t>Click to edit Master text styles</a:t>
            </a:r>
          </a:p>
        </p:txBody>
      </p:sp>
      <p:sp>
        <p:nvSpPr>
          <p:cNvPr id="2" name="Titel 1"/>
          <p:cNvSpPr>
            <a:spLocks noGrp="1"/>
          </p:cNvSpPr>
          <p:nvPr>
            <p:ph type="title"/>
          </p:nvPr>
        </p:nvSpPr>
        <p:spPr>
          <a:xfrm>
            <a:off x="6550024" y="1051200"/>
            <a:ext cx="5004000" cy="948047"/>
          </a:xfrm>
        </p:spPr>
        <p:txBody>
          <a:bodyPr/>
          <a:lstStyle>
            <a:lvl1pPr>
              <a:defRPr>
                <a:solidFill>
                  <a:schemeClr val="bg1"/>
                </a:solidFill>
              </a:defRPr>
            </a:lvl1pPr>
          </a:lstStyle>
          <a:p>
            <a:r>
              <a:rPr lang="en-GB"/>
              <a:t>Click to edit Master title style</a:t>
            </a:r>
            <a:endParaRPr lang="nl-NL" dirty="0"/>
          </a:p>
        </p:txBody>
      </p:sp>
      <p:sp>
        <p:nvSpPr>
          <p:cNvPr id="9" name="Tijdelijke aanduiding voor inhoud 8"/>
          <p:cNvSpPr>
            <a:spLocks noGrp="1"/>
          </p:cNvSpPr>
          <p:nvPr>
            <p:ph sz="quarter" idx="19"/>
          </p:nvPr>
        </p:nvSpPr>
        <p:spPr>
          <a:xfrm>
            <a:off x="635000" y="1066799"/>
            <a:ext cx="5003800" cy="5154613"/>
          </a:xfrm>
        </p:spPr>
        <p:txBody>
          <a:bodyPr/>
          <a:lstStyle/>
          <a:p>
            <a:pPr lvl="0"/>
            <a:r>
              <a:rPr lang="en-GB"/>
              <a:t>Click to edit Master text styles</a:t>
            </a:r>
          </a:p>
        </p:txBody>
      </p:sp>
      <p:sp>
        <p:nvSpPr>
          <p:cNvPr id="14" name="Tijdelijke aanduiding voor datum 13"/>
          <p:cNvSpPr>
            <a:spLocks noGrp="1"/>
          </p:cNvSpPr>
          <p:nvPr>
            <p:ph type="dt" sz="half" idx="20"/>
          </p:nvPr>
        </p:nvSpPr>
        <p:spPr/>
        <p:txBody>
          <a:bodyPr/>
          <a:lstStyle/>
          <a:p>
            <a:endParaRPr lang="nl-NL" dirty="0"/>
          </a:p>
        </p:txBody>
      </p:sp>
      <p:sp>
        <p:nvSpPr>
          <p:cNvPr id="15" name="Tijdelijke aanduiding voor voettekst 14"/>
          <p:cNvSpPr>
            <a:spLocks noGrp="1"/>
          </p:cNvSpPr>
          <p:nvPr>
            <p:ph type="ftr" sz="quarter" idx="21"/>
          </p:nvPr>
        </p:nvSpPr>
        <p:spPr/>
        <p:txBody>
          <a:bodyPr/>
          <a:lstStyle/>
          <a:p>
            <a:endParaRPr lang="nl-NL" dirty="0"/>
          </a:p>
        </p:txBody>
      </p:sp>
      <p:sp>
        <p:nvSpPr>
          <p:cNvPr id="16" name="Tijdelijke aanduiding voor dianummer 15"/>
          <p:cNvSpPr>
            <a:spLocks noGrp="1"/>
          </p:cNvSpPr>
          <p:nvPr>
            <p:ph type="sldNum" sz="quarter" idx="22"/>
          </p:nvPr>
        </p:nvSpPr>
        <p:spPr/>
        <p:txBody>
          <a:bodyPr/>
          <a:lstStyle/>
          <a:p>
            <a:fld id="{10A0A6AF-03C5-477E-939A-E28F7E7F05EA}" type="slidenum">
              <a:rPr lang="nl-NL" smtClean="0"/>
              <a:pPr/>
              <a:t>‹nr.›</a:t>
            </a:fld>
            <a:endParaRPr lang="nl-NL" dirty="0"/>
          </a:p>
        </p:txBody>
      </p:sp>
      <p:pic>
        <p:nvPicPr>
          <p:cNvPr id="11" name="Afbeelding 10">
            <a:extLst>
              <a:ext uri="{FF2B5EF4-FFF2-40B4-BE49-F238E27FC236}">
                <a16:creationId xmlns:a16="http://schemas.microsoft.com/office/drawing/2014/main" id="{1D1276C3-FD7E-8747-99AA-2078056937E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904443803"/>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Contact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1875617"/>
            <a:ext cx="10923588" cy="1551796"/>
          </a:xfrm>
        </p:spPr>
        <p:txBody>
          <a:bodyPr anchor="ctr" anchorCtr="0">
            <a:normAutofit/>
          </a:bodyPr>
          <a:lstStyle>
            <a:lvl1pPr>
              <a:defRPr sz="4800">
                <a:solidFill>
                  <a:schemeClr val="bg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5156753" y="3846022"/>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5156753" y="4639509"/>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5156753" y="5405528"/>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4544781" y="3921366"/>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en-GB"/>
              <a:t>Click icon to add picture</a:t>
            </a:r>
            <a:endParaRPr lang="nl-NL" dirty="0"/>
          </a:p>
        </p:txBody>
      </p:sp>
      <p:sp>
        <p:nvSpPr>
          <p:cNvPr id="22" name="Tijdelijke aanduiding voor afbeelding 3"/>
          <p:cNvSpPr>
            <a:spLocks noGrp="1" noChangeAspect="1"/>
          </p:cNvSpPr>
          <p:nvPr>
            <p:ph type="pic" sz="quarter" idx="20"/>
          </p:nvPr>
        </p:nvSpPr>
        <p:spPr>
          <a:xfrm>
            <a:off x="4544781" y="4707382"/>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en-GB"/>
              <a:t>Click icon to add picture</a:t>
            </a:r>
            <a:endParaRPr lang="nl-NL" dirty="0"/>
          </a:p>
        </p:txBody>
      </p:sp>
      <p:sp>
        <p:nvSpPr>
          <p:cNvPr id="23" name="Tijdelijke aanduiding voor afbeelding 3"/>
          <p:cNvSpPr>
            <a:spLocks noGrp="1" noChangeAspect="1"/>
          </p:cNvSpPr>
          <p:nvPr>
            <p:ph type="pic" sz="quarter" idx="21"/>
          </p:nvPr>
        </p:nvSpPr>
        <p:spPr>
          <a:xfrm>
            <a:off x="4544781" y="5480872"/>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en-GB"/>
              <a:t>Click icon to add picture</a:t>
            </a:r>
            <a:endParaRPr lang="nl-NL" dirty="0"/>
          </a:p>
        </p:txBody>
      </p:sp>
      <p:sp>
        <p:nvSpPr>
          <p:cNvPr id="7" name="Tijdelijke aanduiding voor datum 6"/>
          <p:cNvSpPr>
            <a:spLocks noGrp="1"/>
          </p:cNvSpPr>
          <p:nvPr>
            <p:ph type="dt" sz="half" idx="22"/>
          </p:nvPr>
        </p:nvSpPr>
        <p:spPr/>
        <p:txBody>
          <a:bodyPr/>
          <a:lstStyle/>
          <a:p>
            <a:endParaRPr lang="nl-NL" dirty="0"/>
          </a:p>
        </p:txBody>
      </p:sp>
      <p:sp>
        <p:nvSpPr>
          <p:cNvPr id="8" name="Tijdelijke aanduiding voor voettekst 7"/>
          <p:cNvSpPr>
            <a:spLocks noGrp="1"/>
          </p:cNvSpPr>
          <p:nvPr>
            <p:ph type="ftr" sz="quarter" idx="23"/>
          </p:nvPr>
        </p:nvSpPr>
        <p:spPr/>
        <p:txBody>
          <a:bodyPr/>
          <a:lstStyle/>
          <a:p>
            <a:endParaRPr lang="nl-NL" dirty="0"/>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‹nr.›</a:t>
            </a:fld>
            <a:endParaRPr lang="nl-NL" dirty="0"/>
          </a:p>
        </p:txBody>
      </p:sp>
      <p:pic>
        <p:nvPicPr>
          <p:cNvPr id="14" name="Afbeelding 13">
            <a:extLst>
              <a:ext uri="{FF2B5EF4-FFF2-40B4-BE49-F238E27FC236}">
                <a16:creationId xmlns:a16="http://schemas.microsoft.com/office/drawing/2014/main" id="{BDE31120-DDD1-8746-9A6A-9B79FB1A27B4}"/>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15" name="Picture 14">
            <a:extLst>
              <a:ext uri="{FF2B5EF4-FFF2-40B4-BE49-F238E27FC236}">
                <a16:creationId xmlns:a16="http://schemas.microsoft.com/office/drawing/2014/main" id="{06AD751D-D4B9-BD44-A950-6A53EBBE037A}"/>
              </a:ext>
            </a:extLst>
          </p:cNvPr>
          <p:cNvPicPr>
            <a:picLocks noChangeAspect="1"/>
          </p:cNvPicPr>
          <p:nvPr userDrawn="1"/>
        </p:nvPicPr>
        <p:blipFill>
          <a:blip r:embed="rId6" cstate="print">
            <a:extLst>
              <a:ext uri="{28A0092B-C50C-407E-A947-70E740481C1C}">
                <a14:useLocalDpi xmlns:a14="http://schemas.microsoft.com/office/drawing/2010/main" val="0"/>
              </a:ext>
            </a:extLst>
          </a:blip>
          <a:srcRect/>
          <a:stretch/>
        </p:blipFill>
        <p:spPr>
          <a:xfrm>
            <a:off x="9730922" y="5118457"/>
            <a:ext cx="1816372" cy="853440"/>
          </a:xfrm>
          <a:prstGeom prst="rect">
            <a:avLst/>
          </a:prstGeom>
        </p:spPr>
      </p:pic>
    </p:spTree>
    <p:extLst>
      <p:ext uri="{BB962C8B-B14F-4D97-AF65-F5344CB8AC3E}">
        <p14:creationId xmlns:p14="http://schemas.microsoft.com/office/powerpoint/2010/main" val="182800975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Contact B">
    <p:spTree>
      <p:nvGrpSpPr>
        <p:cNvPr id="1" name=""/>
        <p:cNvGrpSpPr/>
        <p:nvPr/>
      </p:nvGrpSpPr>
      <p:grpSpPr>
        <a:xfrm>
          <a:off x="0" y="0"/>
          <a:ext cx="0" cy="0"/>
          <a:chOff x="0" y="0"/>
          <a:chExt cx="0" cy="0"/>
        </a:xfrm>
      </p:grpSpPr>
      <p:sp>
        <p:nvSpPr>
          <p:cNvPr id="6" name="Rechthoek 5"/>
          <p:cNvSpPr/>
          <p:nvPr userDrawn="1"/>
        </p:nvSpPr>
        <p:spPr>
          <a:xfrm>
            <a:off x="0" y="-1"/>
            <a:ext cx="6096000" cy="68580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2565400"/>
            <a:ext cx="5003800" cy="1727200"/>
          </a:xfrm>
        </p:spPr>
        <p:txBody>
          <a:bodyPr anchor="ctr" anchorCtr="0">
            <a:normAutofit/>
          </a:bodyPr>
          <a:lstStyle>
            <a:lvl1pPr>
              <a:defRPr sz="4800">
                <a:solidFill>
                  <a:schemeClr val="bg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7176285" y="2286000"/>
            <a:ext cx="4382303"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7176285" y="3079487"/>
            <a:ext cx="4382303"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7176285" y="3845506"/>
            <a:ext cx="4382303"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6564313" y="2361344"/>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en-GB"/>
              <a:t>Click icon to add picture</a:t>
            </a:r>
            <a:endParaRPr lang="nl-NL" dirty="0"/>
          </a:p>
        </p:txBody>
      </p:sp>
      <p:sp>
        <p:nvSpPr>
          <p:cNvPr id="22" name="Tijdelijke aanduiding voor afbeelding 3"/>
          <p:cNvSpPr>
            <a:spLocks noGrp="1" noChangeAspect="1"/>
          </p:cNvSpPr>
          <p:nvPr>
            <p:ph type="pic" sz="quarter" idx="20"/>
          </p:nvPr>
        </p:nvSpPr>
        <p:spPr>
          <a:xfrm>
            <a:off x="6564313" y="3147360"/>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en-GB"/>
              <a:t>Click icon to add picture</a:t>
            </a:r>
            <a:endParaRPr lang="nl-NL" dirty="0"/>
          </a:p>
        </p:txBody>
      </p:sp>
      <p:sp>
        <p:nvSpPr>
          <p:cNvPr id="23" name="Tijdelijke aanduiding voor afbeelding 3"/>
          <p:cNvSpPr>
            <a:spLocks noGrp="1" noChangeAspect="1"/>
          </p:cNvSpPr>
          <p:nvPr>
            <p:ph type="pic" sz="quarter" idx="21"/>
          </p:nvPr>
        </p:nvSpPr>
        <p:spPr>
          <a:xfrm>
            <a:off x="6564313" y="3920850"/>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en-GB"/>
              <a:t>Click icon to add picture</a:t>
            </a:r>
            <a:endParaRPr lang="nl-NL" dirty="0"/>
          </a:p>
        </p:txBody>
      </p:sp>
      <p:sp>
        <p:nvSpPr>
          <p:cNvPr id="7" name="Tijdelijke aanduiding voor datum 6"/>
          <p:cNvSpPr>
            <a:spLocks noGrp="1"/>
          </p:cNvSpPr>
          <p:nvPr>
            <p:ph type="dt" sz="half" idx="22"/>
          </p:nvPr>
        </p:nvSpPr>
        <p:spPr/>
        <p:txBody>
          <a:bodyPr/>
          <a:lstStyle/>
          <a:p>
            <a:endParaRPr lang="nl-NL" dirty="0"/>
          </a:p>
        </p:txBody>
      </p:sp>
      <p:sp>
        <p:nvSpPr>
          <p:cNvPr id="8" name="Tijdelijke aanduiding voor voettekst 7"/>
          <p:cNvSpPr>
            <a:spLocks noGrp="1"/>
          </p:cNvSpPr>
          <p:nvPr>
            <p:ph type="ftr" sz="quarter" idx="23"/>
          </p:nvPr>
        </p:nvSpPr>
        <p:spPr/>
        <p:txBody>
          <a:bodyPr/>
          <a:lstStyle/>
          <a:p>
            <a:endParaRPr lang="nl-NL" dirty="0"/>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‹nr.›</a:t>
            </a:fld>
            <a:endParaRPr lang="nl-NL" dirty="0"/>
          </a:p>
        </p:txBody>
      </p:sp>
      <p:pic>
        <p:nvPicPr>
          <p:cNvPr id="14" name="Afbeelding 13">
            <a:extLst>
              <a:ext uri="{FF2B5EF4-FFF2-40B4-BE49-F238E27FC236}">
                <a16:creationId xmlns:a16="http://schemas.microsoft.com/office/drawing/2014/main" id="{BF35E3DD-6F92-AE40-9C42-7D9BDBEB461B}"/>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15" name="Picture 14">
            <a:extLst>
              <a:ext uri="{FF2B5EF4-FFF2-40B4-BE49-F238E27FC236}">
                <a16:creationId xmlns:a16="http://schemas.microsoft.com/office/drawing/2014/main" id="{C6B396AD-5769-8D4F-B801-F408158B181A}"/>
              </a:ext>
            </a:extLst>
          </p:cNvPr>
          <p:cNvPicPr>
            <a:picLocks noChangeAspect="1"/>
          </p:cNvPicPr>
          <p:nvPr userDrawn="1"/>
        </p:nvPicPr>
        <p:blipFill>
          <a:blip r:embed="rId6" cstate="print">
            <a:extLst>
              <a:ext uri="{28A0092B-C50C-407E-A947-70E740481C1C}">
                <a14:useLocalDpi xmlns:a14="http://schemas.microsoft.com/office/drawing/2010/main" val="0"/>
              </a:ext>
            </a:extLst>
          </a:blip>
          <a:srcRect/>
          <a:stretch/>
        </p:blipFill>
        <p:spPr>
          <a:xfrm>
            <a:off x="9730922" y="5118457"/>
            <a:ext cx="1816372" cy="853440"/>
          </a:xfrm>
          <a:prstGeom prst="rect">
            <a:avLst/>
          </a:prstGeom>
        </p:spPr>
      </p:pic>
    </p:spTree>
    <p:extLst>
      <p:ext uri="{BB962C8B-B14F-4D97-AF65-F5344CB8AC3E}">
        <p14:creationId xmlns:p14="http://schemas.microsoft.com/office/powerpoint/2010/main" val="13513320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Contact C">
    <p:bg>
      <p:bgRef idx="1001">
        <a:schemeClr val="bg2"/>
      </p:bgRef>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5000" y="1875617"/>
            <a:ext cx="10923588" cy="1551795"/>
          </a:xfrm>
        </p:spPr>
        <p:txBody>
          <a:bodyPr anchor="ctr" anchorCtr="0">
            <a:normAutofit/>
          </a:bodyPr>
          <a:lstStyle>
            <a:lvl1pPr>
              <a:defRPr sz="4800">
                <a:solidFill>
                  <a:schemeClr val="tx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4224313" y="3846022"/>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4224313" y="4639509"/>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4224313" y="5405528"/>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3612341" y="3921366"/>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en-GB"/>
              <a:t>Click icon to add picture</a:t>
            </a:r>
            <a:endParaRPr lang="nl-NL" dirty="0"/>
          </a:p>
        </p:txBody>
      </p:sp>
      <p:sp>
        <p:nvSpPr>
          <p:cNvPr id="22" name="Tijdelijke aanduiding voor afbeelding 3"/>
          <p:cNvSpPr>
            <a:spLocks noGrp="1" noChangeAspect="1"/>
          </p:cNvSpPr>
          <p:nvPr>
            <p:ph type="pic" sz="quarter" idx="20"/>
          </p:nvPr>
        </p:nvSpPr>
        <p:spPr>
          <a:xfrm>
            <a:off x="3612341" y="4707382"/>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en-GB"/>
              <a:t>Click icon to add picture</a:t>
            </a:r>
            <a:endParaRPr lang="nl-NL" dirty="0"/>
          </a:p>
        </p:txBody>
      </p:sp>
      <p:sp>
        <p:nvSpPr>
          <p:cNvPr id="23" name="Tijdelijke aanduiding voor afbeelding 3"/>
          <p:cNvSpPr>
            <a:spLocks noGrp="1" noChangeAspect="1"/>
          </p:cNvSpPr>
          <p:nvPr>
            <p:ph type="pic" sz="quarter" idx="21"/>
          </p:nvPr>
        </p:nvSpPr>
        <p:spPr>
          <a:xfrm>
            <a:off x="3612341" y="5480872"/>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en-GB"/>
              <a:t>Click icon to add picture</a:t>
            </a:r>
            <a:endParaRPr lang="nl-NL" dirty="0"/>
          </a:p>
        </p:txBody>
      </p:sp>
      <p:sp>
        <p:nvSpPr>
          <p:cNvPr id="6" name="Tijdelijke aanduiding voor datum 5"/>
          <p:cNvSpPr>
            <a:spLocks noGrp="1"/>
          </p:cNvSpPr>
          <p:nvPr>
            <p:ph type="dt" sz="half" idx="22"/>
          </p:nvPr>
        </p:nvSpPr>
        <p:spPr/>
        <p:txBody>
          <a:bodyPr/>
          <a:lstStyle>
            <a:lvl1pPr>
              <a:defRPr>
                <a:solidFill>
                  <a:schemeClr val="tx2"/>
                </a:solidFill>
              </a:defRPr>
            </a:lvl1pPr>
          </a:lstStyle>
          <a:p>
            <a:endParaRPr lang="nl-NL" dirty="0"/>
          </a:p>
        </p:txBody>
      </p:sp>
      <p:sp>
        <p:nvSpPr>
          <p:cNvPr id="7" name="Tijdelijke aanduiding voor voettekst 6"/>
          <p:cNvSpPr>
            <a:spLocks noGrp="1"/>
          </p:cNvSpPr>
          <p:nvPr>
            <p:ph type="ftr" sz="quarter" idx="23"/>
          </p:nvPr>
        </p:nvSpPr>
        <p:spPr/>
        <p:txBody>
          <a:bodyPr/>
          <a:lstStyle>
            <a:lvl1pPr>
              <a:defRPr>
                <a:solidFill>
                  <a:schemeClr val="tx2"/>
                </a:solidFill>
              </a:defRPr>
            </a:lvl1pPr>
          </a:lstStyle>
          <a:p>
            <a:endParaRPr lang="nl-NL" dirty="0"/>
          </a:p>
        </p:txBody>
      </p:sp>
      <p:sp>
        <p:nvSpPr>
          <p:cNvPr id="8" name="Tijdelijke aanduiding voor dianummer 7"/>
          <p:cNvSpPr>
            <a:spLocks noGrp="1"/>
          </p:cNvSpPr>
          <p:nvPr>
            <p:ph type="sldNum" sz="quarter" idx="24"/>
          </p:nvPr>
        </p:nvSpPr>
        <p:spPr/>
        <p:txBody>
          <a:bodyPr/>
          <a:lstStyle>
            <a:lvl1pPr>
              <a:defRPr>
                <a:solidFill>
                  <a:schemeClr val="tx2"/>
                </a:solidFill>
              </a:defRPr>
            </a:lvl1pPr>
          </a:lstStyle>
          <a:p>
            <a:fld id="{10A0A6AF-03C5-477E-939A-E28F7E7F05EA}" type="slidenum">
              <a:rPr lang="nl-NL" smtClean="0"/>
              <a:pPr/>
              <a:t>‹nr.›</a:t>
            </a:fld>
            <a:endParaRPr lang="nl-NL" dirty="0"/>
          </a:p>
        </p:txBody>
      </p:sp>
      <p:pic>
        <p:nvPicPr>
          <p:cNvPr id="13" name="Afbeelding 12">
            <a:extLst>
              <a:ext uri="{FF2B5EF4-FFF2-40B4-BE49-F238E27FC236}">
                <a16:creationId xmlns:a16="http://schemas.microsoft.com/office/drawing/2014/main" id="{FB3C3CD6-10DA-6245-AAF8-F302EE3DC00A}"/>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14" name="Picture 13">
            <a:extLst>
              <a:ext uri="{FF2B5EF4-FFF2-40B4-BE49-F238E27FC236}">
                <a16:creationId xmlns:a16="http://schemas.microsoft.com/office/drawing/2014/main" id="{0DB2EC77-0E88-8E41-8D69-630291AFDE2C}"/>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9719628" y="5118457"/>
            <a:ext cx="1838960" cy="853440"/>
          </a:xfrm>
          <a:prstGeom prst="rect">
            <a:avLst/>
          </a:prstGeom>
        </p:spPr>
      </p:pic>
    </p:spTree>
    <p:extLst>
      <p:ext uri="{BB962C8B-B14F-4D97-AF65-F5344CB8AC3E}">
        <p14:creationId xmlns:p14="http://schemas.microsoft.com/office/powerpoint/2010/main" val="4177838381"/>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eldia afbeelding horizontaal">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34682" y="3427412"/>
            <a:ext cx="10923906" cy="1726479"/>
          </a:xfrm>
        </p:spPr>
        <p:txBody>
          <a:bodyPr lIns="57600" tIns="90000" bIns="90000" anchor="b">
            <a:normAutofit/>
          </a:bodyPr>
          <a:lstStyle>
            <a:lvl1pPr algn="l">
              <a:defRPr sz="3600" b="0">
                <a:solidFill>
                  <a:schemeClr val="tx1"/>
                </a:solidFill>
              </a:defRPr>
            </a:lvl1pPr>
          </a:lstStyle>
          <a:p>
            <a:r>
              <a:rPr lang="en-GB"/>
              <a:t>Click to edit Master title style</a:t>
            </a:r>
            <a:endParaRPr lang="nl-NL" dirty="0"/>
          </a:p>
        </p:txBody>
      </p:sp>
      <p:sp>
        <p:nvSpPr>
          <p:cNvPr id="3" name="Ondertitel 2"/>
          <p:cNvSpPr>
            <a:spLocks noGrp="1"/>
          </p:cNvSpPr>
          <p:nvPr>
            <p:ph type="subTitle" idx="1"/>
          </p:nvPr>
        </p:nvSpPr>
        <p:spPr>
          <a:xfrm>
            <a:off x="634682" y="5162400"/>
            <a:ext cx="10923906" cy="664319"/>
          </a:xfrm>
        </p:spPr>
        <p:txBody>
          <a:bodyPr lIns="7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nl-NL" dirty="0"/>
          </a:p>
        </p:txBody>
      </p:sp>
      <p:sp>
        <p:nvSpPr>
          <p:cNvPr id="17" name="Tijdelijke aanduiding voor tekst 16"/>
          <p:cNvSpPr>
            <a:spLocks noGrp="1"/>
          </p:cNvSpPr>
          <p:nvPr>
            <p:ph type="body" sz="quarter" idx="10" hasCustomPrompt="1"/>
          </p:nvPr>
        </p:nvSpPr>
        <p:spPr>
          <a:xfrm>
            <a:off x="633412" y="5829386"/>
            <a:ext cx="513873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7" name="Tijdelijke aanduiding voor datum 6"/>
          <p:cNvSpPr>
            <a:spLocks noGrp="1"/>
          </p:cNvSpPr>
          <p:nvPr>
            <p:ph type="dt" sz="half" idx="12"/>
          </p:nvPr>
        </p:nvSpPr>
        <p:spPr/>
        <p:txBody>
          <a:bodyPr/>
          <a:lstStyle>
            <a:lvl1pPr>
              <a:defRPr>
                <a:solidFill>
                  <a:schemeClr val="tx2"/>
                </a:solidFill>
              </a:defRPr>
            </a:lvl1pPr>
          </a:lstStyle>
          <a:p>
            <a:endParaRPr lang="nl-NL" dirty="0"/>
          </a:p>
        </p:txBody>
      </p:sp>
      <p:sp>
        <p:nvSpPr>
          <p:cNvPr id="9" name="Tijdelijke aanduiding voor voettekst 8"/>
          <p:cNvSpPr>
            <a:spLocks noGrp="1"/>
          </p:cNvSpPr>
          <p:nvPr>
            <p:ph type="ftr" sz="quarter" idx="13"/>
          </p:nvPr>
        </p:nvSpPr>
        <p:spPr/>
        <p:txBody>
          <a:bodyPr/>
          <a:lstStyle>
            <a:lvl1pPr>
              <a:defRPr>
                <a:solidFill>
                  <a:schemeClr val="tx2"/>
                </a:solidFill>
              </a:defRPr>
            </a:lvl1pPr>
          </a:lstStyle>
          <a:p>
            <a:endParaRPr lang="nl-NL" dirty="0"/>
          </a:p>
        </p:txBody>
      </p:sp>
      <p:sp>
        <p:nvSpPr>
          <p:cNvPr id="10" name="Tijdelijke aanduiding voor dianummer 9"/>
          <p:cNvSpPr>
            <a:spLocks noGrp="1"/>
          </p:cNvSpPr>
          <p:nvPr>
            <p:ph type="sldNum" sz="quarter" idx="14"/>
          </p:nvPr>
        </p:nvSpPr>
        <p:spPr/>
        <p:txBody>
          <a:bodyPr/>
          <a:lstStyle>
            <a:lvl1pPr>
              <a:defRPr>
                <a:solidFill>
                  <a:schemeClr val="tx2"/>
                </a:solidFill>
              </a:defRPr>
            </a:lvl1pPr>
          </a:lstStyle>
          <a:p>
            <a:fld id="{10A0A6AF-03C5-477E-939A-E28F7E7F05EA}" type="slidenum">
              <a:rPr lang="nl-NL" smtClean="0"/>
              <a:pPr/>
              <a:t>‹nr.›</a:t>
            </a:fld>
            <a:endParaRPr lang="nl-NL" dirty="0"/>
          </a:p>
        </p:txBody>
      </p:sp>
      <p:pic>
        <p:nvPicPr>
          <p:cNvPr id="11" name="Afbeelding 10">
            <a:extLst>
              <a:ext uri="{FF2B5EF4-FFF2-40B4-BE49-F238E27FC236}">
                <a16:creationId xmlns:a16="http://schemas.microsoft.com/office/drawing/2014/main" id="{52405C03-D90E-FC41-B80B-E73391FDECB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
        <p:nvSpPr>
          <p:cNvPr id="12" name="Tijdelijke aanduiding voor afbeelding 12">
            <a:extLst>
              <a:ext uri="{FF2B5EF4-FFF2-40B4-BE49-F238E27FC236}">
                <a16:creationId xmlns:a16="http://schemas.microsoft.com/office/drawing/2014/main" id="{28FA2696-84C1-1649-8A59-67E687AAB014}"/>
              </a:ext>
            </a:extLst>
          </p:cNvPr>
          <p:cNvSpPr>
            <a:spLocks noGrp="1"/>
          </p:cNvSpPr>
          <p:nvPr>
            <p:ph type="pic" sz="quarter" idx="11"/>
          </p:nvPr>
        </p:nvSpPr>
        <p:spPr>
          <a:xfrm>
            <a:off x="0" y="-1"/>
            <a:ext cx="12192000" cy="3427413"/>
          </a:xfrm>
          <a:custGeom>
            <a:avLst/>
            <a:gdLst>
              <a:gd name="connsiteX0" fmla="*/ 5779200 w 12192000"/>
              <a:gd name="connsiteY0" fmla="*/ 1 h 3427413"/>
              <a:gd name="connsiteX1" fmla="*/ 5779200 w 12192000"/>
              <a:gd name="connsiteY1" fmla="*/ 1278001 h 3427413"/>
              <a:gd name="connsiteX2" fmla="*/ 6412800 w 12192000"/>
              <a:gd name="connsiteY2" fmla="*/ 1278001 h 3427413"/>
              <a:gd name="connsiteX3" fmla="*/ 6412800 w 12192000"/>
              <a:gd name="connsiteY3" fmla="*/ 1 h 3427413"/>
              <a:gd name="connsiteX4" fmla="*/ 0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5779200" y="1"/>
                </a:moveTo>
                <a:lnTo>
                  <a:pt x="5779200" y="1278001"/>
                </a:lnTo>
                <a:lnTo>
                  <a:pt x="6412800" y="1278001"/>
                </a:lnTo>
                <a:lnTo>
                  <a:pt x="6412800" y="1"/>
                </a:lnTo>
                <a:close/>
                <a:moveTo>
                  <a:pt x="0" y="0"/>
                </a:moveTo>
                <a:lnTo>
                  <a:pt x="12192000" y="0"/>
                </a:lnTo>
                <a:lnTo>
                  <a:pt x="12192000" y="3427413"/>
                </a:lnTo>
                <a:lnTo>
                  <a:pt x="0" y="3427413"/>
                </a:lnTo>
                <a:close/>
              </a:path>
            </a:pathLst>
          </a:custGeom>
          <a:noFill/>
        </p:spPr>
        <p:txBody>
          <a:bodyPr vert="horz" wrap="square" lIns="612000" tIns="45720" rIns="91440" bIns="45720" rtlCol="0" anchor="ctr" anchorCtr="0">
            <a:noAutofit/>
          </a:bodyPr>
          <a:lstStyle>
            <a:lvl1pPr>
              <a:defRPr lang="nl-NL" dirty="0"/>
            </a:lvl1pPr>
          </a:lstStyle>
          <a:p>
            <a:pPr lvl="0"/>
            <a:r>
              <a:rPr lang="en-GB"/>
              <a:t>Click icon to add picture</a:t>
            </a:r>
            <a:endParaRPr lang="nl-NL" dirty="0"/>
          </a:p>
        </p:txBody>
      </p:sp>
      <p:pic>
        <p:nvPicPr>
          <p:cNvPr id="13" name="Picture 12">
            <a:extLst>
              <a:ext uri="{FF2B5EF4-FFF2-40B4-BE49-F238E27FC236}">
                <a16:creationId xmlns:a16="http://schemas.microsoft.com/office/drawing/2014/main" id="{1CBB66E3-909D-4646-86D2-74E8673B62C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719628" y="5214707"/>
            <a:ext cx="1838960" cy="853440"/>
          </a:xfrm>
          <a:prstGeom prst="rect">
            <a:avLst/>
          </a:prstGeom>
        </p:spPr>
      </p:pic>
    </p:spTree>
    <p:extLst>
      <p:ext uri="{BB962C8B-B14F-4D97-AF65-F5344CB8AC3E}">
        <p14:creationId xmlns:p14="http://schemas.microsoft.com/office/powerpoint/2010/main" val="201100383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185">
          <p15:clr>
            <a:srgbClr val="FBAE40"/>
          </p15:clr>
        </p15:guide>
        <p15:guide id="2" orient="horz" pos="2656">
          <p15:clr>
            <a:srgbClr val="FBAE40"/>
          </p15:clr>
        </p15:guide>
        <p15:guide id="3" pos="4044">
          <p15:clr>
            <a:srgbClr val="FBAE40"/>
          </p15:clr>
        </p15:guide>
        <p15:guide id="4" pos="3636">
          <p15:clr>
            <a:srgbClr val="FBAE40"/>
          </p15:clr>
        </p15:guide>
        <p15:guide id="5" orient="horz" pos="3135"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eldia verticaal">
    <p:spTree>
      <p:nvGrpSpPr>
        <p:cNvPr id="1" name=""/>
        <p:cNvGrpSpPr/>
        <p:nvPr/>
      </p:nvGrpSpPr>
      <p:grpSpPr>
        <a:xfrm>
          <a:off x="0" y="0"/>
          <a:ext cx="0" cy="0"/>
          <a:chOff x="0" y="0"/>
          <a:chExt cx="0" cy="0"/>
        </a:xfrm>
      </p:grpSpPr>
      <p:sp>
        <p:nvSpPr>
          <p:cNvPr id="13" name="Rechthoek 12"/>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4" name="Afbeelding 1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8" name="Tijdelijke aanduiding voor datum 17"/>
          <p:cNvSpPr>
            <a:spLocks noGrp="1"/>
          </p:cNvSpPr>
          <p:nvPr>
            <p:ph type="dt" sz="half" idx="17"/>
          </p:nvPr>
        </p:nvSpPr>
        <p:spPr/>
        <p:txBody>
          <a:bodyPr/>
          <a:lstStyle/>
          <a:p>
            <a:endParaRPr lang="nl-NL" dirty="0"/>
          </a:p>
        </p:txBody>
      </p:sp>
      <p:sp>
        <p:nvSpPr>
          <p:cNvPr id="19" name="Tijdelijke aanduiding voor voettekst 18"/>
          <p:cNvSpPr>
            <a:spLocks noGrp="1"/>
          </p:cNvSpPr>
          <p:nvPr>
            <p:ph type="ftr" sz="quarter" idx="18"/>
          </p:nvPr>
        </p:nvSpPr>
        <p:spPr/>
        <p:txBody>
          <a:bodyPr/>
          <a:lstStyle/>
          <a:p>
            <a:endParaRPr lang="nl-NL" dirty="0"/>
          </a:p>
        </p:txBody>
      </p:sp>
      <p:sp>
        <p:nvSpPr>
          <p:cNvPr id="20" name="Tijdelijke aanduiding voor dianummer 19"/>
          <p:cNvSpPr>
            <a:spLocks noGrp="1"/>
          </p:cNvSpPr>
          <p:nvPr>
            <p:ph type="sldNum" sz="quarter" idx="19"/>
          </p:nvPr>
        </p:nvSpPr>
        <p:spPr/>
        <p:txBody>
          <a:bodyPr/>
          <a:lstStyle/>
          <a:p>
            <a:fld id="{10A0A6AF-03C5-477E-939A-E28F7E7F05EA}" type="slidenum">
              <a:rPr lang="nl-NL" smtClean="0"/>
              <a:pPr/>
              <a:t>‹nr.›</a:t>
            </a:fld>
            <a:endParaRPr lang="nl-NL" dirty="0"/>
          </a:p>
        </p:txBody>
      </p:sp>
      <p:sp>
        <p:nvSpPr>
          <p:cNvPr id="24" name="Ondertitel 2"/>
          <p:cNvSpPr>
            <a:spLocks noGrp="1"/>
          </p:cNvSpPr>
          <p:nvPr>
            <p:ph type="subTitle" idx="1"/>
          </p:nvPr>
        </p:nvSpPr>
        <p:spPr>
          <a:xfrm>
            <a:off x="6556176" y="3427413"/>
            <a:ext cx="5004000" cy="1870144"/>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nl-NL" dirty="0"/>
          </a:p>
        </p:txBody>
      </p:sp>
      <p:sp>
        <p:nvSpPr>
          <p:cNvPr id="25"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21" name="Titel 1"/>
          <p:cNvSpPr>
            <a:spLocks noGrp="1"/>
          </p:cNvSpPr>
          <p:nvPr>
            <p:ph type="ctrTitle"/>
          </p:nvPr>
        </p:nvSpPr>
        <p:spPr>
          <a:xfrm>
            <a:off x="6554588" y="2024063"/>
            <a:ext cx="5004000" cy="1403350"/>
          </a:xfrm>
        </p:spPr>
        <p:txBody>
          <a:bodyPr tIns="90000" bIns="90000" anchor="b">
            <a:normAutofit/>
          </a:bodyPr>
          <a:lstStyle>
            <a:lvl1pPr algn="l">
              <a:defRPr sz="3600">
                <a:solidFill>
                  <a:schemeClr val="bg1"/>
                </a:solidFill>
              </a:defRPr>
            </a:lvl1pPr>
          </a:lstStyle>
          <a:p>
            <a:r>
              <a:rPr lang="en-GB"/>
              <a:t>Click to edit Master title style</a:t>
            </a:r>
            <a:endParaRPr lang="nl-NL" dirty="0"/>
          </a:p>
        </p:txBody>
      </p:sp>
      <p:pic>
        <p:nvPicPr>
          <p:cNvPr id="11" name="Afbeelding 10">
            <a:extLst>
              <a:ext uri="{FF2B5EF4-FFF2-40B4-BE49-F238E27FC236}">
                <a16:creationId xmlns:a16="http://schemas.microsoft.com/office/drawing/2014/main" id="{A2B5321D-EB1C-2142-8695-68E40A9D896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12" name="Picture 11">
            <a:extLst>
              <a:ext uri="{FF2B5EF4-FFF2-40B4-BE49-F238E27FC236}">
                <a16:creationId xmlns:a16="http://schemas.microsoft.com/office/drawing/2014/main" id="{4EE87840-2D50-504F-8D23-2C8722BCA48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719628" y="5214707"/>
            <a:ext cx="1838960" cy="853440"/>
          </a:xfrm>
          <a:prstGeom prst="rect">
            <a:avLst/>
          </a:prstGeom>
        </p:spPr>
      </p:pic>
    </p:spTree>
    <p:extLst>
      <p:ext uri="{BB962C8B-B14F-4D97-AF65-F5344CB8AC3E}">
        <p14:creationId xmlns:p14="http://schemas.microsoft.com/office/powerpoint/2010/main" val="10659736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eldia horizontaal">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879600"/>
            <a:ext cx="10923588" cy="1547813"/>
          </a:xfrm>
        </p:spPr>
        <p:txBody>
          <a:bodyPr anchor="ctr" anchorCtr="0">
            <a:normAutofit/>
          </a:bodyPr>
          <a:lstStyle>
            <a:lvl1pPr>
              <a:defRPr sz="4800">
                <a:solidFill>
                  <a:schemeClr val="bg1"/>
                </a:solidFill>
              </a:defRPr>
            </a:lvl1pPr>
          </a:lstStyle>
          <a:p>
            <a:r>
              <a:rPr lang="en-GB"/>
              <a:t>Click to edit Master title style</a:t>
            </a:r>
            <a:endParaRPr lang="nl-NL" dirty="0"/>
          </a:p>
        </p:txBody>
      </p:sp>
      <p:pic>
        <p:nvPicPr>
          <p:cNvPr id="7" name="Afbeelding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5" name="Tijdelijke aanduiding voor datum 14"/>
          <p:cNvSpPr>
            <a:spLocks noGrp="1"/>
          </p:cNvSpPr>
          <p:nvPr>
            <p:ph type="dt" sz="half" idx="14"/>
          </p:nvPr>
        </p:nvSpPr>
        <p:spPr/>
        <p:txBody>
          <a:bodyPr/>
          <a:lstStyle/>
          <a:p>
            <a:endParaRPr lang="nl-NL" dirty="0"/>
          </a:p>
        </p:txBody>
      </p:sp>
      <p:sp>
        <p:nvSpPr>
          <p:cNvPr id="16" name="Tijdelijke aanduiding voor voettekst 15"/>
          <p:cNvSpPr>
            <a:spLocks noGrp="1"/>
          </p:cNvSpPr>
          <p:nvPr>
            <p:ph type="ftr" sz="quarter" idx="15"/>
          </p:nvPr>
        </p:nvSpPr>
        <p:spPr/>
        <p:txBody>
          <a:bodyPr/>
          <a:lstStyle/>
          <a:p>
            <a:endParaRPr lang="nl-NL" dirty="0"/>
          </a:p>
        </p:txBody>
      </p:sp>
      <p:sp>
        <p:nvSpPr>
          <p:cNvPr id="17" name="Tijdelijke aanduiding voor dianummer 16"/>
          <p:cNvSpPr>
            <a:spLocks noGrp="1"/>
          </p:cNvSpPr>
          <p:nvPr>
            <p:ph type="sldNum" sz="quarter" idx="16"/>
          </p:nvPr>
        </p:nvSpPr>
        <p:spPr/>
        <p:txBody>
          <a:bodyPr/>
          <a:lstStyle/>
          <a:p>
            <a:fld id="{10A0A6AF-03C5-477E-939A-E28F7E7F05EA}" type="slidenum">
              <a:rPr lang="nl-NL" smtClean="0"/>
              <a:pPr/>
              <a:t>‹nr.›</a:t>
            </a:fld>
            <a:endParaRPr lang="nl-NL" dirty="0"/>
          </a:p>
        </p:txBody>
      </p:sp>
      <p:sp>
        <p:nvSpPr>
          <p:cNvPr id="9" name="Ondertitel 2"/>
          <p:cNvSpPr>
            <a:spLocks noGrp="1"/>
          </p:cNvSpPr>
          <p:nvPr>
            <p:ph type="subTitle" idx="1"/>
          </p:nvPr>
        </p:nvSpPr>
        <p:spPr>
          <a:xfrm>
            <a:off x="635000" y="3749487"/>
            <a:ext cx="10925176" cy="2077232"/>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nl-NL" dirty="0"/>
          </a:p>
        </p:txBody>
      </p:sp>
      <p:sp>
        <p:nvSpPr>
          <p:cNvPr id="10" name="Tijdelijke aanduiding voor tekst 16"/>
          <p:cNvSpPr>
            <a:spLocks noGrp="1"/>
          </p:cNvSpPr>
          <p:nvPr>
            <p:ph type="body" sz="quarter" idx="10" hasCustomPrompt="1"/>
          </p:nvPr>
        </p:nvSpPr>
        <p:spPr>
          <a:xfrm>
            <a:off x="633412" y="5829386"/>
            <a:ext cx="500538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pic>
        <p:nvPicPr>
          <p:cNvPr id="12" name="Afbeelding 11">
            <a:extLst>
              <a:ext uri="{FF2B5EF4-FFF2-40B4-BE49-F238E27FC236}">
                <a16:creationId xmlns:a16="http://schemas.microsoft.com/office/drawing/2014/main" id="{DCC7F95A-D18A-7B46-B9E6-264077809E4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11" name="Picture 10">
            <a:extLst>
              <a:ext uri="{FF2B5EF4-FFF2-40B4-BE49-F238E27FC236}">
                <a16:creationId xmlns:a16="http://schemas.microsoft.com/office/drawing/2014/main" id="{4DC54FCE-225F-F943-A710-E6EC2F85A166}"/>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9730922" y="5118457"/>
            <a:ext cx="1816372" cy="853440"/>
          </a:xfrm>
          <a:prstGeom prst="rect">
            <a:avLst/>
          </a:prstGeom>
        </p:spPr>
      </p:pic>
    </p:spTree>
    <p:extLst>
      <p:ext uri="{BB962C8B-B14F-4D97-AF65-F5344CB8AC3E}">
        <p14:creationId xmlns:p14="http://schemas.microsoft.com/office/powerpoint/2010/main" val="16099450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houdsopgave">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Titel 1"/>
          <p:cNvSpPr>
            <a:spLocks noGrp="1"/>
          </p:cNvSpPr>
          <p:nvPr>
            <p:ph type="title"/>
          </p:nvPr>
        </p:nvSpPr>
        <p:spPr>
          <a:xfrm>
            <a:off x="634999" y="2636838"/>
            <a:ext cx="5003801" cy="1584325"/>
          </a:xfrm>
        </p:spPr>
        <p:txBody>
          <a:bodyPr anchor="ctr" anchorCtr="0">
            <a:normAutofit/>
          </a:bodyPr>
          <a:lstStyle>
            <a:lvl1pPr algn="r">
              <a:defRPr sz="3600">
                <a:solidFill>
                  <a:schemeClr val="bg1"/>
                </a:solidFill>
              </a:defRPr>
            </a:lvl1pPr>
          </a:lstStyle>
          <a:p>
            <a:r>
              <a:rPr lang="en-GB"/>
              <a:t>Click to edit Master title style</a:t>
            </a:r>
            <a:endParaRPr lang="nl-NL" dirty="0"/>
          </a:p>
        </p:txBody>
      </p:sp>
      <p:sp>
        <p:nvSpPr>
          <p:cNvPr id="13" name="Tijdelijke aanduiding voor tekst 4"/>
          <p:cNvSpPr>
            <a:spLocks noGrp="1"/>
          </p:cNvSpPr>
          <p:nvPr>
            <p:ph type="body" sz="quarter" idx="15"/>
          </p:nvPr>
        </p:nvSpPr>
        <p:spPr>
          <a:xfrm>
            <a:off x="7791732" y="916926"/>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en-GB"/>
              <a:t>Click to edit Master text styles</a:t>
            </a:r>
          </a:p>
        </p:txBody>
      </p:sp>
      <p:sp>
        <p:nvSpPr>
          <p:cNvPr id="14" name="Tijdelijke aanduiding voor tekst 4"/>
          <p:cNvSpPr>
            <a:spLocks noGrp="1"/>
          </p:cNvSpPr>
          <p:nvPr>
            <p:ph type="body" sz="quarter" idx="16"/>
          </p:nvPr>
        </p:nvSpPr>
        <p:spPr>
          <a:xfrm>
            <a:off x="7791732" y="2061911"/>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en-GB"/>
              <a:t>Click to edit Master text styles</a:t>
            </a:r>
          </a:p>
        </p:txBody>
      </p:sp>
      <p:sp>
        <p:nvSpPr>
          <p:cNvPr id="15" name="Tijdelijke aanduiding voor tekst 4"/>
          <p:cNvSpPr>
            <a:spLocks noGrp="1"/>
          </p:cNvSpPr>
          <p:nvPr>
            <p:ph type="body" sz="quarter" idx="17"/>
          </p:nvPr>
        </p:nvSpPr>
        <p:spPr>
          <a:xfrm>
            <a:off x="7791732" y="3211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en-GB"/>
              <a:t>Click to edit Master text styles</a:t>
            </a:r>
          </a:p>
        </p:txBody>
      </p:sp>
      <p:sp>
        <p:nvSpPr>
          <p:cNvPr id="16" name="Tijdelijke aanduiding voor tekst 4"/>
          <p:cNvSpPr>
            <a:spLocks noGrp="1"/>
          </p:cNvSpPr>
          <p:nvPr>
            <p:ph type="body" sz="quarter" idx="18"/>
          </p:nvPr>
        </p:nvSpPr>
        <p:spPr>
          <a:xfrm>
            <a:off x="7791732" y="43524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en-GB"/>
              <a:t>Click to edit Master text styles</a:t>
            </a:r>
          </a:p>
        </p:txBody>
      </p:sp>
      <p:sp>
        <p:nvSpPr>
          <p:cNvPr id="17" name="Tijdelijke aanduiding voor tekst 4"/>
          <p:cNvSpPr>
            <a:spLocks noGrp="1"/>
          </p:cNvSpPr>
          <p:nvPr>
            <p:ph type="body" sz="quarter" idx="19"/>
          </p:nvPr>
        </p:nvSpPr>
        <p:spPr>
          <a:xfrm>
            <a:off x="7791732" y="5497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en-GB"/>
              <a:t>Click to edit Master text styles</a:t>
            </a:r>
          </a:p>
        </p:txBody>
      </p:sp>
      <p:sp>
        <p:nvSpPr>
          <p:cNvPr id="5" name="Tijdelijke aanduiding voor datum 4"/>
          <p:cNvSpPr>
            <a:spLocks noGrp="1"/>
          </p:cNvSpPr>
          <p:nvPr>
            <p:ph type="dt" sz="half" idx="20"/>
          </p:nvPr>
        </p:nvSpPr>
        <p:spPr/>
        <p:txBody>
          <a:bodyPr/>
          <a:lstStyle/>
          <a:p>
            <a:endParaRPr lang="nl-NL" dirty="0"/>
          </a:p>
        </p:txBody>
      </p:sp>
      <p:sp>
        <p:nvSpPr>
          <p:cNvPr id="9" name="Tijdelijke aanduiding voor voettekst 8"/>
          <p:cNvSpPr>
            <a:spLocks noGrp="1"/>
          </p:cNvSpPr>
          <p:nvPr>
            <p:ph type="ftr" sz="quarter" idx="21"/>
          </p:nvPr>
        </p:nvSpPr>
        <p:spPr/>
        <p:txBody>
          <a:bodyPr/>
          <a:lstStyle/>
          <a:p>
            <a:endParaRPr lang="nl-NL" dirty="0"/>
          </a:p>
        </p:txBody>
      </p:sp>
      <p:sp>
        <p:nvSpPr>
          <p:cNvPr id="18" name="Tijdelijke aanduiding voor dianummer 17"/>
          <p:cNvSpPr>
            <a:spLocks noGrp="1"/>
          </p:cNvSpPr>
          <p:nvPr>
            <p:ph type="sldNum" sz="quarter" idx="22"/>
          </p:nvPr>
        </p:nvSpPr>
        <p:spPr/>
        <p:txBody>
          <a:bodyPr/>
          <a:lstStyle/>
          <a:p>
            <a:fld id="{10A0A6AF-03C5-477E-939A-E28F7E7F05EA}" type="slidenum">
              <a:rPr lang="nl-NL" smtClean="0"/>
              <a:pPr/>
              <a:t>‹nr.›</a:t>
            </a:fld>
            <a:endParaRPr lang="nl-NL" dirty="0"/>
          </a:p>
        </p:txBody>
      </p:sp>
      <p:sp>
        <p:nvSpPr>
          <p:cNvPr id="22" name="Tijdelijke aanduiding voor tekst 2"/>
          <p:cNvSpPr>
            <a:spLocks noGrp="1"/>
          </p:cNvSpPr>
          <p:nvPr>
            <p:ph type="body" sz="quarter" idx="10" hasCustomPrompt="1"/>
          </p:nvPr>
        </p:nvSpPr>
        <p:spPr>
          <a:xfrm>
            <a:off x="6418727" y="998445"/>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3" name="Tijdelijke aanduiding voor tekst 2"/>
          <p:cNvSpPr>
            <a:spLocks noGrp="1"/>
          </p:cNvSpPr>
          <p:nvPr>
            <p:ph type="body" sz="quarter" idx="11" hasCustomPrompt="1"/>
          </p:nvPr>
        </p:nvSpPr>
        <p:spPr>
          <a:xfrm>
            <a:off x="6418727" y="2143674"/>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4" name="Tijdelijke aanduiding voor tekst 2"/>
          <p:cNvSpPr>
            <a:spLocks noGrp="1"/>
          </p:cNvSpPr>
          <p:nvPr>
            <p:ph type="body" sz="quarter" idx="12" hasCustomPrompt="1"/>
          </p:nvPr>
        </p:nvSpPr>
        <p:spPr>
          <a:xfrm>
            <a:off x="6418727" y="3288903"/>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5" name="Tijdelijke aanduiding voor tekst 2"/>
          <p:cNvSpPr>
            <a:spLocks noGrp="1"/>
          </p:cNvSpPr>
          <p:nvPr>
            <p:ph type="body" sz="quarter" idx="13" hasCustomPrompt="1"/>
          </p:nvPr>
        </p:nvSpPr>
        <p:spPr>
          <a:xfrm>
            <a:off x="6418727" y="4434132"/>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6" name="Tijdelijke aanduiding voor tekst 2"/>
          <p:cNvSpPr>
            <a:spLocks noGrp="1"/>
          </p:cNvSpPr>
          <p:nvPr>
            <p:ph type="body" sz="quarter" idx="14" hasCustomPrompt="1"/>
          </p:nvPr>
        </p:nvSpPr>
        <p:spPr>
          <a:xfrm>
            <a:off x="6418727" y="5579361"/>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pic>
        <p:nvPicPr>
          <p:cNvPr id="21" name="Afbeelding 20">
            <a:extLst>
              <a:ext uri="{FF2B5EF4-FFF2-40B4-BE49-F238E27FC236}">
                <a16:creationId xmlns:a16="http://schemas.microsoft.com/office/drawing/2014/main" id="{568E4D4D-B363-A449-9181-2C96A3C5386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481552297"/>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nhoudsopgave met afbeelding">
    <p:spTree>
      <p:nvGrpSpPr>
        <p:cNvPr id="1" name=""/>
        <p:cNvGrpSpPr/>
        <p:nvPr/>
      </p:nvGrpSpPr>
      <p:grpSpPr>
        <a:xfrm>
          <a:off x="0" y="0"/>
          <a:ext cx="0" cy="0"/>
          <a:chOff x="0" y="0"/>
          <a:chExt cx="0" cy="0"/>
        </a:xfrm>
      </p:grpSpPr>
      <p:sp>
        <p:nvSpPr>
          <p:cNvPr id="12" name="Tijdelijke aanduiding voor afbeelding 11">
            <a:extLst>
              <a:ext uri="{FF2B5EF4-FFF2-40B4-BE49-F238E27FC236}">
                <a16:creationId xmlns:a16="http://schemas.microsoft.com/office/drawing/2014/main" id="{65CDA938-34ED-EC47-B19D-D582D052909F}"/>
              </a:ext>
            </a:extLst>
          </p:cNvPr>
          <p:cNvSpPr>
            <a:spLocks noGrp="1"/>
          </p:cNvSpPr>
          <p:nvPr>
            <p:ph type="pic" sz="quarter" idx="10"/>
          </p:nvPr>
        </p:nvSpPr>
        <p:spPr>
          <a:xfrm>
            <a:off x="0" y="0"/>
            <a:ext cx="6098242" cy="6858000"/>
          </a:xfrm>
          <a:custGeom>
            <a:avLst/>
            <a:gdLst>
              <a:gd name="connsiteX0" fmla="*/ 0 w 6098242"/>
              <a:gd name="connsiteY0" fmla="*/ 0 h 6858000"/>
              <a:gd name="connsiteX1" fmla="*/ 5860200 w 6098242"/>
              <a:gd name="connsiteY1" fmla="*/ 0 h 6858000"/>
              <a:gd name="connsiteX2" fmla="*/ 5860200 w 6098242"/>
              <a:gd name="connsiteY2" fmla="*/ 712800 h 6858000"/>
              <a:gd name="connsiteX3" fmla="*/ 6098242 w 6098242"/>
              <a:gd name="connsiteY3" fmla="*/ 712800 h 6858000"/>
              <a:gd name="connsiteX4" fmla="*/ 6098242 w 6098242"/>
              <a:gd name="connsiteY4" fmla="*/ 6858000 h 6858000"/>
              <a:gd name="connsiteX5" fmla="*/ 0 w 6098242"/>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8242" h="6858000">
                <a:moveTo>
                  <a:pt x="0" y="0"/>
                </a:moveTo>
                <a:lnTo>
                  <a:pt x="5860200" y="0"/>
                </a:lnTo>
                <a:lnTo>
                  <a:pt x="5860200" y="712800"/>
                </a:lnTo>
                <a:lnTo>
                  <a:pt x="6098242" y="712800"/>
                </a:lnTo>
                <a:lnTo>
                  <a:pt x="6098242" y="6858000"/>
                </a:lnTo>
                <a:lnTo>
                  <a:pt x="0" y="6858000"/>
                </a:lnTo>
                <a:close/>
              </a:path>
            </a:pathLst>
          </a:custGeom>
          <a:noFill/>
        </p:spPr>
        <p:txBody>
          <a:bodyPr vert="horz" wrap="square" lIns="612000" tIns="45720" rIns="91440" bIns="45720" rtlCol="0" anchor="ctr" anchorCtr="0">
            <a:noAutofit/>
          </a:bodyPr>
          <a:lstStyle>
            <a:lvl1pPr>
              <a:defRPr lang="nl-NL" dirty="0"/>
            </a:lvl1pPr>
          </a:lstStyle>
          <a:p>
            <a:pPr lvl="0"/>
            <a:r>
              <a:rPr lang="en-GB"/>
              <a:t>Click icon to add picture</a:t>
            </a:r>
            <a:endParaRPr lang="nl-NL" dirty="0"/>
          </a:p>
        </p:txBody>
      </p:sp>
      <p:sp>
        <p:nvSpPr>
          <p:cNvPr id="5" name="Rechthoek 4"/>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1"/>
          <p:cNvSpPr>
            <a:spLocks noGrp="1"/>
          </p:cNvSpPr>
          <p:nvPr>
            <p:ph type="body" sz="quarter" idx="13"/>
          </p:nvPr>
        </p:nvSpPr>
        <p:spPr>
          <a:xfrm>
            <a:off x="6553200" y="2289600"/>
            <a:ext cx="5004000" cy="3931813"/>
          </a:xfrm>
        </p:spPr>
        <p:txBody>
          <a:bodyPr/>
          <a:lstStyle>
            <a:lvl1pPr marL="457200" indent="-457200">
              <a:buClr>
                <a:schemeClr val="bg1"/>
              </a:buClr>
              <a:buFont typeface="+mj-lt"/>
              <a:buAutoNum type="arabicPeriod"/>
              <a:defRPr>
                <a:solidFill>
                  <a:schemeClr val="bg1"/>
                </a:solidFill>
              </a:defRPr>
            </a:lvl1pPr>
            <a:lvl2pPr marL="684000" indent="-216000">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Tx/>
              <a:defRPr>
                <a:solidFill>
                  <a:schemeClr val="bg1"/>
                </a:solidFill>
              </a:defRPr>
            </a:lvl5pPr>
          </a:lstStyle>
          <a:p>
            <a:pPr lvl="0"/>
            <a:r>
              <a:rPr lang="en-GB"/>
              <a:t>Click to edit Master text styles</a:t>
            </a:r>
          </a:p>
        </p:txBody>
      </p:sp>
      <p:sp>
        <p:nvSpPr>
          <p:cNvPr id="6" name="Titel 5"/>
          <p:cNvSpPr>
            <a:spLocks noGrp="1"/>
          </p:cNvSpPr>
          <p:nvPr>
            <p:ph type="title"/>
          </p:nvPr>
        </p:nvSpPr>
        <p:spPr>
          <a:xfrm>
            <a:off x="6553200" y="1051200"/>
            <a:ext cx="5004000" cy="948047"/>
          </a:xfrm>
        </p:spPr>
        <p:txBody>
          <a:bodyPr/>
          <a:lstStyle>
            <a:lvl1pPr>
              <a:defRPr>
                <a:solidFill>
                  <a:schemeClr val="bg1"/>
                </a:solidFill>
              </a:defRPr>
            </a:lvl1pPr>
          </a:lstStyle>
          <a:p>
            <a:r>
              <a:rPr lang="en-GB"/>
              <a:t>Click to edit Master title style</a:t>
            </a:r>
            <a:endParaRPr lang="nl-NL" dirty="0"/>
          </a:p>
        </p:txBody>
      </p:sp>
      <p:sp>
        <p:nvSpPr>
          <p:cNvPr id="17" name="Tijdelijke aanduiding voor datum 16"/>
          <p:cNvSpPr>
            <a:spLocks noGrp="1"/>
          </p:cNvSpPr>
          <p:nvPr>
            <p:ph type="dt" sz="half" idx="14"/>
          </p:nvPr>
        </p:nvSpPr>
        <p:spPr/>
        <p:txBody>
          <a:bodyPr/>
          <a:lstStyle/>
          <a:p>
            <a:endParaRPr lang="nl-NL" dirty="0"/>
          </a:p>
        </p:txBody>
      </p:sp>
      <p:sp>
        <p:nvSpPr>
          <p:cNvPr id="18" name="Tijdelijke aanduiding voor voettekst 17"/>
          <p:cNvSpPr>
            <a:spLocks noGrp="1"/>
          </p:cNvSpPr>
          <p:nvPr>
            <p:ph type="ftr" sz="quarter" idx="15"/>
          </p:nvPr>
        </p:nvSpPr>
        <p:spPr/>
        <p:txBody>
          <a:bodyPr/>
          <a:lstStyle/>
          <a:p>
            <a:endParaRPr lang="nl-NL" dirty="0"/>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‹nr.›</a:t>
            </a:fld>
            <a:endParaRPr lang="nl-NL" dirty="0"/>
          </a:p>
        </p:txBody>
      </p:sp>
      <p:pic>
        <p:nvPicPr>
          <p:cNvPr id="10" name="Afbeelding 9">
            <a:extLst>
              <a:ext uri="{FF2B5EF4-FFF2-40B4-BE49-F238E27FC236}">
                <a16:creationId xmlns:a16="http://schemas.microsoft.com/office/drawing/2014/main" id="{4ACB56B7-4DC6-DB4B-9123-3C4E679C1A95}"/>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1536944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ekop">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4999" y="2636837"/>
            <a:ext cx="5003801" cy="1584325"/>
          </a:xfrm>
        </p:spPr>
        <p:txBody>
          <a:bodyPr anchor="b">
            <a:normAutofit/>
          </a:bodyPr>
          <a:lstStyle>
            <a:lvl1pPr algn="r">
              <a:defRPr sz="3600">
                <a:solidFill>
                  <a:schemeClr val="bg1"/>
                </a:solidFill>
              </a:defRPr>
            </a:lvl1pPr>
          </a:lstStyle>
          <a:p>
            <a:r>
              <a:rPr lang="en-GB"/>
              <a:t>Click to edit Master title style</a:t>
            </a:r>
            <a:endParaRPr lang="nl-NL" dirty="0"/>
          </a:p>
        </p:txBody>
      </p:sp>
      <p:sp>
        <p:nvSpPr>
          <p:cNvPr id="3" name="Tijdelijke aanduiding voor tekst 2"/>
          <p:cNvSpPr>
            <a:spLocks noGrp="1"/>
          </p:cNvSpPr>
          <p:nvPr>
            <p:ph type="body" idx="1"/>
          </p:nvPr>
        </p:nvSpPr>
        <p:spPr>
          <a:xfrm>
            <a:off x="634999" y="4221162"/>
            <a:ext cx="5003801" cy="2000251"/>
          </a:xfrm>
        </p:spPr>
        <p:txBody>
          <a:bodyPr tIns="90000" rIns="100800"/>
          <a:lstStyle>
            <a:lvl1pPr marL="0" indent="0" algn="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9" name="Tijdelijke aanduiding voor tekst 8"/>
          <p:cNvSpPr>
            <a:spLocks noGrp="1"/>
          </p:cNvSpPr>
          <p:nvPr>
            <p:ph type="body" sz="quarter" idx="13" hasCustomPrompt="1"/>
          </p:nvPr>
        </p:nvSpPr>
        <p:spPr>
          <a:xfrm>
            <a:off x="634999" y="1171575"/>
            <a:ext cx="5003801" cy="1463674"/>
          </a:xfrm>
        </p:spPr>
        <p:txBody>
          <a:bodyPr rIns="0" anchor="b" anchorCtr="0">
            <a:normAutofit/>
          </a:bodyPr>
          <a:lstStyle>
            <a:lvl1pPr marL="0" indent="0" algn="r">
              <a:buNone/>
              <a:defRPr sz="9600" b="1" i="0">
                <a:solidFill>
                  <a:schemeClr val="bg1"/>
                </a:solidFill>
              </a:defRPr>
            </a:lvl1pPr>
            <a:lvl2pPr marL="313200" indent="0" algn="r">
              <a:buNone/>
              <a:defRPr/>
            </a:lvl2pPr>
            <a:lvl3pPr marL="630000" indent="0" algn="r">
              <a:buNone/>
              <a:defRPr/>
            </a:lvl3pPr>
            <a:lvl4pPr marL="943200" indent="0" algn="r">
              <a:buNone/>
              <a:defRPr/>
            </a:lvl4pPr>
            <a:lvl5pPr marL="1260000" indent="0" algn="r">
              <a:buNone/>
              <a:defRPr/>
            </a:lvl5pPr>
          </a:lstStyle>
          <a:p>
            <a:pPr lvl="0"/>
            <a:r>
              <a:rPr lang="nl-NL" dirty="0"/>
              <a:t>#</a:t>
            </a:r>
          </a:p>
        </p:txBody>
      </p:sp>
      <p:sp>
        <p:nvSpPr>
          <p:cNvPr id="10" name="Tijdelijke aanduiding voor datum 9"/>
          <p:cNvSpPr>
            <a:spLocks noGrp="1"/>
          </p:cNvSpPr>
          <p:nvPr>
            <p:ph type="dt" sz="half" idx="14"/>
          </p:nvPr>
        </p:nvSpPr>
        <p:spPr/>
        <p:txBody>
          <a:bodyPr/>
          <a:lstStyle/>
          <a:p>
            <a:endParaRPr lang="nl-NL" dirty="0"/>
          </a:p>
        </p:txBody>
      </p:sp>
      <p:sp>
        <p:nvSpPr>
          <p:cNvPr id="12" name="Tijdelijke aanduiding voor voettekst 11"/>
          <p:cNvSpPr>
            <a:spLocks noGrp="1"/>
          </p:cNvSpPr>
          <p:nvPr>
            <p:ph type="ftr" sz="quarter" idx="15"/>
          </p:nvPr>
        </p:nvSpPr>
        <p:spPr/>
        <p:txBody>
          <a:bodyPr/>
          <a:lstStyle/>
          <a:p>
            <a:endParaRPr lang="nl-NL" dirty="0"/>
          </a:p>
        </p:txBody>
      </p:sp>
      <p:sp>
        <p:nvSpPr>
          <p:cNvPr id="13" name="Tijdelijke aanduiding voor dianummer 12"/>
          <p:cNvSpPr>
            <a:spLocks noGrp="1"/>
          </p:cNvSpPr>
          <p:nvPr>
            <p:ph type="sldNum" sz="quarter" idx="16"/>
          </p:nvPr>
        </p:nvSpPr>
        <p:spPr/>
        <p:txBody>
          <a:bodyPr/>
          <a:lstStyle/>
          <a:p>
            <a:fld id="{10A0A6AF-03C5-477E-939A-E28F7E7F05EA}" type="slidenum">
              <a:rPr lang="nl-NL" smtClean="0"/>
              <a:pPr/>
              <a:t>‹nr.›</a:t>
            </a:fld>
            <a:endParaRPr lang="nl-NL" dirty="0"/>
          </a:p>
        </p:txBody>
      </p:sp>
      <p:pic>
        <p:nvPicPr>
          <p:cNvPr id="11" name="Afbeelding 10">
            <a:extLst>
              <a:ext uri="{FF2B5EF4-FFF2-40B4-BE49-F238E27FC236}">
                <a16:creationId xmlns:a16="http://schemas.microsoft.com/office/drawing/2014/main" id="{FECF2DFE-783B-454A-9C87-526A42EB5C16}"/>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pic>
        <p:nvPicPr>
          <p:cNvPr id="15" name="Picture 14">
            <a:extLst>
              <a:ext uri="{FF2B5EF4-FFF2-40B4-BE49-F238E27FC236}">
                <a16:creationId xmlns:a16="http://schemas.microsoft.com/office/drawing/2014/main" id="{9145091C-F072-9E4F-B1EC-2B7A2D0726C5}"/>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730922" y="5118457"/>
            <a:ext cx="1816372" cy="853440"/>
          </a:xfrm>
          <a:prstGeom prst="rect">
            <a:avLst/>
          </a:prstGeom>
        </p:spPr>
      </p:pic>
    </p:spTree>
    <p:extLst>
      <p:ext uri="{BB962C8B-B14F-4D97-AF65-F5344CB8AC3E}">
        <p14:creationId xmlns:p14="http://schemas.microsoft.com/office/powerpoint/2010/main" val="2005688301"/>
      </p:ext>
    </p:extLst>
  </p:cSld>
  <p:clrMapOvr>
    <a:masterClrMapping/>
  </p:clrMapOvr>
  <p:extLst>
    <p:ext uri="{DCECCB84-F9BA-43D5-87BE-67443E8EF086}">
      <p15:sldGuideLst xmlns:p15="http://schemas.microsoft.com/office/powerpoint/2012/main">
        <p15:guide id="1" orient="horz" pos="1661" userDrawn="1">
          <p15:clr>
            <a:srgbClr val="FBAE40"/>
          </p15:clr>
        </p15:guide>
        <p15:guide id="2" orient="horz" pos="2659"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5000" y="1052513"/>
            <a:ext cx="10923588" cy="948047"/>
          </a:xfrm>
          <a:prstGeom prst="rect">
            <a:avLst/>
          </a:prstGeom>
        </p:spPr>
        <p:txBody>
          <a:bodyPr vert="horz" lIns="91440" tIns="45720" rIns="91440" bIns="45720" rtlCol="0" anchor="b" anchorCtr="0">
            <a:normAutofit/>
          </a:bodyPr>
          <a:lstStyle/>
          <a:p>
            <a:r>
              <a:rPr lang="nl-NL" dirty="0"/>
              <a:t>Klik om de stijl te bewerken</a:t>
            </a:r>
          </a:p>
        </p:txBody>
      </p:sp>
      <p:sp>
        <p:nvSpPr>
          <p:cNvPr id="3" name="Tijdelijke aanduiding voor tekst 2"/>
          <p:cNvSpPr>
            <a:spLocks noGrp="1"/>
          </p:cNvSpPr>
          <p:nvPr>
            <p:ph type="body" idx="1"/>
          </p:nvPr>
        </p:nvSpPr>
        <p:spPr>
          <a:xfrm>
            <a:off x="635000" y="2289485"/>
            <a:ext cx="10923588" cy="3931928"/>
          </a:xfrm>
          <a:prstGeom prst="rect">
            <a:avLst/>
          </a:prstGeom>
        </p:spPr>
        <p:txBody>
          <a:bodyPr vert="horz" lIns="91440" tIns="45720" rIns="91440" bIns="45720" rtlCol="0">
            <a:normAutofit/>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a:p>
            <a:pPr lvl="5"/>
            <a:r>
              <a:rPr lang="nl-NL" dirty="0"/>
              <a:t>Zesde niveau</a:t>
            </a:r>
          </a:p>
          <a:p>
            <a:pPr lvl="6"/>
            <a:r>
              <a:rPr lang="nl-NL" dirty="0"/>
              <a:t>Zevende niveau</a:t>
            </a:r>
          </a:p>
          <a:p>
            <a:pPr lvl="7"/>
            <a:r>
              <a:rPr lang="nl-NL" dirty="0"/>
              <a:t>Achtste niveau</a:t>
            </a:r>
          </a:p>
          <a:p>
            <a:pPr lvl="8"/>
            <a:r>
              <a:rPr lang="nl-NL" dirty="0"/>
              <a:t>Negende niveau</a:t>
            </a:r>
          </a:p>
          <a:p>
            <a:pPr lvl="8"/>
            <a:endParaRPr lang="nl-NL" dirty="0"/>
          </a:p>
        </p:txBody>
      </p:sp>
      <p:sp>
        <p:nvSpPr>
          <p:cNvPr id="11" name="Tijdelijke aanduiding voor datum 3"/>
          <p:cNvSpPr>
            <a:spLocks noGrp="1"/>
          </p:cNvSpPr>
          <p:nvPr>
            <p:ph type="dt" sz="half" idx="2"/>
          </p:nvPr>
        </p:nvSpPr>
        <p:spPr>
          <a:xfrm>
            <a:off x="635000" y="6543488"/>
            <a:ext cx="5003800" cy="264272"/>
          </a:xfrm>
          <a:prstGeom prst="rect">
            <a:avLst/>
          </a:prstGeom>
        </p:spPr>
        <p:txBody>
          <a:bodyPr vert="horz" lIns="91440" tIns="0" rIns="91440" bIns="45720" rtlCol="0" anchor="t" anchorCtr="0"/>
          <a:lstStyle>
            <a:lvl1pPr algn="l">
              <a:defRPr sz="1050">
                <a:solidFill>
                  <a:schemeClr val="bg1">
                    <a:lumMod val="65000"/>
                  </a:schemeClr>
                </a:solidFill>
              </a:defRPr>
            </a:lvl1pPr>
          </a:lstStyle>
          <a:p>
            <a:endParaRPr lang="nl-NL" dirty="0"/>
          </a:p>
        </p:txBody>
      </p:sp>
      <p:sp>
        <p:nvSpPr>
          <p:cNvPr id="14"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endParaRPr lang="nl-NL" dirty="0"/>
          </a:p>
        </p:txBody>
      </p:sp>
      <p:sp>
        <p:nvSpPr>
          <p:cNvPr id="15" name="Tijdelijke aanduiding voor dianummer 5"/>
          <p:cNvSpPr>
            <a:spLocks noGrp="1"/>
          </p:cNvSpPr>
          <p:nvPr>
            <p:ph type="sldNum" sz="quarter" idx="4"/>
          </p:nvPr>
        </p:nvSpPr>
        <p:spPr>
          <a:xfrm>
            <a:off x="6553199" y="6221413"/>
            <a:ext cx="5005389" cy="322075"/>
          </a:xfrm>
          <a:prstGeom prst="rect">
            <a:avLst/>
          </a:prstGeom>
        </p:spPr>
        <p:txBody>
          <a:bodyPr vert="horz" lIns="91440" tIns="45720" rIns="0" bIns="45720" rtlCol="0" anchor="b" anchorCtr="0"/>
          <a:lstStyle>
            <a:lvl1pPr algn="r">
              <a:defRPr sz="1050">
                <a:solidFill>
                  <a:schemeClr val="bg1">
                    <a:lumMod val="65000"/>
                  </a:schemeClr>
                </a:solidFill>
              </a:defRPr>
            </a:lvl1pPr>
          </a:lstStyle>
          <a:p>
            <a:fld id="{10A0A6AF-03C5-477E-939A-E28F7E7F05EA}" type="slidenum">
              <a:rPr lang="nl-NL" smtClean="0"/>
              <a:pPr/>
              <a:t>‹nr.›</a:t>
            </a:fld>
            <a:endParaRPr lang="nl-NL" dirty="0"/>
          </a:p>
        </p:txBody>
      </p:sp>
      <p:pic>
        <p:nvPicPr>
          <p:cNvPr id="8" name="Afbeelding 7">
            <a:extLst>
              <a:ext uri="{FF2B5EF4-FFF2-40B4-BE49-F238E27FC236}">
                <a16:creationId xmlns:a16="http://schemas.microsoft.com/office/drawing/2014/main" id="{FD4EBA2F-FD7E-AA41-861E-9C1EB1EEA369}"/>
              </a:ext>
            </a:extLst>
          </p:cNvPr>
          <p:cNvPicPr>
            <a:picLocks noChangeAspect="1"/>
          </p:cNvPicPr>
          <p:nvPr userDrawn="1"/>
        </p:nvPicPr>
        <p:blipFill rotWithShape="1">
          <a:blip r:embed="rId39"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324857711"/>
      </p:ext>
    </p:extLst>
  </p:cSld>
  <p:clrMap bg1="lt1" tx1="dk1" bg2="lt2" tx2="dk2" accent1="accent1" accent2="accent2" accent3="accent3" accent4="accent4" accent5="accent5" accent6="accent6" hlink="hlink" folHlink="folHlink"/>
  <p:sldLayoutIdLst>
    <p:sldLayoutId id="2147483738" r:id="rId1"/>
    <p:sldLayoutId id="2147483650" r:id="rId2"/>
    <p:sldLayoutId id="2147483725" r:id="rId3"/>
    <p:sldLayoutId id="2147483719" r:id="rId4"/>
    <p:sldLayoutId id="2147483726" r:id="rId5"/>
    <p:sldLayoutId id="2147483666" r:id="rId6"/>
    <p:sldLayoutId id="2147483690" r:id="rId7"/>
    <p:sldLayoutId id="2147483728" r:id="rId8"/>
    <p:sldLayoutId id="2147483651" r:id="rId9"/>
    <p:sldLayoutId id="2147483652" r:id="rId10"/>
    <p:sldLayoutId id="2147483653" r:id="rId11"/>
    <p:sldLayoutId id="2147483654" r:id="rId12"/>
    <p:sldLayoutId id="2147483655" r:id="rId13"/>
    <p:sldLayoutId id="2147483656" r:id="rId14"/>
    <p:sldLayoutId id="2147483689" r:id="rId15"/>
    <p:sldLayoutId id="2147483712" r:id="rId16"/>
    <p:sldLayoutId id="2147483711" r:id="rId17"/>
    <p:sldLayoutId id="2147483675" r:id="rId18"/>
    <p:sldLayoutId id="2147483657" r:id="rId19"/>
    <p:sldLayoutId id="2147483691" r:id="rId20"/>
    <p:sldLayoutId id="2147483729" r:id="rId21"/>
    <p:sldLayoutId id="2147483739" r:id="rId22"/>
    <p:sldLayoutId id="2147483740" r:id="rId23"/>
    <p:sldLayoutId id="2147483718" r:id="rId24"/>
    <p:sldLayoutId id="2147483717" r:id="rId25"/>
    <p:sldLayoutId id="2147483714" r:id="rId26"/>
    <p:sldLayoutId id="2147483713" r:id="rId27"/>
    <p:sldLayoutId id="2147483716" r:id="rId28"/>
    <p:sldLayoutId id="2147483715" r:id="rId29"/>
    <p:sldLayoutId id="2147483707" r:id="rId30"/>
    <p:sldLayoutId id="2147483667" r:id="rId31"/>
    <p:sldLayoutId id="2147483702" r:id="rId32"/>
    <p:sldLayoutId id="2147483721" r:id="rId33"/>
    <p:sldLayoutId id="2147483700" r:id="rId34"/>
    <p:sldLayoutId id="2147483692" r:id="rId35"/>
    <p:sldLayoutId id="2147483722" r:id="rId36"/>
    <p:sldLayoutId id="2147483723" r:id="rId37"/>
  </p:sldLayoutIdLst>
  <p:hf hdr="0"/>
  <p:txStyles>
    <p:titleStyle>
      <a:lvl1pPr algn="l" defTabSz="914400" rtl="0" eaLnBrk="1" latinLnBrk="0" hangingPunct="1">
        <a:lnSpc>
          <a:spcPct val="90000"/>
        </a:lnSpc>
        <a:spcBef>
          <a:spcPct val="0"/>
        </a:spcBef>
        <a:buNone/>
        <a:defRPr sz="3600" b="0" kern="1200" baseline="0">
          <a:solidFill>
            <a:schemeClr val="tx2"/>
          </a:solidFill>
          <a:latin typeface="+mj-lt"/>
          <a:ea typeface="+mj-ea"/>
          <a:cs typeface="+mj-cs"/>
        </a:defRPr>
      </a:lvl1pPr>
    </p:titleStyle>
    <p:bodyStyle>
      <a:lvl1pPr marL="316800" indent="-316800" algn="l" defTabSz="914400" rtl="0" eaLnBrk="1" latinLnBrk="0" hangingPunct="1">
        <a:lnSpc>
          <a:spcPct val="90000"/>
        </a:lnSpc>
        <a:spcBef>
          <a:spcPts val="1200"/>
        </a:spcBef>
        <a:buClr>
          <a:schemeClr val="tx2"/>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chemeClr val="tx2"/>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chemeClr val="tx2"/>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Font typeface="Verdana" panose="020B0604030504040204" pitchFamily="34" charset="0"/>
        <a:buChar char="–"/>
        <a:defRPr sz="1600" kern="1200">
          <a:solidFill>
            <a:schemeClr val="tx2"/>
          </a:solidFill>
          <a:latin typeface="+mn-lt"/>
          <a:ea typeface="+mn-ea"/>
          <a:cs typeface="+mn-cs"/>
        </a:defRPr>
      </a:lvl5pPr>
      <a:lvl6pPr marL="1890000" indent="-316800" algn="l" defTabSz="914400" rtl="0" eaLnBrk="1" latinLnBrk="0" hangingPunct="1">
        <a:lnSpc>
          <a:spcPct val="90000"/>
        </a:lnSpc>
        <a:spcBef>
          <a:spcPts val="600"/>
        </a:spcBef>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SzPct val="25000"/>
        <a:buFont typeface="Verdana" panose="020B0604030504040204" pitchFamily="34" charset="0"/>
        <a:buChar char=" "/>
        <a:defRPr sz="1200" b="1" i="0" kern="1200">
          <a:solidFill>
            <a:schemeClr val="tx2"/>
          </a:solidFill>
          <a:latin typeface="+mn-lt"/>
          <a:ea typeface="+mn-ea"/>
          <a:cs typeface="+mn-cs"/>
        </a:defRPr>
      </a:lvl7pPr>
      <a:lvl8pPr marL="72000" indent="-72000" algn="l" defTabSz="914400" rtl="0" eaLnBrk="1" latinLnBrk="0" hangingPunct="1">
        <a:lnSpc>
          <a:spcPct val="90000"/>
        </a:lnSpc>
        <a:spcBef>
          <a:spcPts val="600"/>
        </a:spcBef>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chemeClr val="tx2"/>
        </a:buClr>
        <a:buFont typeface="Verdana" panose="020B0604030504040204" pitchFamily="34" charset="0"/>
        <a:buChar char="–"/>
        <a:defRPr sz="1200" i="0" kern="1200">
          <a:solidFill>
            <a:schemeClr val="tx1">
              <a:lumMod val="65000"/>
              <a:lumOff val="35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281" userDrawn="1">
          <p15:clr>
            <a:srgbClr val="F26B43"/>
          </p15:clr>
        </p15:guide>
        <p15:guide id="8" orient="horz" pos="3919" userDrawn="1">
          <p15:clr>
            <a:srgbClr val="F26B43"/>
          </p15:clr>
        </p15:guide>
        <p15:guide id="9" pos="3840" userDrawn="1">
          <p15:clr>
            <a:srgbClr val="F26B43"/>
          </p15:clr>
        </p15:guide>
        <p15:guide id="10" orient="horz" pos="2159" userDrawn="1">
          <p15:clr>
            <a:srgbClr val="F26B43"/>
          </p15:clr>
        </p15:guide>
        <p15:guide id="11" pos="400" userDrawn="1">
          <p15:clr>
            <a:srgbClr val="F26B43"/>
          </p15:clr>
        </p15:guide>
        <p15:guide id="12" pos="4128" userDrawn="1">
          <p15:clr>
            <a:srgbClr val="F26B43"/>
          </p15:clr>
        </p15:guide>
        <p15:guide id="13" pos="3552" userDrawn="1">
          <p15:clr>
            <a:srgbClr val="F26B43"/>
          </p15:clr>
        </p15:guide>
        <p15:guide id="14" orient="horz" pos="1275" userDrawn="1">
          <p15:clr>
            <a:srgbClr val="F26B43"/>
          </p15:clr>
        </p15:guide>
        <p15:guide id="15" orient="horz" pos="1434" userDrawn="1">
          <p15:clr>
            <a:srgbClr val="F26B43"/>
          </p15:clr>
        </p15:guide>
        <p15:guide id="16" pos="461" userDrawn="1">
          <p15:clr>
            <a:srgbClr val="F26B43"/>
          </p15:clr>
        </p15:guide>
        <p15:guide id="17" orient="horz" pos="663"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cid:image002.jpg@01D7521B.9EFBB690" TargetMode="External"/><Relationship Id="rId2" Type="http://schemas.openxmlformats.org/officeDocument/2006/relationships/image" Target="../media/image17.jpeg"/><Relationship Id="rId1" Type="http://schemas.openxmlformats.org/officeDocument/2006/relationships/slideLayout" Target="../slideLayouts/slideLayout32.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2.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2.xml"/></Relationships>
</file>

<file path=ppt/slides/_rels/slide21.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3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2.xml"/></Relationships>
</file>

<file path=ppt/slides/_rels/slide24.xml.rels><?xml version="1.0" encoding="UTF-8" standalone="yes"?>
<Relationships xmlns="http://schemas.openxmlformats.org/package/2006/relationships"><Relationship Id="rId3" Type="http://schemas.openxmlformats.org/officeDocument/2006/relationships/hyperlink" Target="https://www.informatiehuishouding.nl/open-op-orde" TargetMode="External"/><Relationship Id="rId2" Type="http://schemas.openxmlformats.org/officeDocument/2006/relationships/notesSlide" Target="../notesSlides/notesSlide12.xml"/><Relationship Id="rId1" Type="http://schemas.openxmlformats.org/officeDocument/2006/relationships/slideLayout" Target="../slideLayouts/slideLayout12.xml"/><Relationship Id="rId5" Type="http://schemas.openxmlformats.org/officeDocument/2006/relationships/hyperlink" Target="https://kia.pleio.nl/login" TargetMode="External"/><Relationship Id="rId4" Type="http://schemas.openxmlformats.org/officeDocument/2006/relationships/hyperlink" Target="https://www.informatiehuishouding.nl/open-op-orde/Producten+%26+publicaties/instrumenten/2021/06/18/nulmeting-informatiehuishouding-open-op-orde"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5.xml"/><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7.xml"/><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5453150" y="1471352"/>
            <a:ext cx="6189122" cy="3786447"/>
          </a:xfrm>
        </p:spPr>
        <p:txBody>
          <a:bodyPr>
            <a:normAutofit/>
          </a:bodyPr>
          <a:lstStyle/>
          <a:p>
            <a:r>
              <a:rPr lang="nl-NL" dirty="0"/>
              <a:t>Open op Orde</a:t>
            </a:r>
            <a:br>
              <a:rPr lang="nl-NL" dirty="0"/>
            </a:br>
            <a:br>
              <a:rPr lang="nl-NL" dirty="0"/>
            </a:br>
            <a:r>
              <a:rPr lang="nl-NL" dirty="0"/>
              <a:t>Het verbeterplan en de nulmeting</a:t>
            </a:r>
            <a:br>
              <a:rPr lang="nl-NL" dirty="0"/>
            </a:br>
            <a:br>
              <a:rPr lang="nl-NL" dirty="0"/>
            </a:br>
            <a:br>
              <a:rPr lang="nl-NL" dirty="0"/>
            </a:br>
            <a:r>
              <a:rPr lang="nl-NL" sz="1800" dirty="0">
                <a:solidFill>
                  <a:srgbClr val="FFFFFF"/>
                </a:solidFill>
              </a:rPr>
              <a:t>Eric Peters RDDI</a:t>
            </a:r>
            <a:br>
              <a:rPr lang="nl-NL" sz="1800" dirty="0"/>
            </a:br>
            <a:r>
              <a:rPr lang="nl-NL" sz="1800" dirty="0"/>
              <a:t>13 oktober 2021</a:t>
            </a:r>
          </a:p>
        </p:txBody>
      </p:sp>
      <p:pic>
        <p:nvPicPr>
          <p:cNvPr id="7" name="Afbeelding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4572572" cy="6858000"/>
          </a:xfrm>
          <a:prstGeom prst="rect">
            <a:avLst/>
          </a:prstGeom>
        </p:spPr>
      </p:pic>
    </p:spTree>
    <p:extLst>
      <p:ext uri="{BB962C8B-B14F-4D97-AF65-F5344CB8AC3E}">
        <p14:creationId xmlns:p14="http://schemas.microsoft.com/office/powerpoint/2010/main" val="9535336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el 10"/>
          <p:cNvSpPr>
            <a:spLocks noGrp="1"/>
          </p:cNvSpPr>
          <p:nvPr>
            <p:ph type="title"/>
          </p:nvPr>
        </p:nvSpPr>
        <p:spPr>
          <a:xfrm>
            <a:off x="439057" y="501328"/>
            <a:ext cx="10923588" cy="948047"/>
          </a:xfrm>
        </p:spPr>
        <p:txBody>
          <a:bodyPr/>
          <a:lstStyle/>
          <a:p>
            <a:r>
              <a:rPr lang="nl-NL" dirty="0"/>
              <a:t>Planning en dashboard</a:t>
            </a:r>
          </a:p>
        </p:txBody>
      </p:sp>
      <p:sp>
        <p:nvSpPr>
          <p:cNvPr id="4" name="Tijdelijke aanduiding voor dianummer 3"/>
          <p:cNvSpPr>
            <a:spLocks noGrp="1"/>
          </p:cNvSpPr>
          <p:nvPr>
            <p:ph type="sldNum" sz="quarter" idx="12"/>
          </p:nvPr>
        </p:nvSpPr>
        <p:spPr/>
        <p:txBody>
          <a:bodyPr/>
          <a:lstStyle/>
          <a:p>
            <a:fld id="{10A0A6AF-03C5-477E-939A-E28F7E7F05EA}" type="slidenum">
              <a:rPr lang="nl-NL" smtClean="0"/>
              <a:pPr/>
              <a:t>10</a:t>
            </a:fld>
            <a:endParaRPr lang="nl-NL" dirty="0"/>
          </a:p>
        </p:txBody>
      </p:sp>
      <p:sp>
        <p:nvSpPr>
          <p:cNvPr id="13" name="Tekstvak 12"/>
          <p:cNvSpPr txBox="1"/>
          <p:nvPr/>
        </p:nvSpPr>
        <p:spPr>
          <a:xfrm>
            <a:off x="439057" y="1608221"/>
            <a:ext cx="10923588" cy="4062651"/>
          </a:xfrm>
          <a:prstGeom prst="rect">
            <a:avLst/>
          </a:prstGeom>
          <a:noFill/>
        </p:spPr>
        <p:txBody>
          <a:bodyPr wrap="square" rtlCol="0">
            <a:spAutoFit/>
          </a:bodyPr>
          <a:lstStyle/>
          <a:p>
            <a:r>
              <a:rPr lang="nl-NL" sz="2000" b="1" dirty="0"/>
              <a:t>Planning</a:t>
            </a:r>
          </a:p>
          <a:p>
            <a:r>
              <a:rPr lang="nl-NL" sz="2000" dirty="0"/>
              <a:t>Je voert de nulmeting </a:t>
            </a:r>
            <a:r>
              <a:rPr lang="nl-NL" sz="2000" b="1" dirty="0"/>
              <a:t>dit jaar </a:t>
            </a:r>
            <a:r>
              <a:rPr lang="nl-NL" sz="2000" dirty="0"/>
              <a:t>uit en levert deze </a:t>
            </a:r>
            <a:r>
              <a:rPr lang="nl-NL" sz="2000" b="1" dirty="0"/>
              <a:t>uiterlijk 1 december 2021 </a:t>
            </a:r>
            <a:r>
              <a:rPr lang="nl-NL" sz="2000" dirty="0"/>
              <a:t>aan          bij de regeringscommissaris. De meting wordt vervolgens </a:t>
            </a:r>
            <a:r>
              <a:rPr lang="nl-NL" sz="2000" b="1" dirty="0"/>
              <a:t>jaarlijks</a:t>
            </a:r>
            <a:r>
              <a:rPr lang="nl-NL" sz="2000" dirty="0"/>
              <a:t> herhaald om de voortgang van de verbetering zichtbaar te maken. De regeringscommissaris zal hiervoor nog een planning afstemmen en communiceren.</a:t>
            </a:r>
          </a:p>
          <a:p>
            <a:endParaRPr lang="nl-NL" sz="2000" dirty="0"/>
          </a:p>
          <a:p>
            <a:endParaRPr lang="nl-NL" sz="2000" dirty="0"/>
          </a:p>
          <a:p>
            <a:r>
              <a:rPr lang="nl-NL" sz="2000" b="1" dirty="0"/>
              <a:t>Dashboard</a:t>
            </a:r>
          </a:p>
          <a:p>
            <a:r>
              <a:rPr lang="nl-NL" sz="2000" dirty="0"/>
              <a:t>De nulmeting zal worden verwerkt in een </a:t>
            </a:r>
            <a:r>
              <a:rPr lang="nl-NL" sz="2000" b="1" dirty="0"/>
              <a:t>Rijksbreed dashboard </a:t>
            </a:r>
            <a:r>
              <a:rPr lang="nl-NL" sz="2000" dirty="0"/>
              <a:t>Informatiehuishouding, waarop de vorderingen van de verbetering van de Informatiehuishouding van de rijksoverheid op </a:t>
            </a:r>
            <a:r>
              <a:rPr lang="nl-NL" sz="2000" i="1" dirty="0"/>
              <a:t>een</a:t>
            </a:r>
            <a:r>
              <a:rPr lang="nl-NL" sz="2000" dirty="0"/>
              <a:t> centrale plek terug te vinden zijn.</a:t>
            </a:r>
          </a:p>
          <a:p>
            <a:endParaRPr lang="nl-NL" dirty="0"/>
          </a:p>
        </p:txBody>
      </p:sp>
    </p:spTree>
    <p:extLst>
      <p:ext uri="{BB962C8B-B14F-4D97-AF65-F5344CB8AC3E}">
        <p14:creationId xmlns:p14="http://schemas.microsoft.com/office/powerpoint/2010/main" val="21273848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el 10"/>
          <p:cNvSpPr>
            <a:spLocks noGrp="1"/>
          </p:cNvSpPr>
          <p:nvPr>
            <p:ph type="title"/>
          </p:nvPr>
        </p:nvSpPr>
        <p:spPr>
          <a:xfrm>
            <a:off x="473075" y="205640"/>
            <a:ext cx="10680700" cy="832586"/>
          </a:xfrm>
        </p:spPr>
        <p:txBody>
          <a:bodyPr/>
          <a:lstStyle/>
          <a:p>
            <a:r>
              <a:rPr lang="nl-NL" dirty="0"/>
              <a:t>Nulmeting opbouw</a:t>
            </a:r>
          </a:p>
        </p:txBody>
      </p:sp>
      <p:sp>
        <p:nvSpPr>
          <p:cNvPr id="4" name="Tijdelijke aanduiding voor dianummer 3"/>
          <p:cNvSpPr>
            <a:spLocks noGrp="1"/>
          </p:cNvSpPr>
          <p:nvPr>
            <p:ph type="sldNum" sz="quarter" idx="12"/>
          </p:nvPr>
        </p:nvSpPr>
        <p:spPr/>
        <p:txBody>
          <a:bodyPr/>
          <a:lstStyle/>
          <a:p>
            <a:fld id="{10A0A6AF-03C5-477E-939A-E28F7E7F05EA}" type="slidenum">
              <a:rPr lang="nl-NL" smtClean="0"/>
              <a:pPr/>
              <a:t>11</a:t>
            </a:fld>
            <a:endParaRPr lang="nl-NL" dirty="0"/>
          </a:p>
        </p:txBody>
      </p:sp>
      <p:sp>
        <p:nvSpPr>
          <p:cNvPr id="13" name="Tekstvak 12"/>
          <p:cNvSpPr txBox="1"/>
          <p:nvPr/>
        </p:nvSpPr>
        <p:spPr>
          <a:xfrm>
            <a:off x="473075" y="1153686"/>
            <a:ext cx="10680700" cy="4093428"/>
          </a:xfrm>
          <a:prstGeom prst="rect">
            <a:avLst/>
          </a:prstGeom>
          <a:noFill/>
        </p:spPr>
        <p:txBody>
          <a:bodyPr wrap="square" rtlCol="0">
            <a:spAutoFit/>
          </a:bodyPr>
          <a:lstStyle/>
          <a:p>
            <a:r>
              <a:rPr lang="nl-NL" sz="2000" dirty="0"/>
              <a:t>De nulmeting is opgebouwd uit:</a:t>
            </a:r>
          </a:p>
          <a:p>
            <a:pPr marL="285750" indent="-285750">
              <a:buFont typeface="Arial" panose="020B0604020202020204" pitchFamily="34" charset="0"/>
              <a:buChar char="•"/>
            </a:pPr>
            <a:r>
              <a:rPr lang="en-US" sz="2000" dirty="0" err="1"/>
              <a:t>een</a:t>
            </a:r>
            <a:r>
              <a:rPr lang="en-US" sz="2000" dirty="0"/>
              <a:t> </a:t>
            </a:r>
            <a:r>
              <a:rPr lang="en-US" sz="2000" b="1" dirty="0" err="1"/>
              <a:t>Doelen-Inspanningen-Netwerk</a:t>
            </a:r>
            <a:r>
              <a:rPr lang="en-US" sz="2000" b="1" dirty="0"/>
              <a:t> </a:t>
            </a:r>
            <a:r>
              <a:rPr lang="en-US" sz="2000" b="1" dirty="0" err="1"/>
              <a:t>analyse</a:t>
            </a:r>
            <a:r>
              <a:rPr lang="en-US" sz="2000" b="1" dirty="0"/>
              <a:t> </a:t>
            </a:r>
            <a:r>
              <a:rPr lang="en-US" sz="2000" dirty="0"/>
              <a:t>van het </a:t>
            </a:r>
            <a:r>
              <a:rPr lang="en-US" sz="2000" dirty="0" err="1"/>
              <a:t>actieplan</a:t>
            </a:r>
            <a:r>
              <a:rPr lang="en-US" sz="2000" dirty="0"/>
              <a:t> Open op </a:t>
            </a:r>
            <a:r>
              <a:rPr lang="en-US" sz="2000" dirty="0" err="1"/>
              <a:t>Orde</a:t>
            </a:r>
            <a:r>
              <a:rPr lang="en-US" sz="2000" dirty="0"/>
              <a:t> en het </a:t>
            </a:r>
            <a:r>
              <a:rPr lang="en-US" sz="2000" dirty="0" err="1"/>
              <a:t>meerjarenplan</a:t>
            </a:r>
            <a:r>
              <a:rPr lang="en-US" sz="2000" dirty="0"/>
              <a:t> van RDDI</a:t>
            </a:r>
          </a:p>
          <a:p>
            <a:pPr marL="285750" indent="-285750">
              <a:buFont typeface="Arial" panose="020B0604020202020204" pitchFamily="34" charset="0"/>
              <a:buChar char="•"/>
            </a:pPr>
            <a:r>
              <a:rPr lang="nl-NL" sz="2000" dirty="0"/>
              <a:t>een -zich bij J&amp;V bewezen- </a:t>
            </a:r>
            <a:r>
              <a:rPr lang="nl-NL" sz="2000" b="1" dirty="0"/>
              <a:t>instrument</a:t>
            </a:r>
            <a:r>
              <a:rPr lang="nl-NL" sz="2000" dirty="0"/>
              <a:t> die de mate van bewustzijn en leiderschap meet. </a:t>
            </a:r>
          </a:p>
          <a:p>
            <a:pPr marL="285750" indent="-285750">
              <a:buFont typeface="Arial" panose="020B0604020202020204" pitchFamily="34" charset="0"/>
              <a:buChar char="•"/>
            </a:pPr>
            <a:r>
              <a:rPr lang="en-US" sz="2000" dirty="0" err="1"/>
              <a:t>Relevante</a:t>
            </a:r>
            <a:r>
              <a:rPr lang="en-US" sz="2000" dirty="0"/>
              <a:t> </a:t>
            </a:r>
            <a:r>
              <a:rPr lang="en-US" sz="2000" dirty="0" err="1"/>
              <a:t>vragen</a:t>
            </a:r>
            <a:r>
              <a:rPr lang="en-US" sz="2000" dirty="0"/>
              <a:t> in </a:t>
            </a:r>
            <a:r>
              <a:rPr lang="en-US" sz="2000" dirty="0" err="1"/>
              <a:t>relatie</a:t>
            </a:r>
            <a:r>
              <a:rPr lang="en-US" sz="2000" dirty="0"/>
              <a:t> tot Open op </a:t>
            </a:r>
            <a:r>
              <a:rPr lang="en-US" sz="2000" dirty="0" err="1"/>
              <a:t>Orde</a:t>
            </a:r>
            <a:r>
              <a:rPr lang="en-US" sz="2000" dirty="0"/>
              <a:t> </a:t>
            </a:r>
            <a:r>
              <a:rPr lang="en-US" sz="2000" dirty="0" err="1"/>
              <a:t>uit</a:t>
            </a:r>
            <a:r>
              <a:rPr lang="en-US" sz="2000" dirty="0"/>
              <a:t> </a:t>
            </a:r>
            <a:r>
              <a:rPr lang="nl-NL" sz="2000" dirty="0"/>
              <a:t>het </a:t>
            </a:r>
            <a:r>
              <a:rPr lang="nl-NL" sz="2000" b="1" dirty="0"/>
              <a:t>toetsingskader</a:t>
            </a:r>
            <a:r>
              <a:rPr lang="nl-NL" sz="2000" dirty="0"/>
              <a:t> van de Inspectie Overheidsinformatie en Erfgoed  </a:t>
            </a:r>
          </a:p>
          <a:p>
            <a:r>
              <a:rPr lang="nl-NL" sz="2000" dirty="0"/>
              <a:t>=&gt; Deze zijn samengevoegd tot één nulmeting. </a:t>
            </a:r>
          </a:p>
          <a:p>
            <a:endParaRPr lang="nl-NL" sz="2000" dirty="0"/>
          </a:p>
          <a:p>
            <a:r>
              <a:rPr lang="nl-NL" sz="2000" dirty="0"/>
              <a:t>We verwachten van de organisaties dat zij naar aanleiding van het actieplan Open op Orde acties gaan ondernemen die een vertaling zijn van de generieke acties uit het actieplan naar hun eigen, specifieke situatie. De nulmeting laat de vorderingen op die specifieke situaties binnen de organisaties zien.</a:t>
            </a:r>
          </a:p>
        </p:txBody>
      </p:sp>
    </p:spTree>
    <p:extLst>
      <p:ext uri="{BB962C8B-B14F-4D97-AF65-F5344CB8AC3E}">
        <p14:creationId xmlns:p14="http://schemas.microsoft.com/office/powerpoint/2010/main" val="6608985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el 10"/>
          <p:cNvSpPr>
            <a:spLocks noGrp="1"/>
          </p:cNvSpPr>
          <p:nvPr>
            <p:ph type="title"/>
          </p:nvPr>
        </p:nvSpPr>
        <p:spPr>
          <a:xfrm>
            <a:off x="415925" y="314512"/>
            <a:ext cx="10923588" cy="948047"/>
          </a:xfrm>
        </p:spPr>
        <p:txBody>
          <a:bodyPr/>
          <a:lstStyle/>
          <a:p>
            <a:r>
              <a:rPr lang="nl-NL" dirty="0"/>
              <a:t>Opbouw nulmeting</a:t>
            </a:r>
          </a:p>
        </p:txBody>
      </p:sp>
      <p:sp>
        <p:nvSpPr>
          <p:cNvPr id="4" name="Tijdelijke aanduiding voor dianummer 3"/>
          <p:cNvSpPr>
            <a:spLocks noGrp="1"/>
          </p:cNvSpPr>
          <p:nvPr>
            <p:ph type="sldNum" sz="quarter" idx="12"/>
          </p:nvPr>
        </p:nvSpPr>
        <p:spPr/>
        <p:txBody>
          <a:bodyPr/>
          <a:lstStyle/>
          <a:p>
            <a:fld id="{10A0A6AF-03C5-477E-939A-E28F7E7F05EA}" type="slidenum">
              <a:rPr lang="nl-NL" smtClean="0"/>
              <a:pPr/>
              <a:t>12</a:t>
            </a:fld>
            <a:endParaRPr lang="nl-NL" dirty="0"/>
          </a:p>
        </p:txBody>
      </p:sp>
      <p:sp>
        <p:nvSpPr>
          <p:cNvPr id="13" name="Tekstvak 12"/>
          <p:cNvSpPr txBox="1"/>
          <p:nvPr/>
        </p:nvSpPr>
        <p:spPr>
          <a:xfrm>
            <a:off x="415925" y="1536174"/>
            <a:ext cx="10923588" cy="3785652"/>
          </a:xfrm>
          <a:prstGeom prst="rect">
            <a:avLst/>
          </a:prstGeom>
          <a:noFill/>
        </p:spPr>
        <p:txBody>
          <a:bodyPr wrap="square" rtlCol="0">
            <a:spAutoFit/>
          </a:bodyPr>
          <a:lstStyle/>
          <a:p>
            <a:r>
              <a:rPr lang="nl-NL" sz="2000" dirty="0"/>
              <a:t>Hoofddoel  				vraag 1 t/m 5 </a:t>
            </a:r>
          </a:p>
          <a:p>
            <a:r>
              <a:rPr lang="nl-NL" sz="2000" dirty="0"/>
              <a:t>Professionals 				vraag 6 t/m 11  </a:t>
            </a:r>
          </a:p>
          <a:p>
            <a:r>
              <a:rPr lang="nl-NL" sz="2000" dirty="0"/>
              <a:t>Volume en aard van informatie  	vraag 12 t/m 20</a:t>
            </a:r>
          </a:p>
          <a:p>
            <a:r>
              <a:rPr lang="nl-NL" sz="2000" dirty="0"/>
              <a:t>Informatiesystemen  		 	vraag 21 t/m 24</a:t>
            </a:r>
          </a:p>
          <a:p>
            <a:r>
              <a:rPr lang="nl-NL" sz="2000" dirty="0"/>
              <a:t>Bestuur en naleving  	 		vraag 25 t/m 31</a:t>
            </a:r>
          </a:p>
          <a:p>
            <a:endParaRPr lang="en-US" sz="2000" dirty="0"/>
          </a:p>
          <a:p>
            <a:r>
              <a:rPr lang="en-US" sz="2000" dirty="0" err="1"/>
              <a:t>Vraagstelling</a:t>
            </a:r>
            <a:r>
              <a:rPr lang="en-US" sz="2000" dirty="0"/>
              <a:t> is </a:t>
            </a:r>
            <a:r>
              <a:rPr lang="en-US" sz="2000" b="1" dirty="0" err="1"/>
              <a:t>kwalitatief</a:t>
            </a:r>
            <a:r>
              <a:rPr lang="en-US" sz="2000" dirty="0"/>
              <a:t> en </a:t>
            </a:r>
            <a:r>
              <a:rPr lang="en-US" sz="2000" dirty="0" err="1"/>
              <a:t>vraagt</a:t>
            </a:r>
            <a:r>
              <a:rPr lang="en-US" sz="2000" dirty="0"/>
              <a:t> </a:t>
            </a:r>
            <a:r>
              <a:rPr lang="en-US" sz="2000" dirty="0" err="1"/>
              <a:t>daarmee</a:t>
            </a:r>
            <a:r>
              <a:rPr lang="en-US" sz="2000" dirty="0"/>
              <a:t> </a:t>
            </a:r>
            <a:r>
              <a:rPr lang="en-US" sz="2000" dirty="0" err="1"/>
              <a:t>beperkte</a:t>
            </a:r>
            <a:r>
              <a:rPr lang="en-US" sz="2000" dirty="0"/>
              <a:t> </a:t>
            </a:r>
            <a:r>
              <a:rPr lang="en-US" sz="2000" dirty="0" err="1"/>
              <a:t>inspanning</a:t>
            </a:r>
            <a:r>
              <a:rPr lang="en-US" sz="2000" dirty="0"/>
              <a:t> </a:t>
            </a:r>
            <a:r>
              <a:rPr lang="en-US" sz="2000" dirty="0" err="1"/>
              <a:t>voor</a:t>
            </a:r>
            <a:r>
              <a:rPr lang="en-US" sz="2000" dirty="0"/>
              <a:t> </a:t>
            </a:r>
            <a:r>
              <a:rPr lang="en-US" sz="2000" dirty="0" err="1"/>
              <a:t>beantwoording</a:t>
            </a:r>
            <a:r>
              <a:rPr lang="en-US" sz="2000" dirty="0"/>
              <a:t>.</a:t>
            </a:r>
          </a:p>
          <a:p>
            <a:endParaRPr lang="en-US" sz="2000" dirty="0"/>
          </a:p>
          <a:p>
            <a:r>
              <a:rPr lang="en-US" sz="2000" dirty="0" err="1"/>
              <a:t>Antwoordmogelijkheden</a:t>
            </a:r>
            <a:r>
              <a:rPr lang="en-US" sz="2000" dirty="0"/>
              <a:t> </a:t>
            </a:r>
            <a:r>
              <a:rPr lang="en-US" sz="2000" dirty="0" err="1"/>
              <a:t>zijn</a:t>
            </a:r>
            <a:r>
              <a:rPr lang="en-US" sz="2000" dirty="0"/>
              <a:t> </a:t>
            </a:r>
            <a:r>
              <a:rPr lang="en-US" sz="2000" dirty="0" err="1"/>
              <a:t>onderverdeeld</a:t>
            </a:r>
            <a:r>
              <a:rPr lang="en-US" sz="2000" dirty="0"/>
              <a:t> in </a:t>
            </a:r>
            <a:r>
              <a:rPr lang="en-US" sz="2000" b="1" dirty="0" err="1"/>
              <a:t>volwassenheidsniveau’s</a:t>
            </a:r>
            <a:r>
              <a:rPr lang="en-US" sz="2000" dirty="0"/>
              <a:t>.</a:t>
            </a:r>
          </a:p>
          <a:p>
            <a:r>
              <a:rPr lang="en-US" sz="2000" dirty="0" err="1"/>
              <a:t>Hierna</a:t>
            </a:r>
            <a:r>
              <a:rPr lang="en-US" sz="2000" dirty="0"/>
              <a:t> </a:t>
            </a:r>
            <a:r>
              <a:rPr lang="en-US" sz="2000" dirty="0" err="1"/>
              <a:t>volgen</a:t>
            </a:r>
            <a:r>
              <a:rPr lang="en-US" sz="2000" dirty="0"/>
              <a:t> </a:t>
            </a:r>
            <a:r>
              <a:rPr lang="en-US" sz="2000" dirty="0" err="1"/>
              <a:t>een</a:t>
            </a:r>
            <a:r>
              <a:rPr lang="en-US" sz="2000" dirty="0"/>
              <a:t> </a:t>
            </a:r>
            <a:r>
              <a:rPr lang="en-US" sz="2000" dirty="0" err="1"/>
              <a:t>aantal</a:t>
            </a:r>
            <a:r>
              <a:rPr lang="en-US" sz="2000" dirty="0"/>
              <a:t> </a:t>
            </a:r>
            <a:r>
              <a:rPr lang="en-US" sz="2000" dirty="0" err="1"/>
              <a:t>voorbeelden</a:t>
            </a:r>
            <a:r>
              <a:rPr lang="en-US" sz="2000" dirty="0"/>
              <a:t> </a:t>
            </a:r>
            <a:r>
              <a:rPr lang="en-US" sz="2000" dirty="0" err="1"/>
              <a:t>uit</a:t>
            </a:r>
            <a:r>
              <a:rPr lang="en-US" sz="2000" dirty="0"/>
              <a:t> de </a:t>
            </a:r>
            <a:r>
              <a:rPr lang="en-US" sz="2000" dirty="0" err="1"/>
              <a:t>lijst</a:t>
            </a:r>
            <a:r>
              <a:rPr lang="en-US" sz="2000" dirty="0"/>
              <a:t>.</a:t>
            </a:r>
          </a:p>
          <a:p>
            <a:endParaRPr lang="nl-NL" sz="2000" dirty="0"/>
          </a:p>
        </p:txBody>
      </p:sp>
    </p:spTree>
    <p:extLst>
      <p:ext uri="{BB962C8B-B14F-4D97-AF65-F5344CB8AC3E}">
        <p14:creationId xmlns:p14="http://schemas.microsoft.com/office/powerpoint/2010/main" val="8450701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el 10"/>
          <p:cNvSpPr>
            <a:spLocks noGrp="1"/>
          </p:cNvSpPr>
          <p:nvPr>
            <p:ph type="title"/>
          </p:nvPr>
        </p:nvSpPr>
        <p:spPr>
          <a:xfrm>
            <a:off x="415925" y="314512"/>
            <a:ext cx="10923588" cy="948047"/>
          </a:xfrm>
        </p:spPr>
        <p:txBody>
          <a:bodyPr/>
          <a:lstStyle/>
          <a:p>
            <a:r>
              <a:rPr lang="nl-NL" dirty="0"/>
              <a:t>Wat is een DIN? (oorsprong en functie)</a:t>
            </a:r>
          </a:p>
        </p:txBody>
      </p:sp>
      <p:sp>
        <p:nvSpPr>
          <p:cNvPr id="4" name="Tijdelijke aanduiding voor dianummer 3"/>
          <p:cNvSpPr>
            <a:spLocks noGrp="1"/>
          </p:cNvSpPr>
          <p:nvPr>
            <p:ph type="sldNum" sz="quarter" idx="12"/>
          </p:nvPr>
        </p:nvSpPr>
        <p:spPr/>
        <p:txBody>
          <a:bodyPr/>
          <a:lstStyle/>
          <a:p>
            <a:fld id="{10A0A6AF-03C5-477E-939A-E28F7E7F05EA}" type="slidenum">
              <a:rPr lang="nl-NL" smtClean="0"/>
              <a:pPr/>
              <a:t>13</a:t>
            </a:fld>
            <a:endParaRPr lang="nl-NL" dirty="0"/>
          </a:p>
        </p:txBody>
      </p:sp>
      <p:sp>
        <p:nvSpPr>
          <p:cNvPr id="3" name="Rechthoek 2">
            <a:extLst>
              <a:ext uri="{FF2B5EF4-FFF2-40B4-BE49-F238E27FC236}">
                <a16:creationId xmlns:a16="http://schemas.microsoft.com/office/drawing/2014/main" id="{FFA4B434-2EAA-45C1-B490-8DC4F7DE1049}"/>
              </a:ext>
            </a:extLst>
          </p:cNvPr>
          <p:cNvSpPr/>
          <p:nvPr/>
        </p:nvSpPr>
        <p:spPr>
          <a:xfrm>
            <a:off x="415925" y="1690062"/>
            <a:ext cx="9671050" cy="3477875"/>
          </a:xfrm>
          <a:prstGeom prst="rect">
            <a:avLst/>
          </a:prstGeom>
        </p:spPr>
        <p:txBody>
          <a:bodyPr wrap="square">
            <a:spAutoFit/>
          </a:bodyPr>
          <a:lstStyle/>
          <a:p>
            <a:pPr marL="316800" lvl="0" indent="-316800">
              <a:lnSpc>
                <a:spcPct val="90000"/>
              </a:lnSpc>
              <a:spcBef>
                <a:spcPts val="1200"/>
              </a:spcBef>
              <a:buClr>
                <a:srgbClr val="42145F"/>
              </a:buClr>
              <a:buSzPct val="80000"/>
              <a:buFont typeface="Verdana" panose="020B0604030504040204" pitchFamily="34" charset="0"/>
              <a:buChar char="›"/>
            </a:pPr>
            <a:r>
              <a:rPr lang="nl-NL" sz="2000" dirty="0">
                <a:solidFill>
                  <a:srgbClr val="000000"/>
                </a:solidFill>
              </a:rPr>
              <a:t>DIN staat voor Doelen-Inspanningen-Netwerk</a:t>
            </a:r>
          </a:p>
          <a:p>
            <a:pPr marL="316800" lvl="0" indent="-316800">
              <a:lnSpc>
                <a:spcPct val="90000"/>
              </a:lnSpc>
              <a:spcBef>
                <a:spcPts val="1200"/>
              </a:spcBef>
              <a:buClr>
                <a:srgbClr val="42145F"/>
              </a:buClr>
              <a:buSzPct val="80000"/>
              <a:buFont typeface="Verdana" panose="020B0604030504040204" pitchFamily="34" charset="0"/>
              <a:buChar char="›"/>
            </a:pPr>
            <a:r>
              <a:rPr lang="nl-NL" sz="2000" dirty="0">
                <a:solidFill>
                  <a:srgbClr val="000000"/>
                </a:solidFill>
              </a:rPr>
              <a:t>Dit is een overzicht van een programma op drie niveaus:</a:t>
            </a:r>
            <a:br>
              <a:rPr lang="nl-NL" sz="2000" dirty="0">
                <a:solidFill>
                  <a:srgbClr val="000000"/>
                </a:solidFill>
              </a:rPr>
            </a:br>
            <a:r>
              <a:rPr lang="nl-NL" sz="2000" dirty="0">
                <a:solidFill>
                  <a:srgbClr val="000000"/>
                </a:solidFill>
              </a:rPr>
              <a:t>- alle acties/projecten/interventies (inspanningen)</a:t>
            </a:r>
            <a:br>
              <a:rPr lang="nl-NL" sz="2000" dirty="0">
                <a:solidFill>
                  <a:srgbClr val="000000"/>
                </a:solidFill>
              </a:rPr>
            </a:br>
            <a:r>
              <a:rPr lang="nl-NL" sz="2000" dirty="0">
                <a:solidFill>
                  <a:srgbClr val="000000"/>
                </a:solidFill>
              </a:rPr>
              <a:t>- die bepaalde veranderingen moeten realiseren (veranderdoelen)</a:t>
            </a:r>
            <a:br>
              <a:rPr lang="nl-NL" sz="2000" dirty="0">
                <a:solidFill>
                  <a:srgbClr val="000000"/>
                </a:solidFill>
              </a:rPr>
            </a:br>
            <a:r>
              <a:rPr lang="nl-NL" sz="2000" dirty="0">
                <a:solidFill>
                  <a:srgbClr val="000000"/>
                </a:solidFill>
              </a:rPr>
              <a:t>- die in samenhang tot een beoogd effect leiden (het hoofddoel)</a:t>
            </a:r>
          </a:p>
          <a:p>
            <a:pPr marL="316800" lvl="0" indent="-316800">
              <a:lnSpc>
                <a:spcPct val="90000"/>
              </a:lnSpc>
              <a:spcBef>
                <a:spcPts val="1200"/>
              </a:spcBef>
              <a:buClr>
                <a:srgbClr val="42145F"/>
              </a:buClr>
              <a:buSzPct val="80000"/>
              <a:buFont typeface="Verdana" panose="020B0604030504040204" pitchFamily="34" charset="0"/>
              <a:buChar char="›"/>
            </a:pPr>
            <a:r>
              <a:rPr lang="nl-NL" sz="2000" dirty="0">
                <a:solidFill>
                  <a:srgbClr val="000000"/>
                </a:solidFill>
              </a:rPr>
              <a:t>Oorsprong: programmamanagement</a:t>
            </a:r>
          </a:p>
          <a:p>
            <a:pPr marL="316800" lvl="0" indent="-316800">
              <a:lnSpc>
                <a:spcPct val="90000"/>
              </a:lnSpc>
              <a:spcBef>
                <a:spcPts val="1200"/>
              </a:spcBef>
              <a:buClr>
                <a:srgbClr val="42145F"/>
              </a:buClr>
              <a:buSzPct val="80000"/>
              <a:buFont typeface="Verdana" panose="020B0604030504040204" pitchFamily="34" charset="0"/>
              <a:buChar char="›"/>
            </a:pPr>
            <a:r>
              <a:rPr lang="nl-NL" sz="2000" dirty="0">
                <a:solidFill>
                  <a:srgbClr val="000000"/>
                </a:solidFill>
              </a:rPr>
              <a:t>Functie: programmeren en bijsturen (het in samenhang sturen op het bereiken van doelen via verschillende acties)</a:t>
            </a:r>
          </a:p>
          <a:p>
            <a:pPr marL="316800" lvl="0" indent="-316800">
              <a:lnSpc>
                <a:spcPct val="90000"/>
              </a:lnSpc>
              <a:spcBef>
                <a:spcPts val="1200"/>
              </a:spcBef>
              <a:buClr>
                <a:srgbClr val="42145F"/>
              </a:buClr>
              <a:buSzPct val="80000"/>
              <a:buFont typeface="Verdana" panose="020B0604030504040204" pitchFamily="34" charset="0"/>
              <a:buChar char="›"/>
            </a:pPr>
            <a:r>
              <a:rPr lang="nl-NL" sz="2000" dirty="0">
                <a:solidFill>
                  <a:srgbClr val="000000"/>
                </a:solidFill>
              </a:rPr>
              <a:t>Tevens gebruikt voor inzichtelijk maken van de interventielogica voor beleidsontwikkeling en beleidsevaluatie</a:t>
            </a:r>
          </a:p>
        </p:txBody>
      </p:sp>
    </p:spTree>
    <p:extLst>
      <p:ext uri="{BB962C8B-B14F-4D97-AF65-F5344CB8AC3E}">
        <p14:creationId xmlns:p14="http://schemas.microsoft.com/office/powerpoint/2010/main" val="2223191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dianummer 5"/>
          <p:cNvSpPr>
            <a:spLocks noGrp="1"/>
          </p:cNvSpPr>
          <p:nvPr>
            <p:ph type="sldNum" sz="quarter" idx="16"/>
          </p:nvPr>
        </p:nvSpPr>
        <p:spPr/>
        <p:txBody>
          <a:bodyPr/>
          <a:lstStyle/>
          <a:p>
            <a:fld id="{10A0A6AF-03C5-477E-939A-E28F7E7F05EA}" type="slidenum">
              <a:rPr lang="nl-NL" smtClean="0"/>
              <a:pPr/>
              <a:t>14</a:t>
            </a:fld>
            <a:endParaRPr lang="nl-NL" dirty="0"/>
          </a:p>
        </p:txBody>
      </p:sp>
      <p:pic>
        <p:nvPicPr>
          <p:cNvPr id="7" name="Tijdelijke aanduiding voor inhoud 6" descr="https://hutspot.nl/wp-content/uploads/2019/04/Voorbeeld-DIN-.001.jpeg"/>
          <p:cNvPicPr>
            <a:picLocks noGrp="1"/>
          </p:cNvPicPr>
          <p:nvPr>
            <p:ph sz="quarter" idx="13"/>
          </p:nvPr>
        </p:nvPicPr>
        <p:blipFill>
          <a:blip r:embed="rId2" r:link="rId3">
            <a:extLst>
              <a:ext uri="{28A0092B-C50C-407E-A947-70E740481C1C}">
                <a14:useLocalDpi xmlns:a14="http://schemas.microsoft.com/office/drawing/2010/main" val="0"/>
              </a:ext>
            </a:extLst>
          </a:blip>
          <a:srcRect/>
          <a:stretch>
            <a:fillRect/>
          </a:stretch>
        </p:blipFill>
        <p:spPr bwMode="auto">
          <a:xfrm>
            <a:off x="345440" y="284480"/>
            <a:ext cx="10774844" cy="5644372"/>
          </a:xfrm>
          <a:prstGeom prst="rect">
            <a:avLst/>
          </a:prstGeom>
          <a:noFill/>
          <a:ln>
            <a:noFill/>
          </a:ln>
        </p:spPr>
      </p:pic>
    </p:spTree>
    <p:extLst>
      <p:ext uri="{BB962C8B-B14F-4D97-AF65-F5344CB8AC3E}">
        <p14:creationId xmlns:p14="http://schemas.microsoft.com/office/powerpoint/2010/main" val="1515397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Stap 1: Programmeren </a:t>
            </a:r>
          </a:p>
        </p:txBody>
      </p:sp>
      <p:sp>
        <p:nvSpPr>
          <p:cNvPr id="3" name="Tijdelijke aanduiding voor inhoud 2"/>
          <p:cNvSpPr>
            <a:spLocks noGrp="1"/>
          </p:cNvSpPr>
          <p:nvPr>
            <p:ph sz="quarter" idx="13"/>
          </p:nvPr>
        </p:nvSpPr>
        <p:spPr/>
        <p:txBody>
          <a:bodyPr>
            <a:normAutofit/>
          </a:bodyPr>
          <a:lstStyle/>
          <a:p>
            <a:r>
              <a:rPr lang="nl-NL" dirty="0"/>
              <a:t>Doelen expliciteren + bepalen hoe deze te realiseren</a:t>
            </a:r>
          </a:p>
          <a:p>
            <a:r>
              <a:rPr lang="nl-NL" dirty="0"/>
              <a:t>Basis voor DIN-IHH: Generieke analyse in Open op Orde</a:t>
            </a:r>
          </a:p>
          <a:p>
            <a:r>
              <a:rPr lang="nl-NL" dirty="0"/>
              <a:t>Hoofddoel (beoogd effect):</a:t>
            </a:r>
          </a:p>
          <a:p>
            <a:endParaRPr lang="nl-NL" dirty="0"/>
          </a:p>
          <a:p>
            <a:endParaRPr lang="nl-NL" dirty="0"/>
          </a:p>
          <a:p>
            <a:endParaRPr lang="nl-NL" dirty="0"/>
          </a:p>
          <a:p>
            <a:endParaRPr lang="nl-NL" dirty="0"/>
          </a:p>
          <a:p>
            <a:r>
              <a:rPr lang="nl-NL" dirty="0"/>
              <a:t>NB. Definities staan toegelicht in bijlage 2 (BIHR, DUTO)</a:t>
            </a:r>
          </a:p>
        </p:txBody>
      </p:sp>
      <p:sp>
        <p:nvSpPr>
          <p:cNvPr id="6" name="Tijdelijke aanduiding voor dianummer 5"/>
          <p:cNvSpPr>
            <a:spLocks noGrp="1"/>
          </p:cNvSpPr>
          <p:nvPr>
            <p:ph type="sldNum" sz="quarter" idx="16"/>
          </p:nvPr>
        </p:nvSpPr>
        <p:spPr/>
        <p:txBody>
          <a:bodyPr/>
          <a:lstStyle/>
          <a:p>
            <a:fld id="{10A0A6AF-03C5-477E-939A-E28F7E7F05EA}" type="slidenum">
              <a:rPr lang="nl-NL" smtClean="0"/>
              <a:pPr/>
              <a:t>15</a:t>
            </a:fld>
            <a:endParaRPr lang="nl-NL" dirty="0"/>
          </a:p>
        </p:txBody>
      </p:sp>
      <p:pic>
        <p:nvPicPr>
          <p:cNvPr id="7" name="Afbeelding 6"/>
          <p:cNvPicPr>
            <a:picLocks noChangeAspect="1"/>
          </p:cNvPicPr>
          <p:nvPr/>
        </p:nvPicPr>
        <p:blipFill>
          <a:blip r:embed="rId2"/>
          <a:stretch>
            <a:fillRect/>
          </a:stretch>
        </p:blipFill>
        <p:spPr>
          <a:xfrm>
            <a:off x="873760" y="3639344"/>
            <a:ext cx="9997440" cy="1972469"/>
          </a:xfrm>
          <a:prstGeom prst="rect">
            <a:avLst/>
          </a:prstGeom>
        </p:spPr>
      </p:pic>
    </p:spTree>
    <p:extLst>
      <p:ext uri="{BB962C8B-B14F-4D97-AF65-F5344CB8AC3E}">
        <p14:creationId xmlns:p14="http://schemas.microsoft.com/office/powerpoint/2010/main" val="202435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Stap 1: Programmeren (actielijnen)</a:t>
            </a:r>
          </a:p>
        </p:txBody>
      </p:sp>
      <p:sp>
        <p:nvSpPr>
          <p:cNvPr id="3" name="Tijdelijke aanduiding voor inhoud 2"/>
          <p:cNvSpPr>
            <a:spLocks noGrp="1"/>
          </p:cNvSpPr>
          <p:nvPr>
            <p:ph sz="quarter" idx="13"/>
          </p:nvPr>
        </p:nvSpPr>
        <p:spPr/>
        <p:txBody>
          <a:bodyPr/>
          <a:lstStyle/>
          <a:p>
            <a:pPr lvl="0"/>
            <a:r>
              <a:rPr lang="nl-NL" dirty="0">
                <a:solidFill>
                  <a:srgbClr val="000000"/>
                </a:solidFill>
              </a:rPr>
              <a:t>Hoe te realiseren?: 4 actielijnen, bestaande uit concrete acties (inspanningen) en daarmee te realiseren verbeteringen (visie = verbeterdoelen)</a:t>
            </a:r>
          </a:p>
          <a:p>
            <a:endParaRPr lang="nl-NL" dirty="0"/>
          </a:p>
        </p:txBody>
      </p:sp>
      <p:sp>
        <p:nvSpPr>
          <p:cNvPr id="6" name="Tijdelijke aanduiding voor dianummer 5"/>
          <p:cNvSpPr>
            <a:spLocks noGrp="1"/>
          </p:cNvSpPr>
          <p:nvPr>
            <p:ph type="sldNum" sz="quarter" idx="16"/>
          </p:nvPr>
        </p:nvSpPr>
        <p:spPr/>
        <p:txBody>
          <a:bodyPr/>
          <a:lstStyle/>
          <a:p>
            <a:fld id="{10A0A6AF-03C5-477E-939A-E28F7E7F05EA}" type="slidenum">
              <a:rPr lang="nl-NL" smtClean="0"/>
              <a:pPr/>
              <a:t>16</a:t>
            </a:fld>
            <a:endParaRPr lang="nl-NL" dirty="0"/>
          </a:p>
        </p:txBody>
      </p:sp>
      <p:pic>
        <p:nvPicPr>
          <p:cNvPr id="7" name="Afbeelding 6"/>
          <p:cNvPicPr>
            <a:picLocks noChangeAspect="1"/>
          </p:cNvPicPr>
          <p:nvPr/>
        </p:nvPicPr>
        <p:blipFill>
          <a:blip r:embed="rId2"/>
          <a:stretch>
            <a:fillRect/>
          </a:stretch>
        </p:blipFill>
        <p:spPr>
          <a:xfrm>
            <a:off x="934720" y="3251200"/>
            <a:ext cx="9916159" cy="3434528"/>
          </a:xfrm>
          <a:prstGeom prst="rect">
            <a:avLst/>
          </a:prstGeom>
        </p:spPr>
      </p:pic>
    </p:spTree>
    <p:extLst>
      <p:ext uri="{BB962C8B-B14F-4D97-AF65-F5344CB8AC3E}">
        <p14:creationId xmlns:p14="http://schemas.microsoft.com/office/powerpoint/2010/main" val="42277500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hoekig bijschrift 5"/>
          <p:cNvSpPr/>
          <p:nvPr/>
        </p:nvSpPr>
        <p:spPr>
          <a:xfrm>
            <a:off x="314146" y="1278443"/>
            <a:ext cx="914400" cy="606824"/>
          </a:xfrm>
          <a:prstGeom prst="wedgeRectCallou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rPr>
              <a:t>Hoofddoel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rPr>
              <a:t>IHH</a:t>
            </a:r>
          </a:p>
        </p:txBody>
      </p:sp>
      <p:sp>
        <p:nvSpPr>
          <p:cNvPr id="14" name="Rechthoekig bijschrift 13"/>
          <p:cNvSpPr/>
          <p:nvPr/>
        </p:nvSpPr>
        <p:spPr>
          <a:xfrm>
            <a:off x="318904" y="2134193"/>
            <a:ext cx="914400" cy="612648"/>
          </a:xfrm>
          <a:prstGeom prst="wedgeRectCallou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Verbeter-doelen IHH</a:t>
            </a:r>
          </a:p>
        </p:txBody>
      </p:sp>
      <p:sp>
        <p:nvSpPr>
          <p:cNvPr id="16" name="Rechthoekig bijschrift 15"/>
          <p:cNvSpPr/>
          <p:nvPr/>
        </p:nvSpPr>
        <p:spPr>
          <a:xfrm>
            <a:off x="314146" y="4553411"/>
            <a:ext cx="914400" cy="612648"/>
          </a:xfrm>
          <a:prstGeom prst="wedgeRectCallou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err="1">
                <a:ln>
                  <a:noFill/>
                </a:ln>
                <a:solidFill>
                  <a:prstClr val="black"/>
                </a:solidFill>
                <a:effectLst/>
                <a:uLnTx/>
                <a:uFillTx/>
                <a:latin typeface="Calibri" panose="020F0502020204030204"/>
                <a:ea typeface="+mn-ea"/>
                <a:cs typeface="+mn-cs"/>
              </a:rPr>
              <a:t>Instru-menten</a:t>
            </a: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 (acties IHH)</a:t>
            </a:r>
          </a:p>
        </p:txBody>
      </p:sp>
      <p:sp>
        <p:nvSpPr>
          <p:cNvPr id="17" name="Ovaal 16"/>
          <p:cNvSpPr/>
          <p:nvPr/>
        </p:nvSpPr>
        <p:spPr>
          <a:xfrm>
            <a:off x="1474669" y="2071033"/>
            <a:ext cx="2385377" cy="530086"/>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Actielijn 1:</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Professionals (meer </a:t>
            </a:r>
            <a:r>
              <a:rPr kumimoji="0" lang="nl-NL" sz="1000" b="0" i="0" u="none" strike="noStrike" kern="1200" cap="none" spc="0" normalizeH="0" baseline="0" noProof="0" dirty="0" err="1">
                <a:ln>
                  <a:noFill/>
                </a:ln>
                <a:solidFill>
                  <a:prstClr val="black"/>
                </a:solidFill>
                <a:effectLst/>
                <a:uLnTx/>
                <a:uFillTx/>
                <a:latin typeface="Calibri" panose="020F0502020204030204"/>
                <a:ea typeface="+mn-ea"/>
                <a:cs typeface="+mn-cs"/>
              </a:rPr>
              <a:t>capa-citeit</a:t>
            </a: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 en kwaliteit voor IHH) </a:t>
            </a:r>
          </a:p>
        </p:txBody>
      </p:sp>
      <p:sp>
        <p:nvSpPr>
          <p:cNvPr id="19" name="Ovaal 18"/>
          <p:cNvSpPr/>
          <p:nvPr/>
        </p:nvSpPr>
        <p:spPr>
          <a:xfrm>
            <a:off x="4088295" y="2084284"/>
            <a:ext cx="2431775" cy="516835"/>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Actielijn 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Beter beheersen volume en aard informatie </a:t>
            </a:r>
          </a:p>
        </p:txBody>
      </p:sp>
      <p:sp>
        <p:nvSpPr>
          <p:cNvPr id="20" name="Ovaal 19"/>
          <p:cNvSpPr/>
          <p:nvPr/>
        </p:nvSpPr>
        <p:spPr>
          <a:xfrm>
            <a:off x="6716685" y="2084298"/>
            <a:ext cx="2431775" cy="516835"/>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Actielijn 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Informatiesystemen </a:t>
            </a:r>
            <a:r>
              <a:rPr kumimoji="0" lang="nl-NL" sz="1000" b="0" i="0" u="none" strike="noStrike" kern="1200" cap="none" spc="0" normalizeH="0" baseline="0" noProof="0" dirty="0" err="1">
                <a:ln>
                  <a:noFill/>
                </a:ln>
                <a:solidFill>
                  <a:prstClr val="black"/>
                </a:solidFill>
                <a:effectLst/>
                <a:uLnTx/>
                <a:uFillTx/>
                <a:latin typeface="Calibri" panose="020F0502020204030204"/>
                <a:ea typeface="+mn-ea"/>
                <a:cs typeface="+mn-cs"/>
              </a:rPr>
              <a:t>onder-steunen</a:t>
            </a: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 IHH-doelen beter</a:t>
            </a:r>
          </a:p>
        </p:txBody>
      </p:sp>
      <p:sp>
        <p:nvSpPr>
          <p:cNvPr id="21" name="Ovaal 20"/>
          <p:cNvSpPr/>
          <p:nvPr/>
        </p:nvSpPr>
        <p:spPr>
          <a:xfrm>
            <a:off x="9345075" y="2084284"/>
            <a:ext cx="2217476" cy="516835"/>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Actielijn  4:</a:t>
            </a:r>
            <a:b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Betere sturing en naleving (gericht op IHH-doelen)</a:t>
            </a:r>
          </a:p>
        </p:txBody>
      </p:sp>
      <p:sp>
        <p:nvSpPr>
          <p:cNvPr id="37" name="Rechthoek 36"/>
          <p:cNvSpPr/>
          <p:nvPr/>
        </p:nvSpPr>
        <p:spPr>
          <a:xfrm>
            <a:off x="316884" y="7192"/>
            <a:ext cx="1330201" cy="324904"/>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1" i="0" u="none" strike="noStrike" kern="1200" cap="none" spc="0" normalizeH="0" baseline="0" noProof="0" dirty="0">
                <a:ln>
                  <a:noFill/>
                </a:ln>
                <a:solidFill>
                  <a:prstClr val="black"/>
                </a:solidFill>
                <a:effectLst/>
                <a:uLnTx/>
                <a:uFillTx/>
                <a:latin typeface="Calibri" panose="020F0502020204030204"/>
                <a:ea typeface="+mn-ea"/>
                <a:cs typeface="+mn-cs"/>
              </a:rPr>
              <a:t>DIN Actieplan IHH</a:t>
            </a:r>
          </a:p>
        </p:txBody>
      </p:sp>
      <p:sp>
        <p:nvSpPr>
          <p:cNvPr id="38" name="Rechthoek 37"/>
          <p:cNvSpPr/>
          <p:nvPr/>
        </p:nvSpPr>
        <p:spPr>
          <a:xfrm>
            <a:off x="1375604" y="2626825"/>
            <a:ext cx="2574430" cy="46587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1.1. Voldoende goed opgeleide informatiebeheer professionals  (kwalitatief en kwantitatief)</a:t>
            </a:r>
          </a:p>
        </p:txBody>
      </p:sp>
      <p:sp>
        <p:nvSpPr>
          <p:cNvPr id="39" name="Rechthoek 38"/>
          <p:cNvSpPr/>
          <p:nvPr/>
        </p:nvSpPr>
        <p:spPr>
          <a:xfrm>
            <a:off x="1375604" y="3137819"/>
            <a:ext cx="2574430" cy="469289"/>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1.2. ICT-professionals hebben voldoende kennis over informatiebeheer</a:t>
            </a:r>
          </a:p>
        </p:txBody>
      </p:sp>
      <p:sp>
        <p:nvSpPr>
          <p:cNvPr id="40" name="Rechthoek 39"/>
          <p:cNvSpPr/>
          <p:nvPr/>
        </p:nvSpPr>
        <p:spPr>
          <a:xfrm>
            <a:off x="1375604" y="3661684"/>
            <a:ext cx="2574430" cy="528013"/>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1.3. ambtenaren (primaire proces) nemen verantwoordelijkheid en worden ondersteund (met advies en gebruiksvriendelijke systemen) </a:t>
            </a:r>
          </a:p>
        </p:txBody>
      </p:sp>
      <p:sp>
        <p:nvSpPr>
          <p:cNvPr id="54" name="Rechthoek 53"/>
          <p:cNvSpPr/>
          <p:nvPr/>
        </p:nvSpPr>
        <p:spPr>
          <a:xfrm>
            <a:off x="1515206" y="4545156"/>
            <a:ext cx="2199130" cy="314757"/>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1.A. Extra capaciteit (strategisch, tactisch, operationeel)</a:t>
            </a:r>
          </a:p>
        </p:txBody>
      </p:sp>
      <p:sp>
        <p:nvSpPr>
          <p:cNvPr id="55" name="Rechthoek 54"/>
          <p:cNvSpPr/>
          <p:nvPr/>
        </p:nvSpPr>
        <p:spPr>
          <a:xfrm>
            <a:off x="1515206" y="4905402"/>
            <a:ext cx="2191988" cy="314757"/>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1.B. Strategisch P-Plan gericht op Kennisontwikkeling)</a:t>
            </a:r>
          </a:p>
        </p:txBody>
      </p:sp>
      <p:sp>
        <p:nvSpPr>
          <p:cNvPr id="56" name="Rechthoek 55"/>
          <p:cNvSpPr/>
          <p:nvPr/>
        </p:nvSpPr>
        <p:spPr>
          <a:xfrm>
            <a:off x="1515206" y="5278912"/>
            <a:ext cx="2199130" cy="314757"/>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1.C. Capaciteit en kennis in flexibele schil en </a:t>
            </a:r>
            <a:r>
              <a:rPr kumimoji="0" lang="nl-NL" sz="1000" b="0" i="0" u="none" strike="noStrike" kern="1200" cap="none" spc="0" normalizeH="0" baseline="0" noProof="0" dirty="0" err="1">
                <a:ln>
                  <a:noFill/>
                </a:ln>
                <a:solidFill>
                  <a:prstClr val="black"/>
                </a:solidFill>
                <a:effectLst/>
                <a:uLnTx/>
                <a:uFillTx/>
                <a:latin typeface="Calibri" panose="020F0502020204030204"/>
                <a:ea typeface="+mn-ea"/>
                <a:cs typeface="+mn-cs"/>
              </a:rPr>
              <a:t>SSO’s</a:t>
            </a:r>
            <a:endPar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7" name="Rechthoek 56"/>
          <p:cNvSpPr/>
          <p:nvPr/>
        </p:nvSpPr>
        <p:spPr>
          <a:xfrm>
            <a:off x="1515206" y="5652422"/>
            <a:ext cx="2191988" cy="314757"/>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1.D. Investeren in ambtenaren langs lijn weten, doen, kunnen, naleven</a:t>
            </a:r>
          </a:p>
        </p:txBody>
      </p:sp>
      <p:sp>
        <p:nvSpPr>
          <p:cNvPr id="58" name="Rechthoek 57"/>
          <p:cNvSpPr/>
          <p:nvPr/>
        </p:nvSpPr>
        <p:spPr>
          <a:xfrm>
            <a:off x="4204662" y="4540357"/>
            <a:ext cx="2191988" cy="310642"/>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2.A. </a:t>
            </a:r>
            <a:r>
              <a:rPr kumimoji="0" lang="nl-NL" sz="1000" b="0" i="0" u="none" strike="noStrike" kern="1200" cap="none" spc="0" normalizeH="0" baseline="0" noProof="0" dirty="0" err="1">
                <a:ln>
                  <a:noFill/>
                </a:ln>
                <a:solidFill>
                  <a:prstClr val="black"/>
                </a:solidFill>
                <a:effectLst/>
                <a:uLnTx/>
                <a:uFillTx/>
                <a:latin typeface="Calibri" panose="020F0502020204030204"/>
                <a:ea typeface="+mn-ea"/>
                <a:cs typeface="+mn-cs"/>
              </a:rPr>
              <a:t>Rijksbrede</a:t>
            </a: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nl-NL" sz="1000" b="0" i="0" u="none" strike="noStrike" kern="1200" cap="none" spc="0" normalizeH="0" baseline="0" noProof="0" dirty="0" err="1">
                <a:ln>
                  <a:noFill/>
                </a:ln>
                <a:solidFill>
                  <a:prstClr val="black"/>
                </a:solidFill>
                <a:effectLst/>
                <a:uLnTx/>
                <a:uFillTx/>
                <a:latin typeface="Calibri" panose="020F0502020204030204"/>
                <a:ea typeface="+mn-ea"/>
                <a:cs typeface="+mn-cs"/>
              </a:rPr>
              <a:t>taskfore</a:t>
            </a: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 voor standaardisatie werkprocessen</a:t>
            </a:r>
          </a:p>
        </p:txBody>
      </p:sp>
      <p:sp>
        <p:nvSpPr>
          <p:cNvPr id="59" name="Rechthoek 58"/>
          <p:cNvSpPr/>
          <p:nvPr/>
        </p:nvSpPr>
        <p:spPr>
          <a:xfrm>
            <a:off x="4204662" y="4886346"/>
            <a:ext cx="2200206" cy="314757"/>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2.B. Onbeheerde digitale data in beheer brengen (e-mails, </a:t>
            </a:r>
            <a:r>
              <a:rPr kumimoji="0" lang="nl-NL" sz="1000" b="0" i="0" u="none" strike="noStrike" kern="1200" cap="none" spc="0" normalizeH="0" baseline="0" noProof="0" dirty="0" err="1">
                <a:ln>
                  <a:noFill/>
                </a:ln>
                <a:solidFill>
                  <a:prstClr val="black"/>
                </a:solidFill>
                <a:effectLst/>
                <a:uLnTx/>
                <a:uFillTx/>
                <a:latin typeface="Calibri" panose="020F0502020204030204"/>
                <a:ea typeface="+mn-ea"/>
                <a:cs typeface="+mn-cs"/>
              </a:rPr>
              <a:t>etc</a:t>
            </a: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61" name="Rechthoek 60"/>
          <p:cNvSpPr/>
          <p:nvPr/>
        </p:nvSpPr>
        <p:spPr>
          <a:xfrm>
            <a:off x="4154727" y="2636301"/>
            <a:ext cx="2324737" cy="31308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2.1. het is duidelijk welke informatie bewaard en toegankelijk moet blijven </a:t>
            </a:r>
          </a:p>
        </p:txBody>
      </p:sp>
      <p:sp>
        <p:nvSpPr>
          <p:cNvPr id="62" name="Rechthoek 61"/>
          <p:cNvSpPr/>
          <p:nvPr/>
        </p:nvSpPr>
        <p:spPr>
          <a:xfrm>
            <a:off x="6716685" y="2649257"/>
            <a:ext cx="2431775" cy="385492"/>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3.1. I-systemen ondersteunen organisatie en  medewerkers  optimaal bij IHH  </a:t>
            </a:r>
          </a:p>
        </p:txBody>
      </p:sp>
      <p:sp>
        <p:nvSpPr>
          <p:cNvPr id="63" name="Rechthoek 62"/>
          <p:cNvSpPr/>
          <p:nvPr/>
        </p:nvSpPr>
        <p:spPr>
          <a:xfrm>
            <a:off x="9450600" y="2652890"/>
            <a:ext cx="2006425" cy="385492"/>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4.1. heldere sturing op IHH via verschillende disciplines </a:t>
            </a:r>
          </a:p>
        </p:txBody>
      </p:sp>
      <p:sp>
        <p:nvSpPr>
          <p:cNvPr id="64" name="Rechthoek 63"/>
          <p:cNvSpPr/>
          <p:nvPr/>
        </p:nvSpPr>
        <p:spPr>
          <a:xfrm>
            <a:off x="4154727" y="3000846"/>
            <a:ext cx="2321674" cy="367893"/>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2.2. instrumenten zijn beschikbaar om onderzoek te doen in veel informatie</a:t>
            </a:r>
          </a:p>
        </p:txBody>
      </p:sp>
      <p:sp>
        <p:nvSpPr>
          <p:cNvPr id="65" name="Rechthoek 64"/>
          <p:cNvSpPr/>
          <p:nvPr/>
        </p:nvSpPr>
        <p:spPr>
          <a:xfrm>
            <a:off x="6716685" y="3091089"/>
            <a:ext cx="2419345" cy="385492"/>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3.2. IT-landschap duurzaam toegankelijk, voldoet aan kwaliteitseisen, </a:t>
            </a:r>
            <a:r>
              <a:rPr kumimoji="0" lang="nl-NL" sz="1000" b="0" i="0" u="none" strike="noStrike" kern="1200" cap="none" spc="0" normalizeH="0" baseline="0" noProof="0" dirty="0" err="1">
                <a:ln>
                  <a:noFill/>
                </a:ln>
                <a:solidFill>
                  <a:sysClr val="windowText" lastClr="000000"/>
                </a:solidFill>
                <a:effectLst/>
                <a:uLnTx/>
                <a:uFillTx/>
                <a:latin typeface="Calibri" panose="020F0502020204030204"/>
                <a:ea typeface="+mn-ea"/>
                <a:cs typeface="+mn-cs"/>
              </a:rPr>
              <a:t>interoperabel</a:t>
            </a:r>
            <a:endParaRPr kumimoji="0" lang="nl-NL" sz="10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p:txBody>
      </p:sp>
      <p:sp>
        <p:nvSpPr>
          <p:cNvPr id="66" name="Rechthoek 65"/>
          <p:cNvSpPr/>
          <p:nvPr/>
        </p:nvSpPr>
        <p:spPr>
          <a:xfrm>
            <a:off x="9454092" y="3131415"/>
            <a:ext cx="2002933" cy="42229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4.2. overzicht in input, output en </a:t>
            </a:r>
            <a:r>
              <a:rPr kumimoji="0" lang="nl-NL" sz="1000" b="0" i="0" u="none" strike="noStrike" kern="1200" cap="none" spc="0" normalizeH="0" baseline="0" noProof="0" dirty="0" err="1">
                <a:ln>
                  <a:noFill/>
                </a:ln>
                <a:solidFill>
                  <a:sysClr val="windowText" lastClr="000000"/>
                </a:solidFill>
                <a:effectLst/>
                <a:uLnTx/>
                <a:uFillTx/>
                <a:latin typeface="Calibri" panose="020F0502020204030204"/>
                <a:ea typeface="+mn-ea"/>
                <a:cs typeface="+mn-cs"/>
              </a:rPr>
              <a:t>outcome</a:t>
            </a:r>
            <a:endParaRPr kumimoji="0" lang="nl-NL" sz="10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p:txBody>
      </p:sp>
      <p:sp>
        <p:nvSpPr>
          <p:cNvPr id="67" name="Rechthoek 66"/>
          <p:cNvSpPr/>
          <p:nvPr/>
        </p:nvSpPr>
        <p:spPr>
          <a:xfrm>
            <a:off x="4151664" y="3396158"/>
            <a:ext cx="2324737" cy="44669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2.3. informatie in nieuwe media is duurzaam toegankelijk (websites, chat, e-mail, </a:t>
            </a:r>
            <a:r>
              <a:rPr kumimoji="0" lang="nl-NL" sz="1000" b="0" i="0" u="none" strike="noStrike" kern="1200" cap="none" spc="0" normalizeH="0" baseline="0" noProof="0" dirty="0" err="1">
                <a:ln>
                  <a:noFill/>
                </a:ln>
                <a:solidFill>
                  <a:sysClr val="windowText" lastClr="000000"/>
                </a:solidFill>
                <a:effectLst/>
                <a:uLnTx/>
                <a:uFillTx/>
                <a:latin typeface="Calibri" panose="020F0502020204030204"/>
                <a:ea typeface="+mn-ea"/>
                <a:cs typeface="+mn-cs"/>
              </a:rPr>
              <a:t>social</a:t>
            </a:r>
            <a:r>
              <a:rPr kumimoji="0" lang="nl-NL" sz="1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 media) </a:t>
            </a:r>
          </a:p>
        </p:txBody>
      </p:sp>
      <p:sp>
        <p:nvSpPr>
          <p:cNvPr id="68" name="Rechthoek 67"/>
          <p:cNvSpPr/>
          <p:nvPr/>
        </p:nvSpPr>
        <p:spPr>
          <a:xfrm>
            <a:off x="6716684" y="3543256"/>
            <a:ext cx="2431775" cy="284865"/>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3.3. uniformiteit en standaardisatie</a:t>
            </a:r>
          </a:p>
        </p:txBody>
      </p:sp>
      <p:sp>
        <p:nvSpPr>
          <p:cNvPr id="69" name="Rechthoek 68"/>
          <p:cNvSpPr/>
          <p:nvPr/>
        </p:nvSpPr>
        <p:spPr>
          <a:xfrm>
            <a:off x="9454092" y="3662596"/>
            <a:ext cx="2002933" cy="470811"/>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4.3. passende P&amp;C instrumenten die organisatie scherp houden</a:t>
            </a:r>
          </a:p>
        </p:txBody>
      </p:sp>
      <p:sp>
        <p:nvSpPr>
          <p:cNvPr id="70" name="Rechthoek 69"/>
          <p:cNvSpPr/>
          <p:nvPr/>
        </p:nvSpPr>
        <p:spPr>
          <a:xfrm>
            <a:off x="6715035" y="3900044"/>
            <a:ext cx="2433424" cy="282588"/>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3.4. archivering </a:t>
            </a:r>
            <a:r>
              <a:rPr kumimoji="0" lang="nl-NL" sz="1000" b="0" i="0" u="none" strike="noStrike" kern="1200" cap="none" spc="0" normalizeH="0" baseline="0" noProof="0" dirty="0" err="1">
                <a:ln>
                  <a:noFill/>
                </a:ln>
                <a:solidFill>
                  <a:sysClr val="windowText" lastClr="000000"/>
                </a:solidFill>
                <a:effectLst/>
                <a:uLnTx/>
                <a:uFillTx/>
                <a:latin typeface="Calibri" panose="020F0502020204030204"/>
                <a:ea typeface="+mn-ea"/>
                <a:cs typeface="+mn-cs"/>
              </a:rPr>
              <a:t>by</a:t>
            </a:r>
            <a:r>
              <a:rPr kumimoji="0" lang="nl-NL" sz="1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 design (nieuwe systemen)</a:t>
            </a:r>
          </a:p>
        </p:txBody>
      </p:sp>
      <p:sp>
        <p:nvSpPr>
          <p:cNvPr id="72" name="Rechthoek 71"/>
          <p:cNvSpPr/>
          <p:nvPr/>
        </p:nvSpPr>
        <p:spPr>
          <a:xfrm>
            <a:off x="4204662" y="5253401"/>
            <a:ext cx="2191988" cy="314757"/>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2.C. </a:t>
            </a:r>
            <a:r>
              <a:rPr kumimoji="0" lang="nl-NL" sz="1000" b="0" i="0" u="none" strike="noStrike" kern="1200" cap="none" spc="0" normalizeH="0" baseline="0" noProof="0" dirty="0" err="1">
                <a:ln>
                  <a:noFill/>
                </a:ln>
                <a:solidFill>
                  <a:prstClr val="black"/>
                </a:solidFill>
                <a:effectLst/>
                <a:uLnTx/>
                <a:uFillTx/>
                <a:latin typeface="Calibri" panose="020F0502020204030204"/>
                <a:ea typeface="+mn-ea"/>
                <a:cs typeface="+mn-cs"/>
              </a:rPr>
              <a:t>Rijksbrede</a:t>
            </a: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 checklist voor duurzaam digitaal beheer:</a:t>
            </a:r>
          </a:p>
        </p:txBody>
      </p:sp>
      <p:sp>
        <p:nvSpPr>
          <p:cNvPr id="73" name="Rechthoek 72"/>
          <p:cNvSpPr/>
          <p:nvPr/>
        </p:nvSpPr>
        <p:spPr>
          <a:xfrm>
            <a:off x="4204662" y="5620457"/>
            <a:ext cx="2200206" cy="314757"/>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2.D. Toetsingskader IHH in </a:t>
            </a:r>
            <a:r>
              <a:rPr kumimoji="0" lang="nl-NL" sz="1000" b="0" i="0" u="none" strike="noStrike" kern="1200" cap="none" spc="0" normalizeH="0" baseline="0" noProof="0" dirty="0" err="1">
                <a:ln>
                  <a:noFill/>
                </a:ln>
                <a:solidFill>
                  <a:prstClr val="black"/>
                </a:solidFill>
                <a:effectLst/>
                <a:uLnTx/>
                <a:uFillTx/>
                <a:latin typeface="Calibri" panose="020F0502020204030204"/>
                <a:ea typeface="+mn-ea"/>
                <a:cs typeface="+mn-cs"/>
              </a:rPr>
              <a:t>uitoveringstoets</a:t>
            </a: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 opnemen</a:t>
            </a:r>
          </a:p>
        </p:txBody>
      </p:sp>
      <p:sp>
        <p:nvSpPr>
          <p:cNvPr id="74" name="Rechthoek 73"/>
          <p:cNvSpPr/>
          <p:nvPr/>
        </p:nvSpPr>
        <p:spPr>
          <a:xfrm>
            <a:off x="6845583" y="4545157"/>
            <a:ext cx="2191988" cy="314757"/>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3.A. </a:t>
            </a:r>
            <a:r>
              <a:rPr kumimoji="0" lang="nl-NL" sz="1000" b="0" i="0" u="none" strike="noStrike" kern="1200" cap="none" spc="0" normalizeH="0" baseline="0" noProof="0" dirty="0" err="1">
                <a:ln>
                  <a:noFill/>
                </a:ln>
                <a:solidFill>
                  <a:prstClr val="black"/>
                </a:solidFill>
                <a:effectLst/>
                <a:uLnTx/>
                <a:uFillTx/>
                <a:latin typeface="Calibri" panose="020F0502020204030204"/>
                <a:ea typeface="+mn-ea"/>
                <a:cs typeface="+mn-cs"/>
              </a:rPr>
              <a:t>Rijksbrede</a:t>
            </a: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 taskforce uniformiteit DMS en RMA systemen</a:t>
            </a:r>
          </a:p>
        </p:txBody>
      </p:sp>
      <p:sp>
        <p:nvSpPr>
          <p:cNvPr id="75" name="Rechthoek 74"/>
          <p:cNvSpPr/>
          <p:nvPr/>
        </p:nvSpPr>
        <p:spPr>
          <a:xfrm>
            <a:off x="6845583" y="4930180"/>
            <a:ext cx="2191988" cy="314757"/>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3.B. </a:t>
            </a:r>
            <a:r>
              <a:rPr kumimoji="0" lang="nl-NL" sz="1000" b="0" i="0" u="none" strike="noStrike" kern="1200" cap="none" spc="0" normalizeH="0" baseline="0" noProof="0" dirty="0" err="1">
                <a:ln>
                  <a:noFill/>
                </a:ln>
                <a:solidFill>
                  <a:prstClr val="black"/>
                </a:solidFill>
                <a:effectLst/>
                <a:uLnTx/>
                <a:uFillTx/>
                <a:latin typeface="Calibri" panose="020F0502020204030204"/>
                <a:ea typeface="+mn-ea"/>
                <a:cs typeface="+mn-cs"/>
              </a:rPr>
              <a:t>rijksbrede</a:t>
            </a: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 commissie standaarden systemen en eisen I-huishouding </a:t>
            </a:r>
          </a:p>
        </p:txBody>
      </p:sp>
      <p:sp>
        <p:nvSpPr>
          <p:cNvPr id="76" name="Rechthoek 75"/>
          <p:cNvSpPr/>
          <p:nvPr/>
        </p:nvSpPr>
        <p:spPr>
          <a:xfrm>
            <a:off x="6845583" y="5305700"/>
            <a:ext cx="2191988" cy="314757"/>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3.C. Besluit Informatievoorziening vernieuwen (cf. Archiefwet, </a:t>
            </a:r>
            <a:r>
              <a:rPr kumimoji="0" lang="nl-NL" sz="1000" b="0" i="0" u="none" strike="noStrike" kern="1200" cap="none" spc="0" normalizeH="0" baseline="0" noProof="0" dirty="0" err="1">
                <a:ln>
                  <a:noFill/>
                </a:ln>
                <a:solidFill>
                  <a:prstClr val="black"/>
                </a:solidFill>
                <a:effectLst/>
                <a:uLnTx/>
                <a:uFillTx/>
                <a:latin typeface="Calibri" panose="020F0502020204030204"/>
                <a:ea typeface="+mn-ea"/>
                <a:cs typeface="+mn-cs"/>
              </a:rPr>
              <a:t>Woo</a:t>
            </a: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sp>
        <p:nvSpPr>
          <p:cNvPr id="77" name="Rechthoek 76"/>
          <p:cNvSpPr/>
          <p:nvPr/>
        </p:nvSpPr>
        <p:spPr>
          <a:xfrm>
            <a:off x="9357009" y="4545157"/>
            <a:ext cx="2191988" cy="484849"/>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4.A. aanstellen regeringscommissaris + functionaris per departement (aanpakken versnipperde sturing) </a:t>
            </a:r>
          </a:p>
        </p:txBody>
      </p:sp>
      <p:sp>
        <p:nvSpPr>
          <p:cNvPr id="79" name="Rechthoek 78"/>
          <p:cNvSpPr/>
          <p:nvPr/>
        </p:nvSpPr>
        <p:spPr>
          <a:xfrm>
            <a:off x="9354949" y="5087559"/>
            <a:ext cx="2191988" cy="490730"/>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4.B. </a:t>
            </a:r>
            <a:r>
              <a:rPr kumimoji="0" lang="nl-NL" sz="1000" b="0" i="0" u="none" strike="noStrike" kern="1200" cap="none" spc="0" normalizeH="0" baseline="0" noProof="0" dirty="0" err="1">
                <a:ln>
                  <a:noFill/>
                </a:ln>
                <a:solidFill>
                  <a:prstClr val="black"/>
                </a:solidFill>
                <a:effectLst/>
                <a:uLnTx/>
                <a:uFillTx/>
                <a:latin typeface="Calibri" panose="020F0502020204030204"/>
                <a:ea typeface="+mn-ea"/>
                <a:cs typeface="+mn-cs"/>
              </a:rPr>
              <a:t>Rijksbreed</a:t>
            </a: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 dashboard met indicatoren IHH  (+ continu verbeteren vio PDCA) </a:t>
            </a:r>
          </a:p>
        </p:txBody>
      </p:sp>
      <p:sp>
        <p:nvSpPr>
          <p:cNvPr id="78" name="Rechthoekig bijschrift 77"/>
          <p:cNvSpPr/>
          <p:nvPr/>
        </p:nvSpPr>
        <p:spPr>
          <a:xfrm>
            <a:off x="314146" y="533072"/>
            <a:ext cx="914400" cy="530462"/>
          </a:xfrm>
          <a:prstGeom prst="wedgeRectCallou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Samenhang Programma’s</a:t>
            </a:r>
          </a:p>
        </p:txBody>
      </p:sp>
      <p:sp>
        <p:nvSpPr>
          <p:cNvPr id="94" name="Ovaal 93"/>
          <p:cNvSpPr/>
          <p:nvPr/>
        </p:nvSpPr>
        <p:spPr>
          <a:xfrm>
            <a:off x="1957890" y="533072"/>
            <a:ext cx="2370464" cy="654185"/>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rPr>
              <a:t>Programma</a:t>
            </a:r>
            <a:br>
              <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rPr>
              <a:t>Informatieverstrekking (IV)</a:t>
            </a:r>
          </a:p>
        </p:txBody>
      </p:sp>
      <p:sp>
        <p:nvSpPr>
          <p:cNvPr id="95" name="Ovaal 94"/>
          <p:cNvSpPr/>
          <p:nvPr/>
        </p:nvSpPr>
        <p:spPr>
          <a:xfrm>
            <a:off x="8630573" y="520178"/>
            <a:ext cx="2542145" cy="654185"/>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rPr>
              <a:t>Programma</a:t>
            </a:r>
            <a:br>
              <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rPr>
              <a:t>Ambtelijk vakmanschap (AV)</a:t>
            </a:r>
          </a:p>
        </p:txBody>
      </p:sp>
      <p:sp>
        <p:nvSpPr>
          <p:cNvPr id="96" name="Ovaal 95"/>
          <p:cNvSpPr/>
          <p:nvPr/>
        </p:nvSpPr>
        <p:spPr>
          <a:xfrm>
            <a:off x="4689149" y="533072"/>
            <a:ext cx="3580630" cy="65418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rPr>
              <a:t>Programma</a:t>
            </a:r>
            <a:br>
              <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rPr>
              <a:t>Informatiehuishouding (IHH)</a:t>
            </a:r>
          </a:p>
        </p:txBody>
      </p:sp>
      <p:sp>
        <p:nvSpPr>
          <p:cNvPr id="97" name="Rechthoek 96"/>
          <p:cNvSpPr/>
          <p:nvPr/>
        </p:nvSpPr>
        <p:spPr>
          <a:xfrm>
            <a:off x="4598519" y="1124507"/>
            <a:ext cx="3739206" cy="755837"/>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Als de basis op orde is dan is de informatie:</a:t>
            </a:r>
            <a:b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1. Volledig (conform selectie-eisen, inclusief nieuwe media)</a:t>
            </a:r>
            <a:b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2. Betrouwbaar (authentiek, controleerbaar, correcte substitutie). </a:t>
            </a:r>
            <a:b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3. Toegankelijk (vindbaar, uitwisselbaar, leesbaar, doorzoekbaar)</a:t>
            </a:r>
          </a:p>
        </p:txBody>
      </p:sp>
      <p:sp>
        <p:nvSpPr>
          <p:cNvPr id="103" name="Rechthoek 102"/>
          <p:cNvSpPr/>
          <p:nvPr/>
        </p:nvSpPr>
        <p:spPr>
          <a:xfrm>
            <a:off x="3004457" y="80806"/>
            <a:ext cx="6897189" cy="274788"/>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Informatievoorziening op orde (actief openbaar maken, basis op orde, vakmanschap verzekerd)</a:t>
            </a:r>
          </a:p>
        </p:txBody>
      </p:sp>
      <p:sp>
        <p:nvSpPr>
          <p:cNvPr id="107" name="Pijl-rechts 106"/>
          <p:cNvSpPr/>
          <p:nvPr/>
        </p:nvSpPr>
        <p:spPr>
          <a:xfrm rot="18253212">
            <a:off x="3473450" y="212412"/>
            <a:ext cx="398038" cy="484632"/>
          </a:xfrm>
          <a:prstGeom prst="rightArrow">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8" name="Pijl-rechts 107"/>
          <p:cNvSpPr/>
          <p:nvPr/>
        </p:nvSpPr>
        <p:spPr>
          <a:xfrm rot="16200000">
            <a:off x="6353882" y="218513"/>
            <a:ext cx="332376" cy="484632"/>
          </a:xfrm>
          <a:prstGeom prst="rightArrow">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9" name="Pijl-rechts 108"/>
          <p:cNvSpPr/>
          <p:nvPr/>
        </p:nvSpPr>
        <p:spPr>
          <a:xfrm rot="14058331">
            <a:off x="8871238" y="200197"/>
            <a:ext cx="393558" cy="484632"/>
          </a:xfrm>
          <a:prstGeom prst="rightArrow">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0" name="Pijl-rechts 109"/>
          <p:cNvSpPr/>
          <p:nvPr/>
        </p:nvSpPr>
        <p:spPr>
          <a:xfrm rot="20402822">
            <a:off x="3403340" y="1771542"/>
            <a:ext cx="1245767" cy="217724"/>
          </a:xfrm>
          <a:prstGeom prst="rightArrow">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1" name="Pijl-rechts 110"/>
          <p:cNvSpPr/>
          <p:nvPr/>
        </p:nvSpPr>
        <p:spPr>
          <a:xfrm rot="19511215">
            <a:off x="5722726" y="1891070"/>
            <a:ext cx="441586" cy="177407"/>
          </a:xfrm>
          <a:prstGeom prst="rightArrow">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2" name="Pijl-rechts 111"/>
          <p:cNvSpPr/>
          <p:nvPr/>
        </p:nvSpPr>
        <p:spPr>
          <a:xfrm rot="12856436">
            <a:off x="7192819" y="1871330"/>
            <a:ext cx="404778" cy="184406"/>
          </a:xfrm>
          <a:prstGeom prst="rightArrow">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3" name="Pijl-rechts 112"/>
          <p:cNvSpPr/>
          <p:nvPr/>
        </p:nvSpPr>
        <p:spPr>
          <a:xfrm rot="12018278">
            <a:off x="8305014" y="1834493"/>
            <a:ext cx="1301074" cy="190198"/>
          </a:xfrm>
          <a:prstGeom prst="rightArrow">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4" name="Pijl-rechts 113"/>
          <p:cNvSpPr/>
          <p:nvPr/>
        </p:nvSpPr>
        <p:spPr>
          <a:xfrm rot="16200000" flipV="1">
            <a:off x="1706012" y="4298031"/>
            <a:ext cx="208857" cy="142526"/>
          </a:xfrm>
          <a:prstGeom prst="rightArrow">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5" name="Pijl-rechts 114"/>
          <p:cNvSpPr/>
          <p:nvPr/>
        </p:nvSpPr>
        <p:spPr>
          <a:xfrm rot="16200000" flipV="1">
            <a:off x="9868479" y="4311912"/>
            <a:ext cx="208857" cy="142526"/>
          </a:xfrm>
          <a:prstGeom prst="rightArrow">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6" name="Pijl-rechts 115"/>
          <p:cNvSpPr/>
          <p:nvPr/>
        </p:nvSpPr>
        <p:spPr>
          <a:xfrm rot="16200000" flipV="1">
            <a:off x="7217109" y="4309566"/>
            <a:ext cx="208857" cy="142526"/>
          </a:xfrm>
          <a:prstGeom prst="rightArrow">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7" name="Pijl-rechts 116"/>
          <p:cNvSpPr/>
          <p:nvPr/>
        </p:nvSpPr>
        <p:spPr>
          <a:xfrm rot="16200000" flipV="1">
            <a:off x="4494090" y="4309551"/>
            <a:ext cx="208857" cy="142526"/>
          </a:xfrm>
          <a:prstGeom prst="rightArrow">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8" name="Pijl-rechts 117"/>
          <p:cNvSpPr/>
          <p:nvPr/>
        </p:nvSpPr>
        <p:spPr>
          <a:xfrm rot="16200000" flipV="1">
            <a:off x="10792755" y="4309550"/>
            <a:ext cx="208857" cy="142526"/>
          </a:xfrm>
          <a:prstGeom prst="rightArrow">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9" name="Pijl-rechts 118"/>
          <p:cNvSpPr/>
          <p:nvPr/>
        </p:nvSpPr>
        <p:spPr>
          <a:xfrm rot="16200000" flipV="1">
            <a:off x="2222454" y="4294645"/>
            <a:ext cx="208857" cy="142526"/>
          </a:xfrm>
          <a:prstGeom prst="rightArrow">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0" name="Pijl-rechts 119"/>
          <p:cNvSpPr/>
          <p:nvPr/>
        </p:nvSpPr>
        <p:spPr>
          <a:xfrm rot="16200000" flipV="1">
            <a:off x="2699303" y="4293279"/>
            <a:ext cx="208857" cy="142526"/>
          </a:xfrm>
          <a:prstGeom prst="rightArrow">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1" name="Pijl-rechts 120"/>
          <p:cNvSpPr/>
          <p:nvPr/>
        </p:nvSpPr>
        <p:spPr>
          <a:xfrm rot="16200000" flipV="1">
            <a:off x="3191710" y="4309092"/>
            <a:ext cx="208857" cy="142526"/>
          </a:xfrm>
          <a:prstGeom prst="rightArrow">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2" name="Pijl-rechts 121"/>
          <p:cNvSpPr/>
          <p:nvPr/>
        </p:nvSpPr>
        <p:spPr>
          <a:xfrm rot="16200000" flipV="1">
            <a:off x="5524579" y="4305911"/>
            <a:ext cx="208857" cy="142526"/>
          </a:xfrm>
          <a:prstGeom prst="rightArrow">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3" name="Pijl-rechts 122"/>
          <p:cNvSpPr/>
          <p:nvPr/>
        </p:nvSpPr>
        <p:spPr>
          <a:xfrm rot="16200000" flipV="1">
            <a:off x="4991394" y="4303300"/>
            <a:ext cx="208857" cy="142526"/>
          </a:xfrm>
          <a:prstGeom prst="rightArrow">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4" name="Pijl-rechts 123"/>
          <p:cNvSpPr/>
          <p:nvPr/>
        </p:nvSpPr>
        <p:spPr>
          <a:xfrm rot="16200000" flipV="1">
            <a:off x="6032345" y="4309092"/>
            <a:ext cx="208857" cy="142526"/>
          </a:xfrm>
          <a:prstGeom prst="rightArrow">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6" name="Pijl-rechts 125"/>
          <p:cNvSpPr/>
          <p:nvPr/>
        </p:nvSpPr>
        <p:spPr>
          <a:xfrm rot="16200000" flipV="1">
            <a:off x="8612451" y="4301751"/>
            <a:ext cx="208857" cy="142526"/>
          </a:xfrm>
          <a:prstGeom prst="rightArrow">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1" name="Pijl-rechts 70"/>
          <p:cNvSpPr/>
          <p:nvPr/>
        </p:nvSpPr>
        <p:spPr>
          <a:xfrm rot="16200000" flipV="1">
            <a:off x="7879149" y="4301751"/>
            <a:ext cx="208857" cy="142526"/>
          </a:xfrm>
          <a:prstGeom prst="rightArrow">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0" name="Rechthoek 79"/>
          <p:cNvSpPr/>
          <p:nvPr/>
        </p:nvSpPr>
        <p:spPr>
          <a:xfrm>
            <a:off x="4151663" y="3878198"/>
            <a:ext cx="2326451" cy="311188"/>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2.4. Vernietiging en overbrenging van informatie vindt goed en tijdig plaats </a:t>
            </a:r>
          </a:p>
        </p:txBody>
      </p:sp>
      <p:sp>
        <p:nvSpPr>
          <p:cNvPr id="81" name="Rechthoek 80"/>
          <p:cNvSpPr/>
          <p:nvPr/>
        </p:nvSpPr>
        <p:spPr>
          <a:xfrm>
            <a:off x="1515206" y="6093548"/>
            <a:ext cx="10031731" cy="314757"/>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Vertaling generieke actielijnen naar concrete acties in </a:t>
            </a:r>
            <a:r>
              <a:rPr kumimoji="0" lang="nl-NL" sz="1000" b="0" i="0" u="none" strike="noStrike" kern="1200" cap="none" spc="0" normalizeH="0" baseline="0" noProof="0" dirty="0" err="1">
                <a:ln>
                  <a:noFill/>
                </a:ln>
                <a:solidFill>
                  <a:prstClr val="black"/>
                </a:solidFill>
                <a:effectLst/>
                <a:uLnTx/>
                <a:uFillTx/>
                <a:latin typeface="Calibri" panose="020F0502020204030204"/>
                <a:ea typeface="+mn-ea"/>
                <a:cs typeface="+mn-cs"/>
              </a:rPr>
              <a:t>organisatiespecifieke</a:t>
            </a:r>
            <a:r>
              <a:rPr kumimoji="0" lang="nl-NL" sz="1000" b="0" i="0" u="none" strike="noStrike" kern="1200" cap="none" spc="0" normalizeH="0" baseline="0" noProof="0" dirty="0">
                <a:ln>
                  <a:noFill/>
                </a:ln>
                <a:solidFill>
                  <a:prstClr val="black"/>
                </a:solidFill>
                <a:effectLst/>
                <a:uLnTx/>
                <a:uFillTx/>
                <a:latin typeface="Calibri" panose="020F0502020204030204"/>
                <a:ea typeface="+mn-ea"/>
                <a:cs typeface="+mn-cs"/>
              </a:rPr>
              <a:t> actieplannen</a:t>
            </a:r>
          </a:p>
        </p:txBody>
      </p:sp>
    </p:spTree>
    <p:extLst>
      <p:ext uri="{BB962C8B-B14F-4D97-AF65-F5344CB8AC3E}">
        <p14:creationId xmlns:p14="http://schemas.microsoft.com/office/powerpoint/2010/main" val="20681871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dirty="0"/>
              <a:t>Stap 1: Programmeren (</a:t>
            </a:r>
            <a:r>
              <a:rPr lang="nl-NL" dirty="0" err="1"/>
              <a:t>organisatiespecifiek</a:t>
            </a:r>
            <a:r>
              <a:rPr lang="nl-NL" dirty="0"/>
              <a:t>)</a:t>
            </a:r>
          </a:p>
        </p:txBody>
      </p:sp>
      <p:sp>
        <p:nvSpPr>
          <p:cNvPr id="3" name="Tijdelijke aanduiding voor inhoud 2"/>
          <p:cNvSpPr>
            <a:spLocks noGrp="1"/>
          </p:cNvSpPr>
          <p:nvPr>
            <p:ph sz="quarter" idx="13"/>
          </p:nvPr>
        </p:nvSpPr>
        <p:spPr/>
        <p:txBody>
          <a:bodyPr/>
          <a:lstStyle/>
          <a:p>
            <a:pPr lvl="0"/>
            <a:r>
              <a:rPr lang="nl-NL" dirty="0">
                <a:solidFill>
                  <a:srgbClr val="000000"/>
                </a:solidFill>
              </a:rPr>
              <a:t>Vervolgstap: generieke analyse </a:t>
            </a:r>
            <a:r>
              <a:rPr lang="nl-NL" dirty="0" err="1">
                <a:solidFill>
                  <a:srgbClr val="000000"/>
                </a:solidFill>
              </a:rPr>
              <a:t>doorvertalen</a:t>
            </a:r>
            <a:r>
              <a:rPr lang="nl-NL" dirty="0">
                <a:solidFill>
                  <a:srgbClr val="000000"/>
                </a:solidFill>
              </a:rPr>
              <a:t> naar organisatie-specifieke analyse + acties (eigen DIN o.b.v. eigen Actieplan)</a:t>
            </a:r>
          </a:p>
          <a:p>
            <a:endParaRPr lang="nl-NL" dirty="0"/>
          </a:p>
        </p:txBody>
      </p:sp>
      <p:sp>
        <p:nvSpPr>
          <p:cNvPr id="6" name="Tijdelijke aanduiding voor dianummer 5"/>
          <p:cNvSpPr>
            <a:spLocks noGrp="1"/>
          </p:cNvSpPr>
          <p:nvPr>
            <p:ph type="sldNum" sz="quarter" idx="16"/>
          </p:nvPr>
        </p:nvSpPr>
        <p:spPr/>
        <p:txBody>
          <a:bodyPr/>
          <a:lstStyle/>
          <a:p>
            <a:fld id="{10A0A6AF-03C5-477E-939A-E28F7E7F05EA}" type="slidenum">
              <a:rPr lang="nl-NL" smtClean="0"/>
              <a:pPr/>
              <a:t>18</a:t>
            </a:fld>
            <a:endParaRPr lang="nl-NL" dirty="0"/>
          </a:p>
        </p:txBody>
      </p:sp>
      <p:pic>
        <p:nvPicPr>
          <p:cNvPr id="7" name="Afbeelding 6"/>
          <p:cNvPicPr>
            <a:picLocks noChangeAspect="1"/>
          </p:cNvPicPr>
          <p:nvPr/>
        </p:nvPicPr>
        <p:blipFill>
          <a:blip r:embed="rId2"/>
          <a:stretch>
            <a:fillRect/>
          </a:stretch>
        </p:blipFill>
        <p:spPr>
          <a:xfrm>
            <a:off x="995680" y="3007360"/>
            <a:ext cx="9672320" cy="3489968"/>
          </a:xfrm>
          <a:prstGeom prst="rect">
            <a:avLst/>
          </a:prstGeom>
        </p:spPr>
      </p:pic>
    </p:spTree>
    <p:extLst>
      <p:ext uri="{BB962C8B-B14F-4D97-AF65-F5344CB8AC3E}">
        <p14:creationId xmlns:p14="http://schemas.microsoft.com/office/powerpoint/2010/main" val="23781942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Stap 2: Meten</a:t>
            </a:r>
          </a:p>
        </p:txBody>
      </p:sp>
      <p:sp>
        <p:nvSpPr>
          <p:cNvPr id="3" name="Tijdelijke aanduiding voor inhoud 2"/>
          <p:cNvSpPr>
            <a:spLocks noGrp="1"/>
          </p:cNvSpPr>
          <p:nvPr>
            <p:ph sz="quarter" idx="13"/>
          </p:nvPr>
        </p:nvSpPr>
        <p:spPr/>
        <p:txBody>
          <a:bodyPr>
            <a:normAutofit/>
          </a:bodyPr>
          <a:lstStyle/>
          <a:p>
            <a:r>
              <a:rPr lang="nl-NL" dirty="0"/>
              <a:t>Indicatoren identificeren, bij voorkeur SMART</a:t>
            </a:r>
          </a:p>
          <a:p>
            <a:r>
              <a:rPr lang="nl-NL" dirty="0"/>
              <a:t>Op alle 3 niveaus van het DIN:</a:t>
            </a:r>
            <a:br>
              <a:rPr lang="nl-NL" dirty="0"/>
            </a:br>
            <a:r>
              <a:rPr lang="nl-NL" dirty="0"/>
              <a:t>- realisatie inspanningen (acties/projecten/interventies)</a:t>
            </a:r>
            <a:br>
              <a:rPr lang="nl-NL" dirty="0"/>
            </a:br>
            <a:r>
              <a:rPr lang="nl-NL" dirty="0"/>
              <a:t>- realisatie veranderdoelen</a:t>
            </a:r>
            <a:br>
              <a:rPr lang="nl-NL" dirty="0"/>
            </a:br>
            <a:r>
              <a:rPr lang="nl-NL" dirty="0"/>
              <a:t>- realisatie beoogd effect (einddoel)</a:t>
            </a:r>
          </a:p>
          <a:p>
            <a:r>
              <a:rPr lang="nl-NL" dirty="0"/>
              <a:t>Idealiter met </a:t>
            </a:r>
            <a:r>
              <a:rPr lang="nl-NL" dirty="0" err="1"/>
              <a:t>roadmap</a:t>
            </a:r>
            <a:r>
              <a:rPr lang="nl-NL" dirty="0"/>
              <a:t>: planning acties + beoogde tussendoelen / tussenresultaten</a:t>
            </a:r>
          </a:p>
          <a:p>
            <a:r>
              <a:rPr lang="nl-NL" dirty="0"/>
              <a:t>Op organisatieniveau: aansluiten bij de interne doorvertaling (t.b.v. interne sturing)</a:t>
            </a:r>
          </a:p>
        </p:txBody>
      </p:sp>
      <p:sp>
        <p:nvSpPr>
          <p:cNvPr id="6" name="Tijdelijke aanduiding voor dianummer 5"/>
          <p:cNvSpPr>
            <a:spLocks noGrp="1"/>
          </p:cNvSpPr>
          <p:nvPr>
            <p:ph type="sldNum" sz="quarter" idx="16"/>
          </p:nvPr>
        </p:nvSpPr>
        <p:spPr/>
        <p:txBody>
          <a:bodyPr/>
          <a:lstStyle/>
          <a:p>
            <a:fld id="{10A0A6AF-03C5-477E-939A-E28F7E7F05EA}" type="slidenum">
              <a:rPr lang="nl-NL" smtClean="0"/>
              <a:pPr/>
              <a:t>19</a:t>
            </a:fld>
            <a:endParaRPr lang="nl-NL" dirty="0"/>
          </a:p>
        </p:txBody>
      </p:sp>
    </p:spTree>
    <p:extLst>
      <p:ext uri="{BB962C8B-B14F-4D97-AF65-F5344CB8AC3E}">
        <p14:creationId xmlns:p14="http://schemas.microsoft.com/office/powerpoint/2010/main" val="17210934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Tijdelijke aanduiding voor afbeelding 8"/>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8567" r="18567"/>
          <a:stretch>
            <a:fillRect/>
          </a:stretch>
        </p:blipFill>
        <p:spPr/>
      </p:pic>
      <p:sp>
        <p:nvSpPr>
          <p:cNvPr id="7" name="Ondertitel 6"/>
          <p:cNvSpPr>
            <a:spLocks noGrp="1"/>
          </p:cNvSpPr>
          <p:nvPr>
            <p:ph type="body" sz="quarter" idx="13"/>
          </p:nvPr>
        </p:nvSpPr>
        <p:spPr>
          <a:xfrm>
            <a:off x="6554588" y="1944618"/>
            <a:ext cx="5004000" cy="3931813"/>
          </a:xfrm>
        </p:spPr>
        <p:txBody>
          <a:bodyPr>
            <a:normAutofit/>
          </a:bodyPr>
          <a:lstStyle/>
          <a:p>
            <a:pPr marL="342900" indent="-342900">
              <a:buFont typeface="Arial" panose="020B0604020202020204" pitchFamily="34" charset="0"/>
              <a:buChar char="•"/>
            </a:pPr>
            <a:r>
              <a:rPr lang="nl-NL" sz="2000" dirty="0"/>
              <a:t>Naar aanleiding van het rapport ‘Ongekend Onrecht’ als gevolg op de POK</a:t>
            </a:r>
          </a:p>
          <a:p>
            <a:pPr marL="342900" indent="-342900">
              <a:buFont typeface="Arial" panose="020B0604020202020204" pitchFamily="34" charset="0"/>
              <a:buChar char="•"/>
            </a:pPr>
            <a:r>
              <a:rPr lang="nl-NL" sz="2000" dirty="0"/>
              <a:t>Een generiek actieplan ter verbetering van de informatiehuishouding</a:t>
            </a:r>
          </a:p>
          <a:p>
            <a:pPr marL="342900" indent="-342900">
              <a:buFont typeface="Arial" panose="020B0604020202020204" pitchFamily="34" charset="0"/>
              <a:buChar char="•"/>
            </a:pPr>
            <a:r>
              <a:rPr lang="nl-NL" sz="2000" dirty="0"/>
              <a:t>Een goed functionerende overheid begint bij betrouwbare en volledige overheidsinformatie</a:t>
            </a:r>
          </a:p>
        </p:txBody>
      </p:sp>
      <p:sp>
        <p:nvSpPr>
          <p:cNvPr id="6" name="Titel 5"/>
          <p:cNvSpPr>
            <a:spLocks noGrp="1"/>
          </p:cNvSpPr>
          <p:nvPr>
            <p:ph type="title"/>
          </p:nvPr>
        </p:nvSpPr>
        <p:spPr>
          <a:xfrm>
            <a:off x="6487184" y="651589"/>
            <a:ext cx="5004000" cy="948047"/>
          </a:xfrm>
        </p:spPr>
        <p:txBody>
          <a:bodyPr>
            <a:normAutofit/>
          </a:bodyPr>
          <a:lstStyle/>
          <a:p>
            <a:r>
              <a:rPr lang="nl-NL" dirty="0"/>
              <a:t>Open op Orde</a:t>
            </a:r>
          </a:p>
        </p:txBody>
      </p:sp>
      <p:sp>
        <p:nvSpPr>
          <p:cNvPr id="5" name="Tijdelijke aanduiding voor dianummer 4"/>
          <p:cNvSpPr>
            <a:spLocks noGrp="1"/>
          </p:cNvSpPr>
          <p:nvPr>
            <p:ph type="sldNum" sz="quarter" idx="16"/>
          </p:nvPr>
        </p:nvSpPr>
        <p:spPr/>
        <p:txBody>
          <a:bodyPr/>
          <a:lstStyle/>
          <a:p>
            <a:fld id="{10A0A6AF-03C5-477E-939A-E28F7E7F05EA}" type="slidenum">
              <a:rPr lang="nl-NL" smtClean="0"/>
              <a:pPr/>
              <a:t>2</a:t>
            </a:fld>
            <a:endParaRPr lang="nl-NL" dirty="0"/>
          </a:p>
        </p:txBody>
      </p:sp>
    </p:spTree>
    <p:extLst>
      <p:ext uri="{BB962C8B-B14F-4D97-AF65-F5344CB8AC3E}">
        <p14:creationId xmlns:p14="http://schemas.microsoft.com/office/powerpoint/2010/main" val="13453833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35000" y="826655"/>
            <a:ext cx="10923588" cy="617717"/>
          </a:xfrm>
        </p:spPr>
        <p:txBody>
          <a:bodyPr/>
          <a:lstStyle/>
          <a:p>
            <a:r>
              <a:rPr lang="nl-NL" dirty="0"/>
              <a:t>Stap 2: meten (nulmeting)</a:t>
            </a:r>
          </a:p>
        </p:txBody>
      </p:sp>
      <p:sp>
        <p:nvSpPr>
          <p:cNvPr id="3" name="Tijdelijke aanduiding voor inhoud 2"/>
          <p:cNvSpPr>
            <a:spLocks noGrp="1"/>
          </p:cNvSpPr>
          <p:nvPr>
            <p:ph sz="quarter" idx="13"/>
          </p:nvPr>
        </p:nvSpPr>
        <p:spPr>
          <a:xfrm>
            <a:off x="635000" y="1605280"/>
            <a:ext cx="10923588" cy="4938208"/>
          </a:xfrm>
        </p:spPr>
        <p:txBody>
          <a:bodyPr/>
          <a:lstStyle/>
          <a:p>
            <a:r>
              <a:rPr lang="nl-NL" dirty="0"/>
              <a:t>Keuze nulmeting IHH: kwalitatieve indicatoren. </a:t>
            </a:r>
          </a:p>
          <a:p>
            <a:endParaRPr lang="nl-NL" dirty="0"/>
          </a:p>
          <a:p>
            <a:endParaRPr lang="nl-NL" dirty="0"/>
          </a:p>
          <a:p>
            <a:endParaRPr lang="nl-NL" dirty="0"/>
          </a:p>
          <a:p>
            <a:endParaRPr lang="nl-NL" dirty="0"/>
          </a:p>
          <a:p>
            <a:endParaRPr lang="nl-NL" dirty="0"/>
          </a:p>
          <a:p>
            <a:endParaRPr lang="nl-NL" dirty="0"/>
          </a:p>
          <a:p>
            <a:endParaRPr lang="nl-NL" dirty="0"/>
          </a:p>
          <a:p>
            <a:endParaRPr lang="nl-NL" dirty="0"/>
          </a:p>
          <a:p>
            <a:r>
              <a:rPr lang="nl-NL" dirty="0"/>
              <a:t>NB. Op basis van ervaringen volgend jaar aanvullen.</a:t>
            </a:r>
          </a:p>
          <a:p>
            <a:endParaRPr lang="nl-NL" dirty="0"/>
          </a:p>
        </p:txBody>
      </p:sp>
      <p:sp>
        <p:nvSpPr>
          <p:cNvPr id="6" name="Tijdelijke aanduiding voor dianummer 5"/>
          <p:cNvSpPr>
            <a:spLocks noGrp="1"/>
          </p:cNvSpPr>
          <p:nvPr>
            <p:ph type="sldNum" sz="quarter" idx="16"/>
          </p:nvPr>
        </p:nvSpPr>
        <p:spPr/>
        <p:txBody>
          <a:bodyPr/>
          <a:lstStyle/>
          <a:p>
            <a:fld id="{10A0A6AF-03C5-477E-939A-E28F7E7F05EA}" type="slidenum">
              <a:rPr lang="nl-NL" smtClean="0"/>
              <a:pPr/>
              <a:t>20</a:t>
            </a:fld>
            <a:endParaRPr lang="nl-NL" dirty="0"/>
          </a:p>
        </p:txBody>
      </p:sp>
      <p:pic>
        <p:nvPicPr>
          <p:cNvPr id="8" name="Afbeelding 7"/>
          <p:cNvPicPr>
            <a:picLocks noChangeAspect="1"/>
          </p:cNvPicPr>
          <p:nvPr/>
        </p:nvPicPr>
        <p:blipFill>
          <a:blip r:embed="rId2"/>
          <a:stretch>
            <a:fillRect/>
          </a:stretch>
        </p:blipFill>
        <p:spPr>
          <a:xfrm>
            <a:off x="894080" y="2047018"/>
            <a:ext cx="9712960" cy="3891279"/>
          </a:xfrm>
          <a:prstGeom prst="rect">
            <a:avLst/>
          </a:prstGeom>
        </p:spPr>
      </p:pic>
    </p:spTree>
    <p:extLst>
      <p:ext uri="{BB962C8B-B14F-4D97-AF65-F5344CB8AC3E}">
        <p14:creationId xmlns:p14="http://schemas.microsoft.com/office/powerpoint/2010/main" val="16875018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atum 3"/>
          <p:cNvSpPr>
            <a:spLocks noGrp="1"/>
          </p:cNvSpPr>
          <p:nvPr>
            <p:ph type="dt" sz="half" idx="14"/>
          </p:nvPr>
        </p:nvSpPr>
        <p:spPr/>
        <p:txBody>
          <a:bodyPr/>
          <a:lstStyle/>
          <a:p>
            <a:endParaRPr lang="nl-NL" dirty="0"/>
          </a:p>
        </p:txBody>
      </p:sp>
      <p:sp>
        <p:nvSpPr>
          <p:cNvPr id="5" name="Tijdelijke aanduiding voor voettekst 4"/>
          <p:cNvSpPr>
            <a:spLocks noGrp="1"/>
          </p:cNvSpPr>
          <p:nvPr>
            <p:ph type="ftr" sz="quarter" idx="15"/>
          </p:nvPr>
        </p:nvSpPr>
        <p:spPr/>
        <p:txBody>
          <a:bodyPr/>
          <a:lstStyle/>
          <a:p>
            <a:endParaRPr lang="nl-NL" dirty="0"/>
          </a:p>
        </p:txBody>
      </p:sp>
      <p:sp>
        <p:nvSpPr>
          <p:cNvPr id="6" name="Tijdelijke aanduiding voor dianummer 5"/>
          <p:cNvSpPr>
            <a:spLocks noGrp="1"/>
          </p:cNvSpPr>
          <p:nvPr>
            <p:ph type="sldNum" sz="quarter" idx="16"/>
          </p:nvPr>
        </p:nvSpPr>
        <p:spPr/>
        <p:txBody>
          <a:bodyPr/>
          <a:lstStyle/>
          <a:p>
            <a:fld id="{10A0A6AF-03C5-477E-939A-E28F7E7F05EA}" type="slidenum">
              <a:rPr lang="nl-NL" smtClean="0"/>
              <a:pPr/>
              <a:t>21</a:t>
            </a:fld>
            <a:endParaRPr lang="nl-NL" dirty="0"/>
          </a:p>
        </p:txBody>
      </p:sp>
      <p:pic>
        <p:nvPicPr>
          <p:cNvPr id="19" name="Tijdelijke aanduiding voor inhoud 18"/>
          <p:cNvPicPr>
            <a:picLocks noGrp="1" noChangeAspect="1"/>
          </p:cNvPicPr>
          <p:nvPr>
            <p:ph sz="quarter" idx="13"/>
          </p:nvPr>
        </p:nvPicPr>
        <p:blipFill>
          <a:blip r:embed="rId2"/>
          <a:stretch>
            <a:fillRect/>
          </a:stretch>
        </p:blipFill>
        <p:spPr>
          <a:xfrm>
            <a:off x="2275840" y="800100"/>
            <a:ext cx="7762240" cy="5743575"/>
          </a:xfrm>
          <a:prstGeom prst="rect">
            <a:avLst/>
          </a:prstGeom>
        </p:spPr>
      </p:pic>
    </p:spTree>
    <p:extLst>
      <p:ext uri="{BB962C8B-B14F-4D97-AF65-F5344CB8AC3E}">
        <p14:creationId xmlns:p14="http://schemas.microsoft.com/office/powerpoint/2010/main" val="6547904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Stap 3: Monitoren en bijsturen</a:t>
            </a:r>
          </a:p>
        </p:txBody>
      </p:sp>
      <p:sp>
        <p:nvSpPr>
          <p:cNvPr id="3" name="Tijdelijke aanduiding voor inhoud 2"/>
          <p:cNvSpPr>
            <a:spLocks noGrp="1"/>
          </p:cNvSpPr>
          <p:nvPr>
            <p:ph sz="quarter" idx="13"/>
          </p:nvPr>
        </p:nvSpPr>
        <p:spPr/>
        <p:txBody>
          <a:bodyPr>
            <a:normAutofit lnSpcReduction="10000"/>
          </a:bodyPr>
          <a:lstStyle/>
          <a:p>
            <a:r>
              <a:rPr lang="nl-NL" dirty="0"/>
              <a:t>Op te nemen in dashboard en voortgangsmetingen:</a:t>
            </a:r>
            <a:br>
              <a:rPr lang="nl-NL" dirty="0"/>
            </a:br>
            <a:r>
              <a:rPr lang="nl-NL" dirty="0"/>
              <a:t>1. Zitten de acties op schema?</a:t>
            </a:r>
            <a:br>
              <a:rPr lang="nl-NL" dirty="0"/>
            </a:br>
            <a:r>
              <a:rPr lang="nl-NL" dirty="0"/>
              <a:t>2. Zijn er indicaties dat de verbeterdoelen gehaald worden?</a:t>
            </a:r>
            <a:br>
              <a:rPr lang="nl-NL" dirty="0"/>
            </a:br>
            <a:r>
              <a:rPr lang="nl-NL" dirty="0"/>
              <a:t>3. Zijn er indicaties dat het hoofddoel gehaald wordt?</a:t>
            </a:r>
          </a:p>
          <a:p>
            <a:r>
              <a:rPr lang="nl-NL" dirty="0"/>
              <a:t>Doel: bijsturen indien niet op schema </a:t>
            </a:r>
          </a:p>
          <a:p>
            <a:r>
              <a:rPr lang="nl-NL" dirty="0"/>
              <a:t>Op organisatieniveau: </a:t>
            </a:r>
            <a:br>
              <a:rPr lang="nl-NL" dirty="0"/>
            </a:br>
            <a:r>
              <a:rPr lang="nl-NL" dirty="0"/>
              <a:t>- eigen acties en doelbereiking monitoren gekoppeld aan </a:t>
            </a:r>
            <a:r>
              <a:rPr lang="nl-NL" dirty="0" err="1"/>
              <a:t>organisatiespecifieke</a:t>
            </a:r>
            <a:r>
              <a:rPr lang="nl-NL" dirty="0"/>
              <a:t> invulling DIN;</a:t>
            </a:r>
            <a:br>
              <a:rPr lang="nl-NL" dirty="0"/>
            </a:br>
            <a:r>
              <a:rPr lang="nl-NL" dirty="0"/>
              <a:t>- met minimaal de centraal te verantwoorden voortgang.</a:t>
            </a:r>
          </a:p>
          <a:p>
            <a:r>
              <a:rPr lang="nl-NL" dirty="0"/>
              <a:t>Op centraal niveau: </a:t>
            </a:r>
            <a:br>
              <a:rPr lang="nl-NL" dirty="0"/>
            </a:br>
            <a:r>
              <a:rPr lang="nl-NL" dirty="0"/>
              <a:t>- overkoepelend dashboard in ontwikkeling.</a:t>
            </a:r>
          </a:p>
          <a:p>
            <a:endParaRPr lang="nl-NL" dirty="0"/>
          </a:p>
        </p:txBody>
      </p:sp>
      <p:sp>
        <p:nvSpPr>
          <p:cNvPr id="6" name="Tijdelijke aanduiding voor dianummer 5"/>
          <p:cNvSpPr>
            <a:spLocks noGrp="1"/>
          </p:cNvSpPr>
          <p:nvPr>
            <p:ph type="sldNum" sz="quarter" idx="16"/>
          </p:nvPr>
        </p:nvSpPr>
        <p:spPr/>
        <p:txBody>
          <a:bodyPr/>
          <a:lstStyle/>
          <a:p>
            <a:fld id="{10A0A6AF-03C5-477E-939A-E28F7E7F05EA}" type="slidenum">
              <a:rPr lang="nl-NL" smtClean="0"/>
              <a:pPr/>
              <a:t>22</a:t>
            </a:fld>
            <a:endParaRPr lang="nl-NL" dirty="0"/>
          </a:p>
        </p:txBody>
      </p:sp>
    </p:spTree>
    <p:extLst>
      <p:ext uri="{BB962C8B-B14F-4D97-AF65-F5344CB8AC3E}">
        <p14:creationId xmlns:p14="http://schemas.microsoft.com/office/powerpoint/2010/main" val="35999044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Tijdelijke aanduiding voor inhoud 6"/>
          <p:cNvPicPr>
            <a:picLocks noGrp="1" noChangeAspect="1"/>
          </p:cNvPicPr>
          <p:nvPr>
            <p:ph sz="quarter" idx="13"/>
          </p:nvPr>
        </p:nvPicPr>
        <p:blipFill>
          <a:blip r:embed="rId2"/>
          <a:stretch>
            <a:fillRect/>
          </a:stretch>
        </p:blipFill>
        <p:spPr>
          <a:xfrm>
            <a:off x="1503680" y="995680"/>
            <a:ext cx="9083040" cy="5225733"/>
          </a:xfrm>
          <a:prstGeom prst="rect">
            <a:avLst/>
          </a:prstGeom>
        </p:spPr>
      </p:pic>
      <p:sp>
        <p:nvSpPr>
          <p:cNvPr id="4" name="Tijdelijke aanduiding voor datum 3"/>
          <p:cNvSpPr>
            <a:spLocks noGrp="1"/>
          </p:cNvSpPr>
          <p:nvPr>
            <p:ph type="dt" sz="half" idx="14"/>
          </p:nvPr>
        </p:nvSpPr>
        <p:spPr/>
        <p:txBody>
          <a:bodyPr/>
          <a:lstStyle/>
          <a:p>
            <a:endParaRPr lang="nl-NL" dirty="0"/>
          </a:p>
        </p:txBody>
      </p:sp>
      <p:sp>
        <p:nvSpPr>
          <p:cNvPr id="5" name="Tijdelijke aanduiding voor voettekst 4"/>
          <p:cNvSpPr>
            <a:spLocks noGrp="1"/>
          </p:cNvSpPr>
          <p:nvPr>
            <p:ph type="ftr" sz="quarter" idx="15"/>
          </p:nvPr>
        </p:nvSpPr>
        <p:spPr/>
        <p:txBody>
          <a:bodyPr/>
          <a:lstStyle/>
          <a:p>
            <a:endParaRPr lang="nl-NL" dirty="0"/>
          </a:p>
        </p:txBody>
      </p:sp>
      <p:sp>
        <p:nvSpPr>
          <p:cNvPr id="6" name="Tijdelijke aanduiding voor dianummer 5"/>
          <p:cNvSpPr>
            <a:spLocks noGrp="1"/>
          </p:cNvSpPr>
          <p:nvPr>
            <p:ph type="sldNum" sz="quarter" idx="16"/>
          </p:nvPr>
        </p:nvSpPr>
        <p:spPr/>
        <p:txBody>
          <a:bodyPr/>
          <a:lstStyle/>
          <a:p>
            <a:fld id="{10A0A6AF-03C5-477E-939A-E28F7E7F05EA}" type="slidenum">
              <a:rPr lang="nl-NL" smtClean="0"/>
              <a:pPr/>
              <a:t>23</a:t>
            </a:fld>
            <a:endParaRPr lang="nl-NL" dirty="0"/>
          </a:p>
        </p:txBody>
      </p:sp>
    </p:spTree>
    <p:extLst>
      <p:ext uri="{BB962C8B-B14F-4D97-AF65-F5344CB8AC3E}">
        <p14:creationId xmlns:p14="http://schemas.microsoft.com/office/powerpoint/2010/main" val="20437036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el 10"/>
          <p:cNvSpPr>
            <a:spLocks noGrp="1"/>
          </p:cNvSpPr>
          <p:nvPr>
            <p:ph type="title"/>
          </p:nvPr>
        </p:nvSpPr>
        <p:spPr>
          <a:xfrm>
            <a:off x="439057" y="213261"/>
            <a:ext cx="10923588" cy="948047"/>
          </a:xfrm>
        </p:spPr>
        <p:txBody>
          <a:bodyPr/>
          <a:lstStyle/>
          <a:p>
            <a:r>
              <a:rPr lang="nl-NL" dirty="0"/>
              <a:t>Ten slotte</a:t>
            </a:r>
          </a:p>
        </p:txBody>
      </p:sp>
      <p:sp>
        <p:nvSpPr>
          <p:cNvPr id="4" name="Tijdelijke aanduiding voor dianummer 3"/>
          <p:cNvSpPr>
            <a:spLocks noGrp="1"/>
          </p:cNvSpPr>
          <p:nvPr>
            <p:ph type="sldNum" sz="quarter" idx="12"/>
          </p:nvPr>
        </p:nvSpPr>
        <p:spPr/>
        <p:txBody>
          <a:bodyPr/>
          <a:lstStyle/>
          <a:p>
            <a:fld id="{10A0A6AF-03C5-477E-939A-E28F7E7F05EA}" type="slidenum">
              <a:rPr lang="nl-NL" smtClean="0"/>
              <a:pPr/>
              <a:t>24</a:t>
            </a:fld>
            <a:endParaRPr lang="nl-NL" dirty="0"/>
          </a:p>
        </p:txBody>
      </p:sp>
      <p:sp>
        <p:nvSpPr>
          <p:cNvPr id="13" name="Tekstvak 12"/>
          <p:cNvSpPr txBox="1"/>
          <p:nvPr/>
        </p:nvSpPr>
        <p:spPr>
          <a:xfrm>
            <a:off x="439057" y="1305341"/>
            <a:ext cx="10923588" cy="4247317"/>
          </a:xfrm>
          <a:prstGeom prst="rect">
            <a:avLst/>
          </a:prstGeom>
          <a:noFill/>
        </p:spPr>
        <p:txBody>
          <a:bodyPr wrap="square" rtlCol="0">
            <a:spAutoFit/>
          </a:bodyPr>
          <a:lstStyle/>
          <a:p>
            <a:r>
              <a:rPr lang="nl-NL" i="1" dirty="0"/>
              <a:t>Alle informatie is te vinden op:</a:t>
            </a:r>
          </a:p>
          <a:p>
            <a:endParaRPr lang="nl-NL" dirty="0"/>
          </a:p>
          <a:p>
            <a:r>
              <a:rPr lang="nl-NL" b="1" dirty="0"/>
              <a:t>=&gt; Algemeen Open op Orde</a:t>
            </a:r>
          </a:p>
          <a:p>
            <a:endParaRPr lang="nl-NL" b="1" dirty="0">
              <a:hlinkClick r:id="rId3"/>
            </a:endParaRPr>
          </a:p>
          <a:p>
            <a:r>
              <a:rPr lang="nl-NL" dirty="0">
                <a:hlinkClick r:id="rId3"/>
              </a:rPr>
              <a:t>Open op Orde | Rijksprogramma voor Duurzaam Digitale Informatiehuishouding</a:t>
            </a:r>
            <a:endParaRPr lang="nl-NL" dirty="0"/>
          </a:p>
          <a:p>
            <a:endParaRPr lang="nl-NL" dirty="0"/>
          </a:p>
          <a:p>
            <a:r>
              <a:rPr lang="nl-NL" b="1" dirty="0"/>
              <a:t>=&gt; Nulmeting</a:t>
            </a:r>
          </a:p>
          <a:p>
            <a:endParaRPr lang="nl-NL" dirty="0"/>
          </a:p>
          <a:p>
            <a:r>
              <a:rPr lang="nl-NL" dirty="0">
                <a:hlinkClick r:id="rId4"/>
              </a:rPr>
              <a:t>Nulmeting Informatiehuishouding Open op Orde | Instrument | Rijksprogramma voor Duurzaam Digitale Informatiehuishouding</a:t>
            </a:r>
            <a:endParaRPr lang="nl-NL" dirty="0"/>
          </a:p>
          <a:p>
            <a:endParaRPr lang="nl-NL" dirty="0"/>
          </a:p>
          <a:p>
            <a:r>
              <a:rPr lang="nl-NL" b="1" dirty="0"/>
              <a:t>=&gt; Meld je aan op KIA/</a:t>
            </a:r>
            <a:r>
              <a:rPr lang="nl-NL" b="1" dirty="0" err="1"/>
              <a:t>OpenopOrde</a:t>
            </a:r>
            <a:endParaRPr lang="nl-NL" b="1" dirty="0"/>
          </a:p>
          <a:p>
            <a:endParaRPr lang="nl-NL" b="1" dirty="0"/>
          </a:p>
          <a:p>
            <a:r>
              <a:rPr lang="nl-NL" dirty="0"/>
              <a:t>Ga naar </a:t>
            </a:r>
            <a:r>
              <a:rPr lang="nl-NL" dirty="0">
                <a:hlinkClick r:id="rId5"/>
              </a:rPr>
              <a:t>Kennisnetwerk Informatie en Archief</a:t>
            </a:r>
            <a:r>
              <a:rPr lang="nl-NL" dirty="0"/>
              <a:t> en registreer je of log in op je </a:t>
            </a:r>
            <a:r>
              <a:rPr lang="nl-NL" dirty="0" err="1"/>
              <a:t>Pleio</a:t>
            </a:r>
            <a:r>
              <a:rPr lang="nl-NL" dirty="0"/>
              <a:t>-account.</a:t>
            </a:r>
            <a:endParaRPr lang="nl-NL" b="1" dirty="0"/>
          </a:p>
          <a:p>
            <a:endParaRPr lang="nl-NL" dirty="0"/>
          </a:p>
        </p:txBody>
      </p:sp>
    </p:spTree>
    <p:extLst>
      <p:ext uri="{BB962C8B-B14F-4D97-AF65-F5344CB8AC3E}">
        <p14:creationId xmlns:p14="http://schemas.microsoft.com/office/powerpoint/2010/main" val="15547927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Tijdelijke aanduiding voor afbeelding 8"/>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8567" r="18567"/>
          <a:stretch>
            <a:fillRect/>
          </a:stretch>
        </p:blipFill>
        <p:spPr/>
      </p:pic>
      <p:sp>
        <p:nvSpPr>
          <p:cNvPr id="7" name="Ondertitel 6"/>
          <p:cNvSpPr>
            <a:spLocks noGrp="1"/>
          </p:cNvSpPr>
          <p:nvPr>
            <p:ph type="body" sz="quarter" idx="13"/>
          </p:nvPr>
        </p:nvSpPr>
        <p:spPr>
          <a:xfrm>
            <a:off x="6554588" y="1944618"/>
            <a:ext cx="5004000" cy="3931813"/>
          </a:xfrm>
        </p:spPr>
        <p:txBody>
          <a:bodyPr>
            <a:normAutofit/>
          </a:bodyPr>
          <a:lstStyle/>
          <a:p>
            <a:pPr marL="342900" indent="-342900">
              <a:buFont typeface="Arial" panose="020B0604020202020204" pitchFamily="34" charset="0"/>
              <a:buChar char="•"/>
            </a:pPr>
            <a:r>
              <a:rPr lang="nl-NL" sz="2000" dirty="0"/>
              <a:t>De verandering kost tijd: t/m 2026 een </a:t>
            </a:r>
            <a:r>
              <a:rPr lang="nl-NL" sz="2000" dirty="0" err="1"/>
              <a:t>Rijksbrede</a:t>
            </a:r>
            <a:r>
              <a:rPr lang="nl-NL" sz="2000" dirty="0"/>
              <a:t> verbeteroperatie </a:t>
            </a:r>
          </a:p>
          <a:p>
            <a:pPr marL="342900" indent="-342900">
              <a:buFont typeface="Arial" panose="020B0604020202020204" pitchFamily="34" charset="0"/>
              <a:buChar char="•"/>
            </a:pPr>
            <a:r>
              <a:rPr lang="nl-NL" sz="2000" dirty="0"/>
              <a:t>Op basis van het generiek actieplan hebben Rijksorganisaties een eigen verbeterplan gemaakt</a:t>
            </a:r>
          </a:p>
          <a:p>
            <a:pPr marL="342900" indent="-342900">
              <a:buFont typeface="Arial" panose="020B0604020202020204" pitchFamily="34" charset="0"/>
              <a:buChar char="•"/>
            </a:pPr>
            <a:r>
              <a:rPr lang="nl-NL" sz="2000" dirty="0"/>
              <a:t>Aan de hand van 4 actielijnen</a:t>
            </a:r>
          </a:p>
          <a:p>
            <a:pPr marL="342900" indent="-342900">
              <a:buFont typeface="Arial" panose="020B0604020202020204" pitchFamily="34" charset="0"/>
              <a:buChar char="•"/>
            </a:pPr>
            <a:r>
              <a:rPr lang="nl-NL" sz="2000" dirty="0"/>
              <a:t>Generiek waar kan, departementaal waar nodig</a:t>
            </a:r>
          </a:p>
        </p:txBody>
      </p:sp>
      <p:sp>
        <p:nvSpPr>
          <p:cNvPr id="6" name="Titel 5"/>
          <p:cNvSpPr>
            <a:spLocks noGrp="1"/>
          </p:cNvSpPr>
          <p:nvPr>
            <p:ph type="title"/>
          </p:nvPr>
        </p:nvSpPr>
        <p:spPr>
          <a:xfrm>
            <a:off x="6487184" y="651589"/>
            <a:ext cx="5004000" cy="948047"/>
          </a:xfrm>
        </p:spPr>
        <p:txBody>
          <a:bodyPr>
            <a:normAutofit/>
          </a:bodyPr>
          <a:lstStyle/>
          <a:p>
            <a:r>
              <a:rPr lang="nl-NL" dirty="0"/>
              <a:t>Open op Orde</a:t>
            </a:r>
          </a:p>
        </p:txBody>
      </p:sp>
      <p:sp>
        <p:nvSpPr>
          <p:cNvPr id="5" name="Tijdelijke aanduiding voor dianummer 4"/>
          <p:cNvSpPr>
            <a:spLocks noGrp="1"/>
          </p:cNvSpPr>
          <p:nvPr>
            <p:ph type="sldNum" sz="quarter" idx="16"/>
          </p:nvPr>
        </p:nvSpPr>
        <p:spPr/>
        <p:txBody>
          <a:bodyPr/>
          <a:lstStyle/>
          <a:p>
            <a:fld id="{10A0A6AF-03C5-477E-939A-E28F7E7F05EA}" type="slidenum">
              <a:rPr lang="nl-NL" smtClean="0"/>
              <a:pPr/>
              <a:t>3</a:t>
            </a:fld>
            <a:endParaRPr lang="nl-NL" dirty="0"/>
          </a:p>
        </p:txBody>
      </p:sp>
    </p:spTree>
    <p:extLst>
      <p:ext uri="{BB962C8B-B14F-4D97-AF65-F5344CB8AC3E}">
        <p14:creationId xmlns:p14="http://schemas.microsoft.com/office/powerpoint/2010/main" val="13334490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Tijdelijke aanduiding voor afbeelding 2"/>
          <p:cNvPicPr>
            <a:picLocks noGrp="1" noChangeAspect="1"/>
          </p:cNvPicPr>
          <p:nvPr>
            <p:ph type="pic" sz="quarter" idx="24"/>
          </p:nvPr>
        </p:nvPicPr>
        <p:blipFill>
          <a:blip r:embed="rId3">
            <a:extLst>
              <a:ext uri="{28A0092B-C50C-407E-A947-70E740481C1C}">
                <a14:useLocalDpi xmlns:a14="http://schemas.microsoft.com/office/drawing/2010/main" val="0"/>
              </a:ext>
            </a:extLst>
          </a:blip>
          <a:srcRect l="20377" r="20377"/>
          <a:stretch>
            <a:fillRect/>
          </a:stretch>
        </p:blipFill>
        <p:spPr/>
      </p:pic>
      <p:sp>
        <p:nvSpPr>
          <p:cNvPr id="22" name="Tijdelijke aanduiding voor inhoud 21"/>
          <p:cNvSpPr>
            <a:spLocks noGrp="1"/>
          </p:cNvSpPr>
          <p:nvPr>
            <p:ph type="body" sz="quarter" idx="15"/>
          </p:nvPr>
        </p:nvSpPr>
        <p:spPr/>
        <p:txBody>
          <a:bodyPr>
            <a:normAutofit/>
          </a:bodyPr>
          <a:lstStyle/>
          <a:p>
            <a:pPr marL="457200" lvl="0" indent="-457200">
              <a:buFont typeface="+mj-lt"/>
              <a:buAutoNum type="arabicPeriod"/>
            </a:pPr>
            <a:r>
              <a:rPr lang="nl-NL" dirty="0"/>
              <a:t>Er zijn voldoende en goed opgeleide professionals beschikbaar voor het inrichten en uitvoeren van informatiebeheer.</a:t>
            </a:r>
          </a:p>
          <a:p>
            <a:pPr marL="457200" lvl="0" indent="-457200">
              <a:buFont typeface="+mj-lt"/>
              <a:buAutoNum type="arabicPeriod"/>
            </a:pPr>
            <a:r>
              <a:rPr lang="nl-NL" dirty="0"/>
              <a:t>Individuele ambtenaren weten en voelen zich verantwoordelijk voor hun bijdrage aan goede informatiehuishouding.</a:t>
            </a:r>
          </a:p>
        </p:txBody>
      </p:sp>
      <p:sp>
        <p:nvSpPr>
          <p:cNvPr id="12" name="Title 11">
            <a:extLst>
              <a:ext uri="{FF2B5EF4-FFF2-40B4-BE49-F238E27FC236}">
                <a16:creationId xmlns:a16="http://schemas.microsoft.com/office/drawing/2014/main" id="{8E03E0F9-9D33-114E-B28A-CE4BD0D20F9C}"/>
              </a:ext>
            </a:extLst>
          </p:cNvPr>
          <p:cNvSpPr>
            <a:spLocks noGrp="1"/>
          </p:cNvSpPr>
          <p:nvPr>
            <p:ph type="title"/>
          </p:nvPr>
        </p:nvSpPr>
        <p:spPr/>
        <p:txBody>
          <a:bodyPr>
            <a:normAutofit fontScale="90000"/>
          </a:bodyPr>
          <a:lstStyle/>
          <a:p>
            <a:r>
              <a:rPr lang="nl-NL" dirty="0"/>
              <a:t>Actielijn 1: Informatieprofessional &amp; de Rijksmedewerker</a:t>
            </a:r>
            <a:endParaRPr lang="x-none" dirty="0"/>
          </a:p>
        </p:txBody>
      </p:sp>
      <p:sp>
        <p:nvSpPr>
          <p:cNvPr id="6" name="Slide Number Placeholder 5">
            <a:extLst>
              <a:ext uri="{FF2B5EF4-FFF2-40B4-BE49-F238E27FC236}">
                <a16:creationId xmlns:a16="http://schemas.microsoft.com/office/drawing/2014/main" id="{1F63D67E-63A9-C540-9AF4-F55AFE5DDAE9}"/>
              </a:ext>
            </a:extLst>
          </p:cNvPr>
          <p:cNvSpPr>
            <a:spLocks noGrp="1"/>
          </p:cNvSpPr>
          <p:nvPr>
            <p:ph type="sldNum" sz="quarter" idx="27"/>
          </p:nvPr>
        </p:nvSpPr>
        <p:spPr/>
        <p:txBody>
          <a:bodyPr/>
          <a:lstStyle/>
          <a:p>
            <a:fld id="{10A0A6AF-03C5-477E-939A-E28F7E7F05EA}" type="slidenum">
              <a:rPr lang="nl-NL" smtClean="0"/>
              <a:pPr/>
              <a:t>4</a:t>
            </a:fld>
            <a:endParaRPr lang="nl-NL" dirty="0"/>
          </a:p>
        </p:txBody>
      </p:sp>
    </p:spTree>
    <p:extLst>
      <p:ext uri="{BB962C8B-B14F-4D97-AF65-F5344CB8AC3E}">
        <p14:creationId xmlns:p14="http://schemas.microsoft.com/office/powerpoint/2010/main" val="2046580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Tijdelijke aanduiding voor afbeelding 2"/>
          <p:cNvPicPr>
            <a:picLocks noGrp="1" noChangeAspect="1"/>
          </p:cNvPicPr>
          <p:nvPr>
            <p:ph type="pic" sz="quarter" idx="24"/>
          </p:nvPr>
        </p:nvPicPr>
        <p:blipFill>
          <a:blip r:embed="rId3">
            <a:extLst>
              <a:ext uri="{28A0092B-C50C-407E-A947-70E740481C1C}">
                <a14:useLocalDpi xmlns:a14="http://schemas.microsoft.com/office/drawing/2010/main" val="0"/>
              </a:ext>
            </a:extLst>
          </a:blip>
          <a:srcRect l="20377" r="20377"/>
          <a:stretch>
            <a:fillRect/>
          </a:stretch>
        </p:blipFill>
        <p:spPr/>
      </p:pic>
      <p:sp>
        <p:nvSpPr>
          <p:cNvPr id="22" name="Tijdelijke aanduiding voor inhoud 21"/>
          <p:cNvSpPr>
            <a:spLocks noGrp="1"/>
          </p:cNvSpPr>
          <p:nvPr>
            <p:ph type="body" sz="quarter" idx="15"/>
          </p:nvPr>
        </p:nvSpPr>
        <p:spPr/>
        <p:txBody>
          <a:bodyPr>
            <a:normAutofit fontScale="77500" lnSpcReduction="20000"/>
          </a:bodyPr>
          <a:lstStyle/>
          <a:p>
            <a:pPr marL="457200" lvl="0" indent="-457200">
              <a:buFont typeface="+mj-lt"/>
              <a:buAutoNum type="arabicPeriod"/>
            </a:pPr>
            <a:r>
              <a:rPr lang="nl-NL" dirty="0"/>
              <a:t>Het is duidelijk welke informatie bewaard moet blijven en duurzaam toegankelijk moet zijn en voor hoe lang. Dit geldt zowel voor traditionele tekstdocumenten als andere vormen van digitale informatie, en de bijbehorende procesinformatie (zoals aantekeningen en handtekeningen). </a:t>
            </a:r>
          </a:p>
          <a:p>
            <a:pPr marL="457200" lvl="0" indent="-457200">
              <a:buFont typeface="+mj-lt"/>
              <a:buAutoNum type="arabicPeriod"/>
            </a:pPr>
            <a:r>
              <a:rPr lang="nl-NL" dirty="0"/>
              <a:t>Er zijn instrumenten beschikbaar om onderzoek te doen in grote hoeveelheden informatie. Nieuwe ontwikkelingen worden op de voet gevolgd zodat tijdig duidelijk is welke maatregelen nodig zijn om informatie toegankelijk te houden.</a:t>
            </a:r>
          </a:p>
        </p:txBody>
      </p:sp>
      <p:sp>
        <p:nvSpPr>
          <p:cNvPr id="12" name="Title 11">
            <a:extLst>
              <a:ext uri="{FF2B5EF4-FFF2-40B4-BE49-F238E27FC236}">
                <a16:creationId xmlns:a16="http://schemas.microsoft.com/office/drawing/2014/main" id="{8E03E0F9-9D33-114E-B28A-CE4BD0D20F9C}"/>
              </a:ext>
            </a:extLst>
          </p:cNvPr>
          <p:cNvSpPr>
            <a:spLocks noGrp="1"/>
          </p:cNvSpPr>
          <p:nvPr>
            <p:ph type="title"/>
          </p:nvPr>
        </p:nvSpPr>
        <p:spPr/>
        <p:txBody>
          <a:bodyPr>
            <a:normAutofit fontScale="90000"/>
          </a:bodyPr>
          <a:lstStyle/>
          <a:p>
            <a:r>
              <a:rPr lang="nl-NL" dirty="0"/>
              <a:t>Actielijn 2: Werkprocessen</a:t>
            </a:r>
            <a:endParaRPr lang="x-none" dirty="0"/>
          </a:p>
        </p:txBody>
      </p:sp>
      <p:sp>
        <p:nvSpPr>
          <p:cNvPr id="6" name="Slide Number Placeholder 5">
            <a:extLst>
              <a:ext uri="{FF2B5EF4-FFF2-40B4-BE49-F238E27FC236}">
                <a16:creationId xmlns:a16="http://schemas.microsoft.com/office/drawing/2014/main" id="{1F63D67E-63A9-C540-9AF4-F55AFE5DDAE9}"/>
              </a:ext>
            </a:extLst>
          </p:cNvPr>
          <p:cNvSpPr>
            <a:spLocks noGrp="1"/>
          </p:cNvSpPr>
          <p:nvPr>
            <p:ph type="sldNum" sz="quarter" idx="27"/>
          </p:nvPr>
        </p:nvSpPr>
        <p:spPr/>
        <p:txBody>
          <a:bodyPr/>
          <a:lstStyle/>
          <a:p>
            <a:fld id="{10A0A6AF-03C5-477E-939A-E28F7E7F05EA}" type="slidenum">
              <a:rPr lang="nl-NL" smtClean="0"/>
              <a:pPr/>
              <a:t>5</a:t>
            </a:fld>
            <a:endParaRPr lang="nl-NL" dirty="0"/>
          </a:p>
        </p:txBody>
      </p:sp>
    </p:spTree>
    <p:extLst>
      <p:ext uri="{BB962C8B-B14F-4D97-AF65-F5344CB8AC3E}">
        <p14:creationId xmlns:p14="http://schemas.microsoft.com/office/powerpoint/2010/main" val="32333247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Tijdelijke aanduiding voor afbeelding 2"/>
          <p:cNvPicPr>
            <a:picLocks noGrp="1" noChangeAspect="1"/>
          </p:cNvPicPr>
          <p:nvPr>
            <p:ph type="pic" sz="quarter" idx="24"/>
          </p:nvPr>
        </p:nvPicPr>
        <p:blipFill>
          <a:blip r:embed="rId3">
            <a:extLst>
              <a:ext uri="{28A0092B-C50C-407E-A947-70E740481C1C}">
                <a14:useLocalDpi xmlns:a14="http://schemas.microsoft.com/office/drawing/2010/main" val="0"/>
              </a:ext>
            </a:extLst>
          </a:blip>
          <a:srcRect l="20377" r="20377"/>
          <a:stretch>
            <a:fillRect/>
          </a:stretch>
        </p:blipFill>
        <p:spPr/>
      </p:pic>
      <p:sp>
        <p:nvSpPr>
          <p:cNvPr id="22" name="Tijdelijke aanduiding voor inhoud 21"/>
          <p:cNvSpPr>
            <a:spLocks noGrp="1"/>
          </p:cNvSpPr>
          <p:nvPr>
            <p:ph type="body" sz="quarter" idx="15"/>
          </p:nvPr>
        </p:nvSpPr>
        <p:spPr/>
        <p:txBody>
          <a:bodyPr>
            <a:normAutofit fontScale="70000" lnSpcReduction="20000"/>
          </a:bodyPr>
          <a:lstStyle/>
          <a:p>
            <a:pPr marL="457200" lvl="0" indent="-457200">
              <a:buFont typeface="+mj-lt"/>
              <a:buAutoNum type="arabicPeriod"/>
            </a:pPr>
            <a:r>
              <a:rPr lang="nl-NL" dirty="0"/>
              <a:t>Informatiesystemen ondersteunen de organisaties en medewerkers optimaal bij hun informatiehuishouding en hun werkprocessen. </a:t>
            </a:r>
          </a:p>
          <a:p>
            <a:pPr marL="457200" lvl="0" indent="-457200">
              <a:buFont typeface="+mj-lt"/>
              <a:buAutoNum type="arabicPeriod"/>
            </a:pPr>
            <a:r>
              <a:rPr lang="nl-NL" dirty="0"/>
              <a:t>Het IT-landschap bij het Rijk is duurzaam toegankelijk, voldoet aan de kwaliteitseisen, is gebruiksvriendelijk en </a:t>
            </a:r>
            <a:r>
              <a:rPr lang="nl-NL" dirty="0" err="1"/>
              <a:t>interoperabel</a:t>
            </a:r>
            <a:r>
              <a:rPr lang="nl-NL" dirty="0"/>
              <a:t>. Er is sprake van hoge kwaliteit met zoveel mogelijk uniformiteit en standaardisatie. </a:t>
            </a:r>
          </a:p>
          <a:p>
            <a:pPr marL="457200" lvl="0" indent="-457200">
              <a:buFont typeface="+mj-lt"/>
              <a:buAutoNum type="arabicPeriod"/>
            </a:pPr>
            <a:r>
              <a:rPr lang="nl-NL" dirty="0"/>
              <a:t>Bij nieuwe en aangepast informatiesystemen worden de maatregelen bepaald en uitgevoerd als onderdeel van de projecten waarin de systemen worden gekocht, gemaakt en ingericht (archivering </a:t>
            </a:r>
            <a:r>
              <a:rPr lang="nl-NL" dirty="0" err="1"/>
              <a:t>by</a:t>
            </a:r>
            <a:r>
              <a:rPr lang="nl-NL" dirty="0"/>
              <a:t> design).</a:t>
            </a:r>
          </a:p>
        </p:txBody>
      </p:sp>
      <p:sp>
        <p:nvSpPr>
          <p:cNvPr id="12" name="Title 11">
            <a:extLst>
              <a:ext uri="{FF2B5EF4-FFF2-40B4-BE49-F238E27FC236}">
                <a16:creationId xmlns:a16="http://schemas.microsoft.com/office/drawing/2014/main" id="{8E03E0F9-9D33-114E-B28A-CE4BD0D20F9C}"/>
              </a:ext>
            </a:extLst>
          </p:cNvPr>
          <p:cNvSpPr>
            <a:spLocks noGrp="1"/>
          </p:cNvSpPr>
          <p:nvPr>
            <p:ph type="title"/>
          </p:nvPr>
        </p:nvSpPr>
        <p:spPr/>
        <p:txBody>
          <a:bodyPr>
            <a:normAutofit fontScale="90000"/>
          </a:bodyPr>
          <a:lstStyle/>
          <a:p>
            <a:r>
              <a:rPr lang="nl-NL" dirty="0"/>
              <a:t>Actielijn 3: Informatiesystemen</a:t>
            </a:r>
            <a:endParaRPr lang="x-none" dirty="0"/>
          </a:p>
        </p:txBody>
      </p:sp>
      <p:sp>
        <p:nvSpPr>
          <p:cNvPr id="6" name="Slide Number Placeholder 5">
            <a:extLst>
              <a:ext uri="{FF2B5EF4-FFF2-40B4-BE49-F238E27FC236}">
                <a16:creationId xmlns:a16="http://schemas.microsoft.com/office/drawing/2014/main" id="{1F63D67E-63A9-C540-9AF4-F55AFE5DDAE9}"/>
              </a:ext>
            </a:extLst>
          </p:cNvPr>
          <p:cNvSpPr>
            <a:spLocks noGrp="1"/>
          </p:cNvSpPr>
          <p:nvPr>
            <p:ph type="sldNum" sz="quarter" idx="27"/>
          </p:nvPr>
        </p:nvSpPr>
        <p:spPr/>
        <p:txBody>
          <a:bodyPr/>
          <a:lstStyle/>
          <a:p>
            <a:fld id="{10A0A6AF-03C5-477E-939A-E28F7E7F05EA}" type="slidenum">
              <a:rPr lang="nl-NL" smtClean="0"/>
              <a:pPr/>
              <a:t>6</a:t>
            </a:fld>
            <a:endParaRPr lang="nl-NL" dirty="0"/>
          </a:p>
        </p:txBody>
      </p:sp>
    </p:spTree>
    <p:extLst>
      <p:ext uri="{BB962C8B-B14F-4D97-AF65-F5344CB8AC3E}">
        <p14:creationId xmlns:p14="http://schemas.microsoft.com/office/powerpoint/2010/main" val="35570338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Tijdelijke aanduiding voor afbeelding 2"/>
          <p:cNvPicPr>
            <a:picLocks noGrp="1" noChangeAspect="1"/>
          </p:cNvPicPr>
          <p:nvPr>
            <p:ph type="pic" sz="quarter" idx="24"/>
          </p:nvPr>
        </p:nvPicPr>
        <p:blipFill>
          <a:blip r:embed="rId3">
            <a:extLst>
              <a:ext uri="{28A0092B-C50C-407E-A947-70E740481C1C}">
                <a14:useLocalDpi xmlns:a14="http://schemas.microsoft.com/office/drawing/2010/main" val="0"/>
              </a:ext>
            </a:extLst>
          </a:blip>
          <a:srcRect l="20377" r="20377"/>
          <a:stretch>
            <a:fillRect/>
          </a:stretch>
        </p:blipFill>
        <p:spPr/>
      </p:pic>
      <p:sp>
        <p:nvSpPr>
          <p:cNvPr id="22" name="Tijdelijke aanduiding voor inhoud 21"/>
          <p:cNvSpPr>
            <a:spLocks noGrp="1"/>
          </p:cNvSpPr>
          <p:nvPr>
            <p:ph type="body" sz="quarter" idx="15"/>
          </p:nvPr>
        </p:nvSpPr>
        <p:spPr/>
        <p:txBody>
          <a:bodyPr>
            <a:normAutofit fontScale="92500" lnSpcReduction="10000"/>
          </a:bodyPr>
          <a:lstStyle/>
          <a:p>
            <a:pPr marL="457200" indent="-457200">
              <a:buFont typeface="+mj-lt"/>
              <a:buAutoNum type="arabicPeriod"/>
            </a:pPr>
            <a:r>
              <a:rPr lang="nl-NL" dirty="0"/>
              <a:t>Er is heldere sturing op de informatiehuishouding en informatievoorziening waarbij de diverse disciplines bijeenkomen.</a:t>
            </a:r>
          </a:p>
          <a:p>
            <a:pPr marL="457200" indent="-457200">
              <a:buFont typeface="+mj-lt"/>
              <a:buAutoNum type="arabicPeriod"/>
            </a:pPr>
            <a:r>
              <a:rPr lang="nl-NL" dirty="0"/>
              <a:t>Er is overzicht en inzicht in input, output en </a:t>
            </a:r>
            <a:r>
              <a:rPr lang="nl-NL" dirty="0" err="1"/>
              <a:t>outcome</a:t>
            </a:r>
            <a:r>
              <a:rPr lang="nl-NL" dirty="0"/>
              <a:t>. De maatschappelijke behoefte aan informatie staat centraal. </a:t>
            </a:r>
          </a:p>
          <a:p>
            <a:pPr marL="457200" indent="-457200">
              <a:buFont typeface="+mj-lt"/>
              <a:buAutoNum type="arabicPeriod"/>
            </a:pPr>
            <a:r>
              <a:rPr lang="nl-NL" dirty="0"/>
              <a:t>Er zijn passende planning en control instrumenten die de organisaties scherp houden.</a:t>
            </a:r>
          </a:p>
          <a:p>
            <a:pPr marL="457200" lvl="0" indent="-457200">
              <a:buFont typeface="+mj-lt"/>
              <a:buAutoNum type="arabicPeriod"/>
            </a:pPr>
            <a:endParaRPr lang="nl-NL" dirty="0"/>
          </a:p>
        </p:txBody>
      </p:sp>
      <p:sp>
        <p:nvSpPr>
          <p:cNvPr id="12" name="Title 11">
            <a:extLst>
              <a:ext uri="{FF2B5EF4-FFF2-40B4-BE49-F238E27FC236}">
                <a16:creationId xmlns:a16="http://schemas.microsoft.com/office/drawing/2014/main" id="{8E03E0F9-9D33-114E-B28A-CE4BD0D20F9C}"/>
              </a:ext>
            </a:extLst>
          </p:cNvPr>
          <p:cNvSpPr>
            <a:spLocks noGrp="1"/>
          </p:cNvSpPr>
          <p:nvPr>
            <p:ph type="title"/>
          </p:nvPr>
        </p:nvSpPr>
        <p:spPr/>
        <p:txBody>
          <a:bodyPr>
            <a:normAutofit fontScale="90000"/>
          </a:bodyPr>
          <a:lstStyle/>
          <a:p>
            <a:r>
              <a:rPr lang="nl-NL" dirty="0"/>
              <a:t>Actielijn 4: Sturing en naleving</a:t>
            </a:r>
            <a:endParaRPr lang="x-none" dirty="0"/>
          </a:p>
        </p:txBody>
      </p:sp>
      <p:sp>
        <p:nvSpPr>
          <p:cNvPr id="6" name="Slide Number Placeholder 5">
            <a:extLst>
              <a:ext uri="{FF2B5EF4-FFF2-40B4-BE49-F238E27FC236}">
                <a16:creationId xmlns:a16="http://schemas.microsoft.com/office/drawing/2014/main" id="{1F63D67E-63A9-C540-9AF4-F55AFE5DDAE9}"/>
              </a:ext>
            </a:extLst>
          </p:cNvPr>
          <p:cNvSpPr>
            <a:spLocks noGrp="1"/>
          </p:cNvSpPr>
          <p:nvPr>
            <p:ph type="sldNum" sz="quarter" idx="27"/>
          </p:nvPr>
        </p:nvSpPr>
        <p:spPr/>
        <p:txBody>
          <a:bodyPr/>
          <a:lstStyle/>
          <a:p>
            <a:fld id="{10A0A6AF-03C5-477E-939A-E28F7E7F05EA}" type="slidenum">
              <a:rPr lang="nl-NL" smtClean="0"/>
              <a:pPr/>
              <a:t>7</a:t>
            </a:fld>
            <a:endParaRPr lang="nl-NL" dirty="0"/>
          </a:p>
        </p:txBody>
      </p:sp>
    </p:spTree>
    <p:extLst>
      <p:ext uri="{BB962C8B-B14F-4D97-AF65-F5344CB8AC3E}">
        <p14:creationId xmlns:p14="http://schemas.microsoft.com/office/powerpoint/2010/main" val="2927033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el 10"/>
          <p:cNvSpPr>
            <a:spLocks noGrp="1"/>
          </p:cNvSpPr>
          <p:nvPr>
            <p:ph type="title"/>
          </p:nvPr>
        </p:nvSpPr>
        <p:spPr>
          <a:xfrm>
            <a:off x="439057" y="501328"/>
            <a:ext cx="10923588" cy="948047"/>
          </a:xfrm>
        </p:spPr>
        <p:txBody>
          <a:bodyPr/>
          <a:lstStyle/>
          <a:p>
            <a:r>
              <a:rPr lang="nl-NL" dirty="0"/>
              <a:t>Opzet 0-meting</a:t>
            </a:r>
          </a:p>
        </p:txBody>
      </p:sp>
      <p:sp>
        <p:nvSpPr>
          <p:cNvPr id="4" name="Tijdelijke aanduiding voor dianummer 3"/>
          <p:cNvSpPr>
            <a:spLocks noGrp="1"/>
          </p:cNvSpPr>
          <p:nvPr>
            <p:ph type="sldNum" sz="quarter" idx="12"/>
          </p:nvPr>
        </p:nvSpPr>
        <p:spPr/>
        <p:txBody>
          <a:bodyPr/>
          <a:lstStyle/>
          <a:p>
            <a:fld id="{10A0A6AF-03C5-477E-939A-E28F7E7F05EA}" type="slidenum">
              <a:rPr lang="nl-NL" smtClean="0"/>
              <a:pPr/>
              <a:t>8</a:t>
            </a:fld>
            <a:endParaRPr lang="nl-NL" dirty="0"/>
          </a:p>
        </p:txBody>
      </p:sp>
      <p:sp>
        <p:nvSpPr>
          <p:cNvPr id="13" name="Tekstvak 12"/>
          <p:cNvSpPr txBox="1"/>
          <p:nvPr/>
        </p:nvSpPr>
        <p:spPr>
          <a:xfrm>
            <a:off x="439057" y="1560596"/>
            <a:ext cx="10923588" cy="5632311"/>
          </a:xfrm>
          <a:prstGeom prst="rect">
            <a:avLst/>
          </a:prstGeom>
          <a:noFill/>
        </p:spPr>
        <p:txBody>
          <a:bodyPr wrap="square" rtlCol="0">
            <a:spAutoFit/>
          </a:bodyPr>
          <a:lstStyle/>
          <a:p>
            <a:r>
              <a:rPr lang="nl-NL" sz="2400" dirty="0"/>
              <a:t>Voor de opzet van de nulmeting is een werkgroep geformeerd met daarin deelnemers van de </a:t>
            </a:r>
            <a:r>
              <a:rPr lang="nl-NL" sz="2400" b="1" dirty="0"/>
              <a:t>ADR, RDDI, het team van de regeringscommissaris, V&amp;J en CIO Rijk</a:t>
            </a:r>
            <a:r>
              <a:rPr lang="nl-NL" sz="2400" dirty="0"/>
              <a:t>. De inspectie Overheidsinformatie en Erfgoed (IOE) is bij de opzet betrokken geweest.</a:t>
            </a:r>
          </a:p>
          <a:p>
            <a:endParaRPr lang="nl-NL" sz="2400" dirty="0"/>
          </a:p>
          <a:p>
            <a:endParaRPr lang="nl-NL" sz="2400" dirty="0"/>
          </a:p>
          <a:p>
            <a:r>
              <a:rPr lang="nl-NL" sz="2400" b="1" dirty="0"/>
              <a:t>Uitgangspunt</a:t>
            </a:r>
            <a:r>
              <a:rPr lang="nl-NL" sz="2400" dirty="0"/>
              <a:t> om zo dicht mogelijk bij de scope van Open op Orde (de 4 actielijnen) te blijven om daarmee de voortgang en (tussen)resultaten van het programma te kunnen blijven meten </a:t>
            </a:r>
          </a:p>
          <a:p>
            <a:endParaRPr lang="nl-NL" sz="2400" dirty="0"/>
          </a:p>
          <a:p>
            <a:endParaRPr lang="nl-NL" sz="2400" dirty="0"/>
          </a:p>
          <a:p>
            <a:endParaRPr lang="nl-NL" sz="2400" dirty="0"/>
          </a:p>
          <a:p>
            <a:endParaRPr lang="nl-NL" sz="2400" dirty="0"/>
          </a:p>
          <a:p>
            <a:endParaRPr lang="nl-NL" sz="2400" dirty="0"/>
          </a:p>
        </p:txBody>
      </p:sp>
    </p:spTree>
    <p:extLst>
      <p:ext uri="{BB962C8B-B14F-4D97-AF65-F5344CB8AC3E}">
        <p14:creationId xmlns:p14="http://schemas.microsoft.com/office/powerpoint/2010/main" val="13346795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Afbeelding 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4655" y="0"/>
            <a:ext cx="4572000" cy="6858000"/>
          </a:xfrm>
          <a:prstGeom prst="rect">
            <a:avLst/>
          </a:prstGeom>
        </p:spPr>
      </p:pic>
      <p:sp>
        <p:nvSpPr>
          <p:cNvPr id="28" name="Rechthoek 27">
            <a:extLst>
              <a:ext uri="{FF2B5EF4-FFF2-40B4-BE49-F238E27FC236}">
                <a16:creationId xmlns:a16="http://schemas.microsoft.com/office/drawing/2014/main" id="{6F103FFE-3362-4BE2-8963-CD8521AE01F6}"/>
              </a:ext>
            </a:extLst>
          </p:cNvPr>
          <p:cNvSpPr/>
          <p:nvPr/>
        </p:nvSpPr>
        <p:spPr>
          <a:xfrm>
            <a:off x="6237514" y="563495"/>
            <a:ext cx="3282043" cy="584775"/>
          </a:xfrm>
          <a:prstGeom prst="rect">
            <a:avLst/>
          </a:prstGeom>
        </p:spPr>
        <p:txBody>
          <a:bodyPr wrap="square">
            <a:spAutoFit/>
          </a:bodyPr>
          <a:lstStyle/>
          <a:p>
            <a:r>
              <a:rPr lang="nl-NL" sz="3200" b="1" dirty="0"/>
              <a:t>Nulmeting</a:t>
            </a:r>
          </a:p>
        </p:txBody>
      </p:sp>
      <p:sp>
        <p:nvSpPr>
          <p:cNvPr id="29" name="Rechthoek 28">
            <a:extLst>
              <a:ext uri="{FF2B5EF4-FFF2-40B4-BE49-F238E27FC236}">
                <a16:creationId xmlns:a16="http://schemas.microsoft.com/office/drawing/2014/main" id="{398A7426-4C96-4C22-9856-1E34E8CD8988}"/>
              </a:ext>
            </a:extLst>
          </p:cNvPr>
          <p:cNvSpPr/>
          <p:nvPr/>
        </p:nvSpPr>
        <p:spPr>
          <a:xfrm>
            <a:off x="6237514" y="1367345"/>
            <a:ext cx="5954486" cy="5078313"/>
          </a:xfrm>
          <a:prstGeom prst="rect">
            <a:avLst/>
          </a:prstGeom>
        </p:spPr>
        <p:txBody>
          <a:bodyPr wrap="square">
            <a:spAutoFit/>
          </a:bodyPr>
          <a:lstStyle/>
          <a:p>
            <a:r>
              <a:rPr lang="nl-NL" b="1" dirty="0"/>
              <a:t>De nulmeting is de inventarisatie van de huidige situatie waarbij de resultaten worden meegenomen als uitgangspunt voor verder onderzoek. De nulmeting is meestal de eerste stap in het verbeter- en veranderproces en brengt de huidige situatie in kaart</a:t>
            </a:r>
          </a:p>
          <a:p>
            <a:endParaRPr lang="nl-NL" b="1" dirty="0"/>
          </a:p>
          <a:p>
            <a:r>
              <a:rPr lang="nl-NL" b="1" dirty="0"/>
              <a:t>De nulmeting meet het volgende:</a:t>
            </a:r>
          </a:p>
          <a:p>
            <a:endParaRPr lang="nl-NL" b="1" dirty="0"/>
          </a:p>
          <a:p>
            <a:pPr marL="342900" indent="-342900">
              <a:buAutoNum type="arabicPeriod"/>
            </a:pPr>
            <a:r>
              <a:rPr lang="nl-NL" b="1" dirty="0"/>
              <a:t>projectresultaten die Open op Orde binnen de Rijksoverheidsorganisaties moet opleveren</a:t>
            </a:r>
          </a:p>
          <a:p>
            <a:endParaRPr lang="nl-NL" b="1" dirty="0"/>
          </a:p>
          <a:p>
            <a:r>
              <a:rPr lang="nl-NL" b="1" dirty="0"/>
              <a:t>2. de mate van bewustzijn en leiderschap</a:t>
            </a:r>
          </a:p>
          <a:p>
            <a:r>
              <a:rPr lang="nl-NL" b="1" dirty="0"/>
              <a:t>    binnen de Rijksoverheidsorganisatie op</a:t>
            </a:r>
          </a:p>
          <a:p>
            <a:r>
              <a:rPr lang="nl-NL" b="1" dirty="0"/>
              <a:t>    het gebied van sturing op Informatie-</a:t>
            </a:r>
          </a:p>
          <a:p>
            <a:r>
              <a:rPr lang="nl-NL" b="1" dirty="0"/>
              <a:t>    huishouding</a:t>
            </a:r>
          </a:p>
        </p:txBody>
      </p:sp>
    </p:spTree>
    <p:extLst>
      <p:ext uri="{BB962C8B-B14F-4D97-AF65-F5344CB8AC3E}">
        <p14:creationId xmlns:p14="http://schemas.microsoft.com/office/powerpoint/2010/main" val="269587615"/>
      </p:ext>
    </p:extLst>
  </p:cSld>
  <p:clrMapOvr>
    <a:masterClrMapping/>
  </p:clrMapOvr>
</p:sld>
</file>

<file path=ppt/theme/theme1.xml><?xml version="1.0" encoding="utf-8"?>
<a:theme xmlns:a="http://schemas.openxmlformats.org/drawingml/2006/main" name="Rijkshuisstijl Paars">
  <a:themeElements>
    <a:clrScheme name="Rijks Paars">
      <a:dk1>
        <a:srgbClr val="000000"/>
      </a:dk1>
      <a:lt1>
        <a:srgbClr val="FFFFFF"/>
      </a:lt1>
      <a:dk2>
        <a:srgbClr val="42145F"/>
      </a:dk2>
      <a:lt2>
        <a:srgbClr val="E2DBE6"/>
      </a:lt2>
      <a:accent1>
        <a:srgbClr val="E17000"/>
      </a:accent1>
      <a:accent2>
        <a:srgbClr val="777C00"/>
      </a:accent2>
      <a:accent3>
        <a:srgbClr val="FFB612"/>
      </a:accent3>
      <a:accent4>
        <a:srgbClr val="94700A"/>
      </a:accent4>
      <a:accent5>
        <a:srgbClr val="F9E11E"/>
      </a:accent5>
      <a:accent6>
        <a:srgbClr val="38870D"/>
      </a:accent6>
      <a:hlink>
        <a:srgbClr val="42145F"/>
      </a:hlink>
      <a:folHlink>
        <a:srgbClr val="C6B7CE"/>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Paars">
      <a:srgbClr val="42145F"/>
    </a:custClr>
    <a:custClr name="Donkerblauw">
      <a:srgbClr val="01689B"/>
    </a:custClr>
    <a:custClr name="Hemelblauw">
      <a:srgbClr val="007BC7"/>
    </a:custClr>
    <a:custClr name="Violet">
      <a:srgbClr val="A90061"/>
    </a:custClr>
    <a:custClr name="Robijnrood">
      <a:srgbClr val="CA005D"/>
    </a:custClr>
    <a:custClr name="Rood">
      <a:srgbClr val="D52B1E"/>
    </a:custClr>
    <a:custClr name="Donkergroen">
      <a:srgbClr val="275937"/>
    </a:custClr>
    <a:custClr name="Groen">
      <a:srgbClr val="39870C"/>
    </a:custClr>
    <a:custClr name="Mosgroen">
      <a:srgbClr val="777C00"/>
    </a:custClr>
    <a:custClr name="Donkerbruin">
      <a:srgbClr val="673327"/>
    </a:custClr>
    <a:custClr name="Licht Paars">
      <a:srgbClr val="C6B8CF"/>
    </a:custClr>
    <a:custClr name="Licht Donkerblauw">
      <a:srgbClr val="CCE0F1"/>
    </a:custClr>
    <a:custClr name="Licht Hemelblauw">
      <a:srgbClr val="DDEFF8"/>
    </a:custClr>
    <a:custClr name="Licht Violet">
      <a:srgbClr val="E5B2CF"/>
    </a:custClr>
    <a:custClr name="Licht Robijnrood">
      <a:srgbClr val="EFB2CE"/>
    </a:custClr>
    <a:custClr name="Licht Rood">
      <a:srgbClr val="F2BFBB"/>
    </a:custClr>
    <a:custClr name="Licht Donkergroen">
      <a:srgbClr val="BECDC3"/>
    </a:custClr>
    <a:custClr name="Licht Groen">
      <a:srgbClr val="C3DBB6"/>
    </a:custClr>
    <a:custClr name="Licht Mosgroen">
      <a:srgbClr val="D6D7B2"/>
    </a:custClr>
    <a:custClr name="Licht Donkerbruin">
      <a:srgbClr val="D1C1BE"/>
    </a:custClr>
    <a:custClr name="Bruin">
      <a:srgbClr val="94710A"/>
    </a:custClr>
    <a:custClr name="Geel">
      <a:srgbClr val="F9E11E"/>
    </a:custClr>
    <a:custClr name="Donkergeel">
      <a:srgbClr val="FFB612"/>
    </a:custClr>
    <a:custClr name="Oranje">
      <a:srgbClr val="E17000"/>
    </a:custClr>
    <a:custClr name="Roze">
      <a:srgbClr val="F092CD"/>
    </a:custClr>
    <a:custClr name="Lichtblauw">
      <a:srgbClr val="8FCAE7"/>
    </a:custClr>
    <a:custClr name="Mintgroen">
      <a:srgbClr val="76D2B6"/>
    </a:custClr>
    <a:custClr name="Grijs 7">
      <a:srgbClr val="535353"/>
    </a:custClr>
    <a:custClr name="Grijs 6">
      <a:srgbClr val="696969"/>
    </a:custClr>
    <a:custClr name="Grijs 5">
      <a:srgbClr val="999999"/>
    </a:custClr>
    <a:custClr name="Licht Bruin">
      <a:srgbClr val="DFD4B5"/>
    </a:custClr>
    <a:custClr name="Licht Geel">
      <a:srgbClr val="FDF6BB"/>
    </a:custClr>
    <a:custClr name="Licht Donkergeel">
      <a:srgbClr val="FFE9B7"/>
    </a:custClr>
    <a:custClr name="Licht Oranje">
      <a:srgbClr val="F6D4B2"/>
    </a:custClr>
    <a:custClr name="Licht Roze">
      <a:srgbClr val="FADEF0"/>
    </a:custClr>
    <a:custClr name="Licht Lichtblauw">
      <a:srgbClr val="DDEFF8"/>
    </a:custClr>
    <a:custClr name="Licht Mintgroen">
      <a:srgbClr val="D6F1E9"/>
    </a:custClr>
    <a:custClr name="Grijs 4">
      <a:srgbClr val="B4B4B4"/>
    </a:custClr>
    <a:custClr name="Grijs 3">
      <a:srgbClr val="CCCCCC"/>
    </a:custClr>
    <a:custClr name="Grijs 2">
      <a:srgbClr val="E6E6E6"/>
    </a:custClr>
  </a:custClrLst>
  <a:extLst>
    <a:ext uri="{05A4C25C-085E-4340-85A3-A5531E510DB2}">
      <thm15:themeFamily xmlns:thm15="http://schemas.microsoft.com/office/thememl/2012/main" name="Presentation1" id="{DDFBCF5E-5853-B441-8AE5-8CD4F640559F}" vid="{1B587D36-AACF-4F46-A3BB-A76DCF81306C}"/>
    </a:ext>
  </a:ext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979AC081F1EA545875FD8DCD9B709FA" ma:contentTypeVersion="18" ma:contentTypeDescription="Create a new document." ma:contentTypeScope="" ma:versionID="13c0a23065d9a49ac9a814ac843676c1">
  <xsd:schema xmlns:xsd="http://www.w3.org/2001/XMLSchema" xmlns:xs="http://www.w3.org/2001/XMLSchema" xmlns:p="http://schemas.microsoft.com/office/2006/metadata/properties" xmlns:ns2="0941c815-8673-45d9-bee9-a1453d13a96d" xmlns:ns3="da01d95d-9a53-4690-91f2-3ea4d21374f2" targetNamespace="http://schemas.microsoft.com/office/2006/metadata/properties" ma:root="true" ma:fieldsID="ffed2328b44d3216ab2e4b28d8992e7a" ns2:_="" ns3:_="">
    <xsd:import namespace="0941c815-8673-45d9-bee9-a1453d13a96d"/>
    <xsd:import namespace="da01d95d-9a53-4690-91f2-3ea4d21374f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element ref="ns3:MediaLengthInSeconds"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41c815-8673-45d9-bee9-a1453d13a96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702c36e3-81a3-4f8c-bfa2-ac1adf0ae0c5}" ma:internalName="TaxCatchAll" ma:showField="CatchAllData" ma:web="0941c815-8673-45d9-bee9-a1453d13a96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a01d95d-9a53-4690-91f2-3ea4d21374f2"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ceaa658-fae8-49cd-a23d-c95849ea146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B93ED0E-096E-496F-8D66-77621C966E1A}"/>
</file>

<file path=customXml/itemProps2.xml><?xml version="1.0" encoding="utf-8"?>
<ds:datastoreItem xmlns:ds="http://schemas.openxmlformats.org/officeDocument/2006/customXml" ds:itemID="{93C4F481-A083-4A50-8F37-F177CF697811}"/>
</file>

<file path=docProps/app.xml><?xml version="1.0" encoding="utf-8"?>
<Properties xmlns="http://schemas.openxmlformats.org/officeDocument/2006/extended-properties" xmlns:vt="http://schemas.openxmlformats.org/officeDocument/2006/docPropsVTypes">
  <Template/>
  <TotalTime>1087</TotalTime>
  <Words>1730</Words>
  <Application>Microsoft Office PowerPoint</Application>
  <PresentationFormat>Breedbeeld</PresentationFormat>
  <Paragraphs>202</Paragraphs>
  <Slides>24</Slides>
  <Notes>12</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24</vt:i4>
      </vt:variant>
    </vt:vector>
  </HeadingPairs>
  <TitlesOfParts>
    <vt:vector size="29" baseType="lpstr">
      <vt:lpstr>Arial</vt:lpstr>
      <vt:lpstr>Calibri</vt:lpstr>
      <vt:lpstr>Verdana</vt:lpstr>
      <vt:lpstr>Wingdings</vt:lpstr>
      <vt:lpstr>Rijkshuisstijl Paars</vt:lpstr>
      <vt:lpstr>Open op Orde  Het verbeterplan en de nulmeting   Eric Peters RDDI 13 oktober 2021</vt:lpstr>
      <vt:lpstr>Open op Orde</vt:lpstr>
      <vt:lpstr>Open op Orde</vt:lpstr>
      <vt:lpstr>Actielijn 1: Informatieprofessional &amp; de Rijksmedewerker</vt:lpstr>
      <vt:lpstr>Actielijn 2: Werkprocessen</vt:lpstr>
      <vt:lpstr>Actielijn 3: Informatiesystemen</vt:lpstr>
      <vt:lpstr>Actielijn 4: Sturing en naleving</vt:lpstr>
      <vt:lpstr>Opzet 0-meting</vt:lpstr>
      <vt:lpstr>PowerPoint-presentatie</vt:lpstr>
      <vt:lpstr>Planning en dashboard</vt:lpstr>
      <vt:lpstr>Nulmeting opbouw</vt:lpstr>
      <vt:lpstr>Opbouw nulmeting</vt:lpstr>
      <vt:lpstr>Wat is een DIN? (oorsprong en functie)</vt:lpstr>
      <vt:lpstr>PowerPoint-presentatie</vt:lpstr>
      <vt:lpstr>Stap 1: Programmeren </vt:lpstr>
      <vt:lpstr>Stap 1: Programmeren (actielijnen)</vt:lpstr>
      <vt:lpstr>PowerPoint-presentatie</vt:lpstr>
      <vt:lpstr>Stap 1: Programmeren (organisatiespecifiek)</vt:lpstr>
      <vt:lpstr>Stap 2: Meten</vt:lpstr>
      <vt:lpstr>Stap 2: meten (nulmeting)</vt:lpstr>
      <vt:lpstr>PowerPoint-presentatie</vt:lpstr>
      <vt:lpstr>Stap 3: Monitoren en bijsturen</vt:lpstr>
      <vt:lpstr>PowerPoint-presentatie</vt:lpstr>
      <vt:lpstr>Ten slotte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Feringa, Harry</cp:lastModifiedBy>
  <cp:revision>83</cp:revision>
  <dcterms:created xsi:type="dcterms:W3CDTF">2021-02-09T13:53:15Z</dcterms:created>
  <dcterms:modified xsi:type="dcterms:W3CDTF">2021-10-12T19:17:33Z</dcterms:modified>
</cp:coreProperties>
</file>