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29.xml" ContentType="application/vnd.openxmlformats-officedocument.presentationml.slideLayout+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1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4.emf"/><Relationship Id="rId5" Type="http://schemas.openxmlformats.org/officeDocument/2006/relationships/image" Target="../media/image2.png"/><Relationship Id="rId4" Type="http://schemas.openxmlformats.org/officeDocument/2006/relationships/image" Target="../media/image9.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4.emf"/><Relationship Id="rId5" Type="http://schemas.openxmlformats.org/officeDocument/2006/relationships/image" Target="../media/image2.png"/><Relationship Id="rId4" Type="http://schemas.openxmlformats.org/officeDocument/2006/relationships/image" Target="../media/image9.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rgbClr val="42145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0F6FF0-FAFF-4682-83FD-C5A3742D5A92}"/>
              </a:ext>
            </a:extLst>
          </p:cNvPr>
          <p:cNvSpPr txBox="1">
            <a:spLocks noGrp="1"/>
          </p:cNvSpPr>
          <p:nvPr>
            <p:ph type="ctrTitle"/>
          </p:nvPr>
        </p:nvSpPr>
        <p:spPr>
          <a:xfrm>
            <a:off x="4915942" y="1882804"/>
            <a:ext cx="3752999" cy="2336401"/>
          </a:xfrm>
        </p:spPr>
        <p:txBody>
          <a:bodyPr tIns="90004" bIns="90004"/>
          <a:lstStyle>
            <a:lvl1pPr>
              <a:defRPr>
                <a:solidFill>
                  <a:srgbClr val="FFFFFF"/>
                </a:solidFill>
              </a:defRPr>
            </a:lvl1pPr>
          </a:lstStyle>
          <a:p>
            <a:pPr lvl="0"/>
            <a:r>
              <a:rPr lang="nl-NL"/>
              <a:t>Klik om stijl te bewerken</a:t>
            </a:r>
          </a:p>
        </p:txBody>
      </p:sp>
      <p:sp>
        <p:nvSpPr>
          <p:cNvPr id="3" name="Ondertitel 2">
            <a:extLst>
              <a:ext uri="{FF2B5EF4-FFF2-40B4-BE49-F238E27FC236}">
                <a16:creationId xmlns:a16="http://schemas.microsoft.com/office/drawing/2014/main" id="{83FFA78B-23CC-43EF-810E-E33FB9F93F99}"/>
              </a:ext>
            </a:extLst>
          </p:cNvPr>
          <p:cNvSpPr txBox="1">
            <a:spLocks noGrp="1"/>
          </p:cNvSpPr>
          <p:nvPr>
            <p:ph type="subTitle" idx="1"/>
          </p:nvPr>
        </p:nvSpPr>
        <p:spPr>
          <a:xfrm>
            <a:off x="4915942" y="4215603"/>
            <a:ext cx="3752999" cy="1339202"/>
          </a:xfrm>
        </p:spPr>
        <p:txBody>
          <a:bodyPr lIns="104397" tIns="90004" rIns="90004" bIns="46798"/>
          <a:lstStyle>
            <a:lvl1pPr marL="0" indent="0">
              <a:buNone/>
              <a:defRPr>
                <a:solidFill>
                  <a:srgbClr val="FFFFFF"/>
                </a:solidFill>
              </a:defRPr>
            </a:lvl1pPr>
          </a:lstStyle>
          <a:p>
            <a:pPr lvl="0"/>
            <a:r>
              <a:rPr lang="nl-NL"/>
              <a:t>Klikken om de ondertitelstijl van het model te bewerken</a:t>
            </a:r>
          </a:p>
        </p:txBody>
      </p:sp>
      <p:pic>
        <p:nvPicPr>
          <p:cNvPr id="4" name="Afbeelding 4">
            <a:extLst>
              <a:ext uri="{FF2B5EF4-FFF2-40B4-BE49-F238E27FC236}">
                <a16:creationId xmlns:a16="http://schemas.microsoft.com/office/drawing/2014/main" id="{A89B9DC0-0E81-4828-9A28-E052F4FFD081}"/>
              </a:ext>
            </a:extLst>
          </p:cNvPr>
          <p:cNvPicPr>
            <a:picLocks noChangeAspect="1"/>
          </p:cNvPicPr>
          <p:nvPr/>
        </p:nvPicPr>
        <p:blipFill>
          <a:blip r:embed="rId2"/>
          <a:stretch>
            <a:fillRect/>
          </a:stretch>
        </p:blipFill>
        <p:spPr>
          <a:xfrm>
            <a:off x="0" y="0"/>
            <a:ext cx="9144000" cy="1682752"/>
          </a:xfrm>
          <a:prstGeom prst="rect">
            <a:avLst/>
          </a:prstGeom>
          <a:noFill/>
          <a:ln>
            <a:noFill/>
          </a:ln>
        </p:spPr>
      </p:pic>
      <p:pic>
        <p:nvPicPr>
          <p:cNvPr id="5" name="Picture 5">
            <a:extLst>
              <a:ext uri="{FF2B5EF4-FFF2-40B4-BE49-F238E27FC236}">
                <a16:creationId xmlns:a16="http://schemas.microsoft.com/office/drawing/2014/main" id="{71E68E7A-AC7D-4100-AD32-37C7A13CF6A1}"/>
              </a:ext>
            </a:extLst>
          </p:cNvPr>
          <p:cNvPicPr>
            <a:picLocks noChangeAspect="1"/>
          </p:cNvPicPr>
          <p:nvPr/>
        </p:nvPicPr>
        <p:blipFill>
          <a:blip r:embed="rId3"/>
          <a:stretch>
            <a:fillRect/>
          </a:stretch>
        </p:blipFill>
        <p:spPr>
          <a:xfrm>
            <a:off x="7289724" y="5118454"/>
            <a:ext cx="1379216" cy="853436"/>
          </a:xfrm>
          <a:prstGeom prst="rect">
            <a:avLst/>
          </a:prstGeom>
          <a:noFill/>
          <a:ln>
            <a:noFill/>
          </a:ln>
        </p:spPr>
      </p:pic>
    </p:spTree>
    <p:extLst>
      <p:ext uri="{BB962C8B-B14F-4D97-AF65-F5344CB8AC3E}">
        <p14:creationId xmlns:p14="http://schemas.microsoft.com/office/powerpoint/2010/main" val="2291783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ee objecten">
    <p:spTree>
      <p:nvGrpSpPr>
        <p:cNvPr id="1" name=""/>
        <p:cNvGrpSpPr/>
        <p:nvPr/>
      </p:nvGrpSpPr>
      <p:grpSpPr>
        <a:xfrm>
          <a:off x="0" y="0"/>
          <a:ext cx="0" cy="0"/>
          <a:chOff x="0" y="0"/>
          <a:chExt cx="0" cy="0"/>
        </a:xfrm>
      </p:grpSpPr>
      <p:sp>
        <p:nvSpPr>
          <p:cNvPr id="2" name="Tijdelijke aanduiding voor inhoud 2">
            <a:extLst>
              <a:ext uri="{FF2B5EF4-FFF2-40B4-BE49-F238E27FC236}">
                <a16:creationId xmlns:a16="http://schemas.microsoft.com/office/drawing/2014/main" id="{F73642F5-D1D8-4D58-A508-1AF66A748E89}"/>
              </a:ext>
            </a:extLst>
          </p:cNvPr>
          <p:cNvSpPr txBox="1">
            <a:spLocks noGrp="1"/>
          </p:cNvSpPr>
          <p:nvPr>
            <p:ph idx="4294967295"/>
          </p:nvPr>
        </p:nvSpPr>
        <p:spPr>
          <a:xfrm>
            <a:off x="476246" y="2276471"/>
            <a:ext cx="3919539" cy="3944941"/>
          </a:xfrm>
        </p:spPr>
        <p:txBody>
          <a:bodyPr/>
          <a:lstStyle>
            <a:lvl1pPr>
              <a:defRPr/>
            </a:lvl1pPr>
          </a:lstStyle>
          <a:p>
            <a:pPr lvl="0"/>
            <a:r>
              <a:rPr lang="nl-NL"/>
              <a:t>Klikken om de tekststijl van het model te bewerken</a:t>
            </a:r>
          </a:p>
        </p:txBody>
      </p:sp>
      <p:sp>
        <p:nvSpPr>
          <p:cNvPr id="3" name="Tijdelijke aanduiding voor inhoud 3">
            <a:extLst>
              <a:ext uri="{FF2B5EF4-FFF2-40B4-BE49-F238E27FC236}">
                <a16:creationId xmlns:a16="http://schemas.microsoft.com/office/drawing/2014/main" id="{69D1FECB-5548-4815-8B65-9BBCB11F75FF}"/>
              </a:ext>
            </a:extLst>
          </p:cNvPr>
          <p:cNvSpPr txBox="1">
            <a:spLocks noGrp="1"/>
          </p:cNvSpPr>
          <p:nvPr>
            <p:ph idx="4294967295"/>
          </p:nvPr>
        </p:nvSpPr>
        <p:spPr>
          <a:xfrm>
            <a:off x="4914900" y="2276471"/>
            <a:ext cx="3752999" cy="3944941"/>
          </a:xfrm>
        </p:spPr>
        <p:txBody>
          <a:bodyPr/>
          <a:lstStyle>
            <a:lvl1pPr>
              <a:defRPr/>
            </a:lvl1pPr>
          </a:lstStyle>
          <a:p>
            <a:pPr lvl="0"/>
            <a:r>
              <a:rPr lang="nl-NL"/>
              <a:t>Klikken om de tekststijl van het model te bewerken</a:t>
            </a:r>
          </a:p>
        </p:txBody>
      </p:sp>
      <p:sp>
        <p:nvSpPr>
          <p:cNvPr id="4" name="Titel 1">
            <a:extLst>
              <a:ext uri="{FF2B5EF4-FFF2-40B4-BE49-F238E27FC236}">
                <a16:creationId xmlns:a16="http://schemas.microsoft.com/office/drawing/2014/main" id="{4EF4549E-710E-4F7B-8BAB-93C0D6074E91}"/>
              </a:ext>
            </a:extLst>
          </p:cNvPr>
          <p:cNvSpPr txBox="1">
            <a:spLocks noGrp="1"/>
          </p:cNvSpPr>
          <p:nvPr>
            <p:ph type="title"/>
          </p:nvPr>
        </p:nvSpPr>
        <p:spPr/>
        <p:txBody>
          <a:bodyPr/>
          <a:lstStyle>
            <a:lvl1pPr>
              <a:defRPr/>
            </a:lvl1pPr>
          </a:lstStyle>
          <a:p>
            <a:pPr lvl="0"/>
            <a:r>
              <a:rPr lang="nl-NL"/>
              <a:t>Klik om stijl te bewerken</a:t>
            </a:r>
          </a:p>
        </p:txBody>
      </p:sp>
      <p:sp>
        <p:nvSpPr>
          <p:cNvPr id="5" name="Tijdelijke aanduiding voor datum 13">
            <a:extLst>
              <a:ext uri="{FF2B5EF4-FFF2-40B4-BE49-F238E27FC236}">
                <a16:creationId xmlns:a16="http://schemas.microsoft.com/office/drawing/2014/main" id="{E9040BBD-A6DA-4AAD-B7BA-31D0F8E5A098}"/>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4">
            <a:extLst>
              <a:ext uri="{FF2B5EF4-FFF2-40B4-BE49-F238E27FC236}">
                <a16:creationId xmlns:a16="http://schemas.microsoft.com/office/drawing/2014/main" id="{4D64F108-B031-4674-B0E3-E8853C09239B}"/>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5">
            <a:extLst>
              <a:ext uri="{FF2B5EF4-FFF2-40B4-BE49-F238E27FC236}">
                <a16:creationId xmlns:a16="http://schemas.microsoft.com/office/drawing/2014/main" id="{087A5E0C-CD61-4669-9E26-EA0B25ECDD98}"/>
              </a:ext>
            </a:extLst>
          </p:cNvPr>
          <p:cNvSpPr txBox="1">
            <a:spLocks noGrp="1"/>
          </p:cNvSpPr>
          <p:nvPr>
            <p:ph type="sldNum" sz="quarter" idx="8"/>
          </p:nvPr>
        </p:nvSpPr>
        <p:spPr/>
        <p:txBody>
          <a:bodyPr/>
          <a:lstStyle>
            <a:lvl1pPr>
              <a:defRPr/>
            </a:lvl1pPr>
          </a:lstStyle>
          <a:p>
            <a:pPr lvl="0"/>
            <a:fld id="{A9B09927-C361-43D4-8784-F9AC1D3A43DE}" type="slidenum">
              <a:t>‹nr.›</a:t>
            </a:fld>
            <a:endParaRPr lang="nl-NL"/>
          </a:p>
        </p:txBody>
      </p:sp>
    </p:spTree>
    <p:extLst>
      <p:ext uri="{BB962C8B-B14F-4D97-AF65-F5344CB8AC3E}">
        <p14:creationId xmlns:p14="http://schemas.microsoft.com/office/powerpoint/2010/main" val="2248738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ergelijking">
    <p:spTree>
      <p:nvGrpSpPr>
        <p:cNvPr id="1" name=""/>
        <p:cNvGrpSpPr/>
        <p:nvPr/>
      </p:nvGrpSpPr>
      <p:grpSpPr>
        <a:xfrm>
          <a:off x="0" y="0"/>
          <a:ext cx="0" cy="0"/>
          <a:chOff x="0" y="0"/>
          <a:chExt cx="0" cy="0"/>
        </a:xfrm>
      </p:grpSpPr>
      <p:sp>
        <p:nvSpPr>
          <p:cNvPr id="2" name="Tijdelijke aanduiding voor tekst 2">
            <a:extLst>
              <a:ext uri="{FF2B5EF4-FFF2-40B4-BE49-F238E27FC236}">
                <a16:creationId xmlns:a16="http://schemas.microsoft.com/office/drawing/2014/main" id="{DCA6F767-989F-441A-A246-72B868E18490}"/>
              </a:ext>
            </a:extLst>
          </p:cNvPr>
          <p:cNvSpPr txBox="1">
            <a:spLocks noGrp="1"/>
          </p:cNvSpPr>
          <p:nvPr>
            <p:ph type="body" idx="4294967295"/>
          </p:nvPr>
        </p:nvSpPr>
        <p:spPr>
          <a:xfrm>
            <a:off x="476246" y="2306034"/>
            <a:ext cx="3752999" cy="647998"/>
          </a:xfrm>
        </p:spPr>
        <p:txBody>
          <a:bodyPr lIns="179999" tIns="179999" rIns="179999" bIns="71999" anchor="b"/>
          <a:lstStyle>
            <a:lvl1pPr marL="0" indent="0">
              <a:buNone/>
              <a:defRPr sz="1800" b="1" cap="all">
                <a:solidFill>
                  <a:srgbClr val="42145F"/>
                </a:solidFill>
              </a:defRPr>
            </a:lvl1pPr>
          </a:lstStyle>
          <a:p>
            <a:pPr lvl="0"/>
            <a:r>
              <a:rPr lang="nl-NL"/>
              <a:t>Klikken om de tekststijl van het model te bewerken</a:t>
            </a:r>
          </a:p>
        </p:txBody>
      </p:sp>
      <p:sp>
        <p:nvSpPr>
          <p:cNvPr id="3" name="Tijdelijke aanduiding voor inhoud 3">
            <a:extLst>
              <a:ext uri="{FF2B5EF4-FFF2-40B4-BE49-F238E27FC236}">
                <a16:creationId xmlns:a16="http://schemas.microsoft.com/office/drawing/2014/main" id="{13CE1D4F-DFA2-43D6-9C34-CA6E40431995}"/>
              </a:ext>
            </a:extLst>
          </p:cNvPr>
          <p:cNvSpPr txBox="1">
            <a:spLocks noGrp="1"/>
          </p:cNvSpPr>
          <p:nvPr>
            <p:ph idx="4294967295"/>
          </p:nvPr>
        </p:nvSpPr>
        <p:spPr>
          <a:xfrm>
            <a:off x="476246" y="2953740"/>
            <a:ext cx="3752999" cy="3267672"/>
          </a:xfrm>
        </p:spPr>
        <p:txBody>
          <a:bodyPr lIns="179999" tIns="179999" rIns="179999" bIns="71999"/>
          <a:lstStyle>
            <a:lvl1pPr>
              <a:defRPr/>
            </a:lvl1pPr>
          </a:lstStyle>
          <a:p>
            <a:pPr lvl="0"/>
            <a:r>
              <a:rPr lang="nl-NL"/>
              <a:t>Klikken om de tekststijl van het model te bewerken</a:t>
            </a:r>
          </a:p>
        </p:txBody>
      </p:sp>
      <p:sp>
        <p:nvSpPr>
          <p:cNvPr id="4" name="Tijdelijke aanduiding voor tekst 4">
            <a:extLst>
              <a:ext uri="{FF2B5EF4-FFF2-40B4-BE49-F238E27FC236}">
                <a16:creationId xmlns:a16="http://schemas.microsoft.com/office/drawing/2014/main" id="{B0FA4516-7F0B-431D-B1C4-1737D6CFEA56}"/>
              </a:ext>
            </a:extLst>
          </p:cNvPr>
          <p:cNvSpPr txBox="1">
            <a:spLocks noGrp="1"/>
          </p:cNvSpPr>
          <p:nvPr>
            <p:ph type="body" idx="4294967295"/>
          </p:nvPr>
        </p:nvSpPr>
        <p:spPr>
          <a:xfrm>
            <a:off x="4914900" y="2306034"/>
            <a:ext cx="3752999" cy="647230"/>
          </a:xfrm>
        </p:spPr>
        <p:txBody>
          <a:bodyPr lIns="179999" tIns="179999" rIns="179999" bIns="71999" anchor="b"/>
          <a:lstStyle>
            <a:lvl1pPr marL="0" indent="0">
              <a:buNone/>
              <a:defRPr sz="1800" b="1" cap="all">
                <a:solidFill>
                  <a:srgbClr val="42145F"/>
                </a:solidFill>
              </a:defRPr>
            </a:lvl1pPr>
          </a:lstStyle>
          <a:p>
            <a:pPr lvl="0"/>
            <a:r>
              <a:rPr lang="nl-NL"/>
              <a:t>Klikken om de tekststijl van het model te bewerken</a:t>
            </a:r>
          </a:p>
        </p:txBody>
      </p:sp>
      <p:sp>
        <p:nvSpPr>
          <p:cNvPr id="5" name="Tijdelijke aanduiding voor inhoud 5">
            <a:extLst>
              <a:ext uri="{FF2B5EF4-FFF2-40B4-BE49-F238E27FC236}">
                <a16:creationId xmlns:a16="http://schemas.microsoft.com/office/drawing/2014/main" id="{CCB4B1C6-E232-4975-B774-37665B359C8A}"/>
              </a:ext>
            </a:extLst>
          </p:cNvPr>
          <p:cNvSpPr txBox="1">
            <a:spLocks noGrp="1"/>
          </p:cNvSpPr>
          <p:nvPr>
            <p:ph idx="4294967295"/>
          </p:nvPr>
        </p:nvSpPr>
        <p:spPr>
          <a:xfrm>
            <a:off x="4914900" y="2953740"/>
            <a:ext cx="3754041" cy="3267672"/>
          </a:xfrm>
        </p:spPr>
        <p:txBody>
          <a:bodyPr lIns="179999" tIns="179999" rIns="179999" bIns="71999"/>
          <a:lstStyle>
            <a:lvl1pPr>
              <a:defRPr/>
            </a:lvl1pPr>
          </a:lstStyle>
          <a:p>
            <a:pPr lvl="0"/>
            <a:r>
              <a:rPr lang="nl-NL"/>
              <a:t>Klikken om de tekststijl van het model te bewerken</a:t>
            </a:r>
          </a:p>
        </p:txBody>
      </p:sp>
      <p:sp>
        <p:nvSpPr>
          <p:cNvPr id="6" name="Titel 9">
            <a:extLst>
              <a:ext uri="{FF2B5EF4-FFF2-40B4-BE49-F238E27FC236}">
                <a16:creationId xmlns:a16="http://schemas.microsoft.com/office/drawing/2014/main" id="{7B077C88-60CB-4862-B139-49A6284B9F8E}"/>
              </a:ext>
            </a:extLst>
          </p:cNvPr>
          <p:cNvSpPr txBox="1">
            <a:spLocks noGrp="1"/>
          </p:cNvSpPr>
          <p:nvPr>
            <p:ph type="title"/>
          </p:nvPr>
        </p:nvSpPr>
        <p:spPr/>
        <p:txBody>
          <a:bodyPr/>
          <a:lstStyle>
            <a:lvl1pPr>
              <a:defRPr/>
            </a:lvl1pPr>
          </a:lstStyle>
          <a:p>
            <a:pPr lvl="0"/>
            <a:r>
              <a:rPr lang="nl-NL"/>
              <a:t>Klik om stijl te bewerken</a:t>
            </a:r>
          </a:p>
        </p:txBody>
      </p:sp>
      <p:sp>
        <p:nvSpPr>
          <p:cNvPr id="7" name="Tijdelijke aanduiding voor datum 15">
            <a:extLst>
              <a:ext uri="{FF2B5EF4-FFF2-40B4-BE49-F238E27FC236}">
                <a16:creationId xmlns:a16="http://schemas.microsoft.com/office/drawing/2014/main" id="{F6431319-D176-4DB6-AABF-3C6EF2FEDA2A}"/>
              </a:ext>
            </a:extLst>
          </p:cNvPr>
          <p:cNvSpPr txBox="1">
            <a:spLocks noGrp="1"/>
          </p:cNvSpPr>
          <p:nvPr>
            <p:ph type="dt" sz="half" idx="7"/>
          </p:nvPr>
        </p:nvSpPr>
        <p:spPr/>
        <p:txBody>
          <a:bodyPr/>
          <a:lstStyle>
            <a:lvl1pPr>
              <a:defRPr/>
            </a:lvl1pPr>
          </a:lstStyle>
          <a:p>
            <a:pPr lvl="0"/>
            <a:endParaRPr lang="nl-NL"/>
          </a:p>
        </p:txBody>
      </p:sp>
      <p:sp>
        <p:nvSpPr>
          <p:cNvPr id="8" name="Tijdelijke aanduiding voor voettekst 16">
            <a:extLst>
              <a:ext uri="{FF2B5EF4-FFF2-40B4-BE49-F238E27FC236}">
                <a16:creationId xmlns:a16="http://schemas.microsoft.com/office/drawing/2014/main" id="{AC531558-7B15-479C-A8D3-17ABAFCAADFC}"/>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17">
            <a:extLst>
              <a:ext uri="{FF2B5EF4-FFF2-40B4-BE49-F238E27FC236}">
                <a16:creationId xmlns:a16="http://schemas.microsoft.com/office/drawing/2014/main" id="{AEA516D4-66DC-4567-8930-AD326DE43904}"/>
              </a:ext>
            </a:extLst>
          </p:cNvPr>
          <p:cNvSpPr txBox="1">
            <a:spLocks noGrp="1"/>
          </p:cNvSpPr>
          <p:nvPr>
            <p:ph type="sldNum" sz="quarter" idx="8"/>
          </p:nvPr>
        </p:nvSpPr>
        <p:spPr/>
        <p:txBody>
          <a:bodyPr/>
          <a:lstStyle>
            <a:lvl1pPr>
              <a:defRPr/>
            </a:lvl1pPr>
          </a:lstStyle>
          <a:p>
            <a:pPr lvl="0"/>
            <a:fld id="{68223AD7-5FC2-445D-98A5-267E58D2C2C4}" type="slidenum">
              <a:t>‹nr.›</a:t>
            </a:fld>
            <a:endParaRPr lang="nl-NL"/>
          </a:p>
        </p:txBody>
      </p:sp>
    </p:spTree>
    <p:extLst>
      <p:ext uri="{BB962C8B-B14F-4D97-AF65-F5344CB8AC3E}">
        <p14:creationId xmlns:p14="http://schemas.microsoft.com/office/powerpoint/2010/main" val="1752825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976ECF-A952-4384-ACFD-9EF5DB2DE2BB}"/>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11">
            <a:extLst>
              <a:ext uri="{FF2B5EF4-FFF2-40B4-BE49-F238E27FC236}">
                <a16:creationId xmlns:a16="http://schemas.microsoft.com/office/drawing/2014/main" id="{AAFB8151-0C25-4D1F-9B5C-2281B7A256FA}"/>
              </a:ext>
            </a:extLst>
          </p:cNvPr>
          <p:cNvSpPr txBox="1">
            <a:spLocks noGrp="1"/>
          </p:cNvSpPr>
          <p:nvPr>
            <p:ph type="dt" sz="half" idx="7"/>
          </p:nvPr>
        </p:nvSpPr>
        <p:spPr/>
        <p:txBody>
          <a:bodyPr/>
          <a:lstStyle>
            <a:lvl1pPr>
              <a:defRPr/>
            </a:lvl1pPr>
          </a:lstStyle>
          <a:p>
            <a:pPr lvl="0"/>
            <a:endParaRPr lang="nl-NL"/>
          </a:p>
        </p:txBody>
      </p:sp>
      <p:sp>
        <p:nvSpPr>
          <p:cNvPr id="4" name="Tijdelijke aanduiding voor voettekst 12">
            <a:extLst>
              <a:ext uri="{FF2B5EF4-FFF2-40B4-BE49-F238E27FC236}">
                <a16:creationId xmlns:a16="http://schemas.microsoft.com/office/drawing/2014/main" id="{5A8C08B5-C67E-45BE-BE8E-4171A7B0BBC1}"/>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13">
            <a:extLst>
              <a:ext uri="{FF2B5EF4-FFF2-40B4-BE49-F238E27FC236}">
                <a16:creationId xmlns:a16="http://schemas.microsoft.com/office/drawing/2014/main" id="{7191FFB2-72AC-4590-971B-CF149ABCBE32}"/>
              </a:ext>
            </a:extLst>
          </p:cNvPr>
          <p:cNvSpPr txBox="1">
            <a:spLocks noGrp="1"/>
          </p:cNvSpPr>
          <p:nvPr>
            <p:ph type="sldNum" sz="quarter" idx="8"/>
          </p:nvPr>
        </p:nvSpPr>
        <p:spPr/>
        <p:txBody>
          <a:bodyPr/>
          <a:lstStyle>
            <a:lvl1pPr>
              <a:defRPr/>
            </a:lvl1pPr>
          </a:lstStyle>
          <a:p>
            <a:pPr lvl="0"/>
            <a:fld id="{82EB46C8-B63B-4C44-85E9-4F0601C51F1C}" type="slidenum">
              <a:t>‹nr.›</a:t>
            </a:fld>
            <a:endParaRPr lang="nl-NL"/>
          </a:p>
        </p:txBody>
      </p:sp>
      <p:pic>
        <p:nvPicPr>
          <p:cNvPr id="6" name="Picture 5">
            <a:extLst>
              <a:ext uri="{FF2B5EF4-FFF2-40B4-BE49-F238E27FC236}">
                <a16:creationId xmlns:a16="http://schemas.microsoft.com/office/drawing/2014/main" id="{AF6810B9-3089-4F89-9F5F-0875843ECC92}"/>
              </a:ext>
            </a:extLst>
          </p:cNvPr>
          <p:cNvPicPr>
            <a:picLocks noChangeAspect="1"/>
          </p:cNvPicPr>
          <p:nvPr/>
        </p:nvPicPr>
        <p:blipFill>
          <a:blip r:embed="rId2"/>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1471118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0">
            <a:extLst>
              <a:ext uri="{FF2B5EF4-FFF2-40B4-BE49-F238E27FC236}">
                <a16:creationId xmlns:a16="http://schemas.microsoft.com/office/drawing/2014/main" id="{73779048-33D1-4CCE-B7C3-E3374C254883}"/>
              </a:ext>
            </a:extLst>
          </p:cNvPr>
          <p:cNvSpPr txBox="1">
            <a:spLocks noGrp="1"/>
          </p:cNvSpPr>
          <p:nvPr>
            <p:ph type="dt" sz="half" idx="7"/>
          </p:nvPr>
        </p:nvSpPr>
        <p:spPr/>
        <p:txBody>
          <a:bodyPr/>
          <a:lstStyle>
            <a:lvl1pPr>
              <a:defRPr/>
            </a:lvl1pPr>
          </a:lstStyle>
          <a:p>
            <a:pPr lvl="0"/>
            <a:endParaRPr lang="nl-NL"/>
          </a:p>
        </p:txBody>
      </p:sp>
      <p:sp>
        <p:nvSpPr>
          <p:cNvPr id="3" name="Tijdelijke aanduiding voor voettekst 11">
            <a:extLst>
              <a:ext uri="{FF2B5EF4-FFF2-40B4-BE49-F238E27FC236}">
                <a16:creationId xmlns:a16="http://schemas.microsoft.com/office/drawing/2014/main" id="{017AAEFF-8D28-4B33-9390-5BDE6455F00D}"/>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12">
            <a:extLst>
              <a:ext uri="{FF2B5EF4-FFF2-40B4-BE49-F238E27FC236}">
                <a16:creationId xmlns:a16="http://schemas.microsoft.com/office/drawing/2014/main" id="{7464C408-2E8E-4DD2-80EE-91CB380A59B9}"/>
              </a:ext>
            </a:extLst>
          </p:cNvPr>
          <p:cNvSpPr txBox="1">
            <a:spLocks noGrp="1"/>
          </p:cNvSpPr>
          <p:nvPr>
            <p:ph type="sldNum" sz="quarter" idx="8"/>
          </p:nvPr>
        </p:nvSpPr>
        <p:spPr/>
        <p:txBody>
          <a:bodyPr/>
          <a:lstStyle>
            <a:lvl1pPr>
              <a:defRPr/>
            </a:lvl1pPr>
          </a:lstStyle>
          <a:p>
            <a:pPr lvl="0"/>
            <a:fld id="{279A883F-F127-4907-8CF4-694346547B8A}" type="slidenum">
              <a:t>‹nr.›</a:t>
            </a:fld>
            <a:endParaRPr lang="nl-NL"/>
          </a:p>
        </p:txBody>
      </p:sp>
      <p:pic>
        <p:nvPicPr>
          <p:cNvPr id="5" name="Picture 4">
            <a:extLst>
              <a:ext uri="{FF2B5EF4-FFF2-40B4-BE49-F238E27FC236}">
                <a16:creationId xmlns:a16="http://schemas.microsoft.com/office/drawing/2014/main" id="{342E1435-2646-4A05-B870-C5DB0FAB28BC}"/>
              </a:ext>
            </a:extLst>
          </p:cNvPr>
          <p:cNvPicPr>
            <a:picLocks noChangeAspect="1"/>
          </p:cNvPicPr>
          <p:nvPr/>
        </p:nvPicPr>
        <p:blipFill>
          <a:blip r:embed="rId2"/>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76522164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nhoud met bijschrift">
    <p:spTree>
      <p:nvGrpSpPr>
        <p:cNvPr id="1" name=""/>
        <p:cNvGrpSpPr/>
        <p:nvPr/>
      </p:nvGrpSpPr>
      <p:grpSpPr>
        <a:xfrm>
          <a:off x="0" y="0"/>
          <a:ext cx="0" cy="0"/>
          <a:chOff x="0" y="0"/>
          <a:chExt cx="0" cy="0"/>
        </a:xfrm>
      </p:grpSpPr>
      <p:sp>
        <p:nvSpPr>
          <p:cNvPr id="2" name="Tijdelijke aanduiding voor tekst 3">
            <a:extLst>
              <a:ext uri="{FF2B5EF4-FFF2-40B4-BE49-F238E27FC236}">
                <a16:creationId xmlns:a16="http://schemas.microsoft.com/office/drawing/2014/main" id="{3560040A-099C-49D9-BC32-9E05A2ACB18F}"/>
              </a:ext>
            </a:extLst>
          </p:cNvPr>
          <p:cNvSpPr txBox="1">
            <a:spLocks noGrp="1"/>
          </p:cNvSpPr>
          <p:nvPr>
            <p:ph type="body" idx="4294967295"/>
          </p:nvPr>
        </p:nvSpPr>
        <p:spPr>
          <a:xfrm>
            <a:off x="476246" y="3427418"/>
            <a:ext cx="3752853" cy="2793994"/>
          </a:xfrm>
        </p:spPr>
        <p:txBody>
          <a:bodyPr/>
          <a:lstStyle>
            <a:lvl1pPr marL="0" indent="0">
              <a:buNone/>
              <a:defRPr sz="2000"/>
            </a:lvl1pPr>
          </a:lstStyle>
          <a:p>
            <a:pPr lvl="0"/>
            <a:r>
              <a:rPr lang="nl-NL"/>
              <a:t>Klikken om de tekststijl van het model te bewerken</a:t>
            </a:r>
          </a:p>
        </p:txBody>
      </p:sp>
      <p:sp>
        <p:nvSpPr>
          <p:cNvPr id="3" name="Tijdelijke aanduiding voor inhoud 9">
            <a:extLst>
              <a:ext uri="{FF2B5EF4-FFF2-40B4-BE49-F238E27FC236}">
                <a16:creationId xmlns:a16="http://schemas.microsoft.com/office/drawing/2014/main" id="{C2F90D34-D59C-486E-9474-CA02B2CAA2C5}"/>
              </a:ext>
            </a:extLst>
          </p:cNvPr>
          <p:cNvSpPr txBox="1">
            <a:spLocks noGrp="1"/>
          </p:cNvSpPr>
          <p:nvPr>
            <p:ph idx="4294967295"/>
          </p:nvPr>
        </p:nvSpPr>
        <p:spPr>
          <a:xfrm>
            <a:off x="4915942" y="1052510"/>
            <a:ext cx="3752999" cy="5168902"/>
          </a:xfrm>
        </p:spPr>
        <p:txBody>
          <a:bodyPr/>
          <a:lstStyle>
            <a:lvl1pPr>
              <a:defRPr/>
            </a:lvl1pPr>
          </a:lstStyle>
          <a:p>
            <a:pPr lvl="0"/>
            <a:r>
              <a:rPr lang="nl-NL"/>
              <a:t>Klikken om de tekststijl van het model te bewerken</a:t>
            </a:r>
          </a:p>
        </p:txBody>
      </p:sp>
      <p:sp>
        <p:nvSpPr>
          <p:cNvPr id="4" name="Titel 2">
            <a:extLst>
              <a:ext uri="{FF2B5EF4-FFF2-40B4-BE49-F238E27FC236}">
                <a16:creationId xmlns:a16="http://schemas.microsoft.com/office/drawing/2014/main" id="{0B00082B-0BEF-4D8F-810B-C64EDDE5F90A}"/>
              </a:ext>
            </a:extLst>
          </p:cNvPr>
          <p:cNvSpPr txBox="1">
            <a:spLocks noGrp="1"/>
          </p:cNvSpPr>
          <p:nvPr>
            <p:ph type="title"/>
          </p:nvPr>
        </p:nvSpPr>
        <p:spPr>
          <a:xfrm>
            <a:off x="476246" y="1052510"/>
            <a:ext cx="3752853" cy="948049"/>
          </a:xfrm>
        </p:spPr>
        <p:txBody>
          <a:bodyPr/>
          <a:lstStyle>
            <a:lvl1pPr>
              <a:defRPr/>
            </a:lvl1pPr>
          </a:lstStyle>
          <a:p>
            <a:pPr lvl="0"/>
            <a:r>
              <a:rPr lang="nl-NL"/>
              <a:t>Klik om stijl te bewerken</a:t>
            </a:r>
          </a:p>
        </p:txBody>
      </p:sp>
      <p:sp>
        <p:nvSpPr>
          <p:cNvPr id="5" name="Tijdelijke aanduiding voor datum 16">
            <a:extLst>
              <a:ext uri="{FF2B5EF4-FFF2-40B4-BE49-F238E27FC236}">
                <a16:creationId xmlns:a16="http://schemas.microsoft.com/office/drawing/2014/main" id="{85BC48EA-06F8-497A-BE78-2899D70ACA91}"/>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7">
            <a:extLst>
              <a:ext uri="{FF2B5EF4-FFF2-40B4-BE49-F238E27FC236}">
                <a16:creationId xmlns:a16="http://schemas.microsoft.com/office/drawing/2014/main" id="{212589CF-6AC1-4A9C-9BE4-6CDEE65FFE5C}"/>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8">
            <a:extLst>
              <a:ext uri="{FF2B5EF4-FFF2-40B4-BE49-F238E27FC236}">
                <a16:creationId xmlns:a16="http://schemas.microsoft.com/office/drawing/2014/main" id="{B1DB0B1C-36E2-4CF8-92E1-80DE0C73DE80}"/>
              </a:ext>
            </a:extLst>
          </p:cNvPr>
          <p:cNvSpPr txBox="1">
            <a:spLocks noGrp="1"/>
          </p:cNvSpPr>
          <p:nvPr>
            <p:ph type="sldNum" sz="quarter" idx="8"/>
          </p:nvPr>
        </p:nvSpPr>
        <p:spPr/>
        <p:txBody>
          <a:bodyPr/>
          <a:lstStyle>
            <a:lvl1pPr>
              <a:defRPr/>
            </a:lvl1pPr>
          </a:lstStyle>
          <a:p>
            <a:pPr lvl="0"/>
            <a:fld id="{F37D2BB9-A4E8-4A7F-9C35-02B8D7199E23}" type="slidenum">
              <a:t>‹nr.›</a:t>
            </a:fld>
            <a:endParaRPr lang="nl-NL"/>
          </a:p>
        </p:txBody>
      </p:sp>
    </p:spTree>
    <p:extLst>
      <p:ext uri="{BB962C8B-B14F-4D97-AF65-F5344CB8AC3E}">
        <p14:creationId xmlns:p14="http://schemas.microsoft.com/office/powerpoint/2010/main" val="11015893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Grote tekst A">
    <p:bg>
      <p:bgPr>
        <a:solidFill>
          <a:srgbClr val="42145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5C6848-C2A9-4F02-B687-693AD048C97B}"/>
              </a:ext>
            </a:extLst>
          </p:cNvPr>
          <p:cNvSpPr txBox="1">
            <a:spLocks noGrp="1"/>
          </p:cNvSpPr>
          <p:nvPr>
            <p:ph type="title"/>
          </p:nvPr>
        </p:nvSpPr>
        <p:spPr>
          <a:xfrm>
            <a:off x="476246" y="1052510"/>
            <a:ext cx="8192694" cy="4024795"/>
          </a:xfrm>
        </p:spPr>
        <p:txBody>
          <a:bodyPr/>
          <a:lstStyle>
            <a:lvl1pPr>
              <a:defRPr sz="8000">
                <a:solidFill>
                  <a:srgbClr val="FFFFFF"/>
                </a:solidFill>
              </a:defRPr>
            </a:lvl1pPr>
          </a:lstStyle>
          <a:p>
            <a:pPr lvl="0"/>
            <a:r>
              <a:rPr lang="nl-NL"/>
              <a:t>Klik om stijl te bewerken</a:t>
            </a:r>
          </a:p>
        </p:txBody>
      </p:sp>
      <p:sp>
        <p:nvSpPr>
          <p:cNvPr id="3" name="Ondertitel 2">
            <a:extLst>
              <a:ext uri="{FF2B5EF4-FFF2-40B4-BE49-F238E27FC236}">
                <a16:creationId xmlns:a16="http://schemas.microsoft.com/office/drawing/2014/main" id="{82BBA333-3FF4-414C-8E11-040D3A78CCBA}"/>
              </a:ext>
            </a:extLst>
          </p:cNvPr>
          <p:cNvSpPr txBox="1">
            <a:spLocks noGrp="1"/>
          </p:cNvSpPr>
          <p:nvPr>
            <p:ph type="subTitle" idx="4294967295"/>
          </p:nvPr>
        </p:nvSpPr>
        <p:spPr>
          <a:xfrm>
            <a:off x="476246" y="5077315"/>
            <a:ext cx="4095753" cy="1144097"/>
          </a:xfrm>
        </p:spPr>
        <p:txBody>
          <a:bodyPr lIns="162004" tIns="90004" rIns="90004"/>
          <a:lstStyle>
            <a:lvl1pPr marL="0" indent="0">
              <a:buNone/>
              <a:defRPr>
                <a:solidFill>
                  <a:srgbClr val="E2DBE6"/>
                </a:solidFill>
              </a:defRPr>
            </a:lvl1pPr>
          </a:lstStyle>
          <a:p>
            <a:pPr lvl="0"/>
            <a:r>
              <a:rPr lang="nl-NL"/>
              <a:t>Klikken om de ondertitelstijl van het model te bewerken</a:t>
            </a:r>
          </a:p>
        </p:txBody>
      </p:sp>
      <p:sp>
        <p:nvSpPr>
          <p:cNvPr id="4" name="Tijdelijke aanduiding voor datum 8">
            <a:extLst>
              <a:ext uri="{FF2B5EF4-FFF2-40B4-BE49-F238E27FC236}">
                <a16:creationId xmlns:a16="http://schemas.microsoft.com/office/drawing/2014/main" id="{9C66D242-6D72-4783-BE12-F55FD9365659}"/>
              </a:ext>
            </a:extLst>
          </p:cNvPr>
          <p:cNvSpPr txBox="1">
            <a:spLocks noGrp="1"/>
          </p:cNvSpPr>
          <p:nvPr>
            <p:ph type="dt" sz="half" idx="7"/>
          </p:nvPr>
        </p:nvSpPr>
        <p:spPr/>
        <p:txBody>
          <a:bodyPr/>
          <a:lstStyle>
            <a:lvl1pPr>
              <a:defRPr>
                <a:solidFill>
                  <a:srgbClr val="E2DBE6"/>
                </a:solidFill>
              </a:defRPr>
            </a:lvl1pPr>
          </a:lstStyle>
          <a:p>
            <a:pPr lvl="0"/>
            <a:endParaRPr lang="nl-NL"/>
          </a:p>
        </p:txBody>
      </p:sp>
      <p:sp>
        <p:nvSpPr>
          <p:cNvPr id="5" name="Tijdelijke aanduiding voor voettekst 9">
            <a:extLst>
              <a:ext uri="{FF2B5EF4-FFF2-40B4-BE49-F238E27FC236}">
                <a16:creationId xmlns:a16="http://schemas.microsoft.com/office/drawing/2014/main" id="{0FEBFBD1-BAFC-4F77-B1A4-C5892A26C370}"/>
              </a:ext>
            </a:extLst>
          </p:cNvPr>
          <p:cNvSpPr txBox="1">
            <a:spLocks noGrp="1"/>
          </p:cNvSpPr>
          <p:nvPr>
            <p:ph type="ftr" sz="quarter" idx="9"/>
          </p:nvPr>
        </p:nvSpPr>
        <p:spPr/>
        <p:txBody>
          <a:bodyPr/>
          <a:lstStyle>
            <a:lvl1pPr>
              <a:defRPr>
                <a:solidFill>
                  <a:srgbClr val="E2DBE6"/>
                </a:solidFill>
              </a:defRPr>
            </a:lvl1pPr>
          </a:lstStyle>
          <a:p>
            <a:pPr lvl="0"/>
            <a:endParaRPr lang="nl-NL"/>
          </a:p>
        </p:txBody>
      </p:sp>
      <p:sp>
        <p:nvSpPr>
          <p:cNvPr id="6" name="Tijdelijke aanduiding voor dianummer 10">
            <a:extLst>
              <a:ext uri="{FF2B5EF4-FFF2-40B4-BE49-F238E27FC236}">
                <a16:creationId xmlns:a16="http://schemas.microsoft.com/office/drawing/2014/main" id="{C966DA6C-6FB2-4065-ADC3-8CC1E6D5BED6}"/>
              </a:ext>
            </a:extLst>
          </p:cNvPr>
          <p:cNvSpPr txBox="1">
            <a:spLocks noGrp="1"/>
          </p:cNvSpPr>
          <p:nvPr>
            <p:ph type="sldNum" sz="quarter" idx="8"/>
          </p:nvPr>
        </p:nvSpPr>
        <p:spPr/>
        <p:txBody>
          <a:bodyPr/>
          <a:lstStyle>
            <a:lvl1pPr>
              <a:defRPr>
                <a:solidFill>
                  <a:srgbClr val="E2DBE6"/>
                </a:solidFill>
              </a:defRPr>
            </a:lvl1pPr>
          </a:lstStyle>
          <a:p>
            <a:pPr lvl="0"/>
            <a:fld id="{FBA1CFC0-C3EB-473E-9E9E-4EBEBAD0BE76}" type="slidenum">
              <a:t>‹nr.›</a:t>
            </a:fld>
            <a:endParaRPr lang="nl-NL"/>
          </a:p>
        </p:txBody>
      </p:sp>
      <p:pic>
        <p:nvPicPr>
          <p:cNvPr id="7" name="Picture 6">
            <a:extLst>
              <a:ext uri="{FF2B5EF4-FFF2-40B4-BE49-F238E27FC236}">
                <a16:creationId xmlns:a16="http://schemas.microsoft.com/office/drawing/2014/main" id="{CD7EA7A1-16EB-4FAD-B9C5-8B048BA18A8C}"/>
              </a:ext>
            </a:extLst>
          </p:cNvPr>
          <p:cNvPicPr>
            <a:picLocks noChangeAspect="1"/>
          </p:cNvPicPr>
          <p:nvPr/>
        </p:nvPicPr>
        <p:blipFill>
          <a:blip r:embed="rId2"/>
          <a:stretch>
            <a:fillRect/>
          </a:stretch>
        </p:blipFill>
        <p:spPr>
          <a:xfrm>
            <a:off x="7289724" y="5118454"/>
            <a:ext cx="1379216" cy="853436"/>
          </a:xfrm>
          <a:prstGeom prst="rect">
            <a:avLst/>
          </a:prstGeom>
          <a:noFill/>
          <a:ln>
            <a:noFill/>
          </a:ln>
        </p:spPr>
      </p:pic>
    </p:spTree>
    <p:extLst>
      <p:ext uri="{BB962C8B-B14F-4D97-AF65-F5344CB8AC3E}">
        <p14:creationId xmlns:p14="http://schemas.microsoft.com/office/powerpoint/2010/main" val="1462277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Grote tekst B">
    <p:bg>
      <p:bgPr>
        <a:solidFill>
          <a:srgbClr val="FFFFF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36A140-961F-4F8B-8A6F-22C960B97A3C}"/>
              </a:ext>
            </a:extLst>
          </p:cNvPr>
          <p:cNvSpPr txBox="1">
            <a:spLocks noGrp="1"/>
          </p:cNvSpPr>
          <p:nvPr>
            <p:ph type="title"/>
          </p:nvPr>
        </p:nvSpPr>
        <p:spPr>
          <a:xfrm>
            <a:off x="476246" y="1052510"/>
            <a:ext cx="8192694" cy="4024795"/>
          </a:xfrm>
        </p:spPr>
        <p:txBody>
          <a:bodyPr/>
          <a:lstStyle>
            <a:lvl1pPr>
              <a:defRPr sz="8000"/>
            </a:lvl1pPr>
          </a:lstStyle>
          <a:p>
            <a:pPr lvl="0"/>
            <a:r>
              <a:rPr lang="nl-NL"/>
              <a:t>Klik om stijl te bewerken</a:t>
            </a:r>
          </a:p>
        </p:txBody>
      </p:sp>
      <p:sp>
        <p:nvSpPr>
          <p:cNvPr id="3" name="Ondertitel 2">
            <a:extLst>
              <a:ext uri="{FF2B5EF4-FFF2-40B4-BE49-F238E27FC236}">
                <a16:creationId xmlns:a16="http://schemas.microsoft.com/office/drawing/2014/main" id="{DE3A723F-3489-425C-B1D7-297DDECC88B0}"/>
              </a:ext>
            </a:extLst>
          </p:cNvPr>
          <p:cNvSpPr txBox="1">
            <a:spLocks noGrp="1"/>
          </p:cNvSpPr>
          <p:nvPr>
            <p:ph type="subTitle" idx="4294967295"/>
          </p:nvPr>
        </p:nvSpPr>
        <p:spPr>
          <a:xfrm>
            <a:off x="476246" y="5077315"/>
            <a:ext cx="4095753" cy="1144097"/>
          </a:xfrm>
        </p:spPr>
        <p:txBody>
          <a:bodyPr lIns="162004" tIns="90004"/>
          <a:lstStyle>
            <a:lvl1pPr marL="0" indent="0">
              <a:buNone/>
              <a:defRPr/>
            </a:lvl1pPr>
          </a:lstStyle>
          <a:p>
            <a:pPr lvl="0"/>
            <a:r>
              <a:rPr lang="nl-NL"/>
              <a:t>Klikken om de ondertitelstijl van het model te bewerken</a:t>
            </a:r>
          </a:p>
        </p:txBody>
      </p:sp>
      <p:sp>
        <p:nvSpPr>
          <p:cNvPr id="4" name="Tijdelijke aanduiding voor datum 5">
            <a:extLst>
              <a:ext uri="{FF2B5EF4-FFF2-40B4-BE49-F238E27FC236}">
                <a16:creationId xmlns:a16="http://schemas.microsoft.com/office/drawing/2014/main" id="{4F801E9D-3808-47B9-8D9A-FC48463CC21D}"/>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6">
            <a:extLst>
              <a:ext uri="{FF2B5EF4-FFF2-40B4-BE49-F238E27FC236}">
                <a16:creationId xmlns:a16="http://schemas.microsoft.com/office/drawing/2014/main" id="{200473E1-E346-476D-AB7D-179377630ED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7">
            <a:extLst>
              <a:ext uri="{FF2B5EF4-FFF2-40B4-BE49-F238E27FC236}">
                <a16:creationId xmlns:a16="http://schemas.microsoft.com/office/drawing/2014/main" id="{0BDE038E-EB3B-4B8E-A639-2622B2F2E9C8}"/>
              </a:ext>
            </a:extLst>
          </p:cNvPr>
          <p:cNvSpPr txBox="1">
            <a:spLocks noGrp="1"/>
          </p:cNvSpPr>
          <p:nvPr>
            <p:ph type="sldNum" sz="quarter" idx="8"/>
          </p:nvPr>
        </p:nvSpPr>
        <p:spPr/>
        <p:txBody>
          <a:bodyPr/>
          <a:lstStyle>
            <a:lvl1pPr>
              <a:defRPr/>
            </a:lvl1pPr>
          </a:lstStyle>
          <a:p>
            <a:pPr lvl="0"/>
            <a:fld id="{B5FBCACA-9E39-40F9-AF35-2642BE91405C}" type="slidenum">
              <a:t>‹nr.›</a:t>
            </a:fld>
            <a:endParaRPr lang="nl-NL"/>
          </a:p>
        </p:txBody>
      </p:sp>
      <p:pic>
        <p:nvPicPr>
          <p:cNvPr id="7" name="Picture 8">
            <a:extLst>
              <a:ext uri="{FF2B5EF4-FFF2-40B4-BE49-F238E27FC236}">
                <a16:creationId xmlns:a16="http://schemas.microsoft.com/office/drawing/2014/main" id="{B67BF8DB-915A-46DD-B9A1-802324394521}"/>
              </a:ext>
            </a:extLst>
          </p:cNvPr>
          <p:cNvPicPr>
            <a:picLocks noChangeAspect="1"/>
          </p:cNvPicPr>
          <p:nvPr/>
        </p:nvPicPr>
        <p:blipFill>
          <a:blip r:embed="rId2"/>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27483932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ekstvlak A">
    <p:spTree>
      <p:nvGrpSpPr>
        <p:cNvPr id="1" name=""/>
        <p:cNvGrpSpPr/>
        <p:nvPr/>
      </p:nvGrpSpPr>
      <p:grpSpPr>
        <a:xfrm>
          <a:off x="0" y="0"/>
          <a:ext cx="0" cy="0"/>
          <a:chOff x="0" y="0"/>
          <a:chExt cx="0" cy="0"/>
        </a:xfrm>
      </p:grpSpPr>
      <p:sp>
        <p:nvSpPr>
          <p:cNvPr id="2" name="Rechthoek 6">
            <a:extLst>
              <a:ext uri="{FF2B5EF4-FFF2-40B4-BE49-F238E27FC236}">
                <a16:creationId xmlns:a16="http://schemas.microsoft.com/office/drawing/2014/main" id="{CE421EB4-270E-4FC2-8B1A-BB42799E6591}"/>
              </a:ext>
            </a:extLst>
          </p:cNvPr>
          <p:cNvSpPr/>
          <p:nvPr/>
        </p:nvSpPr>
        <p:spPr>
          <a:xfrm>
            <a:off x="4572000" y="-1591"/>
            <a:ext cx="4572000" cy="6859591"/>
          </a:xfrm>
          <a:prstGeom prst="rect">
            <a:avLst/>
          </a:prstGeom>
          <a:solidFill>
            <a:srgbClr val="42145F"/>
          </a:solidFill>
          <a:ln>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00" b="0" i="0" u="none" strike="noStrike" kern="1200" cap="none" spc="0" baseline="0">
              <a:solidFill>
                <a:srgbClr val="FFFFFF"/>
              </a:solidFill>
              <a:uFillTx/>
              <a:latin typeface="Verdana"/>
            </a:endParaRPr>
          </a:p>
        </p:txBody>
      </p:sp>
      <p:sp>
        <p:nvSpPr>
          <p:cNvPr id="3" name="Titel 5">
            <a:extLst>
              <a:ext uri="{FF2B5EF4-FFF2-40B4-BE49-F238E27FC236}">
                <a16:creationId xmlns:a16="http://schemas.microsoft.com/office/drawing/2014/main" id="{141A2E2D-9C84-4D9D-9AFB-F65B4C9AC710}"/>
              </a:ext>
            </a:extLst>
          </p:cNvPr>
          <p:cNvSpPr txBox="1">
            <a:spLocks noGrp="1"/>
          </p:cNvSpPr>
          <p:nvPr>
            <p:ph type="title"/>
          </p:nvPr>
        </p:nvSpPr>
        <p:spPr>
          <a:xfrm>
            <a:off x="476246" y="2636836"/>
            <a:ext cx="3752853" cy="1584326"/>
          </a:xfrm>
        </p:spPr>
        <p:txBody>
          <a:bodyPr anchor="ctr"/>
          <a:lstStyle>
            <a:lvl1pPr>
              <a:defRPr sz="4000"/>
            </a:lvl1pPr>
          </a:lstStyle>
          <a:p>
            <a:pPr lvl="0"/>
            <a:r>
              <a:rPr lang="nl-NL"/>
              <a:t>Klik om stijl te bewerken</a:t>
            </a:r>
          </a:p>
        </p:txBody>
      </p:sp>
      <p:sp>
        <p:nvSpPr>
          <p:cNvPr id="4" name="Tijdelijke aanduiding voor tekst 2">
            <a:extLst>
              <a:ext uri="{FF2B5EF4-FFF2-40B4-BE49-F238E27FC236}">
                <a16:creationId xmlns:a16="http://schemas.microsoft.com/office/drawing/2014/main" id="{C93A104D-07BB-4095-A73A-7CF264ED5A49}"/>
              </a:ext>
            </a:extLst>
          </p:cNvPr>
          <p:cNvSpPr txBox="1">
            <a:spLocks noGrp="1"/>
          </p:cNvSpPr>
          <p:nvPr>
            <p:ph type="body" idx="4294967295"/>
          </p:nvPr>
        </p:nvSpPr>
        <p:spPr>
          <a:xfrm>
            <a:off x="4915942" y="1066803"/>
            <a:ext cx="3752999" cy="5154609"/>
          </a:xfrm>
        </p:spPr>
        <p:txBody>
          <a:bodyPr anchor="ctr"/>
          <a:lstStyle>
            <a:lvl1pPr>
              <a:buClr>
                <a:srgbClr val="FFFFFF"/>
              </a:buClr>
              <a:defRPr>
                <a:solidFill>
                  <a:srgbClr val="FFFFFF"/>
                </a:solidFill>
              </a:defRPr>
            </a:lvl1pPr>
          </a:lstStyle>
          <a:p>
            <a:pPr lvl="0"/>
            <a:r>
              <a:rPr lang="nl-NL"/>
              <a:t>Klikken om de tekststijl van het model te bewerken</a:t>
            </a:r>
          </a:p>
        </p:txBody>
      </p:sp>
      <p:sp>
        <p:nvSpPr>
          <p:cNvPr id="5" name="Tijdelijke aanduiding voor datum 10">
            <a:extLst>
              <a:ext uri="{FF2B5EF4-FFF2-40B4-BE49-F238E27FC236}">
                <a16:creationId xmlns:a16="http://schemas.microsoft.com/office/drawing/2014/main" id="{E1544420-9B3C-41B2-91FB-BF41787CDFFB}"/>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1">
            <a:extLst>
              <a:ext uri="{FF2B5EF4-FFF2-40B4-BE49-F238E27FC236}">
                <a16:creationId xmlns:a16="http://schemas.microsoft.com/office/drawing/2014/main" id="{A63AA6F2-204E-43C3-B44D-FC3D38866ECC}"/>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2">
            <a:extLst>
              <a:ext uri="{FF2B5EF4-FFF2-40B4-BE49-F238E27FC236}">
                <a16:creationId xmlns:a16="http://schemas.microsoft.com/office/drawing/2014/main" id="{9CE510E1-00C9-4206-863E-BCD5E1DF78E1}"/>
              </a:ext>
            </a:extLst>
          </p:cNvPr>
          <p:cNvSpPr txBox="1">
            <a:spLocks noGrp="1"/>
          </p:cNvSpPr>
          <p:nvPr>
            <p:ph type="sldNum" sz="quarter" idx="8"/>
          </p:nvPr>
        </p:nvSpPr>
        <p:spPr/>
        <p:txBody>
          <a:bodyPr/>
          <a:lstStyle>
            <a:lvl1pPr>
              <a:defRPr/>
            </a:lvl1pPr>
          </a:lstStyle>
          <a:p>
            <a:pPr lvl="0"/>
            <a:fld id="{32441F16-7105-4371-A21A-A13E59EA5578}" type="slidenum">
              <a:t>‹nr.›</a:t>
            </a:fld>
            <a:endParaRPr lang="nl-NL"/>
          </a:p>
        </p:txBody>
      </p:sp>
      <p:pic>
        <p:nvPicPr>
          <p:cNvPr id="8" name="Afbeelding 8">
            <a:extLst>
              <a:ext uri="{FF2B5EF4-FFF2-40B4-BE49-F238E27FC236}">
                <a16:creationId xmlns:a16="http://schemas.microsoft.com/office/drawing/2014/main" id="{3DCF25C7-FAD4-4063-93F7-73BFFF6076C0}"/>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2922871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kstvlak B">
    <p:spTree>
      <p:nvGrpSpPr>
        <p:cNvPr id="1" name=""/>
        <p:cNvGrpSpPr/>
        <p:nvPr/>
      </p:nvGrpSpPr>
      <p:grpSpPr>
        <a:xfrm>
          <a:off x="0" y="0"/>
          <a:ext cx="0" cy="0"/>
          <a:chOff x="0" y="0"/>
          <a:chExt cx="0" cy="0"/>
        </a:xfrm>
      </p:grpSpPr>
      <p:sp>
        <p:nvSpPr>
          <p:cNvPr id="2" name="Rechthoek 6">
            <a:extLst>
              <a:ext uri="{FF2B5EF4-FFF2-40B4-BE49-F238E27FC236}">
                <a16:creationId xmlns:a16="http://schemas.microsoft.com/office/drawing/2014/main" id="{7A466E69-456B-40C0-A12D-81B60791FA1F}"/>
              </a:ext>
            </a:extLst>
          </p:cNvPr>
          <p:cNvSpPr/>
          <p:nvPr/>
        </p:nvSpPr>
        <p:spPr>
          <a:xfrm>
            <a:off x="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5">
            <a:extLst>
              <a:ext uri="{FF2B5EF4-FFF2-40B4-BE49-F238E27FC236}">
                <a16:creationId xmlns:a16="http://schemas.microsoft.com/office/drawing/2014/main" id="{088B7812-8CF2-46C5-899F-5FDFFCB143F0}"/>
              </a:ext>
            </a:extLst>
          </p:cNvPr>
          <p:cNvSpPr txBox="1">
            <a:spLocks noGrp="1"/>
          </p:cNvSpPr>
          <p:nvPr>
            <p:ph type="title"/>
          </p:nvPr>
        </p:nvSpPr>
        <p:spPr>
          <a:xfrm>
            <a:off x="476246" y="2636836"/>
            <a:ext cx="3752999" cy="1584326"/>
          </a:xfrm>
        </p:spPr>
        <p:txBody>
          <a:bodyPr anchor="ctr"/>
          <a:lstStyle>
            <a:lvl1pPr>
              <a:defRPr sz="4000">
                <a:solidFill>
                  <a:srgbClr val="FFFFFF"/>
                </a:solidFill>
              </a:defRPr>
            </a:lvl1pPr>
          </a:lstStyle>
          <a:p>
            <a:pPr lvl="0"/>
            <a:r>
              <a:rPr lang="nl-NL"/>
              <a:t>Klik om stijl te bewerken</a:t>
            </a:r>
          </a:p>
        </p:txBody>
      </p:sp>
      <p:sp>
        <p:nvSpPr>
          <p:cNvPr id="4" name="Tijdelijke aanduiding voor tekst 3">
            <a:extLst>
              <a:ext uri="{FF2B5EF4-FFF2-40B4-BE49-F238E27FC236}">
                <a16:creationId xmlns:a16="http://schemas.microsoft.com/office/drawing/2014/main" id="{9EE36F7C-04EE-4639-B6E6-026C445D6C56}"/>
              </a:ext>
            </a:extLst>
          </p:cNvPr>
          <p:cNvSpPr txBox="1">
            <a:spLocks noGrp="1"/>
          </p:cNvSpPr>
          <p:nvPr>
            <p:ph type="body" idx="4294967295"/>
          </p:nvPr>
        </p:nvSpPr>
        <p:spPr>
          <a:xfrm>
            <a:off x="4914900" y="1052510"/>
            <a:ext cx="3752999" cy="5168902"/>
          </a:xfrm>
        </p:spPr>
        <p:txBody>
          <a:bodyPr anchor="ctr"/>
          <a:lstStyle>
            <a:lvl1pPr>
              <a:defRPr/>
            </a:lvl1pPr>
          </a:lstStyle>
          <a:p>
            <a:pPr lvl="0"/>
            <a:r>
              <a:rPr lang="nl-NL"/>
              <a:t>Klikken om de tekststijl van het model te bewerken</a:t>
            </a:r>
          </a:p>
        </p:txBody>
      </p:sp>
      <p:sp>
        <p:nvSpPr>
          <p:cNvPr id="5" name="Tijdelijke aanduiding voor datum 12">
            <a:extLst>
              <a:ext uri="{FF2B5EF4-FFF2-40B4-BE49-F238E27FC236}">
                <a16:creationId xmlns:a16="http://schemas.microsoft.com/office/drawing/2014/main" id="{89CF14CF-913F-4E1D-82D8-8D1F64B4B19A}"/>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3">
            <a:extLst>
              <a:ext uri="{FF2B5EF4-FFF2-40B4-BE49-F238E27FC236}">
                <a16:creationId xmlns:a16="http://schemas.microsoft.com/office/drawing/2014/main" id="{9AD98D91-5454-4327-BDE0-02C748872BF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4">
            <a:extLst>
              <a:ext uri="{FF2B5EF4-FFF2-40B4-BE49-F238E27FC236}">
                <a16:creationId xmlns:a16="http://schemas.microsoft.com/office/drawing/2014/main" id="{E5B86D43-5996-41E1-89CD-BA356121B4AD}"/>
              </a:ext>
            </a:extLst>
          </p:cNvPr>
          <p:cNvSpPr txBox="1">
            <a:spLocks noGrp="1"/>
          </p:cNvSpPr>
          <p:nvPr>
            <p:ph type="sldNum" sz="quarter" idx="8"/>
          </p:nvPr>
        </p:nvSpPr>
        <p:spPr/>
        <p:txBody>
          <a:bodyPr/>
          <a:lstStyle>
            <a:lvl1pPr>
              <a:defRPr/>
            </a:lvl1pPr>
          </a:lstStyle>
          <a:p>
            <a:pPr lvl="0"/>
            <a:fld id="{1F8D0DD5-A23A-4077-BE29-5513BFFDA309}" type="slidenum">
              <a:t>‹nr.›</a:t>
            </a:fld>
            <a:endParaRPr lang="nl-NL"/>
          </a:p>
        </p:txBody>
      </p:sp>
      <p:pic>
        <p:nvPicPr>
          <p:cNvPr id="8" name="Afbeelding 8">
            <a:extLst>
              <a:ext uri="{FF2B5EF4-FFF2-40B4-BE49-F238E27FC236}">
                <a16:creationId xmlns:a16="http://schemas.microsoft.com/office/drawing/2014/main" id="{47A74651-4773-4956-BBD9-E13E7BC68A63}"/>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23659978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Afbeelding met bijschrift">
    <p:spTree>
      <p:nvGrpSpPr>
        <p:cNvPr id="1" name=""/>
        <p:cNvGrpSpPr/>
        <p:nvPr/>
      </p:nvGrpSpPr>
      <p:grpSpPr>
        <a:xfrm>
          <a:off x="0" y="0"/>
          <a:ext cx="0" cy="0"/>
          <a:chOff x="0" y="0"/>
          <a:chExt cx="0" cy="0"/>
        </a:xfrm>
      </p:grpSpPr>
      <p:sp>
        <p:nvSpPr>
          <p:cNvPr id="2" name="Tijdelijke aanduiding voor tekst 3">
            <a:extLst>
              <a:ext uri="{FF2B5EF4-FFF2-40B4-BE49-F238E27FC236}">
                <a16:creationId xmlns:a16="http://schemas.microsoft.com/office/drawing/2014/main" id="{36F06294-67F0-40AF-A39A-3788F76F0BBF}"/>
              </a:ext>
            </a:extLst>
          </p:cNvPr>
          <p:cNvSpPr txBox="1">
            <a:spLocks noGrp="1"/>
          </p:cNvSpPr>
          <p:nvPr>
            <p:ph type="body" idx="4294967295"/>
          </p:nvPr>
        </p:nvSpPr>
        <p:spPr>
          <a:xfrm>
            <a:off x="476246" y="3427408"/>
            <a:ext cx="3752853" cy="2794004"/>
          </a:xfrm>
        </p:spPr>
        <p:txBody>
          <a:bodyPr/>
          <a:lstStyle>
            <a:lvl1pPr marL="0" indent="0">
              <a:buNone/>
              <a:defRPr sz="2000"/>
            </a:lvl1pPr>
          </a:lstStyle>
          <a:p>
            <a:pPr lvl="0"/>
            <a:r>
              <a:rPr lang="nl-NL"/>
              <a:t>Klikken om de tekststijl van het model te bewerken</a:t>
            </a:r>
          </a:p>
        </p:txBody>
      </p:sp>
      <p:sp>
        <p:nvSpPr>
          <p:cNvPr id="3" name="Titel 8">
            <a:extLst>
              <a:ext uri="{FF2B5EF4-FFF2-40B4-BE49-F238E27FC236}">
                <a16:creationId xmlns:a16="http://schemas.microsoft.com/office/drawing/2014/main" id="{0E6D7649-93C9-4628-BEC0-3DA0DBE64AEE}"/>
              </a:ext>
            </a:extLst>
          </p:cNvPr>
          <p:cNvSpPr txBox="1">
            <a:spLocks noGrp="1"/>
          </p:cNvSpPr>
          <p:nvPr>
            <p:ph type="title"/>
          </p:nvPr>
        </p:nvSpPr>
        <p:spPr>
          <a:xfrm>
            <a:off x="476246" y="1052510"/>
            <a:ext cx="3752853" cy="948049"/>
          </a:xfrm>
        </p:spPr>
        <p:txBody>
          <a:bodyPr/>
          <a:lstStyle>
            <a:lvl1pPr>
              <a:defRPr/>
            </a:lvl1pPr>
          </a:lstStyle>
          <a:p>
            <a:pPr lvl="0"/>
            <a:r>
              <a:rPr lang="nl-NL"/>
              <a:t>Klik om stijl te bewerken</a:t>
            </a:r>
          </a:p>
        </p:txBody>
      </p:sp>
      <p:sp>
        <p:nvSpPr>
          <p:cNvPr id="4" name="Tijdelijke aanduiding voor datum 10">
            <a:extLst>
              <a:ext uri="{FF2B5EF4-FFF2-40B4-BE49-F238E27FC236}">
                <a16:creationId xmlns:a16="http://schemas.microsoft.com/office/drawing/2014/main" id="{E6B5C7B0-E01D-4DB0-9192-107096530559}"/>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11">
            <a:extLst>
              <a:ext uri="{FF2B5EF4-FFF2-40B4-BE49-F238E27FC236}">
                <a16:creationId xmlns:a16="http://schemas.microsoft.com/office/drawing/2014/main" id="{BA5DC764-153E-48AD-9FDC-0384BD3EFC3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12">
            <a:extLst>
              <a:ext uri="{FF2B5EF4-FFF2-40B4-BE49-F238E27FC236}">
                <a16:creationId xmlns:a16="http://schemas.microsoft.com/office/drawing/2014/main" id="{0DFFEDB3-02B1-4329-B329-E63A4343FD31}"/>
              </a:ext>
            </a:extLst>
          </p:cNvPr>
          <p:cNvSpPr txBox="1">
            <a:spLocks noGrp="1"/>
          </p:cNvSpPr>
          <p:nvPr>
            <p:ph type="sldNum" sz="quarter" idx="8"/>
          </p:nvPr>
        </p:nvSpPr>
        <p:spPr/>
        <p:txBody>
          <a:bodyPr/>
          <a:lstStyle>
            <a:lvl1pPr>
              <a:defRPr/>
            </a:lvl1pPr>
          </a:lstStyle>
          <a:p>
            <a:pPr lvl="0"/>
            <a:fld id="{B5171ABB-DB4D-4C4C-9326-9094690E9E37}" type="slidenum">
              <a:t>‹nr.›</a:t>
            </a:fld>
            <a:endParaRPr lang="nl-NL"/>
          </a:p>
        </p:txBody>
      </p:sp>
      <p:sp>
        <p:nvSpPr>
          <p:cNvPr id="7" name="Tijdelijke aanduiding voor afbeelding 16">
            <a:extLst>
              <a:ext uri="{FF2B5EF4-FFF2-40B4-BE49-F238E27FC236}">
                <a16:creationId xmlns:a16="http://schemas.microsoft.com/office/drawing/2014/main" id="{9101B050-E4C4-4B4A-B050-4C981EB0F2C6}"/>
              </a:ext>
            </a:extLst>
          </p:cNvPr>
          <p:cNvSpPr txBox="1">
            <a:spLocks noGrp="1"/>
          </p:cNvSpPr>
          <p:nvPr>
            <p:ph type="pic" idx="4294967295"/>
          </p:nvPr>
        </p:nvSpPr>
        <p:spPr>
          <a:xfrm>
            <a:off x="4572000" y="-2377"/>
            <a:ext cx="4572000" cy="6860377"/>
          </a:xfrm>
        </p:spPr>
        <p:txBody>
          <a:bodyPr lIns="611998" anchor="ctr"/>
          <a:lstStyle>
            <a:lvl1pPr>
              <a:defRPr/>
            </a:lvl1pPr>
          </a:lstStyle>
          <a:p>
            <a:pPr lvl="0"/>
            <a:r>
              <a:rPr lang="nl-NL"/>
              <a:t>Klik op het pictogram als u een afbeelding wilt toevoegen</a:t>
            </a:r>
          </a:p>
        </p:txBody>
      </p:sp>
    </p:spTree>
    <p:extLst>
      <p:ext uri="{BB962C8B-B14F-4D97-AF65-F5344CB8AC3E}">
        <p14:creationId xmlns:p14="http://schemas.microsoft.com/office/powerpoint/2010/main" val="1898110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sp>
        <p:nvSpPr>
          <p:cNvPr id="2" name="Tijdelijke aanduiding voor inhoud 2">
            <a:extLst>
              <a:ext uri="{FF2B5EF4-FFF2-40B4-BE49-F238E27FC236}">
                <a16:creationId xmlns:a16="http://schemas.microsoft.com/office/drawing/2014/main" id="{B9DA54DD-FB8A-4908-B730-A26A9B1F5591}"/>
              </a:ext>
            </a:extLst>
          </p:cNvPr>
          <p:cNvSpPr txBox="1">
            <a:spLocks noGrp="1"/>
          </p:cNvSpPr>
          <p:nvPr>
            <p:ph idx="4294967295"/>
          </p:nvPr>
        </p:nvSpPr>
        <p:spPr/>
        <p:txBody>
          <a:bodyPr/>
          <a:lstStyle>
            <a:lvl1pPr>
              <a:defRPr/>
            </a:lvl1pPr>
          </a:lstStyle>
          <a:p>
            <a:pPr lvl="0"/>
            <a:r>
              <a:rPr lang="nl-NL"/>
              <a:t>Klikken om de tekststijl van het model te bewerken</a:t>
            </a:r>
          </a:p>
        </p:txBody>
      </p:sp>
      <p:sp>
        <p:nvSpPr>
          <p:cNvPr id="3" name="Titel 1">
            <a:extLst>
              <a:ext uri="{FF2B5EF4-FFF2-40B4-BE49-F238E27FC236}">
                <a16:creationId xmlns:a16="http://schemas.microsoft.com/office/drawing/2014/main" id="{283BC18F-D8E0-48A9-82A2-99ACEB63B42D}"/>
              </a:ext>
            </a:extLst>
          </p:cNvPr>
          <p:cNvSpPr txBox="1">
            <a:spLocks noGrp="1"/>
          </p:cNvSpPr>
          <p:nvPr>
            <p:ph type="title"/>
          </p:nvPr>
        </p:nvSpPr>
        <p:spPr/>
        <p:txBody>
          <a:bodyPr/>
          <a:lstStyle>
            <a:lvl1pPr>
              <a:defRPr/>
            </a:lvl1pPr>
          </a:lstStyle>
          <a:p>
            <a:pPr lvl="0"/>
            <a:r>
              <a:rPr lang="nl-NL"/>
              <a:t>Klik om stijl te bewerken</a:t>
            </a:r>
          </a:p>
        </p:txBody>
      </p:sp>
      <p:sp>
        <p:nvSpPr>
          <p:cNvPr id="4" name="Tijdelijke aanduiding voor datum 12">
            <a:extLst>
              <a:ext uri="{FF2B5EF4-FFF2-40B4-BE49-F238E27FC236}">
                <a16:creationId xmlns:a16="http://schemas.microsoft.com/office/drawing/2014/main" id="{22ADE661-66EF-4DD9-8869-AD56929A321E}"/>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13">
            <a:extLst>
              <a:ext uri="{FF2B5EF4-FFF2-40B4-BE49-F238E27FC236}">
                <a16:creationId xmlns:a16="http://schemas.microsoft.com/office/drawing/2014/main" id="{0D160F7A-A070-44DD-9DEF-E268D1C480A6}"/>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14">
            <a:extLst>
              <a:ext uri="{FF2B5EF4-FFF2-40B4-BE49-F238E27FC236}">
                <a16:creationId xmlns:a16="http://schemas.microsoft.com/office/drawing/2014/main" id="{AED723F3-025C-4361-A52C-A64496E7AFBF}"/>
              </a:ext>
            </a:extLst>
          </p:cNvPr>
          <p:cNvSpPr txBox="1">
            <a:spLocks noGrp="1"/>
          </p:cNvSpPr>
          <p:nvPr>
            <p:ph type="sldNum" sz="quarter" idx="8"/>
          </p:nvPr>
        </p:nvSpPr>
        <p:spPr/>
        <p:txBody>
          <a:bodyPr/>
          <a:lstStyle>
            <a:lvl1pPr>
              <a:defRPr/>
            </a:lvl1pPr>
          </a:lstStyle>
          <a:p>
            <a:pPr lvl="0"/>
            <a:fld id="{0F0377E4-6A93-4E74-BF04-C1CBFAB26F51}" type="slidenum">
              <a:t>‹nr.›</a:t>
            </a:fld>
            <a:endParaRPr lang="nl-NL"/>
          </a:p>
        </p:txBody>
      </p:sp>
      <p:pic>
        <p:nvPicPr>
          <p:cNvPr id="7" name="Picture 6">
            <a:extLst>
              <a:ext uri="{FF2B5EF4-FFF2-40B4-BE49-F238E27FC236}">
                <a16:creationId xmlns:a16="http://schemas.microsoft.com/office/drawing/2014/main" id="{A168BB92-CCA9-4D76-9B67-2EF1C735DAE3}"/>
              </a:ext>
            </a:extLst>
          </p:cNvPr>
          <p:cNvPicPr>
            <a:picLocks noChangeAspect="1"/>
          </p:cNvPicPr>
          <p:nvPr/>
        </p:nvPicPr>
        <p:blipFill>
          <a:blip r:embed="rId2"/>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2190101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Afbeelding verticaal kleur">
    <p:spTree>
      <p:nvGrpSpPr>
        <p:cNvPr id="1" name=""/>
        <p:cNvGrpSpPr/>
        <p:nvPr/>
      </p:nvGrpSpPr>
      <p:grpSpPr>
        <a:xfrm>
          <a:off x="0" y="0"/>
          <a:ext cx="0" cy="0"/>
          <a:chOff x="0" y="0"/>
          <a:chExt cx="0" cy="0"/>
        </a:xfrm>
      </p:grpSpPr>
      <p:sp>
        <p:nvSpPr>
          <p:cNvPr id="2" name="Tijdelijke aanduiding voor afbeelding 16">
            <a:extLst>
              <a:ext uri="{FF2B5EF4-FFF2-40B4-BE49-F238E27FC236}">
                <a16:creationId xmlns:a16="http://schemas.microsoft.com/office/drawing/2014/main" id="{64C1B95B-AF0C-41B1-9720-F5E7DC3174FC}"/>
              </a:ext>
            </a:extLst>
          </p:cNvPr>
          <p:cNvSpPr txBox="1">
            <a:spLocks noGrp="1"/>
          </p:cNvSpPr>
          <p:nvPr>
            <p:ph type="pic" idx="4294967295"/>
          </p:nvPr>
        </p:nvSpPr>
        <p:spPr>
          <a:xfrm>
            <a:off x="4572000" y="-2377"/>
            <a:ext cx="4572000" cy="6860377"/>
          </a:xfrm>
        </p:spPr>
        <p:txBody>
          <a:bodyPr lIns="611998" anchor="ctr"/>
          <a:lstStyle>
            <a:lvl1pPr>
              <a:defRPr/>
            </a:lvl1pPr>
          </a:lstStyle>
          <a:p>
            <a:pPr lvl="0"/>
            <a:r>
              <a:rPr lang="nl-NL"/>
              <a:t>Klik op het pictogram als u een afbeelding wilt toevoegen</a:t>
            </a:r>
          </a:p>
        </p:txBody>
      </p:sp>
      <p:sp>
        <p:nvSpPr>
          <p:cNvPr id="3" name="Rechthoek 6">
            <a:extLst>
              <a:ext uri="{FF2B5EF4-FFF2-40B4-BE49-F238E27FC236}">
                <a16:creationId xmlns:a16="http://schemas.microsoft.com/office/drawing/2014/main" id="{84615FB0-064E-4BD3-B0CE-569E345562A4}"/>
              </a:ext>
            </a:extLst>
          </p:cNvPr>
          <p:cNvSpPr/>
          <p:nvPr/>
        </p:nvSpPr>
        <p:spPr>
          <a:xfrm>
            <a:off x="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4" name="Tijdelijke aanduiding voor tekst 9">
            <a:extLst>
              <a:ext uri="{FF2B5EF4-FFF2-40B4-BE49-F238E27FC236}">
                <a16:creationId xmlns:a16="http://schemas.microsoft.com/office/drawing/2014/main" id="{E43FAEA8-369A-4304-AC7A-5FA4286E3E5F}"/>
              </a:ext>
            </a:extLst>
          </p:cNvPr>
          <p:cNvSpPr txBox="1">
            <a:spLocks noGrp="1"/>
          </p:cNvSpPr>
          <p:nvPr>
            <p:ph type="body" idx="4294967295"/>
          </p:nvPr>
        </p:nvSpPr>
        <p:spPr>
          <a:xfrm>
            <a:off x="476246" y="2289602"/>
            <a:ext cx="3754041" cy="3935413"/>
          </a:xfrm>
        </p:spPr>
        <p:txBody>
          <a:bodyPr/>
          <a:lstStyle>
            <a:lvl1pPr>
              <a:buClr>
                <a:srgbClr val="FFFFFF"/>
              </a:buClr>
              <a:defRPr>
                <a:solidFill>
                  <a:srgbClr val="FFFFFF"/>
                </a:solidFill>
              </a:defRPr>
            </a:lvl1pPr>
          </a:lstStyle>
          <a:p>
            <a:pPr lvl="0"/>
            <a:r>
              <a:rPr lang="nl-NL"/>
              <a:t>Klikken om de tekststijl van het model te bewerken</a:t>
            </a:r>
          </a:p>
        </p:txBody>
      </p:sp>
      <p:sp>
        <p:nvSpPr>
          <p:cNvPr id="5" name="Titel 1">
            <a:extLst>
              <a:ext uri="{FF2B5EF4-FFF2-40B4-BE49-F238E27FC236}">
                <a16:creationId xmlns:a16="http://schemas.microsoft.com/office/drawing/2014/main" id="{E89002B6-6687-4D96-BDF4-82B1AEEADABC}"/>
              </a:ext>
            </a:extLst>
          </p:cNvPr>
          <p:cNvSpPr txBox="1">
            <a:spLocks noGrp="1"/>
          </p:cNvSpPr>
          <p:nvPr>
            <p:ph type="title"/>
          </p:nvPr>
        </p:nvSpPr>
        <p:spPr>
          <a:xfrm>
            <a:off x="475652" y="1051203"/>
            <a:ext cx="3753447" cy="948049"/>
          </a:xfrm>
        </p:spPr>
        <p:txBody>
          <a:bodyPr/>
          <a:lstStyle>
            <a:lvl1pPr>
              <a:defRPr>
                <a:solidFill>
                  <a:srgbClr val="FFFFFF"/>
                </a:solidFill>
              </a:defRPr>
            </a:lvl1pPr>
          </a:lstStyle>
          <a:p>
            <a:pPr lvl="0"/>
            <a:r>
              <a:rPr lang="nl-NL"/>
              <a:t>Klik om stijl te bewerken</a:t>
            </a:r>
          </a:p>
        </p:txBody>
      </p:sp>
      <p:sp>
        <p:nvSpPr>
          <p:cNvPr id="6" name="Tijdelijke aanduiding voor datum 19">
            <a:extLst>
              <a:ext uri="{FF2B5EF4-FFF2-40B4-BE49-F238E27FC236}">
                <a16:creationId xmlns:a16="http://schemas.microsoft.com/office/drawing/2014/main" id="{401A9EDA-D925-498A-96AE-F4A722BE9C83}"/>
              </a:ext>
            </a:extLst>
          </p:cNvPr>
          <p:cNvSpPr txBox="1">
            <a:spLocks noGrp="1"/>
          </p:cNvSpPr>
          <p:nvPr>
            <p:ph type="dt" sz="half" idx="7"/>
          </p:nvPr>
        </p:nvSpPr>
        <p:spPr/>
        <p:txBody>
          <a:bodyPr/>
          <a:lstStyle>
            <a:lvl1pPr>
              <a:defRPr/>
            </a:lvl1pPr>
          </a:lstStyle>
          <a:p>
            <a:pPr lvl="0"/>
            <a:endParaRPr lang="nl-NL"/>
          </a:p>
        </p:txBody>
      </p:sp>
      <p:sp>
        <p:nvSpPr>
          <p:cNvPr id="7" name="Tijdelijke aanduiding voor voettekst 20">
            <a:extLst>
              <a:ext uri="{FF2B5EF4-FFF2-40B4-BE49-F238E27FC236}">
                <a16:creationId xmlns:a16="http://schemas.microsoft.com/office/drawing/2014/main" id="{18D3A384-7772-410D-83BA-A8D9FA80B4FB}"/>
              </a:ext>
            </a:extLst>
          </p:cNvPr>
          <p:cNvSpPr txBox="1">
            <a:spLocks noGrp="1"/>
          </p:cNvSpPr>
          <p:nvPr>
            <p:ph type="ftr" sz="quarter" idx="9"/>
          </p:nvPr>
        </p:nvSpPr>
        <p:spPr/>
        <p:txBody>
          <a:bodyPr/>
          <a:lstStyle>
            <a:lvl1pPr>
              <a:defRPr/>
            </a:lvl1pPr>
          </a:lstStyle>
          <a:p>
            <a:pPr lvl="0"/>
            <a:endParaRPr lang="nl-NL"/>
          </a:p>
        </p:txBody>
      </p:sp>
      <p:sp>
        <p:nvSpPr>
          <p:cNvPr id="8" name="Tijdelijke aanduiding voor dianummer 21">
            <a:extLst>
              <a:ext uri="{FF2B5EF4-FFF2-40B4-BE49-F238E27FC236}">
                <a16:creationId xmlns:a16="http://schemas.microsoft.com/office/drawing/2014/main" id="{2BBF75B5-2574-49E7-A1CE-B2CFCF6C8306}"/>
              </a:ext>
            </a:extLst>
          </p:cNvPr>
          <p:cNvSpPr txBox="1">
            <a:spLocks noGrp="1"/>
          </p:cNvSpPr>
          <p:nvPr>
            <p:ph type="sldNum" sz="quarter" idx="8"/>
          </p:nvPr>
        </p:nvSpPr>
        <p:spPr/>
        <p:txBody>
          <a:bodyPr/>
          <a:lstStyle>
            <a:lvl1pPr>
              <a:defRPr/>
            </a:lvl1pPr>
          </a:lstStyle>
          <a:p>
            <a:pPr lvl="0"/>
            <a:fld id="{254A3CDC-A0F3-44FE-87A3-86E2144AB432}" type="slidenum">
              <a:t>‹nr.›</a:t>
            </a:fld>
            <a:endParaRPr lang="nl-NL"/>
          </a:p>
        </p:txBody>
      </p:sp>
      <p:pic>
        <p:nvPicPr>
          <p:cNvPr id="9" name="Afbeelding 10">
            <a:extLst>
              <a:ext uri="{FF2B5EF4-FFF2-40B4-BE49-F238E27FC236}">
                <a16:creationId xmlns:a16="http://schemas.microsoft.com/office/drawing/2014/main" id="{6AA1B099-FE87-49F1-AB68-5CA81C8034B6}"/>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1007700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Afbeelding verticaal wit">
    <p:spTree>
      <p:nvGrpSpPr>
        <p:cNvPr id="1" name=""/>
        <p:cNvGrpSpPr/>
        <p:nvPr/>
      </p:nvGrpSpPr>
      <p:grpSpPr>
        <a:xfrm>
          <a:off x="0" y="0"/>
          <a:ext cx="0" cy="0"/>
          <a:chOff x="0" y="0"/>
          <a:chExt cx="0" cy="0"/>
        </a:xfrm>
      </p:grpSpPr>
      <p:sp>
        <p:nvSpPr>
          <p:cNvPr id="2" name="Tijdelijke aanduiding voor afbeelding 16">
            <a:extLst>
              <a:ext uri="{FF2B5EF4-FFF2-40B4-BE49-F238E27FC236}">
                <a16:creationId xmlns:a16="http://schemas.microsoft.com/office/drawing/2014/main" id="{719D6967-5F3B-4618-B22F-FCE2810E13D1}"/>
              </a:ext>
            </a:extLst>
          </p:cNvPr>
          <p:cNvSpPr txBox="1">
            <a:spLocks noGrp="1"/>
          </p:cNvSpPr>
          <p:nvPr>
            <p:ph type="pic" idx="4294967295"/>
          </p:nvPr>
        </p:nvSpPr>
        <p:spPr>
          <a:xfrm>
            <a:off x="4572000" y="-2377"/>
            <a:ext cx="4572000" cy="6860377"/>
          </a:xfrm>
        </p:spPr>
        <p:txBody>
          <a:bodyPr lIns="611998" anchor="ctr"/>
          <a:lstStyle>
            <a:lvl1pPr>
              <a:defRPr/>
            </a:lvl1pPr>
          </a:lstStyle>
          <a:p>
            <a:pPr lvl="0"/>
            <a:r>
              <a:rPr lang="nl-NL"/>
              <a:t>Klik op het pictogram als u een afbeelding wilt toevoegen</a:t>
            </a:r>
          </a:p>
        </p:txBody>
      </p:sp>
      <p:sp>
        <p:nvSpPr>
          <p:cNvPr id="3" name="Tijdelijke aanduiding voor tekst 10">
            <a:extLst>
              <a:ext uri="{FF2B5EF4-FFF2-40B4-BE49-F238E27FC236}">
                <a16:creationId xmlns:a16="http://schemas.microsoft.com/office/drawing/2014/main" id="{96C8CB16-C57D-458A-9A21-91BBC998DA22}"/>
              </a:ext>
            </a:extLst>
          </p:cNvPr>
          <p:cNvSpPr txBox="1">
            <a:spLocks noGrp="1"/>
          </p:cNvSpPr>
          <p:nvPr>
            <p:ph type="body" idx="4294967295"/>
          </p:nvPr>
        </p:nvSpPr>
        <p:spPr>
          <a:xfrm>
            <a:off x="476246" y="2289602"/>
            <a:ext cx="3752853" cy="3931810"/>
          </a:xfrm>
        </p:spPr>
        <p:txBody>
          <a:bodyPr/>
          <a:lstStyle>
            <a:lvl1pPr>
              <a:defRPr/>
            </a:lvl1pPr>
          </a:lstStyle>
          <a:p>
            <a:pPr lvl="0"/>
            <a:r>
              <a:rPr lang="nl-NL"/>
              <a:t>Klikken om de tekststijl van het model te bewerken</a:t>
            </a:r>
          </a:p>
        </p:txBody>
      </p:sp>
      <p:sp>
        <p:nvSpPr>
          <p:cNvPr id="4" name="Titel 1">
            <a:extLst>
              <a:ext uri="{FF2B5EF4-FFF2-40B4-BE49-F238E27FC236}">
                <a16:creationId xmlns:a16="http://schemas.microsoft.com/office/drawing/2014/main" id="{3D09D3C8-FA09-467D-88FA-B6A6B77F209B}"/>
              </a:ext>
            </a:extLst>
          </p:cNvPr>
          <p:cNvSpPr txBox="1">
            <a:spLocks noGrp="1"/>
          </p:cNvSpPr>
          <p:nvPr>
            <p:ph type="title"/>
          </p:nvPr>
        </p:nvSpPr>
        <p:spPr>
          <a:xfrm>
            <a:off x="476246" y="1051203"/>
            <a:ext cx="3752853" cy="948049"/>
          </a:xfrm>
        </p:spPr>
        <p:txBody>
          <a:bodyPr/>
          <a:lstStyle>
            <a:lvl1pPr>
              <a:defRPr/>
            </a:lvl1pPr>
          </a:lstStyle>
          <a:p>
            <a:pPr lvl="0"/>
            <a:r>
              <a:rPr lang="nl-NL"/>
              <a:t>Klik om stijl te bewerken</a:t>
            </a:r>
          </a:p>
        </p:txBody>
      </p:sp>
      <p:sp>
        <p:nvSpPr>
          <p:cNvPr id="5" name="Tijdelijke aanduiding voor datum 5">
            <a:extLst>
              <a:ext uri="{FF2B5EF4-FFF2-40B4-BE49-F238E27FC236}">
                <a16:creationId xmlns:a16="http://schemas.microsoft.com/office/drawing/2014/main" id="{5706BA9E-D363-451B-A61B-F584A66948A9}"/>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1">
            <a:extLst>
              <a:ext uri="{FF2B5EF4-FFF2-40B4-BE49-F238E27FC236}">
                <a16:creationId xmlns:a16="http://schemas.microsoft.com/office/drawing/2014/main" id="{356A5AB2-6DA3-43B9-9698-7F29AEB343A6}"/>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2">
            <a:extLst>
              <a:ext uri="{FF2B5EF4-FFF2-40B4-BE49-F238E27FC236}">
                <a16:creationId xmlns:a16="http://schemas.microsoft.com/office/drawing/2014/main" id="{2D9800AC-ADAA-494A-A4E8-1964F61C3DCD}"/>
              </a:ext>
            </a:extLst>
          </p:cNvPr>
          <p:cNvSpPr txBox="1">
            <a:spLocks noGrp="1"/>
          </p:cNvSpPr>
          <p:nvPr>
            <p:ph type="sldNum" sz="quarter" idx="8"/>
          </p:nvPr>
        </p:nvSpPr>
        <p:spPr/>
        <p:txBody>
          <a:bodyPr/>
          <a:lstStyle>
            <a:lvl1pPr>
              <a:defRPr/>
            </a:lvl1pPr>
          </a:lstStyle>
          <a:p>
            <a:pPr lvl="0"/>
            <a:fld id="{94C2A463-2D0C-46EF-AB58-8B32FE660A27}" type="slidenum">
              <a:t>‹nr.›</a:t>
            </a:fld>
            <a:endParaRPr lang="nl-NL"/>
          </a:p>
        </p:txBody>
      </p:sp>
    </p:spTree>
    <p:extLst>
      <p:ext uri="{BB962C8B-B14F-4D97-AF65-F5344CB8AC3E}">
        <p14:creationId xmlns:p14="http://schemas.microsoft.com/office/powerpoint/2010/main" val="1186246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ekst horizontaal A">
    <p:spTree>
      <p:nvGrpSpPr>
        <p:cNvPr id="1" name=""/>
        <p:cNvGrpSpPr/>
        <p:nvPr/>
      </p:nvGrpSpPr>
      <p:grpSpPr>
        <a:xfrm>
          <a:off x="0" y="0"/>
          <a:ext cx="0" cy="0"/>
          <a:chOff x="0" y="0"/>
          <a:chExt cx="0" cy="0"/>
        </a:xfrm>
      </p:grpSpPr>
      <p:sp>
        <p:nvSpPr>
          <p:cNvPr id="2" name="Rechthoek 5">
            <a:extLst>
              <a:ext uri="{FF2B5EF4-FFF2-40B4-BE49-F238E27FC236}">
                <a16:creationId xmlns:a16="http://schemas.microsoft.com/office/drawing/2014/main" id="{F94627D5-0E94-43F1-8949-EF5C15CE6B58}"/>
              </a:ext>
            </a:extLst>
          </p:cNvPr>
          <p:cNvSpPr/>
          <p:nvPr/>
        </p:nvSpPr>
        <p:spPr>
          <a:xfrm>
            <a:off x="0" y="0"/>
            <a:ext cx="9144000" cy="3427408"/>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DE916020-5B1B-4D2E-A6CC-CB209C1F3B9C}"/>
              </a:ext>
            </a:extLst>
          </p:cNvPr>
          <p:cNvSpPr txBox="1">
            <a:spLocks noGrp="1"/>
          </p:cNvSpPr>
          <p:nvPr>
            <p:ph type="title"/>
          </p:nvPr>
        </p:nvSpPr>
        <p:spPr>
          <a:xfrm>
            <a:off x="476246" y="1052510"/>
            <a:ext cx="8192694" cy="2374897"/>
          </a:xfrm>
        </p:spPr>
        <p:txBody>
          <a:bodyPr anchor="ctr"/>
          <a:lstStyle>
            <a:lvl1pPr>
              <a:defRPr sz="4800">
                <a:solidFill>
                  <a:srgbClr val="FFFFFF"/>
                </a:solidFill>
              </a:defRPr>
            </a:lvl1pPr>
          </a:lstStyle>
          <a:p>
            <a:pPr lvl="0"/>
            <a:r>
              <a:rPr lang="nl-NL"/>
              <a:t>Klik om stijl te bewerken</a:t>
            </a:r>
          </a:p>
        </p:txBody>
      </p:sp>
      <p:sp>
        <p:nvSpPr>
          <p:cNvPr id="4" name="Tijdelijke aanduiding voor tekst 13">
            <a:extLst>
              <a:ext uri="{FF2B5EF4-FFF2-40B4-BE49-F238E27FC236}">
                <a16:creationId xmlns:a16="http://schemas.microsoft.com/office/drawing/2014/main" id="{6E3199B4-5646-4B18-9A2A-726B2752B151}"/>
              </a:ext>
            </a:extLst>
          </p:cNvPr>
          <p:cNvSpPr txBox="1">
            <a:spLocks noGrp="1"/>
          </p:cNvSpPr>
          <p:nvPr>
            <p:ph type="body" idx="4294967295"/>
          </p:nvPr>
        </p:nvSpPr>
        <p:spPr>
          <a:xfrm>
            <a:off x="476246" y="3749488"/>
            <a:ext cx="8192694" cy="2471924"/>
          </a:xfrm>
        </p:spPr>
        <p:txBody>
          <a:bodyPr/>
          <a:lstStyle>
            <a:lvl1pPr>
              <a:defRPr/>
            </a:lvl1pPr>
          </a:lstStyle>
          <a:p>
            <a:pPr lvl="0"/>
            <a:r>
              <a:rPr lang="nl-NL"/>
              <a:t>Klikken om de tekststijl van het model te bewerken</a:t>
            </a:r>
          </a:p>
        </p:txBody>
      </p:sp>
      <p:sp>
        <p:nvSpPr>
          <p:cNvPr id="5" name="Tijdelijke aanduiding voor datum 7">
            <a:extLst>
              <a:ext uri="{FF2B5EF4-FFF2-40B4-BE49-F238E27FC236}">
                <a16:creationId xmlns:a16="http://schemas.microsoft.com/office/drawing/2014/main" id="{4EE9C19B-0565-42E8-8A6D-C29DD5F391BC}"/>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9">
            <a:extLst>
              <a:ext uri="{FF2B5EF4-FFF2-40B4-BE49-F238E27FC236}">
                <a16:creationId xmlns:a16="http://schemas.microsoft.com/office/drawing/2014/main" id="{795E6203-E8B3-4317-ACC8-8CFAD72C0303}"/>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0">
            <a:extLst>
              <a:ext uri="{FF2B5EF4-FFF2-40B4-BE49-F238E27FC236}">
                <a16:creationId xmlns:a16="http://schemas.microsoft.com/office/drawing/2014/main" id="{DAD338C3-B8D6-4544-9B2E-3B823AF255D9}"/>
              </a:ext>
            </a:extLst>
          </p:cNvPr>
          <p:cNvSpPr txBox="1">
            <a:spLocks noGrp="1"/>
          </p:cNvSpPr>
          <p:nvPr>
            <p:ph type="sldNum" sz="quarter" idx="8"/>
          </p:nvPr>
        </p:nvSpPr>
        <p:spPr/>
        <p:txBody>
          <a:bodyPr/>
          <a:lstStyle>
            <a:lvl1pPr>
              <a:defRPr/>
            </a:lvl1pPr>
          </a:lstStyle>
          <a:p>
            <a:pPr lvl="0"/>
            <a:fld id="{ABC41FF7-27A2-46EC-B9BD-DB1DBA52684D}" type="slidenum">
              <a:t>‹nr.›</a:t>
            </a:fld>
            <a:endParaRPr lang="nl-NL"/>
          </a:p>
        </p:txBody>
      </p:sp>
      <p:pic>
        <p:nvPicPr>
          <p:cNvPr id="8" name="Afbeelding 11">
            <a:extLst>
              <a:ext uri="{FF2B5EF4-FFF2-40B4-BE49-F238E27FC236}">
                <a16:creationId xmlns:a16="http://schemas.microsoft.com/office/drawing/2014/main" id="{5D5D9F8F-F27C-4B1A-ADE4-AEC65822CC41}"/>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3778085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ekst horizontaal B">
    <p:spTree>
      <p:nvGrpSpPr>
        <p:cNvPr id="1" name=""/>
        <p:cNvGrpSpPr/>
        <p:nvPr/>
      </p:nvGrpSpPr>
      <p:grpSpPr>
        <a:xfrm>
          <a:off x="0" y="0"/>
          <a:ext cx="0" cy="0"/>
          <a:chOff x="0" y="0"/>
          <a:chExt cx="0" cy="0"/>
        </a:xfrm>
      </p:grpSpPr>
      <p:sp>
        <p:nvSpPr>
          <p:cNvPr id="2" name="Rechthoek 5">
            <a:extLst>
              <a:ext uri="{FF2B5EF4-FFF2-40B4-BE49-F238E27FC236}">
                <a16:creationId xmlns:a16="http://schemas.microsoft.com/office/drawing/2014/main" id="{77F3D607-C612-4C3F-ABEC-B4CC36D82F0B}"/>
              </a:ext>
            </a:extLst>
          </p:cNvPr>
          <p:cNvSpPr/>
          <p:nvPr/>
        </p:nvSpPr>
        <p:spPr>
          <a:xfrm>
            <a:off x="0" y="3430591"/>
            <a:ext cx="9144000" cy="3427408"/>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72EB50B5-5808-41CF-9165-3B19A2392C33}"/>
              </a:ext>
            </a:extLst>
          </p:cNvPr>
          <p:cNvSpPr txBox="1">
            <a:spLocks noGrp="1"/>
          </p:cNvSpPr>
          <p:nvPr>
            <p:ph type="title"/>
          </p:nvPr>
        </p:nvSpPr>
        <p:spPr>
          <a:xfrm>
            <a:off x="476246" y="1052510"/>
            <a:ext cx="8192694" cy="2374897"/>
          </a:xfrm>
        </p:spPr>
        <p:txBody>
          <a:bodyPr anchor="ctr"/>
          <a:lstStyle>
            <a:lvl1pPr>
              <a:defRPr sz="4800"/>
            </a:lvl1pPr>
          </a:lstStyle>
          <a:p>
            <a:pPr lvl="0"/>
            <a:r>
              <a:rPr lang="nl-NL"/>
              <a:t>Klik om stijl te bewerken</a:t>
            </a:r>
          </a:p>
        </p:txBody>
      </p:sp>
      <p:sp>
        <p:nvSpPr>
          <p:cNvPr id="4" name="Tijdelijke aanduiding voor tekst 13">
            <a:extLst>
              <a:ext uri="{FF2B5EF4-FFF2-40B4-BE49-F238E27FC236}">
                <a16:creationId xmlns:a16="http://schemas.microsoft.com/office/drawing/2014/main" id="{F110B681-C2F3-4602-8F75-7ADBA0C21424}"/>
              </a:ext>
            </a:extLst>
          </p:cNvPr>
          <p:cNvSpPr txBox="1">
            <a:spLocks noGrp="1"/>
          </p:cNvSpPr>
          <p:nvPr>
            <p:ph type="body" idx="4294967295"/>
          </p:nvPr>
        </p:nvSpPr>
        <p:spPr>
          <a:xfrm>
            <a:off x="476246" y="3749488"/>
            <a:ext cx="8192694" cy="2471924"/>
          </a:xfrm>
        </p:spPr>
        <p:txBody>
          <a:bodyPr/>
          <a:lstStyle>
            <a:lvl1pPr>
              <a:buClr>
                <a:srgbClr val="FFFFFF"/>
              </a:buClr>
              <a:defRPr>
                <a:solidFill>
                  <a:srgbClr val="FFFFFF"/>
                </a:solidFill>
              </a:defRPr>
            </a:lvl1pPr>
          </a:lstStyle>
          <a:p>
            <a:pPr lvl="0"/>
            <a:r>
              <a:rPr lang="nl-NL"/>
              <a:t>Klikken om de tekststijl van het model te bewerken</a:t>
            </a:r>
          </a:p>
        </p:txBody>
      </p:sp>
      <p:sp>
        <p:nvSpPr>
          <p:cNvPr id="5" name="Tijdelijke aanduiding voor datum 7">
            <a:extLst>
              <a:ext uri="{FF2B5EF4-FFF2-40B4-BE49-F238E27FC236}">
                <a16:creationId xmlns:a16="http://schemas.microsoft.com/office/drawing/2014/main" id="{C7D959A5-DB54-4327-801B-B471CBDC44BD}"/>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9">
            <a:extLst>
              <a:ext uri="{FF2B5EF4-FFF2-40B4-BE49-F238E27FC236}">
                <a16:creationId xmlns:a16="http://schemas.microsoft.com/office/drawing/2014/main" id="{21CD4B8F-12CA-4274-9F3C-6A3DB95721E6}"/>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0">
            <a:extLst>
              <a:ext uri="{FF2B5EF4-FFF2-40B4-BE49-F238E27FC236}">
                <a16:creationId xmlns:a16="http://schemas.microsoft.com/office/drawing/2014/main" id="{9A552912-FC6D-4F57-A263-06F500933712}"/>
              </a:ext>
            </a:extLst>
          </p:cNvPr>
          <p:cNvSpPr txBox="1">
            <a:spLocks noGrp="1"/>
          </p:cNvSpPr>
          <p:nvPr>
            <p:ph type="sldNum" sz="quarter" idx="8"/>
          </p:nvPr>
        </p:nvSpPr>
        <p:spPr/>
        <p:txBody>
          <a:bodyPr/>
          <a:lstStyle>
            <a:lvl1pPr>
              <a:defRPr/>
            </a:lvl1pPr>
          </a:lstStyle>
          <a:p>
            <a:pPr lvl="0"/>
            <a:fld id="{7FCCAD7D-B70B-4A15-A3AE-A710A13F0173}" type="slidenum">
              <a:t>‹nr.›</a:t>
            </a:fld>
            <a:endParaRPr lang="nl-NL"/>
          </a:p>
        </p:txBody>
      </p:sp>
    </p:spTree>
    <p:extLst>
      <p:ext uri="{BB962C8B-B14F-4D97-AF65-F5344CB8AC3E}">
        <p14:creationId xmlns:p14="http://schemas.microsoft.com/office/powerpoint/2010/main" val="3805511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fbeelding horizontaal kleur">
    <p:bg>
      <p:bgPr>
        <a:solidFill>
          <a:srgbClr val="42145F"/>
        </a:solidFill>
        <a:effectLst/>
      </p:bgPr>
    </p:bg>
    <p:spTree>
      <p:nvGrpSpPr>
        <p:cNvPr id="1" name=""/>
        <p:cNvGrpSpPr/>
        <p:nvPr/>
      </p:nvGrpSpPr>
      <p:grpSpPr>
        <a:xfrm>
          <a:off x="0" y="0"/>
          <a:ext cx="0" cy="0"/>
          <a:chOff x="0" y="0"/>
          <a:chExt cx="0" cy="0"/>
        </a:xfrm>
      </p:grpSpPr>
      <p:sp>
        <p:nvSpPr>
          <p:cNvPr id="2" name="Tijdelijke aanduiding voor afbeelding 11">
            <a:extLst>
              <a:ext uri="{FF2B5EF4-FFF2-40B4-BE49-F238E27FC236}">
                <a16:creationId xmlns:a16="http://schemas.microsoft.com/office/drawing/2014/main" id="{CCA4540A-DAC0-421D-B105-484F06CB3764}"/>
              </a:ext>
            </a:extLst>
          </p:cNvPr>
          <p:cNvSpPr txBox="1">
            <a:spLocks noGrp="1"/>
          </p:cNvSpPr>
          <p:nvPr>
            <p:ph type="pic" idx="4294967295"/>
          </p:nvPr>
        </p:nvSpPr>
        <p:spPr>
          <a:xfrm>
            <a:off x="0" y="0"/>
            <a:ext cx="9144000" cy="3427408"/>
          </a:xfrm>
        </p:spPr>
        <p:txBody>
          <a:bodyPr lIns="611998" anchor="ctr"/>
          <a:lstStyle>
            <a:lvl1pPr>
              <a:buClr>
                <a:srgbClr val="E2DBE6"/>
              </a:buClr>
              <a:defRPr>
                <a:solidFill>
                  <a:srgbClr val="FFFFFF"/>
                </a:solidFill>
              </a:defRPr>
            </a:lvl1pPr>
          </a:lstStyle>
          <a:p>
            <a:pPr lvl="0"/>
            <a:r>
              <a:rPr lang="nl-NL"/>
              <a:t>Klik op het pictogram als u een afbeelding wilt toevoegen</a:t>
            </a:r>
          </a:p>
        </p:txBody>
      </p:sp>
      <p:sp>
        <p:nvSpPr>
          <p:cNvPr id="3" name="Titel 1">
            <a:extLst>
              <a:ext uri="{FF2B5EF4-FFF2-40B4-BE49-F238E27FC236}">
                <a16:creationId xmlns:a16="http://schemas.microsoft.com/office/drawing/2014/main" id="{CAC519A7-EB45-4C52-9046-ABE9C4CB7F84}"/>
              </a:ext>
            </a:extLst>
          </p:cNvPr>
          <p:cNvSpPr txBox="1">
            <a:spLocks noGrp="1"/>
          </p:cNvSpPr>
          <p:nvPr>
            <p:ph type="title"/>
          </p:nvPr>
        </p:nvSpPr>
        <p:spPr>
          <a:xfrm>
            <a:off x="475652" y="3888001"/>
            <a:ext cx="3753447" cy="2333411"/>
          </a:xfrm>
        </p:spPr>
        <p:txBody>
          <a:bodyPr anchor="t"/>
          <a:lstStyle>
            <a:lvl1pPr>
              <a:defRPr>
                <a:solidFill>
                  <a:srgbClr val="FFFFFF"/>
                </a:solidFill>
              </a:defRPr>
            </a:lvl1pPr>
          </a:lstStyle>
          <a:p>
            <a:pPr lvl="0"/>
            <a:r>
              <a:rPr lang="nl-NL"/>
              <a:t>Klik om stijl te bewerken</a:t>
            </a:r>
          </a:p>
        </p:txBody>
      </p:sp>
      <p:sp>
        <p:nvSpPr>
          <p:cNvPr id="4" name="Tijdelijke aanduiding voor tekst 13">
            <a:extLst>
              <a:ext uri="{FF2B5EF4-FFF2-40B4-BE49-F238E27FC236}">
                <a16:creationId xmlns:a16="http://schemas.microsoft.com/office/drawing/2014/main" id="{77BC0B5D-13CE-45E0-B0EE-F184B2EC81B8}"/>
              </a:ext>
            </a:extLst>
          </p:cNvPr>
          <p:cNvSpPr txBox="1">
            <a:spLocks noGrp="1"/>
          </p:cNvSpPr>
          <p:nvPr>
            <p:ph type="body" idx="4294967295"/>
          </p:nvPr>
        </p:nvSpPr>
        <p:spPr>
          <a:xfrm>
            <a:off x="4915942" y="3888001"/>
            <a:ext cx="3752999" cy="2333411"/>
          </a:xfrm>
        </p:spPr>
        <p:txBody>
          <a:bodyPr tIns="50401"/>
          <a:lstStyle>
            <a:lvl1pPr>
              <a:buClr>
                <a:srgbClr val="E2DBE6"/>
              </a:buClr>
              <a:defRPr>
                <a:solidFill>
                  <a:srgbClr val="FFFFFF"/>
                </a:solidFill>
              </a:defRPr>
            </a:lvl1pPr>
          </a:lstStyle>
          <a:p>
            <a:pPr lvl="0"/>
            <a:r>
              <a:rPr lang="nl-NL"/>
              <a:t>Klikken om de tekststijl van het model te bewerken</a:t>
            </a:r>
          </a:p>
        </p:txBody>
      </p:sp>
      <p:sp>
        <p:nvSpPr>
          <p:cNvPr id="5" name="Tijdelijke aanduiding voor datum 9">
            <a:extLst>
              <a:ext uri="{FF2B5EF4-FFF2-40B4-BE49-F238E27FC236}">
                <a16:creationId xmlns:a16="http://schemas.microsoft.com/office/drawing/2014/main" id="{31C2D8AA-1C33-4196-9CF3-CC8F0732A27A}"/>
              </a:ext>
            </a:extLst>
          </p:cNvPr>
          <p:cNvSpPr txBox="1">
            <a:spLocks noGrp="1"/>
          </p:cNvSpPr>
          <p:nvPr>
            <p:ph type="dt" sz="half" idx="7"/>
          </p:nvPr>
        </p:nvSpPr>
        <p:spPr/>
        <p:txBody>
          <a:bodyPr/>
          <a:lstStyle>
            <a:lvl1pPr>
              <a:defRPr>
                <a:solidFill>
                  <a:srgbClr val="E2DBE6"/>
                </a:solidFill>
              </a:defRPr>
            </a:lvl1pPr>
          </a:lstStyle>
          <a:p>
            <a:pPr lvl="0"/>
            <a:endParaRPr lang="nl-NL"/>
          </a:p>
        </p:txBody>
      </p:sp>
      <p:sp>
        <p:nvSpPr>
          <p:cNvPr id="6" name="Tijdelijke aanduiding voor voettekst 10">
            <a:extLst>
              <a:ext uri="{FF2B5EF4-FFF2-40B4-BE49-F238E27FC236}">
                <a16:creationId xmlns:a16="http://schemas.microsoft.com/office/drawing/2014/main" id="{E49F0DAA-B10E-47A0-9F02-E3BE5481D074}"/>
              </a:ext>
            </a:extLst>
          </p:cNvPr>
          <p:cNvSpPr txBox="1">
            <a:spLocks noGrp="1"/>
          </p:cNvSpPr>
          <p:nvPr>
            <p:ph type="ftr" sz="quarter" idx="9"/>
          </p:nvPr>
        </p:nvSpPr>
        <p:spPr/>
        <p:txBody>
          <a:bodyPr/>
          <a:lstStyle>
            <a:lvl1pPr>
              <a:defRPr>
                <a:solidFill>
                  <a:srgbClr val="E2DBE6"/>
                </a:solidFill>
              </a:defRPr>
            </a:lvl1pPr>
          </a:lstStyle>
          <a:p>
            <a:pPr lvl="0"/>
            <a:endParaRPr lang="nl-NL"/>
          </a:p>
        </p:txBody>
      </p:sp>
      <p:sp>
        <p:nvSpPr>
          <p:cNvPr id="7" name="Tijdelijke aanduiding voor dianummer 12">
            <a:extLst>
              <a:ext uri="{FF2B5EF4-FFF2-40B4-BE49-F238E27FC236}">
                <a16:creationId xmlns:a16="http://schemas.microsoft.com/office/drawing/2014/main" id="{BC98FFF0-20D8-46DF-A424-073BD3CAF9E2}"/>
              </a:ext>
            </a:extLst>
          </p:cNvPr>
          <p:cNvSpPr txBox="1">
            <a:spLocks noGrp="1"/>
          </p:cNvSpPr>
          <p:nvPr>
            <p:ph type="sldNum" sz="quarter" idx="8"/>
          </p:nvPr>
        </p:nvSpPr>
        <p:spPr/>
        <p:txBody>
          <a:bodyPr/>
          <a:lstStyle>
            <a:lvl1pPr>
              <a:defRPr>
                <a:solidFill>
                  <a:srgbClr val="E2DBE6"/>
                </a:solidFill>
              </a:defRPr>
            </a:lvl1pPr>
          </a:lstStyle>
          <a:p>
            <a:pPr lvl="0"/>
            <a:fld id="{41E2519D-FAF3-43B7-95C4-EE40E52C51F6}" type="slidenum">
              <a:t>‹nr.›</a:t>
            </a:fld>
            <a:endParaRPr lang="nl-NL"/>
          </a:p>
        </p:txBody>
      </p:sp>
    </p:spTree>
    <p:extLst>
      <p:ext uri="{BB962C8B-B14F-4D97-AF65-F5344CB8AC3E}">
        <p14:creationId xmlns:p14="http://schemas.microsoft.com/office/powerpoint/2010/main" val="39727262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fbeelding horizontaal wit">
    <p:spTree>
      <p:nvGrpSpPr>
        <p:cNvPr id="1" name=""/>
        <p:cNvGrpSpPr/>
        <p:nvPr/>
      </p:nvGrpSpPr>
      <p:grpSpPr>
        <a:xfrm>
          <a:off x="0" y="0"/>
          <a:ext cx="0" cy="0"/>
          <a:chOff x="0" y="0"/>
          <a:chExt cx="0" cy="0"/>
        </a:xfrm>
      </p:grpSpPr>
      <p:sp>
        <p:nvSpPr>
          <p:cNvPr id="2" name="Tijdelijke aanduiding voor afbeelding 11">
            <a:extLst>
              <a:ext uri="{FF2B5EF4-FFF2-40B4-BE49-F238E27FC236}">
                <a16:creationId xmlns:a16="http://schemas.microsoft.com/office/drawing/2014/main" id="{AC7A8D53-E135-4018-A2B1-A15D130EE36B}"/>
              </a:ext>
            </a:extLst>
          </p:cNvPr>
          <p:cNvSpPr txBox="1">
            <a:spLocks noGrp="1"/>
          </p:cNvSpPr>
          <p:nvPr>
            <p:ph type="pic" idx="4294967295"/>
          </p:nvPr>
        </p:nvSpPr>
        <p:spPr>
          <a:xfrm>
            <a:off x="0" y="0"/>
            <a:ext cx="9144000" cy="3427408"/>
          </a:xfrm>
        </p:spPr>
        <p:txBody>
          <a:bodyPr lIns="611998" anchor="ctr"/>
          <a:lstStyle>
            <a:lvl1pPr>
              <a:defRPr/>
            </a:lvl1pPr>
          </a:lstStyle>
          <a:p>
            <a:pPr lvl="0"/>
            <a:r>
              <a:rPr lang="nl-NL"/>
              <a:t>Klik op het pictogram als u een afbeelding wilt toevoegen</a:t>
            </a:r>
          </a:p>
        </p:txBody>
      </p:sp>
      <p:sp>
        <p:nvSpPr>
          <p:cNvPr id="3" name="Tijdelijke aanduiding voor tekst 13">
            <a:extLst>
              <a:ext uri="{FF2B5EF4-FFF2-40B4-BE49-F238E27FC236}">
                <a16:creationId xmlns:a16="http://schemas.microsoft.com/office/drawing/2014/main" id="{038D04FD-C8BE-4740-A4FE-BD1D5EF4EEC9}"/>
              </a:ext>
            </a:extLst>
          </p:cNvPr>
          <p:cNvSpPr txBox="1">
            <a:spLocks noGrp="1"/>
          </p:cNvSpPr>
          <p:nvPr>
            <p:ph type="body" idx="4294967295"/>
          </p:nvPr>
        </p:nvSpPr>
        <p:spPr>
          <a:xfrm>
            <a:off x="4914900" y="3888001"/>
            <a:ext cx="3752999" cy="2333411"/>
          </a:xfrm>
        </p:spPr>
        <p:txBody>
          <a:bodyPr tIns="50401"/>
          <a:lstStyle>
            <a:lvl1pPr>
              <a:defRPr/>
            </a:lvl1pPr>
          </a:lstStyle>
          <a:p>
            <a:pPr lvl="0"/>
            <a:r>
              <a:rPr lang="nl-NL"/>
              <a:t>Klikken om de tekststijl van het model te bewerken</a:t>
            </a:r>
          </a:p>
        </p:txBody>
      </p:sp>
      <p:sp>
        <p:nvSpPr>
          <p:cNvPr id="4" name="Titel 1">
            <a:extLst>
              <a:ext uri="{FF2B5EF4-FFF2-40B4-BE49-F238E27FC236}">
                <a16:creationId xmlns:a16="http://schemas.microsoft.com/office/drawing/2014/main" id="{33F2E76A-834B-4769-92A3-8864441DA184}"/>
              </a:ext>
            </a:extLst>
          </p:cNvPr>
          <p:cNvSpPr txBox="1">
            <a:spLocks noGrp="1"/>
          </p:cNvSpPr>
          <p:nvPr>
            <p:ph type="title"/>
          </p:nvPr>
        </p:nvSpPr>
        <p:spPr>
          <a:xfrm>
            <a:off x="475652" y="3888001"/>
            <a:ext cx="3753447" cy="2333411"/>
          </a:xfrm>
        </p:spPr>
        <p:txBody>
          <a:bodyPr anchor="t"/>
          <a:lstStyle>
            <a:lvl1pPr>
              <a:defRPr/>
            </a:lvl1pPr>
          </a:lstStyle>
          <a:p>
            <a:pPr lvl="0"/>
            <a:r>
              <a:rPr lang="nl-NL"/>
              <a:t>Klik om stijl te bewerken</a:t>
            </a:r>
          </a:p>
        </p:txBody>
      </p:sp>
      <p:sp>
        <p:nvSpPr>
          <p:cNvPr id="5" name="Tijdelijke aanduiding voor datum 8">
            <a:extLst>
              <a:ext uri="{FF2B5EF4-FFF2-40B4-BE49-F238E27FC236}">
                <a16:creationId xmlns:a16="http://schemas.microsoft.com/office/drawing/2014/main" id="{16866DF9-0409-44BF-8E9A-45C9845F3826}"/>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9">
            <a:extLst>
              <a:ext uri="{FF2B5EF4-FFF2-40B4-BE49-F238E27FC236}">
                <a16:creationId xmlns:a16="http://schemas.microsoft.com/office/drawing/2014/main" id="{A206C845-822E-4365-BDE0-84916818BBBB}"/>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0">
            <a:extLst>
              <a:ext uri="{FF2B5EF4-FFF2-40B4-BE49-F238E27FC236}">
                <a16:creationId xmlns:a16="http://schemas.microsoft.com/office/drawing/2014/main" id="{80ECDC8B-5DE7-414C-B5A2-CF84C674FDA6}"/>
              </a:ext>
            </a:extLst>
          </p:cNvPr>
          <p:cNvSpPr txBox="1">
            <a:spLocks noGrp="1"/>
          </p:cNvSpPr>
          <p:nvPr>
            <p:ph type="sldNum" sz="quarter" idx="8"/>
          </p:nvPr>
        </p:nvSpPr>
        <p:spPr/>
        <p:txBody>
          <a:bodyPr/>
          <a:lstStyle>
            <a:lvl1pPr>
              <a:defRPr/>
            </a:lvl1pPr>
          </a:lstStyle>
          <a:p>
            <a:pPr lvl="0"/>
            <a:fld id="{6A269622-3B74-45CB-8375-89747A45FE4D}" type="slidenum">
              <a:t>‹nr.›</a:t>
            </a:fld>
            <a:endParaRPr lang="nl-NL"/>
          </a:p>
        </p:txBody>
      </p:sp>
    </p:spTree>
    <p:extLst>
      <p:ext uri="{BB962C8B-B14F-4D97-AF65-F5344CB8AC3E}">
        <p14:creationId xmlns:p14="http://schemas.microsoft.com/office/powerpoint/2010/main" val="394362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Afbeelding hor. kleur zonder titel">
    <p:bg>
      <p:bgPr>
        <a:solidFill>
          <a:srgbClr val="42145F"/>
        </a:solidFill>
        <a:effectLst/>
      </p:bgPr>
    </p:bg>
    <p:spTree>
      <p:nvGrpSpPr>
        <p:cNvPr id="1" name=""/>
        <p:cNvGrpSpPr/>
        <p:nvPr/>
      </p:nvGrpSpPr>
      <p:grpSpPr>
        <a:xfrm>
          <a:off x="0" y="0"/>
          <a:ext cx="0" cy="0"/>
          <a:chOff x="0" y="0"/>
          <a:chExt cx="0" cy="0"/>
        </a:xfrm>
      </p:grpSpPr>
      <p:sp>
        <p:nvSpPr>
          <p:cNvPr id="2" name="Tijdelijke aanduiding voor afbeelding 11">
            <a:extLst>
              <a:ext uri="{FF2B5EF4-FFF2-40B4-BE49-F238E27FC236}">
                <a16:creationId xmlns:a16="http://schemas.microsoft.com/office/drawing/2014/main" id="{E9C5C6D4-8BF3-4CA3-82BC-7096DA6FDB5C}"/>
              </a:ext>
            </a:extLst>
          </p:cNvPr>
          <p:cNvSpPr txBox="1">
            <a:spLocks noGrp="1"/>
          </p:cNvSpPr>
          <p:nvPr>
            <p:ph type="pic" idx="4294967295"/>
          </p:nvPr>
        </p:nvSpPr>
        <p:spPr>
          <a:xfrm>
            <a:off x="0" y="0"/>
            <a:ext cx="9144000" cy="3427408"/>
          </a:xfrm>
        </p:spPr>
        <p:txBody>
          <a:bodyPr lIns="611998" anchor="ctr"/>
          <a:lstStyle>
            <a:lvl1pPr>
              <a:buClr>
                <a:srgbClr val="E2DBE6"/>
              </a:buClr>
              <a:defRPr>
                <a:solidFill>
                  <a:srgbClr val="FFFFFF"/>
                </a:solidFill>
              </a:defRPr>
            </a:lvl1pPr>
          </a:lstStyle>
          <a:p>
            <a:pPr lvl="0"/>
            <a:r>
              <a:rPr lang="nl-NL"/>
              <a:t>Klik op het pictogram als u een afbeelding wilt toevoegen</a:t>
            </a:r>
          </a:p>
        </p:txBody>
      </p:sp>
      <p:sp>
        <p:nvSpPr>
          <p:cNvPr id="3" name="Tijdelijke aanduiding voor tekst 13">
            <a:extLst>
              <a:ext uri="{FF2B5EF4-FFF2-40B4-BE49-F238E27FC236}">
                <a16:creationId xmlns:a16="http://schemas.microsoft.com/office/drawing/2014/main" id="{F0CCCA72-2A4B-4A08-B3B7-5673B54885EB}"/>
              </a:ext>
            </a:extLst>
          </p:cNvPr>
          <p:cNvSpPr txBox="1">
            <a:spLocks noGrp="1"/>
          </p:cNvSpPr>
          <p:nvPr>
            <p:ph type="body" idx="4294967295"/>
          </p:nvPr>
        </p:nvSpPr>
        <p:spPr>
          <a:xfrm>
            <a:off x="476246" y="3888001"/>
            <a:ext cx="8192694" cy="2333411"/>
          </a:xfrm>
        </p:spPr>
        <p:txBody>
          <a:bodyPr tIns="50401"/>
          <a:lstStyle>
            <a:lvl1pPr>
              <a:buClr>
                <a:srgbClr val="E2DBE6"/>
              </a:buClr>
              <a:defRPr>
                <a:solidFill>
                  <a:srgbClr val="FFFFFF"/>
                </a:solidFill>
              </a:defRPr>
            </a:lvl1pPr>
          </a:lstStyle>
          <a:p>
            <a:pPr lvl="0"/>
            <a:r>
              <a:rPr lang="nl-NL"/>
              <a:t>Klikken om de tekststijl van het model te bewerken</a:t>
            </a:r>
          </a:p>
        </p:txBody>
      </p:sp>
      <p:sp>
        <p:nvSpPr>
          <p:cNvPr id="4" name="Tijdelijke aanduiding voor datum 7">
            <a:extLst>
              <a:ext uri="{FF2B5EF4-FFF2-40B4-BE49-F238E27FC236}">
                <a16:creationId xmlns:a16="http://schemas.microsoft.com/office/drawing/2014/main" id="{14B41975-5503-4C7E-BD89-B23C45CC7700}"/>
              </a:ext>
            </a:extLst>
          </p:cNvPr>
          <p:cNvSpPr txBox="1">
            <a:spLocks noGrp="1"/>
          </p:cNvSpPr>
          <p:nvPr>
            <p:ph type="dt" sz="half" idx="7"/>
          </p:nvPr>
        </p:nvSpPr>
        <p:spPr/>
        <p:txBody>
          <a:bodyPr/>
          <a:lstStyle>
            <a:lvl1pPr>
              <a:defRPr>
                <a:solidFill>
                  <a:srgbClr val="E2DBE6"/>
                </a:solidFill>
              </a:defRPr>
            </a:lvl1pPr>
          </a:lstStyle>
          <a:p>
            <a:pPr lvl="0"/>
            <a:endParaRPr lang="nl-NL"/>
          </a:p>
        </p:txBody>
      </p:sp>
      <p:sp>
        <p:nvSpPr>
          <p:cNvPr id="5" name="Tijdelijke aanduiding voor voettekst 8">
            <a:extLst>
              <a:ext uri="{FF2B5EF4-FFF2-40B4-BE49-F238E27FC236}">
                <a16:creationId xmlns:a16="http://schemas.microsoft.com/office/drawing/2014/main" id="{D7E7E0EA-2E2D-4526-8032-E6E828E74176}"/>
              </a:ext>
            </a:extLst>
          </p:cNvPr>
          <p:cNvSpPr txBox="1">
            <a:spLocks noGrp="1"/>
          </p:cNvSpPr>
          <p:nvPr>
            <p:ph type="ftr" sz="quarter" idx="9"/>
          </p:nvPr>
        </p:nvSpPr>
        <p:spPr/>
        <p:txBody>
          <a:bodyPr/>
          <a:lstStyle>
            <a:lvl1pPr>
              <a:defRPr>
                <a:solidFill>
                  <a:srgbClr val="E2DBE6"/>
                </a:solidFill>
              </a:defRPr>
            </a:lvl1pPr>
          </a:lstStyle>
          <a:p>
            <a:pPr lvl="0"/>
            <a:endParaRPr lang="nl-NL"/>
          </a:p>
        </p:txBody>
      </p:sp>
      <p:sp>
        <p:nvSpPr>
          <p:cNvPr id="6" name="Tijdelijke aanduiding voor dianummer 9">
            <a:extLst>
              <a:ext uri="{FF2B5EF4-FFF2-40B4-BE49-F238E27FC236}">
                <a16:creationId xmlns:a16="http://schemas.microsoft.com/office/drawing/2014/main" id="{9AB168C8-B6A4-4FF4-9B35-25FB7D2B03B7}"/>
              </a:ext>
            </a:extLst>
          </p:cNvPr>
          <p:cNvSpPr txBox="1">
            <a:spLocks noGrp="1"/>
          </p:cNvSpPr>
          <p:nvPr>
            <p:ph type="sldNum" sz="quarter" idx="8"/>
          </p:nvPr>
        </p:nvSpPr>
        <p:spPr/>
        <p:txBody>
          <a:bodyPr/>
          <a:lstStyle>
            <a:lvl1pPr>
              <a:defRPr>
                <a:solidFill>
                  <a:srgbClr val="E2DBE6"/>
                </a:solidFill>
              </a:defRPr>
            </a:lvl1pPr>
          </a:lstStyle>
          <a:p>
            <a:pPr lvl="0"/>
            <a:fld id="{5A29D897-D767-4A51-89FA-CDA3E60FB43A}" type="slidenum">
              <a:t>‹nr.›</a:t>
            </a:fld>
            <a:endParaRPr lang="nl-NL"/>
          </a:p>
        </p:txBody>
      </p:sp>
    </p:spTree>
    <p:extLst>
      <p:ext uri="{BB962C8B-B14F-4D97-AF65-F5344CB8AC3E}">
        <p14:creationId xmlns:p14="http://schemas.microsoft.com/office/powerpoint/2010/main" val="37321965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Afbeelding hor. wit zonder titel">
    <p:spTree>
      <p:nvGrpSpPr>
        <p:cNvPr id="1" name=""/>
        <p:cNvGrpSpPr/>
        <p:nvPr/>
      </p:nvGrpSpPr>
      <p:grpSpPr>
        <a:xfrm>
          <a:off x="0" y="0"/>
          <a:ext cx="0" cy="0"/>
          <a:chOff x="0" y="0"/>
          <a:chExt cx="0" cy="0"/>
        </a:xfrm>
      </p:grpSpPr>
      <p:sp>
        <p:nvSpPr>
          <p:cNvPr id="2" name="Tijdelijke aanduiding voor afbeelding 11">
            <a:extLst>
              <a:ext uri="{FF2B5EF4-FFF2-40B4-BE49-F238E27FC236}">
                <a16:creationId xmlns:a16="http://schemas.microsoft.com/office/drawing/2014/main" id="{CA7A2AFB-2226-4907-AA3B-DEFDA1D567E6}"/>
              </a:ext>
            </a:extLst>
          </p:cNvPr>
          <p:cNvSpPr txBox="1">
            <a:spLocks noGrp="1"/>
          </p:cNvSpPr>
          <p:nvPr>
            <p:ph type="pic" idx="4294967295"/>
          </p:nvPr>
        </p:nvSpPr>
        <p:spPr>
          <a:xfrm>
            <a:off x="0" y="0"/>
            <a:ext cx="9144000" cy="3427408"/>
          </a:xfrm>
        </p:spPr>
        <p:txBody>
          <a:bodyPr lIns="611998" anchor="ctr"/>
          <a:lstStyle>
            <a:lvl1pPr>
              <a:defRPr/>
            </a:lvl1pPr>
          </a:lstStyle>
          <a:p>
            <a:pPr lvl="0"/>
            <a:r>
              <a:rPr lang="nl-NL"/>
              <a:t>Klik op het pictogram als u een afbeelding wilt toevoegen</a:t>
            </a:r>
          </a:p>
        </p:txBody>
      </p:sp>
      <p:sp>
        <p:nvSpPr>
          <p:cNvPr id="3" name="Tijdelijke aanduiding voor tekst 13">
            <a:extLst>
              <a:ext uri="{FF2B5EF4-FFF2-40B4-BE49-F238E27FC236}">
                <a16:creationId xmlns:a16="http://schemas.microsoft.com/office/drawing/2014/main" id="{A5D74F77-7759-49FE-B638-EDBB9E5E7253}"/>
              </a:ext>
            </a:extLst>
          </p:cNvPr>
          <p:cNvSpPr txBox="1">
            <a:spLocks noGrp="1"/>
          </p:cNvSpPr>
          <p:nvPr>
            <p:ph type="body" idx="4294967295"/>
          </p:nvPr>
        </p:nvSpPr>
        <p:spPr>
          <a:xfrm>
            <a:off x="476246" y="3888001"/>
            <a:ext cx="8192694" cy="2333411"/>
          </a:xfrm>
        </p:spPr>
        <p:txBody>
          <a:bodyPr tIns="50401"/>
          <a:lstStyle>
            <a:lvl1pPr>
              <a:defRPr/>
            </a:lvl1pPr>
          </a:lstStyle>
          <a:p>
            <a:pPr lvl="0"/>
            <a:r>
              <a:rPr lang="nl-NL"/>
              <a:t>Klikken om de tekststijl van het model te bewerken</a:t>
            </a:r>
          </a:p>
        </p:txBody>
      </p:sp>
      <p:sp>
        <p:nvSpPr>
          <p:cNvPr id="4" name="Tijdelijke aanduiding voor datum 7">
            <a:extLst>
              <a:ext uri="{FF2B5EF4-FFF2-40B4-BE49-F238E27FC236}">
                <a16:creationId xmlns:a16="http://schemas.microsoft.com/office/drawing/2014/main" id="{6D9059ED-7DF7-4B8A-9CF0-3C6E761907C4}"/>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8">
            <a:extLst>
              <a:ext uri="{FF2B5EF4-FFF2-40B4-BE49-F238E27FC236}">
                <a16:creationId xmlns:a16="http://schemas.microsoft.com/office/drawing/2014/main" id="{AEDE3C89-2F75-4C33-9C37-ABB17F25134D}"/>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9">
            <a:extLst>
              <a:ext uri="{FF2B5EF4-FFF2-40B4-BE49-F238E27FC236}">
                <a16:creationId xmlns:a16="http://schemas.microsoft.com/office/drawing/2014/main" id="{8B9DE677-9231-4806-B71C-5AE82FA0EF73}"/>
              </a:ext>
            </a:extLst>
          </p:cNvPr>
          <p:cNvSpPr txBox="1">
            <a:spLocks noGrp="1"/>
          </p:cNvSpPr>
          <p:nvPr>
            <p:ph type="sldNum" sz="quarter" idx="8"/>
          </p:nvPr>
        </p:nvSpPr>
        <p:spPr/>
        <p:txBody>
          <a:bodyPr/>
          <a:lstStyle>
            <a:lvl1pPr>
              <a:defRPr/>
            </a:lvl1pPr>
          </a:lstStyle>
          <a:p>
            <a:pPr lvl="0"/>
            <a:fld id="{0E72D80E-3EAB-42B1-B1E4-30B9830CDFB0}" type="slidenum">
              <a:t>‹nr.›</a:t>
            </a:fld>
            <a:endParaRPr lang="nl-NL"/>
          </a:p>
        </p:txBody>
      </p:sp>
    </p:spTree>
    <p:extLst>
      <p:ext uri="{BB962C8B-B14F-4D97-AF65-F5344CB8AC3E}">
        <p14:creationId xmlns:p14="http://schemas.microsoft.com/office/powerpoint/2010/main" val="22810394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fbeelding horizontaal kleur titel">
    <p:bg>
      <p:bgPr>
        <a:solidFill>
          <a:srgbClr val="42145F"/>
        </a:solidFill>
        <a:effectLst/>
      </p:bgPr>
    </p:bg>
    <p:spTree>
      <p:nvGrpSpPr>
        <p:cNvPr id="1" name=""/>
        <p:cNvGrpSpPr/>
        <p:nvPr/>
      </p:nvGrpSpPr>
      <p:grpSpPr>
        <a:xfrm>
          <a:off x="0" y="0"/>
          <a:ext cx="0" cy="0"/>
          <a:chOff x="0" y="0"/>
          <a:chExt cx="0" cy="0"/>
        </a:xfrm>
      </p:grpSpPr>
      <p:sp>
        <p:nvSpPr>
          <p:cNvPr id="2" name="Tijdelijke aanduiding voor afbeelding 10">
            <a:extLst>
              <a:ext uri="{FF2B5EF4-FFF2-40B4-BE49-F238E27FC236}">
                <a16:creationId xmlns:a16="http://schemas.microsoft.com/office/drawing/2014/main" id="{E3231C05-8F15-4170-978A-8960F5C1011C}"/>
              </a:ext>
            </a:extLst>
          </p:cNvPr>
          <p:cNvSpPr txBox="1">
            <a:spLocks noGrp="1"/>
          </p:cNvSpPr>
          <p:nvPr>
            <p:ph type="pic" idx="4294967295"/>
          </p:nvPr>
        </p:nvSpPr>
        <p:spPr>
          <a:xfrm>
            <a:off x="0" y="3427418"/>
            <a:ext cx="9144000" cy="3430591"/>
          </a:xfrm>
        </p:spPr>
        <p:txBody>
          <a:bodyPr lIns="611998" anchor="ctr"/>
          <a:lstStyle>
            <a:lvl1pPr>
              <a:buClr>
                <a:srgbClr val="E2DBE6"/>
              </a:buClr>
              <a:defRPr>
                <a:solidFill>
                  <a:srgbClr val="FFFFFF"/>
                </a:solidFill>
              </a:defRPr>
            </a:lvl1pPr>
          </a:lstStyle>
          <a:p>
            <a:pPr lvl="0"/>
            <a:r>
              <a:rPr lang="nl-NL"/>
              <a:t>Klik op het pictogram als u een afbeelding wilt toevoegen</a:t>
            </a:r>
          </a:p>
        </p:txBody>
      </p:sp>
      <p:sp>
        <p:nvSpPr>
          <p:cNvPr id="3" name="Titel 1">
            <a:extLst>
              <a:ext uri="{FF2B5EF4-FFF2-40B4-BE49-F238E27FC236}">
                <a16:creationId xmlns:a16="http://schemas.microsoft.com/office/drawing/2014/main" id="{81CD4BA3-C2FB-4C94-A849-4ABD07E8A839}"/>
              </a:ext>
            </a:extLst>
          </p:cNvPr>
          <p:cNvSpPr txBox="1">
            <a:spLocks noGrp="1"/>
          </p:cNvSpPr>
          <p:nvPr>
            <p:ph type="title"/>
          </p:nvPr>
        </p:nvSpPr>
        <p:spPr>
          <a:xfrm>
            <a:off x="475204" y="1051203"/>
            <a:ext cx="8193289" cy="946797"/>
          </a:xfrm>
        </p:spPr>
        <p:txBody>
          <a:bodyPr/>
          <a:lstStyle>
            <a:lvl1pPr>
              <a:defRPr>
                <a:solidFill>
                  <a:srgbClr val="FFFFFF"/>
                </a:solidFill>
              </a:defRPr>
            </a:lvl1pPr>
          </a:lstStyle>
          <a:p>
            <a:pPr lvl="0"/>
            <a:r>
              <a:rPr lang="nl-NL"/>
              <a:t>Klik om stijl te bewerken</a:t>
            </a:r>
          </a:p>
        </p:txBody>
      </p:sp>
      <p:sp>
        <p:nvSpPr>
          <p:cNvPr id="4" name="Tijdelijke aanduiding voor datum 12">
            <a:extLst>
              <a:ext uri="{FF2B5EF4-FFF2-40B4-BE49-F238E27FC236}">
                <a16:creationId xmlns:a16="http://schemas.microsoft.com/office/drawing/2014/main" id="{A2476233-B758-4DF7-A528-7A207C5C39DD}"/>
              </a:ext>
            </a:extLst>
          </p:cNvPr>
          <p:cNvSpPr txBox="1">
            <a:spLocks noGrp="1"/>
          </p:cNvSpPr>
          <p:nvPr>
            <p:ph type="dt" sz="half" idx="7"/>
          </p:nvPr>
        </p:nvSpPr>
        <p:spPr/>
        <p:txBody>
          <a:bodyPr/>
          <a:lstStyle>
            <a:lvl1pPr>
              <a:defRPr>
                <a:solidFill>
                  <a:srgbClr val="000000"/>
                </a:solidFill>
              </a:defRPr>
            </a:lvl1pPr>
          </a:lstStyle>
          <a:p>
            <a:pPr lvl="0"/>
            <a:endParaRPr lang="nl-NL"/>
          </a:p>
        </p:txBody>
      </p:sp>
      <p:sp>
        <p:nvSpPr>
          <p:cNvPr id="5" name="Tijdelijke aanduiding voor voettekst 13">
            <a:extLst>
              <a:ext uri="{FF2B5EF4-FFF2-40B4-BE49-F238E27FC236}">
                <a16:creationId xmlns:a16="http://schemas.microsoft.com/office/drawing/2014/main" id="{B4CF17E4-946B-40CB-AD55-0EBB55E8E415}"/>
              </a:ext>
            </a:extLst>
          </p:cNvPr>
          <p:cNvSpPr txBox="1">
            <a:spLocks noGrp="1"/>
          </p:cNvSpPr>
          <p:nvPr>
            <p:ph type="ftr" sz="quarter" idx="9"/>
          </p:nvPr>
        </p:nvSpPr>
        <p:spPr/>
        <p:txBody>
          <a:bodyPr/>
          <a:lstStyle>
            <a:lvl1pPr>
              <a:defRPr>
                <a:solidFill>
                  <a:srgbClr val="000000"/>
                </a:solidFill>
              </a:defRPr>
            </a:lvl1pPr>
          </a:lstStyle>
          <a:p>
            <a:pPr lvl="0"/>
            <a:endParaRPr lang="nl-NL"/>
          </a:p>
        </p:txBody>
      </p:sp>
      <p:sp>
        <p:nvSpPr>
          <p:cNvPr id="6" name="Tijdelijke aanduiding voor dianummer 14">
            <a:extLst>
              <a:ext uri="{FF2B5EF4-FFF2-40B4-BE49-F238E27FC236}">
                <a16:creationId xmlns:a16="http://schemas.microsoft.com/office/drawing/2014/main" id="{737F9880-874C-457C-9F7F-669D9F4BAD70}"/>
              </a:ext>
            </a:extLst>
          </p:cNvPr>
          <p:cNvSpPr txBox="1">
            <a:spLocks noGrp="1"/>
          </p:cNvSpPr>
          <p:nvPr>
            <p:ph type="sldNum" sz="quarter" idx="8"/>
          </p:nvPr>
        </p:nvSpPr>
        <p:spPr/>
        <p:txBody>
          <a:bodyPr/>
          <a:lstStyle>
            <a:lvl1pPr>
              <a:defRPr>
                <a:solidFill>
                  <a:srgbClr val="000000"/>
                </a:solidFill>
              </a:defRPr>
            </a:lvl1pPr>
          </a:lstStyle>
          <a:p>
            <a:pPr lvl="0"/>
            <a:fld id="{AAB2053C-D1EE-4D42-BF9E-16D1DB4C7B46}" type="slidenum">
              <a:t>‹nr.›</a:t>
            </a:fld>
            <a:endParaRPr lang="nl-NL"/>
          </a:p>
        </p:txBody>
      </p:sp>
    </p:spTree>
    <p:extLst>
      <p:ext uri="{BB962C8B-B14F-4D97-AF65-F5344CB8AC3E}">
        <p14:creationId xmlns:p14="http://schemas.microsoft.com/office/powerpoint/2010/main" val="33883873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fbeelding horizontaal wit titel">
    <p:bg>
      <p:bgPr>
        <a:solidFill>
          <a:srgbClr val="FFFFFF"/>
        </a:solidFill>
        <a:effectLst/>
      </p:bgPr>
    </p:bg>
    <p:spTree>
      <p:nvGrpSpPr>
        <p:cNvPr id="1" name=""/>
        <p:cNvGrpSpPr/>
        <p:nvPr/>
      </p:nvGrpSpPr>
      <p:grpSpPr>
        <a:xfrm>
          <a:off x="0" y="0"/>
          <a:ext cx="0" cy="0"/>
          <a:chOff x="0" y="0"/>
          <a:chExt cx="0" cy="0"/>
        </a:xfrm>
      </p:grpSpPr>
      <p:sp>
        <p:nvSpPr>
          <p:cNvPr id="2" name="Tijdelijke aanduiding voor afbeelding 10">
            <a:extLst>
              <a:ext uri="{FF2B5EF4-FFF2-40B4-BE49-F238E27FC236}">
                <a16:creationId xmlns:a16="http://schemas.microsoft.com/office/drawing/2014/main" id="{F2D98F9D-3650-4AC1-8B42-360B7E2903FB}"/>
              </a:ext>
            </a:extLst>
          </p:cNvPr>
          <p:cNvSpPr txBox="1">
            <a:spLocks noGrp="1"/>
          </p:cNvSpPr>
          <p:nvPr>
            <p:ph type="pic" idx="4294967295"/>
          </p:nvPr>
        </p:nvSpPr>
        <p:spPr>
          <a:xfrm>
            <a:off x="0" y="3427418"/>
            <a:ext cx="9144000" cy="3430591"/>
          </a:xfrm>
        </p:spPr>
        <p:txBody>
          <a:bodyPr lIns="611998" anchor="ctr"/>
          <a:lstStyle>
            <a:lvl1pPr>
              <a:defRPr/>
            </a:lvl1pPr>
          </a:lstStyle>
          <a:p>
            <a:pPr lvl="0"/>
            <a:r>
              <a:rPr lang="nl-NL"/>
              <a:t>Klik op het pictogram als u een afbeelding wilt toevoegen</a:t>
            </a:r>
          </a:p>
        </p:txBody>
      </p:sp>
      <p:sp>
        <p:nvSpPr>
          <p:cNvPr id="3" name="Titel 8">
            <a:extLst>
              <a:ext uri="{FF2B5EF4-FFF2-40B4-BE49-F238E27FC236}">
                <a16:creationId xmlns:a16="http://schemas.microsoft.com/office/drawing/2014/main" id="{9110FD96-A26B-49E9-A260-97C483F6025B}"/>
              </a:ext>
            </a:extLst>
          </p:cNvPr>
          <p:cNvSpPr txBox="1">
            <a:spLocks noGrp="1"/>
          </p:cNvSpPr>
          <p:nvPr>
            <p:ph type="title"/>
          </p:nvPr>
        </p:nvSpPr>
        <p:spPr>
          <a:xfrm>
            <a:off x="475652" y="1051203"/>
            <a:ext cx="8193289" cy="946797"/>
          </a:xfrm>
        </p:spPr>
        <p:txBody>
          <a:bodyPr/>
          <a:lstStyle>
            <a:lvl1pPr>
              <a:defRPr/>
            </a:lvl1pPr>
          </a:lstStyle>
          <a:p>
            <a:pPr lvl="0"/>
            <a:r>
              <a:rPr lang="nl-NL"/>
              <a:t>Klik om stijl te bewerken</a:t>
            </a:r>
          </a:p>
        </p:txBody>
      </p:sp>
      <p:sp>
        <p:nvSpPr>
          <p:cNvPr id="4" name="Tijdelijke aanduiding voor datum 4">
            <a:extLst>
              <a:ext uri="{FF2B5EF4-FFF2-40B4-BE49-F238E27FC236}">
                <a16:creationId xmlns:a16="http://schemas.microsoft.com/office/drawing/2014/main" id="{6CCCE7F0-6E93-4802-A7C6-0B280A91260A}"/>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5">
            <a:extLst>
              <a:ext uri="{FF2B5EF4-FFF2-40B4-BE49-F238E27FC236}">
                <a16:creationId xmlns:a16="http://schemas.microsoft.com/office/drawing/2014/main" id="{E4E39848-649A-42CA-B422-E39939F99CDD}"/>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6">
            <a:extLst>
              <a:ext uri="{FF2B5EF4-FFF2-40B4-BE49-F238E27FC236}">
                <a16:creationId xmlns:a16="http://schemas.microsoft.com/office/drawing/2014/main" id="{4A96E865-C4AC-4EE9-BEB4-92D0F15DB667}"/>
              </a:ext>
            </a:extLst>
          </p:cNvPr>
          <p:cNvSpPr txBox="1">
            <a:spLocks noGrp="1"/>
          </p:cNvSpPr>
          <p:nvPr>
            <p:ph type="sldNum" sz="quarter" idx="8"/>
          </p:nvPr>
        </p:nvSpPr>
        <p:spPr/>
        <p:txBody>
          <a:bodyPr/>
          <a:lstStyle>
            <a:lvl1pPr>
              <a:defRPr/>
            </a:lvl1pPr>
          </a:lstStyle>
          <a:p>
            <a:pPr lvl="0"/>
            <a:fld id="{9DC5B463-B618-4E28-BBB7-673295AA356F}" type="slidenum">
              <a:t>‹nr.›</a:t>
            </a:fld>
            <a:endParaRPr lang="nl-NL"/>
          </a:p>
        </p:txBody>
      </p:sp>
    </p:spTree>
    <p:extLst>
      <p:ext uri="{BB962C8B-B14F-4D97-AF65-F5344CB8AC3E}">
        <p14:creationId xmlns:p14="http://schemas.microsoft.com/office/powerpoint/2010/main" val="2266659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dia afbeelding verticaal">
    <p:spTree>
      <p:nvGrpSpPr>
        <p:cNvPr id="1" name=""/>
        <p:cNvGrpSpPr/>
        <p:nvPr/>
      </p:nvGrpSpPr>
      <p:grpSpPr>
        <a:xfrm>
          <a:off x="0" y="0"/>
          <a:ext cx="0" cy="0"/>
          <a:chOff x="0" y="0"/>
          <a:chExt cx="0" cy="0"/>
        </a:xfrm>
      </p:grpSpPr>
      <p:sp>
        <p:nvSpPr>
          <p:cNvPr id="2" name="Rechthoek 15">
            <a:extLst>
              <a:ext uri="{FF2B5EF4-FFF2-40B4-BE49-F238E27FC236}">
                <a16:creationId xmlns:a16="http://schemas.microsoft.com/office/drawing/2014/main" id="{73F7DBEE-C80A-4BC8-832D-F66AF7D39E94}"/>
              </a:ext>
            </a:extLst>
          </p:cNvPr>
          <p:cNvSpPr/>
          <p:nvPr/>
        </p:nvSpPr>
        <p:spPr>
          <a:xfrm>
            <a:off x="457200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pic>
        <p:nvPicPr>
          <p:cNvPr id="3" name="Afbeelding 12">
            <a:extLst>
              <a:ext uri="{FF2B5EF4-FFF2-40B4-BE49-F238E27FC236}">
                <a16:creationId xmlns:a16="http://schemas.microsoft.com/office/drawing/2014/main" id="{FC5D24D3-1E09-4955-BE90-A969D8DDDE5E}"/>
              </a:ext>
            </a:extLst>
          </p:cNvPr>
          <p:cNvPicPr>
            <a:picLocks noChangeAspect="1"/>
          </p:cNvPicPr>
          <p:nvPr/>
        </p:nvPicPr>
        <p:blipFill>
          <a:blip r:embed="rId2"/>
          <a:stretch>
            <a:fillRect/>
          </a:stretch>
        </p:blipFill>
        <p:spPr>
          <a:xfrm>
            <a:off x="-2377" y="0"/>
            <a:ext cx="9148764" cy="1066803"/>
          </a:xfrm>
          <a:prstGeom prst="rect">
            <a:avLst/>
          </a:prstGeom>
          <a:noFill/>
          <a:ln>
            <a:noFill/>
          </a:ln>
        </p:spPr>
      </p:pic>
      <p:sp>
        <p:nvSpPr>
          <p:cNvPr id="4" name="Tijdelijke aanduiding voor tekst 16">
            <a:extLst>
              <a:ext uri="{FF2B5EF4-FFF2-40B4-BE49-F238E27FC236}">
                <a16:creationId xmlns:a16="http://schemas.microsoft.com/office/drawing/2014/main" id="{BB1FC5EB-9F84-4F6F-A711-1BDF55188BC9}"/>
              </a:ext>
            </a:extLst>
          </p:cNvPr>
          <p:cNvSpPr txBox="1">
            <a:spLocks noGrp="1"/>
          </p:cNvSpPr>
          <p:nvPr>
            <p:ph type="body" idx="4294967295"/>
          </p:nvPr>
        </p:nvSpPr>
        <p:spPr>
          <a:xfrm>
            <a:off x="4914900" y="5832052"/>
            <a:ext cx="3752999" cy="389360"/>
          </a:xfrm>
        </p:spPr>
        <p:txBody>
          <a:bodyPr lIns="118798" anchor="b"/>
          <a:lstStyle>
            <a:lvl1pPr marL="0" indent="0">
              <a:buNone/>
              <a:defRPr sz="1600">
                <a:solidFill>
                  <a:srgbClr val="FFFFFF"/>
                </a:solidFill>
              </a:defRPr>
            </a:lvl1pPr>
          </a:lstStyle>
          <a:p>
            <a:pPr lvl="0"/>
            <a:r>
              <a:rPr lang="nl-NL"/>
              <a:t>Naam spreker</a:t>
            </a:r>
          </a:p>
        </p:txBody>
      </p:sp>
      <p:sp>
        <p:nvSpPr>
          <p:cNvPr id="5" name="Tijdelijke aanduiding voor datum 10">
            <a:extLst>
              <a:ext uri="{FF2B5EF4-FFF2-40B4-BE49-F238E27FC236}">
                <a16:creationId xmlns:a16="http://schemas.microsoft.com/office/drawing/2014/main" id="{EF3687FB-EC62-4F3E-9F99-E9DE05B7B390}"/>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1">
            <a:extLst>
              <a:ext uri="{FF2B5EF4-FFF2-40B4-BE49-F238E27FC236}">
                <a16:creationId xmlns:a16="http://schemas.microsoft.com/office/drawing/2014/main" id="{CA771FFD-007A-4826-97B7-EBE57EF21525}"/>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4">
            <a:extLst>
              <a:ext uri="{FF2B5EF4-FFF2-40B4-BE49-F238E27FC236}">
                <a16:creationId xmlns:a16="http://schemas.microsoft.com/office/drawing/2014/main" id="{DBD18001-E0E3-48C6-B7E6-96DCFFE5371E}"/>
              </a:ext>
            </a:extLst>
          </p:cNvPr>
          <p:cNvSpPr txBox="1">
            <a:spLocks noGrp="1"/>
          </p:cNvSpPr>
          <p:nvPr>
            <p:ph type="sldNum" sz="quarter" idx="8"/>
          </p:nvPr>
        </p:nvSpPr>
        <p:spPr/>
        <p:txBody>
          <a:bodyPr/>
          <a:lstStyle>
            <a:lvl1pPr>
              <a:defRPr/>
            </a:lvl1pPr>
          </a:lstStyle>
          <a:p>
            <a:pPr lvl="0"/>
            <a:fld id="{C5B985F3-B968-47F8-81C0-E6B2722B56C1}" type="slidenum">
              <a:t>‹nr.›</a:t>
            </a:fld>
            <a:endParaRPr lang="nl-NL"/>
          </a:p>
        </p:txBody>
      </p:sp>
      <p:sp>
        <p:nvSpPr>
          <p:cNvPr id="8" name="Titel 1">
            <a:extLst>
              <a:ext uri="{FF2B5EF4-FFF2-40B4-BE49-F238E27FC236}">
                <a16:creationId xmlns:a16="http://schemas.microsoft.com/office/drawing/2014/main" id="{33EFECE0-F672-45F6-897A-395A745F67F6}"/>
              </a:ext>
            </a:extLst>
          </p:cNvPr>
          <p:cNvSpPr txBox="1">
            <a:spLocks noGrp="1"/>
          </p:cNvSpPr>
          <p:nvPr>
            <p:ph type="title"/>
          </p:nvPr>
        </p:nvSpPr>
        <p:spPr>
          <a:xfrm>
            <a:off x="4914900" y="1885465"/>
            <a:ext cx="3752999" cy="2336401"/>
          </a:xfrm>
        </p:spPr>
        <p:txBody>
          <a:bodyPr tIns="90004" bIns="90004"/>
          <a:lstStyle>
            <a:lvl1pPr>
              <a:defRPr>
                <a:solidFill>
                  <a:srgbClr val="FFFFFF"/>
                </a:solidFill>
              </a:defRPr>
            </a:lvl1pPr>
          </a:lstStyle>
          <a:p>
            <a:pPr lvl="0"/>
            <a:r>
              <a:rPr lang="nl-NL"/>
              <a:t>Klik om stijl te bewerken</a:t>
            </a:r>
          </a:p>
        </p:txBody>
      </p:sp>
      <p:sp>
        <p:nvSpPr>
          <p:cNvPr id="9" name="Ondertitel 2">
            <a:extLst>
              <a:ext uri="{FF2B5EF4-FFF2-40B4-BE49-F238E27FC236}">
                <a16:creationId xmlns:a16="http://schemas.microsoft.com/office/drawing/2014/main" id="{4C8656DB-218A-45E5-8B68-366D4A80E12E}"/>
              </a:ext>
            </a:extLst>
          </p:cNvPr>
          <p:cNvSpPr txBox="1">
            <a:spLocks noGrp="1"/>
          </p:cNvSpPr>
          <p:nvPr>
            <p:ph type="subTitle" idx="4294967295"/>
          </p:nvPr>
        </p:nvSpPr>
        <p:spPr>
          <a:xfrm>
            <a:off x="4914900" y="4218264"/>
            <a:ext cx="3752999" cy="1613787"/>
          </a:xfrm>
        </p:spPr>
        <p:txBody>
          <a:bodyPr lIns="104397" tIns="90004" rIns="90004" bIns="46798"/>
          <a:lstStyle>
            <a:lvl1pPr marL="0" indent="0">
              <a:buNone/>
              <a:defRPr>
                <a:solidFill>
                  <a:srgbClr val="FFFFFF"/>
                </a:solidFill>
              </a:defRPr>
            </a:lvl1pPr>
          </a:lstStyle>
          <a:p>
            <a:pPr lvl="0"/>
            <a:r>
              <a:rPr lang="nl-NL"/>
              <a:t>Klikken om de ondertitelstijl van het model te bewerken</a:t>
            </a:r>
          </a:p>
        </p:txBody>
      </p:sp>
      <p:pic>
        <p:nvPicPr>
          <p:cNvPr id="10" name="Afbeelding 18">
            <a:extLst>
              <a:ext uri="{FF2B5EF4-FFF2-40B4-BE49-F238E27FC236}">
                <a16:creationId xmlns:a16="http://schemas.microsoft.com/office/drawing/2014/main" id="{5397E4B6-3E5F-4A57-8361-6B683C9F5003}"/>
              </a:ext>
            </a:extLst>
          </p:cNvPr>
          <p:cNvPicPr>
            <a:picLocks noChangeAspect="1"/>
          </p:cNvPicPr>
          <p:nvPr/>
        </p:nvPicPr>
        <p:blipFill>
          <a:blip r:embed="rId3"/>
          <a:stretch>
            <a:fillRect/>
          </a:stretch>
        </p:blipFill>
        <p:spPr>
          <a:xfrm>
            <a:off x="0" y="0"/>
            <a:ext cx="9144000" cy="1682752"/>
          </a:xfrm>
          <a:prstGeom prst="rect">
            <a:avLst/>
          </a:prstGeom>
          <a:noFill/>
          <a:ln>
            <a:noFill/>
          </a:ln>
        </p:spPr>
      </p:pic>
      <p:sp>
        <p:nvSpPr>
          <p:cNvPr id="11" name="Tijdelijke aanduiding voor afbeelding 22">
            <a:extLst>
              <a:ext uri="{FF2B5EF4-FFF2-40B4-BE49-F238E27FC236}">
                <a16:creationId xmlns:a16="http://schemas.microsoft.com/office/drawing/2014/main" id="{FB89ED24-E372-49B5-AFEA-3C2515DAA419}"/>
              </a:ext>
            </a:extLst>
          </p:cNvPr>
          <p:cNvSpPr txBox="1">
            <a:spLocks noGrp="1"/>
          </p:cNvSpPr>
          <p:nvPr>
            <p:ph type="pic" idx="4294967295"/>
          </p:nvPr>
        </p:nvSpPr>
        <p:spPr>
          <a:xfrm>
            <a:off x="0" y="0"/>
            <a:ext cx="4574377" cy="6858000"/>
          </a:xfrm>
        </p:spPr>
        <p:txBody>
          <a:bodyPr lIns="611998" anchor="ctr"/>
          <a:lstStyle>
            <a:lvl1pPr>
              <a:defRPr/>
            </a:lvl1pPr>
          </a:lstStyle>
          <a:p>
            <a:pPr lvl="0"/>
            <a:r>
              <a:rPr lang="nl-NL"/>
              <a:t>Klik op het pictogram als u een afbeelding wilt toevoegen</a:t>
            </a:r>
          </a:p>
        </p:txBody>
      </p:sp>
      <p:pic>
        <p:nvPicPr>
          <p:cNvPr id="12" name="Picture 13">
            <a:extLst>
              <a:ext uri="{FF2B5EF4-FFF2-40B4-BE49-F238E27FC236}">
                <a16:creationId xmlns:a16="http://schemas.microsoft.com/office/drawing/2014/main" id="{05D7F48A-0EF8-462B-A8B0-E75168F92F64}"/>
              </a:ext>
            </a:extLst>
          </p:cNvPr>
          <p:cNvPicPr>
            <a:picLocks noChangeAspect="1"/>
          </p:cNvPicPr>
          <p:nvPr/>
        </p:nvPicPr>
        <p:blipFill>
          <a:blip r:embed="rId4"/>
          <a:stretch>
            <a:fillRect/>
          </a:stretch>
        </p:blipFill>
        <p:spPr>
          <a:xfrm>
            <a:off x="7289724" y="5118454"/>
            <a:ext cx="1379216" cy="853436"/>
          </a:xfrm>
          <a:prstGeom prst="rect">
            <a:avLst/>
          </a:prstGeom>
          <a:noFill/>
          <a:ln>
            <a:noFill/>
          </a:ln>
        </p:spPr>
      </p:pic>
    </p:spTree>
    <p:extLst>
      <p:ext uri="{BB962C8B-B14F-4D97-AF65-F5344CB8AC3E}">
        <p14:creationId xmlns:p14="http://schemas.microsoft.com/office/powerpoint/2010/main" val="11641551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Afbeelding">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8945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Afbeelding met titel">
    <p:bg>
      <p:bgPr>
        <a:blipFill>
          <a:blip r:embed="rId2"/>
          <a:stretch>
            <a:fillRect/>
          </a:stretch>
        </a:blipFill>
        <a:effectLst/>
      </p:bgPr>
    </p:bg>
    <p:spTree>
      <p:nvGrpSpPr>
        <p:cNvPr id="1" name=""/>
        <p:cNvGrpSpPr/>
        <p:nvPr/>
      </p:nvGrpSpPr>
      <p:grpSpPr>
        <a:xfrm>
          <a:off x="0" y="0"/>
          <a:ext cx="0" cy="0"/>
          <a:chOff x="0" y="0"/>
          <a:chExt cx="0" cy="0"/>
        </a:xfrm>
      </p:grpSpPr>
      <p:sp>
        <p:nvSpPr>
          <p:cNvPr id="2" name="Titel 4">
            <a:extLst>
              <a:ext uri="{FF2B5EF4-FFF2-40B4-BE49-F238E27FC236}">
                <a16:creationId xmlns:a16="http://schemas.microsoft.com/office/drawing/2014/main" id="{BFFAA92B-252E-4124-98FE-958A077FD342}"/>
              </a:ext>
            </a:extLst>
          </p:cNvPr>
          <p:cNvSpPr txBox="1">
            <a:spLocks noGrp="1"/>
          </p:cNvSpPr>
          <p:nvPr>
            <p:ph type="title"/>
          </p:nvPr>
        </p:nvSpPr>
        <p:spPr>
          <a:xfrm>
            <a:off x="0" y="5153777"/>
            <a:ext cx="9144000" cy="575998"/>
          </a:xfrm>
          <a:solidFill>
            <a:srgbClr val="42145F"/>
          </a:solidFill>
        </p:spPr>
        <p:txBody>
          <a:bodyPr lIns="755998" anchor="ctr"/>
          <a:lstStyle>
            <a:lvl1pPr>
              <a:defRPr sz="3200">
                <a:solidFill>
                  <a:srgbClr val="FFFFFF"/>
                </a:solidFill>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8F565B09-B892-4A68-BCCD-2FF7EF7DEABE}"/>
              </a:ext>
            </a:extLst>
          </p:cNvPr>
          <p:cNvSpPr txBox="1">
            <a:spLocks noGrp="1"/>
          </p:cNvSpPr>
          <p:nvPr>
            <p:ph type="body" idx="4294967295"/>
          </p:nvPr>
        </p:nvSpPr>
        <p:spPr>
          <a:xfrm>
            <a:off x="0" y="5825413"/>
            <a:ext cx="9144000" cy="395999"/>
          </a:xfrm>
          <a:solidFill>
            <a:srgbClr val="FFFFFF"/>
          </a:solidFill>
        </p:spPr>
        <p:txBody>
          <a:bodyPr lIns="755998" anchor="ctr"/>
          <a:lstStyle>
            <a:lvl1pPr marL="0" indent="0">
              <a:buNone/>
              <a:defRPr sz="2000"/>
            </a:lvl1pPr>
          </a:lstStyle>
          <a:p>
            <a:pPr lvl="0"/>
            <a:r>
              <a:rPr lang="nl-NL"/>
              <a:t>Klikken om de tekststijl van het model te bewerken</a:t>
            </a:r>
          </a:p>
        </p:txBody>
      </p:sp>
    </p:spTree>
    <p:extLst>
      <p:ext uri="{BB962C8B-B14F-4D97-AF65-F5344CB8AC3E}">
        <p14:creationId xmlns:p14="http://schemas.microsoft.com/office/powerpoint/2010/main" val="7036712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abel/grafiek">
    <p:spTree>
      <p:nvGrpSpPr>
        <p:cNvPr id="1" name=""/>
        <p:cNvGrpSpPr/>
        <p:nvPr/>
      </p:nvGrpSpPr>
      <p:grpSpPr>
        <a:xfrm>
          <a:off x="0" y="0"/>
          <a:ext cx="0" cy="0"/>
          <a:chOff x="0" y="0"/>
          <a:chExt cx="0" cy="0"/>
        </a:xfrm>
      </p:grpSpPr>
      <p:sp>
        <p:nvSpPr>
          <p:cNvPr id="2" name="Titel 7">
            <a:extLst>
              <a:ext uri="{FF2B5EF4-FFF2-40B4-BE49-F238E27FC236}">
                <a16:creationId xmlns:a16="http://schemas.microsoft.com/office/drawing/2014/main" id="{02E37083-15B2-4951-A39B-E0F7805DB818}"/>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2CFB4862-1F38-43FA-89E6-04422A1E6ACA}"/>
              </a:ext>
            </a:extLst>
          </p:cNvPr>
          <p:cNvSpPr txBox="1">
            <a:spLocks noGrp="1"/>
          </p:cNvSpPr>
          <p:nvPr>
            <p:ph idx="4294967295"/>
          </p:nvPr>
        </p:nvSpPr>
        <p:spPr>
          <a:xfrm>
            <a:off x="476246" y="2276471"/>
            <a:ext cx="8192694" cy="3944941"/>
          </a:xfrm>
        </p:spPr>
        <p:txBody>
          <a:bodyPr/>
          <a:lstStyle>
            <a:lvl1pPr>
              <a:defRPr/>
            </a:lvl1pPr>
          </a:lstStyle>
          <a:p>
            <a:pPr lvl="0"/>
            <a:r>
              <a:rPr lang="nl-NL"/>
              <a:t>Klikken om de tekststijl van het model te bewerken</a:t>
            </a:r>
          </a:p>
        </p:txBody>
      </p:sp>
      <p:sp>
        <p:nvSpPr>
          <p:cNvPr id="4" name="Tijdelijke aanduiding voor datum 9">
            <a:extLst>
              <a:ext uri="{FF2B5EF4-FFF2-40B4-BE49-F238E27FC236}">
                <a16:creationId xmlns:a16="http://schemas.microsoft.com/office/drawing/2014/main" id="{C3167874-A1F5-4F71-BDE1-7092B2EC5D1B}"/>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10">
            <a:extLst>
              <a:ext uri="{FF2B5EF4-FFF2-40B4-BE49-F238E27FC236}">
                <a16:creationId xmlns:a16="http://schemas.microsoft.com/office/drawing/2014/main" id="{EC68B004-02CA-4B68-B0CD-EEC2000776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11">
            <a:extLst>
              <a:ext uri="{FF2B5EF4-FFF2-40B4-BE49-F238E27FC236}">
                <a16:creationId xmlns:a16="http://schemas.microsoft.com/office/drawing/2014/main" id="{BCEFC548-30EA-495A-92FC-1120A2288223}"/>
              </a:ext>
            </a:extLst>
          </p:cNvPr>
          <p:cNvSpPr txBox="1">
            <a:spLocks noGrp="1"/>
          </p:cNvSpPr>
          <p:nvPr>
            <p:ph type="sldNum" sz="quarter" idx="8"/>
          </p:nvPr>
        </p:nvSpPr>
        <p:spPr/>
        <p:txBody>
          <a:bodyPr/>
          <a:lstStyle>
            <a:lvl1pPr>
              <a:defRPr/>
            </a:lvl1pPr>
          </a:lstStyle>
          <a:p>
            <a:pPr lvl="0"/>
            <a:fld id="{33CE1EB2-3402-40F5-9209-DBC1CB02C193}" type="slidenum">
              <a:t>‹nr.›</a:t>
            </a:fld>
            <a:endParaRPr lang="nl-NL"/>
          </a:p>
        </p:txBody>
      </p:sp>
    </p:spTree>
    <p:extLst>
      <p:ext uri="{BB962C8B-B14F-4D97-AF65-F5344CB8AC3E}">
        <p14:creationId xmlns:p14="http://schemas.microsoft.com/office/powerpoint/2010/main" val="762841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abel/grafiek met bijschrift">
    <p:spTree>
      <p:nvGrpSpPr>
        <p:cNvPr id="1" name=""/>
        <p:cNvGrpSpPr/>
        <p:nvPr/>
      </p:nvGrpSpPr>
      <p:grpSpPr>
        <a:xfrm>
          <a:off x="0" y="0"/>
          <a:ext cx="0" cy="0"/>
          <a:chOff x="0" y="0"/>
          <a:chExt cx="0" cy="0"/>
        </a:xfrm>
      </p:grpSpPr>
      <p:sp>
        <p:nvSpPr>
          <p:cNvPr id="2" name="Titel 7">
            <a:extLst>
              <a:ext uri="{FF2B5EF4-FFF2-40B4-BE49-F238E27FC236}">
                <a16:creationId xmlns:a16="http://schemas.microsoft.com/office/drawing/2014/main" id="{CE158096-3A3C-485C-AC03-1EF7EDC6D62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78D1B7B9-43F9-4E45-9A99-8FE2E9AA09BB}"/>
              </a:ext>
            </a:extLst>
          </p:cNvPr>
          <p:cNvSpPr txBox="1">
            <a:spLocks noGrp="1"/>
          </p:cNvSpPr>
          <p:nvPr>
            <p:ph type="body" idx="4294967295"/>
          </p:nvPr>
        </p:nvSpPr>
        <p:spPr>
          <a:xfrm>
            <a:off x="5969148" y="2276471"/>
            <a:ext cx="2700003" cy="3937004"/>
          </a:xfrm>
        </p:spPr>
        <p:txBody>
          <a:bodyPr/>
          <a:lstStyle>
            <a:lvl1pPr marL="0" indent="0">
              <a:buNone/>
              <a:defRPr sz="2000"/>
            </a:lvl1pPr>
          </a:lstStyle>
          <a:p>
            <a:pPr lvl="0"/>
            <a:r>
              <a:rPr lang="nl-NL"/>
              <a:t>Klikken om de tekststijl van het model te bewerken</a:t>
            </a:r>
          </a:p>
        </p:txBody>
      </p:sp>
      <p:sp>
        <p:nvSpPr>
          <p:cNvPr id="4" name="Tijdelijke aanduiding voor inhoud 8">
            <a:extLst>
              <a:ext uri="{FF2B5EF4-FFF2-40B4-BE49-F238E27FC236}">
                <a16:creationId xmlns:a16="http://schemas.microsoft.com/office/drawing/2014/main" id="{B6667291-1A17-4B71-9DEF-DC4488671F0F}"/>
              </a:ext>
            </a:extLst>
          </p:cNvPr>
          <p:cNvSpPr txBox="1">
            <a:spLocks noGrp="1"/>
          </p:cNvSpPr>
          <p:nvPr>
            <p:ph idx="4294967295"/>
          </p:nvPr>
        </p:nvSpPr>
        <p:spPr>
          <a:xfrm>
            <a:off x="476246" y="2276471"/>
            <a:ext cx="5384224" cy="3944941"/>
          </a:xfrm>
        </p:spPr>
        <p:txBody>
          <a:bodyPr/>
          <a:lstStyle>
            <a:lvl1pPr>
              <a:defRPr/>
            </a:lvl1pPr>
          </a:lstStyle>
          <a:p>
            <a:pPr lvl="0"/>
            <a:r>
              <a:rPr lang="nl-NL"/>
              <a:t>Klikken om de tekststijl van het model te bewerken</a:t>
            </a:r>
          </a:p>
        </p:txBody>
      </p:sp>
      <p:sp>
        <p:nvSpPr>
          <p:cNvPr id="5" name="Tijdelijke aanduiding voor datum 10">
            <a:extLst>
              <a:ext uri="{FF2B5EF4-FFF2-40B4-BE49-F238E27FC236}">
                <a16:creationId xmlns:a16="http://schemas.microsoft.com/office/drawing/2014/main" id="{BA8891A4-B38D-483F-B661-6CC39836530A}"/>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1">
            <a:extLst>
              <a:ext uri="{FF2B5EF4-FFF2-40B4-BE49-F238E27FC236}">
                <a16:creationId xmlns:a16="http://schemas.microsoft.com/office/drawing/2014/main" id="{94C6E0F1-4703-48F3-84EE-B37801E5FE22}"/>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2">
            <a:extLst>
              <a:ext uri="{FF2B5EF4-FFF2-40B4-BE49-F238E27FC236}">
                <a16:creationId xmlns:a16="http://schemas.microsoft.com/office/drawing/2014/main" id="{2F9CD6CE-A1FF-4B80-8230-2A1864584B5D}"/>
              </a:ext>
            </a:extLst>
          </p:cNvPr>
          <p:cNvSpPr txBox="1">
            <a:spLocks noGrp="1"/>
          </p:cNvSpPr>
          <p:nvPr>
            <p:ph type="sldNum" sz="quarter" idx="8"/>
          </p:nvPr>
        </p:nvSpPr>
        <p:spPr/>
        <p:txBody>
          <a:bodyPr/>
          <a:lstStyle>
            <a:lvl1pPr>
              <a:defRPr/>
            </a:lvl1pPr>
          </a:lstStyle>
          <a:p>
            <a:pPr lvl="0"/>
            <a:fld id="{3842A30E-11D1-4329-A092-6973C4D1F82C}" type="slidenum">
              <a:t>‹nr.›</a:t>
            </a:fld>
            <a:endParaRPr lang="nl-NL"/>
          </a:p>
        </p:txBody>
      </p:sp>
    </p:spTree>
    <p:extLst>
      <p:ext uri="{BB962C8B-B14F-4D97-AF65-F5344CB8AC3E}">
        <p14:creationId xmlns:p14="http://schemas.microsoft.com/office/powerpoint/2010/main" val="31163932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abel/grafiek verticaal">
    <p:spTree>
      <p:nvGrpSpPr>
        <p:cNvPr id="1" name=""/>
        <p:cNvGrpSpPr/>
        <p:nvPr/>
      </p:nvGrpSpPr>
      <p:grpSpPr>
        <a:xfrm>
          <a:off x="0" y="0"/>
          <a:ext cx="0" cy="0"/>
          <a:chOff x="0" y="0"/>
          <a:chExt cx="0" cy="0"/>
        </a:xfrm>
      </p:grpSpPr>
      <p:sp>
        <p:nvSpPr>
          <p:cNvPr id="2" name="Rechthoek 6">
            <a:extLst>
              <a:ext uri="{FF2B5EF4-FFF2-40B4-BE49-F238E27FC236}">
                <a16:creationId xmlns:a16="http://schemas.microsoft.com/office/drawing/2014/main" id="{F39B14D9-398A-4B45-99A3-24B3F0DFDC85}"/>
              </a:ext>
            </a:extLst>
          </p:cNvPr>
          <p:cNvSpPr/>
          <p:nvPr/>
        </p:nvSpPr>
        <p:spPr>
          <a:xfrm>
            <a:off x="457200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jdelijke aanduiding voor tekst 9">
            <a:extLst>
              <a:ext uri="{FF2B5EF4-FFF2-40B4-BE49-F238E27FC236}">
                <a16:creationId xmlns:a16="http://schemas.microsoft.com/office/drawing/2014/main" id="{DF78513E-7244-4B23-A783-EDC4F233B9BD}"/>
              </a:ext>
            </a:extLst>
          </p:cNvPr>
          <p:cNvSpPr txBox="1">
            <a:spLocks noGrp="1"/>
          </p:cNvSpPr>
          <p:nvPr>
            <p:ph type="body" idx="4294967295"/>
          </p:nvPr>
        </p:nvSpPr>
        <p:spPr>
          <a:xfrm>
            <a:off x="4912522" y="2289602"/>
            <a:ext cx="3752999" cy="3931810"/>
          </a:xfrm>
        </p:spPr>
        <p:txBody>
          <a:bodyPr/>
          <a:lstStyle>
            <a:lvl1pPr>
              <a:buClr>
                <a:srgbClr val="FFFFFF"/>
              </a:buClr>
              <a:defRPr>
                <a:solidFill>
                  <a:srgbClr val="FFFFFF"/>
                </a:solidFill>
              </a:defRPr>
            </a:lvl1pPr>
          </a:lstStyle>
          <a:p>
            <a:pPr lvl="0"/>
            <a:r>
              <a:rPr lang="nl-NL"/>
              <a:t>Klikken om de tekststijl van het model te bewerken</a:t>
            </a:r>
          </a:p>
        </p:txBody>
      </p:sp>
      <p:sp>
        <p:nvSpPr>
          <p:cNvPr id="4" name="Titel 1">
            <a:extLst>
              <a:ext uri="{FF2B5EF4-FFF2-40B4-BE49-F238E27FC236}">
                <a16:creationId xmlns:a16="http://schemas.microsoft.com/office/drawing/2014/main" id="{E7494A73-A0D4-4601-AADF-CD11FE068965}"/>
              </a:ext>
            </a:extLst>
          </p:cNvPr>
          <p:cNvSpPr txBox="1">
            <a:spLocks noGrp="1"/>
          </p:cNvSpPr>
          <p:nvPr>
            <p:ph type="title"/>
          </p:nvPr>
        </p:nvSpPr>
        <p:spPr>
          <a:xfrm>
            <a:off x="4912522" y="1051203"/>
            <a:ext cx="3752999" cy="948049"/>
          </a:xfrm>
        </p:spPr>
        <p:txBody>
          <a:bodyPr/>
          <a:lstStyle>
            <a:lvl1pPr>
              <a:defRPr>
                <a:solidFill>
                  <a:srgbClr val="FFFFFF"/>
                </a:solidFill>
              </a:defRPr>
            </a:lvl1pPr>
          </a:lstStyle>
          <a:p>
            <a:pPr lvl="0"/>
            <a:r>
              <a:rPr lang="nl-NL"/>
              <a:t>Klik om stijl te bewerken</a:t>
            </a:r>
          </a:p>
        </p:txBody>
      </p:sp>
      <p:sp>
        <p:nvSpPr>
          <p:cNvPr id="5" name="Tijdelijke aanduiding voor inhoud 8">
            <a:extLst>
              <a:ext uri="{FF2B5EF4-FFF2-40B4-BE49-F238E27FC236}">
                <a16:creationId xmlns:a16="http://schemas.microsoft.com/office/drawing/2014/main" id="{D8695D12-016B-4A07-A03C-BB3640ED8834}"/>
              </a:ext>
            </a:extLst>
          </p:cNvPr>
          <p:cNvSpPr txBox="1">
            <a:spLocks noGrp="1"/>
          </p:cNvSpPr>
          <p:nvPr>
            <p:ph idx="4294967295"/>
          </p:nvPr>
        </p:nvSpPr>
        <p:spPr>
          <a:xfrm>
            <a:off x="476246" y="1066803"/>
            <a:ext cx="3752853" cy="5154609"/>
          </a:xfrm>
        </p:spPr>
        <p:txBody>
          <a:bodyPr/>
          <a:lstStyle>
            <a:lvl1pPr>
              <a:defRPr/>
            </a:lvl1pPr>
          </a:lstStyle>
          <a:p>
            <a:pPr lvl="0"/>
            <a:r>
              <a:rPr lang="nl-NL"/>
              <a:t>Klikken om de tekststijl van het model te bewerken</a:t>
            </a:r>
          </a:p>
        </p:txBody>
      </p:sp>
      <p:sp>
        <p:nvSpPr>
          <p:cNvPr id="6" name="Tijdelijke aanduiding voor datum 13">
            <a:extLst>
              <a:ext uri="{FF2B5EF4-FFF2-40B4-BE49-F238E27FC236}">
                <a16:creationId xmlns:a16="http://schemas.microsoft.com/office/drawing/2014/main" id="{E425B2C4-AE5F-4AA5-B51B-A31AF025C805}"/>
              </a:ext>
            </a:extLst>
          </p:cNvPr>
          <p:cNvSpPr txBox="1">
            <a:spLocks noGrp="1"/>
          </p:cNvSpPr>
          <p:nvPr>
            <p:ph type="dt" sz="half" idx="7"/>
          </p:nvPr>
        </p:nvSpPr>
        <p:spPr/>
        <p:txBody>
          <a:bodyPr/>
          <a:lstStyle>
            <a:lvl1pPr>
              <a:defRPr/>
            </a:lvl1pPr>
          </a:lstStyle>
          <a:p>
            <a:pPr lvl="0"/>
            <a:endParaRPr lang="nl-NL"/>
          </a:p>
        </p:txBody>
      </p:sp>
      <p:sp>
        <p:nvSpPr>
          <p:cNvPr id="7" name="Tijdelijke aanduiding voor voettekst 14">
            <a:extLst>
              <a:ext uri="{FF2B5EF4-FFF2-40B4-BE49-F238E27FC236}">
                <a16:creationId xmlns:a16="http://schemas.microsoft.com/office/drawing/2014/main" id="{0C132105-5BDA-471B-887E-612A1F9C28DC}"/>
              </a:ext>
            </a:extLst>
          </p:cNvPr>
          <p:cNvSpPr txBox="1">
            <a:spLocks noGrp="1"/>
          </p:cNvSpPr>
          <p:nvPr>
            <p:ph type="ftr" sz="quarter" idx="9"/>
          </p:nvPr>
        </p:nvSpPr>
        <p:spPr/>
        <p:txBody>
          <a:bodyPr/>
          <a:lstStyle>
            <a:lvl1pPr>
              <a:defRPr/>
            </a:lvl1pPr>
          </a:lstStyle>
          <a:p>
            <a:pPr lvl="0"/>
            <a:endParaRPr lang="nl-NL"/>
          </a:p>
        </p:txBody>
      </p:sp>
      <p:sp>
        <p:nvSpPr>
          <p:cNvPr id="8" name="Tijdelijke aanduiding voor dianummer 15">
            <a:extLst>
              <a:ext uri="{FF2B5EF4-FFF2-40B4-BE49-F238E27FC236}">
                <a16:creationId xmlns:a16="http://schemas.microsoft.com/office/drawing/2014/main" id="{2679332D-9AEF-4F11-8D99-1A17CAB6E0B7}"/>
              </a:ext>
            </a:extLst>
          </p:cNvPr>
          <p:cNvSpPr txBox="1">
            <a:spLocks noGrp="1"/>
          </p:cNvSpPr>
          <p:nvPr>
            <p:ph type="sldNum" sz="quarter" idx="8"/>
          </p:nvPr>
        </p:nvSpPr>
        <p:spPr/>
        <p:txBody>
          <a:bodyPr/>
          <a:lstStyle>
            <a:lvl1pPr>
              <a:defRPr/>
            </a:lvl1pPr>
          </a:lstStyle>
          <a:p>
            <a:pPr lvl="0"/>
            <a:fld id="{EAFE6C2B-D687-4AB9-9B2A-89231B0986FF}" type="slidenum">
              <a:t>‹nr.›</a:t>
            </a:fld>
            <a:endParaRPr lang="nl-NL"/>
          </a:p>
        </p:txBody>
      </p:sp>
      <p:pic>
        <p:nvPicPr>
          <p:cNvPr id="9" name="Afbeelding 10">
            <a:extLst>
              <a:ext uri="{FF2B5EF4-FFF2-40B4-BE49-F238E27FC236}">
                <a16:creationId xmlns:a16="http://schemas.microsoft.com/office/drawing/2014/main" id="{0E9B2192-5798-4F8E-9E44-575AF1F2B9F4}"/>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4206677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Contact A">
    <p:spTree>
      <p:nvGrpSpPr>
        <p:cNvPr id="1" name=""/>
        <p:cNvGrpSpPr/>
        <p:nvPr/>
      </p:nvGrpSpPr>
      <p:grpSpPr>
        <a:xfrm>
          <a:off x="0" y="0"/>
          <a:ext cx="0" cy="0"/>
          <a:chOff x="0" y="0"/>
          <a:chExt cx="0" cy="0"/>
        </a:xfrm>
      </p:grpSpPr>
      <p:sp>
        <p:nvSpPr>
          <p:cNvPr id="2" name="Rechthoek 5">
            <a:extLst>
              <a:ext uri="{FF2B5EF4-FFF2-40B4-BE49-F238E27FC236}">
                <a16:creationId xmlns:a16="http://schemas.microsoft.com/office/drawing/2014/main" id="{A82C143E-08B2-42F2-8D9E-0D528B157D2C}"/>
              </a:ext>
            </a:extLst>
          </p:cNvPr>
          <p:cNvSpPr/>
          <p:nvPr/>
        </p:nvSpPr>
        <p:spPr>
          <a:xfrm>
            <a:off x="0" y="0"/>
            <a:ext cx="9144000" cy="3427408"/>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39AE465C-055D-424A-AFB2-9011C3DAD89D}"/>
              </a:ext>
            </a:extLst>
          </p:cNvPr>
          <p:cNvSpPr txBox="1">
            <a:spLocks noGrp="1"/>
          </p:cNvSpPr>
          <p:nvPr>
            <p:ph type="title"/>
          </p:nvPr>
        </p:nvSpPr>
        <p:spPr>
          <a:xfrm>
            <a:off x="476246" y="1875617"/>
            <a:ext cx="8192694" cy="1551791"/>
          </a:xfrm>
        </p:spPr>
        <p:txBody>
          <a:bodyPr anchor="ctr"/>
          <a:lstStyle>
            <a:lvl1pPr>
              <a:defRPr sz="4800">
                <a:solidFill>
                  <a:srgbClr val="FFFFFF"/>
                </a:solidFill>
              </a:defRPr>
            </a:lvl1pPr>
          </a:lstStyle>
          <a:p>
            <a:pPr lvl="0"/>
            <a:r>
              <a:rPr lang="nl-NL"/>
              <a:t>Typ een afsluitende zin</a:t>
            </a:r>
          </a:p>
        </p:txBody>
      </p:sp>
      <p:sp>
        <p:nvSpPr>
          <p:cNvPr id="4" name="Tijdelijke aanduiding voor tekst 13">
            <a:extLst>
              <a:ext uri="{FF2B5EF4-FFF2-40B4-BE49-F238E27FC236}">
                <a16:creationId xmlns:a16="http://schemas.microsoft.com/office/drawing/2014/main" id="{C710DF21-10D1-477B-A34D-0E6E38324A7E}"/>
              </a:ext>
            </a:extLst>
          </p:cNvPr>
          <p:cNvSpPr txBox="1">
            <a:spLocks noGrp="1"/>
          </p:cNvSpPr>
          <p:nvPr>
            <p:ph type="body" idx="4294967295"/>
          </p:nvPr>
        </p:nvSpPr>
        <p:spPr>
          <a:xfrm>
            <a:off x="3867564" y="3846021"/>
            <a:ext cx="3509997"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5" name="Tijdelijke aanduiding voor tekst 13">
            <a:extLst>
              <a:ext uri="{FF2B5EF4-FFF2-40B4-BE49-F238E27FC236}">
                <a16:creationId xmlns:a16="http://schemas.microsoft.com/office/drawing/2014/main" id="{DF202F91-3BCB-4E67-BF38-C50BB186CC8F}"/>
              </a:ext>
            </a:extLst>
          </p:cNvPr>
          <p:cNvSpPr txBox="1">
            <a:spLocks noGrp="1"/>
          </p:cNvSpPr>
          <p:nvPr>
            <p:ph type="body" idx="4294967295"/>
          </p:nvPr>
        </p:nvSpPr>
        <p:spPr>
          <a:xfrm>
            <a:off x="3867564" y="4639510"/>
            <a:ext cx="3509997"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6" name="Tijdelijke aanduiding voor tekst 13">
            <a:extLst>
              <a:ext uri="{FF2B5EF4-FFF2-40B4-BE49-F238E27FC236}">
                <a16:creationId xmlns:a16="http://schemas.microsoft.com/office/drawing/2014/main" id="{835F9F07-28E1-4251-99B0-A5CAA10B30B1}"/>
              </a:ext>
            </a:extLst>
          </p:cNvPr>
          <p:cNvSpPr txBox="1">
            <a:spLocks noGrp="1"/>
          </p:cNvSpPr>
          <p:nvPr>
            <p:ph type="body" idx="4294967295"/>
          </p:nvPr>
        </p:nvSpPr>
        <p:spPr>
          <a:xfrm>
            <a:off x="3867564" y="5405530"/>
            <a:ext cx="3509997"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7" name="Tijdelijke aanduiding voor afbeelding 3">
            <a:extLst>
              <a:ext uri="{FF2B5EF4-FFF2-40B4-BE49-F238E27FC236}">
                <a16:creationId xmlns:a16="http://schemas.microsoft.com/office/drawing/2014/main" id="{3ECD8FF0-E4D2-451D-9282-BB48FC824300}"/>
              </a:ext>
            </a:extLst>
          </p:cNvPr>
          <p:cNvSpPr txBox="1">
            <a:spLocks noGrp="1"/>
          </p:cNvSpPr>
          <p:nvPr>
            <p:ph type="pic" idx="4294967295"/>
          </p:nvPr>
        </p:nvSpPr>
        <p:spPr>
          <a:xfrm>
            <a:off x="3408581" y="3921367"/>
            <a:ext cx="405902" cy="539998"/>
          </a:xfrm>
          <a:blipFill>
            <a:blip r:embed="rId2"/>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8" name="Tijdelijke aanduiding voor afbeelding 3">
            <a:extLst>
              <a:ext uri="{FF2B5EF4-FFF2-40B4-BE49-F238E27FC236}">
                <a16:creationId xmlns:a16="http://schemas.microsoft.com/office/drawing/2014/main" id="{9CFA9B01-38FC-45DA-B7DD-98322EA7A1E0}"/>
              </a:ext>
            </a:extLst>
          </p:cNvPr>
          <p:cNvSpPr txBox="1">
            <a:spLocks noGrp="1"/>
          </p:cNvSpPr>
          <p:nvPr>
            <p:ph type="pic" idx="4294967295"/>
          </p:nvPr>
        </p:nvSpPr>
        <p:spPr>
          <a:xfrm>
            <a:off x="3408581" y="4707386"/>
            <a:ext cx="405902" cy="539998"/>
          </a:xfrm>
          <a:blipFill>
            <a:blip r:embed="rId3"/>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9" name="Tijdelijke aanduiding voor afbeelding 3">
            <a:extLst>
              <a:ext uri="{FF2B5EF4-FFF2-40B4-BE49-F238E27FC236}">
                <a16:creationId xmlns:a16="http://schemas.microsoft.com/office/drawing/2014/main" id="{86E99CB5-D07F-41B4-8E93-48C2CF1C4B75}"/>
              </a:ext>
            </a:extLst>
          </p:cNvPr>
          <p:cNvSpPr txBox="1">
            <a:spLocks noGrp="1"/>
          </p:cNvSpPr>
          <p:nvPr>
            <p:ph type="pic" idx="4294967295"/>
          </p:nvPr>
        </p:nvSpPr>
        <p:spPr>
          <a:xfrm>
            <a:off x="3408581" y="5480867"/>
            <a:ext cx="405902" cy="539998"/>
          </a:xfrm>
          <a:blipFill>
            <a:blip r:embed="rId4"/>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10" name="Tijdelijke aanduiding voor datum 6">
            <a:extLst>
              <a:ext uri="{FF2B5EF4-FFF2-40B4-BE49-F238E27FC236}">
                <a16:creationId xmlns:a16="http://schemas.microsoft.com/office/drawing/2014/main" id="{674D8E54-8173-4155-AD5B-497053830160}"/>
              </a:ext>
            </a:extLst>
          </p:cNvPr>
          <p:cNvSpPr txBox="1">
            <a:spLocks noGrp="1"/>
          </p:cNvSpPr>
          <p:nvPr>
            <p:ph type="dt" sz="half" idx="7"/>
          </p:nvPr>
        </p:nvSpPr>
        <p:spPr/>
        <p:txBody>
          <a:bodyPr/>
          <a:lstStyle>
            <a:lvl1pPr>
              <a:defRPr/>
            </a:lvl1pPr>
          </a:lstStyle>
          <a:p>
            <a:pPr lvl="0"/>
            <a:endParaRPr lang="nl-NL"/>
          </a:p>
        </p:txBody>
      </p:sp>
      <p:sp>
        <p:nvSpPr>
          <p:cNvPr id="11" name="Tijdelijke aanduiding voor voettekst 7">
            <a:extLst>
              <a:ext uri="{FF2B5EF4-FFF2-40B4-BE49-F238E27FC236}">
                <a16:creationId xmlns:a16="http://schemas.microsoft.com/office/drawing/2014/main" id="{3D128CF5-BA3C-4AC3-B52D-068A128F7AC6}"/>
              </a:ext>
            </a:extLst>
          </p:cNvPr>
          <p:cNvSpPr txBox="1">
            <a:spLocks noGrp="1"/>
          </p:cNvSpPr>
          <p:nvPr>
            <p:ph type="ftr" sz="quarter" idx="9"/>
          </p:nvPr>
        </p:nvSpPr>
        <p:spPr/>
        <p:txBody>
          <a:bodyPr/>
          <a:lstStyle>
            <a:lvl1pPr>
              <a:defRPr/>
            </a:lvl1pPr>
          </a:lstStyle>
          <a:p>
            <a:pPr lvl="0"/>
            <a:endParaRPr lang="nl-NL"/>
          </a:p>
        </p:txBody>
      </p:sp>
      <p:sp>
        <p:nvSpPr>
          <p:cNvPr id="12" name="Tijdelijke aanduiding voor dianummer 8">
            <a:extLst>
              <a:ext uri="{FF2B5EF4-FFF2-40B4-BE49-F238E27FC236}">
                <a16:creationId xmlns:a16="http://schemas.microsoft.com/office/drawing/2014/main" id="{BF62BDA6-5882-4E3A-83E2-0538116AD4B7}"/>
              </a:ext>
            </a:extLst>
          </p:cNvPr>
          <p:cNvSpPr txBox="1">
            <a:spLocks noGrp="1"/>
          </p:cNvSpPr>
          <p:nvPr>
            <p:ph type="sldNum" sz="quarter" idx="8"/>
          </p:nvPr>
        </p:nvSpPr>
        <p:spPr/>
        <p:txBody>
          <a:bodyPr/>
          <a:lstStyle>
            <a:lvl1pPr>
              <a:defRPr/>
            </a:lvl1pPr>
          </a:lstStyle>
          <a:p>
            <a:pPr lvl="0"/>
            <a:fld id="{B3B1CE38-79E6-4E39-AAB6-536412E1A08A}" type="slidenum">
              <a:t>‹nr.›</a:t>
            </a:fld>
            <a:endParaRPr lang="nl-NL"/>
          </a:p>
        </p:txBody>
      </p:sp>
      <p:pic>
        <p:nvPicPr>
          <p:cNvPr id="13" name="Afbeelding 13">
            <a:extLst>
              <a:ext uri="{FF2B5EF4-FFF2-40B4-BE49-F238E27FC236}">
                <a16:creationId xmlns:a16="http://schemas.microsoft.com/office/drawing/2014/main" id="{89B22992-5B84-4392-A90A-3A8DF59FA637}"/>
              </a:ext>
            </a:extLst>
          </p:cNvPr>
          <p:cNvPicPr>
            <a:picLocks noChangeAspect="1"/>
          </p:cNvPicPr>
          <p:nvPr/>
        </p:nvPicPr>
        <p:blipFill>
          <a:blip r:embed="rId5"/>
          <a:stretch>
            <a:fillRect/>
          </a:stretch>
        </p:blipFill>
        <p:spPr>
          <a:xfrm>
            <a:off x="0" y="0"/>
            <a:ext cx="9144000" cy="1682752"/>
          </a:xfrm>
          <a:prstGeom prst="rect">
            <a:avLst/>
          </a:prstGeom>
          <a:noFill/>
          <a:ln>
            <a:noFill/>
          </a:ln>
        </p:spPr>
      </p:pic>
      <p:pic>
        <p:nvPicPr>
          <p:cNvPr id="14" name="Picture 14">
            <a:extLst>
              <a:ext uri="{FF2B5EF4-FFF2-40B4-BE49-F238E27FC236}">
                <a16:creationId xmlns:a16="http://schemas.microsoft.com/office/drawing/2014/main" id="{7D006D0D-A1B8-4347-BEFB-CEC1CBC5B91C}"/>
              </a:ext>
            </a:extLst>
          </p:cNvPr>
          <p:cNvPicPr>
            <a:picLocks noChangeAspect="1"/>
          </p:cNvPicPr>
          <p:nvPr/>
        </p:nvPicPr>
        <p:blipFill>
          <a:blip r:embed="rId6"/>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13494653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Contact B">
    <p:spTree>
      <p:nvGrpSpPr>
        <p:cNvPr id="1" name=""/>
        <p:cNvGrpSpPr/>
        <p:nvPr/>
      </p:nvGrpSpPr>
      <p:grpSpPr>
        <a:xfrm>
          <a:off x="0" y="0"/>
          <a:ext cx="0" cy="0"/>
          <a:chOff x="0" y="0"/>
          <a:chExt cx="0" cy="0"/>
        </a:xfrm>
      </p:grpSpPr>
      <p:sp>
        <p:nvSpPr>
          <p:cNvPr id="2" name="Rechthoek 5">
            <a:extLst>
              <a:ext uri="{FF2B5EF4-FFF2-40B4-BE49-F238E27FC236}">
                <a16:creationId xmlns:a16="http://schemas.microsoft.com/office/drawing/2014/main" id="{A8E9A8F9-DC62-4557-BB9D-2920FC2178E2}"/>
              </a:ext>
            </a:extLst>
          </p:cNvPr>
          <p:cNvSpPr/>
          <p:nvPr/>
        </p:nvSpPr>
        <p:spPr>
          <a:xfrm>
            <a:off x="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0CB1D921-ACEA-4D4E-879B-205899C513E1}"/>
              </a:ext>
            </a:extLst>
          </p:cNvPr>
          <p:cNvSpPr txBox="1">
            <a:spLocks noGrp="1"/>
          </p:cNvSpPr>
          <p:nvPr>
            <p:ph type="title"/>
          </p:nvPr>
        </p:nvSpPr>
        <p:spPr>
          <a:xfrm>
            <a:off x="476246" y="2565404"/>
            <a:ext cx="3752853" cy="1727201"/>
          </a:xfrm>
        </p:spPr>
        <p:txBody>
          <a:bodyPr anchor="ctr"/>
          <a:lstStyle>
            <a:lvl1pPr>
              <a:defRPr sz="4800">
                <a:solidFill>
                  <a:srgbClr val="FFFFFF"/>
                </a:solidFill>
              </a:defRPr>
            </a:lvl1pPr>
          </a:lstStyle>
          <a:p>
            <a:pPr lvl="0"/>
            <a:r>
              <a:rPr lang="nl-NL"/>
              <a:t>Typ een afsluitende zin</a:t>
            </a:r>
          </a:p>
        </p:txBody>
      </p:sp>
      <p:sp>
        <p:nvSpPr>
          <p:cNvPr id="4" name="Tijdelijke aanduiding voor tekst 13">
            <a:extLst>
              <a:ext uri="{FF2B5EF4-FFF2-40B4-BE49-F238E27FC236}">
                <a16:creationId xmlns:a16="http://schemas.microsoft.com/office/drawing/2014/main" id="{9054B4E2-575F-4BB8-9C69-C4A0A48359F6}"/>
              </a:ext>
            </a:extLst>
          </p:cNvPr>
          <p:cNvSpPr txBox="1">
            <a:spLocks noGrp="1"/>
          </p:cNvSpPr>
          <p:nvPr>
            <p:ph type="body" idx="4294967295"/>
          </p:nvPr>
        </p:nvSpPr>
        <p:spPr>
          <a:xfrm>
            <a:off x="5382213" y="2286000"/>
            <a:ext cx="3286728"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5" name="Tijdelijke aanduiding voor tekst 13">
            <a:extLst>
              <a:ext uri="{FF2B5EF4-FFF2-40B4-BE49-F238E27FC236}">
                <a16:creationId xmlns:a16="http://schemas.microsoft.com/office/drawing/2014/main" id="{A711F1F3-DC7F-41CB-B5A4-BA9842DFD6B9}"/>
              </a:ext>
            </a:extLst>
          </p:cNvPr>
          <p:cNvSpPr txBox="1">
            <a:spLocks noGrp="1"/>
          </p:cNvSpPr>
          <p:nvPr>
            <p:ph type="body" idx="4294967295"/>
          </p:nvPr>
        </p:nvSpPr>
        <p:spPr>
          <a:xfrm>
            <a:off x="5382213" y="3079488"/>
            <a:ext cx="3286728"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6" name="Tijdelijke aanduiding voor tekst 13">
            <a:extLst>
              <a:ext uri="{FF2B5EF4-FFF2-40B4-BE49-F238E27FC236}">
                <a16:creationId xmlns:a16="http://schemas.microsoft.com/office/drawing/2014/main" id="{A36E1860-26A2-4563-931A-0B99E85D8771}"/>
              </a:ext>
            </a:extLst>
          </p:cNvPr>
          <p:cNvSpPr txBox="1">
            <a:spLocks noGrp="1"/>
          </p:cNvSpPr>
          <p:nvPr>
            <p:ph type="body" idx="4294967295"/>
          </p:nvPr>
        </p:nvSpPr>
        <p:spPr>
          <a:xfrm>
            <a:off x="5382213" y="3845509"/>
            <a:ext cx="3286728" cy="691880"/>
          </a:xfrm>
        </p:spPr>
        <p:txBody>
          <a:bodyPr anchor="ctr"/>
          <a:lstStyle>
            <a:lvl1pPr marL="0" indent="0">
              <a:buNone/>
              <a:defRPr sz="2000">
                <a:solidFill>
                  <a:srgbClr val="42145F"/>
                </a:solidFill>
              </a:defRPr>
            </a:lvl1pPr>
          </a:lstStyle>
          <a:p>
            <a:pPr lvl="0"/>
            <a:r>
              <a:rPr lang="nl-NL"/>
              <a:t>Klik om de tekststijl van het model te bewerken</a:t>
            </a:r>
          </a:p>
        </p:txBody>
      </p:sp>
      <p:sp>
        <p:nvSpPr>
          <p:cNvPr id="7" name="Tijdelijke aanduiding voor afbeelding 3">
            <a:extLst>
              <a:ext uri="{FF2B5EF4-FFF2-40B4-BE49-F238E27FC236}">
                <a16:creationId xmlns:a16="http://schemas.microsoft.com/office/drawing/2014/main" id="{F28999B5-0462-43A5-8748-7E36B2049104}"/>
              </a:ext>
            </a:extLst>
          </p:cNvPr>
          <p:cNvSpPr txBox="1">
            <a:spLocks noGrp="1"/>
          </p:cNvSpPr>
          <p:nvPr>
            <p:ph type="pic" idx="4294967295"/>
          </p:nvPr>
        </p:nvSpPr>
        <p:spPr>
          <a:xfrm>
            <a:off x="4923239" y="2361346"/>
            <a:ext cx="405902" cy="539998"/>
          </a:xfrm>
          <a:blipFill>
            <a:blip r:embed="rId2"/>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8" name="Tijdelijke aanduiding voor afbeelding 3">
            <a:extLst>
              <a:ext uri="{FF2B5EF4-FFF2-40B4-BE49-F238E27FC236}">
                <a16:creationId xmlns:a16="http://schemas.microsoft.com/office/drawing/2014/main" id="{5A816590-FFBF-485E-8DD9-BC7F09CA05F1}"/>
              </a:ext>
            </a:extLst>
          </p:cNvPr>
          <p:cNvSpPr txBox="1">
            <a:spLocks noGrp="1"/>
          </p:cNvSpPr>
          <p:nvPr>
            <p:ph type="pic" idx="4294967295"/>
          </p:nvPr>
        </p:nvSpPr>
        <p:spPr>
          <a:xfrm>
            <a:off x="4923239" y="3147355"/>
            <a:ext cx="405902" cy="539998"/>
          </a:xfrm>
          <a:blipFill>
            <a:blip r:embed="rId3"/>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9" name="Tijdelijke aanduiding voor afbeelding 3">
            <a:extLst>
              <a:ext uri="{FF2B5EF4-FFF2-40B4-BE49-F238E27FC236}">
                <a16:creationId xmlns:a16="http://schemas.microsoft.com/office/drawing/2014/main" id="{DEC1BD6C-5025-4F02-86C1-CC9F309D1FCD}"/>
              </a:ext>
            </a:extLst>
          </p:cNvPr>
          <p:cNvSpPr txBox="1">
            <a:spLocks noGrp="1"/>
          </p:cNvSpPr>
          <p:nvPr>
            <p:ph type="pic" idx="4294967295"/>
          </p:nvPr>
        </p:nvSpPr>
        <p:spPr>
          <a:xfrm>
            <a:off x="4923239" y="3920846"/>
            <a:ext cx="405902" cy="539998"/>
          </a:xfrm>
          <a:blipFill>
            <a:blip r:embed="rId4"/>
            <a:stretch>
              <a:fillRect/>
            </a:stretch>
          </a:blipFill>
        </p:spPr>
        <p:txBody>
          <a:bodyPr anchorCtr="1"/>
          <a:lstStyle>
            <a:lvl1pPr marL="0" indent="0" algn="ctr">
              <a:buNone/>
              <a:defRPr sz="100">
                <a:solidFill>
                  <a:srgbClr val="FFFFFF"/>
                </a:solidFill>
              </a:defRPr>
            </a:lvl1pPr>
          </a:lstStyle>
          <a:p>
            <a:pPr lvl="0"/>
            <a:r>
              <a:rPr lang="nl-NL"/>
              <a:t>Klik op het pictogram als u een afbeelding wilt toevoegen</a:t>
            </a:r>
          </a:p>
        </p:txBody>
      </p:sp>
      <p:sp>
        <p:nvSpPr>
          <p:cNvPr id="10" name="Tijdelijke aanduiding voor datum 6">
            <a:extLst>
              <a:ext uri="{FF2B5EF4-FFF2-40B4-BE49-F238E27FC236}">
                <a16:creationId xmlns:a16="http://schemas.microsoft.com/office/drawing/2014/main" id="{96DE0633-B589-4C8F-A1D4-580218F248DC}"/>
              </a:ext>
            </a:extLst>
          </p:cNvPr>
          <p:cNvSpPr txBox="1">
            <a:spLocks noGrp="1"/>
          </p:cNvSpPr>
          <p:nvPr>
            <p:ph type="dt" sz="half" idx="7"/>
          </p:nvPr>
        </p:nvSpPr>
        <p:spPr/>
        <p:txBody>
          <a:bodyPr/>
          <a:lstStyle>
            <a:lvl1pPr>
              <a:defRPr/>
            </a:lvl1pPr>
          </a:lstStyle>
          <a:p>
            <a:pPr lvl="0"/>
            <a:endParaRPr lang="nl-NL"/>
          </a:p>
        </p:txBody>
      </p:sp>
      <p:sp>
        <p:nvSpPr>
          <p:cNvPr id="11" name="Tijdelijke aanduiding voor voettekst 7">
            <a:extLst>
              <a:ext uri="{FF2B5EF4-FFF2-40B4-BE49-F238E27FC236}">
                <a16:creationId xmlns:a16="http://schemas.microsoft.com/office/drawing/2014/main" id="{11CC3C16-3230-41C0-BC18-9CB21981CE59}"/>
              </a:ext>
            </a:extLst>
          </p:cNvPr>
          <p:cNvSpPr txBox="1">
            <a:spLocks noGrp="1"/>
          </p:cNvSpPr>
          <p:nvPr>
            <p:ph type="ftr" sz="quarter" idx="9"/>
          </p:nvPr>
        </p:nvSpPr>
        <p:spPr/>
        <p:txBody>
          <a:bodyPr/>
          <a:lstStyle>
            <a:lvl1pPr>
              <a:defRPr/>
            </a:lvl1pPr>
          </a:lstStyle>
          <a:p>
            <a:pPr lvl="0"/>
            <a:endParaRPr lang="nl-NL"/>
          </a:p>
        </p:txBody>
      </p:sp>
      <p:sp>
        <p:nvSpPr>
          <p:cNvPr id="12" name="Tijdelijke aanduiding voor dianummer 8">
            <a:extLst>
              <a:ext uri="{FF2B5EF4-FFF2-40B4-BE49-F238E27FC236}">
                <a16:creationId xmlns:a16="http://schemas.microsoft.com/office/drawing/2014/main" id="{D4E24989-744C-4207-97E6-D72823BAF0F8}"/>
              </a:ext>
            </a:extLst>
          </p:cNvPr>
          <p:cNvSpPr txBox="1">
            <a:spLocks noGrp="1"/>
          </p:cNvSpPr>
          <p:nvPr>
            <p:ph type="sldNum" sz="quarter" idx="8"/>
          </p:nvPr>
        </p:nvSpPr>
        <p:spPr/>
        <p:txBody>
          <a:bodyPr/>
          <a:lstStyle>
            <a:lvl1pPr>
              <a:defRPr/>
            </a:lvl1pPr>
          </a:lstStyle>
          <a:p>
            <a:pPr lvl="0"/>
            <a:fld id="{3BD6D635-215F-4FB9-B4BE-9D634E040247}" type="slidenum">
              <a:t>‹nr.›</a:t>
            </a:fld>
            <a:endParaRPr lang="nl-NL"/>
          </a:p>
        </p:txBody>
      </p:sp>
      <p:pic>
        <p:nvPicPr>
          <p:cNvPr id="13" name="Afbeelding 13">
            <a:extLst>
              <a:ext uri="{FF2B5EF4-FFF2-40B4-BE49-F238E27FC236}">
                <a16:creationId xmlns:a16="http://schemas.microsoft.com/office/drawing/2014/main" id="{9540DB6E-846E-405D-AA1F-9EE62836D9B3}"/>
              </a:ext>
            </a:extLst>
          </p:cNvPr>
          <p:cNvPicPr>
            <a:picLocks noChangeAspect="1"/>
          </p:cNvPicPr>
          <p:nvPr/>
        </p:nvPicPr>
        <p:blipFill>
          <a:blip r:embed="rId5"/>
          <a:stretch>
            <a:fillRect/>
          </a:stretch>
        </p:blipFill>
        <p:spPr>
          <a:xfrm>
            <a:off x="0" y="0"/>
            <a:ext cx="9144000" cy="1682752"/>
          </a:xfrm>
          <a:prstGeom prst="rect">
            <a:avLst/>
          </a:prstGeom>
          <a:noFill/>
          <a:ln>
            <a:noFill/>
          </a:ln>
        </p:spPr>
      </p:pic>
      <p:pic>
        <p:nvPicPr>
          <p:cNvPr id="14" name="Picture 14">
            <a:extLst>
              <a:ext uri="{FF2B5EF4-FFF2-40B4-BE49-F238E27FC236}">
                <a16:creationId xmlns:a16="http://schemas.microsoft.com/office/drawing/2014/main" id="{AB9FA1F3-459B-4BC5-ADC2-997ACE905782}"/>
              </a:ext>
            </a:extLst>
          </p:cNvPr>
          <p:cNvPicPr>
            <a:picLocks noChangeAspect="1"/>
          </p:cNvPicPr>
          <p:nvPr/>
        </p:nvPicPr>
        <p:blipFill>
          <a:blip r:embed="rId6"/>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7993968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Contact C">
    <p:bg>
      <p:bgPr>
        <a:solidFill>
          <a:srgbClr val="42145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1F76CD-DA51-41AB-9CD3-76E5B1389633}"/>
              </a:ext>
            </a:extLst>
          </p:cNvPr>
          <p:cNvSpPr txBox="1">
            <a:spLocks noGrp="1"/>
          </p:cNvSpPr>
          <p:nvPr>
            <p:ph type="title"/>
          </p:nvPr>
        </p:nvSpPr>
        <p:spPr>
          <a:xfrm>
            <a:off x="476246" y="1875617"/>
            <a:ext cx="8192694" cy="1551791"/>
          </a:xfrm>
        </p:spPr>
        <p:txBody>
          <a:bodyPr anchor="ctr"/>
          <a:lstStyle>
            <a:lvl1pPr>
              <a:defRPr sz="4800">
                <a:solidFill>
                  <a:srgbClr val="FFFFFF"/>
                </a:solidFill>
              </a:defRPr>
            </a:lvl1pPr>
          </a:lstStyle>
          <a:p>
            <a:pPr lvl="0"/>
            <a:r>
              <a:rPr lang="nl-NL"/>
              <a:t>Typ een afsluitende zin</a:t>
            </a:r>
          </a:p>
        </p:txBody>
      </p:sp>
      <p:sp>
        <p:nvSpPr>
          <p:cNvPr id="3" name="Tijdelijke aanduiding voor tekst 13">
            <a:extLst>
              <a:ext uri="{FF2B5EF4-FFF2-40B4-BE49-F238E27FC236}">
                <a16:creationId xmlns:a16="http://schemas.microsoft.com/office/drawing/2014/main" id="{E711A75E-C641-4402-8CCA-BA8D76325BB7}"/>
              </a:ext>
            </a:extLst>
          </p:cNvPr>
          <p:cNvSpPr txBox="1">
            <a:spLocks noGrp="1"/>
          </p:cNvSpPr>
          <p:nvPr>
            <p:ph type="body" idx="4294967295"/>
          </p:nvPr>
        </p:nvSpPr>
        <p:spPr>
          <a:xfrm>
            <a:off x="3168231" y="3846021"/>
            <a:ext cx="3509997" cy="691880"/>
          </a:xfrm>
        </p:spPr>
        <p:txBody>
          <a:bodyPr anchor="ctr"/>
          <a:lstStyle>
            <a:lvl1pPr marL="0" indent="0">
              <a:buNone/>
              <a:defRPr sz="2000">
                <a:solidFill>
                  <a:srgbClr val="E2DBE6"/>
                </a:solidFill>
              </a:defRPr>
            </a:lvl1pPr>
          </a:lstStyle>
          <a:p>
            <a:pPr lvl="0"/>
            <a:r>
              <a:rPr lang="nl-NL"/>
              <a:t>Klik om de tekststijl van het model te bewerken</a:t>
            </a:r>
          </a:p>
        </p:txBody>
      </p:sp>
      <p:sp>
        <p:nvSpPr>
          <p:cNvPr id="4" name="Tijdelijke aanduiding voor tekst 13">
            <a:extLst>
              <a:ext uri="{FF2B5EF4-FFF2-40B4-BE49-F238E27FC236}">
                <a16:creationId xmlns:a16="http://schemas.microsoft.com/office/drawing/2014/main" id="{EBF2767A-5880-4A28-ABFC-32C45BE29462}"/>
              </a:ext>
            </a:extLst>
          </p:cNvPr>
          <p:cNvSpPr txBox="1">
            <a:spLocks noGrp="1"/>
          </p:cNvSpPr>
          <p:nvPr>
            <p:ph type="body" idx="4294967295"/>
          </p:nvPr>
        </p:nvSpPr>
        <p:spPr>
          <a:xfrm>
            <a:off x="3168231" y="4639510"/>
            <a:ext cx="3509997" cy="691880"/>
          </a:xfrm>
        </p:spPr>
        <p:txBody>
          <a:bodyPr anchor="ctr"/>
          <a:lstStyle>
            <a:lvl1pPr marL="0" indent="0">
              <a:buNone/>
              <a:defRPr sz="2000">
                <a:solidFill>
                  <a:srgbClr val="E2DBE6"/>
                </a:solidFill>
              </a:defRPr>
            </a:lvl1pPr>
          </a:lstStyle>
          <a:p>
            <a:pPr lvl="0"/>
            <a:r>
              <a:rPr lang="nl-NL"/>
              <a:t>Klik om de tekststijl van het model te bewerken</a:t>
            </a:r>
          </a:p>
        </p:txBody>
      </p:sp>
      <p:sp>
        <p:nvSpPr>
          <p:cNvPr id="5" name="Tijdelijke aanduiding voor tekst 13">
            <a:extLst>
              <a:ext uri="{FF2B5EF4-FFF2-40B4-BE49-F238E27FC236}">
                <a16:creationId xmlns:a16="http://schemas.microsoft.com/office/drawing/2014/main" id="{0FE114B7-CA42-434C-956A-2C24DA5667B4}"/>
              </a:ext>
            </a:extLst>
          </p:cNvPr>
          <p:cNvSpPr txBox="1">
            <a:spLocks noGrp="1"/>
          </p:cNvSpPr>
          <p:nvPr>
            <p:ph type="body" idx="4294967295"/>
          </p:nvPr>
        </p:nvSpPr>
        <p:spPr>
          <a:xfrm>
            <a:off x="3168231" y="5405530"/>
            <a:ext cx="3509997" cy="691880"/>
          </a:xfrm>
        </p:spPr>
        <p:txBody>
          <a:bodyPr anchor="ctr"/>
          <a:lstStyle>
            <a:lvl1pPr marL="0" indent="0">
              <a:buNone/>
              <a:defRPr sz="2000">
                <a:solidFill>
                  <a:srgbClr val="E2DBE6"/>
                </a:solidFill>
              </a:defRPr>
            </a:lvl1pPr>
          </a:lstStyle>
          <a:p>
            <a:pPr lvl="0"/>
            <a:r>
              <a:rPr lang="nl-NL"/>
              <a:t>Klik om de tekststijl van het model te bewerken</a:t>
            </a:r>
          </a:p>
        </p:txBody>
      </p:sp>
      <p:sp>
        <p:nvSpPr>
          <p:cNvPr id="6" name="Tijdelijke aanduiding voor afbeelding 3">
            <a:extLst>
              <a:ext uri="{FF2B5EF4-FFF2-40B4-BE49-F238E27FC236}">
                <a16:creationId xmlns:a16="http://schemas.microsoft.com/office/drawing/2014/main" id="{69354990-50DB-4A75-AA31-7B94049565A2}"/>
              </a:ext>
            </a:extLst>
          </p:cNvPr>
          <p:cNvSpPr txBox="1">
            <a:spLocks noGrp="1"/>
          </p:cNvSpPr>
          <p:nvPr>
            <p:ph type="pic" idx="4294967295"/>
          </p:nvPr>
        </p:nvSpPr>
        <p:spPr>
          <a:xfrm>
            <a:off x="2709257" y="3921367"/>
            <a:ext cx="405902" cy="539998"/>
          </a:xfrm>
          <a:blipFill>
            <a:blip r:embed="rId2"/>
            <a:stretch>
              <a:fillRect/>
            </a:stretch>
          </a:blipFill>
        </p:spPr>
        <p:txBody>
          <a:bodyPr anchorCtr="1"/>
          <a:lstStyle>
            <a:lvl1pPr marL="0" indent="0" algn="ctr">
              <a:buNone/>
              <a:defRPr sz="100"/>
            </a:lvl1pPr>
          </a:lstStyle>
          <a:p>
            <a:pPr lvl="0"/>
            <a:r>
              <a:rPr lang="nl-NL"/>
              <a:t>Klik op het pictogram als u een afbeelding wilt toevoegen</a:t>
            </a:r>
          </a:p>
        </p:txBody>
      </p:sp>
      <p:sp>
        <p:nvSpPr>
          <p:cNvPr id="7" name="Tijdelijke aanduiding voor afbeelding 3">
            <a:extLst>
              <a:ext uri="{FF2B5EF4-FFF2-40B4-BE49-F238E27FC236}">
                <a16:creationId xmlns:a16="http://schemas.microsoft.com/office/drawing/2014/main" id="{61A710A1-1455-46CC-BF67-3670B9131F3B}"/>
              </a:ext>
            </a:extLst>
          </p:cNvPr>
          <p:cNvSpPr txBox="1">
            <a:spLocks noGrp="1"/>
          </p:cNvSpPr>
          <p:nvPr>
            <p:ph type="pic" idx="4294967295"/>
          </p:nvPr>
        </p:nvSpPr>
        <p:spPr>
          <a:xfrm>
            <a:off x="2709257" y="4707386"/>
            <a:ext cx="405902" cy="539998"/>
          </a:xfrm>
          <a:blipFill>
            <a:blip r:embed="rId3"/>
            <a:stretch>
              <a:fillRect/>
            </a:stretch>
          </a:blipFill>
        </p:spPr>
        <p:txBody>
          <a:bodyPr anchorCtr="1"/>
          <a:lstStyle>
            <a:lvl1pPr marL="0" indent="0" algn="ctr">
              <a:buNone/>
              <a:defRPr sz="100"/>
            </a:lvl1pPr>
          </a:lstStyle>
          <a:p>
            <a:pPr lvl="0"/>
            <a:r>
              <a:rPr lang="nl-NL"/>
              <a:t>Klik op het pictogram als u een afbeelding wilt toevoegen</a:t>
            </a:r>
          </a:p>
        </p:txBody>
      </p:sp>
      <p:sp>
        <p:nvSpPr>
          <p:cNvPr id="8" name="Tijdelijke aanduiding voor afbeelding 3">
            <a:extLst>
              <a:ext uri="{FF2B5EF4-FFF2-40B4-BE49-F238E27FC236}">
                <a16:creationId xmlns:a16="http://schemas.microsoft.com/office/drawing/2014/main" id="{66850DBD-BBA0-49DB-98DE-8BD5E486005C}"/>
              </a:ext>
            </a:extLst>
          </p:cNvPr>
          <p:cNvSpPr txBox="1">
            <a:spLocks noGrp="1"/>
          </p:cNvSpPr>
          <p:nvPr>
            <p:ph type="pic" idx="4294967295"/>
          </p:nvPr>
        </p:nvSpPr>
        <p:spPr>
          <a:xfrm>
            <a:off x="2709257" y="5480867"/>
            <a:ext cx="405902" cy="539998"/>
          </a:xfrm>
          <a:blipFill>
            <a:blip r:embed="rId4"/>
            <a:stretch>
              <a:fillRect/>
            </a:stretch>
          </a:blipFill>
        </p:spPr>
        <p:txBody>
          <a:bodyPr anchorCtr="1"/>
          <a:lstStyle>
            <a:lvl1pPr marL="0" indent="0" algn="ctr">
              <a:buNone/>
              <a:defRPr sz="100"/>
            </a:lvl1pPr>
          </a:lstStyle>
          <a:p>
            <a:pPr lvl="0"/>
            <a:r>
              <a:rPr lang="nl-NL"/>
              <a:t>Klik op het pictogram als u een afbeelding wilt toevoegen</a:t>
            </a:r>
          </a:p>
        </p:txBody>
      </p:sp>
      <p:sp>
        <p:nvSpPr>
          <p:cNvPr id="9" name="Tijdelijke aanduiding voor datum 5">
            <a:extLst>
              <a:ext uri="{FF2B5EF4-FFF2-40B4-BE49-F238E27FC236}">
                <a16:creationId xmlns:a16="http://schemas.microsoft.com/office/drawing/2014/main" id="{F73CFF9B-EFF1-4B13-93BF-42999F3B4906}"/>
              </a:ext>
            </a:extLst>
          </p:cNvPr>
          <p:cNvSpPr txBox="1">
            <a:spLocks noGrp="1"/>
          </p:cNvSpPr>
          <p:nvPr>
            <p:ph type="dt" sz="half" idx="7"/>
          </p:nvPr>
        </p:nvSpPr>
        <p:spPr/>
        <p:txBody>
          <a:bodyPr/>
          <a:lstStyle>
            <a:lvl1pPr>
              <a:defRPr>
                <a:solidFill>
                  <a:srgbClr val="E2DBE6"/>
                </a:solidFill>
              </a:defRPr>
            </a:lvl1pPr>
          </a:lstStyle>
          <a:p>
            <a:pPr lvl="0"/>
            <a:endParaRPr lang="nl-NL"/>
          </a:p>
        </p:txBody>
      </p:sp>
      <p:sp>
        <p:nvSpPr>
          <p:cNvPr id="10" name="Tijdelijke aanduiding voor voettekst 6">
            <a:extLst>
              <a:ext uri="{FF2B5EF4-FFF2-40B4-BE49-F238E27FC236}">
                <a16:creationId xmlns:a16="http://schemas.microsoft.com/office/drawing/2014/main" id="{1B0426FE-13C8-4CEB-A998-994B4FA5229B}"/>
              </a:ext>
            </a:extLst>
          </p:cNvPr>
          <p:cNvSpPr txBox="1">
            <a:spLocks noGrp="1"/>
          </p:cNvSpPr>
          <p:nvPr>
            <p:ph type="ftr" sz="quarter" idx="9"/>
          </p:nvPr>
        </p:nvSpPr>
        <p:spPr/>
        <p:txBody>
          <a:bodyPr/>
          <a:lstStyle>
            <a:lvl1pPr>
              <a:defRPr>
                <a:solidFill>
                  <a:srgbClr val="E2DBE6"/>
                </a:solidFill>
              </a:defRPr>
            </a:lvl1pPr>
          </a:lstStyle>
          <a:p>
            <a:pPr lvl="0"/>
            <a:endParaRPr lang="nl-NL"/>
          </a:p>
        </p:txBody>
      </p:sp>
      <p:sp>
        <p:nvSpPr>
          <p:cNvPr id="11" name="Tijdelijke aanduiding voor dianummer 7">
            <a:extLst>
              <a:ext uri="{FF2B5EF4-FFF2-40B4-BE49-F238E27FC236}">
                <a16:creationId xmlns:a16="http://schemas.microsoft.com/office/drawing/2014/main" id="{0DD273D9-CCF2-4B2F-B595-EAEB4D994238}"/>
              </a:ext>
            </a:extLst>
          </p:cNvPr>
          <p:cNvSpPr txBox="1">
            <a:spLocks noGrp="1"/>
          </p:cNvSpPr>
          <p:nvPr>
            <p:ph type="sldNum" sz="quarter" idx="8"/>
          </p:nvPr>
        </p:nvSpPr>
        <p:spPr/>
        <p:txBody>
          <a:bodyPr/>
          <a:lstStyle>
            <a:lvl1pPr>
              <a:defRPr>
                <a:solidFill>
                  <a:srgbClr val="E2DBE6"/>
                </a:solidFill>
              </a:defRPr>
            </a:lvl1pPr>
          </a:lstStyle>
          <a:p>
            <a:pPr lvl="0"/>
            <a:fld id="{D34A7BB5-AE70-4882-87DF-205C3E88953E}" type="slidenum">
              <a:t>‹nr.›</a:t>
            </a:fld>
            <a:endParaRPr lang="nl-NL"/>
          </a:p>
        </p:txBody>
      </p:sp>
      <p:pic>
        <p:nvPicPr>
          <p:cNvPr id="12" name="Afbeelding 12">
            <a:extLst>
              <a:ext uri="{FF2B5EF4-FFF2-40B4-BE49-F238E27FC236}">
                <a16:creationId xmlns:a16="http://schemas.microsoft.com/office/drawing/2014/main" id="{3BB38B22-1939-44C7-A67A-A750A46AB981}"/>
              </a:ext>
            </a:extLst>
          </p:cNvPr>
          <p:cNvPicPr>
            <a:picLocks noChangeAspect="1"/>
          </p:cNvPicPr>
          <p:nvPr/>
        </p:nvPicPr>
        <p:blipFill>
          <a:blip r:embed="rId5"/>
          <a:stretch>
            <a:fillRect/>
          </a:stretch>
        </p:blipFill>
        <p:spPr>
          <a:xfrm>
            <a:off x="0" y="0"/>
            <a:ext cx="9144000" cy="1682752"/>
          </a:xfrm>
          <a:prstGeom prst="rect">
            <a:avLst/>
          </a:prstGeom>
          <a:noFill/>
          <a:ln>
            <a:noFill/>
          </a:ln>
        </p:spPr>
      </p:pic>
      <p:pic>
        <p:nvPicPr>
          <p:cNvPr id="13" name="Picture 13">
            <a:extLst>
              <a:ext uri="{FF2B5EF4-FFF2-40B4-BE49-F238E27FC236}">
                <a16:creationId xmlns:a16="http://schemas.microsoft.com/office/drawing/2014/main" id="{4FA339D1-97EE-4749-B433-203E92C766B8}"/>
              </a:ext>
            </a:extLst>
          </p:cNvPr>
          <p:cNvPicPr>
            <a:picLocks noChangeAspect="1"/>
          </p:cNvPicPr>
          <p:nvPr/>
        </p:nvPicPr>
        <p:blipFill>
          <a:blip r:embed="rId6"/>
          <a:stretch>
            <a:fillRect/>
          </a:stretch>
        </p:blipFill>
        <p:spPr>
          <a:xfrm>
            <a:off x="7289724" y="5118454"/>
            <a:ext cx="1379216" cy="853436"/>
          </a:xfrm>
          <a:prstGeom prst="rect">
            <a:avLst/>
          </a:prstGeom>
          <a:noFill/>
          <a:ln>
            <a:noFill/>
          </a:ln>
        </p:spPr>
      </p:pic>
    </p:spTree>
    <p:extLst>
      <p:ext uri="{BB962C8B-B14F-4D97-AF65-F5344CB8AC3E}">
        <p14:creationId xmlns:p14="http://schemas.microsoft.com/office/powerpoint/2010/main" val="148957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eldia afbeelding horizontaal">
    <p:bg>
      <p:bgPr>
        <a:solidFill>
          <a:srgbClr val="42145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FD5D5C-BE46-4F66-B517-A62AA8CE261B}"/>
              </a:ext>
            </a:extLst>
          </p:cNvPr>
          <p:cNvSpPr txBox="1">
            <a:spLocks noGrp="1"/>
          </p:cNvSpPr>
          <p:nvPr>
            <p:ph type="title"/>
          </p:nvPr>
        </p:nvSpPr>
        <p:spPr>
          <a:xfrm>
            <a:off x="476009" y="3427408"/>
            <a:ext cx="8192932" cy="1726478"/>
          </a:xfrm>
        </p:spPr>
        <p:txBody>
          <a:bodyPr lIns="57598" tIns="90004" bIns="90004"/>
          <a:lstStyle>
            <a:lvl1pPr>
              <a:defRPr>
                <a:solidFill>
                  <a:srgbClr val="FFFFFF"/>
                </a:solidFill>
              </a:defRPr>
            </a:lvl1pPr>
          </a:lstStyle>
          <a:p>
            <a:pPr lvl="0"/>
            <a:r>
              <a:rPr lang="nl-NL"/>
              <a:t>Klik om stijl te bewerken</a:t>
            </a:r>
          </a:p>
        </p:txBody>
      </p:sp>
      <p:sp>
        <p:nvSpPr>
          <p:cNvPr id="3" name="Ondertitel 2">
            <a:extLst>
              <a:ext uri="{FF2B5EF4-FFF2-40B4-BE49-F238E27FC236}">
                <a16:creationId xmlns:a16="http://schemas.microsoft.com/office/drawing/2014/main" id="{C4D55FA0-0255-4C67-9C20-8E955F8317F3}"/>
              </a:ext>
            </a:extLst>
          </p:cNvPr>
          <p:cNvSpPr txBox="1">
            <a:spLocks noGrp="1"/>
          </p:cNvSpPr>
          <p:nvPr>
            <p:ph type="subTitle" idx="4294967295"/>
          </p:nvPr>
        </p:nvSpPr>
        <p:spPr>
          <a:xfrm>
            <a:off x="476009" y="5162400"/>
            <a:ext cx="8192932" cy="664320"/>
          </a:xfrm>
        </p:spPr>
        <p:txBody>
          <a:bodyPr lIns="71999" tIns="90004"/>
          <a:lstStyle>
            <a:lvl1pPr marL="0" indent="0">
              <a:buNone/>
              <a:defRPr>
                <a:solidFill>
                  <a:srgbClr val="FFFFFF"/>
                </a:solidFill>
              </a:defRPr>
            </a:lvl1pPr>
          </a:lstStyle>
          <a:p>
            <a:pPr lvl="0"/>
            <a:r>
              <a:rPr lang="nl-NL"/>
              <a:t>Klikken om de ondertitelstijl van het model te bewerken</a:t>
            </a:r>
          </a:p>
        </p:txBody>
      </p:sp>
      <p:sp>
        <p:nvSpPr>
          <p:cNvPr id="4" name="Tijdelijke aanduiding voor tekst 16">
            <a:extLst>
              <a:ext uri="{FF2B5EF4-FFF2-40B4-BE49-F238E27FC236}">
                <a16:creationId xmlns:a16="http://schemas.microsoft.com/office/drawing/2014/main" id="{77828CA6-8B34-4B0F-9EEA-4A5C23FD7C2B}"/>
              </a:ext>
            </a:extLst>
          </p:cNvPr>
          <p:cNvSpPr txBox="1">
            <a:spLocks noGrp="1"/>
          </p:cNvSpPr>
          <p:nvPr>
            <p:ph type="body" idx="4294967295"/>
          </p:nvPr>
        </p:nvSpPr>
        <p:spPr>
          <a:xfrm>
            <a:off x="475058" y="5829382"/>
            <a:ext cx="3854049" cy="389360"/>
          </a:xfrm>
        </p:spPr>
        <p:txBody>
          <a:bodyPr lIns="86401" anchor="b"/>
          <a:lstStyle>
            <a:lvl1pPr marL="0" indent="0">
              <a:buNone/>
              <a:defRPr sz="1600">
                <a:solidFill>
                  <a:srgbClr val="FFFFFF"/>
                </a:solidFill>
              </a:defRPr>
            </a:lvl1pPr>
          </a:lstStyle>
          <a:p>
            <a:pPr lvl="0"/>
            <a:r>
              <a:rPr lang="nl-NL"/>
              <a:t>Naam spreker</a:t>
            </a:r>
          </a:p>
        </p:txBody>
      </p:sp>
      <p:sp>
        <p:nvSpPr>
          <p:cNvPr id="5" name="Tijdelijke aanduiding voor datum 6">
            <a:extLst>
              <a:ext uri="{FF2B5EF4-FFF2-40B4-BE49-F238E27FC236}">
                <a16:creationId xmlns:a16="http://schemas.microsoft.com/office/drawing/2014/main" id="{B54C868F-FA22-4928-9F29-2CF6F09B562D}"/>
              </a:ext>
            </a:extLst>
          </p:cNvPr>
          <p:cNvSpPr txBox="1">
            <a:spLocks noGrp="1"/>
          </p:cNvSpPr>
          <p:nvPr>
            <p:ph type="dt" sz="half" idx="7"/>
          </p:nvPr>
        </p:nvSpPr>
        <p:spPr/>
        <p:txBody>
          <a:bodyPr/>
          <a:lstStyle>
            <a:lvl1pPr>
              <a:defRPr>
                <a:solidFill>
                  <a:srgbClr val="E2DBE6"/>
                </a:solidFill>
              </a:defRPr>
            </a:lvl1pPr>
          </a:lstStyle>
          <a:p>
            <a:pPr lvl="0"/>
            <a:endParaRPr lang="nl-NL"/>
          </a:p>
        </p:txBody>
      </p:sp>
      <p:sp>
        <p:nvSpPr>
          <p:cNvPr id="6" name="Tijdelijke aanduiding voor voettekst 8">
            <a:extLst>
              <a:ext uri="{FF2B5EF4-FFF2-40B4-BE49-F238E27FC236}">
                <a16:creationId xmlns:a16="http://schemas.microsoft.com/office/drawing/2014/main" id="{B51E3A4D-E83E-4756-924B-7746EF05866B}"/>
              </a:ext>
            </a:extLst>
          </p:cNvPr>
          <p:cNvSpPr txBox="1">
            <a:spLocks noGrp="1"/>
          </p:cNvSpPr>
          <p:nvPr>
            <p:ph type="ftr" sz="quarter" idx="9"/>
          </p:nvPr>
        </p:nvSpPr>
        <p:spPr/>
        <p:txBody>
          <a:bodyPr/>
          <a:lstStyle>
            <a:lvl1pPr>
              <a:defRPr>
                <a:solidFill>
                  <a:srgbClr val="E2DBE6"/>
                </a:solidFill>
              </a:defRPr>
            </a:lvl1pPr>
          </a:lstStyle>
          <a:p>
            <a:pPr lvl="0"/>
            <a:endParaRPr lang="nl-NL"/>
          </a:p>
        </p:txBody>
      </p:sp>
      <p:sp>
        <p:nvSpPr>
          <p:cNvPr id="7" name="Tijdelijke aanduiding voor dianummer 9">
            <a:extLst>
              <a:ext uri="{FF2B5EF4-FFF2-40B4-BE49-F238E27FC236}">
                <a16:creationId xmlns:a16="http://schemas.microsoft.com/office/drawing/2014/main" id="{1E1C693B-764A-4004-9E3C-5067CC793FF3}"/>
              </a:ext>
            </a:extLst>
          </p:cNvPr>
          <p:cNvSpPr txBox="1">
            <a:spLocks noGrp="1"/>
          </p:cNvSpPr>
          <p:nvPr>
            <p:ph type="sldNum" sz="quarter" idx="8"/>
          </p:nvPr>
        </p:nvSpPr>
        <p:spPr/>
        <p:txBody>
          <a:bodyPr/>
          <a:lstStyle>
            <a:lvl1pPr>
              <a:defRPr>
                <a:solidFill>
                  <a:srgbClr val="E2DBE6"/>
                </a:solidFill>
              </a:defRPr>
            </a:lvl1pPr>
          </a:lstStyle>
          <a:p>
            <a:pPr lvl="0"/>
            <a:fld id="{F3202FED-F987-49CC-9BED-8E818A942944}" type="slidenum">
              <a:t>‹nr.›</a:t>
            </a:fld>
            <a:endParaRPr lang="nl-NL"/>
          </a:p>
        </p:txBody>
      </p:sp>
      <p:pic>
        <p:nvPicPr>
          <p:cNvPr id="8" name="Afbeelding 10">
            <a:extLst>
              <a:ext uri="{FF2B5EF4-FFF2-40B4-BE49-F238E27FC236}">
                <a16:creationId xmlns:a16="http://schemas.microsoft.com/office/drawing/2014/main" id="{96B80099-1172-466D-805E-7152FD933133}"/>
              </a:ext>
            </a:extLst>
          </p:cNvPr>
          <p:cNvPicPr>
            <a:picLocks noChangeAspect="1"/>
          </p:cNvPicPr>
          <p:nvPr/>
        </p:nvPicPr>
        <p:blipFill>
          <a:blip r:embed="rId2"/>
          <a:stretch>
            <a:fillRect/>
          </a:stretch>
        </p:blipFill>
        <p:spPr>
          <a:xfrm>
            <a:off x="0" y="0"/>
            <a:ext cx="9144000" cy="1682752"/>
          </a:xfrm>
          <a:prstGeom prst="rect">
            <a:avLst/>
          </a:prstGeom>
          <a:noFill/>
          <a:ln>
            <a:noFill/>
          </a:ln>
        </p:spPr>
      </p:pic>
      <p:sp>
        <p:nvSpPr>
          <p:cNvPr id="9" name="Tijdelijke aanduiding voor afbeelding 12">
            <a:extLst>
              <a:ext uri="{FF2B5EF4-FFF2-40B4-BE49-F238E27FC236}">
                <a16:creationId xmlns:a16="http://schemas.microsoft.com/office/drawing/2014/main" id="{7572DF82-71BE-4329-AD48-49894FCA65F9}"/>
              </a:ext>
            </a:extLst>
          </p:cNvPr>
          <p:cNvSpPr txBox="1">
            <a:spLocks noGrp="1"/>
          </p:cNvSpPr>
          <p:nvPr>
            <p:ph type="pic" idx="4294967295"/>
          </p:nvPr>
        </p:nvSpPr>
        <p:spPr>
          <a:xfrm>
            <a:off x="0" y="0"/>
            <a:ext cx="9144000" cy="3427408"/>
          </a:xfrm>
        </p:spPr>
        <p:txBody>
          <a:bodyPr lIns="611998" anchor="ctr"/>
          <a:lstStyle>
            <a:lvl1pPr>
              <a:buClr>
                <a:srgbClr val="E2DBE6"/>
              </a:buClr>
              <a:defRPr>
                <a:solidFill>
                  <a:srgbClr val="FFFFFF"/>
                </a:solidFill>
              </a:defRPr>
            </a:lvl1pPr>
          </a:lstStyle>
          <a:p>
            <a:pPr lvl="0"/>
            <a:r>
              <a:rPr lang="nl-NL"/>
              <a:t>Klik op het pictogram als u een afbeelding wilt toevoegen</a:t>
            </a:r>
          </a:p>
        </p:txBody>
      </p:sp>
      <p:pic>
        <p:nvPicPr>
          <p:cNvPr id="10" name="Picture 12">
            <a:extLst>
              <a:ext uri="{FF2B5EF4-FFF2-40B4-BE49-F238E27FC236}">
                <a16:creationId xmlns:a16="http://schemas.microsoft.com/office/drawing/2014/main" id="{6A103A06-3F57-471B-8695-17AA46398BDE}"/>
              </a:ext>
            </a:extLst>
          </p:cNvPr>
          <p:cNvPicPr>
            <a:picLocks noChangeAspect="1"/>
          </p:cNvPicPr>
          <p:nvPr/>
        </p:nvPicPr>
        <p:blipFill>
          <a:blip r:embed="rId3"/>
          <a:stretch>
            <a:fillRect/>
          </a:stretch>
        </p:blipFill>
        <p:spPr>
          <a:xfrm>
            <a:off x="7289724" y="5214704"/>
            <a:ext cx="1379216" cy="853436"/>
          </a:xfrm>
          <a:prstGeom prst="rect">
            <a:avLst/>
          </a:prstGeom>
          <a:noFill/>
          <a:ln>
            <a:noFill/>
          </a:ln>
        </p:spPr>
      </p:pic>
    </p:spTree>
    <p:extLst>
      <p:ext uri="{BB962C8B-B14F-4D97-AF65-F5344CB8AC3E}">
        <p14:creationId xmlns:p14="http://schemas.microsoft.com/office/powerpoint/2010/main" val="95756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dia verticaal">
    <p:spTree>
      <p:nvGrpSpPr>
        <p:cNvPr id="1" name=""/>
        <p:cNvGrpSpPr/>
        <p:nvPr/>
      </p:nvGrpSpPr>
      <p:grpSpPr>
        <a:xfrm>
          <a:off x="0" y="0"/>
          <a:ext cx="0" cy="0"/>
          <a:chOff x="0" y="0"/>
          <a:chExt cx="0" cy="0"/>
        </a:xfrm>
      </p:grpSpPr>
      <p:sp>
        <p:nvSpPr>
          <p:cNvPr id="2" name="Rechthoek 12">
            <a:extLst>
              <a:ext uri="{FF2B5EF4-FFF2-40B4-BE49-F238E27FC236}">
                <a16:creationId xmlns:a16="http://schemas.microsoft.com/office/drawing/2014/main" id="{C7102797-354D-425A-BA53-FEE702CAC591}"/>
              </a:ext>
            </a:extLst>
          </p:cNvPr>
          <p:cNvSpPr/>
          <p:nvPr/>
        </p:nvSpPr>
        <p:spPr>
          <a:xfrm>
            <a:off x="457200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pic>
        <p:nvPicPr>
          <p:cNvPr id="3" name="Afbeelding 13">
            <a:extLst>
              <a:ext uri="{FF2B5EF4-FFF2-40B4-BE49-F238E27FC236}">
                <a16:creationId xmlns:a16="http://schemas.microsoft.com/office/drawing/2014/main" id="{015655A1-7C99-458D-B4FE-F8B4A4197E27}"/>
              </a:ext>
            </a:extLst>
          </p:cNvPr>
          <p:cNvPicPr>
            <a:picLocks noChangeAspect="1"/>
          </p:cNvPicPr>
          <p:nvPr/>
        </p:nvPicPr>
        <p:blipFill>
          <a:blip r:embed="rId2"/>
          <a:stretch>
            <a:fillRect/>
          </a:stretch>
        </p:blipFill>
        <p:spPr>
          <a:xfrm>
            <a:off x="-2377" y="0"/>
            <a:ext cx="9148764" cy="1066803"/>
          </a:xfrm>
          <a:prstGeom prst="rect">
            <a:avLst/>
          </a:prstGeom>
          <a:noFill/>
          <a:ln>
            <a:noFill/>
          </a:ln>
        </p:spPr>
      </p:pic>
      <p:sp>
        <p:nvSpPr>
          <p:cNvPr id="4" name="Tijdelijke aanduiding voor datum 17">
            <a:extLst>
              <a:ext uri="{FF2B5EF4-FFF2-40B4-BE49-F238E27FC236}">
                <a16:creationId xmlns:a16="http://schemas.microsoft.com/office/drawing/2014/main" id="{FD9554AC-02BE-497A-A4EE-6808030FB612}"/>
              </a:ext>
            </a:extLst>
          </p:cNvPr>
          <p:cNvSpPr txBox="1">
            <a:spLocks noGrp="1"/>
          </p:cNvSpPr>
          <p:nvPr>
            <p:ph type="dt" sz="half" idx="7"/>
          </p:nvPr>
        </p:nvSpPr>
        <p:spPr/>
        <p:txBody>
          <a:bodyPr/>
          <a:lstStyle>
            <a:lvl1pPr>
              <a:defRPr/>
            </a:lvl1pPr>
          </a:lstStyle>
          <a:p>
            <a:pPr lvl="0"/>
            <a:endParaRPr lang="nl-NL"/>
          </a:p>
        </p:txBody>
      </p:sp>
      <p:sp>
        <p:nvSpPr>
          <p:cNvPr id="5" name="Tijdelijke aanduiding voor voettekst 18">
            <a:extLst>
              <a:ext uri="{FF2B5EF4-FFF2-40B4-BE49-F238E27FC236}">
                <a16:creationId xmlns:a16="http://schemas.microsoft.com/office/drawing/2014/main" id="{35546839-3B5C-43EC-A8CD-FBE73CDFCC94}"/>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19">
            <a:extLst>
              <a:ext uri="{FF2B5EF4-FFF2-40B4-BE49-F238E27FC236}">
                <a16:creationId xmlns:a16="http://schemas.microsoft.com/office/drawing/2014/main" id="{04B4594C-0F0D-42EC-A27A-EE3C99A48B9C}"/>
              </a:ext>
            </a:extLst>
          </p:cNvPr>
          <p:cNvSpPr txBox="1">
            <a:spLocks noGrp="1"/>
          </p:cNvSpPr>
          <p:nvPr>
            <p:ph type="sldNum" sz="quarter" idx="8"/>
          </p:nvPr>
        </p:nvSpPr>
        <p:spPr/>
        <p:txBody>
          <a:bodyPr/>
          <a:lstStyle>
            <a:lvl1pPr>
              <a:defRPr/>
            </a:lvl1pPr>
          </a:lstStyle>
          <a:p>
            <a:pPr lvl="0"/>
            <a:fld id="{577A6668-7012-401F-9271-DF2D5FE06110}" type="slidenum">
              <a:t>‹nr.›</a:t>
            </a:fld>
            <a:endParaRPr lang="nl-NL"/>
          </a:p>
        </p:txBody>
      </p:sp>
      <p:sp>
        <p:nvSpPr>
          <p:cNvPr id="7" name="Ondertitel 2">
            <a:extLst>
              <a:ext uri="{FF2B5EF4-FFF2-40B4-BE49-F238E27FC236}">
                <a16:creationId xmlns:a16="http://schemas.microsoft.com/office/drawing/2014/main" id="{CB891DC8-7074-41D6-8533-959D84A4C9B9}"/>
              </a:ext>
            </a:extLst>
          </p:cNvPr>
          <p:cNvSpPr txBox="1">
            <a:spLocks noGrp="1"/>
          </p:cNvSpPr>
          <p:nvPr>
            <p:ph type="subTitle" idx="4294967295"/>
          </p:nvPr>
        </p:nvSpPr>
        <p:spPr>
          <a:xfrm>
            <a:off x="4917131" y="3427408"/>
            <a:ext cx="3752999" cy="2404643"/>
          </a:xfrm>
        </p:spPr>
        <p:txBody>
          <a:bodyPr lIns="104397" tIns="90004" rIns="90004" bIns="46798"/>
          <a:lstStyle>
            <a:lvl1pPr marL="0" indent="0">
              <a:buNone/>
              <a:defRPr>
                <a:solidFill>
                  <a:srgbClr val="FFFFFF"/>
                </a:solidFill>
              </a:defRPr>
            </a:lvl1pPr>
          </a:lstStyle>
          <a:p>
            <a:pPr lvl="0"/>
            <a:r>
              <a:rPr lang="nl-NL"/>
              <a:t>Klikken om de ondertitelstijl van het model te bewerken</a:t>
            </a:r>
          </a:p>
        </p:txBody>
      </p:sp>
      <p:sp>
        <p:nvSpPr>
          <p:cNvPr id="8" name="Tijdelijke aanduiding voor tekst 16">
            <a:extLst>
              <a:ext uri="{FF2B5EF4-FFF2-40B4-BE49-F238E27FC236}">
                <a16:creationId xmlns:a16="http://schemas.microsoft.com/office/drawing/2014/main" id="{0101D26B-FC62-47AF-8A06-CCC8DD3A3D2B}"/>
              </a:ext>
            </a:extLst>
          </p:cNvPr>
          <p:cNvSpPr txBox="1">
            <a:spLocks noGrp="1"/>
          </p:cNvSpPr>
          <p:nvPr>
            <p:ph type="body" idx="4294967295"/>
          </p:nvPr>
        </p:nvSpPr>
        <p:spPr>
          <a:xfrm>
            <a:off x="4914900" y="5832052"/>
            <a:ext cx="3752999" cy="389360"/>
          </a:xfrm>
        </p:spPr>
        <p:txBody>
          <a:bodyPr lIns="118798" anchor="b"/>
          <a:lstStyle>
            <a:lvl1pPr marL="0" indent="0">
              <a:buNone/>
              <a:defRPr sz="1600">
                <a:solidFill>
                  <a:srgbClr val="FFFFFF"/>
                </a:solidFill>
              </a:defRPr>
            </a:lvl1pPr>
          </a:lstStyle>
          <a:p>
            <a:pPr lvl="0"/>
            <a:r>
              <a:rPr lang="nl-NL"/>
              <a:t>Naam spreker</a:t>
            </a:r>
          </a:p>
        </p:txBody>
      </p:sp>
      <p:sp>
        <p:nvSpPr>
          <p:cNvPr id="9" name="Titel 1">
            <a:extLst>
              <a:ext uri="{FF2B5EF4-FFF2-40B4-BE49-F238E27FC236}">
                <a16:creationId xmlns:a16="http://schemas.microsoft.com/office/drawing/2014/main" id="{59F85D7D-0786-4182-9679-5E2773F952DE}"/>
              </a:ext>
            </a:extLst>
          </p:cNvPr>
          <p:cNvSpPr txBox="1">
            <a:spLocks noGrp="1"/>
          </p:cNvSpPr>
          <p:nvPr>
            <p:ph type="title"/>
          </p:nvPr>
        </p:nvSpPr>
        <p:spPr>
          <a:xfrm>
            <a:off x="4915942" y="2024060"/>
            <a:ext cx="3752999" cy="1403347"/>
          </a:xfrm>
        </p:spPr>
        <p:txBody>
          <a:bodyPr tIns="90004" bIns="90004"/>
          <a:lstStyle>
            <a:lvl1pPr>
              <a:defRPr>
                <a:solidFill>
                  <a:srgbClr val="FFFFFF"/>
                </a:solidFill>
              </a:defRPr>
            </a:lvl1pPr>
          </a:lstStyle>
          <a:p>
            <a:pPr lvl="0"/>
            <a:r>
              <a:rPr lang="nl-NL"/>
              <a:t>Klik om stijl te bewerken</a:t>
            </a:r>
          </a:p>
        </p:txBody>
      </p:sp>
      <p:pic>
        <p:nvPicPr>
          <p:cNvPr id="10" name="Afbeelding 10">
            <a:extLst>
              <a:ext uri="{FF2B5EF4-FFF2-40B4-BE49-F238E27FC236}">
                <a16:creationId xmlns:a16="http://schemas.microsoft.com/office/drawing/2014/main" id="{9284F2EF-F825-418B-8F86-6DB907AC6D27}"/>
              </a:ext>
            </a:extLst>
          </p:cNvPr>
          <p:cNvPicPr>
            <a:picLocks noChangeAspect="1"/>
          </p:cNvPicPr>
          <p:nvPr/>
        </p:nvPicPr>
        <p:blipFill>
          <a:blip r:embed="rId3"/>
          <a:stretch>
            <a:fillRect/>
          </a:stretch>
        </p:blipFill>
        <p:spPr>
          <a:xfrm>
            <a:off x="0" y="0"/>
            <a:ext cx="9144000" cy="1682752"/>
          </a:xfrm>
          <a:prstGeom prst="rect">
            <a:avLst/>
          </a:prstGeom>
          <a:noFill/>
          <a:ln>
            <a:noFill/>
          </a:ln>
        </p:spPr>
      </p:pic>
      <p:pic>
        <p:nvPicPr>
          <p:cNvPr id="11" name="Picture 11">
            <a:extLst>
              <a:ext uri="{FF2B5EF4-FFF2-40B4-BE49-F238E27FC236}">
                <a16:creationId xmlns:a16="http://schemas.microsoft.com/office/drawing/2014/main" id="{0836EBD4-D6C7-4C9A-AAA9-9157404F85F9}"/>
              </a:ext>
            </a:extLst>
          </p:cNvPr>
          <p:cNvPicPr>
            <a:picLocks noChangeAspect="1"/>
          </p:cNvPicPr>
          <p:nvPr/>
        </p:nvPicPr>
        <p:blipFill>
          <a:blip r:embed="rId4"/>
          <a:stretch>
            <a:fillRect/>
          </a:stretch>
        </p:blipFill>
        <p:spPr>
          <a:xfrm>
            <a:off x="7289724" y="5214704"/>
            <a:ext cx="1379216" cy="853436"/>
          </a:xfrm>
          <a:prstGeom prst="rect">
            <a:avLst/>
          </a:prstGeom>
          <a:noFill/>
          <a:ln>
            <a:noFill/>
          </a:ln>
        </p:spPr>
      </p:pic>
    </p:spTree>
    <p:extLst>
      <p:ext uri="{BB962C8B-B14F-4D97-AF65-F5344CB8AC3E}">
        <p14:creationId xmlns:p14="http://schemas.microsoft.com/office/powerpoint/2010/main" val="1299954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eldia horizontaal">
    <p:spTree>
      <p:nvGrpSpPr>
        <p:cNvPr id="1" name=""/>
        <p:cNvGrpSpPr/>
        <p:nvPr/>
      </p:nvGrpSpPr>
      <p:grpSpPr>
        <a:xfrm>
          <a:off x="0" y="0"/>
          <a:ext cx="0" cy="0"/>
          <a:chOff x="0" y="0"/>
          <a:chExt cx="0" cy="0"/>
        </a:xfrm>
      </p:grpSpPr>
      <p:sp>
        <p:nvSpPr>
          <p:cNvPr id="2" name="Rechthoek 5">
            <a:extLst>
              <a:ext uri="{FF2B5EF4-FFF2-40B4-BE49-F238E27FC236}">
                <a16:creationId xmlns:a16="http://schemas.microsoft.com/office/drawing/2014/main" id="{1BAD7FD6-99E8-4028-B583-397539F80E4F}"/>
              </a:ext>
            </a:extLst>
          </p:cNvPr>
          <p:cNvSpPr/>
          <p:nvPr/>
        </p:nvSpPr>
        <p:spPr>
          <a:xfrm>
            <a:off x="0" y="0"/>
            <a:ext cx="9144000" cy="3427408"/>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E77342A9-3356-4EE6-800B-84C0EDFDC6C0}"/>
              </a:ext>
            </a:extLst>
          </p:cNvPr>
          <p:cNvSpPr txBox="1">
            <a:spLocks noGrp="1"/>
          </p:cNvSpPr>
          <p:nvPr>
            <p:ph type="title"/>
          </p:nvPr>
        </p:nvSpPr>
        <p:spPr>
          <a:xfrm>
            <a:off x="476246" y="1879604"/>
            <a:ext cx="8192694" cy="1547814"/>
          </a:xfrm>
        </p:spPr>
        <p:txBody>
          <a:bodyPr anchor="ctr"/>
          <a:lstStyle>
            <a:lvl1pPr>
              <a:defRPr sz="4800">
                <a:solidFill>
                  <a:srgbClr val="FFFFFF"/>
                </a:solidFill>
              </a:defRPr>
            </a:lvl1pPr>
          </a:lstStyle>
          <a:p>
            <a:pPr lvl="0"/>
            <a:r>
              <a:rPr lang="nl-NL"/>
              <a:t>Klik om stijl te bewerken</a:t>
            </a:r>
          </a:p>
        </p:txBody>
      </p:sp>
      <p:pic>
        <p:nvPicPr>
          <p:cNvPr id="4" name="Afbeelding 6">
            <a:extLst>
              <a:ext uri="{FF2B5EF4-FFF2-40B4-BE49-F238E27FC236}">
                <a16:creationId xmlns:a16="http://schemas.microsoft.com/office/drawing/2014/main" id="{7035BB6B-C317-4A1C-B361-66DC8527B76E}"/>
              </a:ext>
            </a:extLst>
          </p:cNvPr>
          <p:cNvPicPr>
            <a:picLocks noChangeAspect="1"/>
          </p:cNvPicPr>
          <p:nvPr/>
        </p:nvPicPr>
        <p:blipFill>
          <a:blip r:embed="rId2"/>
          <a:stretch>
            <a:fillRect/>
          </a:stretch>
        </p:blipFill>
        <p:spPr>
          <a:xfrm>
            <a:off x="-2377" y="0"/>
            <a:ext cx="9148764" cy="1066803"/>
          </a:xfrm>
          <a:prstGeom prst="rect">
            <a:avLst/>
          </a:prstGeom>
          <a:noFill/>
          <a:ln>
            <a:noFill/>
          </a:ln>
        </p:spPr>
      </p:pic>
      <p:sp>
        <p:nvSpPr>
          <p:cNvPr id="5" name="Tijdelijke aanduiding voor datum 14">
            <a:extLst>
              <a:ext uri="{FF2B5EF4-FFF2-40B4-BE49-F238E27FC236}">
                <a16:creationId xmlns:a16="http://schemas.microsoft.com/office/drawing/2014/main" id="{87F5E177-E25C-4E5C-86D6-C0419B8A536E}"/>
              </a:ext>
            </a:extLst>
          </p:cNvPr>
          <p:cNvSpPr txBox="1">
            <a:spLocks noGrp="1"/>
          </p:cNvSpPr>
          <p:nvPr>
            <p:ph type="dt" sz="half" idx="7"/>
          </p:nvPr>
        </p:nvSpPr>
        <p:spPr/>
        <p:txBody>
          <a:bodyPr/>
          <a:lstStyle>
            <a:lvl1pPr>
              <a:defRPr/>
            </a:lvl1pPr>
          </a:lstStyle>
          <a:p>
            <a:pPr lvl="0"/>
            <a:endParaRPr lang="nl-NL"/>
          </a:p>
        </p:txBody>
      </p:sp>
      <p:sp>
        <p:nvSpPr>
          <p:cNvPr id="6" name="Tijdelijke aanduiding voor voettekst 15">
            <a:extLst>
              <a:ext uri="{FF2B5EF4-FFF2-40B4-BE49-F238E27FC236}">
                <a16:creationId xmlns:a16="http://schemas.microsoft.com/office/drawing/2014/main" id="{E8E7869A-C6DB-44A6-B6E7-47A9ED2BA7A7}"/>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16">
            <a:extLst>
              <a:ext uri="{FF2B5EF4-FFF2-40B4-BE49-F238E27FC236}">
                <a16:creationId xmlns:a16="http://schemas.microsoft.com/office/drawing/2014/main" id="{21F824CF-B6F2-4945-83A9-DBFF90CE9469}"/>
              </a:ext>
            </a:extLst>
          </p:cNvPr>
          <p:cNvSpPr txBox="1">
            <a:spLocks noGrp="1"/>
          </p:cNvSpPr>
          <p:nvPr>
            <p:ph type="sldNum" sz="quarter" idx="8"/>
          </p:nvPr>
        </p:nvSpPr>
        <p:spPr/>
        <p:txBody>
          <a:bodyPr/>
          <a:lstStyle>
            <a:lvl1pPr>
              <a:defRPr/>
            </a:lvl1pPr>
          </a:lstStyle>
          <a:p>
            <a:pPr lvl="0"/>
            <a:fld id="{BC12EB2C-7DB2-4DDF-BA8B-BE6407E4A556}" type="slidenum">
              <a:t>‹nr.›</a:t>
            </a:fld>
            <a:endParaRPr lang="nl-NL"/>
          </a:p>
        </p:txBody>
      </p:sp>
      <p:sp>
        <p:nvSpPr>
          <p:cNvPr id="8" name="Ondertitel 2">
            <a:extLst>
              <a:ext uri="{FF2B5EF4-FFF2-40B4-BE49-F238E27FC236}">
                <a16:creationId xmlns:a16="http://schemas.microsoft.com/office/drawing/2014/main" id="{A8E6798B-AF31-4E09-8DCC-0D99F440DC48}"/>
              </a:ext>
            </a:extLst>
          </p:cNvPr>
          <p:cNvSpPr txBox="1">
            <a:spLocks noGrp="1"/>
          </p:cNvSpPr>
          <p:nvPr>
            <p:ph type="subTitle" idx="4294967295"/>
          </p:nvPr>
        </p:nvSpPr>
        <p:spPr>
          <a:xfrm>
            <a:off x="476246" y="3749488"/>
            <a:ext cx="8193883" cy="2077233"/>
          </a:xfrm>
        </p:spPr>
        <p:txBody>
          <a:bodyPr lIns="104397" tIns="90004" rIns="90004" bIns="46798"/>
          <a:lstStyle>
            <a:lvl1pPr marL="0" indent="0">
              <a:buNone/>
              <a:defRPr/>
            </a:lvl1pPr>
          </a:lstStyle>
          <a:p>
            <a:pPr lvl="0"/>
            <a:r>
              <a:rPr lang="nl-NL"/>
              <a:t>Klikken om de ondertitelstijl van het model te bewerken</a:t>
            </a:r>
          </a:p>
        </p:txBody>
      </p:sp>
      <p:sp>
        <p:nvSpPr>
          <p:cNvPr id="9" name="Tijdelijke aanduiding voor tekst 16">
            <a:extLst>
              <a:ext uri="{FF2B5EF4-FFF2-40B4-BE49-F238E27FC236}">
                <a16:creationId xmlns:a16="http://schemas.microsoft.com/office/drawing/2014/main" id="{F58C49EE-B1B0-46FC-A715-B10ACF47036B}"/>
              </a:ext>
            </a:extLst>
          </p:cNvPr>
          <p:cNvSpPr txBox="1">
            <a:spLocks noGrp="1"/>
          </p:cNvSpPr>
          <p:nvPr>
            <p:ph type="body" idx="4294967295"/>
          </p:nvPr>
        </p:nvSpPr>
        <p:spPr>
          <a:xfrm>
            <a:off x="475058" y="5829382"/>
            <a:ext cx="3754041" cy="389360"/>
          </a:xfrm>
        </p:spPr>
        <p:txBody>
          <a:bodyPr lIns="86401" anchor="b"/>
          <a:lstStyle>
            <a:lvl1pPr marL="0" indent="0">
              <a:buNone/>
              <a:defRPr sz="1600"/>
            </a:lvl1pPr>
          </a:lstStyle>
          <a:p>
            <a:pPr lvl="0"/>
            <a:r>
              <a:rPr lang="nl-NL"/>
              <a:t>Naam spreker</a:t>
            </a:r>
          </a:p>
        </p:txBody>
      </p:sp>
      <p:pic>
        <p:nvPicPr>
          <p:cNvPr id="10" name="Afbeelding 11">
            <a:extLst>
              <a:ext uri="{FF2B5EF4-FFF2-40B4-BE49-F238E27FC236}">
                <a16:creationId xmlns:a16="http://schemas.microsoft.com/office/drawing/2014/main" id="{CE8A44EF-2D47-4CCF-B69B-2672E891AF8F}"/>
              </a:ext>
            </a:extLst>
          </p:cNvPr>
          <p:cNvPicPr>
            <a:picLocks noChangeAspect="1"/>
          </p:cNvPicPr>
          <p:nvPr/>
        </p:nvPicPr>
        <p:blipFill>
          <a:blip r:embed="rId3"/>
          <a:stretch>
            <a:fillRect/>
          </a:stretch>
        </p:blipFill>
        <p:spPr>
          <a:xfrm>
            <a:off x="0" y="0"/>
            <a:ext cx="9144000" cy="1682752"/>
          </a:xfrm>
          <a:prstGeom prst="rect">
            <a:avLst/>
          </a:prstGeom>
          <a:noFill/>
          <a:ln>
            <a:noFill/>
          </a:ln>
        </p:spPr>
      </p:pic>
      <p:pic>
        <p:nvPicPr>
          <p:cNvPr id="11" name="Picture 10">
            <a:extLst>
              <a:ext uri="{FF2B5EF4-FFF2-40B4-BE49-F238E27FC236}">
                <a16:creationId xmlns:a16="http://schemas.microsoft.com/office/drawing/2014/main" id="{F4B54406-3D10-497B-807E-65699EC2E80D}"/>
              </a:ext>
            </a:extLst>
          </p:cNvPr>
          <p:cNvPicPr>
            <a:picLocks noChangeAspect="1"/>
          </p:cNvPicPr>
          <p:nvPr/>
        </p:nvPicPr>
        <p:blipFill>
          <a:blip r:embed="rId4"/>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142417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nhoudsopgave">
    <p:spTree>
      <p:nvGrpSpPr>
        <p:cNvPr id="1" name=""/>
        <p:cNvGrpSpPr/>
        <p:nvPr/>
      </p:nvGrpSpPr>
      <p:grpSpPr>
        <a:xfrm>
          <a:off x="0" y="0"/>
          <a:ext cx="0" cy="0"/>
          <a:chOff x="0" y="0"/>
          <a:chExt cx="0" cy="0"/>
        </a:xfrm>
      </p:grpSpPr>
      <p:sp>
        <p:nvSpPr>
          <p:cNvPr id="2" name="Rechthoek 6">
            <a:extLst>
              <a:ext uri="{FF2B5EF4-FFF2-40B4-BE49-F238E27FC236}">
                <a16:creationId xmlns:a16="http://schemas.microsoft.com/office/drawing/2014/main" id="{F76BAB81-970A-45BD-826A-0CAD376B5462}"/>
              </a:ext>
            </a:extLst>
          </p:cNvPr>
          <p:cNvSpPr/>
          <p:nvPr/>
        </p:nvSpPr>
        <p:spPr>
          <a:xfrm>
            <a:off x="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A1197EE4-EDD9-4960-A64B-6CA3CFEAECCA}"/>
              </a:ext>
            </a:extLst>
          </p:cNvPr>
          <p:cNvSpPr txBox="1">
            <a:spLocks noGrp="1"/>
          </p:cNvSpPr>
          <p:nvPr>
            <p:ph type="title"/>
          </p:nvPr>
        </p:nvSpPr>
        <p:spPr>
          <a:xfrm>
            <a:off x="476246" y="2636836"/>
            <a:ext cx="3752853" cy="1584326"/>
          </a:xfrm>
        </p:spPr>
        <p:txBody>
          <a:bodyPr anchor="ctr"/>
          <a:lstStyle>
            <a:lvl1pPr algn="r">
              <a:defRPr>
                <a:solidFill>
                  <a:srgbClr val="FFFFFF"/>
                </a:solidFill>
              </a:defRPr>
            </a:lvl1pPr>
          </a:lstStyle>
          <a:p>
            <a:pPr lvl="0"/>
            <a:r>
              <a:rPr lang="nl-NL"/>
              <a:t>Klik om stijl te bewerken</a:t>
            </a:r>
          </a:p>
        </p:txBody>
      </p:sp>
      <p:sp>
        <p:nvSpPr>
          <p:cNvPr id="4" name="Tijdelijke aanduiding voor tekst 4">
            <a:extLst>
              <a:ext uri="{FF2B5EF4-FFF2-40B4-BE49-F238E27FC236}">
                <a16:creationId xmlns:a16="http://schemas.microsoft.com/office/drawing/2014/main" id="{E0DFD841-A57D-400F-8557-396544397680}"/>
              </a:ext>
            </a:extLst>
          </p:cNvPr>
          <p:cNvSpPr txBox="1">
            <a:spLocks noGrp="1"/>
          </p:cNvSpPr>
          <p:nvPr>
            <p:ph type="body" idx="4294967295"/>
          </p:nvPr>
        </p:nvSpPr>
        <p:spPr>
          <a:xfrm>
            <a:off x="5843802" y="916923"/>
            <a:ext cx="2825139" cy="817565"/>
          </a:xfrm>
        </p:spPr>
        <p:txBody>
          <a:bodyPr anchor="b"/>
          <a:lstStyle>
            <a:lvl1pPr marL="0" indent="0">
              <a:buNone/>
              <a:defRPr sz="1800"/>
            </a:lvl1pPr>
          </a:lstStyle>
          <a:p>
            <a:pPr lvl="0"/>
            <a:r>
              <a:rPr lang="nl-NL"/>
              <a:t>Klikken om de tekststijl van het model te bewerken</a:t>
            </a:r>
          </a:p>
        </p:txBody>
      </p:sp>
      <p:sp>
        <p:nvSpPr>
          <p:cNvPr id="5" name="Tijdelijke aanduiding voor tekst 4">
            <a:extLst>
              <a:ext uri="{FF2B5EF4-FFF2-40B4-BE49-F238E27FC236}">
                <a16:creationId xmlns:a16="http://schemas.microsoft.com/office/drawing/2014/main" id="{6B5ECBA9-C66A-496C-B66D-E6358DD0ED73}"/>
              </a:ext>
            </a:extLst>
          </p:cNvPr>
          <p:cNvSpPr txBox="1">
            <a:spLocks noGrp="1"/>
          </p:cNvSpPr>
          <p:nvPr>
            <p:ph type="body" idx="4294967295"/>
          </p:nvPr>
        </p:nvSpPr>
        <p:spPr>
          <a:xfrm>
            <a:off x="5843802" y="2061907"/>
            <a:ext cx="2825139" cy="817565"/>
          </a:xfrm>
        </p:spPr>
        <p:txBody>
          <a:bodyPr anchor="b"/>
          <a:lstStyle>
            <a:lvl1pPr marL="0" indent="0">
              <a:buNone/>
              <a:defRPr sz="1800"/>
            </a:lvl1pPr>
          </a:lstStyle>
          <a:p>
            <a:pPr lvl="0"/>
            <a:r>
              <a:rPr lang="nl-NL"/>
              <a:t>Klikken om de tekststijl van het model te bewerken</a:t>
            </a:r>
          </a:p>
        </p:txBody>
      </p:sp>
      <p:sp>
        <p:nvSpPr>
          <p:cNvPr id="6" name="Tijdelijke aanduiding voor tekst 4">
            <a:extLst>
              <a:ext uri="{FF2B5EF4-FFF2-40B4-BE49-F238E27FC236}">
                <a16:creationId xmlns:a16="http://schemas.microsoft.com/office/drawing/2014/main" id="{7C4D7462-A96A-4B19-AB63-499042074843}"/>
              </a:ext>
            </a:extLst>
          </p:cNvPr>
          <p:cNvSpPr txBox="1">
            <a:spLocks noGrp="1"/>
          </p:cNvSpPr>
          <p:nvPr>
            <p:ph type="body" idx="4294967295"/>
          </p:nvPr>
        </p:nvSpPr>
        <p:spPr>
          <a:xfrm>
            <a:off x="5843802" y="3211199"/>
            <a:ext cx="2825139" cy="817565"/>
          </a:xfrm>
        </p:spPr>
        <p:txBody>
          <a:bodyPr anchor="b"/>
          <a:lstStyle>
            <a:lvl1pPr marL="0" indent="0">
              <a:buNone/>
              <a:defRPr sz="1800"/>
            </a:lvl1pPr>
          </a:lstStyle>
          <a:p>
            <a:pPr lvl="0"/>
            <a:r>
              <a:rPr lang="nl-NL"/>
              <a:t>Klikken om de tekststijl van het model te bewerken</a:t>
            </a:r>
          </a:p>
        </p:txBody>
      </p:sp>
      <p:sp>
        <p:nvSpPr>
          <p:cNvPr id="7" name="Tijdelijke aanduiding voor tekst 4">
            <a:extLst>
              <a:ext uri="{FF2B5EF4-FFF2-40B4-BE49-F238E27FC236}">
                <a16:creationId xmlns:a16="http://schemas.microsoft.com/office/drawing/2014/main" id="{783270D4-B42E-4314-A164-BAEB0B7AF4D6}"/>
              </a:ext>
            </a:extLst>
          </p:cNvPr>
          <p:cNvSpPr txBox="1">
            <a:spLocks noGrp="1"/>
          </p:cNvSpPr>
          <p:nvPr>
            <p:ph type="body" idx="4294967295"/>
          </p:nvPr>
        </p:nvSpPr>
        <p:spPr>
          <a:xfrm>
            <a:off x="5843802" y="4352397"/>
            <a:ext cx="2825139" cy="817565"/>
          </a:xfrm>
        </p:spPr>
        <p:txBody>
          <a:bodyPr anchor="b"/>
          <a:lstStyle>
            <a:lvl1pPr marL="0" indent="0">
              <a:buNone/>
              <a:defRPr sz="1800"/>
            </a:lvl1pPr>
          </a:lstStyle>
          <a:p>
            <a:pPr lvl="0"/>
            <a:r>
              <a:rPr lang="nl-NL"/>
              <a:t>Klikken om de tekststijl van het model te bewerken</a:t>
            </a:r>
          </a:p>
        </p:txBody>
      </p:sp>
      <p:sp>
        <p:nvSpPr>
          <p:cNvPr id="8" name="Tijdelijke aanduiding voor tekst 4">
            <a:extLst>
              <a:ext uri="{FF2B5EF4-FFF2-40B4-BE49-F238E27FC236}">
                <a16:creationId xmlns:a16="http://schemas.microsoft.com/office/drawing/2014/main" id="{7F6D39E5-EBC4-46C8-9C1C-6D3DCD057E94}"/>
              </a:ext>
            </a:extLst>
          </p:cNvPr>
          <p:cNvSpPr txBox="1">
            <a:spLocks noGrp="1"/>
          </p:cNvSpPr>
          <p:nvPr>
            <p:ph type="body" idx="4294967295"/>
          </p:nvPr>
        </p:nvSpPr>
        <p:spPr>
          <a:xfrm>
            <a:off x="5843802" y="5497199"/>
            <a:ext cx="2825139" cy="817565"/>
          </a:xfrm>
        </p:spPr>
        <p:txBody>
          <a:bodyPr anchor="b"/>
          <a:lstStyle>
            <a:lvl1pPr marL="0" indent="0">
              <a:buNone/>
              <a:defRPr sz="1800"/>
            </a:lvl1pPr>
          </a:lstStyle>
          <a:p>
            <a:pPr lvl="0"/>
            <a:r>
              <a:rPr lang="nl-NL"/>
              <a:t>Klikken om de tekststijl van het model te bewerken</a:t>
            </a:r>
          </a:p>
        </p:txBody>
      </p:sp>
      <p:sp>
        <p:nvSpPr>
          <p:cNvPr id="9" name="Tijdelijke aanduiding voor datum 4">
            <a:extLst>
              <a:ext uri="{FF2B5EF4-FFF2-40B4-BE49-F238E27FC236}">
                <a16:creationId xmlns:a16="http://schemas.microsoft.com/office/drawing/2014/main" id="{3019AB46-AA62-493B-BE66-C2D8293E3181}"/>
              </a:ext>
            </a:extLst>
          </p:cNvPr>
          <p:cNvSpPr txBox="1">
            <a:spLocks noGrp="1"/>
          </p:cNvSpPr>
          <p:nvPr>
            <p:ph type="dt" sz="half" idx="7"/>
          </p:nvPr>
        </p:nvSpPr>
        <p:spPr/>
        <p:txBody>
          <a:bodyPr/>
          <a:lstStyle>
            <a:lvl1pPr>
              <a:defRPr/>
            </a:lvl1pPr>
          </a:lstStyle>
          <a:p>
            <a:pPr lvl="0"/>
            <a:endParaRPr lang="nl-NL"/>
          </a:p>
        </p:txBody>
      </p:sp>
      <p:sp>
        <p:nvSpPr>
          <p:cNvPr id="10" name="Tijdelijke aanduiding voor voettekst 8">
            <a:extLst>
              <a:ext uri="{FF2B5EF4-FFF2-40B4-BE49-F238E27FC236}">
                <a16:creationId xmlns:a16="http://schemas.microsoft.com/office/drawing/2014/main" id="{88CD8ACA-2099-41FD-A39E-E23F814D746F}"/>
              </a:ext>
            </a:extLst>
          </p:cNvPr>
          <p:cNvSpPr txBox="1">
            <a:spLocks noGrp="1"/>
          </p:cNvSpPr>
          <p:nvPr>
            <p:ph type="ftr" sz="quarter" idx="9"/>
          </p:nvPr>
        </p:nvSpPr>
        <p:spPr/>
        <p:txBody>
          <a:bodyPr/>
          <a:lstStyle>
            <a:lvl1pPr>
              <a:defRPr/>
            </a:lvl1pPr>
          </a:lstStyle>
          <a:p>
            <a:pPr lvl="0"/>
            <a:endParaRPr lang="nl-NL"/>
          </a:p>
        </p:txBody>
      </p:sp>
      <p:sp>
        <p:nvSpPr>
          <p:cNvPr id="11" name="Tijdelijke aanduiding voor dianummer 17">
            <a:extLst>
              <a:ext uri="{FF2B5EF4-FFF2-40B4-BE49-F238E27FC236}">
                <a16:creationId xmlns:a16="http://schemas.microsoft.com/office/drawing/2014/main" id="{A0CE334E-8F0C-4BF9-B3F6-7589FE3DE653}"/>
              </a:ext>
            </a:extLst>
          </p:cNvPr>
          <p:cNvSpPr txBox="1">
            <a:spLocks noGrp="1"/>
          </p:cNvSpPr>
          <p:nvPr>
            <p:ph type="sldNum" sz="quarter" idx="8"/>
          </p:nvPr>
        </p:nvSpPr>
        <p:spPr/>
        <p:txBody>
          <a:bodyPr/>
          <a:lstStyle>
            <a:lvl1pPr>
              <a:defRPr/>
            </a:lvl1pPr>
          </a:lstStyle>
          <a:p>
            <a:pPr lvl="0"/>
            <a:fld id="{A1F6CB3E-10B9-453C-9D77-BD0BC80C5444}" type="slidenum">
              <a:t>‹nr.›</a:t>
            </a:fld>
            <a:endParaRPr lang="nl-NL"/>
          </a:p>
        </p:txBody>
      </p:sp>
      <p:sp>
        <p:nvSpPr>
          <p:cNvPr id="12" name="Tijdelijke aanduiding voor tekst 2">
            <a:extLst>
              <a:ext uri="{FF2B5EF4-FFF2-40B4-BE49-F238E27FC236}">
                <a16:creationId xmlns:a16="http://schemas.microsoft.com/office/drawing/2014/main" id="{DC3F1B2F-8E93-4661-9090-19D09DE491F9}"/>
              </a:ext>
            </a:extLst>
          </p:cNvPr>
          <p:cNvSpPr txBox="1">
            <a:spLocks noGrp="1"/>
          </p:cNvSpPr>
          <p:nvPr>
            <p:ph type="body" idx="4294967295"/>
          </p:nvPr>
        </p:nvSpPr>
        <p:spPr>
          <a:xfrm>
            <a:off x="4814041" y="998442"/>
            <a:ext cx="1029751" cy="817565"/>
          </a:xfrm>
        </p:spPr>
        <p:txBody>
          <a:bodyPr bIns="46798" anchor="b"/>
          <a:lstStyle>
            <a:lvl1pPr marL="0" indent="0" algn="r">
              <a:buNone/>
              <a:defRPr sz="4800">
                <a:solidFill>
                  <a:srgbClr val="42145F"/>
                </a:solidFill>
              </a:defRPr>
            </a:lvl1pPr>
          </a:lstStyle>
          <a:p>
            <a:pPr lvl="0"/>
            <a:r>
              <a:rPr lang="nl-NL"/>
              <a:t>#</a:t>
            </a:r>
          </a:p>
        </p:txBody>
      </p:sp>
      <p:sp>
        <p:nvSpPr>
          <p:cNvPr id="13" name="Tijdelijke aanduiding voor tekst 2">
            <a:extLst>
              <a:ext uri="{FF2B5EF4-FFF2-40B4-BE49-F238E27FC236}">
                <a16:creationId xmlns:a16="http://schemas.microsoft.com/office/drawing/2014/main" id="{C8B18BE8-A6CD-4D34-B8D4-AC727E572A21}"/>
              </a:ext>
            </a:extLst>
          </p:cNvPr>
          <p:cNvSpPr txBox="1">
            <a:spLocks noGrp="1"/>
          </p:cNvSpPr>
          <p:nvPr>
            <p:ph type="body" idx="4294967295"/>
          </p:nvPr>
        </p:nvSpPr>
        <p:spPr>
          <a:xfrm>
            <a:off x="4814041" y="2143673"/>
            <a:ext cx="1029751" cy="817565"/>
          </a:xfrm>
        </p:spPr>
        <p:txBody>
          <a:bodyPr bIns="46798" anchor="b"/>
          <a:lstStyle>
            <a:lvl1pPr marL="0" indent="0" algn="r">
              <a:buNone/>
              <a:defRPr sz="4800">
                <a:solidFill>
                  <a:srgbClr val="42145F"/>
                </a:solidFill>
              </a:defRPr>
            </a:lvl1pPr>
          </a:lstStyle>
          <a:p>
            <a:pPr lvl="0"/>
            <a:r>
              <a:rPr lang="nl-NL"/>
              <a:t>#</a:t>
            </a:r>
          </a:p>
        </p:txBody>
      </p:sp>
      <p:sp>
        <p:nvSpPr>
          <p:cNvPr id="14" name="Tijdelijke aanduiding voor tekst 2">
            <a:extLst>
              <a:ext uri="{FF2B5EF4-FFF2-40B4-BE49-F238E27FC236}">
                <a16:creationId xmlns:a16="http://schemas.microsoft.com/office/drawing/2014/main" id="{A0FB72F4-B533-449B-82DC-C3AF6955276C}"/>
              </a:ext>
            </a:extLst>
          </p:cNvPr>
          <p:cNvSpPr txBox="1">
            <a:spLocks noGrp="1"/>
          </p:cNvSpPr>
          <p:nvPr>
            <p:ph type="body" idx="4294967295"/>
          </p:nvPr>
        </p:nvSpPr>
        <p:spPr>
          <a:xfrm>
            <a:off x="4814041" y="3288904"/>
            <a:ext cx="1029751" cy="817565"/>
          </a:xfrm>
        </p:spPr>
        <p:txBody>
          <a:bodyPr bIns="46798" anchor="b"/>
          <a:lstStyle>
            <a:lvl1pPr marL="0" indent="0" algn="r">
              <a:buNone/>
              <a:defRPr sz="4800">
                <a:solidFill>
                  <a:srgbClr val="42145F"/>
                </a:solidFill>
              </a:defRPr>
            </a:lvl1pPr>
          </a:lstStyle>
          <a:p>
            <a:pPr lvl="0"/>
            <a:r>
              <a:rPr lang="nl-NL"/>
              <a:t>#</a:t>
            </a:r>
          </a:p>
        </p:txBody>
      </p:sp>
      <p:sp>
        <p:nvSpPr>
          <p:cNvPr id="15" name="Tijdelijke aanduiding voor tekst 2">
            <a:extLst>
              <a:ext uri="{FF2B5EF4-FFF2-40B4-BE49-F238E27FC236}">
                <a16:creationId xmlns:a16="http://schemas.microsoft.com/office/drawing/2014/main" id="{8B42BEA9-693C-48A1-91D1-74869E25A9C3}"/>
              </a:ext>
            </a:extLst>
          </p:cNvPr>
          <p:cNvSpPr txBox="1">
            <a:spLocks noGrp="1"/>
          </p:cNvSpPr>
          <p:nvPr>
            <p:ph type="body" idx="4294967295"/>
          </p:nvPr>
        </p:nvSpPr>
        <p:spPr>
          <a:xfrm>
            <a:off x="4814041" y="4434135"/>
            <a:ext cx="1029751" cy="817565"/>
          </a:xfrm>
        </p:spPr>
        <p:txBody>
          <a:bodyPr bIns="46798" anchor="b"/>
          <a:lstStyle>
            <a:lvl1pPr marL="0" indent="0" algn="r">
              <a:buNone/>
              <a:defRPr sz="4800">
                <a:solidFill>
                  <a:srgbClr val="42145F"/>
                </a:solidFill>
              </a:defRPr>
            </a:lvl1pPr>
          </a:lstStyle>
          <a:p>
            <a:pPr lvl="0"/>
            <a:r>
              <a:rPr lang="nl-NL"/>
              <a:t>#</a:t>
            </a:r>
          </a:p>
        </p:txBody>
      </p:sp>
      <p:sp>
        <p:nvSpPr>
          <p:cNvPr id="16" name="Tijdelijke aanduiding voor tekst 2">
            <a:extLst>
              <a:ext uri="{FF2B5EF4-FFF2-40B4-BE49-F238E27FC236}">
                <a16:creationId xmlns:a16="http://schemas.microsoft.com/office/drawing/2014/main" id="{CFA0CF8D-1F19-4FAB-8F17-3EC88729014A}"/>
              </a:ext>
            </a:extLst>
          </p:cNvPr>
          <p:cNvSpPr txBox="1">
            <a:spLocks noGrp="1"/>
          </p:cNvSpPr>
          <p:nvPr>
            <p:ph type="body" idx="4294967295"/>
          </p:nvPr>
        </p:nvSpPr>
        <p:spPr>
          <a:xfrm>
            <a:off x="4814041" y="5579357"/>
            <a:ext cx="1029751" cy="817565"/>
          </a:xfrm>
        </p:spPr>
        <p:txBody>
          <a:bodyPr bIns="46798" anchor="b"/>
          <a:lstStyle>
            <a:lvl1pPr marL="0" indent="0" algn="r">
              <a:buNone/>
              <a:defRPr sz="4800">
                <a:solidFill>
                  <a:srgbClr val="42145F"/>
                </a:solidFill>
              </a:defRPr>
            </a:lvl1pPr>
          </a:lstStyle>
          <a:p>
            <a:pPr lvl="0"/>
            <a:r>
              <a:rPr lang="nl-NL"/>
              <a:t>#</a:t>
            </a:r>
          </a:p>
        </p:txBody>
      </p:sp>
      <p:pic>
        <p:nvPicPr>
          <p:cNvPr id="17" name="Afbeelding 20">
            <a:extLst>
              <a:ext uri="{FF2B5EF4-FFF2-40B4-BE49-F238E27FC236}">
                <a16:creationId xmlns:a16="http://schemas.microsoft.com/office/drawing/2014/main" id="{788EF3EC-4EB2-435E-ACA3-C46FDDFEDD0F}"/>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167040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nhoudsopgave met afbeelding">
    <p:spTree>
      <p:nvGrpSpPr>
        <p:cNvPr id="1" name=""/>
        <p:cNvGrpSpPr/>
        <p:nvPr/>
      </p:nvGrpSpPr>
      <p:grpSpPr>
        <a:xfrm>
          <a:off x="0" y="0"/>
          <a:ext cx="0" cy="0"/>
          <a:chOff x="0" y="0"/>
          <a:chExt cx="0" cy="0"/>
        </a:xfrm>
      </p:grpSpPr>
      <p:sp>
        <p:nvSpPr>
          <p:cNvPr id="2" name="Tijdelijke aanduiding voor afbeelding 11">
            <a:extLst>
              <a:ext uri="{FF2B5EF4-FFF2-40B4-BE49-F238E27FC236}">
                <a16:creationId xmlns:a16="http://schemas.microsoft.com/office/drawing/2014/main" id="{8D967838-C4D3-4063-BDA7-AFB7C3C400F3}"/>
              </a:ext>
            </a:extLst>
          </p:cNvPr>
          <p:cNvSpPr txBox="1">
            <a:spLocks noGrp="1"/>
          </p:cNvSpPr>
          <p:nvPr>
            <p:ph type="pic" idx="4294967295"/>
          </p:nvPr>
        </p:nvSpPr>
        <p:spPr>
          <a:xfrm>
            <a:off x="0" y="0"/>
            <a:ext cx="4573682" cy="6858000"/>
          </a:xfrm>
        </p:spPr>
        <p:txBody>
          <a:bodyPr lIns="611998" anchor="ctr"/>
          <a:lstStyle>
            <a:lvl1pPr>
              <a:defRPr/>
            </a:lvl1pPr>
          </a:lstStyle>
          <a:p>
            <a:pPr lvl="0"/>
            <a:r>
              <a:rPr lang="nl-NL"/>
              <a:t>Klik op het pictogram als u een afbeelding wilt toevoegen</a:t>
            </a:r>
          </a:p>
        </p:txBody>
      </p:sp>
      <p:sp>
        <p:nvSpPr>
          <p:cNvPr id="3" name="Rechthoek 4">
            <a:extLst>
              <a:ext uri="{FF2B5EF4-FFF2-40B4-BE49-F238E27FC236}">
                <a16:creationId xmlns:a16="http://schemas.microsoft.com/office/drawing/2014/main" id="{9E53099F-0E69-4C11-A9BE-C7AAEB76C164}"/>
              </a:ext>
            </a:extLst>
          </p:cNvPr>
          <p:cNvSpPr/>
          <p:nvPr/>
        </p:nvSpPr>
        <p:spPr>
          <a:xfrm>
            <a:off x="457200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4" name="Tijdelijke aanduiding voor tekst 11">
            <a:extLst>
              <a:ext uri="{FF2B5EF4-FFF2-40B4-BE49-F238E27FC236}">
                <a16:creationId xmlns:a16="http://schemas.microsoft.com/office/drawing/2014/main" id="{FED14581-2EBD-49AD-8603-C960796DD7CA}"/>
              </a:ext>
            </a:extLst>
          </p:cNvPr>
          <p:cNvSpPr txBox="1">
            <a:spLocks noGrp="1"/>
          </p:cNvSpPr>
          <p:nvPr>
            <p:ph type="body" idx="4294967295"/>
          </p:nvPr>
        </p:nvSpPr>
        <p:spPr>
          <a:xfrm>
            <a:off x="4914900" y="2289602"/>
            <a:ext cx="3752999" cy="3931810"/>
          </a:xfrm>
        </p:spPr>
        <p:txBody>
          <a:bodyPr/>
          <a:lstStyle>
            <a:lvl1pPr marL="457200" indent="-457200">
              <a:buClr>
                <a:srgbClr val="FFFFFF"/>
              </a:buClr>
              <a:buFont typeface="Verdana"/>
              <a:buAutoNum type="arabicPeriod"/>
              <a:defRPr>
                <a:solidFill>
                  <a:srgbClr val="FFFFFF"/>
                </a:solidFill>
              </a:defRPr>
            </a:lvl1pPr>
          </a:lstStyle>
          <a:p>
            <a:pPr lvl="0"/>
            <a:r>
              <a:rPr lang="nl-NL"/>
              <a:t>Klikken om de tekststijl van het model te bewerken</a:t>
            </a:r>
          </a:p>
        </p:txBody>
      </p:sp>
      <p:sp>
        <p:nvSpPr>
          <p:cNvPr id="5" name="Titel 5">
            <a:extLst>
              <a:ext uri="{FF2B5EF4-FFF2-40B4-BE49-F238E27FC236}">
                <a16:creationId xmlns:a16="http://schemas.microsoft.com/office/drawing/2014/main" id="{9D72F9A6-3C2B-4445-BF3C-EAC470F43DAE}"/>
              </a:ext>
            </a:extLst>
          </p:cNvPr>
          <p:cNvSpPr txBox="1">
            <a:spLocks noGrp="1"/>
          </p:cNvSpPr>
          <p:nvPr>
            <p:ph type="title"/>
          </p:nvPr>
        </p:nvSpPr>
        <p:spPr>
          <a:xfrm>
            <a:off x="4914900" y="1051203"/>
            <a:ext cx="3752999" cy="948049"/>
          </a:xfrm>
        </p:spPr>
        <p:txBody>
          <a:bodyPr/>
          <a:lstStyle>
            <a:lvl1pPr>
              <a:defRPr>
                <a:solidFill>
                  <a:srgbClr val="FFFFFF"/>
                </a:solidFill>
              </a:defRPr>
            </a:lvl1pPr>
          </a:lstStyle>
          <a:p>
            <a:pPr lvl="0"/>
            <a:r>
              <a:rPr lang="nl-NL"/>
              <a:t>Klik om stijl te bewerken</a:t>
            </a:r>
          </a:p>
        </p:txBody>
      </p:sp>
      <p:sp>
        <p:nvSpPr>
          <p:cNvPr id="6" name="Tijdelijke aanduiding voor datum 16">
            <a:extLst>
              <a:ext uri="{FF2B5EF4-FFF2-40B4-BE49-F238E27FC236}">
                <a16:creationId xmlns:a16="http://schemas.microsoft.com/office/drawing/2014/main" id="{4E7BD2FC-9051-449D-8A73-FB3B3547C2A9}"/>
              </a:ext>
            </a:extLst>
          </p:cNvPr>
          <p:cNvSpPr txBox="1">
            <a:spLocks noGrp="1"/>
          </p:cNvSpPr>
          <p:nvPr>
            <p:ph type="dt" sz="half" idx="7"/>
          </p:nvPr>
        </p:nvSpPr>
        <p:spPr/>
        <p:txBody>
          <a:bodyPr/>
          <a:lstStyle>
            <a:lvl1pPr>
              <a:defRPr/>
            </a:lvl1pPr>
          </a:lstStyle>
          <a:p>
            <a:pPr lvl="0"/>
            <a:endParaRPr lang="nl-NL"/>
          </a:p>
        </p:txBody>
      </p:sp>
      <p:sp>
        <p:nvSpPr>
          <p:cNvPr id="7" name="Tijdelijke aanduiding voor voettekst 17">
            <a:extLst>
              <a:ext uri="{FF2B5EF4-FFF2-40B4-BE49-F238E27FC236}">
                <a16:creationId xmlns:a16="http://schemas.microsoft.com/office/drawing/2014/main" id="{96E2FEAC-E7AA-4A1D-91DB-9DEA65F68EA5}"/>
              </a:ext>
            </a:extLst>
          </p:cNvPr>
          <p:cNvSpPr txBox="1">
            <a:spLocks noGrp="1"/>
          </p:cNvSpPr>
          <p:nvPr>
            <p:ph type="ftr" sz="quarter" idx="9"/>
          </p:nvPr>
        </p:nvSpPr>
        <p:spPr/>
        <p:txBody>
          <a:bodyPr/>
          <a:lstStyle>
            <a:lvl1pPr>
              <a:defRPr/>
            </a:lvl1pPr>
          </a:lstStyle>
          <a:p>
            <a:pPr lvl="0"/>
            <a:endParaRPr lang="nl-NL"/>
          </a:p>
        </p:txBody>
      </p:sp>
      <p:sp>
        <p:nvSpPr>
          <p:cNvPr id="8" name="Tijdelijke aanduiding voor dianummer 18">
            <a:extLst>
              <a:ext uri="{FF2B5EF4-FFF2-40B4-BE49-F238E27FC236}">
                <a16:creationId xmlns:a16="http://schemas.microsoft.com/office/drawing/2014/main" id="{DE63FC16-8B02-4A88-A7B4-01536F6AC25D}"/>
              </a:ext>
            </a:extLst>
          </p:cNvPr>
          <p:cNvSpPr txBox="1">
            <a:spLocks noGrp="1"/>
          </p:cNvSpPr>
          <p:nvPr>
            <p:ph type="sldNum" sz="quarter" idx="8"/>
          </p:nvPr>
        </p:nvSpPr>
        <p:spPr/>
        <p:txBody>
          <a:bodyPr/>
          <a:lstStyle>
            <a:lvl1pPr>
              <a:defRPr/>
            </a:lvl1pPr>
          </a:lstStyle>
          <a:p>
            <a:pPr lvl="0"/>
            <a:fld id="{C1B1BD4A-A503-44E2-92CA-D68BC05CE003}" type="slidenum">
              <a:t>‹nr.›</a:t>
            </a:fld>
            <a:endParaRPr lang="nl-NL"/>
          </a:p>
        </p:txBody>
      </p:sp>
      <p:pic>
        <p:nvPicPr>
          <p:cNvPr id="9" name="Afbeelding 9">
            <a:extLst>
              <a:ext uri="{FF2B5EF4-FFF2-40B4-BE49-F238E27FC236}">
                <a16:creationId xmlns:a16="http://schemas.microsoft.com/office/drawing/2014/main" id="{3E2232EB-0F38-407F-A263-5EB7511AD0BE}"/>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spTree>
    <p:extLst>
      <p:ext uri="{BB962C8B-B14F-4D97-AF65-F5344CB8AC3E}">
        <p14:creationId xmlns:p14="http://schemas.microsoft.com/office/powerpoint/2010/main" val="350720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ekop">
    <p:spTree>
      <p:nvGrpSpPr>
        <p:cNvPr id="1" name=""/>
        <p:cNvGrpSpPr/>
        <p:nvPr/>
      </p:nvGrpSpPr>
      <p:grpSpPr>
        <a:xfrm>
          <a:off x="0" y="0"/>
          <a:ext cx="0" cy="0"/>
          <a:chOff x="0" y="0"/>
          <a:chExt cx="0" cy="0"/>
        </a:xfrm>
      </p:grpSpPr>
      <p:sp>
        <p:nvSpPr>
          <p:cNvPr id="2" name="Rechthoek 6">
            <a:extLst>
              <a:ext uri="{FF2B5EF4-FFF2-40B4-BE49-F238E27FC236}">
                <a16:creationId xmlns:a16="http://schemas.microsoft.com/office/drawing/2014/main" id="{C8A2D4AF-4D05-4085-B7CF-7936FAC80856}"/>
              </a:ext>
            </a:extLst>
          </p:cNvPr>
          <p:cNvSpPr/>
          <p:nvPr/>
        </p:nvSpPr>
        <p:spPr>
          <a:xfrm>
            <a:off x="0" y="0"/>
            <a:ext cx="4572000" cy="6858000"/>
          </a:xfrm>
          <a:prstGeom prst="rect">
            <a:avLst/>
          </a:prstGeom>
          <a:solidFill>
            <a:srgbClr val="42145F"/>
          </a:solidFill>
          <a:ln>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Verdana"/>
            </a:endParaRPr>
          </a:p>
        </p:txBody>
      </p:sp>
      <p:sp>
        <p:nvSpPr>
          <p:cNvPr id="3" name="Titel 1">
            <a:extLst>
              <a:ext uri="{FF2B5EF4-FFF2-40B4-BE49-F238E27FC236}">
                <a16:creationId xmlns:a16="http://schemas.microsoft.com/office/drawing/2014/main" id="{E358AD1A-4DB7-4E0E-AFB8-16D5092FCB73}"/>
              </a:ext>
            </a:extLst>
          </p:cNvPr>
          <p:cNvSpPr txBox="1">
            <a:spLocks noGrp="1"/>
          </p:cNvSpPr>
          <p:nvPr>
            <p:ph type="title"/>
          </p:nvPr>
        </p:nvSpPr>
        <p:spPr>
          <a:xfrm>
            <a:off x="476246" y="2636836"/>
            <a:ext cx="3752853" cy="1584326"/>
          </a:xfrm>
        </p:spPr>
        <p:txBody>
          <a:bodyPr/>
          <a:lstStyle>
            <a:lvl1pPr algn="r">
              <a:defRPr>
                <a:solidFill>
                  <a:srgbClr val="FFFFFF"/>
                </a:solidFill>
              </a:defRPr>
            </a:lvl1pPr>
          </a:lstStyle>
          <a:p>
            <a:pPr lvl="0"/>
            <a:r>
              <a:rPr lang="nl-NL"/>
              <a:t>Klik om stijl te bewerken</a:t>
            </a:r>
          </a:p>
        </p:txBody>
      </p:sp>
      <p:sp>
        <p:nvSpPr>
          <p:cNvPr id="4" name="Tijdelijke aanduiding voor tekst 2">
            <a:extLst>
              <a:ext uri="{FF2B5EF4-FFF2-40B4-BE49-F238E27FC236}">
                <a16:creationId xmlns:a16="http://schemas.microsoft.com/office/drawing/2014/main" id="{BA9BF0AE-A0AB-4E1F-B58E-C7D23E5C71A4}"/>
              </a:ext>
            </a:extLst>
          </p:cNvPr>
          <p:cNvSpPr txBox="1">
            <a:spLocks noGrp="1"/>
          </p:cNvSpPr>
          <p:nvPr>
            <p:ph type="body" idx="4294967295"/>
          </p:nvPr>
        </p:nvSpPr>
        <p:spPr>
          <a:xfrm>
            <a:off x="476246" y="4221163"/>
            <a:ext cx="3752853" cy="2000250"/>
          </a:xfrm>
        </p:spPr>
        <p:txBody>
          <a:bodyPr tIns="90004" rIns="100803"/>
          <a:lstStyle>
            <a:lvl1pPr marL="0" indent="0" algn="r">
              <a:buNone/>
              <a:defRPr>
                <a:solidFill>
                  <a:srgbClr val="FFFFFF"/>
                </a:solidFill>
              </a:defRPr>
            </a:lvl1pPr>
          </a:lstStyle>
          <a:p>
            <a:pPr lvl="0"/>
            <a:r>
              <a:rPr lang="nl-NL"/>
              <a:t>Klikken om de tekststijl van het model te bewerken</a:t>
            </a:r>
          </a:p>
        </p:txBody>
      </p:sp>
      <p:sp>
        <p:nvSpPr>
          <p:cNvPr id="5" name="Tijdelijke aanduiding voor tekst 8">
            <a:extLst>
              <a:ext uri="{FF2B5EF4-FFF2-40B4-BE49-F238E27FC236}">
                <a16:creationId xmlns:a16="http://schemas.microsoft.com/office/drawing/2014/main" id="{0F44B1EA-84B3-45F6-958D-A8D4D7289265}"/>
              </a:ext>
            </a:extLst>
          </p:cNvPr>
          <p:cNvSpPr txBox="1">
            <a:spLocks noGrp="1"/>
          </p:cNvSpPr>
          <p:nvPr>
            <p:ph type="body" idx="4294967295"/>
          </p:nvPr>
        </p:nvSpPr>
        <p:spPr>
          <a:xfrm>
            <a:off x="476246" y="1171575"/>
            <a:ext cx="3752853" cy="1463670"/>
          </a:xfrm>
        </p:spPr>
        <p:txBody>
          <a:bodyPr rIns="0" anchor="b"/>
          <a:lstStyle>
            <a:lvl1pPr marL="0" indent="0" algn="r">
              <a:buNone/>
              <a:defRPr sz="9600" b="1">
                <a:solidFill>
                  <a:srgbClr val="FFFFFF"/>
                </a:solidFill>
              </a:defRPr>
            </a:lvl1pPr>
          </a:lstStyle>
          <a:p>
            <a:pPr lvl="0"/>
            <a:r>
              <a:rPr lang="nl-NL"/>
              <a:t>#</a:t>
            </a:r>
          </a:p>
        </p:txBody>
      </p:sp>
      <p:sp>
        <p:nvSpPr>
          <p:cNvPr id="6" name="Tijdelijke aanduiding voor datum 9">
            <a:extLst>
              <a:ext uri="{FF2B5EF4-FFF2-40B4-BE49-F238E27FC236}">
                <a16:creationId xmlns:a16="http://schemas.microsoft.com/office/drawing/2014/main" id="{8D411370-BB74-49DC-999E-58EBED9018DF}"/>
              </a:ext>
            </a:extLst>
          </p:cNvPr>
          <p:cNvSpPr txBox="1">
            <a:spLocks noGrp="1"/>
          </p:cNvSpPr>
          <p:nvPr>
            <p:ph type="dt" sz="half" idx="7"/>
          </p:nvPr>
        </p:nvSpPr>
        <p:spPr/>
        <p:txBody>
          <a:bodyPr/>
          <a:lstStyle>
            <a:lvl1pPr>
              <a:defRPr/>
            </a:lvl1pPr>
          </a:lstStyle>
          <a:p>
            <a:pPr lvl="0"/>
            <a:endParaRPr lang="nl-NL"/>
          </a:p>
        </p:txBody>
      </p:sp>
      <p:sp>
        <p:nvSpPr>
          <p:cNvPr id="7" name="Tijdelijke aanduiding voor voettekst 11">
            <a:extLst>
              <a:ext uri="{FF2B5EF4-FFF2-40B4-BE49-F238E27FC236}">
                <a16:creationId xmlns:a16="http://schemas.microsoft.com/office/drawing/2014/main" id="{57F275C9-9F6F-4982-8DEE-7D5B19571CD3}"/>
              </a:ext>
            </a:extLst>
          </p:cNvPr>
          <p:cNvSpPr txBox="1">
            <a:spLocks noGrp="1"/>
          </p:cNvSpPr>
          <p:nvPr>
            <p:ph type="ftr" sz="quarter" idx="9"/>
          </p:nvPr>
        </p:nvSpPr>
        <p:spPr/>
        <p:txBody>
          <a:bodyPr/>
          <a:lstStyle>
            <a:lvl1pPr>
              <a:defRPr/>
            </a:lvl1pPr>
          </a:lstStyle>
          <a:p>
            <a:pPr lvl="0"/>
            <a:endParaRPr lang="nl-NL"/>
          </a:p>
        </p:txBody>
      </p:sp>
      <p:sp>
        <p:nvSpPr>
          <p:cNvPr id="8" name="Tijdelijke aanduiding voor dianummer 12">
            <a:extLst>
              <a:ext uri="{FF2B5EF4-FFF2-40B4-BE49-F238E27FC236}">
                <a16:creationId xmlns:a16="http://schemas.microsoft.com/office/drawing/2014/main" id="{2086DC61-0E19-4D7B-ACB2-C87E2BC5B733}"/>
              </a:ext>
            </a:extLst>
          </p:cNvPr>
          <p:cNvSpPr txBox="1">
            <a:spLocks noGrp="1"/>
          </p:cNvSpPr>
          <p:nvPr>
            <p:ph type="sldNum" sz="quarter" idx="8"/>
          </p:nvPr>
        </p:nvSpPr>
        <p:spPr/>
        <p:txBody>
          <a:bodyPr/>
          <a:lstStyle>
            <a:lvl1pPr>
              <a:defRPr/>
            </a:lvl1pPr>
          </a:lstStyle>
          <a:p>
            <a:pPr lvl="0"/>
            <a:fld id="{9355AF47-E46C-4DCD-A639-11422A29129A}" type="slidenum">
              <a:t>‹nr.›</a:t>
            </a:fld>
            <a:endParaRPr lang="nl-NL"/>
          </a:p>
        </p:txBody>
      </p:sp>
      <p:pic>
        <p:nvPicPr>
          <p:cNvPr id="9" name="Afbeelding 10">
            <a:extLst>
              <a:ext uri="{FF2B5EF4-FFF2-40B4-BE49-F238E27FC236}">
                <a16:creationId xmlns:a16="http://schemas.microsoft.com/office/drawing/2014/main" id="{82F4A131-3AB2-4306-8D91-4E119380688D}"/>
              </a:ext>
            </a:extLst>
          </p:cNvPr>
          <p:cNvPicPr>
            <a:picLocks noChangeAspect="1"/>
          </p:cNvPicPr>
          <p:nvPr/>
        </p:nvPicPr>
        <p:blipFill>
          <a:blip r:embed="rId2"/>
          <a:srcRect/>
          <a:stretch>
            <a:fillRect/>
          </a:stretch>
        </p:blipFill>
        <p:spPr>
          <a:xfrm>
            <a:off x="4229099" y="1078"/>
            <a:ext cx="685800" cy="1008061"/>
          </a:xfrm>
          <a:prstGeom prst="rect">
            <a:avLst/>
          </a:prstGeom>
          <a:noFill/>
          <a:ln>
            <a:noFill/>
          </a:ln>
        </p:spPr>
      </p:pic>
      <p:pic>
        <p:nvPicPr>
          <p:cNvPr id="10" name="Picture 14">
            <a:extLst>
              <a:ext uri="{FF2B5EF4-FFF2-40B4-BE49-F238E27FC236}">
                <a16:creationId xmlns:a16="http://schemas.microsoft.com/office/drawing/2014/main" id="{FE1054E7-5266-41EE-A6BE-B299B3638587}"/>
              </a:ext>
            </a:extLst>
          </p:cNvPr>
          <p:cNvPicPr>
            <a:picLocks noChangeAspect="1"/>
          </p:cNvPicPr>
          <p:nvPr/>
        </p:nvPicPr>
        <p:blipFill>
          <a:blip r:embed="rId3"/>
          <a:srcRect/>
          <a:stretch>
            <a:fillRect/>
          </a:stretch>
        </p:blipFill>
        <p:spPr>
          <a:xfrm>
            <a:off x="7298192" y="5118454"/>
            <a:ext cx="1362282" cy="853436"/>
          </a:xfrm>
          <a:prstGeom prst="rect">
            <a:avLst/>
          </a:prstGeom>
          <a:noFill/>
          <a:ln>
            <a:noFill/>
          </a:ln>
        </p:spPr>
      </p:pic>
    </p:spTree>
    <p:extLst>
      <p:ext uri="{BB962C8B-B14F-4D97-AF65-F5344CB8AC3E}">
        <p14:creationId xmlns:p14="http://schemas.microsoft.com/office/powerpoint/2010/main" val="167453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C7CE147-F7B5-4666-9B6F-9029727FA062}"/>
              </a:ext>
            </a:extLst>
          </p:cNvPr>
          <p:cNvSpPr txBox="1">
            <a:spLocks noGrp="1"/>
          </p:cNvSpPr>
          <p:nvPr>
            <p:ph type="title"/>
          </p:nvPr>
        </p:nvSpPr>
        <p:spPr>
          <a:xfrm>
            <a:off x="476246" y="1052510"/>
            <a:ext cx="8192694" cy="948049"/>
          </a:xfrm>
          <a:prstGeom prst="rect">
            <a:avLst/>
          </a:prstGeom>
          <a:noFill/>
          <a:ln>
            <a:noFill/>
          </a:ln>
        </p:spPr>
        <p:txBody>
          <a:bodyPr vert="horz" wrap="square" lIns="91440" tIns="45720" rIns="91440" bIns="45720" anchor="b" anchorCtr="0" compatLnSpc="1">
            <a:noAutofit/>
          </a:bodyPr>
          <a:lstStyle/>
          <a:p>
            <a:pPr lvl="0"/>
            <a:r>
              <a:rPr lang="nl-NL"/>
              <a:t>Klik om de stijl te bewerken</a:t>
            </a:r>
          </a:p>
        </p:txBody>
      </p:sp>
      <p:sp>
        <p:nvSpPr>
          <p:cNvPr id="3" name="Tijdelijke aanduiding voor tekst 2">
            <a:extLst>
              <a:ext uri="{FF2B5EF4-FFF2-40B4-BE49-F238E27FC236}">
                <a16:creationId xmlns:a16="http://schemas.microsoft.com/office/drawing/2014/main" id="{F8C189EE-6C88-4F17-9B89-1ED23820FCBA}"/>
              </a:ext>
            </a:extLst>
          </p:cNvPr>
          <p:cNvSpPr txBox="1">
            <a:spLocks noGrp="1"/>
          </p:cNvSpPr>
          <p:nvPr>
            <p:ph type="body" idx="1"/>
          </p:nvPr>
        </p:nvSpPr>
        <p:spPr>
          <a:xfrm>
            <a:off x="476246" y="2289483"/>
            <a:ext cx="8192694" cy="3931929"/>
          </a:xfrm>
          <a:prstGeom prst="rect">
            <a:avLst/>
          </a:prstGeom>
          <a:noFill/>
          <a:ln>
            <a:noFill/>
          </a:ln>
        </p:spPr>
        <p:txBody>
          <a:bodyPr vert="horz" wrap="square" lIns="91440" tIns="45720" rIns="91440" bIns="45720" anchor="t" anchorCtr="0" compatLnSpc="1">
            <a:no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a:p>
            <a:pPr lvl="5"/>
            <a:r>
              <a:rPr lang="nl-NL"/>
              <a:t>Zesde niveau</a:t>
            </a:r>
          </a:p>
          <a:p>
            <a:pPr lvl="6"/>
            <a:r>
              <a:rPr lang="nl-NL"/>
              <a:t>Zevende niveau</a:t>
            </a:r>
          </a:p>
          <a:p>
            <a:pPr lvl="7"/>
            <a:r>
              <a:rPr lang="nl-NL"/>
              <a:t>Achtste niveau</a:t>
            </a:r>
          </a:p>
          <a:p>
            <a:pPr lvl="8"/>
            <a:r>
              <a:rPr lang="nl-NL"/>
              <a:t>Negende niveau</a:t>
            </a:r>
          </a:p>
          <a:p>
            <a:pPr lvl="8"/>
            <a:endParaRPr lang="nl-NL"/>
          </a:p>
        </p:txBody>
      </p:sp>
      <p:sp>
        <p:nvSpPr>
          <p:cNvPr id="4" name="Tijdelijke aanduiding voor datum 3">
            <a:extLst>
              <a:ext uri="{FF2B5EF4-FFF2-40B4-BE49-F238E27FC236}">
                <a16:creationId xmlns:a16="http://schemas.microsoft.com/office/drawing/2014/main" id="{0127305C-6082-4D51-8BB4-A319EFC1E211}"/>
              </a:ext>
            </a:extLst>
          </p:cNvPr>
          <p:cNvSpPr txBox="1">
            <a:spLocks noGrp="1"/>
          </p:cNvSpPr>
          <p:nvPr>
            <p:ph type="dt" sz="half" idx="2"/>
          </p:nvPr>
        </p:nvSpPr>
        <p:spPr>
          <a:xfrm>
            <a:off x="476246" y="6543492"/>
            <a:ext cx="3752853" cy="264270"/>
          </a:xfrm>
          <a:prstGeom prst="rect">
            <a:avLst/>
          </a:prstGeom>
          <a:noFill/>
          <a:ln>
            <a:noFill/>
          </a:ln>
        </p:spPr>
        <p:txBody>
          <a:bodyPr vert="horz" wrap="square" lIns="91440" tIns="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050" b="0" i="0" u="none" strike="noStrike" kern="1200" cap="none" spc="0" baseline="0">
                <a:solidFill>
                  <a:srgbClr val="A6A6A6"/>
                </a:solidFill>
                <a:uFillTx/>
                <a:latin typeface="Verdana"/>
              </a:defRPr>
            </a:lvl1pPr>
          </a:lstStyle>
          <a:p>
            <a:pPr lvl="0"/>
            <a:endParaRPr lang="nl-NL"/>
          </a:p>
        </p:txBody>
      </p:sp>
      <p:sp>
        <p:nvSpPr>
          <p:cNvPr id="5" name="Tijdelijke aanduiding voor voettekst 4">
            <a:extLst>
              <a:ext uri="{FF2B5EF4-FFF2-40B4-BE49-F238E27FC236}">
                <a16:creationId xmlns:a16="http://schemas.microsoft.com/office/drawing/2014/main" id="{95119DD9-6F89-43B6-8F41-6AA0BF20445F}"/>
              </a:ext>
            </a:extLst>
          </p:cNvPr>
          <p:cNvSpPr txBox="1">
            <a:spLocks noGrp="1"/>
          </p:cNvSpPr>
          <p:nvPr>
            <p:ph type="ftr" sz="quarter" idx="3"/>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050" b="0" i="0" u="none" strike="noStrike" kern="1200" cap="none" spc="0" baseline="0">
                <a:solidFill>
                  <a:srgbClr val="A6A6A6"/>
                </a:solidFill>
                <a:uFillTx/>
                <a:latin typeface="Verdana"/>
              </a:defRPr>
            </a:lvl1pPr>
          </a:lstStyle>
          <a:p>
            <a:pPr lvl="0"/>
            <a:endParaRPr lang="nl-NL"/>
          </a:p>
        </p:txBody>
      </p:sp>
      <p:sp>
        <p:nvSpPr>
          <p:cNvPr id="6" name="Tijdelijke aanduiding voor dianummer 5">
            <a:extLst>
              <a:ext uri="{FF2B5EF4-FFF2-40B4-BE49-F238E27FC236}">
                <a16:creationId xmlns:a16="http://schemas.microsoft.com/office/drawing/2014/main" id="{99FFDCFC-E3E5-4070-A651-12668F16EB0C}"/>
              </a:ext>
            </a:extLst>
          </p:cNvPr>
          <p:cNvSpPr txBox="1">
            <a:spLocks noGrp="1"/>
          </p:cNvSpPr>
          <p:nvPr>
            <p:ph type="sldNum" sz="quarter" idx="4"/>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050" b="0" i="0" u="none" strike="noStrike" kern="1200" cap="none" spc="0" baseline="0">
                <a:solidFill>
                  <a:srgbClr val="A6A6A6"/>
                </a:solidFill>
                <a:uFillTx/>
                <a:latin typeface="Verdana"/>
              </a:defRPr>
            </a:lvl1pPr>
          </a:lstStyle>
          <a:p>
            <a:pPr lvl="0"/>
            <a:fld id="{82B42202-F775-43AF-BF7B-C10FE5EFE216}" type="slidenum">
              <a:t>‹nr.›</a:t>
            </a:fld>
            <a:endParaRPr lang="nl-NL"/>
          </a:p>
        </p:txBody>
      </p:sp>
      <p:pic>
        <p:nvPicPr>
          <p:cNvPr id="7" name="Afbeelding 7">
            <a:extLst>
              <a:ext uri="{FF2B5EF4-FFF2-40B4-BE49-F238E27FC236}">
                <a16:creationId xmlns:a16="http://schemas.microsoft.com/office/drawing/2014/main" id="{7AEE0FCA-66CC-4B79-A7ED-E00486ADB876}"/>
              </a:ext>
            </a:extLst>
          </p:cNvPr>
          <p:cNvPicPr>
            <a:picLocks noChangeAspect="1"/>
          </p:cNvPicPr>
          <p:nvPr/>
        </p:nvPicPr>
        <p:blipFill>
          <a:blip r:embed="rId39"/>
          <a:srcRect/>
          <a:stretch>
            <a:fillRect/>
          </a:stretch>
        </p:blipFill>
        <p:spPr>
          <a:xfrm>
            <a:off x="4229099" y="1078"/>
            <a:ext cx="685800" cy="1008061"/>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Lst>
  <p:txStyles>
    <p:titleStyle>
      <a:lvl1pPr marL="0" marR="0" lvl="0" indent="0" algn="l" defTabSz="914400" rtl="0" fontAlgn="auto" hangingPunct="1">
        <a:lnSpc>
          <a:spcPct val="90000"/>
        </a:lnSpc>
        <a:spcBef>
          <a:spcPts val="0"/>
        </a:spcBef>
        <a:spcAft>
          <a:spcPts val="0"/>
        </a:spcAft>
        <a:buNone/>
        <a:tabLst/>
        <a:defRPr lang="nl-NL" sz="3600" b="0" i="0" u="none" strike="noStrike" kern="1200" cap="none" spc="0" baseline="0">
          <a:solidFill>
            <a:srgbClr val="42145F"/>
          </a:solidFill>
          <a:uFillTx/>
          <a:latin typeface="Verdana"/>
        </a:defRPr>
      </a:lvl1pPr>
    </p:titleStyle>
    <p:bodyStyle>
      <a:lvl1pPr marL="316803" marR="0" lvl="0" indent="-316803" algn="l" defTabSz="914400" rtl="0" fontAlgn="auto" hangingPunct="1">
        <a:lnSpc>
          <a:spcPct val="90000"/>
        </a:lnSpc>
        <a:spcBef>
          <a:spcPts val="1200"/>
        </a:spcBef>
        <a:spcAft>
          <a:spcPts val="0"/>
        </a:spcAft>
        <a:buClr>
          <a:srgbClr val="42145F"/>
        </a:buClr>
        <a:buSzPct val="80000"/>
        <a:buFont typeface="Verdana" pitchFamily="34"/>
        <a:buChar char="›"/>
        <a:tabLst/>
        <a:defRPr lang="nl-NL" sz="2400" b="0" i="0" u="none" strike="noStrike" kern="1200" cap="none" spc="0" baseline="0">
          <a:solidFill>
            <a:srgbClr val="000000"/>
          </a:solidFill>
          <a:uFillTx/>
          <a:latin typeface="Verdana"/>
        </a:defRPr>
      </a:lvl1pPr>
      <a:lvl2pPr marL="630003" marR="0" lvl="1" indent="-316803" algn="l" defTabSz="914400" rtl="0" fontAlgn="auto" hangingPunct="1">
        <a:lnSpc>
          <a:spcPct val="90000"/>
        </a:lnSpc>
        <a:spcBef>
          <a:spcPts val="1000"/>
        </a:spcBef>
        <a:spcAft>
          <a:spcPts val="0"/>
        </a:spcAft>
        <a:buClr>
          <a:srgbClr val="42145F"/>
        </a:buClr>
        <a:buSzPct val="100000"/>
        <a:buFont typeface="Verdana" pitchFamily="34"/>
        <a:buChar char="–"/>
        <a:tabLst/>
        <a:defRPr lang="nl-NL" sz="2000" b="0" i="0" u="none" strike="noStrike" kern="1200" cap="none" spc="0" baseline="0">
          <a:solidFill>
            <a:srgbClr val="000000"/>
          </a:solidFill>
          <a:uFillTx/>
          <a:latin typeface="Verdana"/>
        </a:defRPr>
      </a:lvl2pPr>
      <a:lvl3pPr marL="946797" marR="0" lvl="2" indent="-316803" algn="l" defTabSz="914400" rtl="0" fontAlgn="auto" hangingPunct="1">
        <a:lnSpc>
          <a:spcPct val="90000"/>
        </a:lnSpc>
        <a:spcBef>
          <a:spcPts val="800"/>
        </a:spcBef>
        <a:spcAft>
          <a:spcPts val="0"/>
        </a:spcAft>
        <a:buClr>
          <a:srgbClr val="42145F"/>
        </a:buClr>
        <a:buSzPct val="100000"/>
        <a:buFont typeface="Wingdings" pitchFamily="2"/>
        <a:buChar char="§"/>
        <a:tabLst/>
        <a:defRPr lang="nl-NL" sz="1800" b="0" i="0" u="none" strike="noStrike" kern="1200" cap="none" spc="0" baseline="0">
          <a:solidFill>
            <a:srgbClr val="000000"/>
          </a:solidFill>
          <a:uFillTx/>
          <a:latin typeface="Verdana"/>
        </a:defRPr>
      </a:lvl3pPr>
      <a:lvl4pPr marL="1259997" marR="0" lvl="3" indent="-316803" algn="l" defTabSz="914400" rtl="0" fontAlgn="auto" hangingPunct="1">
        <a:lnSpc>
          <a:spcPct val="90000"/>
        </a:lnSpc>
        <a:spcBef>
          <a:spcPts val="600"/>
        </a:spcBef>
        <a:spcAft>
          <a:spcPts val="0"/>
        </a:spcAft>
        <a:buClr>
          <a:srgbClr val="42145F"/>
        </a:buClr>
        <a:buSzPct val="100000"/>
        <a:buFont typeface="Arial" pitchFamily="34"/>
        <a:buChar char="•"/>
        <a:tabLst/>
        <a:defRPr lang="nl-NL" sz="1800" b="0" i="0" u="none" strike="noStrike" kern="1200" cap="none" spc="0" baseline="0">
          <a:solidFill>
            <a:srgbClr val="000000"/>
          </a:solidFill>
          <a:uFillTx/>
          <a:latin typeface="Verdana"/>
        </a:defRPr>
      </a:lvl4pPr>
      <a:lvl5pPr marL="1576800" marR="0" lvl="4" indent="-316803" algn="l" defTabSz="914400" rtl="0" fontAlgn="auto" hangingPunct="1">
        <a:lnSpc>
          <a:spcPct val="90000"/>
        </a:lnSpc>
        <a:spcBef>
          <a:spcPts val="600"/>
        </a:spcBef>
        <a:spcAft>
          <a:spcPts val="0"/>
        </a:spcAft>
        <a:buSzPct val="100000"/>
        <a:buFont typeface="Verdana" pitchFamily="34"/>
        <a:buChar char="–"/>
        <a:tabLst/>
        <a:defRPr lang="nl-NL" sz="1600" b="0" i="0" u="none" strike="noStrike" kern="1200" cap="none" spc="0" baseline="0">
          <a:solidFill>
            <a:srgbClr val="42145F"/>
          </a:solidFill>
          <a:uFillTx/>
          <a:latin typeface="Verdana"/>
        </a:defRPr>
      </a:lvl5pPr>
      <a:lvl6pPr marL="1890000" marR="0" lvl="5" indent="-316803" algn="l" defTabSz="914400" rtl="0" fontAlgn="auto" hangingPunct="1">
        <a:lnSpc>
          <a:spcPct val="90000"/>
        </a:lnSpc>
        <a:spcBef>
          <a:spcPts val="600"/>
        </a:spcBef>
        <a:spcAft>
          <a:spcPts val="0"/>
        </a:spcAft>
        <a:buSzPct val="100000"/>
        <a:buFont typeface="Arial" pitchFamily="34"/>
        <a:buChar char="•"/>
        <a:tabLst/>
        <a:defRPr lang="nl-NL" sz="1400" b="0" i="0" u="none" strike="noStrike" kern="1200" cap="none" spc="0" baseline="0">
          <a:solidFill>
            <a:srgbClr val="7F7F7F"/>
          </a:solidFill>
          <a:uFillTx/>
          <a:latin typeface="Verdana"/>
        </a:defRPr>
      </a:lvl6pPr>
      <a:lvl7pPr marL="71999" marR="0" lvl="6" indent="-71999" algn="l" defTabSz="914400" rtl="0" fontAlgn="auto" hangingPunct="1">
        <a:lnSpc>
          <a:spcPct val="90000"/>
        </a:lnSpc>
        <a:spcBef>
          <a:spcPts val="600"/>
        </a:spcBef>
        <a:spcAft>
          <a:spcPts val="0"/>
        </a:spcAft>
        <a:buSzPct val="25000"/>
        <a:buFont typeface="Verdana" pitchFamily="34"/>
        <a:buChar char=" "/>
        <a:tabLst/>
        <a:defRPr lang="nl-NL" sz="1200" b="1" i="0" u="none" strike="noStrike" kern="1200" cap="none" spc="0" baseline="0">
          <a:solidFill>
            <a:srgbClr val="42145F"/>
          </a:solidFill>
          <a:uFillTx/>
          <a:latin typeface="Verdana"/>
        </a:defRPr>
      </a:lvl7pPr>
      <a:lvl8pPr marL="71999" marR="0" lvl="7" indent="-71999" algn="l" defTabSz="914400" rtl="0" fontAlgn="auto" hangingPunct="1">
        <a:lnSpc>
          <a:spcPct val="90000"/>
        </a:lnSpc>
        <a:spcBef>
          <a:spcPts val="600"/>
        </a:spcBef>
        <a:spcAft>
          <a:spcPts val="0"/>
        </a:spcAft>
        <a:buSzPct val="25000"/>
        <a:buFont typeface="Verdana" pitchFamily="34"/>
        <a:buChar char=" "/>
        <a:tabLst/>
        <a:defRPr lang="nl-NL" sz="1200" b="0" i="0" u="none" strike="noStrike" kern="1200" cap="none" spc="0" baseline="0">
          <a:solidFill>
            <a:srgbClr val="595959"/>
          </a:solidFill>
          <a:uFillTx/>
          <a:latin typeface="Verdana"/>
        </a:defRPr>
      </a:lvl8pPr>
      <a:lvl9pPr marL="215999" marR="0" lvl="8" indent="-143999" algn="l" defTabSz="914400" rtl="0" fontAlgn="auto" hangingPunct="1">
        <a:lnSpc>
          <a:spcPct val="90000"/>
        </a:lnSpc>
        <a:spcBef>
          <a:spcPts val="600"/>
        </a:spcBef>
        <a:spcAft>
          <a:spcPts val="0"/>
        </a:spcAft>
        <a:buClr>
          <a:srgbClr val="42145F"/>
        </a:buClr>
        <a:buSzPct val="100000"/>
        <a:buFont typeface="Verdana" pitchFamily="34"/>
        <a:buChar char="–"/>
        <a:tabLst/>
        <a:defRPr lang="nl-NL" sz="1200" b="0" i="0" u="none" strike="noStrike" kern="1200" cap="none" spc="0" baseline="0">
          <a:solidFill>
            <a:srgbClr val="595959"/>
          </a:solidFill>
          <a:uFillTx/>
          <a:latin typeface="Verdan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jdelijke aanduiding voor datum 3">
            <a:extLst>
              <a:ext uri="{FF2B5EF4-FFF2-40B4-BE49-F238E27FC236}">
                <a16:creationId xmlns:a16="http://schemas.microsoft.com/office/drawing/2014/main" id="{BAB9E514-225A-47C0-BC6D-B2C83E12606F}"/>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p:txBody>
      </p:sp>
      <p:sp>
        <p:nvSpPr>
          <p:cNvPr id="3" name="Tijdelijke aanduiding voor voettekst 4">
            <a:extLst>
              <a:ext uri="{FF2B5EF4-FFF2-40B4-BE49-F238E27FC236}">
                <a16:creationId xmlns:a16="http://schemas.microsoft.com/office/drawing/2014/main" id="{14110D01-6492-4E0D-AAA9-352E927F6982}"/>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p:txBody>
      </p:sp>
      <p:sp>
        <p:nvSpPr>
          <p:cNvPr id="4" name="Tijdelijke aanduiding voor dianummer 5">
            <a:extLst>
              <a:ext uri="{FF2B5EF4-FFF2-40B4-BE49-F238E27FC236}">
                <a16:creationId xmlns:a16="http://schemas.microsoft.com/office/drawing/2014/main" id="{751AEB92-57EB-4151-88ED-B1BC94D94DFF}"/>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767329C-DB16-44D3-9D4F-B7E31E31D187}" type="slidenum">
              <a:t>1</a:t>
            </a:fld>
            <a:endParaRPr lang="nl-NL" sz="1050" b="0" i="0" u="none" strike="noStrike" kern="1200" cap="none" spc="0" baseline="0">
              <a:solidFill>
                <a:srgbClr val="E2DBE6"/>
              </a:solidFill>
              <a:uFillTx/>
              <a:latin typeface="Verdana"/>
            </a:endParaRPr>
          </a:p>
        </p:txBody>
      </p:sp>
      <p:sp>
        <p:nvSpPr>
          <p:cNvPr id="5" name="Rechthoek 2">
            <a:extLst>
              <a:ext uri="{FF2B5EF4-FFF2-40B4-BE49-F238E27FC236}">
                <a16:creationId xmlns:a16="http://schemas.microsoft.com/office/drawing/2014/main" id="{11C514F1-E060-42E9-8852-9810B70842DA}"/>
              </a:ext>
            </a:extLst>
          </p:cNvPr>
          <p:cNvSpPr/>
          <p:nvPr/>
        </p:nvSpPr>
        <p:spPr>
          <a:xfrm>
            <a:off x="179515" y="1340766"/>
            <a:ext cx="8712970" cy="3970315"/>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000" b="1" i="0" u="none" strike="noStrike" kern="1200" cap="none" spc="0" baseline="0">
                <a:solidFill>
                  <a:srgbClr val="000000"/>
                </a:solidFill>
                <a:uFillTx/>
                <a:latin typeface="Verdana"/>
              </a:rPr>
              <a:t>Stappenplan t.b.v.</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000" b="1" i="0" u="none" strike="noStrike" kern="1200" cap="none" spc="0" baseline="0">
              <a:solidFill>
                <a:srgbClr val="000000"/>
              </a:solidFill>
              <a:uFillTx/>
              <a:latin typeface="Verdana"/>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000" b="1" i="0" u="none" strike="noStrike" kern="1200" cap="none" spc="0" baseline="0">
                <a:solidFill>
                  <a:srgbClr val="000000"/>
                </a:solidFill>
                <a:uFillTx/>
                <a:latin typeface="Verdana"/>
              </a:rPr>
              <a:t>Actieplannen informatiehuishouding rijksorganisaties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Verdana"/>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Verdana"/>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400" b="1" i="0" u="none" strike="noStrike" kern="1200" cap="none" spc="0" baseline="0">
                <a:solidFill>
                  <a:srgbClr val="000000"/>
                </a:solidFill>
                <a:uFillTx/>
                <a:latin typeface="Verdana"/>
              </a:rPr>
              <a:t>		“een handreiking - checklist”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400" b="1" i="0" u="none" strike="noStrike" kern="1200" cap="none" spc="0" baseline="0">
                <a:solidFill>
                  <a:srgbClr val="000000"/>
                </a:solidFill>
                <a:uFillTx/>
                <a:latin typeface="Verdana"/>
              </a:rPr>
              <a:t>			(geen blauwdruk)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Verdana"/>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Verdana"/>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400" b="1" i="0" u="none" strike="noStrike" kern="1200" cap="none" spc="0" baseline="0">
                <a:solidFill>
                  <a:srgbClr val="000000"/>
                </a:solidFill>
                <a:uFillTx/>
                <a:latin typeface="Verdana"/>
              </a:rPr>
              <a:t>Eric Peters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400" b="1" i="0" u="none" strike="noStrike" kern="1200" cap="none" spc="0" baseline="0">
                <a:solidFill>
                  <a:srgbClr val="000000"/>
                </a:solidFill>
                <a:uFillTx/>
                <a:latin typeface="Verdana"/>
              </a:rPr>
              <a:t>RDDI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A170CCF0-9DCE-45AE-829C-C668592CCF10}"/>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092548E2-DA53-40E0-8E39-38ACA7B1E02E}"/>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532CFB3D-BAC9-426A-8C88-4B3DBA8D26C6}"/>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83F5495-F23C-4D58-B860-6AC7CB3DD3FB}" type="slidenum">
              <a:t>10</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56B35CA7-4BA8-4709-9E49-71065F655096}"/>
              </a:ext>
            </a:extLst>
          </p:cNvPr>
          <p:cNvSpPr/>
          <p:nvPr/>
        </p:nvSpPr>
        <p:spPr>
          <a:xfrm>
            <a:off x="395532" y="1196748"/>
            <a:ext cx="8496943" cy="2862318"/>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Vervolg stap 6. Stel het actieplan op</a:t>
            </a: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Prioriteren binnen de eigen organisatie van de eigen projecten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Toetsen binnen de organisatie de haalbaarheid en doorlooptijd van het eigen plan (eigen uitvoeringstoets)</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Vast (laten) stellen van het plan binnen de eigen organisatie</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Indienen van het plan bij de regeringscommissaris uiterlijk 1 juli 2021. Indien mogelijk zoveel eerder als mogelijk. Na beoordeling door het team regeringscommissaris en besluitvorming kunnen middelen dan op zijn vroegst bij najaarsnota worden toegekend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727611E-9B2C-4835-9402-E00547336380}"/>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D2F85A53-B263-430A-B352-B71B589004E9}"/>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2AC1F4C0-B5FD-4A07-9276-9BA64D0DA33E}"/>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43EC878-62BF-4D80-9115-306BA8B49F0D}" type="slidenum">
              <a:t>11</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DFEFB4EA-CD7B-49A0-9030-868ABE0F44FE}"/>
              </a:ext>
            </a:extLst>
          </p:cNvPr>
          <p:cNvSpPr/>
          <p:nvPr/>
        </p:nvSpPr>
        <p:spPr>
          <a:xfrm>
            <a:off x="395532" y="1166838"/>
            <a:ext cx="8640961" cy="2862318"/>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7. Neem kennis van de follow-up na 1 juli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Kennisnemen van de procesbeschrijving rond het inleveren en het beoordelen van de actieplannen informatiehuishouding per organisatie (onder meer notitie Financiële paragraaf POK informatiehuishouding)</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Zorgdragen voor een goede borging van de met deze middelen bekostigde trajecten in de eigen planning &amp; control-cyclus. Gevraagd en ongevraagd tijdig rapporteren van de voortgang en afwijkingen van de verwachte bestedingen. Over de opzet en frequentie van de voortgangsrapportages voor het programma volgt voor 1 juli duidelijkheid (regeringscommissaris)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7BDD5B6-76F8-4044-AE00-E1108CEF653A}"/>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163F8AB2-B5FD-4594-BED1-551EB0149E80}"/>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DA995C86-462F-4550-A84D-254F4C96BB03}"/>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EC6DF29-B537-4B7E-A8D0-6C7573FF72AC}" type="slidenum">
              <a:t>12</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CF537E1B-050C-47C1-831D-4D1EEF39B8BB}"/>
              </a:ext>
            </a:extLst>
          </p:cNvPr>
          <p:cNvSpPr/>
          <p:nvPr/>
        </p:nvSpPr>
        <p:spPr>
          <a:xfrm>
            <a:off x="251524" y="1166847"/>
            <a:ext cx="6606475" cy="4524314"/>
          </a:xfrm>
          <a:prstGeom prst="rect">
            <a:avLst/>
          </a:prstGeom>
          <a:noFill/>
          <a:ln>
            <a:noFill/>
            <a:prstDash val="solid"/>
          </a:ln>
        </p:spPr>
        <p:txBody>
          <a:bodyPr vert="horz" wrap="square" lIns="91440" tIns="45720" rIns="91440" bIns="45720" anchor="t" anchorCtr="0" compatLnSpc="1">
            <a:spAutoFit/>
          </a:bodyPr>
          <a:lstStyle/>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Kennis- en ervaringen delen met elkaar</a:t>
            </a: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1" i="0" u="none" strike="noStrike" kern="1200" cap="none" spc="0" baseline="0">
              <a:solidFill>
                <a:srgbClr val="000000"/>
              </a:solidFill>
              <a:uFillTx/>
              <a:latin typeface="Calibri"/>
              <a:ea typeface="Calibri"/>
              <a:cs typeface="Times New Roman"/>
            </a:endParaRP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Gebruik de goede voorbeelden en de koplopers</a:t>
            </a: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1" i="0" u="none" strike="noStrike" kern="1200" cap="none" spc="0" baseline="0">
              <a:solidFill>
                <a:srgbClr val="000000"/>
              </a:solidFill>
              <a:uFillTx/>
              <a:latin typeface="Calibri"/>
              <a:ea typeface="Calibri"/>
              <a:cs typeface="Times New Roman"/>
            </a:endParaRP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RDDI:  faciliteert/informeert/verbindt</a:t>
            </a: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1" i="0" u="none" strike="noStrike" kern="1200" cap="none" spc="0" baseline="0">
              <a:solidFill>
                <a:srgbClr val="000000"/>
              </a:solidFill>
              <a:uFillTx/>
              <a:latin typeface="Calibri"/>
              <a:ea typeface="Calibri"/>
              <a:cs typeface="Times New Roman"/>
            </a:endParaRP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1" i="0" u="none" strike="noStrike" kern="1200" cap="none" spc="0" baseline="0">
              <a:solidFill>
                <a:srgbClr val="000000"/>
              </a:solidFill>
              <a:uFillTx/>
              <a:latin typeface="Calibri"/>
              <a:ea typeface="Calibri"/>
              <a:cs typeface="Times New Roman"/>
            </a:endParaRP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1" i="0" u="none" strike="noStrike" kern="1200" cap="none" spc="0" baseline="0">
              <a:solidFill>
                <a:srgbClr val="000000"/>
              </a:solidFill>
              <a:uFillTx/>
              <a:latin typeface="Calibri"/>
              <a:ea typeface="Calibri"/>
              <a:cs typeface="Times New Roman"/>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			</a:t>
            </a:r>
            <a:r>
              <a:rPr lang="nl-NL" sz="2400" b="1" i="0" u="none" strike="noStrike" kern="1200" cap="none" spc="0" baseline="0">
                <a:solidFill>
                  <a:srgbClr val="000000"/>
                </a:solidFill>
                <a:uFillTx/>
                <a:latin typeface="Calibri"/>
                <a:ea typeface="Calibri"/>
                <a:cs typeface="Times New Roman"/>
              </a:rPr>
              <a:t>VRAGEN?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Calibri"/>
              <a:ea typeface="Calibri"/>
              <a:cs typeface="Times New Roman"/>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Calibri"/>
              <a:ea typeface="Calibri"/>
              <a:cs typeface="Times New Roman"/>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Calibri"/>
              <a:ea typeface="Calibri"/>
              <a:cs typeface="Times New Roman"/>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2400" b="1" i="0" u="none" strike="noStrike" kern="1200" cap="none" spc="0" baseline="0">
              <a:solidFill>
                <a:srgbClr val="000000"/>
              </a:solidFill>
              <a:uFillTx/>
              <a:latin typeface="Calibri"/>
              <a:ea typeface="Calibri"/>
              <a:cs typeface="Times New Roman"/>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2400" b="1" i="0" u="none" strike="noStrike" kern="1200" cap="none" spc="0" baseline="0">
                <a:solidFill>
                  <a:srgbClr val="000000"/>
                </a:solidFill>
                <a:uFillTx/>
                <a:latin typeface="Calibri"/>
                <a:ea typeface="Calibri"/>
                <a:cs typeface="Times New Roman"/>
              </a:rPr>
              <a:t>https://www.informatiehuishouding.nl/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ADC19BE-4F86-4412-8369-804B0051C6A0}"/>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C66B1941-AB36-440B-8CC0-FA8304D77988}"/>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5A26E1E9-2E80-4CB7-89A3-42446ABD4AB9}"/>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62B01EE-DCF3-48B5-9137-86F9979B51C3}" type="slidenum">
              <a:t>2</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C576F3CC-4756-4678-BF2B-5A006A54E7EC}"/>
              </a:ext>
            </a:extLst>
          </p:cNvPr>
          <p:cNvSpPr/>
          <p:nvPr/>
        </p:nvSpPr>
        <p:spPr>
          <a:xfrm>
            <a:off x="539550" y="1412775"/>
            <a:ext cx="8424934" cy="2031321"/>
          </a:xfrm>
          <a:prstGeom prst="rect">
            <a:avLst/>
          </a:prstGeom>
          <a:noFill/>
          <a:ln>
            <a:noFill/>
            <a:prstDash val="solid"/>
          </a:ln>
        </p:spPr>
        <p:txBody>
          <a:bodyPr vert="horz" wrap="square" lIns="91440" tIns="45720" rIns="91440" bIns="45720" anchor="t" anchorCtr="0" compatLnSpc="1">
            <a:spAutoFit/>
          </a:bodyPr>
          <a:lstStyle/>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Verdana"/>
              </a:rPr>
              <a:t>Het generiek actieplan informatiehuishouding </a:t>
            </a:r>
            <a:r>
              <a:rPr lang="nl-NL" sz="1800" b="1" i="0" u="none" strike="noStrike" kern="1200" cap="none" spc="0" baseline="0">
                <a:solidFill>
                  <a:srgbClr val="000000"/>
                </a:solidFill>
                <a:uFillTx/>
                <a:latin typeface="Verdana"/>
              </a:rPr>
              <a:t>Open op Orde </a:t>
            </a:r>
            <a:r>
              <a:rPr lang="nl-NL" sz="1800" b="0" i="0" u="none" strike="noStrike" kern="1200" cap="none" spc="0" baseline="0">
                <a:solidFill>
                  <a:srgbClr val="000000"/>
                </a:solidFill>
                <a:uFillTx/>
                <a:latin typeface="Verdana"/>
              </a:rPr>
              <a:t>is de basis.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Verdana"/>
              </a:rPr>
              <a:t> </a:t>
            </a: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Verdana"/>
              </a:rPr>
              <a:t>De 7 stappen uit dit stappenplan kunnen voor een deel ook parallel aan elkaar worden uitgevoerd.</a:t>
            </a: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Verdana"/>
            </a:endParaRPr>
          </a:p>
          <a:p>
            <a:pPr marL="285750" marR="0" lvl="0" indent="-285750" algn="l" defTabSz="914400" rtl="0" fontAlgn="auto" hangingPunct="1">
              <a:lnSpc>
                <a:spcPct val="100000"/>
              </a:lnSpc>
              <a:spcBef>
                <a:spcPts val="0"/>
              </a:spcBef>
              <a:spcAft>
                <a:spcPts val="0"/>
              </a:spcAft>
              <a:buSzPct val="100000"/>
              <a:buFont typeface="Aria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Verdana"/>
              </a:rPr>
              <a:t>Het is een hulpmiddel geen blauwdruk!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56EDD1D-74F2-4966-B98D-A8F807E55711}"/>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E5B544B6-4EA9-44C4-90A3-BD86A70796AC}"/>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31930B4E-1598-4928-BC71-71C544581B4D}"/>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D8F12E4-7BC3-4F41-B890-AD0E88F3AE13}" type="slidenum">
              <a:t>3</a:t>
            </a:fld>
            <a:endParaRPr lang="nl-NL" sz="1050" b="0" i="0" u="none" strike="noStrike" kern="1200" cap="none" spc="0" baseline="0">
              <a:solidFill>
                <a:srgbClr val="A6A6A6"/>
              </a:solidFill>
              <a:uFillTx/>
              <a:latin typeface="Verdana"/>
            </a:endParaRPr>
          </a:p>
        </p:txBody>
      </p:sp>
      <p:sp>
        <p:nvSpPr>
          <p:cNvPr id="5" name="Rechthoek 5">
            <a:extLst>
              <a:ext uri="{FF2B5EF4-FFF2-40B4-BE49-F238E27FC236}">
                <a16:creationId xmlns:a16="http://schemas.microsoft.com/office/drawing/2014/main" id="{7DB834A4-BEBF-4C2C-86E4-596EE2BAA8B9}"/>
              </a:ext>
            </a:extLst>
          </p:cNvPr>
          <p:cNvSpPr/>
          <p:nvPr/>
        </p:nvSpPr>
        <p:spPr>
          <a:xfrm>
            <a:off x="179515" y="908721"/>
            <a:ext cx="8712970" cy="2585319"/>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1. Beleg het opstellen van het actieplan informatiehuishouding Open op Orde binnen de organisatie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Aanstellen van een projectleider</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Zo hoog mogelijk en brede ophanging project in de organisatie (vb niveau pSG)</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Vaststellen bevoegdheden en verantwoordelijkheden binnen de organisatie en eventuele organisatieonderdelen (uitvoeringsorganisaties, ZBO’s)</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Coördineren eventuele samenloop met andere projecten (gegevensverstrekking, ambtelijk vakmanschap, dienstverlening)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E9BFD4A-BA29-484A-9DBF-CDD04369DB75}"/>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654141FE-803F-4F24-85FE-A5E616FA3470}"/>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C5DCD00B-B556-4F8E-B6EE-633BE516FF35}"/>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123B74F-7E20-4E7D-A0CE-29301562DC32}" type="slidenum">
              <a:t>4</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AA19B9FD-2184-4316-85AA-E37CD16625E9}"/>
              </a:ext>
            </a:extLst>
          </p:cNvPr>
          <p:cNvSpPr/>
          <p:nvPr/>
        </p:nvSpPr>
        <p:spPr>
          <a:xfrm>
            <a:off x="251524" y="1772820"/>
            <a:ext cx="8640961" cy="230832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2. Stel een projectplan voor het organisatieactieplan Open op Orde op</a:t>
            </a: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Nagaan wat er al is en wat er moet gebeuren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Hierbij rekening houden met zowel het uitvoeren van een nulmeting als het opstellen van het actieplan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Nagaan wat hiervoor nodig is</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Beschrijven doel, werkzaamheden en gewenst resultaat</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Opstellen planning (inclusief bestuurlijk traject)</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Samenstellen projectteam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D2E633C2-9DD1-44E0-959A-3D4D8D943A70}"/>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13D26F1C-2F8C-457D-AD47-3C7C5256E057}"/>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p:txBody>
      </p:sp>
      <p:sp>
        <p:nvSpPr>
          <p:cNvPr id="4" name="Tijdelijke aanduiding voor dianummer 3">
            <a:extLst>
              <a:ext uri="{FF2B5EF4-FFF2-40B4-BE49-F238E27FC236}">
                <a16:creationId xmlns:a16="http://schemas.microsoft.com/office/drawing/2014/main" id="{B59B5C0A-DFA4-414B-A0DF-B081E252B3F0}"/>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C3EBFE1-5E7E-4206-8FDF-3EEE49A046B4}" type="slidenum">
              <a:t>5</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ECE10F89-B6DD-4584-A73A-34A15E7D6798}"/>
              </a:ext>
            </a:extLst>
          </p:cNvPr>
          <p:cNvSpPr/>
          <p:nvPr/>
        </p:nvSpPr>
        <p:spPr>
          <a:xfrm>
            <a:off x="179515" y="1196748"/>
            <a:ext cx="8712970" cy="3693316"/>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Vervolg stap 2. Stel een projectplan voor het organisatieactieplan Open op Orde op</a:t>
            </a: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Afbakenen organisatie (wat hoort erbij, welke uitvoeringsorganisaties, ZBO’s, en andere onderdelen, welke daarvan maken een eigen plan en voeren een eigen nulmeting uit (bijvoorbeeld SVB en UWV bij het departement SZW). Een eigen organisatie actieplan moet in ieder geval worden opgesteld door de uitvoeringsorganisaties, ZBO’s en agentschappen die groter dan 500 fte zijn. Dit geldt ook voor de nulmeting. Plannen ten behoeve van kleinere rijksonderdelen mogen geabstraheerd worden verwerkt in de plannen van het moederdepartement. Wel moet dan in het plan worden aangegeven welke organisaties daarin zijn opgenomen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Relateren van financiële onderbouwing opstellen actieplan(startbudget) aan daarvoor in te zetten menskracht en uit te voeren activiteiten. Eventuele verdeling beschikbaar startbudget over organisatieonderdelen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2C6326-6C86-47EE-9BFB-D9BC56A703D0}"/>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318321D6-BDA9-4DB9-BD8A-828540C56F29}"/>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0FF3185D-A10E-4AFA-BB44-3A414A8E2F2C}"/>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BFFF2C2-59A9-4792-B932-02D3FE4FCCC7}" type="slidenum">
              <a:t>6</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7D827366-D519-47B6-998E-3BB0E1E95E07}"/>
              </a:ext>
            </a:extLst>
          </p:cNvPr>
          <p:cNvSpPr/>
          <p:nvPr/>
        </p:nvSpPr>
        <p:spPr>
          <a:xfrm>
            <a:off x="331826" y="1340766"/>
            <a:ext cx="8568952" cy="3416317"/>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3. Zorg dat de capaciteit en kennis voor het opstellen van het actieplan aanwezig en beschikbaar is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Gebruik maken projectteams SSO’s of andere externe specialisten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Kennisnemen van het format actieplan informatiehuishouding en de vereisten aan de nulmeting </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Nagaan wat de reikwijdte van het format voor de organisatie is. Welke projecten kunnen en mogen worden meegenomen en welke vallen er buiten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Gebruik maken van kickoffbijeenkomst, implementatieworkshops, SSO-dagen, overzicht FAQ’s, helpdesk, community en meetups (RDDI meer informatie volgt nog)</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Gebruik maken van informatie over het gewenste procesverloop (kwartiermaker/regerings­commissaris)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1E0AD1E-DA96-476B-9B0A-720DEC030C4D}"/>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282DC5F4-CCE6-4835-9791-660DA2C3C65A}"/>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FE0F113D-CFF5-48AE-869C-EFB6D5629B97}"/>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60DC85B-22A6-41F2-871F-958D5006B5B3}" type="slidenum">
              <a:t>7</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5CA0A506-BE80-4158-9AD7-1024D8FDB7A9}"/>
              </a:ext>
            </a:extLst>
          </p:cNvPr>
          <p:cNvSpPr/>
          <p:nvPr/>
        </p:nvSpPr>
        <p:spPr>
          <a:xfrm>
            <a:off x="395532" y="1340766"/>
            <a:ext cx="8280916" cy="2585319"/>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4. Ga na welke eisen worden gesteld aan de financiering van projecten die in het actieplan worden opgenomen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Nagaan welke eisen aan financiering door aanvullende middelen rijksonderdelen (2021-2026) worden gesteld (zie notitie Financiële paragraaf POK Informatiehuishouding: CIO-Rijk)</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Vaststellen op welke wijze financiële onderbouwing projecten in het actieplan moet worden vastgelegd (kwartiermaker/regeringscommissaris: zie ook notitie Financiële paragraaf POK Informatiehuishouding)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6732AF9-D71C-4789-A7CD-EE6384FF590B}"/>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E11FCE09-BD54-4A81-8C42-B97F40848E78}"/>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96AF11CA-257E-448A-BD95-C420AC6F454C}"/>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B616187-22CC-4CE3-ABE3-3D28A05F7DDD}" type="slidenum">
              <a:t>8</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B8FAB534-461E-452D-9443-4ECB972D5D63}"/>
              </a:ext>
            </a:extLst>
          </p:cNvPr>
          <p:cNvSpPr/>
          <p:nvPr/>
        </p:nvSpPr>
        <p:spPr>
          <a:xfrm>
            <a:off x="179515" y="1052730"/>
            <a:ext cx="8640961" cy="4247314"/>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5. Voer een nulmeting uit voor de huidige situatie van de informatiehuishouding</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Uitvoeren van een nulmeting idealiter voor 1 juli 2021. De nulmeting is de basis voor het actieplan informatiehuishouding. Met de nulmeting krijgt de organisatie inzicht in de startsituatie, welke verbeteringen haalbaar zijn en op welke termijn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Indien dit niet mogelijk is kan de nulmeting worden gebruikt als toetssteen van het actieplan. De meting kan dan als activiteit in het actieplan worden opgenomen met een deadline van aanlevering bij de regeringscommissaris op 1 december 2021 </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De nulmeting vindt plaats langs de vier actielijnen uit het generiek actieplan informatiehuishouding Open op Orde: (1) informatieprofessional en medewerker, (2) hoeveelheid en aard van informatie, (3) Duurzame toegankelijkheid systemen en (4) sturing en naleving). De nulmeting is gebaseerd op de DIN-methode: Doel-Inspanningen-Netwerk, dit is een visualisatie van het plan/programma waarin de samenhang tussen doelen en inspanningen zichtbaar wordt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4C8BF96-BB89-4EBC-AA71-8B9662CD442B}"/>
              </a:ext>
            </a:extLst>
          </p:cNvPr>
          <p:cNvSpPr txBox="1"/>
          <p:nvPr/>
        </p:nvSpPr>
        <p:spPr>
          <a:xfrm>
            <a:off x="476246" y="6543492"/>
            <a:ext cx="3752853" cy="264270"/>
          </a:xfrm>
          <a:prstGeom prst="rect">
            <a:avLst/>
          </a:prstGeom>
          <a:noFill/>
          <a:ln>
            <a:noFill/>
          </a:ln>
        </p:spPr>
        <p:txBody>
          <a:bodyPr vert="horz" wrap="square" lIns="91440" tIns="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28 april 2021</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3" name="Tijdelijke aanduiding voor voettekst 2">
            <a:extLst>
              <a:ext uri="{FF2B5EF4-FFF2-40B4-BE49-F238E27FC236}">
                <a16:creationId xmlns:a16="http://schemas.microsoft.com/office/drawing/2014/main" id="{51AC1B2C-E6DA-4877-84C8-7DC9EE043DA3}"/>
              </a:ext>
            </a:extLst>
          </p:cNvPr>
          <p:cNvSpPr txBox="1"/>
          <p:nvPr/>
        </p:nvSpPr>
        <p:spPr>
          <a:xfrm>
            <a:off x="476246" y="6221413"/>
            <a:ext cx="3752853" cy="322079"/>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050" b="0" i="0" u="none" strike="noStrike" kern="1200" cap="none" spc="0" baseline="0">
                <a:solidFill>
                  <a:srgbClr val="E2DBE6"/>
                </a:solidFill>
                <a:effectLst>
                  <a:outerShdw dist="38096" dir="2700000">
                    <a:srgbClr val="000000"/>
                  </a:outerShdw>
                </a:effectLst>
                <a:uFillTx/>
                <a:latin typeface="Verdana"/>
              </a:rPr>
              <a:t>Informatiesessie Open op Orde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050" b="0" i="0" u="none" strike="noStrike" kern="1200" cap="none" spc="0" baseline="0">
              <a:solidFill>
                <a:srgbClr val="A6A6A6"/>
              </a:solidFill>
              <a:uFillTx/>
              <a:latin typeface="Verdana"/>
            </a:endParaRPr>
          </a:p>
        </p:txBody>
      </p:sp>
      <p:sp>
        <p:nvSpPr>
          <p:cNvPr id="4" name="Tijdelijke aanduiding voor dianummer 3">
            <a:extLst>
              <a:ext uri="{FF2B5EF4-FFF2-40B4-BE49-F238E27FC236}">
                <a16:creationId xmlns:a16="http://schemas.microsoft.com/office/drawing/2014/main" id="{298BE6B1-A226-4733-AA51-EC4344959543}"/>
              </a:ext>
            </a:extLst>
          </p:cNvPr>
          <p:cNvSpPr txBox="1"/>
          <p:nvPr/>
        </p:nvSpPr>
        <p:spPr>
          <a:xfrm>
            <a:off x="4914900" y="6221413"/>
            <a:ext cx="3754041" cy="322079"/>
          </a:xfrm>
          <a:prstGeom prst="rect">
            <a:avLst/>
          </a:prstGeom>
          <a:noFill/>
          <a:ln>
            <a:noFill/>
          </a:ln>
        </p:spPr>
        <p:txBody>
          <a:bodyPr vert="horz" wrap="square" lIns="91440" tIns="45720" rIns="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FBE4C05-6868-4918-BC36-3B81BAD4A17C}" type="slidenum">
              <a:t>9</a:t>
            </a:fld>
            <a:endParaRPr lang="nl-NL" sz="1050" b="0" i="0" u="none" strike="noStrike" kern="1200" cap="none" spc="0" baseline="0">
              <a:solidFill>
                <a:srgbClr val="A6A6A6"/>
              </a:solidFill>
              <a:uFillTx/>
              <a:latin typeface="Verdana"/>
            </a:endParaRPr>
          </a:p>
        </p:txBody>
      </p:sp>
      <p:sp>
        <p:nvSpPr>
          <p:cNvPr id="5" name="Rechthoek 4">
            <a:extLst>
              <a:ext uri="{FF2B5EF4-FFF2-40B4-BE49-F238E27FC236}">
                <a16:creationId xmlns:a16="http://schemas.microsoft.com/office/drawing/2014/main" id="{0BD4714A-BEC8-4B92-8AA5-F2BB65536AC0}"/>
              </a:ext>
            </a:extLst>
          </p:cNvPr>
          <p:cNvSpPr/>
          <p:nvPr/>
        </p:nvSpPr>
        <p:spPr>
          <a:xfrm>
            <a:off x="251524" y="908721"/>
            <a:ext cx="8640961" cy="3693316"/>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1" i="0" u="none" strike="noStrike" kern="1200" cap="none" spc="0" baseline="0">
                <a:solidFill>
                  <a:srgbClr val="000000"/>
                </a:solidFill>
                <a:uFillTx/>
                <a:latin typeface="Calibri"/>
                <a:ea typeface="Calibri"/>
                <a:cs typeface="Times New Roman"/>
              </a:rPr>
              <a:t>Stap 6. Stel het actieplan op</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000000"/>
              </a:solidFill>
              <a:uFillTx/>
              <a:latin typeface="Calibri"/>
              <a:ea typeface="Calibri"/>
              <a:cs typeface="Times New Roman"/>
            </a:endParaRP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Vaststellen op basis van de nulmeting en het noodzakelijke ambitieniveau om de informatieverstrekking in het kader van de POK en de Woo op orde te krijgen welke acties noodzakelijk zijn</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Nagaan welke projecten al rijksbreed worden uitgevoerd of in 2021 al worden uitgevoerd in het kader van het Meerjarenplan (MJP). Dit betreft onder meer e-mailarchivering, berichtenapps, actieve openbaarmaking categorie A en webarchivering.</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Gebruik maken van het verplichte “format voor plannen van rijksorganisaties” (Open op Orde) en het daarvoor beschikbare instrument (@ komt nog)</a:t>
            </a:r>
          </a:p>
          <a:p>
            <a:pPr marL="342900" marR="0" lvl="0" indent="-342900" algn="l" defTabSz="914400" rtl="0" fontAlgn="auto" hangingPunct="1">
              <a:lnSpc>
                <a:spcPct val="100000"/>
              </a:lnSpc>
              <a:spcBef>
                <a:spcPts val="0"/>
              </a:spcBef>
              <a:spcAft>
                <a:spcPts val="0"/>
              </a:spcAft>
              <a:buSzPct val="100000"/>
              <a:buFont typeface="Symbol"/>
              <a:buChar char=""/>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ea typeface="Calibri"/>
                <a:cs typeface="Times New Roman"/>
              </a:rPr>
              <a:t>Gebruik maken van de invulinstructie (Open op Orde) en het ingevulde voorbeeldformat (Open op Orde)</a:t>
            </a:r>
          </a:p>
        </p:txBody>
      </p:sp>
    </p:spTree>
  </p:cSld>
  <p:clrMapOvr>
    <a:masterClrMapping/>
  </p:clrMapOvr>
</p:sld>
</file>

<file path=ppt/theme/theme1.xml><?xml version="1.0" encoding="utf-8"?>
<a:theme xmlns:a="http://schemas.openxmlformats.org/drawingml/2006/main" name="RDDI_pres_v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931631-52DF-49D2-B37D-7FE423A9E007}"/>
</file>

<file path=customXml/itemProps2.xml><?xml version="1.0" encoding="utf-8"?>
<ds:datastoreItem xmlns:ds="http://schemas.openxmlformats.org/officeDocument/2006/customXml" ds:itemID="{21DC8FBA-529F-41A9-8C79-1A628F31CBB9}"/>
</file>

<file path=docProps/app.xml><?xml version="1.0" encoding="utf-8"?>
<Properties xmlns="http://schemas.openxmlformats.org/officeDocument/2006/extended-properties" xmlns:vt="http://schemas.openxmlformats.org/officeDocument/2006/docPropsVTypes">
  <TotalTime>61</TotalTime>
  <Words>1087</Words>
  <Application>Microsoft Office PowerPoint</Application>
  <PresentationFormat>Breedbeeld</PresentationFormat>
  <Paragraphs>115</Paragraphs>
  <Slides>12</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Arial</vt:lpstr>
      <vt:lpstr>Calibri</vt:lpstr>
      <vt:lpstr>Symbol</vt:lpstr>
      <vt:lpstr>Verdana</vt:lpstr>
      <vt:lpstr>Wingdings</vt:lpstr>
      <vt:lpstr>RDDI_pres_v3</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Peters, Eric</dc:creator>
  <cp:lastModifiedBy>Baars, Inge</cp:lastModifiedBy>
  <cp:revision>6</cp:revision>
  <dcterms:created xsi:type="dcterms:W3CDTF">2021-04-27T12:12:22Z</dcterms:created>
  <dcterms:modified xsi:type="dcterms:W3CDTF">2021-05-21T10:12:59Z</dcterms:modified>
</cp:coreProperties>
</file>