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76"/>
  </p:notesMasterIdLst>
  <p:handoutMasterIdLst>
    <p:handoutMasterId r:id="rId77"/>
  </p:handoutMasterIdLst>
  <p:sldIdLst>
    <p:sldId id="258" r:id="rId7"/>
    <p:sldId id="437" r:id="rId8"/>
    <p:sldId id="516" r:id="rId9"/>
    <p:sldId id="523" r:id="rId10"/>
    <p:sldId id="518" r:id="rId11"/>
    <p:sldId id="452" r:id="rId12"/>
    <p:sldId id="465" r:id="rId13"/>
    <p:sldId id="413" r:id="rId14"/>
    <p:sldId id="317" r:id="rId15"/>
    <p:sldId id="529" r:id="rId16"/>
    <p:sldId id="434" r:id="rId17"/>
    <p:sldId id="422" r:id="rId18"/>
    <p:sldId id="410" r:id="rId19"/>
    <p:sldId id="324" r:id="rId20"/>
    <p:sldId id="290" r:id="rId21"/>
    <p:sldId id="421" r:id="rId22"/>
    <p:sldId id="419" r:id="rId23"/>
    <p:sldId id="429" r:id="rId24"/>
    <p:sldId id="519" r:id="rId25"/>
    <p:sldId id="291" r:id="rId26"/>
    <p:sldId id="530" r:id="rId27"/>
    <p:sldId id="433" r:id="rId28"/>
    <p:sldId id="453" r:id="rId29"/>
    <p:sldId id="498" r:id="rId30"/>
    <p:sldId id="472" r:id="rId31"/>
    <p:sldId id="473" r:id="rId32"/>
    <p:sldId id="474" r:id="rId33"/>
    <p:sldId id="476" r:id="rId34"/>
    <p:sldId id="475" r:id="rId35"/>
    <p:sldId id="499" r:id="rId36"/>
    <p:sldId id="427" r:id="rId37"/>
    <p:sldId id="454" r:id="rId38"/>
    <p:sldId id="423" r:id="rId39"/>
    <p:sldId id="477" r:id="rId40"/>
    <p:sldId id="504" r:id="rId41"/>
    <p:sldId id="469" r:id="rId42"/>
    <p:sldId id="466" r:id="rId43"/>
    <p:sldId id="478" r:id="rId44"/>
    <p:sldId id="479" r:id="rId45"/>
    <p:sldId id="526" r:id="rId46"/>
    <p:sldId id="527" r:id="rId47"/>
    <p:sldId id="480" r:id="rId48"/>
    <p:sldId id="482" r:id="rId49"/>
    <p:sldId id="481" r:id="rId50"/>
    <p:sldId id="485" r:id="rId51"/>
    <p:sldId id="486" r:id="rId52"/>
    <p:sldId id="435" r:id="rId53"/>
    <p:sldId id="444" r:id="rId54"/>
    <p:sldId id="483" r:id="rId55"/>
    <p:sldId id="456" r:id="rId56"/>
    <p:sldId id="487" r:id="rId57"/>
    <p:sldId id="528" r:id="rId58"/>
    <p:sldId id="488" r:id="rId59"/>
    <p:sldId id="497" r:id="rId60"/>
    <p:sldId id="467" r:id="rId61"/>
    <p:sldId id="455" r:id="rId62"/>
    <p:sldId id="493" r:id="rId63"/>
    <p:sldId id="525" r:id="rId64"/>
    <p:sldId id="496" r:id="rId65"/>
    <p:sldId id="489" r:id="rId66"/>
    <p:sldId id="458" r:id="rId67"/>
    <p:sldId id="490" r:id="rId68"/>
    <p:sldId id="491" r:id="rId69"/>
    <p:sldId id="500" r:id="rId70"/>
    <p:sldId id="492" r:id="rId71"/>
    <p:sldId id="431" r:id="rId72"/>
    <p:sldId id="494" r:id="rId73"/>
    <p:sldId id="432" r:id="rId74"/>
    <p:sldId id="524" r:id="rId75"/>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3E6727-61FD-4CF6-ABDD-457EC8658863}" v="142" dt="2022-01-12T19:54:41.85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47"/>
  </p:normalViewPr>
  <p:slideViewPr>
    <p:cSldViewPr snapToGrid="0" snapToObjects="1">
      <p:cViewPr varScale="1">
        <p:scale>
          <a:sx n="81" d="100"/>
          <a:sy n="81" d="100"/>
        </p:scale>
        <p:origin x="730"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commentAuthors" Target="commentAuthors.xml"/><Relationship Id="rId81" Type="http://schemas.openxmlformats.org/officeDocument/2006/relationships/theme" Target="theme/theme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563E6727-61FD-4CF6-ABDD-457EC8658863}"/>
    <pc:docChg chg="undo custSel addSld delSld modSld sldOrd">
      <pc:chgData name="Joost van Koutrik" userId="4d5b4bea-b40d-4dd8-9835-73f4dca1c2d1" providerId="ADAL" clId="{563E6727-61FD-4CF6-ABDD-457EC8658863}" dt="2022-01-12T19:54:41.856" v="1375" actId="20577"/>
      <pc:docMkLst>
        <pc:docMk/>
      </pc:docMkLst>
      <pc:sldChg chg="modSp mod">
        <pc:chgData name="Joost van Koutrik" userId="4d5b4bea-b40d-4dd8-9835-73f4dca1c2d1" providerId="ADAL" clId="{563E6727-61FD-4CF6-ABDD-457EC8658863}" dt="2022-01-12T15:39:20.059" v="140" actId="20577"/>
        <pc:sldMkLst>
          <pc:docMk/>
          <pc:sldMk cId="0" sldId="258"/>
        </pc:sldMkLst>
        <pc:spChg chg="mod">
          <ac:chgData name="Joost van Koutrik" userId="4d5b4bea-b40d-4dd8-9835-73f4dca1c2d1" providerId="ADAL" clId="{563E6727-61FD-4CF6-ABDD-457EC8658863}" dt="2022-01-12T15:39:20.059" v="140" actId="20577"/>
          <ac:spMkLst>
            <pc:docMk/>
            <pc:sldMk cId="0" sldId="258"/>
            <ac:spMk id="27651" creationId="{F28ED427-54B9-46DA-95DA-57F44FBCB8BF}"/>
          </ac:spMkLst>
        </pc:spChg>
      </pc:sldChg>
      <pc:sldChg chg="modSp mod">
        <pc:chgData name="Joost van Koutrik" userId="4d5b4bea-b40d-4dd8-9835-73f4dca1c2d1" providerId="ADAL" clId="{563E6727-61FD-4CF6-ABDD-457EC8658863}" dt="2022-01-12T19:47:56.494" v="1363" actId="20577"/>
        <pc:sldMkLst>
          <pc:docMk/>
          <pc:sldMk cId="2877319923" sldId="291"/>
        </pc:sldMkLst>
        <pc:spChg chg="mod">
          <ac:chgData name="Joost van Koutrik" userId="4d5b4bea-b40d-4dd8-9835-73f4dca1c2d1" providerId="ADAL" clId="{563E6727-61FD-4CF6-ABDD-457EC8658863}" dt="2022-01-12T19:47:56.494" v="1363" actId="20577"/>
          <ac:spMkLst>
            <pc:docMk/>
            <pc:sldMk cId="2877319923" sldId="291"/>
            <ac:spMk id="2" creationId="{E9F4317E-B6EF-4D0F-B934-40C240183E50}"/>
          </ac:spMkLst>
        </pc:spChg>
        <pc:spChg chg="mod">
          <ac:chgData name="Joost van Koutrik" userId="4d5b4bea-b40d-4dd8-9835-73f4dca1c2d1" providerId="ADAL" clId="{563E6727-61FD-4CF6-ABDD-457EC8658863}" dt="2022-01-12T16:03:05.182" v="617" actId="20577"/>
          <ac:spMkLst>
            <pc:docMk/>
            <pc:sldMk cId="2877319923" sldId="291"/>
            <ac:spMk id="35845" creationId="{E7FA19E7-4EC2-40BF-921E-44F48B0A897D}"/>
          </ac:spMkLst>
        </pc:spChg>
      </pc:sldChg>
      <pc:sldChg chg="del">
        <pc:chgData name="Joost van Koutrik" userId="4d5b4bea-b40d-4dd8-9835-73f4dca1c2d1" providerId="ADAL" clId="{563E6727-61FD-4CF6-ABDD-457EC8658863}" dt="2022-01-12T15:47:31.415" v="266" actId="47"/>
        <pc:sldMkLst>
          <pc:docMk/>
          <pc:sldMk cId="0" sldId="416"/>
        </pc:sldMkLst>
      </pc:sldChg>
      <pc:sldChg chg="del">
        <pc:chgData name="Joost van Koutrik" userId="4d5b4bea-b40d-4dd8-9835-73f4dca1c2d1" providerId="ADAL" clId="{563E6727-61FD-4CF6-ABDD-457EC8658863}" dt="2022-01-12T19:29:41.827" v="1078" actId="47"/>
        <pc:sldMkLst>
          <pc:docMk/>
          <pc:sldMk cId="2708786066" sldId="428"/>
        </pc:sldMkLst>
      </pc:sldChg>
      <pc:sldChg chg="addSp delSp modSp mod">
        <pc:chgData name="Joost van Koutrik" userId="4d5b4bea-b40d-4dd8-9835-73f4dca1c2d1" providerId="ADAL" clId="{563E6727-61FD-4CF6-ABDD-457EC8658863}" dt="2022-01-12T16:19:07.994" v="697" actId="20577"/>
        <pc:sldMkLst>
          <pc:docMk/>
          <pc:sldMk cId="2332529727" sldId="429"/>
        </pc:sldMkLst>
        <pc:spChg chg="mod">
          <ac:chgData name="Joost van Koutrik" userId="4d5b4bea-b40d-4dd8-9835-73f4dca1c2d1" providerId="ADAL" clId="{563E6727-61FD-4CF6-ABDD-457EC8658863}" dt="2022-01-12T16:19:07.994" v="697" actId="20577"/>
          <ac:spMkLst>
            <pc:docMk/>
            <pc:sldMk cId="2332529727" sldId="429"/>
            <ac:spMk id="8" creationId="{8D0DC884-1374-4F69-B5E2-0DB829AD3DCB}"/>
          </ac:spMkLst>
        </pc:spChg>
        <pc:picChg chg="add mod">
          <ac:chgData name="Joost van Koutrik" userId="4d5b4bea-b40d-4dd8-9835-73f4dca1c2d1" providerId="ADAL" clId="{563E6727-61FD-4CF6-ABDD-457EC8658863}" dt="2022-01-12T16:18:57.325" v="683"/>
          <ac:picMkLst>
            <pc:docMk/>
            <pc:sldMk cId="2332529727" sldId="429"/>
            <ac:picMk id="5" creationId="{6AC7BD52-249B-48F3-9BF9-485AE427A6FA}"/>
          </ac:picMkLst>
        </pc:picChg>
        <pc:picChg chg="del">
          <ac:chgData name="Joost van Koutrik" userId="4d5b4bea-b40d-4dd8-9835-73f4dca1c2d1" providerId="ADAL" clId="{563E6727-61FD-4CF6-ABDD-457EC8658863}" dt="2022-01-12T16:18:53.576" v="682" actId="478"/>
          <ac:picMkLst>
            <pc:docMk/>
            <pc:sldMk cId="2332529727" sldId="429"/>
            <ac:picMk id="41991" creationId="{4A1DAC00-4AAA-45F4-BA41-9BB1614B7573}"/>
          </ac:picMkLst>
        </pc:picChg>
      </pc:sldChg>
      <pc:sldChg chg="ord">
        <pc:chgData name="Joost van Koutrik" userId="4d5b4bea-b40d-4dd8-9835-73f4dca1c2d1" providerId="ADAL" clId="{563E6727-61FD-4CF6-ABDD-457EC8658863}" dt="2022-01-12T19:42:55.214" v="1280"/>
        <pc:sldMkLst>
          <pc:docMk/>
          <pc:sldMk cId="0" sldId="434"/>
        </pc:sldMkLst>
      </pc:sldChg>
      <pc:sldChg chg="modSp mod">
        <pc:chgData name="Joost van Koutrik" userId="4d5b4bea-b40d-4dd8-9835-73f4dca1c2d1" providerId="ADAL" clId="{563E6727-61FD-4CF6-ABDD-457EC8658863}" dt="2022-01-12T19:43:36.793" v="1330" actId="20577"/>
        <pc:sldMkLst>
          <pc:docMk/>
          <pc:sldMk cId="0" sldId="437"/>
        </pc:sldMkLst>
        <pc:spChg chg="mod">
          <ac:chgData name="Joost van Koutrik" userId="4d5b4bea-b40d-4dd8-9835-73f4dca1c2d1" providerId="ADAL" clId="{563E6727-61FD-4CF6-ABDD-457EC8658863}" dt="2022-01-12T19:43:36.793" v="1330" actId="20577"/>
          <ac:spMkLst>
            <pc:docMk/>
            <pc:sldMk cId="0" sldId="437"/>
            <ac:spMk id="16387" creationId="{F77601B4-64AF-4E94-B154-C347DE6F51BB}"/>
          </ac:spMkLst>
        </pc:spChg>
      </pc:sldChg>
      <pc:sldChg chg="addSp delSp modSp mod">
        <pc:chgData name="Joost van Koutrik" userId="4d5b4bea-b40d-4dd8-9835-73f4dca1c2d1" providerId="ADAL" clId="{563E6727-61FD-4CF6-ABDD-457EC8658863}" dt="2022-01-12T16:24:30.446" v="781" actId="1076"/>
        <pc:sldMkLst>
          <pc:docMk/>
          <pc:sldMk cId="0" sldId="444"/>
        </pc:sldMkLst>
        <pc:picChg chg="del">
          <ac:chgData name="Joost van Koutrik" userId="4d5b4bea-b40d-4dd8-9835-73f4dca1c2d1" providerId="ADAL" clId="{563E6727-61FD-4CF6-ABDD-457EC8658863}" dt="2022-01-12T16:23:52.018" v="776" actId="478"/>
          <ac:picMkLst>
            <pc:docMk/>
            <pc:sldMk cId="0" sldId="444"/>
            <ac:picMk id="3" creationId="{094C1911-3719-49B6-BC40-6EF9E17E4237}"/>
          </ac:picMkLst>
        </pc:picChg>
        <pc:picChg chg="add del">
          <ac:chgData name="Joost van Koutrik" userId="4d5b4bea-b40d-4dd8-9835-73f4dca1c2d1" providerId="ADAL" clId="{563E6727-61FD-4CF6-ABDD-457EC8658863}" dt="2022-01-12T16:23:59.672" v="778" actId="478"/>
          <ac:picMkLst>
            <pc:docMk/>
            <pc:sldMk cId="0" sldId="444"/>
            <ac:picMk id="4" creationId="{F0F36195-0333-47C6-AEDC-4963C14CF14A}"/>
          </ac:picMkLst>
        </pc:picChg>
        <pc:picChg chg="add mod">
          <ac:chgData name="Joost van Koutrik" userId="4d5b4bea-b40d-4dd8-9835-73f4dca1c2d1" providerId="ADAL" clId="{563E6727-61FD-4CF6-ABDD-457EC8658863}" dt="2022-01-12T16:24:30.446" v="781" actId="1076"/>
          <ac:picMkLst>
            <pc:docMk/>
            <pc:sldMk cId="0" sldId="444"/>
            <ac:picMk id="6" creationId="{025372CC-D630-4730-92B8-10CBDA20C884}"/>
          </ac:picMkLst>
        </pc:picChg>
      </pc:sldChg>
      <pc:sldChg chg="modSp mod">
        <pc:chgData name="Joost van Koutrik" userId="4d5b4bea-b40d-4dd8-9835-73f4dca1c2d1" providerId="ADAL" clId="{563E6727-61FD-4CF6-ABDD-457EC8658863}" dt="2022-01-12T16:19:54.820" v="729" actId="313"/>
        <pc:sldMkLst>
          <pc:docMk/>
          <pc:sldMk cId="2768474092" sldId="453"/>
        </pc:sldMkLst>
        <pc:spChg chg="mod">
          <ac:chgData name="Joost van Koutrik" userId="4d5b4bea-b40d-4dd8-9835-73f4dca1c2d1" providerId="ADAL" clId="{563E6727-61FD-4CF6-ABDD-457EC8658863}" dt="2022-01-12T16:19:54.820" v="729" actId="313"/>
          <ac:spMkLst>
            <pc:docMk/>
            <pc:sldMk cId="2768474092" sldId="453"/>
            <ac:spMk id="67586" creationId="{99616DB9-4E71-4ACB-9655-E3BB9B8F26CE}"/>
          </ac:spMkLst>
        </pc:spChg>
      </pc:sldChg>
      <pc:sldChg chg="addSp delSp modSp mod ord setBg modAnim">
        <pc:chgData name="Joost van Koutrik" userId="4d5b4bea-b40d-4dd8-9835-73f4dca1c2d1" providerId="ADAL" clId="{563E6727-61FD-4CF6-ABDD-457EC8658863}" dt="2022-01-12T19:17:43.681" v="1038"/>
        <pc:sldMkLst>
          <pc:docMk/>
          <pc:sldMk cId="2333937674" sldId="455"/>
        </pc:sldMkLst>
        <pc:spChg chg="del">
          <ac:chgData name="Joost van Koutrik" userId="4d5b4bea-b40d-4dd8-9835-73f4dca1c2d1" providerId="ADAL" clId="{563E6727-61FD-4CF6-ABDD-457EC8658863}" dt="2022-01-12T16:28:00.728" v="840" actId="478"/>
          <ac:spMkLst>
            <pc:docMk/>
            <pc:sldMk cId="2333937674" sldId="455"/>
            <ac:spMk id="2" creationId="{391D3AF3-D5BB-487B-902A-9DC4326EE26C}"/>
          </ac:spMkLst>
        </pc:spChg>
        <pc:spChg chg="add del mod">
          <ac:chgData name="Joost van Koutrik" userId="4d5b4bea-b40d-4dd8-9835-73f4dca1c2d1" providerId="ADAL" clId="{563E6727-61FD-4CF6-ABDD-457EC8658863}" dt="2022-01-12T16:27:56.969" v="839" actId="478"/>
          <ac:spMkLst>
            <pc:docMk/>
            <pc:sldMk cId="2333937674" sldId="455"/>
            <ac:spMk id="3" creationId="{0A8E8BE3-3E85-4BCA-A866-6C512E0E09F2}"/>
          </ac:spMkLst>
        </pc:spChg>
        <pc:spChg chg="mod">
          <ac:chgData name="Joost van Koutrik" userId="4d5b4bea-b40d-4dd8-9835-73f4dca1c2d1" providerId="ADAL" clId="{563E6727-61FD-4CF6-ABDD-457EC8658863}" dt="2022-01-12T19:16:05.937" v="1023" actId="207"/>
          <ac:spMkLst>
            <pc:docMk/>
            <pc:sldMk cId="2333937674" sldId="455"/>
            <ac:spMk id="69634" creationId="{237E8A44-89BA-4AFB-86C6-C7B3D081FEAC}"/>
          </ac:spMkLst>
        </pc:spChg>
        <pc:spChg chg="del">
          <ac:chgData name="Joost van Koutrik" userId="4d5b4bea-b40d-4dd8-9835-73f4dca1c2d1" providerId="ADAL" clId="{563E6727-61FD-4CF6-ABDD-457EC8658863}" dt="2022-01-12T16:27:52.352" v="838" actId="478"/>
          <ac:spMkLst>
            <pc:docMk/>
            <pc:sldMk cId="2333937674" sldId="455"/>
            <ac:spMk id="69635" creationId="{B713B058-B5D9-4D81-B042-5D39FF744B1F}"/>
          </ac:spMkLst>
        </pc:spChg>
        <pc:picChg chg="del">
          <ac:chgData name="Joost van Koutrik" userId="4d5b4bea-b40d-4dd8-9835-73f4dca1c2d1" providerId="ADAL" clId="{563E6727-61FD-4CF6-ABDD-457EC8658863}" dt="2022-01-12T16:27:18.491" v="783" actId="478"/>
          <ac:picMkLst>
            <pc:docMk/>
            <pc:sldMk cId="2333937674" sldId="455"/>
            <ac:picMk id="6" creationId="{84618B4E-4D7A-446F-B95C-A493BAA2D80D}"/>
          </ac:picMkLst>
        </pc:picChg>
        <pc:picChg chg="del">
          <ac:chgData name="Joost van Koutrik" userId="4d5b4bea-b40d-4dd8-9835-73f4dca1c2d1" providerId="ADAL" clId="{563E6727-61FD-4CF6-ABDD-457EC8658863}" dt="2022-01-12T16:27:18.491" v="783" actId="478"/>
          <ac:picMkLst>
            <pc:docMk/>
            <pc:sldMk cId="2333937674" sldId="455"/>
            <ac:picMk id="8" creationId="{2B6893C2-77D9-4D65-90BF-0A49752D1CF7}"/>
          </ac:picMkLst>
        </pc:picChg>
        <pc:picChg chg="add mod">
          <ac:chgData name="Joost van Koutrik" userId="4d5b4bea-b40d-4dd8-9835-73f4dca1c2d1" providerId="ADAL" clId="{563E6727-61FD-4CF6-ABDD-457EC8658863}" dt="2022-01-12T16:28:01.723" v="841"/>
          <ac:picMkLst>
            <pc:docMk/>
            <pc:sldMk cId="2333937674" sldId="455"/>
            <ac:picMk id="9" creationId="{845B2F47-B218-4550-827D-5A8BF7ECC9E8}"/>
          </ac:picMkLst>
        </pc:picChg>
        <pc:picChg chg="add mod">
          <ac:chgData name="Joost van Koutrik" userId="4d5b4bea-b40d-4dd8-9835-73f4dca1c2d1" providerId="ADAL" clId="{563E6727-61FD-4CF6-ABDD-457EC8658863}" dt="2022-01-12T19:17:20.394" v="1035" actId="1036"/>
          <ac:picMkLst>
            <pc:docMk/>
            <pc:sldMk cId="2333937674" sldId="455"/>
            <ac:picMk id="10" creationId="{47D5CF69-319C-4B79-A51D-617129F30D6A}"/>
          </ac:picMkLst>
        </pc:picChg>
        <pc:picChg chg="del">
          <ac:chgData name="Joost van Koutrik" userId="4d5b4bea-b40d-4dd8-9835-73f4dca1c2d1" providerId="ADAL" clId="{563E6727-61FD-4CF6-ABDD-457EC8658863}" dt="2022-01-12T16:27:18.491" v="783" actId="478"/>
          <ac:picMkLst>
            <pc:docMk/>
            <pc:sldMk cId="2333937674" sldId="455"/>
            <ac:picMk id="1026" creationId="{590786CD-6F5B-47CD-9642-32A65D51004B}"/>
          </ac:picMkLst>
        </pc:picChg>
      </pc:sldChg>
      <pc:sldChg chg="del">
        <pc:chgData name="Joost van Koutrik" userId="4d5b4bea-b40d-4dd8-9835-73f4dca1c2d1" providerId="ADAL" clId="{563E6727-61FD-4CF6-ABDD-457EC8658863}" dt="2022-01-12T15:47:30.233" v="265" actId="47"/>
        <pc:sldMkLst>
          <pc:docMk/>
          <pc:sldMk cId="1419629100" sldId="457"/>
        </pc:sldMkLst>
      </pc:sldChg>
      <pc:sldChg chg="del">
        <pc:chgData name="Joost van Koutrik" userId="4d5b4bea-b40d-4dd8-9835-73f4dca1c2d1" providerId="ADAL" clId="{563E6727-61FD-4CF6-ABDD-457EC8658863}" dt="2022-01-12T15:47:32.487" v="267" actId="47"/>
        <pc:sldMkLst>
          <pc:docMk/>
          <pc:sldMk cId="703874386" sldId="461"/>
        </pc:sldMkLst>
      </pc:sldChg>
      <pc:sldChg chg="del">
        <pc:chgData name="Joost van Koutrik" userId="4d5b4bea-b40d-4dd8-9835-73f4dca1c2d1" providerId="ADAL" clId="{563E6727-61FD-4CF6-ABDD-457EC8658863}" dt="2022-01-12T15:46:02.914" v="255" actId="47"/>
        <pc:sldMkLst>
          <pc:docMk/>
          <pc:sldMk cId="185416049" sldId="463"/>
        </pc:sldMkLst>
      </pc:sldChg>
      <pc:sldChg chg="modSp modAnim">
        <pc:chgData name="Joost van Koutrik" userId="4d5b4bea-b40d-4dd8-9835-73f4dca1c2d1" providerId="ADAL" clId="{563E6727-61FD-4CF6-ABDD-457EC8658863}" dt="2022-01-12T19:46:24.360" v="1362" actId="1076"/>
        <pc:sldMkLst>
          <pc:docMk/>
          <pc:sldMk cId="99943348" sldId="465"/>
        </pc:sldMkLst>
        <pc:spChg chg="mod">
          <ac:chgData name="Joost van Koutrik" userId="4d5b4bea-b40d-4dd8-9835-73f4dca1c2d1" providerId="ADAL" clId="{563E6727-61FD-4CF6-ABDD-457EC8658863}" dt="2022-01-12T19:46:24.360" v="1362" actId="1076"/>
          <ac:spMkLst>
            <pc:docMk/>
            <pc:sldMk cId="99943348" sldId="465"/>
            <ac:spMk id="29699" creationId="{98B71602-CA61-493C-AFE6-CCD64A98C4E8}"/>
          </ac:spMkLst>
        </pc:spChg>
      </pc:sldChg>
      <pc:sldChg chg="del">
        <pc:chgData name="Joost van Koutrik" userId="4d5b4bea-b40d-4dd8-9835-73f4dca1c2d1" providerId="ADAL" clId="{563E6727-61FD-4CF6-ABDD-457EC8658863}" dt="2022-01-12T15:45:55.531" v="254" actId="47"/>
        <pc:sldMkLst>
          <pc:docMk/>
          <pc:sldMk cId="902010176" sldId="468"/>
        </pc:sldMkLst>
      </pc:sldChg>
      <pc:sldChg chg="addSp delSp modSp mod ord">
        <pc:chgData name="Joost van Koutrik" userId="4d5b4bea-b40d-4dd8-9835-73f4dca1c2d1" providerId="ADAL" clId="{563E6727-61FD-4CF6-ABDD-457EC8658863}" dt="2022-01-12T16:21:08.115" v="775" actId="6549"/>
        <pc:sldMkLst>
          <pc:docMk/>
          <pc:sldMk cId="3090316359" sldId="469"/>
        </pc:sldMkLst>
        <pc:spChg chg="mod">
          <ac:chgData name="Joost van Koutrik" userId="4d5b4bea-b40d-4dd8-9835-73f4dca1c2d1" providerId="ADAL" clId="{563E6727-61FD-4CF6-ABDD-457EC8658863}" dt="2022-01-12T16:11:44.022" v="678" actId="20577"/>
          <ac:spMkLst>
            <pc:docMk/>
            <pc:sldMk cId="3090316359" sldId="469"/>
            <ac:spMk id="4" creationId="{68F4ED56-D1E0-4D25-B67B-DF18D1127239}"/>
          </ac:spMkLst>
        </pc:spChg>
        <pc:spChg chg="mod">
          <ac:chgData name="Joost van Koutrik" userId="4d5b4bea-b40d-4dd8-9835-73f4dca1c2d1" providerId="ADAL" clId="{563E6727-61FD-4CF6-ABDD-457EC8658863}" dt="2022-01-12T16:21:08.115" v="775" actId="6549"/>
          <ac:spMkLst>
            <pc:docMk/>
            <pc:sldMk cId="3090316359" sldId="469"/>
            <ac:spMk id="51202" creationId="{3040D4A4-820C-4A0F-B6DA-C7FA4BF0551E}"/>
          </ac:spMkLst>
        </pc:spChg>
        <pc:picChg chg="del">
          <ac:chgData name="Joost van Koutrik" userId="4d5b4bea-b40d-4dd8-9835-73f4dca1c2d1" providerId="ADAL" clId="{563E6727-61FD-4CF6-ABDD-457EC8658863}" dt="2022-01-12T16:11:28.781" v="669" actId="478"/>
          <ac:picMkLst>
            <pc:docMk/>
            <pc:sldMk cId="3090316359" sldId="469"/>
            <ac:picMk id="3" creationId="{B7B31BED-1E6C-4DD8-BA34-EF3496C7913B}"/>
          </ac:picMkLst>
        </pc:picChg>
        <pc:picChg chg="add mod">
          <ac:chgData name="Joost van Koutrik" userId="4d5b4bea-b40d-4dd8-9835-73f4dca1c2d1" providerId="ADAL" clId="{563E6727-61FD-4CF6-ABDD-457EC8658863}" dt="2022-01-12T16:11:40.029" v="673" actId="1076"/>
          <ac:picMkLst>
            <pc:docMk/>
            <pc:sldMk cId="3090316359" sldId="469"/>
            <ac:picMk id="1026" creationId="{7DC0F0E1-6314-4338-BF58-400A8144DA79}"/>
          </ac:picMkLst>
        </pc:picChg>
      </pc:sldChg>
      <pc:sldChg chg="del">
        <pc:chgData name="Joost van Koutrik" userId="4d5b4bea-b40d-4dd8-9835-73f4dca1c2d1" providerId="ADAL" clId="{563E6727-61FD-4CF6-ABDD-457EC8658863}" dt="2022-01-12T15:45:55.531" v="254" actId="47"/>
        <pc:sldMkLst>
          <pc:docMk/>
          <pc:sldMk cId="798439637" sldId="470"/>
        </pc:sldMkLst>
      </pc:sldChg>
      <pc:sldChg chg="del">
        <pc:chgData name="Joost van Koutrik" userId="4d5b4bea-b40d-4dd8-9835-73f4dca1c2d1" providerId="ADAL" clId="{563E6727-61FD-4CF6-ABDD-457EC8658863}" dt="2022-01-12T15:46:02.914" v="255" actId="47"/>
        <pc:sldMkLst>
          <pc:docMk/>
          <pc:sldMk cId="4163974731" sldId="471"/>
        </pc:sldMkLst>
      </pc:sldChg>
      <pc:sldChg chg="addSp delSp modSp mod modAnim">
        <pc:chgData name="Joost van Koutrik" userId="4d5b4bea-b40d-4dd8-9835-73f4dca1c2d1" providerId="ADAL" clId="{563E6727-61FD-4CF6-ABDD-457EC8658863}" dt="2022-01-12T19:49:20.609" v="1366"/>
        <pc:sldMkLst>
          <pc:docMk/>
          <pc:sldMk cId="3315790982" sldId="474"/>
        </pc:sldMkLst>
        <pc:picChg chg="del">
          <ac:chgData name="Joost van Koutrik" userId="4d5b4bea-b40d-4dd8-9835-73f4dca1c2d1" providerId="ADAL" clId="{563E6727-61FD-4CF6-ABDD-457EC8658863}" dt="2022-01-12T16:09:17.008" v="627" actId="478"/>
          <ac:picMkLst>
            <pc:docMk/>
            <pc:sldMk cId="3315790982" sldId="474"/>
            <ac:picMk id="2" creationId="{F1491C50-D856-4605-90FA-20E40F38F5C9}"/>
          </ac:picMkLst>
        </pc:picChg>
        <pc:picChg chg="del">
          <ac:chgData name="Joost van Koutrik" userId="4d5b4bea-b40d-4dd8-9835-73f4dca1c2d1" providerId="ADAL" clId="{563E6727-61FD-4CF6-ABDD-457EC8658863}" dt="2022-01-12T16:06:49.875" v="618" actId="478"/>
          <ac:picMkLst>
            <pc:docMk/>
            <pc:sldMk cId="3315790982" sldId="474"/>
            <ac:picMk id="3" creationId="{2027FD6D-8010-4D82-B42D-8DC811B709D1}"/>
          </ac:picMkLst>
        </pc:picChg>
        <pc:picChg chg="add mod">
          <ac:chgData name="Joost van Koutrik" userId="4d5b4bea-b40d-4dd8-9835-73f4dca1c2d1" providerId="ADAL" clId="{563E6727-61FD-4CF6-ABDD-457EC8658863}" dt="2022-01-12T16:09:20.984" v="655" actId="1038"/>
          <ac:picMkLst>
            <pc:docMk/>
            <pc:sldMk cId="3315790982" sldId="474"/>
            <ac:picMk id="5" creationId="{E4814325-50A0-4313-A4DF-A5082536A1B2}"/>
          </ac:picMkLst>
        </pc:picChg>
        <pc:picChg chg="add mod">
          <ac:chgData name="Joost van Koutrik" userId="4d5b4bea-b40d-4dd8-9835-73f4dca1c2d1" providerId="ADAL" clId="{563E6727-61FD-4CF6-ABDD-457EC8658863}" dt="2022-01-12T16:09:37.470" v="658" actId="1076"/>
          <ac:picMkLst>
            <pc:docMk/>
            <pc:sldMk cId="3315790982" sldId="474"/>
            <ac:picMk id="7" creationId="{A2167578-38E4-4605-9042-030FD657D966}"/>
          </ac:picMkLst>
        </pc:picChg>
      </pc:sldChg>
      <pc:sldChg chg="modSp mod">
        <pc:chgData name="Joost van Koutrik" userId="4d5b4bea-b40d-4dd8-9835-73f4dca1c2d1" providerId="ADAL" clId="{563E6727-61FD-4CF6-ABDD-457EC8658863}" dt="2022-01-12T19:20:04.058" v="1046" actId="1076"/>
        <pc:sldMkLst>
          <pc:docMk/>
          <pc:sldMk cId="3730269564" sldId="479"/>
        </pc:sldMkLst>
        <pc:picChg chg="mod">
          <ac:chgData name="Joost van Koutrik" userId="4d5b4bea-b40d-4dd8-9835-73f4dca1c2d1" providerId="ADAL" clId="{563E6727-61FD-4CF6-ABDD-457EC8658863}" dt="2022-01-12T19:20:04.058" v="1046" actId="1076"/>
          <ac:picMkLst>
            <pc:docMk/>
            <pc:sldMk cId="3730269564" sldId="479"/>
            <ac:picMk id="2" creationId="{5327AA9D-D145-4672-88D5-773C1D5D942D}"/>
          </ac:picMkLst>
        </pc:picChg>
      </pc:sldChg>
      <pc:sldChg chg="addSp modSp mod">
        <pc:chgData name="Joost van Koutrik" userId="4d5b4bea-b40d-4dd8-9835-73f4dca1c2d1" providerId="ADAL" clId="{563E6727-61FD-4CF6-ABDD-457EC8658863}" dt="2022-01-12T19:52:57.836" v="1373" actId="20577"/>
        <pc:sldMkLst>
          <pc:docMk/>
          <pc:sldMk cId="1599556471" sldId="480"/>
        </pc:sldMkLst>
        <pc:spChg chg="add mod">
          <ac:chgData name="Joost van Koutrik" userId="4d5b4bea-b40d-4dd8-9835-73f4dca1c2d1" providerId="ADAL" clId="{563E6727-61FD-4CF6-ABDD-457EC8658863}" dt="2022-01-12T19:52:39.156" v="1371" actId="13822"/>
          <ac:spMkLst>
            <pc:docMk/>
            <pc:sldMk cId="1599556471" sldId="480"/>
            <ac:spMk id="2" creationId="{4D22C94E-9B2D-4EEC-8323-FCF18F42DCF7}"/>
          </ac:spMkLst>
        </pc:spChg>
        <pc:graphicFrameChg chg="modGraphic">
          <ac:chgData name="Joost van Koutrik" userId="4d5b4bea-b40d-4dd8-9835-73f4dca1c2d1" providerId="ADAL" clId="{563E6727-61FD-4CF6-ABDD-457EC8658863}" dt="2022-01-12T19:52:57.836" v="1373" actId="20577"/>
          <ac:graphicFrameMkLst>
            <pc:docMk/>
            <pc:sldMk cId="1599556471" sldId="480"/>
            <ac:graphicFrameMk id="7" creationId="{2BD12843-EA30-4E5D-9108-A7FD605CC845}"/>
          </ac:graphicFrameMkLst>
        </pc:graphicFrameChg>
      </pc:sldChg>
      <pc:sldChg chg="modSp add mod">
        <pc:chgData name="Joost van Koutrik" userId="4d5b4bea-b40d-4dd8-9835-73f4dca1c2d1" providerId="ADAL" clId="{563E6727-61FD-4CF6-ABDD-457EC8658863}" dt="2022-01-12T16:20:52.009" v="771" actId="20577"/>
        <pc:sldMkLst>
          <pc:docMk/>
          <pc:sldMk cId="4136530846" sldId="504"/>
        </pc:sldMkLst>
        <pc:spChg chg="mod">
          <ac:chgData name="Joost van Koutrik" userId="4d5b4bea-b40d-4dd8-9835-73f4dca1c2d1" providerId="ADAL" clId="{563E6727-61FD-4CF6-ABDD-457EC8658863}" dt="2022-01-12T16:20:52.009" v="771" actId="20577"/>
          <ac:spMkLst>
            <pc:docMk/>
            <pc:sldMk cId="4136530846" sldId="504"/>
            <ac:spMk id="51202" creationId="{3040D4A4-820C-4A0F-B6DA-C7FA4BF0551E}"/>
          </ac:spMkLst>
        </pc:spChg>
      </pc:sldChg>
      <pc:sldChg chg="addSp delSp modSp add mod modAnim">
        <pc:chgData name="Joost van Koutrik" userId="4d5b4bea-b40d-4dd8-9835-73f4dca1c2d1" providerId="ADAL" clId="{563E6727-61FD-4CF6-ABDD-457EC8658863}" dt="2022-01-12T15:59:45.005" v="558"/>
        <pc:sldMkLst>
          <pc:docMk/>
          <pc:sldMk cId="784852760" sldId="516"/>
        </pc:sldMkLst>
        <pc:spChg chg="mod">
          <ac:chgData name="Joost van Koutrik" userId="4d5b4bea-b40d-4dd8-9835-73f4dca1c2d1" providerId="ADAL" clId="{563E6727-61FD-4CF6-ABDD-457EC8658863}" dt="2022-01-12T15:50:48.778" v="307" actId="20577"/>
          <ac:spMkLst>
            <pc:docMk/>
            <pc:sldMk cId="784852760" sldId="516"/>
            <ac:spMk id="29698" creationId="{53DA11F9-C2DD-489C-B43A-D6C54B3A9964}"/>
          </ac:spMkLst>
        </pc:spChg>
        <pc:picChg chg="del">
          <ac:chgData name="Joost van Koutrik" userId="4d5b4bea-b40d-4dd8-9835-73f4dca1c2d1" providerId="ADAL" clId="{563E6727-61FD-4CF6-ABDD-457EC8658863}" dt="2022-01-12T15:50:17.341" v="302" actId="478"/>
          <ac:picMkLst>
            <pc:docMk/>
            <pc:sldMk cId="784852760" sldId="516"/>
            <ac:picMk id="3" creationId="{9BD604C3-A0DF-4486-B4E4-2A56FB80C352}"/>
          </ac:picMkLst>
        </pc:picChg>
        <pc:picChg chg="add mod">
          <ac:chgData name="Joost van Koutrik" userId="4d5b4bea-b40d-4dd8-9835-73f4dca1c2d1" providerId="ADAL" clId="{563E6727-61FD-4CF6-ABDD-457EC8658863}" dt="2022-01-12T15:50:26.914" v="304" actId="1076"/>
          <ac:picMkLst>
            <pc:docMk/>
            <pc:sldMk cId="784852760" sldId="516"/>
            <ac:picMk id="4" creationId="{A6840B69-D8C5-4916-8EA8-0FD35F87D318}"/>
          </ac:picMkLst>
        </pc:picChg>
        <pc:picChg chg="del">
          <ac:chgData name="Joost van Koutrik" userId="4d5b4bea-b40d-4dd8-9835-73f4dca1c2d1" providerId="ADAL" clId="{563E6727-61FD-4CF6-ABDD-457EC8658863}" dt="2022-01-12T15:50:17.341" v="302" actId="478"/>
          <ac:picMkLst>
            <pc:docMk/>
            <pc:sldMk cId="784852760" sldId="516"/>
            <ac:picMk id="5" creationId="{7F2D7BEE-50EC-4BBE-992A-15EE73E1A04B}"/>
          </ac:picMkLst>
        </pc:picChg>
        <pc:picChg chg="add mod">
          <ac:chgData name="Joost van Koutrik" userId="4d5b4bea-b40d-4dd8-9835-73f4dca1c2d1" providerId="ADAL" clId="{563E6727-61FD-4CF6-ABDD-457EC8658863}" dt="2022-01-12T15:59:17.009" v="554" actId="1035"/>
          <ac:picMkLst>
            <pc:docMk/>
            <pc:sldMk cId="784852760" sldId="516"/>
            <ac:picMk id="7" creationId="{00001EE6-DE4C-475C-AE85-8DFB78A5CEBD}"/>
          </ac:picMkLst>
        </pc:picChg>
        <pc:picChg chg="add mod">
          <ac:chgData name="Joost van Koutrik" userId="4d5b4bea-b40d-4dd8-9835-73f4dca1c2d1" providerId="ADAL" clId="{563E6727-61FD-4CF6-ABDD-457EC8658863}" dt="2022-01-12T15:59:17.009" v="554" actId="1035"/>
          <ac:picMkLst>
            <pc:docMk/>
            <pc:sldMk cId="784852760" sldId="516"/>
            <ac:picMk id="8" creationId="{B89E947A-DE9F-4864-AFB9-D6B6143A57B5}"/>
          </ac:picMkLst>
        </pc:picChg>
      </pc:sldChg>
      <pc:sldChg chg="modSp add mod">
        <pc:chgData name="Joost van Koutrik" userId="4d5b4bea-b40d-4dd8-9835-73f4dca1c2d1" providerId="ADAL" clId="{563E6727-61FD-4CF6-ABDD-457EC8658863}" dt="2022-01-12T16:01:52.510" v="561" actId="20577"/>
        <pc:sldMkLst>
          <pc:docMk/>
          <pc:sldMk cId="3006966529" sldId="518"/>
        </pc:sldMkLst>
        <pc:spChg chg="mod">
          <ac:chgData name="Joost van Koutrik" userId="4d5b4bea-b40d-4dd8-9835-73f4dca1c2d1" providerId="ADAL" clId="{563E6727-61FD-4CF6-ABDD-457EC8658863}" dt="2022-01-12T16:01:52.510" v="561" actId="20577"/>
          <ac:spMkLst>
            <pc:docMk/>
            <pc:sldMk cId="3006966529" sldId="518"/>
            <ac:spMk id="29698" creationId="{53DA11F9-C2DD-489C-B43A-D6C54B3A9964}"/>
          </ac:spMkLst>
        </pc:spChg>
      </pc:sldChg>
      <pc:sldChg chg="modSp add mod">
        <pc:chgData name="Joost van Koutrik" userId="4d5b4bea-b40d-4dd8-9835-73f4dca1c2d1" providerId="ADAL" clId="{563E6727-61FD-4CF6-ABDD-457EC8658863}" dt="2022-01-12T16:02:17.449" v="572" actId="1076"/>
        <pc:sldMkLst>
          <pc:docMk/>
          <pc:sldMk cId="747620845" sldId="519"/>
        </pc:sldMkLst>
        <pc:spChg chg="mod">
          <ac:chgData name="Joost van Koutrik" userId="4d5b4bea-b40d-4dd8-9835-73f4dca1c2d1" providerId="ADAL" clId="{563E6727-61FD-4CF6-ABDD-457EC8658863}" dt="2022-01-12T16:02:17.449" v="572" actId="1076"/>
          <ac:spMkLst>
            <pc:docMk/>
            <pc:sldMk cId="747620845" sldId="519"/>
            <ac:spMk id="29698" creationId="{53DA11F9-C2DD-489C-B43A-D6C54B3A9964}"/>
          </ac:spMkLst>
        </pc:spChg>
      </pc:sldChg>
      <pc:sldChg chg="addSp delSp modSp add del mod">
        <pc:chgData name="Joost van Koutrik" userId="4d5b4bea-b40d-4dd8-9835-73f4dca1c2d1" providerId="ADAL" clId="{563E6727-61FD-4CF6-ABDD-457EC8658863}" dt="2022-01-12T16:01:55.862" v="562" actId="2696"/>
        <pc:sldMkLst>
          <pc:docMk/>
          <pc:sldMk cId="938983989" sldId="519"/>
        </pc:sldMkLst>
        <pc:spChg chg="mod">
          <ac:chgData name="Joost van Koutrik" userId="4d5b4bea-b40d-4dd8-9835-73f4dca1c2d1" providerId="ADAL" clId="{563E6727-61FD-4CF6-ABDD-457EC8658863}" dt="2022-01-12T15:45:18.246" v="246" actId="1035"/>
          <ac:spMkLst>
            <pc:docMk/>
            <pc:sldMk cId="938983989" sldId="519"/>
            <ac:spMk id="29698" creationId="{53DA11F9-C2DD-489C-B43A-D6C54B3A9964}"/>
          </ac:spMkLst>
        </pc:spChg>
        <pc:picChg chg="add mod">
          <ac:chgData name="Joost van Koutrik" userId="4d5b4bea-b40d-4dd8-9835-73f4dca1c2d1" providerId="ADAL" clId="{563E6727-61FD-4CF6-ABDD-457EC8658863}" dt="2022-01-12T15:44:01.013" v="151" actId="14100"/>
          <ac:picMkLst>
            <pc:docMk/>
            <pc:sldMk cId="938983989" sldId="519"/>
            <ac:picMk id="3" creationId="{C61B176E-2B23-4248-BBB8-BF4438587DEC}"/>
          </ac:picMkLst>
        </pc:picChg>
        <pc:picChg chg="del">
          <ac:chgData name="Joost van Koutrik" userId="4d5b4bea-b40d-4dd8-9835-73f4dca1c2d1" providerId="ADAL" clId="{563E6727-61FD-4CF6-ABDD-457EC8658863}" dt="2022-01-12T15:43:51.671" v="148" actId="478"/>
          <ac:picMkLst>
            <pc:docMk/>
            <pc:sldMk cId="938983989" sldId="519"/>
            <ac:picMk id="6" creationId="{73533F1B-DA9E-443E-8C16-F6F70587E85C}"/>
          </ac:picMkLst>
        </pc:picChg>
      </pc:sldChg>
      <pc:sldChg chg="add del setBg">
        <pc:chgData name="Joost van Koutrik" userId="4d5b4bea-b40d-4dd8-9835-73f4dca1c2d1" providerId="ADAL" clId="{563E6727-61FD-4CF6-ABDD-457EC8658863}" dt="2022-01-12T15:45:34.459" v="248"/>
        <pc:sldMkLst>
          <pc:docMk/>
          <pc:sldMk cId="290484713" sldId="520"/>
        </pc:sldMkLst>
      </pc:sldChg>
      <pc:sldChg chg="addSp delSp modSp add del mod ord">
        <pc:chgData name="Joost van Koutrik" userId="4d5b4bea-b40d-4dd8-9835-73f4dca1c2d1" providerId="ADAL" clId="{563E6727-61FD-4CF6-ABDD-457EC8658863}" dt="2022-01-12T19:44:17.414" v="1339" actId="47"/>
        <pc:sldMkLst>
          <pc:docMk/>
          <pc:sldMk cId="933733409" sldId="520"/>
        </pc:sldMkLst>
        <pc:spChg chg="add del mod">
          <ac:chgData name="Joost van Koutrik" userId="4d5b4bea-b40d-4dd8-9835-73f4dca1c2d1" providerId="ADAL" clId="{563E6727-61FD-4CF6-ABDD-457EC8658863}" dt="2022-01-12T15:45:50.834" v="253" actId="478"/>
          <ac:spMkLst>
            <pc:docMk/>
            <pc:sldMk cId="933733409" sldId="520"/>
            <ac:spMk id="2" creationId="{456DB021-C096-4E45-9C8B-F2D1684965EF}"/>
          </ac:spMkLst>
        </pc:spChg>
        <pc:spChg chg="mod">
          <ac:chgData name="Joost van Koutrik" userId="4d5b4bea-b40d-4dd8-9835-73f4dca1c2d1" providerId="ADAL" clId="{563E6727-61FD-4CF6-ABDD-457EC8658863}" dt="2022-01-12T15:46:09.028" v="257" actId="113"/>
          <ac:spMkLst>
            <pc:docMk/>
            <pc:sldMk cId="933733409" sldId="520"/>
            <ac:spMk id="16387" creationId="{F77601B4-64AF-4E94-B154-C347DE6F51BB}"/>
          </ac:spMkLst>
        </pc:spChg>
        <pc:spChg chg="del">
          <ac:chgData name="Joost van Koutrik" userId="4d5b4bea-b40d-4dd8-9835-73f4dca1c2d1" providerId="ADAL" clId="{563E6727-61FD-4CF6-ABDD-457EC8658863}" dt="2022-01-12T15:45:48.077" v="252" actId="478"/>
          <ac:spMkLst>
            <pc:docMk/>
            <pc:sldMk cId="933733409" sldId="520"/>
            <ac:spMk id="44034" creationId="{9A8A68FA-90A2-4125-BA81-2DD73E62A457}"/>
          </ac:spMkLst>
        </pc:spChg>
      </pc:sldChg>
      <pc:sldChg chg="modSp add del mod ord">
        <pc:chgData name="Joost van Koutrik" userId="4d5b4bea-b40d-4dd8-9835-73f4dca1c2d1" providerId="ADAL" clId="{563E6727-61FD-4CF6-ABDD-457EC8658863}" dt="2022-01-12T19:41:52.186" v="1235" actId="47"/>
        <pc:sldMkLst>
          <pc:docMk/>
          <pc:sldMk cId="1523669490" sldId="521"/>
        </pc:sldMkLst>
        <pc:spChg chg="mod">
          <ac:chgData name="Joost van Koutrik" userId="4d5b4bea-b40d-4dd8-9835-73f4dca1c2d1" providerId="ADAL" clId="{563E6727-61FD-4CF6-ABDD-457EC8658863}" dt="2022-01-12T15:47:09.668" v="264" actId="113"/>
          <ac:spMkLst>
            <pc:docMk/>
            <pc:sldMk cId="1523669490" sldId="521"/>
            <ac:spMk id="16387" creationId="{F77601B4-64AF-4E94-B154-C347DE6F51BB}"/>
          </ac:spMkLst>
        </pc:spChg>
      </pc:sldChg>
      <pc:sldChg chg="delSp modSp add del mod">
        <pc:chgData name="Joost van Koutrik" userId="4d5b4bea-b40d-4dd8-9835-73f4dca1c2d1" providerId="ADAL" clId="{563E6727-61FD-4CF6-ABDD-457EC8658863}" dt="2022-01-12T15:59:10.274" v="543" actId="47"/>
        <pc:sldMkLst>
          <pc:docMk/>
          <pc:sldMk cId="3769394665" sldId="522"/>
        </pc:sldMkLst>
        <pc:spChg chg="mod">
          <ac:chgData name="Joost van Koutrik" userId="4d5b4bea-b40d-4dd8-9835-73f4dca1c2d1" providerId="ADAL" clId="{563E6727-61FD-4CF6-ABDD-457EC8658863}" dt="2022-01-12T15:51:17.204" v="340" actId="20577"/>
          <ac:spMkLst>
            <pc:docMk/>
            <pc:sldMk cId="3769394665" sldId="522"/>
            <ac:spMk id="29698" creationId="{53DA11F9-C2DD-489C-B43A-D6C54B3A9964}"/>
          </ac:spMkLst>
        </pc:spChg>
        <pc:picChg chg="del">
          <ac:chgData name="Joost van Koutrik" userId="4d5b4bea-b40d-4dd8-9835-73f4dca1c2d1" providerId="ADAL" clId="{563E6727-61FD-4CF6-ABDD-457EC8658863}" dt="2022-01-12T15:58:46.441" v="536" actId="21"/>
          <ac:picMkLst>
            <pc:docMk/>
            <pc:sldMk cId="3769394665" sldId="522"/>
            <ac:picMk id="3" creationId="{9BD604C3-A0DF-4486-B4E4-2A56FB80C352}"/>
          </ac:picMkLst>
        </pc:picChg>
        <pc:picChg chg="del">
          <ac:chgData name="Joost van Koutrik" userId="4d5b4bea-b40d-4dd8-9835-73f4dca1c2d1" providerId="ADAL" clId="{563E6727-61FD-4CF6-ABDD-457EC8658863}" dt="2022-01-12T15:58:46.441" v="536" actId="21"/>
          <ac:picMkLst>
            <pc:docMk/>
            <pc:sldMk cId="3769394665" sldId="522"/>
            <ac:picMk id="5" creationId="{7F2D7BEE-50EC-4BBE-992A-15EE73E1A04B}"/>
          </ac:picMkLst>
        </pc:picChg>
      </pc:sldChg>
      <pc:sldChg chg="addSp delSp modSp add mod">
        <pc:chgData name="Joost van Koutrik" userId="4d5b4bea-b40d-4dd8-9835-73f4dca1c2d1" providerId="ADAL" clId="{563E6727-61FD-4CF6-ABDD-457EC8658863}" dt="2022-01-12T15:55:42.519" v="535" actId="1036"/>
        <pc:sldMkLst>
          <pc:docMk/>
          <pc:sldMk cId="2807493072" sldId="523"/>
        </pc:sldMkLst>
        <pc:spChg chg="mod">
          <ac:chgData name="Joost van Koutrik" userId="4d5b4bea-b40d-4dd8-9835-73f4dca1c2d1" providerId="ADAL" clId="{563E6727-61FD-4CF6-ABDD-457EC8658863}" dt="2022-01-12T15:55:10.458" v="518" actId="1035"/>
          <ac:spMkLst>
            <pc:docMk/>
            <pc:sldMk cId="2807493072" sldId="523"/>
            <ac:spMk id="29698" creationId="{53DA11F9-C2DD-489C-B43A-D6C54B3A9964}"/>
          </ac:spMkLst>
        </pc:spChg>
        <pc:picChg chg="del">
          <ac:chgData name="Joost van Koutrik" userId="4d5b4bea-b40d-4dd8-9835-73f4dca1c2d1" providerId="ADAL" clId="{563E6727-61FD-4CF6-ABDD-457EC8658863}" dt="2022-01-12T15:51:52.622" v="408" actId="478"/>
          <ac:picMkLst>
            <pc:docMk/>
            <pc:sldMk cId="2807493072" sldId="523"/>
            <ac:picMk id="3" creationId="{9BD604C3-A0DF-4486-B4E4-2A56FB80C352}"/>
          </ac:picMkLst>
        </pc:picChg>
        <pc:picChg chg="add mod">
          <ac:chgData name="Joost van Koutrik" userId="4d5b4bea-b40d-4dd8-9835-73f4dca1c2d1" providerId="ADAL" clId="{563E6727-61FD-4CF6-ABDD-457EC8658863}" dt="2022-01-12T15:55:42.519" v="535" actId="1036"/>
          <ac:picMkLst>
            <pc:docMk/>
            <pc:sldMk cId="2807493072" sldId="523"/>
            <ac:picMk id="4" creationId="{2F5497EA-CC89-49D0-998D-A01E31CBA564}"/>
          </ac:picMkLst>
        </pc:picChg>
        <pc:picChg chg="del">
          <ac:chgData name="Joost van Koutrik" userId="4d5b4bea-b40d-4dd8-9835-73f4dca1c2d1" providerId="ADAL" clId="{563E6727-61FD-4CF6-ABDD-457EC8658863}" dt="2022-01-12T15:51:52.622" v="408" actId="478"/>
          <ac:picMkLst>
            <pc:docMk/>
            <pc:sldMk cId="2807493072" sldId="523"/>
            <ac:picMk id="5" creationId="{7F2D7BEE-50EC-4BBE-992A-15EE73E1A04B}"/>
          </ac:picMkLst>
        </pc:picChg>
      </pc:sldChg>
      <pc:sldChg chg="modSp add modAnim">
        <pc:chgData name="Joost van Koutrik" userId="4d5b4bea-b40d-4dd8-9835-73f4dca1c2d1" providerId="ADAL" clId="{563E6727-61FD-4CF6-ABDD-457EC8658863}" dt="2022-01-12T19:54:41.856" v="1375" actId="20577"/>
        <pc:sldMkLst>
          <pc:docMk/>
          <pc:sldMk cId="1550110844" sldId="524"/>
        </pc:sldMkLst>
        <pc:spChg chg="mod">
          <ac:chgData name="Joost van Koutrik" userId="4d5b4bea-b40d-4dd8-9835-73f4dca1c2d1" providerId="ADAL" clId="{563E6727-61FD-4CF6-ABDD-457EC8658863}" dt="2022-01-12T19:54:41.856" v="1375" actId="20577"/>
          <ac:spMkLst>
            <pc:docMk/>
            <pc:sldMk cId="1550110844" sldId="524"/>
            <ac:spMk id="69635" creationId="{B713B058-B5D9-4D81-B042-5D39FF744B1F}"/>
          </ac:spMkLst>
        </pc:spChg>
      </pc:sldChg>
      <pc:sldChg chg="addSp delSp modSp add mod ord">
        <pc:chgData name="Joost van Koutrik" userId="4d5b4bea-b40d-4dd8-9835-73f4dca1c2d1" providerId="ADAL" clId="{563E6727-61FD-4CF6-ABDD-457EC8658863}" dt="2022-01-12T19:27:49.033" v="1077"/>
        <pc:sldMkLst>
          <pc:docMk/>
          <pc:sldMk cId="1976644376" sldId="525"/>
        </pc:sldMkLst>
        <pc:spChg chg="mod">
          <ac:chgData name="Joost van Koutrik" userId="4d5b4bea-b40d-4dd8-9835-73f4dca1c2d1" providerId="ADAL" clId="{563E6727-61FD-4CF6-ABDD-457EC8658863}" dt="2022-01-12T19:18:54.678" v="1039" actId="207"/>
          <ac:spMkLst>
            <pc:docMk/>
            <pc:sldMk cId="1976644376" sldId="525"/>
            <ac:spMk id="69634" creationId="{237E8A44-89BA-4AFB-86C6-C7B3D081FEAC}"/>
          </ac:spMkLst>
        </pc:spChg>
        <pc:picChg chg="del">
          <ac:chgData name="Joost van Koutrik" userId="4d5b4bea-b40d-4dd8-9835-73f4dca1c2d1" providerId="ADAL" clId="{563E6727-61FD-4CF6-ABDD-457EC8658863}" dt="2022-01-12T16:29:19.310" v="931" actId="478"/>
          <ac:picMkLst>
            <pc:docMk/>
            <pc:sldMk cId="1976644376" sldId="525"/>
            <ac:picMk id="9" creationId="{845B2F47-B218-4550-827D-5A8BF7ECC9E8}"/>
          </ac:picMkLst>
        </pc:picChg>
        <pc:picChg chg="add mod">
          <ac:chgData name="Joost van Koutrik" userId="4d5b4bea-b40d-4dd8-9835-73f4dca1c2d1" providerId="ADAL" clId="{563E6727-61FD-4CF6-ABDD-457EC8658863}" dt="2022-01-12T16:30:53.628" v="934" actId="1076"/>
          <ac:picMkLst>
            <pc:docMk/>
            <pc:sldMk cId="1976644376" sldId="525"/>
            <ac:picMk id="2050" creationId="{6CCB04D0-1B49-48E0-B497-B6C3637D3722}"/>
          </ac:picMkLst>
        </pc:picChg>
      </pc:sldChg>
      <pc:sldChg chg="addSp delSp modSp add mod ord">
        <pc:chgData name="Joost van Koutrik" userId="4d5b4bea-b40d-4dd8-9835-73f4dca1c2d1" providerId="ADAL" clId="{563E6727-61FD-4CF6-ABDD-457EC8658863}" dt="2022-01-12T19:21:38.064" v="1053"/>
        <pc:sldMkLst>
          <pc:docMk/>
          <pc:sldMk cId="1394502522" sldId="526"/>
        </pc:sldMkLst>
        <pc:spChg chg="mod">
          <ac:chgData name="Joost van Koutrik" userId="4d5b4bea-b40d-4dd8-9835-73f4dca1c2d1" providerId="ADAL" clId="{563E6727-61FD-4CF6-ABDD-457EC8658863}" dt="2022-01-12T19:21:21.157" v="1051" actId="207"/>
          <ac:spMkLst>
            <pc:docMk/>
            <pc:sldMk cId="1394502522" sldId="526"/>
            <ac:spMk id="69634" creationId="{237E8A44-89BA-4AFB-86C6-C7B3D081FEAC}"/>
          </ac:spMkLst>
        </pc:spChg>
        <pc:picChg chg="add mod">
          <ac:chgData name="Joost van Koutrik" userId="4d5b4bea-b40d-4dd8-9835-73f4dca1c2d1" providerId="ADAL" clId="{563E6727-61FD-4CF6-ABDD-457EC8658863}" dt="2022-01-12T16:45:10.710" v="1018" actId="1035"/>
          <ac:picMkLst>
            <pc:docMk/>
            <pc:sldMk cId="1394502522" sldId="526"/>
            <ac:picMk id="3" creationId="{C593180B-D1B2-43DD-9104-B9156652AE25}"/>
          </ac:picMkLst>
        </pc:picChg>
        <pc:picChg chg="del">
          <ac:chgData name="Joost van Koutrik" userId="4d5b4bea-b40d-4dd8-9835-73f4dca1c2d1" providerId="ADAL" clId="{563E6727-61FD-4CF6-ABDD-457EC8658863}" dt="2022-01-12T16:37:43.190" v="997" actId="478"/>
          <ac:picMkLst>
            <pc:docMk/>
            <pc:sldMk cId="1394502522" sldId="526"/>
            <ac:picMk id="2050" creationId="{6CCB04D0-1B49-48E0-B497-B6C3637D3722}"/>
          </ac:picMkLst>
        </pc:picChg>
      </pc:sldChg>
      <pc:sldChg chg="addSp delSp modSp add mod">
        <pc:chgData name="Joost van Koutrik" userId="4d5b4bea-b40d-4dd8-9835-73f4dca1c2d1" providerId="ADAL" clId="{563E6727-61FD-4CF6-ABDD-457EC8658863}" dt="2022-01-12T19:33:55.306" v="1152" actId="20577"/>
        <pc:sldMkLst>
          <pc:docMk/>
          <pc:sldMk cId="4122557800" sldId="527"/>
        </pc:sldMkLst>
        <pc:spChg chg="mod">
          <ac:chgData name="Joost van Koutrik" userId="4d5b4bea-b40d-4dd8-9835-73f4dca1c2d1" providerId="ADAL" clId="{563E6727-61FD-4CF6-ABDD-457EC8658863}" dt="2022-01-12T19:33:55.306" v="1152" actId="20577"/>
          <ac:spMkLst>
            <pc:docMk/>
            <pc:sldMk cId="4122557800" sldId="527"/>
            <ac:spMk id="69634" creationId="{237E8A44-89BA-4AFB-86C6-C7B3D081FEAC}"/>
          </ac:spMkLst>
        </pc:spChg>
        <pc:picChg chg="del">
          <ac:chgData name="Joost van Koutrik" userId="4d5b4bea-b40d-4dd8-9835-73f4dca1c2d1" providerId="ADAL" clId="{563E6727-61FD-4CF6-ABDD-457EC8658863}" dt="2022-01-12T19:30:12.843" v="1136" actId="478"/>
          <ac:picMkLst>
            <pc:docMk/>
            <pc:sldMk cId="4122557800" sldId="527"/>
            <ac:picMk id="3" creationId="{C593180B-D1B2-43DD-9104-B9156652AE25}"/>
          </ac:picMkLst>
        </pc:picChg>
        <pc:picChg chg="add mod">
          <ac:chgData name="Joost van Koutrik" userId="4d5b4bea-b40d-4dd8-9835-73f4dca1c2d1" providerId="ADAL" clId="{563E6727-61FD-4CF6-ABDD-457EC8658863}" dt="2022-01-12T19:32:28.376" v="1140" actId="1076"/>
          <ac:picMkLst>
            <pc:docMk/>
            <pc:sldMk cId="4122557800" sldId="527"/>
            <ac:picMk id="4" creationId="{0222D14F-ECC7-4DC2-A26F-4341D7DA8A19}"/>
          </ac:picMkLst>
        </pc:picChg>
      </pc:sldChg>
      <pc:sldChg chg="addSp delSp modSp add mod">
        <pc:chgData name="Joost van Koutrik" userId="4d5b4bea-b40d-4dd8-9835-73f4dca1c2d1" providerId="ADAL" clId="{563E6727-61FD-4CF6-ABDD-457EC8658863}" dt="2022-01-12T19:41:34.877" v="1234" actId="207"/>
        <pc:sldMkLst>
          <pc:docMk/>
          <pc:sldMk cId="2426680889" sldId="528"/>
        </pc:sldMkLst>
        <pc:spChg chg="mod">
          <ac:chgData name="Joost van Koutrik" userId="4d5b4bea-b40d-4dd8-9835-73f4dca1c2d1" providerId="ADAL" clId="{563E6727-61FD-4CF6-ABDD-457EC8658863}" dt="2022-01-12T19:41:34.877" v="1234" actId="207"/>
          <ac:spMkLst>
            <pc:docMk/>
            <pc:sldMk cId="2426680889" sldId="528"/>
            <ac:spMk id="69634" creationId="{237E8A44-89BA-4AFB-86C6-C7B3D081FEAC}"/>
          </ac:spMkLst>
        </pc:spChg>
        <pc:picChg chg="del">
          <ac:chgData name="Joost van Koutrik" userId="4d5b4bea-b40d-4dd8-9835-73f4dca1c2d1" providerId="ADAL" clId="{563E6727-61FD-4CF6-ABDD-457EC8658863}" dt="2022-01-12T19:37:59.719" v="1154" actId="478"/>
          <ac:picMkLst>
            <pc:docMk/>
            <pc:sldMk cId="2426680889" sldId="528"/>
            <ac:picMk id="2" creationId="{AC125BAF-0F98-4262-9ED6-F84579BEFE5D}"/>
          </ac:picMkLst>
        </pc:picChg>
        <pc:picChg chg="del">
          <ac:chgData name="Joost van Koutrik" userId="4d5b4bea-b40d-4dd8-9835-73f4dca1c2d1" providerId="ADAL" clId="{563E6727-61FD-4CF6-ABDD-457EC8658863}" dt="2022-01-12T19:37:59.719" v="1154" actId="478"/>
          <ac:picMkLst>
            <pc:docMk/>
            <pc:sldMk cId="2426680889" sldId="528"/>
            <ac:picMk id="3" creationId="{19170937-4C4D-4993-A2AE-39370AC8EB7A}"/>
          </ac:picMkLst>
        </pc:picChg>
        <pc:picChg chg="add mod">
          <ac:chgData name="Joost van Koutrik" userId="4d5b4bea-b40d-4dd8-9835-73f4dca1c2d1" providerId="ADAL" clId="{563E6727-61FD-4CF6-ABDD-457EC8658863}" dt="2022-01-12T19:40:13.629" v="1157" actId="1076"/>
          <ac:picMkLst>
            <pc:docMk/>
            <pc:sldMk cId="2426680889" sldId="528"/>
            <ac:picMk id="3074" creationId="{FE348053-CCCF-4B12-BB7B-58A349D75311}"/>
          </ac:picMkLst>
        </pc:picChg>
      </pc:sldChg>
      <pc:sldChg chg="addSp delSp modSp add mod ord">
        <pc:chgData name="Joost van Koutrik" userId="4d5b4bea-b40d-4dd8-9835-73f4dca1c2d1" providerId="ADAL" clId="{563E6727-61FD-4CF6-ABDD-457EC8658863}" dt="2022-01-12T19:44:55.802" v="1347" actId="478"/>
        <pc:sldMkLst>
          <pc:docMk/>
          <pc:sldMk cId="696509604" sldId="529"/>
        </pc:sldMkLst>
        <pc:spChg chg="add del mod">
          <ac:chgData name="Joost van Koutrik" userId="4d5b4bea-b40d-4dd8-9835-73f4dca1c2d1" providerId="ADAL" clId="{563E6727-61FD-4CF6-ABDD-457EC8658863}" dt="2022-01-12T19:44:55.802" v="1347" actId="478"/>
          <ac:spMkLst>
            <pc:docMk/>
            <pc:sldMk cId="696509604" sldId="529"/>
            <ac:spMk id="2" creationId="{F4A11588-8714-4FAA-8B77-2B2E74E91117}"/>
          </ac:spMkLst>
        </pc:spChg>
        <pc:spChg chg="mod">
          <ac:chgData name="Joost van Koutrik" userId="4d5b4bea-b40d-4dd8-9835-73f4dca1c2d1" providerId="ADAL" clId="{563E6727-61FD-4CF6-ABDD-457EC8658863}" dt="2022-01-12T19:43:56.820" v="1335" actId="113"/>
          <ac:spMkLst>
            <pc:docMk/>
            <pc:sldMk cId="696509604" sldId="529"/>
            <ac:spMk id="16387" creationId="{F77601B4-64AF-4E94-B154-C347DE6F51BB}"/>
          </ac:spMkLst>
        </pc:spChg>
        <pc:spChg chg="del">
          <ac:chgData name="Joost van Koutrik" userId="4d5b4bea-b40d-4dd8-9835-73f4dca1c2d1" providerId="ADAL" clId="{563E6727-61FD-4CF6-ABDD-457EC8658863}" dt="2022-01-12T19:44:54.602" v="1346" actId="478"/>
          <ac:spMkLst>
            <pc:docMk/>
            <pc:sldMk cId="696509604" sldId="529"/>
            <ac:spMk id="44034" creationId="{9A8A68FA-90A2-4125-BA81-2DD73E62A457}"/>
          </ac:spMkLst>
        </pc:spChg>
      </pc:sldChg>
      <pc:sldChg chg="addSp delSp modSp add mod ord">
        <pc:chgData name="Joost van Koutrik" userId="4d5b4bea-b40d-4dd8-9835-73f4dca1c2d1" providerId="ADAL" clId="{563E6727-61FD-4CF6-ABDD-457EC8658863}" dt="2022-01-12T19:44:49.747" v="1345" actId="478"/>
        <pc:sldMkLst>
          <pc:docMk/>
          <pc:sldMk cId="555030699" sldId="530"/>
        </pc:sldMkLst>
        <pc:spChg chg="add del mod">
          <ac:chgData name="Joost van Koutrik" userId="4d5b4bea-b40d-4dd8-9835-73f4dca1c2d1" providerId="ADAL" clId="{563E6727-61FD-4CF6-ABDD-457EC8658863}" dt="2022-01-12T19:44:49.747" v="1345" actId="478"/>
          <ac:spMkLst>
            <pc:docMk/>
            <pc:sldMk cId="555030699" sldId="530"/>
            <ac:spMk id="2" creationId="{F538D89A-DCFF-4D53-B5C9-5A1C38A1F81A}"/>
          </ac:spMkLst>
        </pc:spChg>
        <pc:spChg chg="mod">
          <ac:chgData name="Joost van Koutrik" userId="4d5b4bea-b40d-4dd8-9835-73f4dca1c2d1" providerId="ADAL" clId="{563E6727-61FD-4CF6-ABDD-457EC8658863}" dt="2022-01-12T19:44:35.417" v="1343" actId="207"/>
          <ac:spMkLst>
            <pc:docMk/>
            <pc:sldMk cId="555030699" sldId="530"/>
            <ac:spMk id="16387" creationId="{F77601B4-64AF-4E94-B154-C347DE6F51BB}"/>
          </ac:spMkLst>
        </pc:spChg>
        <pc:spChg chg="del">
          <ac:chgData name="Joost van Koutrik" userId="4d5b4bea-b40d-4dd8-9835-73f4dca1c2d1" providerId="ADAL" clId="{563E6727-61FD-4CF6-ABDD-457EC8658863}" dt="2022-01-12T19:44:46.626" v="1344" actId="478"/>
          <ac:spMkLst>
            <pc:docMk/>
            <pc:sldMk cId="555030699" sldId="530"/>
            <ac:spMk id="44034" creationId="{9A8A68FA-90A2-4125-BA81-2DD73E62A45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12-1-2022</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12-1-2022</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mailto:j.vankoutrik@hetutrechtsarchief.nl" TargetMode="External"/><Relationship Id="rId1" Type="http://schemas.openxmlformats.org/officeDocument/2006/relationships/slideLayout" Target="../slideLayouts/slideLayout4.xml"/><Relationship Id="rId5" Type="http://schemas.openxmlformats.org/officeDocument/2006/relationships/image" Target="../media/image61.jpe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93616"/>
            <a:ext cx="6279473" cy="2787588"/>
          </a:xfrm>
        </p:spPr>
        <p:txBody>
          <a:bodyPr>
            <a:normAutofit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err="1">
                <a:solidFill>
                  <a:srgbClr val="949494"/>
                </a:solidFill>
                <a:latin typeface="Tahoma" panose="020B0604030504040204" pitchFamily="34" charset="0"/>
                <a:ea typeface="ＭＳ Ｐゴシック" panose="020B0600070205080204" pitchFamily="34" charset="-128"/>
              </a:rPr>
              <a:t>vml</a:t>
            </a:r>
            <a:r>
              <a:rPr lang="nl-NL" altLang="nl-NL" sz="1800" dirty="0">
                <a:solidFill>
                  <a:srgbClr val="949494"/>
                </a:solidFill>
                <a:latin typeface="Tahoma" panose="020B0604030504040204" pitchFamily="34" charset="0"/>
                <a:ea typeface="ＭＳ Ｐゴシック" panose="020B0600070205080204" pitchFamily="34" charset="-128"/>
              </a:rPr>
              <a:t>.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err="1">
                <a:solidFill>
                  <a:srgbClr val="949494"/>
                </a:solidFill>
                <a:latin typeface="Tahoma" panose="020B0604030504040204" pitchFamily="34" charset="0"/>
                <a:ea typeface="ＭＳ Ｐゴシック" panose="020B0600070205080204" pitchFamily="34" charset="-128"/>
              </a:rPr>
              <a:t>Diwanet</a:t>
            </a:r>
            <a:r>
              <a:rPr lang="nl-NL" altLang="nl-NL" sz="1800" dirty="0">
                <a:solidFill>
                  <a:srgbClr val="949494"/>
                </a:solidFill>
                <a:latin typeface="Tahoma" panose="020B0604030504040204" pitchFamily="34" charset="0"/>
                <a:ea typeface="ＭＳ Ｐゴシック" panose="020B0600070205080204" pitchFamily="34" charset="-128"/>
              </a:rPr>
              <a:t> / Unie van Waterschappen</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13 januari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Handreiking op hoofdlijnen: producten en aanleiding </a:t>
            </a:r>
          </a:p>
          <a:p>
            <a:pPr marL="457200" indent="-457200">
              <a:lnSpc>
                <a:spcPct val="200000"/>
              </a:lnSpc>
              <a:buFont typeface="+mj-lt"/>
              <a:buAutoNum type="alphaUcPeriod"/>
              <a:defRPr/>
            </a:pPr>
            <a:r>
              <a:rPr lang="nl-NL" b="1" dirty="0">
                <a:solidFill>
                  <a:prstClr val="black"/>
                </a:solidFill>
              </a:rPr>
              <a:t>Handreiking op hoofdlijnen: de inhoud</a:t>
            </a:r>
          </a:p>
          <a:p>
            <a:pPr marL="457200" indent="-457200">
              <a:lnSpc>
                <a:spcPct val="200000"/>
              </a:lnSpc>
              <a:buFont typeface="+mj-lt"/>
              <a:buAutoNum type="alphaUcPeriod"/>
              <a:defRPr/>
            </a:pPr>
            <a:r>
              <a:rPr lang="nl-NL" dirty="0">
                <a:solidFill>
                  <a:prstClr val="black"/>
                </a:solidFill>
              </a:rPr>
              <a:t>Wat gaan we tegenkomen in de checklist DUTO-TODO?</a:t>
            </a:r>
            <a:br>
              <a:rPr lang="nl-NL" dirty="0">
                <a:solidFill>
                  <a:prstClr val="black"/>
                </a:solidFill>
              </a:rPr>
            </a:br>
            <a:r>
              <a:rPr lang="nl-NL" dirty="0">
                <a:solidFill>
                  <a:prstClr val="black"/>
                </a:solidFill>
              </a:rPr>
              <a:t>En waar zitten de bijzondere aandachtspunten voor waterschappen?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696509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66563">
                                            <p:txEl>
                                              <p:pRg st="10" end="10"/>
                                            </p:txEl>
                                          </p:spTgt>
                                        </p:tgtEl>
                                        <p:attrNameLst>
                                          <p:attrName>style.visibility</p:attrName>
                                        </p:attrNameLst>
                                      </p:cBhvr>
                                      <p:to>
                                        <p:strVal val="visible"/>
                                      </p:to>
                                    </p:set>
                                    <p:animEffect transition="in" filter="fade">
                                      <p:cBhvr>
                                        <p:cTn id="47" dur="1000"/>
                                        <p:tgtEl>
                                          <p:spTgt spid="66563">
                                            <p:txEl>
                                              <p:pRg st="10" end="1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1000"/>
                                        <p:tgtEl>
                                          <p:spTgt spid="7">
                                            <p:txEl>
                                              <p:pRg st="1" end="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1000"/>
                                        <p:tgtEl>
                                          <p:spTgt spid="7">
                                            <p:txEl>
                                              <p:pRg st="2" end="2"/>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Effect transition="in" filter="fade">
                                      <p:cBhvr>
                                        <p:cTn id="67" dur="1000"/>
                                        <p:tgtEl>
                                          <p:spTgt spid="7">
                                            <p:txEl>
                                              <p:pRg st="4" end="4"/>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fade">
                                      <p:cBhvr>
                                        <p:cTn id="71" dur="1000"/>
                                        <p:tgtEl>
                                          <p:spTgt spid="7">
                                            <p:txEl>
                                              <p:pRg st="5" end="5"/>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animEffect transition="in" filter="fade">
                                      <p:cBhvr>
                                        <p:cTn id="75" dur="1000"/>
                                        <p:tgtEl>
                                          <p:spTgt spid="7">
                                            <p:txEl>
                                              <p:pRg st="6" end="6"/>
                                            </p:txEl>
                                          </p:spTgt>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7">
                                            <p:txEl>
                                              <p:pRg st="7" end="7"/>
                                            </p:txEl>
                                          </p:spTgt>
                                        </p:tgtEl>
                                        <p:attrNameLst>
                                          <p:attrName>style.visibility</p:attrName>
                                        </p:attrNameLst>
                                      </p:cBhvr>
                                      <p:to>
                                        <p:strVal val="visible"/>
                                      </p:to>
                                    </p:set>
                                    <p:animEffect transition="in" filter="fade">
                                      <p:cBhvr>
                                        <p:cTn id="79"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duurzame toegankelijkheid verbinden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vastgestelde versie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11646102"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en maatregelen: hoe zit het met opvolging aanbevelingen?</a:t>
            </a:r>
          </a:p>
        </p:txBody>
      </p:sp>
      <p:sp>
        <p:nvSpPr>
          <p:cNvPr id="4" name="Tekstvak 3">
            <a:extLst>
              <a:ext uri="{FF2B5EF4-FFF2-40B4-BE49-F238E27FC236}">
                <a16:creationId xmlns:a16="http://schemas.microsoft.com/office/drawing/2014/main" id="{0A9858BA-CD35-45BE-9CAF-ED2117DDE5C8}"/>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DUTO-scans</a:t>
            </a:r>
          </a:p>
        </p:txBody>
      </p:sp>
      <p:pic>
        <p:nvPicPr>
          <p:cNvPr id="5" name="Afbeelding 4">
            <a:extLst>
              <a:ext uri="{FF2B5EF4-FFF2-40B4-BE49-F238E27FC236}">
                <a16:creationId xmlns:a16="http://schemas.microsoft.com/office/drawing/2014/main" id="{6AC7BD52-249B-48F3-9BF9-485AE427A6FA}"/>
              </a:ext>
            </a:extLst>
          </p:cNvPr>
          <p:cNvPicPr>
            <a:picLocks noChangeAspect="1"/>
          </p:cNvPicPr>
          <p:nvPr/>
        </p:nvPicPr>
        <p:blipFill>
          <a:blip r:embed="rId2"/>
          <a:stretch>
            <a:fillRect/>
          </a:stretch>
        </p:blipFill>
        <p:spPr>
          <a:xfrm>
            <a:off x="2897485" y="603668"/>
            <a:ext cx="6397030" cy="6147795"/>
          </a:xfrm>
          <a:prstGeom prst="rect">
            <a:avLst/>
          </a:prstGeom>
        </p:spPr>
      </p:pic>
    </p:spTree>
    <p:extLst>
      <p:ext uri="{BB962C8B-B14F-4D97-AF65-F5344CB8AC3E}">
        <p14:creationId xmlns:p14="http://schemas.microsoft.com/office/powerpoint/2010/main" val="2332529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71022" y="17760"/>
            <a:ext cx="12192000" cy="488195"/>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Zie ook Od van januari!</a:t>
            </a:r>
          </a:p>
        </p:txBody>
      </p:sp>
      <p:pic>
        <p:nvPicPr>
          <p:cNvPr id="3" name="Afbeelding 2">
            <a:extLst>
              <a:ext uri="{FF2B5EF4-FFF2-40B4-BE49-F238E27FC236}">
                <a16:creationId xmlns:a16="http://schemas.microsoft.com/office/drawing/2014/main" id="{C61B176E-2B23-4248-BBB8-BF4438587DEC}"/>
              </a:ext>
            </a:extLst>
          </p:cNvPr>
          <p:cNvPicPr>
            <a:picLocks noChangeAspect="1"/>
          </p:cNvPicPr>
          <p:nvPr/>
        </p:nvPicPr>
        <p:blipFill>
          <a:blip r:embed="rId2"/>
          <a:stretch>
            <a:fillRect/>
          </a:stretch>
        </p:blipFill>
        <p:spPr>
          <a:xfrm>
            <a:off x="4798869" y="0"/>
            <a:ext cx="7384253" cy="6858000"/>
          </a:xfrm>
          <a:prstGeom prst="rect">
            <a:avLst/>
          </a:prstGeom>
        </p:spPr>
      </p:pic>
    </p:spTree>
    <p:extLst>
      <p:ext uri="{BB962C8B-B14F-4D97-AF65-F5344CB8AC3E}">
        <p14:creationId xmlns:p14="http://schemas.microsoft.com/office/powerpoint/2010/main" val="74762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Handreiking op hoofdlijnen: producten en aanleiding </a:t>
            </a:r>
          </a:p>
          <a:p>
            <a:pPr marL="457200" indent="-457200">
              <a:lnSpc>
                <a:spcPct val="200000"/>
              </a:lnSpc>
              <a:buFont typeface="+mj-lt"/>
              <a:buAutoNum type="alphaUcPeriod"/>
              <a:defRPr/>
            </a:pPr>
            <a:r>
              <a:rPr lang="nl-NL" dirty="0">
                <a:solidFill>
                  <a:prstClr val="black"/>
                </a:solidFill>
              </a:rPr>
              <a:t>Handreiking op hoofdlijnen: de inhoud</a:t>
            </a:r>
          </a:p>
          <a:p>
            <a:pPr marL="457200" indent="-457200">
              <a:lnSpc>
                <a:spcPct val="200000"/>
              </a:lnSpc>
              <a:buFont typeface="+mj-lt"/>
              <a:buAutoNum type="alphaUcPeriod"/>
              <a:defRPr/>
            </a:pPr>
            <a:r>
              <a:rPr lang="nl-NL" dirty="0">
                <a:solidFill>
                  <a:prstClr val="black"/>
                </a:solidFill>
              </a:rPr>
              <a:t>Wat gaan we tegenkomen in de checklist DUTO-TODO?</a:t>
            </a:r>
            <a:br>
              <a:rPr lang="nl-NL" dirty="0">
                <a:solidFill>
                  <a:prstClr val="black"/>
                </a:solidFill>
              </a:rPr>
            </a:br>
            <a:r>
              <a:rPr lang="nl-NL" dirty="0">
                <a:solidFill>
                  <a:prstClr val="black"/>
                </a:solidFill>
              </a:rPr>
              <a:t>En waar zitten de bijzondere aandachtspunten voor waterschappen?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2" y="126676"/>
            <a:ext cx="9420361" cy="45719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issue: ‘tijdreizen’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199" y="2007031"/>
            <a:ext cx="9613769" cy="4119132"/>
          </a:xfrm>
        </p:spPr>
        <p:txBody>
          <a:bodyPr/>
          <a:lstStyle/>
          <a:p>
            <a:pPr marL="457200" indent="-457200">
              <a:lnSpc>
                <a:spcPct val="200000"/>
              </a:lnSpc>
              <a:buFont typeface="+mj-lt"/>
              <a:buAutoNum type="alphaUcPeriod"/>
              <a:defRPr/>
            </a:pPr>
            <a:r>
              <a:rPr lang="nl-NL" dirty="0">
                <a:solidFill>
                  <a:prstClr val="black"/>
                </a:solidFill>
              </a:rPr>
              <a:t>Handreiking op hoofdlijnen: producten en aanleiding </a:t>
            </a:r>
          </a:p>
          <a:p>
            <a:pPr marL="457200" indent="-457200">
              <a:lnSpc>
                <a:spcPct val="200000"/>
              </a:lnSpc>
              <a:buFont typeface="+mj-lt"/>
              <a:buAutoNum type="alphaUcPeriod"/>
              <a:defRPr/>
            </a:pPr>
            <a:r>
              <a:rPr lang="nl-NL" dirty="0">
                <a:solidFill>
                  <a:prstClr val="black"/>
                </a:solidFill>
              </a:rPr>
              <a:t>Handreiking op hoofdlijnen: de inhoud</a:t>
            </a:r>
          </a:p>
          <a:p>
            <a:pPr marL="457200" indent="-457200">
              <a:lnSpc>
                <a:spcPct val="200000"/>
              </a:lnSpc>
              <a:buFont typeface="+mj-lt"/>
              <a:buAutoNum type="alphaUcPeriod"/>
              <a:defRPr/>
            </a:pPr>
            <a:r>
              <a:rPr lang="nl-NL" b="1" dirty="0">
                <a:solidFill>
                  <a:prstClr val="black"/>
                </a:solidFill>
              </a:rPr>
              <a:t>Wat gaan we tegenkomen in de checklist DUTO-TODO?</a:t>
            </a:r>
            <a:br>
              <a:rPr lang="nl-NL" b="1" dirty="0">
                <a:solidFill>
                  <a:prstClr val="black"/>
                </a:solidFill>
              </a:rPr>
            </a:br>
            <a:r>
              <a:rPr lang="nl-NL" b="1" dirty="0">
                <a:solidFill>
                  <a:srgbClr val="00B0F0"/>
                </a:solidFill>
              </a:rPr>
              <a:t>En waar zitten de bijzondere aandachtspunten voor waterschappen?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555030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extLst>
      <p:ext uri="{BB962C8B-B14F-4D97-AF65-F5344CB8AC3E}">
        <p14:creationId xmlns:p14="http://schemas.microsoft.com/office/powerpoint/2010/main" val="3521994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2064645"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en ‘Waar kan ik het vinden?’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2768474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moet dit regelen of checken?’</a:t>
            </a:r>
          </a:p>
        </p:txBody>
      </p:sp>
      <p:pic>
        <p:nvPicPr>
          <p:cNvPr id="3" name="Afbeelding 2">
            <a:extLst>
              <a:ext uri="{FF2B5EF4-FFF2-40B4-BE49-F238E27FC236}">
                <a16:creationId xmlns:a16="http://schemas.microsoft.com/office/drawing/2014/main" id="{C50021D7-95E8-4197-8FD1-CD8DA4BB78A0}"/>
              </a:ext>
            </a:extLst>
          </p:cNvPr>
          <p:cNvPicPr>
            <a:picLocks noChangeAspect="1"/>
          </p:cNvPicPr>
          <p:nvPr/>
        </p:nvPicPr>
        <p:blipFill>
          <a:blip r:embed="rId2"/>
          <a:stretch>
            <a:fillRect/>
          </a:stretch>
        </p:blipFill>
        <p:spPr>
          <a:xfrm>
            <a:off x="990124" y="1416424"/>
            <a:ext cx="4391526" cy="4908176"/>
          </a:xfrm>
          <a:prstGeom prst="rect">
            <a:avLst/>
          </a:prstGeom>
        </p:spPr>
      </p:pic>
      <p:sp>
        <p:nvSpPr>
          <p:cNvPr id="6" name="Tijdelijke aanduiding voor inhoud 2">
            <a:extLst>
              <a:ext uri="{FF2B5EF4-FFF2-40B4-BE49-F238E27FC236}">
                <a16:creationId xmlns:a16="http://schemas.microsoft.com/office/drawing/2014/main" id="{4E78D5C9-4252-4AB1-8732-25AA9F603575}"/>
              </a:ext>
            </a:extLst>
          </p:cNvPr>
          <p:cNvSpPr>
            <a:spLocks noGrp="1"/>
          </p:cNvSpPr>
          <p:nvPr>
            <p:ph idx="1"/>
          </p:nvPr>
        </p:nvSpPr>
        <p:spPr>
          <a:xfrm>
            <a:off x="1888435" y="845887"/>
            <a:ext cx="3705247" cy="922021"/>
          </a:xfrm>
        </p:spPr>
        <p:txBody>
          <a:bodyPr/>
          <a:lstStyle/>
          <a:p>
            <a:pPr marL="0" indent="0">
              <a:buNone/>
              <a:defRPr/>
            </a:pPr>
            <a:r>
              <a:rPr lang="nl-NL" b="1" dirty="0">
                <a:solidFill>
                  <a:srgbClr val="C00000"/>
                </a:solidFill>
              </a:rPr>
              <a:t>NORA 5-laagsmodel…?</a:t>
            </a:r>
          </a:p>
          <a:p>
            <a:pPr marL="0" indent="0">
              <a:buNone/>
              <a:defRPr/>
            </a:pPr>
            <a:endParaRPr lang="nl-NL" dirty="0">
              <a:solidFill>
                <a:srgbClr val="C00000"/>
              </a:solidFill>
            </a:endParaRPr>
          </a:p>
          <a:p>
            <a:pPr>
              <a:defRPr/>
            </a:pPr>
            <a:endParaRPr lang="nl-NL" dirty="0">
              <a:solidFill>
                <a:srgbClr val="C00000"/>
              </a:solidFill>
            </a:endParaRPr>
          </a:p>
          <a:p>
            <a:pPr marL="457200" indent="-457200">
              <a:buFont typeface="Calibri" panose="020F0502020204030204" pitchFamily="34" charset="0"/>
              <a:buAutoNum type="arabicPeriod"/>
              <a:defRPr/>
            </a:pPr>
            <a:endParaRPr lang="nl-NL" altLang="nl-NL" dirty="0">
              <a:solidFill>
                <a:srgbClr val="C00000"/>
              </a:solidFill>
              <a:latin typeface="Tahoma" panose="020B0604030504040204" pitchFamily="34" charset="0"/>
              <a:ea typeface="ＭＳ Ｐゴシック" panose="020B0600070205080204" pitchFamily="34" charset="-128"/>
            </a:endParaRPr>
          </a:p>
        </p:txBody>
      </p:sp>
      <p:graphicFrame>
        <p:nvGraphicFramePr>
          <p:cNvPr id="8" name="Tabel 4">
            <a:extLst>
              <a:ext uri="{FF2B5EF4-FFF2-40B4-BE49-F238E27FC236}">
                <a16:creationId xmlns:a16="http://schemas.microsoft.com/office/drawing/2014/main" id="{DFE756CC-996E-4AA8-A2D4-9B54EBFA4E5C}"/>
              </a:ext>
            </a:extLst>
          </p:cNvPr>
          <p:cNvGraphicFramePr>
            <a:graphicFrameLocks noGrp="1"/>
          </p:cNvGraphicFramePr>
          <p:nvPr>
            <p:extLst>
              <p:ext uri="{D42A27DB-BD31-4B8C-83A1-F6EECF244321}">
                <p14:modId xmlns:p14="http://schemas.microsoft.com/office/powerpoint/2010/main" val="2969941932"/>
              </p:ext>
            </p:extLst>
          </p:nvPr>
        </p:nvGraphicFramePr>
        <p:xfrm>
          <a:off x="6706555" y="1884023"/>
          <a:ext cx="4953248" cy="3950512"/>
        </p:xfrm>
        <a:graphic>
          <a:graphicData uri="http://schemas.openxmlformats.org/drawingml/2006/table">
            <a:tbl>
              <a:tblPr firstRow="1" bandRow="1">
                <a:tableStyleId>{21E4AEA4-8DFA-4A89-87EB-49C32662AFE0}</a:tableStyleId>
              </a:tblPr>
              <a:tblGrid>
                <a:gridCol w="855388">
                  <a:extLst>
                    <a:ext uri="{9D8B030D-6E8A-4147-A177-3AD203B41FA5}">
                      <a16:colId xmlns:a16="http://schemas.microsoft.com/office/drawing/2014/main" val="3443340161"/>
                    </a:ext>
                  </a:extLst>
                </a:gridCol>
                <a:gridCol w="4097860">
                  <a:extLst>
                    <a:ext uri="{9D8B030D-6E8A-4147-A177-3AD203B41FA5}">
                      <a16:colId xmlns:a16="http://schemas.microsoft.com/office/drawing/2014/main" val="2871801235"/>
                    </a:ext>
                  </a:extLst>
                </a:gridCol>
              </a:tblGrid>
              <a:tr h="461848">
                <a:tc gridSpan="2">
                  <a:txBody>
                    <a:bodyPr/>
                    <a:lstStyle/>
                    <a:p>
                      <a:r>
                        <a:rPr lang="nl-NL" sz="2000" dirty="0">
                          <a:latin typeface="Tahoma" panose="020B0604030504040204" pitchFamily="34" charset="0"/>
                          <a:ea typeface="Tahoma" panose="020B0604030504040204" pitchFamily="34" charset="0"/>
                          <a:cs typeface="Tahoma" panose="020B0604030504040204" pitchFamily="34" charset="0"/>
                        </a:rPr>
                        <a:t>Doelgroepen</a:t>
                      </a:r>
                    </a:p>
                  </a:txBody>
                  <a:tcPr/>
                </a:tc>
                <a:tc hMerge="1">
                  <a:txBody>
                    <a:bodyPr/>
                    <a:lstStyle/>
                    <a:p>
                      <a:endParaRPr lang="nl-NL"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27526924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Relatiebeheerder / Accountmanager </a:t>
                      </a:r>
                    </a:p>
                  </a:txBody>
                  <a:tcPr/>
                </a:tc>
                <a:extLst>
                  <a:ext uri="{0D108BD9-81ED-4DB2-BD59-A6C34878D82A}">
                    <a16:rowId xmlns:a16="http://schemas.microsoft.com/office/drawing/2014/main" val="3347509960"/>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Strategisch beleidsmedewerker</a:t>
                      </a:r>
                    </a:p>
                  </a:txBody>
                  <a:tcPr/>
                </a:tc>
                <a:extLst>
                  <a:ext uri="{0D108BD9-81ED-4DB2-BD59-A6C34878D82A}">
                    <a16:rowId xmlns:a16="http://schemas.microsoft.com/office/drawing/2014/main" val="381472700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Tactisch Beleidsmedewerker / Informatiearchitect </a:t>
                      </a:r>
                    </a:p>
                  </a:txBody>
                  <a:tcPr/>
                </a:tc>
                <a:extLst>
                  <a:ext uri="{0D108BD9-81ED-4DB2-BD59-A6C34878D82A}">
                    <a16:rowId xmlns:a16="http://schemas.microsoft.com/office/drawing/2014/main" val="71495661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RM</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Recordmanager/ DIV-specialist </a:t>
                      </a:r>
                    </a:p>
                  </a:txBody>
                  <a:tcPr/>
                </a:tc>
                <a:extLst>
                  <a:ext uri="{0D108BD9-81ED-4DB2-BD59-A6C34878D82A}">
                    <a16:rowId xmlns:a16="http://schemas.microsoft.com/office/drawing/2014/main" val="161793717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FG</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Functionaris Gegevensbescherming </a:t>
                      </a:r>
                    </a:p>
                  </a:txBody>
                  <a:tcPr/>
                </a:tc>
                <a:extLst>
                  <a:ext uri="{0D108BD9-81ED-4DB2-BD59-A6C34878D82A}">
                    <a16:rowId xmlns:a16="http://schemas.microsoft.com/office/drawing/2014/main" val="505037996"/>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CISO</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Chief Information Security </a:t>
                      </a:r>
                      <a:r>
                        <a:rPr lang="nl-NL" sz="2000" dirty="0" err="1">
                          <a:latin typeface="Tahoma" panose="020B0604030504040204" pitchFamily="34" charset="0"/>
                          <a:ea typeface="Tahoma" panose="020B0604030504040204" pitchFamily="34" charset="0"/>
                          <a:cs typeface="Tahoma" panose="020B0604030504040204" pitchFamily="34" charset="0"/>
                        </a:rPr>
                        <a:t>Officer</a:t>
                      </a:r>
                      <a:endParaRPr lang="nl-NL" sz="2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75240234"/>
                  </a:ext>
                </a:extLst>
              </a:tr>
            </a:tbl>
          </a:graphicData>
        </a:graphic>
      </p:graphicFrame>
      <p:sp>
        <p:nvSpPr>
          <p:cNvPr id="4" name="Pijl: rechts 3">
            <a:extLst>
              <a:ext uri="{FF2B5EF4-FFF2-40B4-BE49-F238E27FC236}">
                <a16:creationId xmlns:a16="http://schemas.microsoft.com/office/drawing/2014/main" id="{74122132-1C64-4B74-BA17-4E6339528EA1}"/>
              </a:ext>
            </a:extLst>
          </p:cNvPr>
          <p:cNvSpPr/>
          <p:nvPr/>
        </p:nvSpPr>
        <p:spPr>
          <a:xfrm>
            <a:off x="5805714" y="3625529"/>
            <a:ext cx="581528" cy="4675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4966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1116175678"/>
              </p:ext>
            </p:extLst>
          </p:nvPr>
        </p:nvGraphicFramePr>
        <p:xfrm>
          <a:off x="1919704" y="1204800"/>
          <a:ext cx="8264525" cy="4618480"/>
        </p:xfrm>
        <a:graphic>
          <a:graphicData uri="http://schemas.openxmlformats.org/drawingml/2006/table">
            <a:tbl>
              <a:tblPr firstRow="1" bandRow="1">
                <a:tableStyleId>{5C22544A-7EE6-4342-B048-85BDC9FD1C3A}</a:tableStyleId>
              </a:tblPr>
              <a:tblGrid>
                <a:gridCol w="625277">
                  <a:extLst>
                    <a:ext uri="{9D8B030D-6E8A-4147-A177-3AD203B41FA5}">
                      <a16:colId xmlns:a16="http://schemas.microsoft.com/office/drawing/2014/main" val="3443340161"/>
                    </a:ext>
                  </a:extLst>
                </a:gridCol>
                <a:gridCol w="7639248">
                  <a:extLst>
                    <a:ext uri="{9D8B030D-6E8A-4147-A177-3AD203B41FA5}">
                      <a16:colId xmlns:a16="http://schemas.microsoft.com/office/drawing/2014/main" val="2871801235"/>
                    </a:ext>
                  </a:extLst>
                </a:gridCol>
              </a:tblGrid>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Tree>
    <p:extLst>
      <p:ext uri="{BB962C8B-B14F-4D97-AF65-F5344CB8AC3E}">
        <p14:creationId xmlns:p14="http://schemas.microsoft.com/office/powerpoint/2010/main" val="160432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466213607"/>
              </p:ext>
            </p:extLst>
          </p:nvPr>
        </p:nvGraphicFramePr>
        <p:xfrm>
          <a:off x="2077672" y="2003436"/>
          <a:ext cx="8036655" cy="2595995"/>
        </p:xfrm>
        <a:graphic>
          <a:graphicData uri="http://schemas.openxmlformats.org/drawingml/2006/table">
            <a:tbl>
              <a:tblPr firstRow="1" bandRow="1">
                <a:tableStyleId>{BC89EF96-8CEA-46FF-86C4-4CE0E7609802}</a:tableStyleId>
              </a:tblPr>
              <a:tblGrid>
                <a:gridCol w="884566">
                  <a:extLst>
                    <a:ext uri="{9D8B030D-6E8A-4147-A177-3AD203B41FA5}">
                      <a16:colId xmlns:a16="http://schemas.microsoft.com/office/drawing/2014/main" val="3443340161"/>
                    </a:ext>
                  </a:extLst>
                </a:gridCol>
                <a:gridCol w="7152089">
                  <a:extLst>
                    <a:ext uri="{9D8B030D-6E8A-4147-A177-3AD203B41FA5}">
                      <a16:colId xmlns:a16="http://schemas.microsoft.com/office/drawing/2014/main" val="2871801235"/>
                    </a:ext>
                  </a:extLst>
                </a:gridCol>
              </a:tblGrid>
              <a:tr h="1109157">
                <a:tc>
                  <a:txBody>
                    <a:bodyPr/>
                    <a:lstStyle/>
                    <a:p>
                      <a:r>
                        <a:rPr lang="nl-NL" b="0" dirty="0">
                          <a:latin typeface="Tahoma" panose="020B0604030504040204" pitchFamily="34" charset="0"/>
                          <a:ea typeface="Tahoma" panose="020B0604030504040204" pitchFamily="34" charset="0"/>
                          <a:cs typeface="Tahoma" panose="020B0604030504040204" pitchFamily="34" charset="0"/>
                        </a:rPr>
                        <a:t>A-1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Stel lokaal beleid/architectuur DUTO en Omgevingswet vast. Betrek hierin hoe DUTO is geregeld voor uitbestede taken aan een omgevingsdienst. </a:t>
                      </a:r>
                    </a:p>
                  </a:txBody>
                  <a:tcPr/>
                </a:tc>
                <a:extLst>
                  <a:ext uri="{0D108BD9-81ED-4DB2-BD59-A6C34878D82A}">
                    <a16:rowId xmlns:a16="http://schemas.microsoft.com/office/drawing/2014/main" val="3347509960"/>
                  </a:ext>
                </a:extLst>
              </a:tr>
              <a:tr h="443663">
                <a:tc>
                  <a:txBody>
                    <a:bodyPr/>
                    <a:lstStyle/>
                    <a:p>
                      <a:r>
                        <a:rPr lang="nl-NL" dirty="0">
                          <a:latin typeface="Tahoma" panose="020B0604030504040204" pitchFamily="34" charset="0"/>
                          <a:ea typeface="Tahoma" panose="020B0604030504040204" pitchFamily="34" charset="0"/>
                          <a:cs typeface="Tahoma" panose="020B0604030504040204" pitchFamily="34" charset="0"/>
                        </a:rPr>
                        <a:t>A-2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lokale impact vast van uitkomsten DUTO-scans op DSO-LV.</a:t>
                      </a:r>
                    </a:p>
                  </a:txBody>
                  <a:tcPr/>
                </a:tc>
                <a:extLst>
                  <a:ext uri="{0D108BD9-81ED-4DB2-BD59-A6C34878D82A}">
                    <a16:rowId xmlns:a16="http://schemas.microsoft.com/office/drawing/2014/main" val="3814727009"/>
                  </a:ext>
                </a:extLst>
              </a:tr>
              <a:tr h="1043175">
                <a:tc>
                  <a:txBody>
                    <a:bodyPr/>
                    <a:lstStyle/>
                    <a:p>
                      <a:r>
                        <a:rPr lang="nl-NL" dirty="0">
                          <a:latin typeface="Tahoma" panose="020B0604030504040204" pitchFamily="34" charset="0"/>
                          <a:ea typeface="Tahoma" panose="020B0604030504040204" pitchFamily="34" charset="0"/>
                          <a:cs typeface="Tahoma" panose="020B0604030504040204" pitchFamily="34" charset="0"/>
                        </a:rPr>
                        <a:t>A-3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Formaliseer de afspraken binnen de ketenregio in een voorziening voor de archiefbescheiden (artikel 4 Archiefwet).</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4081110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E4814325-50A0-4313-A4DF-A5082536A1B2}"/>
              </a:ext>
            </a:extLst>
          </p:cNvPr>
          <p:cNvPicPr>
            <a:picLocks noChangeAspect="1"/>
          </p:cNvPicPr>
          <p:nvPr/>
        </p:nvPicPr>
        <p:blipFill>
          <a:blip r:embed="rId3"/>
          <a:stretch>
            <a:fillRect/>
          </a:stretch>
        </p:blipFill>
        <p:spPr>
          <a:xfrm>
            <a:off x="7603726" y="628769"/>
            <a:ext cx="4197253" cy="5922635"/>
          </a:xfrm>
          <a:prstGeom prst="rect">
            <a:avLst/>
          </a:prstGeom>
          <a:ln w="9525">
            <a:solidFill>
              <a:schemeClr val="tx1"/>
            </a:solidFill>
          </a:ln>
        </p:spPr>
      </p:pic>
      <p:pic>
        <p:nvPicPr>
          <p:cNvPr id="7" name="Afbeelding 6">
            <a:extLst>
              <a:ext uri="{FF2B5EF4-FFF2-40B4-BE49-F238E27FC236}">
                <a16:creationId xmlns:a16="http://schemas.microsoft.com/office/drawing/2014/main" id="{A2167578-38E4-4605-9042-030FD657D966}"/>
              </a:ext>
            </a:extLst>
          </p:cNvPr>
          <p:cNvPicPr>
            <a:picLocks noChangeAspect="1"/>
          </p:cNvPicPr>
          <p:nvPr/>
        </p:nvPicPr>
        <p:blipFill>
          <a:blip r:embed="rId4"/>
          <a:stretch>
            <a:fillRect/>
          </a:stretch>
        </p:blipFill>
        <p:spPr>
          <a:xfrm>
            <a:off x="248853" y="1075192"/>
            <a:ext cx="6642395" cy="5533115"/>
          </a:xfrm>
          <a:prstGeom prst="rect">
            <a:avLst/>
          </a:prstGeom>
        </p:spPr>
      </p:pic>
    </p:spTree>
    <p:extLst>
      <p:ext uri="{BB962C8B-B14F-4D97-AF65-F5344CB8AC3E}">
        <p14:creationId xmlns:p14="http://schemas.microsoft.com/office/powerpoint/2010/main" val="331579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75400507"/>
              </p:ext>
            </p:extLst>
          </p:nvPr>
        </p:nvGraphicFramePr>
        <p:xfrm>
          <a:off x="2116428" y="1673899"/>
          <a:ext cx="7959143" cy="3510201"/>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6693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Werk afspraken uit in een ‘Dossier Afspraken Procedures’ (DAP) of een vergelijkbaar instrument voor het maken én onderhouden van afspraken met ketenpartners </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B1-2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i.v.m. voorbereidingsbesluiten, Instructieregels, Interventiebesluiten, projectbesluiten en reserveringen.</a:t>
                      </a:r>
                    </a:p>
                  </a:txBody>
                  <a:tcPr/>
                </a:tc>
                <a:extLst>
                  <a:ext uri="{0D108BD9-81ED-4DB2-BD59-A6C34878D82A}">
                    <a16:rowId xmlns:a16="http://schemas.microsoft.com/office/drawing/2014/main" val="3814727009"/>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B1-3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Controleer de volledigheid en juistheid van de lokale configuraties voor ‘bevoegd gezag’, ‘behandeldienst’ en ‘actieverzoeken’.</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3212140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E71939B5-D3E3-4C5D-B775-16992634FD05}"/>
              </a:ext>
            </a:extLst>
          </p:cNvPr>
          <p:cNvPicPr>
            <a:picLocks noChangeAspect="1"/>
          </p:cNvPicPr>
          <p:nvPr/>
        </p:nvPicPr>
        <p:blipFill>
          <a:blip r:embed="rId3"/>
          <a:stretch>
            <a:fillRect/>
          </a:stretch>
        </p:blipFill>
        <p:spPr>
          <a:xfrm>
            <a:off x="1702634" y="968374"/>
            <a:ext cx="4093099" cy="5492751"/>
          </a:xfrm>
          <a:prstGeom prst="rect">
            <a:avLst/>
          </a:prstGeom>
          <a:ln>
            <a:solidFill>
              <a:schemeClr val="tx1"/>
            </a:solidFill>
          </a:ln>
        </p:spPr>
      </p:pic>
      <p:pic>
        <p:nvPicPr>
          <p:cNvPr id="5" name="Afbeelding 4">
            <a:extLst>
              <a:ext uri="{FF2B5EF4-FFF2-40B4-BE49-F238E27FC236}">
                <a16:creationId xmlns:a16="http://schemas.microsoft.com/office/drawing/2014/main" id="{3E45C24C-790F-485C-81D3-6BDBDAC443E5}"/>
              </a:ext>
            </a:extLst>
          </p:cNvPr>
          <p:cNvPicPr>
            <a:picLocks noChangeAspect="1"/>
          </p:cNvPicPr>
          <p:nvPr/>
        </p:nvPicPr>
        <p:blipFill>
          <a:blip r:embed="rId4"/>
          <a:stretch>
            <a:fillRect/>
          </a:stretch>
        </p:blipFill>
        <p:spPr>
          <a:xfrm>
            <a:off x="6575219" y="968374"/>
            <a:ext cx="3856055" cy="5492751"/>
          </a:xfrm>
          <a:prstGeom prst="rect">
            <a:avLst/>
          </a:prstGeom>
          <a:ln>
            <a:solidFill>
              <a:schemeClr val="tx1"/>
            </a:solidFill>
          </a:ln>
        </p:spPr>
      </p:pic>
    </p:spTree>
    <p:extLst>
      <p:ext uri="{BB962C8B-B14F-4D97-AF65-F5344CB8AC3E}">
        <p14:creationId xmlns:p14="http://schemas.microsoft.com/office/powerpoint/2010/main" val="725842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21920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Informatiepunt Leefomgeving</a:t>
            </a:r>
          </a:p>
        </p:txBody>
      </p:sp>
      <p:pic>
        <p:nvPicPr>
          <p:cNvPr id="4" name="Afbeelding 3">
            <a:extLst>
              <a:ext uri="{FF2B5EF4-FFF2-40B4-BE49-F238E27FC236}">
                <a16:creationId xmlns:a16="http://schemas.microsoft.com/office/drawing/2014/main" id="{A6840B69-D8C5-4916-8EA8-0FD35F87D318}"/>
              </a:ext>
            </a:extLst>
          </p:cNvPr>
          <p:cNvPicPr>
            <a:picLocks noChangeAspect="1"/>
          </p:cNvPicPr>
          <p:nvPr/>
        </p:nvPicPr>
        <p:blipFill>
          <a:blip r:embed="rId2"/>
          <a:stretch>
            <a:fillRect/>
          </a:stretch>
        </p:blipFill>
        <p:spPr>
          <a:xfrm>
            <a:off x="4757116" y="0"/>
            <a:ext cx="7081092" cy="6858000"/>
          </a:xfrm>
          <a:prstGeom prst="rect">
            <a:avLst/>
          </a:prstGeom>
        </p:spPr>
      </p:pic>
      <p:pic>
        <p:nvPicPr>
          <p:cNvPr id="7" name="Afbeelding 6">
            <a:extLst>
              <a:ext uri="{FF2B5EF4-FFF2-40B4-BE49-F238E27FC236}">
                <a16:creationId xmlns:a16="http://schemas.microsoft.com/office/drawing/2014/main" id="{00001EE6-DE4C-475C-AE85-8DFB78A5CEBD}"/>
              </a:ext>
            </a:extLst>
          </p:cNvPr>
          <p:cNvPicPr>
            <a:picLocks noChangeAspect="1"/>
          </p:cNvPicPr>
          <p:nvPr/>
        </p:nvPicPr>
        <p:blipFill>
          <a:blip r:embed="rId3"/>
          <a:stretch>
            <a:fillRect/>
          </a:stretch>
        </p:blipFill>
        <p:spPr>
          <a:xfrm>
            <a:off x="653639" y="1509277"/>
            <a:ext cx="3191388" cy="4505490"/>
          </a:xfrm>
          <a:prstGeom prst="rect">
            <a:avLst/>
          </a:prstGeom>
          <a:ln>
            <a:solidFill>
              <a:schemeClr val="tx1"/>
            </a:solidFill>
          </a:ln>
        </p:spPr>
      </p:pic>
      <p:pic>
        <p:nvPicPr>
          <p:cNvPr id="8" name="Afbeelding 7">
            <a:extLst>
              <a:ext uri="{FF2B5EF4-FFF2-40B4-BE49-F238E27FC236}">
                <a16:creationId xmlns:a16="http://schemas.microsoft.com/office/drawing/2014/main" id="{B89E947A-DE9F-4864-AFB9-D6B6143A57B5}"/>
              </a:ext>
            </a:extLst>
          </p:cNvPr>
          <p:cNvPicPr>
            <a:picLocks noChangeAspect="1"/>
          </p:cNvPicPr>
          <p:nvPr/>
        </p:nvPicPr>
        <p:blipFill>
          <a:blip r:embed="rId4"/>
          <a:stretch>
            <a:fillRect/>
          </a:stretch>
        </p:blipFill>
        <p:spPr>
          <a:xfrm>
            <a:off x="1987884" y="1997472"/>
            <a:ext cx="3186025" cy="4505489"/>
          </a:xfrm>
          <a:prstGeom prst="rect">
            <a:avLst/>
          </a:prstGeom>
          <a:ln>
            <a:solidFill>
              <a:schemeClr val="tx1"/>
            </a:solidFill>
          </a:ln>
        </p:spPr>
      </p:pic>
    </p:spTree>
    <p:extLst>
      <p:ext uri="{BB962C8B-B14F-4D97-AF65-F5344CB8AC3E}">
        <p14:creationId xmlns:p14="http://schemas.microsoft.com/office/powerpoint/2010/main" val="78485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Model dossier afspraken en procedures</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Tree>
    <p:extLst>
      <p:ext uri="{BB962C8B-B14F-4D97-AF65-F5344CB8AC3E}">
        <p14:creationId xmlns:p14="http://schemas.microsoft.com/office/powerpoint/2010/main" val="2921938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En wordt dus ook verantwoordelijk?</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5212" y="661407"/>
            <a:ext cx="9701576" cy="5535185"/>
          </a:xfrm>
        </p:spPr>
      </p:pic>
    </p:spTree>
    <p:extLst>
      <p:ext uri="{BB962C8B-B14F-4D97-AF65-F5344CB8AC3E}">
        <p14:creationId xmlns:p14="http://schemas.microsoft.com/office/powerpoint/2010/main" val="2053243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Verantwoordelijkheden: 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Tree>
    <p:extLst>
      <p:ext uri="{BB962C8B-B14F-4D97-AF65-F5344CB8AC3E}">
        <p14:creationId xmlns:p14="http://schemas.microsoft.com/office/powerpoint/2010/main" val="1807247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48083029"/>
              </p:ext>
            </p:extLst>
          </p:nvPr>
        </p:nvGraphicFramePr>
        <p:xfrm>
          <a:off x="2116428" y="1014249"/>
          <a:ext cx="7959143" cy="5196846"/>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B2-1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Inventariseer alle relevante informatieobjecten uit alle bedrijfsprocessen volgens het Bedrijfsprocessenmodel. Beheer daarmee ook nieuwe informatieobjecten, zoals behandeldienstconfiguratie en toepasbare regels.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B2-2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alle uit te wisselen informatieobjecten met de landelijke voorzieningen in de eigen administratie onder beheer: STAM, STTR, STOP-TPOD…</a:t>
                      </a:r>
                    </a:p>
                  </a:txBody>
                  <a:tcPr/>
                </a:tc>
                <a:extLst>
                  <a:ext uri="{0D108BD9-81ED-4DB2-BD59-A6C34878D82A}">
                    <a16:rowId xmlns:a16="http://schemas.microsoft.com/office/drawing/2014/main" val="3814727009"/>
                  </a:ext>
                </a:extLst>
              </a:tr>
              <a:tr h="1093215">
                <a:tc>
                  <a:txBody>
                    <a:bodyPr/>
                    <a:lstStyle/>
                    <a:p>
                      <a:r>
                        <a:rPr lang="nl-NL" dirty="0">
                          <a:latin typeface="Tahoma" panose="020B0604030504040204" pitchFamily="34" charset="0"/>
                          <a:ea typeface="Tahoma" panose="020B0604030504040204" pitchFamily="34" charset="0"/>
                          <a:cs typeface="Tahoma" panose="020B0604030504040204" pitchFamily="34" charset="0"/>
                        </a:rPr>
                        <a:t>B2-3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voortkomend uit de omgevingstafel. Leg daarin vast wie wat beheert en hoe de toegang is geregeld. </a:t>
                      </a:r>
                    </a:p>
                  </a:txBody>
                  <a:tcPr/>
                </a:tc>
                <a:extLst>
                  <a:ext uri="{0D108BD9-81ED-4DB2-BD59-A6C34878D82A}">
                    <a16:rowId xmlns:a16="http://schemas.microsoft.com/office/drawing/2014/main" val="714956614"/>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B2-4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in geval van meervoudige aanvragen (met of zonder wateractiviteit). </a:t>
                      </a:r>
                    </a:p>
                  </a:txBody>
                  <a:tcPr/>
                </a:tc>
                <a:extLst>
                  <a:ext uri="{0D108BD9-81ED-4DB2-BD59-A6C34878D82A}">
                    <a16:rowId xmlns:a16="http://schemas.microsoft.com/office/drawing/2014/main" val="1840150244"/>
                  </a:ext>
                </a:extLst>
              </a:tr>
            </a:tbl>
          </a:graphicData>
        </a:graphic>
      </p:graphicFrame>
    </p:spTree>
    <p:extLst>
      <p:ext uri="{BB962C8B-B14F-4D97-AF65-F5344CB8AC3E}">
        <p14:creationId xmlns:p14="http://schemas.microsoft.com/office/powerpoint/2010/main" val="3722081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20947" y="-41030"/>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begin bij je uitgewerkte 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 ‘Voorbereiden wijziging omgevingsplan’</a:t>
            </a:r>
          </a:p>
        </p:txBody>
      </p:sp>
      <p:pic>
        <p:nvPicPr>
          <p:cNvPr id="2" name="Afbeelding 1">
            <a:extLst>
              <a:ext uri="{FF2B5EF4-FFF2-40B4-BE49-F238E27FC236}">
                <a16:creationId xmlns:a16="http://schemas.microsoft.com/office/drawing/2014/main" id="{3ADF1FE7-C1C4-42D2-B510-D547D793DB2F}"/>
              </a:ext>
            </a:extLst>
          </p:cNvPr>
          <p:cNvPicPr>
            <a:picLocks noChangeAspect="1"/>
          </p:cNvPicPr>
          <p:nvPr/>
        </p:nvPicPr>
        <p:blipFill>
          <a:blip r:embed="rId2"/>
          <a:stretch>
            <a:fillRect/>
          </a:stretch>
        </p:blipFill>
        <p:spPr>
          <a:xfrm>
            <a:off x="0" y="614188"/>
            <a:ext cx="12192000" cy="6047454"/>
          </a:xfrm>
          <a:prstGeom prst="rect">
            <a:avLst/>
          </a:prstGeom>
        </p:spPr>
      </p:pic>
    </p:spTree>
    <p:extLst>
      <p:ext uri="{BB962C8B-B14F-4D97-AF65-F5344CB8AC3E}">
        <p14:creationId xmlns:p14="http://schemas.microsoft.com/office/powerpoint/2010/main" val="413653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voorbeeld WILMA</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WILMA Online Bedrijfsprocessen Omgevingswet</a:t>
            </a:r>
          </a:p>
        </p:txBody>
      </p:sp>
      <p:pic>
        <p:nvPicPr>
          <p:cNvPr id="1026" name="Picture 2">
            <a:extLst>
              <a:ext uri="{FF2B5EF4-FFF2-40B4-BE49-F238E27FC236}">
                <a16:creationId xmlns:a16="http://schemas.microsoft.com/office/drawing/2014/main" id="{7DC0F0E1-6314-4338-BF58-400A8144D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07" y="702502"/>
            <a:ext cx="11766168" cy="5870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316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25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meervoudige aanvragen en context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202175" y="945330"/>
            <a:ext cx="9925191" cy="5163639"/>
          </a:xfrm>
          <a:prstGeom prst="rect">
            <a:avLst/>
          </a:prstGeom>
        </p:spPr>
      </p:pic>
    </p:spTree>
    <p:extLst>
      <p:ext uri="{BB962C8B-B14F-4D97-AF65-F5344CB8AC3E}">
        <p14:creationId xmlns:p14="http://schemas.microsoft.com/office/powerpoint/2010/main" val="3730269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70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Kennisplatform Informatiehuishouding: voorlichtingsbestanden en praktijkvoorbeelden</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2171765" y="624803"/>
            <a:ext cx="8368416" cy="6235290"/>
          </a:xfrm>
          <a:prstGeom prst="rect">
            <a:avLst/>
          </a:prstGeom>
        </p:spPr>
      </p:pic>
    </p:spTree>
    <p:extLst>
      <p:ext uri="{BB962C8B-B14F-4D97-AF65-F5344CB8AC3E}">
        <p14:creationId xmlns:p14="http://schemas.microsoft.com/office/powerpoint/2010/main" val="2807493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1" y="-43287"/>
            <a:ext cx="12127479" cy="578734"/>
          </a:xfrm>
        </p:spPr>
        <p:txBody>
          <a:bodyPr/>
          <a:lstStyle/>
          <a:p>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Watervergunning, wateractiviteiten en ‘samenloop’</a:t>
            </a:r>
          </a:p>
        </p:txBody>
      </p:sp>
      <p:pic>
        <p:nvPicPr>
          <p:cNvPr id="3" name="Afbeelding 2">
            <a:extLst>
              <a:ext uri="{FF2B5EF4-FFF2-40B4-BE49-F238E27FC236}">
                <a16:creationId xmlns:a16="http://schemas.microsoft.com/office/drawing/2014/main" id="{C593180B-D1B2-43DD-9104-B9156652AE25}"/>
              </a:ext>
            </a:extLst>
          </p:cNvPr>
          <p:cNvPicPr>
            <a:picLocks noChangeAspect="1"/>
          </p:cNvPicPr>
          <p:nvPr/>
        </p:nvPicPr>
        <p:blipFill>
          <a:blip r:embed="rId2"/>
          <a:stretch>
            <a:fillRect/>
          </a:stretch>
        </p:blipFill>
        <p:spPr>
          <a:xfrm>
            <a:off x="1290221" y="869421"/>
            <a:ext cx="9611557" cy="5756922"/>
          </a:xfrm>
          <a:prstGeom prst="rect">
            <a:avLst/>
          </a:prstGeom>
        </p:spPr>
      </p:pic>
    </p:spTree>
    <p:extLst>
      <p:ext uri="{BB962C8B-B14F-4D97-AF65-F5344CB8AC3E}">
        <p14:creationId xmlns:p14="http://schemas.microsoft.com/office/powerpoint/2010/main" val="13945025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1" y="-43287"/>
            <a:ext cx="12127479" cy="578734"/>
          </a:xfrm>
        </p:spPr>
        <p:txBody>
          <a:bodyPr/>
          <a:lstStyle/>
          <a:p>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Watertoets en omgevingstafel: toegang tot relevante informatie</a:t>
            </a:r>
          </a:p>
        </p:txBody>
      </p:sp>
      <p:pic>
        <p:nvPicPr>
          <p:cNvPr id="4" name="Afbeelding 3">
            <a:extLst>
              <a:ext uri="{FF2B5EF4-FFF2-40B4-BE49-F238E27FC236}">
                <a16:creationId xmlns:a16="http://schemas.microsoft.com/office/drawing/2014/main" id="{0222D14F-ECC7-4DC2-A26F-4341D7DA8A19}"/>
              </a:ext>
            </a:extLst>
          </p:cNvPr>
          <p:cNvPicPr>
            <a:picLocks noChangeAspect="1"/>
          </p:cNvPicPr>
          <p:nvPr/>
        </p:nvPicPr>
        <p:blipFill>
          <a:blip r:embed="rId2"/>
          <a:stretch>
            <a:fillRect/>
          </a:stretch>
        </p:blipFill>
        <p:spPr>
          <a:xfrm>
            <a:off x="1877509" y="716618"/>
            <a:ext cx="8436981" cy="5819768"/>
          </a:xfrm>
          <a:prstGeom prst="rect">
            <a:avLst/>
          </a:prstGeom>
        </p:spPr>
      </p:pic>
    </p:spTree>
    <p:extLst>
      <p:ext uri="{BB962C8B-B14F-4D97-AF65-F5344CB8AC3E}">
        <p14:creationId xmlns:p14="http://schemas.microsoft.com/office/powerpoint/2010/main" val="4122557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007744383"/>
              </p:ext>
            </p:extLst>
          </p:nvPr>
        </p:nvGraphicFramePr>
        <p:xfrm>
          <a:off x="1902483" y="1749259"/>
          <a:ext cx="7959143" cy="292608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B3-1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hoe en wie binnen de informatieketens de </a:t>
                      </a:r>
                      <a:r>
                        <a:rPr lang="nl-NL" sz="1800" b="0" i="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geconsolideerde versies </a:t>
                      </a: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van plannen in de eigen beheerapplicaties opneemt.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hoe lang overige versies door andere partijen worden aangehouden, gelet op de functie van die versies in de ketens.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B3-2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Verzeker dat de functies van </a:t>
                      </a:r>
                      <a:r>
                        <a:rPr lang="nl-NL" dirty="0" err="1">
                          <a:latin typeface="Tahoma" panose="020B0604030504040204" pitchFamily="34" charset="0"/>
                          <a:ea typeface="Tahoma" panose="020B0604030504040204" pitchFamily="34" charset="0"/>
                          <a:cs typeface="Tahoma" panose="020B0604030504040204" pitchFamily="34" charset="0"/>
                        </a:rPr>
                        <a:t>audittrail</a:t>
                      </a:r>
                      <a:r>
                        <a:rPr lang="nl-NL" dirty="0">
                          <a:latin typeface="Tahoma" panose="020B0604030504040204" pitchFamily="34" charset="0"/>
                          <a:ea typeface="Tahoma" panose="020B0604030504040204" pitchFamily="34" charset="0"/>
                          <a:cs typeface="Tahoma" panose="020B0604030504040204" pitchFamily="34" charset="0"/>
                        </a:rPr>
                        <a:t> en tijdreizen in LVBB i.r.t. de vastlegging van geconsolideerde versies in de eigen beheerapplicatie(s). Die twee werkwijzen met elkaar overeen gaan komen.</a:t>
                      </a:r>
                    </a:p>
                  </a:txBody>
                  <a:tcPr/>
                </a:tc>
                <a:extLst>
                  <a:ext uri="{0D108BD9-81ED-4DB2-BD59-A6C34878D82A}">
                    <a16:rowId xmlns:a16="http://schemas.microsoft.com/office/drawing/2014/main" val="3814727009"/>
                  </a:ext>
                </a:extLst>
              </a:tr>
            </a:tbl>
          </a:graphicData>
        </a:graphic>
      </p:graphicFrame>
      <p:sp>
        <p:nvSpPr>
          <p:cNvPr id="2" name="Pijl: rechts 1">
            <a:extLst>
              <a:ext uri="{FF2B5EF4-FFF2-40B4-BE49-F238E27FC236}">
                <a16:creationId xmlns:a16="http://schemas.microsoft.com/office/drawing/2014/main" id="{4D22C94E-9B2D-4EEC-8323-FCF18F42DCF7}"/>
              </a:ext>
            </a:extLst>
          </p:cNvPr>
          <p:cNvSpPr/>
          <p:nvPr/>
        </p:nvSpPr>
        <p:spPr>
          <a:xfrm rot="10800000">
            <a:off x="9656841" y="2121310"/>
            <a:ext cx="1140860" cy="102991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99556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46547" y="283112"/>
            <a:ext cx="6098905" cy="644788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7666465"/>
              </p:ext>
            </p:extLst>
          </p:nvPr>
        </p:nvGraphicFramePr>
        <p:xfrm>
          <a:off x="1902483" y="1749259"/>
          <a:ext cx="7959143" cy="250129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de interbestuurlijke samenwerkingsbouwstenen toe in de eigen beheerapplicatie(s), van belang i.v.m. de interactie met andere overheidsorganen: I-ZTC, I-PDC, Bedrijfsprocessenmodel.</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of andere gemeenschappelijke zaaktypen voor o.a. planvorming in de keten (tijdelijk) nodig zijn zolang I-ZTC daarin nog niet voorziet.</a:t>
                      </a:r>
                    </a:p>
                  </a:txBody>
                  <a:tcPr/>
                </a:tc>
                <a:extLst>
                  <a:ext uri="{0D108BD9-81ED-4DB2-BD59-A6C34878D82A}">
                    <a16:rowId xmlns:a16="http://schemas.microsoft.com/office/drawing/2014/main" val="3814727009"/>
                  </a:ext>
                </a:extLst>
              </a:tr>
              <a:tr h="313827">
                <a:tc>
                  <a:txBody>
                    <a:bodyPr/>
                    <a:lstStyle/>
                    <a:p>
                      <a:r>
                        <a:rPr lang="nl-NL" dirty="0">
                          <a:latin typeface="Tahoma" panose="020B0604030504040204" pitchFamily="34" charset="0"/>
                          <a:ea typeface="Tahoma" panose="020B0604030504040204" pitchFamily="34" charset="0"/>
                          <a:cs typeface="Tahoma" panose="020B0604030504040204" pitchFamily="34" charset="0"/>
                        </a:rPr>
                        <a:t>B4-3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standaard: Metagegevens Duurzaam Toegankelijke Overheidsinformatie (MDTO). </a:t>
                      </a:r>
                    </a:p>
                  </a:txBody>
                  <a:tcPr/>
                </a:tc>
                <a:extLst>
                  <a:ext uri="{0D108BD9-81ED-4DB2-BD59-A6C34878D82A}">
                    <a16:rowId xmlns:a16="http://schemas.microsoft.com/office/drawing/2014/main" val="1899786531"/>
                  </a:ext>
                </a:extLst>
              </a:tr>
            </a:tbl>
          </a:graphicData>
        </a:graphic>
      </p:graphicFrame>
    </p:spTree>
    <p:extLst>
      <p:ext uri="{BB962C8B-B14F-4D97-AF65-F5344CB8AC3E}">
        <p14:creationId xmlns:p14="http://schemas.microsoft.com/office/powerpoint/2010/main" val="614287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Tree>
    <p:extLst>
      <p:ext uri="{BB962C8B-B14F-4D97-AF65-F5344CB8AC3E}">
        <p14:creationId xmlns:p14="http://schemas.microsoft.com/office/powerpoint/2010/main" val="1858892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Interbestuurlijke bedrijfsprocessen, I-ZTC en PDC</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extLst>
      <p:ext uri="{BB962C8B-B14F-4D97-AF65-F5344CB8AC3E}">
        <p14:creationId xmlns:p14="http://schemas.microsoft.com/office/powerpoint/2010/main" val="166849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pic>
        <p:nvPicPr>
          <p:cNvPr id="6" name="Afbeelding 5">
            <a:extLst>
              <a:ext uri="{FF2B5EF4-FFF2-40B4-BE49-F238E27FC236}">
                <a16:creationId xmlns:a16="http://schemas.microsoft.com/office/drawing/2014/main" id="{025372CC-D630-4730-92B8-10CBDA20C884}"/>
              </a:ext>
            </a:extLst>
          </p:cNvPr>
          <p:cNvPicPr>
            <a:picLocks noChangeAspect="1"/>
          </p:cNvPicPr>
          <p:nvPr/>
        </p:nvPicPr>
        <p:blipFill>
          <a:blip r:embed="rId2"/>
          <a:stretch>
            <a:fillRect/>
          </a:stretch>
        </p:blipFill>
        <p:spPr>
          <a:xfrm>
            <a:off x="1415572" y="704486"/>
            <a:ext cx="9360856" cy="588612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(specifiek)</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559483061"/>
              </p:ext>
            </p:extLst>
          </p:nvPr>
        </p:nvGraphicFramePr>
        <p:xfrm>
          <a:off x="1902483" y="1749259"/>
          <a:ext cx="7959143" cy="268417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het beheer van informatieobjecten inclusief hun metadata na afloop van een samenwerking volgens de DSO-samenwerkingsfunctionaliteit.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Neem per informatieobject (later per dossier als geheel) de inhoudelijke en technische metadata uit een samenwerking over in het eigen informatiesysteem.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Beheer alle gegevens die in de DSO-stelselcatalogus terechtkomen (begrippen; bronnen; informatieproducten en waardenlijsten).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83568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8878" y="11541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Lees ook het artikel</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 Od van oktober!</a:t>
            </a:r>
          </a:p>
        </p:txBody>
      </p:sp>
      <p:pic>
        <p:nvPicPr>
          <p:cNvPr id="6" name="Afbeelding 5">
            <a:extLst>
              <a:ext uri="{FF2B5EF4-FFF2-40B4-BE49-F238E27FC236}">
                <a16:creationId xmlns:a16="http://schemas.microsoft.com/office/drawing/2014/main" id="{73533F1B-DA9E-443E-8C16-F6F70587E85C}"/>
              </a:ext>
            </a:extLst>
          </p:cNvPr>
          <p:cNvPicPr>
            <a:picLocks noChangeAspect="1"/>
          </p:cNvPicPr>
          <p:nvPr/>
        </p:nvPicPr>
        <p:blipFill>
          <a:blip r:embed="rId2"/>
          <a:stretch>
            <a:fillRect/>
          </a:stretch>
        </p:blipFill>
        <p:spPr>
          <a:xfrm>
            <a:off x="4311145" y="1"/>
            <a:ext cx="7880855" cy="6858000"/>
          </a:xfrm>
          <a:prstGeom prst="rect">
            <a:avLst/>
          </a:prstGeom>
        </p:spPr>
      </p:pic>
    </p:spTree>
    <p:extLst>
      <p:ext uri="{BB962C8B-B14F-4D97-AF65-F5344CB8AC3E}">
        <p14:creationId xmlns:p14="http://schemas.microsoft.com/office/powerpoint/2010/main" val="30069665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Standaardisatie metadata en termen: STAM – ZGW – MDTO – </a:t>
            </a:r>
            <a:r>
              <a:rPr lang="nl-NL" altLang="nl-NL" dirty="0" err="1">
                <a:solidFill>
                  <a:srgbClr val="00B0F0"/>
                </a:solidFill>
                <a:latin typeface="Tahoma" panose="020B0604030504040204" pitchFamily="34" charset="0"/>
                <a:ea typeface="ＭＳ Ｐゴシック" panose="020B0600070205080204" pitchFamily="34" charset="-128"/>
                <a:cs typeface="Tahoma" panose="020B0604030504040204" pitchFamily="34" charset="0"/>
              </a:rPr>
              <a:t>Aquo</a:t>
            </a:r>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3074" name="Picture 2">
            <a:extLst>
              <a:ext uri="{FF2B5EF4-FFF2-40B4-BE49-F238E27FC236}">
                <a16:creationId xmlns:a16="http://schemas.microsoft.com/office/drawing/2014/main" id="{FE348053-CCCF-4B12-BB7B-58A349D753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88063"/>
            <a:ext cx="10820400" cy="596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680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(bewaartermijnen)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995894952"/>
              </p:ext>
            </p:extLst>
          </p:nvPr>
        </p:nvGraphicFramePr>
        <p:xfrm>
          <a:off x="1452891" y="1965960"/>
          <a:ext cx="9286217" cy="2926080"/>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778042">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in de lokale informatiesystemen de interbestuurlijke bewaartermijnen toe per resultaattype van een interbestuurlijk zaaktype.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Daar waar de interbestuurlijke zaaktypen (nog) niet in voorzien: pas dan de indeling met bedrijfsprocessen toe (de uitkomst uit PIKO) of die volgens de indeling van bedrijfsfuncties uit de eigen architectuur.</a:t>
                      </a:r>
                    </a:p>
                  </a:txBody>
                  <a:tcPr/>
                </a:tc>
                <a:extLst>
                  <a:ext uri="{0D108BD9-81ED-4DB2-BD59-A6C34878D82A}">
                    <a16:rowId xmlns:a16="http://schemas.microsoft.com/office/drawing/2014/main" val="3347509960"/>
                  </a:ext>
                </a:extLst>
              </a:tr>
              <a:tr h="800902">
                <a:tc>
                  <a:txBody>
                    <a:bodyPr/>
                    <a:lstStyle/>
                    <a:p>
                      <a:r>
                        <a:rPr lang="nl-NL" dirty="0">
                          <a:latin typeface="Tahoma" panose="020B0604030504040204" pitchFamily="34" charset="0"/>
                          <a:ea typeface="Tahoma" panose="020B0604030504040204" pitchFamily="34" charset="0"/>
                          <a:cs typeface="Tahoma" panose="020B0604030504040204" pitchFamily="34" charset="0"/>
                        </a:rPr>
                        <a:t>B5-2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over de afwijkende bewaarduur van informatieobjecten in de informatieketens van de Omgevingswet, binnen de kaders van de Selectielijsten.</a:t>
                      </a:r>
                    </a:p>
                    <a:p>
                      <a:r>
                        <a:rPr lang="nl-NL" dirty="0">
                          <a:latin typeface="Tahoma" panose="020B0604030504040204" pitchFamily="34" charset="0"/>
                          <a:ea typeface="Tahoma" panose="020B0604030504040204" pitchFamily="34" charset="0"/>
                          <a:cs typeface="Tahoma" panose="020B0604030504040204" pitchFamily="34" charset="0"/>
                        </a:rPr>
                        <a:t>Dergelijke afwijkingen kunnen zich voordoen als er afspraken worden gemaakt over beheer voor andere overheidsorganen.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39352429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kstvak 22">
            <a:extLst>
              <a:ext uri="{FF2B5EF4-FFF2-40B4-BE49-F238E27FC236}">
                <a16:creationId xmlns:a16="http://schemas.microsoft.com/office/drawing/2014/main" id="{D8F95B59-7D0D-426C-8216-372ECFA49DBE}"/>
              </a:ext>
            </a:extLst>
          </p:cNvPr>
          <p:cNvSpPr txBox="1">
            <a:spLocks noChangeArrowheads="1"/>
          </p:cNvSpPr>
          <p:nvPr/>
        </p:nvSpPr>
        <p:spPr bwMode="auto">
          <a:xfrm>
            <a:off x="2255839" y="3609976"/>
            <a:ext cx="7426325" cy="230822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t>DSO</a:t>
            </a:r>
          </a:p>
          <a:p>
            <a:endParaRPr lang="nl-NL" altLang="nl-NL" b="1"/>
          </a:p>
          <a:p>
            <a:endParaRPr lang="nl-NL" altLang="nl-NL"/>
          </a:p>
          <a:p>
            <a:endParaRPr lang="nl-NL" altLang="nl-NL"/>
          </a:p>
          <a:p>
            <a:endParaRPr lang="nl-NL" altLang="nl-NL"/>
          </a:p>
          <a:p>
            <a:endParaRPr lang="nl-NL" altLang="nl-NL"/>
          </a:p>
          <a:p>
            <a:endParaRPr lang="nl-NL" altLang="nl-NL"/>
          </a:p>
          <a:p>
            <a:endParaRPr lang="nl-NL" altLang="nl-NL"/>
          </a:p>
        </p:txBody>
      </p:sp>
      <p:sp>
        <p:nvSpPr>
          <p:cNvPr id="9" name="Ovaal 8">
            <a:extLst>
              <a:ext uri="{FF2B5EF4-FFF2-40B4-BE49-F238E27FC236}">
                <a16:creationId xmlns:a16="http://schemas.microsoft.com/office/drawing/2014/main" id="{9E61F6BA-32EF-49D3-9463-B459DEB651AE}"/>
              </a:ext>
            </a:extLst>
          </p:cNvPr>
          <p:cNvSpPr/>
          <p:nvPr/>
        </p:nvSpPr>
        <p:spPr>
          <a:xfrm>
            <a:off x="6811964" y="3868738"/>
            <a:ext cx="1838325" cy="1789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b="1" dirty="0"/>
              <a:t>Globaal Content Raamwerk- </a:t>
            </a:r>
          </a:p>
          <a:p>
            <a:pPr algn="ctr">
              <a:defRPr/>
            </a:pPr>
            <a:r>
              <a:rPr lang="nl-NL" dirty="0"/>
              <a:t>Bijlage F</a:t>
            </a:r>
          </a:p>
        </p:txBody>
      </p:sp>
      <p:sp>
        <p:nvSpPr>
          <p:cNvPr id="13" name="Ovaal 12">
            <a:extLst>
              <a:ext uri="{FF2B5EF4-FFF2-40B4-BE49-F238E27FC236}">
                <a16:creationId xmlns:a16="http://schemas.microsoft.com/office/drawing/2014/main" id="{508CB388-E48D-4C9E-AC66-D5A87D2D0E8D}"/>
              </a:ext>
            </a:extLst>
          </p:cNvPr>
          <p:cNvSpPr/>
          <p:nvPr/>
        </p:nvSpPr>
        <p:spPr>
          <a:xfrm>
            <a:off x="3024189" y="3838576"/>
            <a:ext cx="1838325" cy="1787525"/>
          </a:xfrm>
          <a:prstGeom prst="ellipse">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nl-NL" b="1" dirty="0"/>
              <a:t>DUTO Scans </a:t>
            </a:r>
          </a:p>
        </p:txBody>
      </p:sp>
      <p:sp>
        <p:nvSpPr>
          <p:cNvPr id="15366" name="Tekstvak 23">
            <a:extLst>
              <a:ext uri="{FF2B5EF4-FFF2-40B4-BE49-F238E27FC236}">
                <a16:creationId xmlns:a16="http://schemas.microsoft.com/office/drawing/2014/main" id="{827C90E6-0067-43CB-97CE-566C5F75AE81}"/>
              </a:ext>
            </a:extLst>
          </p:cNvPr>
          <p:cNvSpPr txBox="1">
            <a:spLocks noChangeArrowheads="1"/>
          </p:cNvSpPr>
          <p:nvPr/>
        </p:nvSpPr>
        <p:spPr bwMode="auto">
          <a:xfrm>
            <a:off x="2255839" y="1092201"/>
            <a:ext cx="7426325" cy="23082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solidFill>
                  <a:schemeClr val="bg1"/>
                </a:solidFill>
              </a:rPr>
              <a:t>Archiefwet</a:t>
            </a:r>
          </a:p>
          <a:p>
            <a:endParaRPr lang="nl-NL" altLang="nl-NL"/>
          </a:p>
          <a:p>
            <a:endParaRPr lang="nl-NL" altLang="nl-NL"/>
          </a:p>
          <a:p>
            <a:endParaRPr lang="nl-NL" altLang="nl-NL"/>
          </a:p>
          <a:p>
            <a:endParaRPr lang="nl-NL" altLang="nl-NL"/>
          </a:p>
          <a:p>
            <a:endParaRPr lang="nl-NL" altLang="nl-NL"/>
          </a:p>
          <a:p>
            <a:endParaRPr lang="nl-NL" altLang="nl-NL"/>
          </a:p>
          <a:p>
            <a:endParaRPr lang="nl-NL" altLang="nl-NL"/>
          </a:p>
        </p:txBody>
      </p:sp>
      <p:cxnSp>
        <p:nvCxnSpPr>
          <p:cNvPr id="17" name="Rechte verbindingslijn met pijl 16">
            <a:extLst>
              <a:ext uri="{FF2B5EF4-FFF2-40B4-BE49-F238E27FC236}">
                <a16:creationId xmlns:a16="http://schemas.microsoft.com/office/drawing/2014/main" id="{BAFCB51B-ACFF-40F1-BFC4-7D240EEFE4C1}"/>
              </a:ext>
            </a:extLst>
          </p:cNvPr>
          <p:cNvCxnSpPr>
            <a:cxnSpLocks/>
          </p:cNvCxnSpPr>
          <p:nvPr/>
        </p:nvCxnSpPr>
        <p:spPr>
          <a:xfrm>
            <a:off x="5100638" y="4764088"/>
            <a:ext cx="157480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Rechte verbindingslijn met pijl 14">
            <a:extLst>
              <a:ext uri="{FF2B5EF4-FFF2-40B4-BE49-F238E27FC236}">
                <a16:creationId xmlns:a16="http://schemas.microsoft.com/office/drawing/2014/main" id="{5FBF532E-0293-4532-B461-1EA78EB1B4AE}"/>
              </a:ext>
            </a:extLst>
          </p:cNvPr>
          <p:cNvCxnSpPr>
            <a:cxnSpLocks/>
          </p:cNvCxnSpPr>
          <p:nvPr/>
        </p:nvCxnSpPr>
        <p:spPr>
          <a:xfrm flipV="1">
            <a:off x="4429126" y="3127375"/>
            <a:ext cx="542925" cy="67468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Rechte verbindingslijn met pijl 18">
            <a:extLst>
              <a:ext uri="{FF2B5EF4-FFF2-40B4-BE49-F238E27FC236}">
                <a16:creationId xmlns:a16="http://schemas.microsoft.com/office/drawing/2014/main" id="{AC449743-10A9-466D-9806-9D76B2F7DDBE}"/>
              </a:ext>
            </a:extLst>
          </p:cNvPr>
          <p:cNvCxnSpPr>
            <a:cxnSpLocks/>
          </p:cNvCxnSpPr>
          <p:nvPr/>
        </p:nvCxnSpPr>
        <p:spPr>
          <a:xfrm>
            <a:off x="6811964" y="3055939"/>
            <a:ext cx="554037" cy="74612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7" name="Ovaal 6">
            <a:extLst>
              <a:ext uri="{FF2B5EF4-FFF2-40B4-BE49-F238E27FC236}">
                <a16:creationId xmlns:a16="http://schemas.microsoft.com/office/drawing/2014/main" id="{7ED6F239-FAEC-42CD-BA3E-F7B9E49B2930}"/>
              </a:ext>
            </a:extLst>
          </p:cNvPr>
          <p:cNvSpPr/>
          <p:nvPr/>
        </p:nvSpPr>
        <p:spPr>
          <a:xfrm>
            <a:off x="4972051" y="1358901"/>
            <a:ext cx="1839913" cy="1789113"/>
          </a:xfrm>
          <a:prstGeom prst="ellipse">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nl-NL" b="1" dirty="0"/>
              <a:t>Vigerende Selectielijst (VNG,IPO, UVW)</a:t>
            </a:r>
          </a:p>
        </p:txBody>
      </p:sp>
      <p:cxnSp>
        <p:nvCxnSpPr>
          <p:cNvPr id="21" name="Rechte verbindingslijn 20">
            <a:extLst>
              <a:ext uri="{FF2B5EF4-FFF2-40B4-BE49-F238E27FC236}">
                <a16:creationId xmlns:a16="http://schemas.microsoft.com/office/drawing/2014/main" id="{838A6647-E2CD-4E50-9971-55ABE7F0523E}"/>
              </a:ext>
            </a:extLst>
          </p:cNvPr>
          <p:cNvCxnSpPr/>
          <p:nvPr/>
        </p:nvCxnSpPr>
        <p:spPr>
          <a:xfrm>
            <a:off x="2255839" y="3495675"/>
            <a:ext cx="7426325"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itel 1">
            <a:extLst>
              <a:ext uri="{FF2B5EF4-FFF2-40B4-BE49-F238E27FC236}">
                <a16:creationId xmlns:a16="http://schemas.microsoft.com/office/drawing/2014/main" id="{96AFAECC-E900-4DB5-B64E-6B50EED3DA40}"/>
              </a:ext>
            </a:extLst>
          </p:cNvPr>
          <p:cNvSpPr txBox="1">
            <a:spLocks/>
          </p:cNvSpPr>
          <p:nvPr/>
        </p:nvSpPr>
        <p:spPr bwMode="auto">
          <a:xfrm>
            <a:off x="53373" y="44390"/>
            <a:ext cx="1165736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decentrale systemen vs. landelijke voorzieningen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referentielijst bijlage 3A Handreiking</a:t>
            </a:r>
          </a:p>
        </p:txBody>
      </p:sp>
      <p:pic>
        <p:nvPicPr>
          <p:cNvPr id="5" name="Afbeelding 4">
            <a:extLst>
              <a:ext uri="{FF2B5EF4-FFF2-40B4-BE49-F238E27FC236}">
                <a16:creationId xmlns:a16="http://schemas.microsoft.com/office/drawing/2014/main" id="{38D52D1C-4A0D-455C-A55E-DB31C89BD48C}"/>
              </a:ext>
            </a:extLst>
          </p:cNvPr>
          <p:cNvPicPr>
            <a:picLocks noChangeAspect="1"/>
          </p:cNvPicPr>
          <p:nvPr/>
        </p:nvPicPr>
        <p:blipFill>
          <a:blip r:embed="rId2"/>
          <a:stretch>
            <a:fillRect/>
          </a:stretch>
        </p:blipFill>
        <p:spPr>
          <a:xfrm>
            <a:off x="1016021" y="773362"/>
            <a:ext cx="10159958" cy="5782280"/>
          </a:xfrm>
          <a:prstGeom prst="rect">
            <a:avLst/>
          </a:prstGeom>
        </p:spPr>
      </p:pic>
    </p:spTree>
    <p:extLst>
      <p:ext uri="{BB962C8B-B14F-4D97-AF65-F5344CB8AC3E}">
        <p14:creationId xmlns:p14="http://schemas.microsoft.com/office/powerpoint/2010/main" val="6829594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Actualisering Selectielijst waterschappen</a:t>
            </a:r>
          </a:p>
        </p:txBody>
      </p:sp>
      <p:pic>
        <p:nvPicPr>
          <p:cNvPr id="9" name="Afbeelding 8">
            <a:extLst>
              <a:ext uri="{FF2B5EF4-FFF2-40B4-BE49-F238E27FC236}">
                <a16:creationId xmlns:a16="http://schemas.microsoft.com/office/drawing/2014/main" id="{845B2F47-B218-4550-827D-5A8BF7ECC9E8}"/>
              </a:ext>
            </a:extLst>
          </p:cNvPr>
          <p:cNvPicPr>
            <a:picLocks noChangeAspect="1"/>
          </p:cNvPicPr>
          <p:nvPr/>
        </p:nvPicPr>
        <p:blipFill>
          <a:blip r:embed="rId2"/>
          <a:stretch>
            <a:fillRect/>
          </a:stretch>
        </p:blipFill>
        <p:spPr>
          <a:xfrm>
            <a:off x="1016021" y="773362"/>
            <a:ext cx="10159958" cy="5782280"/>
          </a:xfrm>
          <a:prstGeom prst="rect">
            <a:avLst/>
          </a:prstGeom>
        </p:spPr>
      </p:pic>
      <p:pic>
        <p:nvPicPr>
          <p:cNvPr id="10" name="Picture 2">
            <a:extLst>
              <a:ext uri="{FF2B5EF4-FFF2-40B4-BE49-F238E27FC236}">
                <a16:creationId xmlns:a16="http://schemas.microsoft.com/office/drawing/2014/main" id="{47D5CF69-319C-4B79-A51D-617129F30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852248"/>
            <a:ext cx="7518379" cy="4642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42185532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1" y="-43287"/>
            <a:ext cx="12127479" cy="578734"/>
          </a:xfrm>
        </p:spPr>
        <p:txBody>
          <a:bodyPr/>
          <a:lstStyle/>
          <a:p>
            <a:r>
              <a:rPr lang="nl-NL" altLang="nl-NL" dirty="0">
                <a:solidFill>
                  <a:srgbClr val="00B0F0"/>
                </a:solidFill>
                <a:latin typeface="Tahoma" panose="020B0604030504040204" pitchFamily="34" charset="0"/>
                <a:ea typeface="ＭＳ Ｐゴシック" panose="020B0600070205080204" pitchFamily="34" charset="-128"/>
                <a:cs typeface="Tahoma" panose="020B0604030504040204" pitchFamily="34" charset="0"/>
              </a:rPr>
              <a:t>Tijdelijke vergunningen ketenpartners, langere informatiebehoefte waterschap</a:t>
            </a:r>
          </a:p>
        </p:txBody>
      </p:sp>
      <p:pic>
        <p:nvPicPr>
          <p:cNvPr id="2050" name="Picture 2" descr="De bronafbeelding bekijken">
            <a:extLst>
              <a:ext uri="{FF2B5EF4-FFF2-40B4-BE49-F238E27FC236}">
                <a16:creationId xmlns:a16="http://schemas.microsoft.com/office/drawing/2014/main" id="{6CCB04D0-1B49-48E0-B497-B6C3637D3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081" y="535447"/>
            <a:ext cx="8300357" cy="6225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6443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hotspots, vernietiging en overbrenging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34057265"/>
              </p:ext>
            </p:extLst>
          </p:nvPr>
        </p:nvGraphicFramePr>
        <p:xfrm>
          <a:off x="1452891" y="1812151"/>
          <a:ext cx="9286217" cy="3233697"/>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1077899">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B5-3</a:t>
                      </a:r>
                    </a:p>
                  </a:txBody>
                  <a:tcPr/>
                </a:tc>
                <a:tc>
                  <a:txBody>
                    <a:bodyPr/>
                    <a:lstStyle/>
                    <a:p>
                      <a:r>
                        <a:rPr lang="nl-NL" b="0" dirty="0">
                          <a:latin typeface="Tahoma" panose="020B0604030504040204" pitchFamily="34" charset="0"/>
                          <a:ea typeface="Tahoma" panose="020B0604030504040204" pitchFamily="34" charset="0"/>
                          <a:cs typeface="Tahoma" panose="020B0604030504040204" pitchFamily="34" charset="0"/>
                        </a:rPr>
                        <a:t>Maak in geval van vastgestelde hotspots afspraken over het informatiebeheer in relatie tot de informatieketens van de Omgevingswet. </a:t>
                      </a:r>
                    </a:p>
                  </a:txBody>
                  <a:tcPr/>
                </a:tc>
                <a:extLst>
                  <a:ext uri="{0D108BD9-81ED-4DB2-BD59-A6C34878D82A}">
                    <a16:rowId xmlns:a16="http://schemas.microsoft.com/office/drawing/2014/main" val="3072908222"/>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Vernietig tijdig alle relevante informatieobjecten in de totale werking van de informatieketens Omgevingswet, vanuit het oogpunt van de betreffende ketenpartner. </a:t>
                      </a:r>
                    </a:p>
                  </a:txBody>
                  <a:tcPr/>
                </a:tc>
                <a:extLst>
                  <a:ext uri="{0D108BD9-81ED-4DB2-BD59-A6C34878D82A}">
                    <a16:rowId xmlns:a16="http://schemas.microsoft.com/office/drawing/2014/main" val="1985965547"/>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per bevoegd gezag de relevante informatieobjecten over naar de archiefbewaarplaats (e-depot). </a:t>
                      </a:r>
                    </a:p>
                  </a:txBody>
                  <a:tcPr/>
                </a:tc>
                <a:extLst>
                  <a:ext uri="{0D108BD9-81ED-4DB2-BD59-A6C34878D82A}">
                    <a16:rowId xmlns:a16="http://schemas.microsoft.com/office/drawing/2014/main" val="3960104876"/>
                  </a:ext>
                </a:extLst>
              </a:tr>
            </a:tbl>
          </a:graphicData>
        </a:graphic>
      </p:graphicFrame>
    </p:spTree>
    <p:extLst>
      <p:ext uri="{BB962C8B-B14F-4D97-AF65-F5344CB8AC3E}">
        <p14:creationId xmlns:p14="http://schemas.microsoft.com/office/powerpoint/2010/main" val="59184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Effect transition="in" filter="fade">
                                      <p:cBhvr>
                                        <p:cTn id="33"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Vindbaarheid en uitwisselbaarheid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33293331"/>
              </p:ext>
            </p:extLst>
          </p:nvPr>
        </p:nvGraphicFramePr>
        <p:xfrm>
          <a:off x="1902483" y="1749259"/>
          <a:ext cx="7959143" cy="3297057"/>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B6-1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vindbaarheid van informatieobjecten in de informatieketens m.b.t. ‘lopende zaken’.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de vindbaarheid van ‘afgehandelde zaken (historie)’ i.v.m. informatie die nodig is voor de dagelijkse uitvoering van dossiers in de informatieketens.</a:t>
                      </a:r>
                    </a:p>
                  </a:txBody>
                  <a:tcPr/>
                </a:tc>
                <a:extLst>
                  <a:ext uri="{0D108BD9-81ED-4DB2-BD59-A6C34878D82A}">
                    <a16:rowId xmlns:a16="http://schemas.microsoft.com/office/drawing/2014/main" val="3814727009"/>
                  </a:ext>
                </a:extLst>
              </a:tr>
              <a:tr h="180278">
                <a:tc>
                  <a:txBody>
                    <a:bodyPr/>
                    <a:lstStyle/>
                    <a:p>
                      <a:r>
                        <a:rPr lang="nl-NL" dirty="0">
                          <a:latin typeface="Tahoma" panose="020B0604030504040204" pitchFamily="34" charset="0"/>
                          <a:ea typeface="Tahoma" panose="020B0604030504040204" pitchFamily="34" charset="0"/>
                          <a:cs typeface="Tahoma" panose="020B0604030504040204" pitchFamily="34" charset="0"/>
                        </a:rPr>
                        <a:t>B6-3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gebruik van unieke identificatienummers.</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(aanpassen van het tijdstip van) verwijderen van de samenwerkingen en de daarin opgenomen informatieobjecten, conform het ontwerp van de DSO-samenwerkfunctionaliteit (SWF). </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330879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Tree>
    <p:extLst>
      <p:ext uri="{BB962C8B-B14F-4D97-AF65-F5344CB8AC3E}">
        <p14:creationId xmlns:p14="http://schemas.microsoft.com/office/powerpoint/2010/main" val="39969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B7 – Toegang en beveiliging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03158535"/>
              </p:ext>
            </p:extLst>
          </p:nvPr>
        </p:nvGraphicFramePr>
        <p:xfrm>
          <a:off x="1902483" y="1749259"/>
          <a:ext cx="7959143" cy="4029162"/>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B7-1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beveiliging van informatieobjecten zodat informatieobjecten alleen worden aangemaakt, gewijzigd, geraadpleegd en vernietigd door personen die daartoe bevoegd zijn.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hoe het beveiligd uitwisselen van informatieobjecten in geval van bijzondere situaties of (proces)objecten plaatsheeft. Richt de lokale software hierop in.</a:t>
                      </a:r>
                    </a:p>
                  </a:txBody>
                  <a:tcPr/>
                </a:tc>
                <a:extLst>
                  <a:ext uri="{0D108BD9-81ED-4DB2-BD59-A6C34878D82A}">
                    <a16:rowId xmlns:a16="http://schemas.microsoft.com/office/drawing/2014/main" val="3814727009"/>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als informatieobjecten niet of beperkt toegankelijk moeten zijn, bezien vanuit het perspectief privacy/AVG, inclusief afspraken over </a:t>
                      </a:r>
                      <a:r>
                        <a:rPr lang="nl-NL" dirty="0" err="1">
                          <a:latin typeface="Tahoma" panose="020B0604030504040204" pitchFamily="34" charset="0"/>
                          <a:ea typeface="Tahoma" panose="020B0604030504040204" pitchFamily="34" charset="0"/>
                          <a:cs typeface="Tahoma" panose="020B0604030504040204" pitchFamily="34" charset="0"/>
                        </a:rPr>
                        <a:t>anonimisering</a:t>
                      </a:r>
                      <a:r>
                        <a:rPr lang="nl-NL" dirty="0">
                          <a:latin typeface="Tahoma" panose="020B0604030504040204" pitchFamily="34" charset="0"/>
                          <a:ea typeface="Tahoma" panose="020B0604030504040204" pitchFamily="34" charset="0"/>
                          <a:cs typeface="Tahoma" panose="020B0604030504040204" pitchFamily="34" charset="0"/>
                        </a:rPr>
                        <a:t>.</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op als informatieobjecten nog niet </a:t>
                      </a:r>
                      <a:r>
                        <a:rPr lang="nl-NL" dirty="0" err="1">
                          <a:latin typeface="Tahoma" panose="020B0604030504040204" pitchFamily="34" charset="0"/>
                          <a:ea typeface="Tahoma" panose="020B0604030504040204" pitchFamily="34" charset="0"/>
                          <a:cs typeface="Tahoma" panose="020B0604030504040204" pitchFamily="34" charset="0"/>
                        </a:rPr>
                        <a:t>rechtenvrij</a:t>
                      </a:r>
                      <a:r>
                        <a:rPr lang="nl-NL" dirty="0">
                          <a:latin typeface="Tahoma" panose="020B0604030504040204" pitchFamily="34" charset="0"/>
                          <a:ea typeface="Tahoma" panose="020B0604030504040204" pitchFamily="34" charset="0"/>
                          <a:cs typeface="Tahoma" panose="020B0604030504040204" pitchFamily="34" charset="0"/>
                        </a:rPr>
                        <a:t> zijn i.v.m. auteursrecht. Richt de lokale software hierop in.</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7564055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en standaarden voor toegankelijkheid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8793510"/>
              </p:ext>
            </p:extLst>
          </p:nvPr>
        </p:nvGraphicFramePr>
        <p:xfrm>
          <a:off x="1902483" y="1749259"/>
          <a:ext cx="7959143" cy="320040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of de gebruikte bestandsformaten in de landelijke voorzieningen aansluiten op de voorkeursformaten en acceptabele formaten volgens het lokale beleid.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Als dat niet past, neem dan aanvullende maatregelen om duurzaamheid te waarborgen in een ander formaat dat wel voldoet volgens dat lokale beleid.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a:t>
                      </a:r>
                      <a:r>
                        <a:rPr lang="nl-NL" dirty="0" err="1">
                          <a:latin typeface="Tahoma" panose="020B0604030504040204" pitchFamily="34" charset="0"/>
                          <a:ea typeface="Tahoma" panose="020B0604030504040204" pitchFamily="34" charset="0"/>
                          <a:cs typeface="Tahoma" panose="020B0604030504040204" pitchFamily="34" charset="0"/>
                        </a:rPr>
                        <a:t>Webrichtlijnen</a:t>
                      </a:r>
                      <a:r>
                        <a:rPr lang="nl-NL" dirty="0">
                          <a:latin typeface="Tahoma" panose="020B0604030504040204" pitchFamily="34" charset="0"/>
                          <a:ea typeface="Tahoma" panose="020B0604030504040204" pitchFamily="34" charset="0"/>
                          <a:cs typeface="Tahoma" panose="020B0604030504040204" pitchFamily="34" charset="0"/>
                        </a:rPr>
                        <a:t> voor Toegankelijkheid van </a:t>
                      </a:r>
                      <a:r>
                        <a:rPr lang="nl-NL" dirty="0" err="1">
                          <a:latin typeface="Tahoma" panose="020B0604030504040204" pitchFamily="34" charset="0"/>
                          <a:ea typeface="Tahoma" panose="020B0604030504040204" pitchFamily="34" charset="0"/>
                          <a:cs typeface="Tahoma" panose="020B0604030504040204" pitchFamily="34" charset="0"/>
                        </a:rPr>
                        <a:t>Webcontent</a:t>
                      </a:r>
                      <a:r>
                        <a:rPr lang="nl-NL" dirty="0">
                          <a:latin typeface="Tahoma" panose="020B0604030504040204" pitchFamily="34" charset="0"/>
                          <a:ea typeface="Tahoma" panose="020B0604030504040204" pitchFamily="34" charset="0"/>
                          <a:cs typeface="Tahoma" panose="020B0604030504040204" pitchFamily="34" charset="0"/>
                        </a:rPr>
                        <a:t> (WCAG) 2.1 en controleer of de duurzaamheid van de oplossing gegarandeerd is voor de bewaarduur van die informatie (via parameters vooraf of bij het afsluiten van zaken of van content op websites).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2661591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Globaal Content Raamwerk, bijlage F</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8C6B7181-8567-4F3A-BC88-E488B876260C}"/>
              </a:ext>
            </a:extLst>
          </p:cNvPr>
          <p:cNvPicPr>
            <a:picLocks noChangeAspect="1"/>
          </p:cNvPicPr>
          <p:nvPr/>
        </p:nvPicPr>
        <p:blipFill>
          <a:blip r:embed="rId3"/>
          <a:stretch>
            <a:fillRect/>
          </a:stretch>
        </p:blipFill>
        <p:spPr>
          <a:xfrm>
            <a:off x="0" y="593641"/>
            <a:ext cx="12192000" cy="5844886"/>
          </a:xfrm>
          <a:prstGeom prst="rect">
            <a:avLst/>
          </a:prstGeom>
        </p:spPr>
      </p:pic>
    </p:spTree>
    <p:extLst>
      <p:ext uri="{BB962C8B-B14F-4D97-AF65-F5344CB8AC3E}">
        <p14:creationId xmlns:p14="http://schemas.microsoft.com/office/powerpoint/2010/main" val="2416678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572622330"/>
              </p:ext>
            </p:extLst>
          </p:nvPr>
        </p:nvGraphicFramePr>
        <p:xfrm>
          <a:off x="1902483" y="1749259"/>
          <a:ext cx="8165442" cy="3474720"/>
        </p:xfrm>
        <a:graphic>
          <a:graphicData uri="http://schemas.openxmlformats.org/drawingml/2006/table">
            <a:tbl>
              <a:tblPr firstRow="1" bandRow="1">
                <a:tableStyleId>{BC89EF96-8CEA-46FF-86C4-4CE0E7609802}</a:tableStyleId>
              </a:tblPr>
              <a:tblGrid>
                <a:gridCol w="898742">
                  <a:extLst>
                    <a:ext uri="{9D8B030D-6E8A-4147-A177-3AD203B41FA5}">
                      <a16:colId xmlns:a16="http://schemas.microsoft.com/office/drawing/2014/main" val="3443340161"/>
                    </a:ext>
                  </a:extLst>
                </a:gridCol>
                <a:gridCol w="7266700">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de Omgevingswet-softwarespecificaties (voor VTH, omgevingsbeleid en toepasbare regels) die raken aan DUTO en/of samenwerking in de keten.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algemene DUTO eisen op bij aanbesteding voor software om minimaal te voldoen aan: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latin typeface="Tahoma" panose="020B0604030504040204" pitchFamily="34" charset="0"/>
                          <a:ea typeface="Tahoma" panose="020B0604030504040204" pitchFamily="34" charset="0"/>
                          <a:cs typeface="Tahoma" panose="020B0604030504040204" pitchFamily="34" charset="0"/>
                        </a:rPr>
                        <a:t>- (MDTO) en metadata profielen voor geografische data (NEN 3610);</a:t>
                      </a:r>
                    </a:p>
                    <a:p>
                      <a:r>
                        <a:rPr lang="nl-NL" dirty="0">
                          <a:latin typeface="Tahoma" panose="020B0604030504040204" pitchFamily="34" charset="0"/>
                          <a:ea typeface="Tahoma" panose="020B0604030504040204" pitchFamily="34" charset="0"/>
                          <a:cs typeface="Tahoma" panose="020B0604030504040204" pitchFamily="34" charset="0"/>
                        </a:rPr>
                        <a:t>- metadata op het Internet; </a:t>
                      </a:r>
                    </a:p>
                    <a:p>
                      <a:r>
                        <a:rPr lang="nl-NL" dirty="0">
                          <a:latin typeface="Tahoma" panose="020B0604030504040204" pitchFamily="34" charset="0"/>
                          <a:ea typeface="Tahoma" panose="020B0604030504040204" pitchFamily="34" charset="0"/>
                          <a:cs typeface="Tahoma" panose="020B0604030504040204" pitchFamily="34" charset="0"/>
                        </a:rPr>
                        <a:t>- het toepassen van selectielijsten voor het bewaren en vernietigen van informatie, het opvolgen van richtlijnen voor de inrichting van e-depots;</a:t>
                      </a:r>
                    </a:p>
                    <a:p>
                      <a:r>
                        <a:rPr lang="nl-NL" dirty="0">
                          <a:latin typeface="Tahoma" panose="020B0604030504040204" pitchFamily="34" charset="0"/>
                          <a:ea typeface="Tahoma" panose="020B0604030504040204" pitchFamily="34" charset="0"/>
                          <a:cs typeface="Tahoma" panose="020B0604030504040204" pitchFamily="34" charset="0"/>
                        </a:rPr>
                        <a:t>- het inrichten van processen voor vervreemden, vernietigen, overdragen en bewaren van informatie.</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6555892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spTree>
    <p:extLst>
      <p:ext uri="{BB962C8B-B14F-4D97-AF65-F5344CB8AC3E}">
        <p14:creationId xmlns:p14="http://schemas.microsoft.com/office/powerpoint/2010/main" val="42839662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Voorbeeld requirements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hlinkClick r:id="rId2"/>
            </a:endParaRPr>
          </a:p>
          <a:p>
            <a:pPr marL="0" indent="0">
              <a:buNone/>
            </a:pPr>
            <a:r>
              <a:rPr lang="nl-NL" altLang="nl-NL" dirty="0">
                <a:latin typeface="Tahoma" panose="020B0604030504040204" pitchFamily="34" charset="0"/>
                <a:ea typeface="ＭＳ Ｐゴシック" panose="020B0600070205080204" pitchFamily="34" charset="-128"/>
                <a:hlinkClick r:id="rId2"/>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3"/>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4"/>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5011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9635">
                                            <p:txEl>
                                              <p:pRg st="9" end="9"/>
                                            </p:txEl>
                                          </p:spTgt>
                                        </p:tgtEl>
                                        <p:attrNameLst>
                                          <p:attrName>style.visibility</p:attrName>
                                        </p:attrNameLst>
                                      </p:cBhvr>
                                      <p:to>
                                        <p:strVal val="visible"/>
                                      </p:to>
                                    </p:set>
                                    <p:animEffect transition="in" filter="fade">
                                      <p:cBhvr>
                                        <p:cTn id="18"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2087503" y="1962366"/>
            <a:ext cx="8601455" cy="3366901"/>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Handreiking in vijf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Tree>
    <p:extLst>
      <p:ext uri="{BB962C8B-B14F-4D97-AF65-F5344CB8AC3E}">
        <p14:creationId xmlns:p14="http://schemas.microsoft.com/office/powerpoint/2010/main" val="999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doel, beperkingen coronavirus en alternatief</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2EAA54F-49DA-4D96-BF11-C680DE9E4D60}">
  <ds:schemaRefs>
    <ds:schemaRef ds:uri="http://schemas.microsoft.com/office/2006/metadata/properties"/>
    <ds:schemaRef ds:uri="http://schemas.microsoft.com/sharepoint/v3/fields"/>
    <ds:schemaRef ds:uri="http://purl.org/dc/terms/"/>
    <ds:schemaRef ds:uri="cc35083a-82c3-4d90-825c-129faed25957"/>
    <ds:schemaRef ds:uri="http://purl.org/dc/elements/1.1/"/>
    <ds:schemaRef ds:uri="http://purl.org/dc/dcmitype/"/>
    <ds:schemaRef ds:uri="dd40056b-a536-4161-8a6c-0fad1d319e0f"/>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3.xml><?xml version="1.0" encoding="utf-8"?>
<ds:datastoreItem xmlns:ds="http://schemas.openxmlformats.org/officeDocument/2006/customXml" ds:itemID="{528D8E04-0D91-4078-ADE6-1C823CA3983C}"/>
</file>

<file path=customXml/itemProps4.xml><?xml version="1.0" encoding="utf-8"?>
<ds:datastoreItem xmlns:ds="http://schemas.openxmlformats.org/officeDocument/2006/customXml" ds:itemID="{E5CCCFE5-1360-4C53-BECD-293C3058ECE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4361</TotalTime>
  <Words>2747</Words>
  <Application>Microsoft Office PowerPoint</Application>
  <PresentationFormat>Breedbeeld</PresentationFormat>
  <Paragraphs>324</Paragraphs>
  <Slides>69</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69</vt:i4>
      </vt:variant>
    </vt:vector>
  </HeadingPairs>
  <TitlesOfParts>
    <vt:vector size="75" baseType="lpstr">
      <vt:lpstr>Arial</vt:lpstr>
      <vt:lpstr>Arial Black</vt:lpstr>
      <vt:lpstr>Calibri</vt:lpstr>
      <vt:lpstr>Tahoma</vt:lpstr>
      <vt:lpstr>Office-thema</vt:lpstr>
      <vt:lpstr>1_Office-thema</vt:lpstr>
      <vt:lpstr> Handreiking Duurzame Toegankelijkheid in de informatieketens van de Omgevingswet  </vt:lpstr>
      <vt:lpstr>Inhoud</vt:lpstr>
      <vt:lpstr>Informatiepunt Leefomgeving</vt:lpstr>
      <vt:lpstr>Kennisplatform Informatiehuishouding: voorlichtingsbestanden en praktijkvoorbeelden</vt:lpstr>
      <vt:lpstr>Lees ook het artikel in Od van oktober!</vt:lpstr>
      <vt:lpstr>Omgevingswet komt eraan - maar hoe zit het met informatiehuishouding? </vt:lpstr>
      <vt:lpstr>Omgevingswet komt eraan - maar hoe zit het met informatiebeheer? </vt:lpstr>
      <vt:lpstr>Achtergrond van de Handreiking</vt:lpstr>
      <vt:lpstr>PowerPoint-presentatie</vt:lpstr>
      <vt:lpstr>PowerPoint-presentatie</vt:lpstr>
      <vt:lpstr>Handreiking en checklist: ontwerp-indeling en ‘archiving by design’</vt:lpstr>
      <vt:lpstr>De ketenprocessen waaraan we duurzame toegankelijkheid verbinden </vt:lpstr>
      <vt:lpstr>Kaderstellend binnen DSO: waarom, wat, hoe, waarmee?</vt:lpstr>
      <vt:lpstr>De Visie 2024 - Uitgangspunten </vt:lpstr>
      <vt:lpstr>PowerPoint-presentatie</vt:lpstr>
      <vt:lpstr>Globaal Content Raamwerk DSO (GCR, versie 1.0)</vt:lpstr>
      <vt:lpstr>UIVO-I / PIKO: Informatiehuishouding en bedrijfsprocessen, I-ZTC en PDC</vt:lpstr>
      <vt:lpstr>PowerPoint-presentatie</vt:lpstr>
      <vt:lpstr>Zie ook Od van januari!</vt:lpstr>
      <vt:lpstr>Voorbeeld issue: ‘tijdreizen’ en relatie met duurzame toegankelijkheid</vt:lpstr>
      <vt:lpstr>PowerPoint-presentatie</vt:lpstr>
      <vt:lpstr>‘Wat moet ik geregeld hebben?’ o.b.v. VNG-checklist Informatievoorziening  </vt:lpstr>
      <vt:lpstr>‘Wat moet ik geregeld hebben?’ en ‘Waar kan ik het vinden?’</vt:lpstr>
      <vt:lpstr>‘Wie moet dit regelen of checken?’</vt:lpstr>
      <vt:lpstr>Checklist onderverdeeld in deelaspecten gerelateerd aan DUTO</vt:lpstr>
      <vt:lpstr>A - Algemeen</vt:lpstr>
      <vt:lpstr>A - Algemeen</vt:lpstr>
      <vt:lpstr>B1 - Verantwoordelijkheden en interbestuurlijke samenwerking </vt:lpstr>
      <vt:lpstr>B1 - Verantwoordelijkheden en interbestuurlijke samenwerking </vt:lpstr>
      <vt:lpstr>B1 – Model dossier afspraken en procedures</vt:lpstr>
      <vt:lpstr>B1 – Wie is bevoegd voor wat? En wordt dus ook verantwoordelijk?</vt:lpstr>
      <vt:lpstr>B1 – Wie is bevoegd voor wat? Gevolgen van ‘magneetactiviteiten’</vt:lpstr>
      <vt:lpstr>B1 – Verantwoordelijkheden: Globaal Content Raamwerk 1.0, Bijlage F</vt:lpstr>
      <vt:lpstr>B2 - Volledigheid</vt:lpstr>
      <vt:lpstr>B2 - Volledigheid: begin bij je uitgewerkte processen</vt:lpstr>
      <vt:lpstr>B2 - Volledigheid: voorbeeld WILMA</vt:lpstr>
      <vt:lpstr>B2 - Volledigheid, voorbeeld Werkende  Processen</vt:lpstr>
      <vt:lpstr>B2 – Volledigheid: interactie met landelijke voorzieningen</vt:lpstr>
      <vt:lpstr>B2 – Volledigheid: meervoudige aanvragen en context</vt:lpstr>
      <vt:lpstr>Watervergunning, wateractiviteiten en ‘samenloop’</vt:lpstr>
      <vt:lpstr>Watertoets en omgevingstafel: toegang tot relevante informatie</vt:lpstr>
      <vt:lpstr>B3 - Authenticiteit</vt:lpstr>
      <vt:lpstr>B3 - Authenticiteit</vt:lpstr>
      <vt:lpstr>B4 – Metagegevens (algemeen)</vt:lpstr>
      <vt:lpstr>B4 – Metagegevens: toepassing I-ZTC en PDC</vt:lpstr>
      <vt:lpstr>B4 – Metagegevens: Interbestuurlijke bedrijfsprocessen, I-ZTC en PDC</vt:lpstr>
      <vt:lpstr>B4 – Metagegevens: API’s, standaarden en toepassingen  </vt:lpstr>
      <vt:lpstr>B4 – Metagegevens: ‘mapping’ op metadata-standaard MDTO</vt:lpstr>
      <vt:lpstr>B4 – Metagegevens (specifiek)</vt:lpstr>
      <vt:lpstr>B4 – Metagegevens: Samenwerkvoorziening en -functionaliteit</vt:lpstr>
      <vt:lpstr>B4 – Metagegevens: Samenwerkvoorziening en -functionaliteit</vt:lpstr>
      <vt:lpstr>Standaardisatie metadata en termen: STAM – ZGW – MDTO – Aquo </vt:lpstr>
      <vt:lpstr>B5 – Waardering en selectie (bewaartermijnen)</vt:lpstr>
      <vt:lpstr>PowerPoint-presentatie</vt:lpstr>
      <vt:lpstr>B5 – Waardering en selectie: referentielijst bijlage 3A Handreiking</vt:lpstr>
      <vt:lpstr>Actualisering Selectielijst waterschappen</vt:lpstr>
      <vt:lpstr>B5 – Waardering en selectie: wat te doen met toepasbare regels?</vt:lpstr>
      <vt:lpstr>Tijdelijke vergunningen ketenpartners, langere informatiebehoefte waterschap</vt:lpstr>
      <vt:lpstr>B5 – Waardering en selectie: hotspots, vernietiging en overbrenging</vt:lpstr>
      <vt:lpstr>B6 – Vindbaarheid en uitwisselbaarheid</vt:lpstr>
      <vt:lpstr>B6 – Warme overdracht bodemtaken en BRO</vt:lpstr>
      <vt:lpstr>B7 – Toegang en beveiliging</vt:lpstr>
      <vt:lpstr>B8 – Formaten en standaarden voor toegankelijkheid</vt:lpstr>
      <vt:lpstr>B8 – Formaten: Globaal Content Raamwerk, bijlage F</vt:lpstr>
      <vt:lpstr>B9 – Programmatuur</vt:lpstr>
      <vt:lpstr>B9 – Programmatuur: Software-requirements en duurzame toegankelijkheid</vt:lpstr>
      <vt:lpstr>B9 – Programmatuur: Software-requirements en duurzame toegankelijkheid</vt:lpstr>
      <vt:lpstr>B9 – Voorbeeld requirements VTH: VTH097 en VTH098 (beide ‘must haves’) </vt:lpstr>
      <vt:lpstr>Wat is altijd nog welkom?</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297</cp:revision>
  <dcterms:created xsi:type="dcterms:W3CDTF">2015-04-20T15:13:32Z</dcterms:created>
  <dcterms:modified xsi:type="dcterms:W3CDTF">2022-01-12T19:54:44Z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d180ef85-7bc9-4753-93a6-8bdeded3afbf</vt:lpwstr>
  </property>
  <property fmtid="{D5CDD505-2E9C-101B-9397-08002B2CF9AE}" pid="4" name="Documentsoort">
    <vt:lpwstr/>
  </property>
</Properties>
</file>