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1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  <p:sldMasterId id="2147483768" r:id="rId5"/>
    <p:sldMasterId id="2147483770" r:id="rId6"/>
  </p:sldMasterIdLst>
  <p:notesMasterIdLst>
    <p:notesMasterId r:id="rId25"/>
  </p:notesMasterIdLst>
  <p:handoutMasterIdLst>
    <p:handoutMasterId r:id="rId26"/>
  </p:handoutMasterIdLst>
  <p:sldIdLst>
    <p:sldId id="1346" r:id="rId7"/>
    <p:sldId id="1348" r:id="rId8"/>
    <p:sldId id="1366" r:id="rId9"/>
    <p:sldId id="1378" r:id="rId10"/>
    <p:sldId id="1367" r:id="rId11"/>
    <p:sldId id="1314" r:id="rId12"/>
    <p:sldId id="260" r:id="rId13"/>
    <p:sldId id="1379" r:id="rId14"/>
    <p:sldId id="1380" r:id="rId15"/>
    <p:sldId id="1381" r:id="rId16"/>
    <p:sldId id="1382" r:id="rId17"/>
    <p:sldId id="1383" r:id="rId18"/>
    <p:sldId id="1368" r:id="rId19"/>
    <p:sldId id="1386" r:id="rId20"/>
    <p:sldId id="1385" r:id="rId21"/>
    <p:sldId id="1387" r:id="rId22"/>
    <p:sldId id="1388" r:id="rId23"/>
    <p:sldId id="1389" r:id="rId24"/>
  </p:sldIdLst>
  <p:sldSz cx="12192000" cy="6858000"/>
  <p:notesSz cx="6865938" cy="9540875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Palmen" initials="PP" lastIdx="12" clrIdx="0"/>
  <p:cmAuthor id="2" name="Vincent Damen" initials="V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1E2"/>
    <a:srgbClr val="F07E26"/>
    <a:srgbClr val="FFFFFF"/>
    <a:srgbClr val="000000"/>
    <a:srgbClr val="92D050"/>
    <a:srgbClr val="002F5F"/>
    <a:srgbClr val="00A9F3"/>
    <a:srgbClr val="2E75B6"/>
    <a:srgbClr val="1C93C2"/>
    <a:srgbClr val="8F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546" y="126"/>
      </p:cViewPr>
      <p:guideLst>
        <p:guide orient="horz" pos="2160"/>
        <p:guide pos="721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2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13-4-2022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5:02.7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10,'4'0,"2"-4,-1-2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54.5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0 133,'5'0,"0"-4,0-5,0-6,-2-8,-1-5,-1-1,-1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58.5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1,'0'1,"1"-1,-1 1,0 0,1 0,-1 0,0 0,1 0,-1-1,1 1,-1 0,1 0,0-1,-1 1,1 0,0-1,-1 1,1-1,0 1,0-1,0 1,-1-1,1 0,0 1,0-1,0 0,0 0,2 1,29 3,-27-3,358 4,-200-8,-56 3,214 6,-270-2,1 3,-1 2,-1 3,62 21,-32-9,2-4,0-3,96 6,-82-11,151 20,268 40,-364-51,-133-15,-17 1,-4-5,0 0,0-1,0 0,0 1,0-1,0 0,0 0,-1 0,-3 0,-90 10,-179-1,149-9,-845 24,950-25,-1 1,1 1,0 1,0 1,0 1,0 1,0 0,1 2,0 1,1 0,-26 17,-293 189,303-183,35-32,0 1,1-1,-1 1,1 0,-1 0,1-1,-1 1,1 0,-1 0,1 0,0-1,-1 1,1 0,0 0,0 0,0 0,0 0,0 0,0 0,0 0,0-1,0 1,0 0,0 0,0 0,1 0,-1 0,0 0,1-1,-1 1,1 0,-1 0,1-1,-1 1,1 0,-1 0,1-1,0 1,-1-1,1 1,0-1,0 1,-1-1,1 1,0-1,0 1,0-1,1 1,15 4,-1-1,1 0,0-1,0 0,17-1,-8 1,951 113,477 30,-1062-123,253 7,-614-29,49-2,-75 1,-1-1,1 0,0 0,-1 0,1-1,-1 0,1 0,-1 0,0 0,0-1,0 1,0-1,5-5,4-4,1 1,0 0,0 1,1 0,0 1,1 1,0 1,0 0,27-7,18-2,82-10,-86 17,30-6,189-38,-225 37,-33 10,0 0,34-5,592-43,-617 53,-1-2,1-1,-1 0,0-2,0-1,-1-2,35-15,-53 20,-1-1,0 1,0-1,0 0,5-7,-6 6,1 0,0 0,0 1,13-8,24-10,0 2,2 2,51-15,-82 30,-38 7,-85-2,-1-4,-129-22,66 5,91 13,-276-22,272 27,0 3,-95 13,144-8,0 3,0 0,1 3,0 1,1 1,0 2,-61 39,30-17,-2-3,-75 27,-149 41,242-89,1-1,-2-3,-53 3,-157 1,186-12,-1302 6,788-11,431 5,45 2,1-6,-192-26,-436-69,473 58,89 10,159 26,44 5,575 41,-220-19,159 21,662 35,-1019-81,-95-2,101 10,-138 2,-1 2,66 23,20 4,688 97,-634-113,1-8,315-18,-483 2,-1 1,1-1,40-10,-57 11,-1 0,1 0,-1-1,1 0,-1 0,0 0,0-1,0 1,0-1,-1 0,1 0,-1 0,1 0,-1-1,0 1,0-1,-1 0,1 0,2-6,2-6,1 0,1 0,0 1,2 0,-1 1,2 0,15-15,102-82,-44 40,-53 45,2 1,1 1,38-19,-61 36,-9 5,0 1,0-1,0 0,0 0,-1 0,1 0,-1-1,1 1,-1-1,0 1,0-1,0 0,0 0,-1 0,1 0,-1 0,2-5,-3 6,0-1,0 1,0-1,0 1,-1-1,1 1,-1-1,1 1,-1 0,0-1,0 1,0 0,0 0,0-1,-1 1,1 0,-1 0,1 1,-1-1,0 0,1 0,-1 1,0-1,-3-1,-76-49,37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01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361 23,'370'-12,"-67"1,701 22,-168 2,141 39,-322-8,-572-44,-58-1,0 1,0 1,0 0,0 3,30 6,-53-10,0 1,0 0,0-1,0 1,0 0,0 0,0 0,0 0,-1 0,1 0,0 0,0 1,-1-1,1 1,-1-1,0 1,1 0,-1-1,0 1,2 4,-3-5,0 1,1 0,-1 0,-1 0,1 0,0 0,0 0,-1 0,1-1,-1 1,1 0,-1 0,0-1,0 1,0 0,0-1,0 1,-2 2,-5 5,0-1,-1 0,0 0,0-1,0 0,-16 8,-30 14,-1-3,-81 25,-130 26,232-67,-457 106,-783 84,875-150,365-42,35-8,0 0,0 0,0 0,0 0,0 0,0 0,-1 0,1 1,0-1,0 0,0 0,0 0,0 0,0 0,0 0,0 1,0-1,0 0,0 0,0 0,0 0,0 0,0 0,0 1,0-1,0 0,0 0,1 0,-1 0,0 0,0 0,0 0,0 1,0-1,0 0,0 0,0 0,0 0,0 0,1 0,-1 0,0 0,0 0,0 0,0 0,0 0,0 0,1 0,-1 0,0 1,0-1,0 0,0 0,0 0,0 0,1 0,-1-1,0 1,0 0,0 0,0 0,0 0,28 4,501 9,-212-11,1372 97,-1180-61,-280-13,-738-93,-475-47,-755 78,1478 52,220-9,1 2,1 1,-1 2,-51 22,-297 146,369-171,-1-2,1 0,-1 0,0-2,0-1,0 0,-21 0,-144-10,172 6,-13-2,-1-1,1-2,0-1,1-1,0-1,0-1,1-1,-32-20,-20-17,-77-66,110 81,15 11,1-1,1-2,-30-36,44 46,1 0,0-1,1-1,1 0,0 0,1 0,-9-35,16 50,0 0,1 0,-1 0,1 0,-1 0,1 0,0 0,0 0,0 0,0 0,0 0,1 0,-1 0,0 0,1 0,0 0,-1 0,1 0,0 1,0-1,0 0,0 0,0 1,1-1,-1 1,0-1,1 1,-1-1,1 1,0 0,-1 0,1-1,0 1,0 1,-1-1,1 0,0 0,0 1,0-1,4 0,8-1,0 1,0 0,0 1,27 3,-30-2,259 23,380 20,-576-42,189-6,-261 4,0 0,0-1,1 1,-1-1,0 1,0-1,0 0,0 0,0 0,0 0,0 0,0-1,2-1,5-8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03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0,'0'5,"4"0,1 4,5 1,-1-2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25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561 248,'27'-1,"-1"-2,0-2,0 0,45-15,-40 10,1 1,52-6,-55 14,-1 1,1 1,-1 2,1 1,-1 1,-1 1,1 2,-1 0,34 17,17 12,128 82,-136-70,88 79,-13-7,-81-77,2-2,1-3,2-3,130 48,313 70,-280-90,1202 313,-845-202,-550-156,-33-11,-25-7,-39-8,-64-18,41 7,-5 0,-990-201,-7 38,1008 170,25 2,0 3,-1 2,-64 3,103 3,0 1,1 0,-1 0,1 1,0 1,1 0,-1 0,1 1,0 1,0 0,-16 14,10-8,-2 0,-21 11,-17 3,2 4,0 1,2 3,-70 62,-3 13,-73 71,173-157,-1-1,-1-2,-2 0,1-2,-2-1,-1-2,0 0,-1-3,0 0,-54 13,15-10,0-3,-1-3,0-3,-77-3,78-5,0-3,0-3,-136-32,196 36,1-1,0 0,0 0,0-1,0 0,1-1,0 0,0-1,1 0,-1 0,-13-16,19 19,0 0,0 0,1 0,0 0,-1-1,1 1,1-1,-1 1,1-1,-1 0,1 1,1-1,-1 0,1 0,0 0,0 1,0-1,0 0,1 0,0 0,0 1,1-1,-1 0,1 1,0-1,0 1,0 0,1 0,3-5,3-2,0 1,1-1,0 2,1-1,0 2,1-1,0 2,0 0,1 0,-1 1,2 0,-1 1,0 1,1 0,24-3,20-2,1 3,80 2,388 27,-3 33,-182-18,-316-35,9-1,0 2,-1 1,1 2,-1 1,-1 1,49 22,33 18,1-5,142 33,-189-58,238 59,3-13,500 37,-607-86,352-20,-492-4,-1-4,117-38,-175 49,331-79,-204 52,517-70,7 60,-144-8,-486 44,-20 1,29-2,0-2,1-1,-2-2,44-15,-74 22,-1 0,0 0,0 0,1 0,-1 0,0-1,0 1,0-1,-1 1,1-1,0 0,-1 1,3-3,-4 3,0 0,0 0,1 1,-1-1,0 0,0 0,0 1,0-1,0 0,0 0,0 0,0 1,0-1,0 0,-1 0,1 1,0-1,0 0,-1 0,1 1,0-1,-1 0,1 1,-1-1,1 1,-1-1,0 0,-4-4,-1 1,0 0,0 0,0 1,-1-1,1 1,-1 1,-9-3,-129-38,-187-29,203 47,-1825-346,1862 354,31 5,0 2,-84-2,137 12,0 1,1 0,-1 1,1 0,-1 0,1 1,-1-1,1 2,0-1,0 1,1 0,-1 0,1 1,0 0,0 0,1 0,-7 8,-7 10,0 1,-28 50,46-72,0-1,1 0,-1 0,0 0,1 1,-1-1,0 0,1 0,0 1,-1-1,1 1,0-1,0 0,-1 1,1-1,0 1,1-1,-1 0,0 1,0-1,0 1,1-1,-1 0,1 1,-1-1,1 0,0 0,-1 1,1-1,0 0,0 0,0 0,0 0,0 0,0 0,0 0,1 1,6 2,0 1,-1-1,2 0,16 5,41 11,2-2,74 8,149 9,-225-28,872 50,-892-53,-134 5,-139-4,173-5,-525-23,4-1,538 27,7 0,52-13,223-64,138-49,-381 123,18-7,-1-1,1 0,-2-1,31-20,-45 26,0-1,0 1,0-1,-1 0,1 1,-1-2,0 1,0 0,0-1,-1 1,1-1,-1 0,0 0,-1 0,1 0,-1 0,0 0,0 0,0 0,-1 0,0-1,0 1,-2-9,0-8,-1 1,-2-1,-12-38,14 53,-1-1,0 1,0-1,0 1,-1 0,0 1,-1-1,0 1,0 0,0 1,0-1,-1 1,-10-5,-28-15,-2 2,-1 2,0 2,-2 2,-65-13,-1 8,-149-9,-406 19,399 15,-272-32,-54-53,538 70,44 4,15-1,31-9,15 3,-1 1,92-14,107-1,-166 21,160-13,181-24,-411 45,0-2,0 1,0-1,0 0,0 0,0-1,-1 0,13-7,-17 9,0-1,0 0,0 0,-1-1,1 1,0 0,-1 0,1-1,-1 1,0-1,0 1,0-1,0 0,0 1,-1-1,1 0,-1 0,0 1,0-1,0 0,0 0,0 0,-1 1,0-6,0 6,0-1,1 0,-1 0,-1 1,1-1,0 0,-1 1,1-1,-1 1,0 0,0-1,0 1,0 0,0 0,0 1,-4-3,-44-23,41 23,-140-54,-290-71,329 101,-87-26,-392-87,556 136,0 3,0 0,-58 6,85-1,22 2,34 5,574 67,-258-36,1246 187,-1517-209,-87-14,-18-2,-23-2,-581-1,230-2,377 2,1 0,0-1,0 0,0 0,0 0,-9-4,-10-5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41.1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3959 1048,'2'0,"-1"0,0 0,0 0,0 0,1 0,-1-1,0 1,0 0,0-1,0 1,0-1,0 1,0-1,0 1,0-1,0 0,0 0,0 1,0-1,0 0,0 0,-1 0,1 0,0 0,-1 0,1 0,-1 0,1 0,-1 0,1 0,-1-1,0 1,0 0,1 0,-1 0,0 0,0-1,0 1,0 0,0 0,-1 0,1 0,0-1,-1 1,1 0,0 0,-1 0,1 0,-1 0,0 0,1 0,-1 0,0 0,0 0,1 0,-1 0,0 1,0-1,0 0,0 1,0-1,-2-1,-21-6,-1 2,1 0,-1 1,0 1,0 2,-27 0,0-2,-1326-53,791 40,552 13,0 0,1-3,-1 0,-47-18,65 18,0-1,1 0,0-1,0-1,1-1,0 0,1 0,0-2,1 0,-14-16,13 13,-1 0,-1 1,-1 1,0 1,-1 0,0 1,-1 1,-22-10,16 10,-2 0,0 2,0 0,0 2,-52-6,-16 9,1 3,-1 5,-109 19,180-19,1 1,-27 11,32-10,1 0,-1-2,1 0,-38 3,49-6,-1-1,0 0,0 0,1-1,-1 0,1 0,-1-1,1 1,-1-2,-10-4,14 5,0 0,0-1,0 0,1 0,-1 1,0-2,1 1,0 0,0 0,0-1,0 1,1-1,-1 0,1 1,0-1,0 0,0 0,0 0,1-6,-2 1,1 0,1 0,0 0,0 0,1 0,0 0,1 0,0 0,0 1,0-1,1 0,1 1,0 0,5-10,-3 10,1 0,-1 0,2 0,-1 1,1 0,0 0,0 1,1 0,0 0,0 1,0 0,12-3,6 0,0 1,0 1,1 2,-1 1,1 1,0 1,31 3,-15-1,93 3,0 7,-1 5,220 55,-7 25,192 46,-472-128,82 7,-122-19,0-2,0 0,-1-2,1-1,48-11,-49 5,0-2,40-20,-50 20,1 2,1 0,0 2,0 0,0 1,37-6,280 9,-177 6,-107 1,-1 1,0 3,-1 3,1 1,57 23,-102-32,23 4,0 0,1-2,-1-2,1 0,0-2,-1-2,1 0,33-7,30-9,114-36,-178 45,-15 4,0 0,-1 0,1-1,-1-1,23-13,-35 18,-1 0,1 0,-1-1,1 1,-1 0,1-1,-1 1,0-1,0 0,0 1,0-1,0 0,0 1,0-1,-1 0,1 0,0 0,-1 0,0 0,1 0,-1 1,0-1,0 0,0 0,0 0,-1 0,1 0,0 0,-1 0,1 0,-1 0,0 1,0-1,0 0,0 0,0 1,0-1,0 0,0 1,0 0,-1-1,1 1,-1 0,-1-2,-6-5,0 0,0 1,-1 0,0 0,0 1,-13-6,-85-28,-1 3,-116-21,132 35,-543-135,615 153,9 1,0 2,0-1,0 2,0-1,-18 2,20 3,23 3,30 2,464 5,-11-1,-485-11,0 0,0 1,0 0,0 1,11 4,-21-7,0 1,1-1,-1 1,0 0,0 0,0-1,0 1,1 0,-1 0,0 0,0 0,-1 0,1 0,0 1,0-1,0 0,-1 0,1 1,0 0,-1 0,0 0,0 0,0 0,-1-1,1 1,0 0,-1 0,1 0,-1-1,0 1,1 0,-1-1,0 1,0-1,0 1,0-1,0 1,0-1,-2 2,-8 8,-1 0,0 0,0-2,-1 1,-1-2,-25 14,-98 35,114-48,-810 244,702-218,-359 88,-71 19,12 36,270-45,95-40,170-87,-1-1,0 0,0-1,0-1,0-1,-26 2,-97-7,53 0,72 3,-1-1,1 1,-21-6,28 5,0-2,0 1,0-1,1 1,-1-2,1 1,0-1,0 1,-8-9,5 4,-1 1,0 0,0 1,0 0,-1 0,0 1,0 0,0 1,-20-6,2 4,1 2,-46-1,48 3,13 0,1 0,0-1,0-1,0 0,0 0,1-1,0-1,0 0,-17-12,12 7,-1 1,-26-11,16 11,16 7,0-1,0 0,0 0,0-1,1 0,-11-9,20 14,-1 0,1 0,0-1,0 1,-1 0,1 0,0 0,0-1,0 1,0 0,-1 0,1-1,0 1,0 0,0 0,0-1,0 1,0 0,0-1,0 1,0 0,0 0,0-1,0 1,0 0,0 0,0-1,0 1,0 0,0-1,0 1,0 0,0 0,0-1,1 1,-1 0,0 0,0-1,0 1,0 0,1 0,-1 0,0-1,0 1,0 0,1 0,-1 0,0 0,0-1,1 1,-1 0,0 0,0 0,1 0,-1 0,0 0,1 0,-1 0,0 0,1 0,23-5,-23 5,331-8,-218 9,21 0,584-17,-697 13,1-1,-1-1,29-10,-30 8,0 1,0 1,29-4,67 4,49-5,-143 7,-11 3,0-1,-1-1,1 0,-1-1,1 0,-1 0,0-1,0-1,15-8,-13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46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0 101,'9'0,"-1"-1,0 0,1-1,-1 0,13-5,21-5,117-17,2 7,249-2,-397 24,1 0,0 1,-1 1,1 0,-1 0,1 2,-1-1,0 2,17 7,35 17,2-4,0-3,2-2,104 15,288 6,-85-26,378 25,-495-27,-245-10,-16 1,-26 2,-447 18,124-11,-503 74,479-43,-171-31,335-16,120 5,-100-4,189 2,1 0,0 0,-1 0,1 0,0 0,-1 0,1 0,0-1,-1 1,1-1,0 1,0 0,0-1,-1 0,1 1,0-1,0 0,0 0,0 1,0-1,0 0,0 0,0 0,0 0,1 0,-1 0,0-1,1 1,-1 0,0-3,1 3,1-1,-1 0,1 0,-1 1,1-1,0 0,0 1,0-1,0 1,0-1,0 1,0 0,1-1,-1 1,0 0,1 0,-1 0,1 0,-1 0,1 0,0 0,2-1,12-4,-1 0,1 0,0 2,0 0,24-2,93-4,-65 7,1460 14,-1134 1,100 8,-312 8,-121-17,0-2,76 2,-93-8,-1 1,0 3,0 1,52 18,-52-13,0-2,1-2,87 6,59-17,108 3,-264 4,0 0,0 2,34 12,-64-17,16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25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4586 833,'5'-1,"1"0,-1 0,0-1,0 1,0-1,0 0,0-1,-1 1,1-1,-1 0,7-5,-9 7,0 0,-1 0,1-1,0 1,-1 0,1-1,-1 1,0-1,1 1,-1-1,0 0,0 1,0-1,0 0,-1 0,1 0,0 0,-1 0,1 0,-1 0,0 0,1 0,-1 0,0 0,0 0,-1 0,1 0,0 0,-1 0,1 0,-1 0,0-2,-1 2,0-1,-1 1,1 0,0 0,-1 0,1 1,-1-1,0 0,1 1,-1 0,0 0,0 0,0 0,0 0,0 0,-3 0,-59-4,47 4,-586 1,-6 39,276-15,-174 3,-554-41,1054 14,-42-4,-53-10,90 12,1-1,0 0,0-1,1 0,-1-1,1 0,0-1,0 0,1-1,-11-8,16 9,0 0,1 0,-1 0,1-1,1 1,-1-1,1 0,0 0,-2-12,-15-71,18 80,-7-62,8 57,0-1,-1 0,-1 0,-1 1,0 0,-1 0,0 0,-1 0,-11-18,9 23,0 0,0 0,-1 0,-1 1,1 1,-2 0,1 0,-1 0,0 2,0-1,-19-6,25 11,-1 0,0 0,0 1,0-1,0 1,0 1,0-1,0 1,0 0,0 1,-11 1,13-1,0 1,0-1,-1 1,2 0,-1 0,0 1,0-1,1 1,-1 0,1 0,0 0,0 0,0 0,0 1,0-1,1 1,-4 7,-3 6,1 1,0-1,1 1,1 1,1-1,-3 23,8-40,0 0,0 0,0 0,0 0,1 0,-1 1,0-1,0 0,1 0,-1 0,1-1,-1 1,1 0,0 0,-1 0,1 0,0 0,-1-1,1 1,0 0,0 0,0-1,0 1,-1-1,1 1,0-1,0 1,0-1,0 0,0 1,0-1,1 0,-1 0,0 0,0 0,0 0,2 0,51-4,-43 3,-6 0,193-24,205 1,252 67,-468-25,-160-15,0-1,0-2,42-4,-58 2,0 0,-1-1,0 0,0-1,0 0,0-1,0 0,-1 0,0-1,0 0,12-11,217-176,-206 171,1 1,0 1,2 3,0 0,68-20,-61 29,0 2,0 2,0 2,74 5,-42-1,286 15,-299-9,-1 2,0 2,111 39,-102-24,0-3,117 25,-143-40,71 26,-77-22,0-1,73 12,-107-24,9 1,-1 1,0 0,1 0,-1 1,13 6,-22-8,-1-1,1 1,-1 0,1 0,-1 0,0 0,0 0,1 0,-1 0,0 0,0 0,0 1,0-1,0 1,0-1,-1 0,1 1,1 2,-2-1,0-1,0 0,-1 0,1 1,0-1,-1 0,1 0,-1 0,0 0,0 0,0 0,0 0,0 0,0 0,0 0,-1 0,1-1,-3 3,-10 9,-1 0,0-2,0 0,-1 0,-1-2,0 0,0-1,-1 0,-22 5,22-5,-118 39,-257 56,-152-14,-4-38,413-48,0-6,-144-21,205 11,1-4,1-2,-81-35,-203-102,290 124,-182-92,122 56,-229-84,256 121,-131-25,223 55,1 0,-1 0,0 0,1 1,-1 1,0-1,0 1,1 0,-1 1,1 0,-1 0,1 1,0 0,-11 5,8-1,-1 1,1 0,1 0,0 1,0 0,0 1,-13 20,1-1,2 1,1 0,2 1,1 1,-21 64,37-96,-1 1,1-1,-1 0,1 1,-1-1,1 0,-1 0,1 0,-1 0,1 1,0-1,-1 0,1 0,-1 0,1 0,0 0,-1 0,1-1,-1 1,1 0,-1 0,1 0,0 0,-1-1,1 1,-1 0,1-1,-1 1,1 0,0-1,38-14,-6 3,-23 10,0 0,0 1,0 0,0 0,0 1,0 1,0 0,0 0,0 1,0 0,0 1,0 0,11 6,15 7,-2 2,37 25,-54-32,-4 0,0 0,-1 0,0 2,-1-1,0 1,-1 1,16 28,11 14,-20-35,1-1,0-1,2 0,0-2,0 0,29 16,146 74,-111-65,235 116,-997-416,443 178,-259-100,482 175,0 0,-1 1,0 0,0 1,0 1,0 0,0 0,-15 1,28 1,-1 0,1 0,-1 0,0 0,1 0,-1 0,1 0,-1 0,1 0,-1 0,0 1,1-1,-1 0,1 0,-1 0,1 1,-1-1,1 0,-1 1,1-1,-1 0,1 1,-1-1,1 1,0-1,-1 1,1-1,0 1,-1 0,11 12,28 9,43 5,1-4,1-3,116 13,-60-11,90 26,-227-48,-1 1,0-1,1 0,-1 0,1 0,-1 0,1 0,-1 0,0 0,1-1,-1 1,1-1,-1 1,0-1,0 1,1-1,-1 0,2-1,7-7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29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1 100,'0'1,"1"1,-1-1,1 0,0 0,-1 0,1 0,0 0,-1 0,1 0,0 0,0 0,0 0,0 0,0-1,0 1,0 0,0-1,1 1,-1-1,0 1,0-1,0 1,1-1,-1 0,0 0,0 0,3 0,38 4,-10-7,0-1,49-13,7-1,156-19,488-8,-717 46,0 0,0 1,0 1,0 1,0 0,26 11,81 49,-5-3,-70-45,1-2,0-2,1-2,82 5,-122-14,-7-1,-1 0,0 0,0 0,1 0,-1 0,0 1,0-1,1 0,-1 1,0-1,0 1,0-1,0 1,1-1,-1 1,0 0,0 0,0-1,-1 1,2 2,-1-3,-1 1,0 0,0 0,0-1,0 1,0 0,0 0,-1 0,1-1,0 1,0 0,0 0,-1-1,1 1,0 0,-1-1,1 1,-1 0,1-1,-1 1,1 0,-1-1,0 1,-5 5,0-2,1 1,-2-1,1 0,-13 7,-20 4,-1 0,-1-3,0-1,-48 5,-174 12,-665-19,768-23,110 7,-1 3,0 1,-57 6,106-3,0 0,0 1,0-1,0 1,1-1,-1 1,0-1,0 1,1 0,-1 0,0 0,1 0,-1 0,1 0,-1 1,1-1,0 0,0 1,-1-1,1 1,0-1,0 1,0 0,-1 2,2-3,0 1,0-1,0 1,0-1,0 0,0 1,0-1,0 0,1 1,-1-1,0 0,1 1,-1-1,1 0,0 0,-1 1,1-1,0 0,0 0,0 0,0 0,0 0,0 0,0 0,0 0,0 0,0-1,0 1,1 0,-1-1,0 1,0-1,1 1,1-1,32 10,0-1,59 6,-29-5,766 76,-453-57,-76-13,-203-12,-71-2,0 2,0 2,0 0,44 17,-16-5,-28-12,1-1,0-1,0-2,1 0,36-5,44 4,446 61,-494-55,1-4,94-5,-35-1,20-9,-20 0,-19 12,39-1,-105-8,-23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2:47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2262 677,'0'5,"0"0,-1 0,1-1,-1 1,0 0,-1 0,1-1,-1 1,0-1,0 1,0-1,-1 0,0 0,1 0,-2 0,1-1,0 1,-1-1,1 1,-1-1,0 0,0-1,0 1,0-1,-1 0,1 0,-1 0,1 0,-1-1,-8 2,-14 2,0-1,0-1,0-1,-35-3,43 1,-406-3,420 3,0-1,0 1,0-1,0 0,1 0,-1 0,0-1,1 0,-1 1,1-2,-6-2,9 4,-35 8,19-3,-72 4,-176-8,251-2,0 0,0-1,0 0,1-2,-1 1,1-1,0-1,0-1,-17-11,-11-10,-52-48,-9-7,83 71,-1 0,0 1,-1 0,0 2,0 1,-44-11,30 12,-1 2,0 2,-60 1,82 3,-1 0,1-2,-1 0,1 0,0-2,0 1,0-2,-22-8,24 8,0 1,0 0,-25-3,25 4,0 0,-1 0,-16-7,28 9,0 0,1-1,-1 1,0-1,0 1,0-1,0 1,1-1,-1 0,0 1,0-1,1 0,-1 0,1 1,-1-1,1 0,-1 0,1 0,-1 0,1 0,0 1,-1-1,1 0,0 0,0 0,0 0,0 0,0-2,0 0,1 0,-1-1,1 1,0 0,0 0,0-1,1 1,2-5,39-50,-19 34,0 1,2 1,1 1,0 1,2 2,0 0,1 2,0 2,2 0,-1 2,44-10,16 1,0 4,174-9,177 25,-429 3,-1 0,0 0,1 1,-1 1,0 0,0 1,20 11,4 5,35 29,-45-30,2-1,42 22,-7-16,1-2,1-3,1-3,99 13,-156-29,69 13,1-4,96 1,-157-11,0 1,-1 0,1 2,0 0,-1 1,31 11,-24-8,1-1,0 0,0-3,0 0,37 0,129-14,348-70,-523 78,-3 2,1-2,-1 1,1-2,-1 0,0 0,-1-1,24-13,-35 17,0 1,-1 0,1-1,0 1,0-1,0 1,-1-1,1 1,0-1,-1 0,1 1,0-1,-1 0,1 0,-1 1,1-1,-1 0,0 0,1 0,-1 0,0 1,1-1,-1 0,0 0,0 0,0 0,0 0,0 0,0-1,-1 1,0-1,0 1,0 0,0 0,0 0,-1 0,1 1,0-1,0 0,-1 0,1 1,0-1,-1 1,1-1,-3 0,-59-6,-38 9,-176 25,-95 44,-9 1,282-58,-189 1,183-19,26 0,-84 8,158-4,0 1,0 1,0-1,-1 1,2 0,-1 0,0 0,0 1,1 0,-1 0,-6 5,-43 47,31-30,-7 7,-1-2,-2-2,0 0,-2-2,-2-2,-53 27,-37 17,-122 86,236-145,-86 52,89-56,-1 0,1 0,-1-1,0 0,-1-1,1 0,-17 1,27-4,0 0,0 0,1 0,-1-1,0 1,1 0,-1-1,0 1,0 0,1-1,-1 1,1-1,-1 1,0-1,1 1,-1-1,1 1,0-1,-1 0,1 1,-1-1,1 0,0 1,-1-1,1 0,0 0,0 1,0-1,-1 0,1 0,0 1,0-1,0 0,0 0,0 0,1 0,2-38,-2 30,4-50,4 0,1 1,4 0,1 1,29-67,-32 99,0 0,2 1,1 0,1 2,24-28,103-90,-132 130,0 0,-1-1,0 0,0 0,10-19,-6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5:03.2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2:48.0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537 0,'-23'24,"-39"53,40-48,-29 30,38-47,-1-1,0-1,-1-1,0 0,0 0,-1-2,0 0,0-1,-1 0,0-1,0-1,0-1,0-1,-1 0,1-1,-21-1,34-1,0 1,0-1,0 0,-1 0,1-1,0 1,1-1,-1 0,0 0,0 0,1 0,-1-1,1 0,0 1,0-1,0 0,-3-4,-12-14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2:58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11 351,'0'2,"0"0,0 0,0-1,1 1,-1 0,0-1,1 1,-1 0,1-1,0 1,-1 0,1-1,0 1,0-1,0 1,0-1,0 0,0 1,1-1,-1 0,2 2,1-2,-1 1,0 0,1-1,-1 0,1 0,-1 0,1 0,-1 0,8 0,8-1,-1-1,1-1,24-5,-26 4,65-5,-1 2,1 5,-1 3,1 3,-1 5,105 24,-154-26,-1 0,0 3,0 0,-1 2,0 1,-1 2,-1 0,29 23,-16-10,0-3,3-1,0-2,1-2,93 30,248 41,-342-84,316 58,226 50,-539-104,-19-4,54 8,494 74,-562-87,0 0,0-1,0-1,1 0,-1-1,0-1,0 0,27-6,-34 5,0 0,0-1,-1 0,1 0,-1-1,0 0,0 0,0 0,-1-1,1 1,-1-1,0-1,-1 1,1-1,-1 0,0 0,0 0,-1 0,4-9,16-53,-20 55,1 0,1 1,0-1,0 1,1-1,1 2,0-1,10-12,-4 10,1 1,1 1,0 0,0 1,1 1,1 0,0 1,0 1,0 0,33-8,19-2,106-14,-137 26,-18 4,22-3,-40 5,0-1,-1 1,1-1,0 1,-1-1,1 1,0-1,-1 0,1 0,-1 0,0 0,1 0,-1 0,1 0,-1 0,0 0,2-2,-3 2,0 0,0 1,0-1,0 0,0 1,0-1,0 0,0 1,0-1,0 0,0 1,0-1,0 0,-1 1,1-1,0 0,0 1,-1-1,1 1,0-1,-1 0,1 1,-1-1,1 1,-1-1,1 1,-1 0,1-1,-1 1,1-1,-1 1,0-1,-26-12,24 11,-96-34,-197-46,196 58,-737-200,788 208,32 9,0 2,0-1,-1 2,1 1,-1 0,0 1,1 0,-31 3,39 2,0 1,-1 0,1 0,1 1,-1 1,1-1,0 1,0 1,1-1,0 1,-12 15,-21 18,-3-8,-1-2,-85 44,82-48,18-13,-1 0,0-2,-44 10,38-12,-58 24,163-45,121-4,-32 10,0 7,181 25,-148-13,-76-7,-106-5,-1 1,0 0,1 0,-1 1,0 0,-1 1,15 7,20 10,389 114,-203-69,-166-46,127 33,-212-67,-30-9,-617-255,619 255,-1 2,-1 2,-60-13,-169-23,152 31,-142-24,-129-26,352 61,0-2,-55-26,6 3,-356-108,423 138,-1 2,0 1,0 1,-36 1,-129 11,188-7,-9 1,0 1,0 1,1 0,-1 2,1 0,-17 8,-97 56,112-59,11-5,0 0,0 0,1 1,-1 0,2 0,-1 1,1-1,0 2,1-1,0 1,0-1,1 1,-6 18,3-11,0 0,-1-1,-15 23,-14 6,-1-1,-2-3,-2 0,-58 41,50-47,-102 50,81-47,-35 12,69-34,1 2,-38 24,73-40,0-1,-1 1,1 0,0 0,-1 0,1 0,0 0,0 0,0 1,0-1,0 0,0 1,0-1,0 0,0 2,1-2,0-1,0 1,0-1,0 1,0 0,1-1,-1 1,0-1,0 1,0-1,1 0,-1 1,0-1,0 1,1-1,-1 1,0-1,1 0,-1 1,1-1,-1 0,0 1,1-1,-1 0,1 0,-1 1,1-1,0 0,6 3,0-2,0 1,0-1,0 0,10 0,352 5,58 3,-316-1,386 17,-473-23,0 1,0 0,0 2,25 9,46 8,-33-11,68 22,-358-95,127 37,-261-57,-179-49,516 123,0-1,1-1,0-1,0-1,-27-18,50 29,0 0,0 0,0 0,0-1,0 1,0 0,0 0,1 0,-1-1,0 1,1 0,-1-1,1 1,0 0,-1-1,1 1,0-1,0 1,0-1,0 1,0 0,0-1,0 1,1-1,-1 1,0 0,1-1,-1 1,1-1,-1 1,1 0,0 0,0-1,-1 1,3-1,-2 1,0 0,-1 0,1-1,0 1,0 0,-1 0,1 0,-1 0,1-1,-1 1,0 0,1-1,-1 1,0 0,0-1,0 1,0 0,0-1,0 1,0 0,0-1,0 1,-1 0,1 0,-1-1,1 1,-1 0,1 0,-1-1,0 1,1 0,-1 0,0 0,0 0,0 0,-1-1,-18-10,-1 1,0 0,-1 2,-43-13,23 8,-6 2,37 10,-1 0,1-1,1 0,-1-1,0 0,-12-7,21 10,0-1,0 1,1-1,-1 1,0-1,1 0,0 1,-1-1,1 0,0 0,0 0,0 0,0-1,0 1,0 0,1 0,-1 0,1-1,0 1,-1 0,1-1,0 1,0 0,1-1,-1 1,0 0,1 0,-1-1,1 1,0 0,0 0,0 0,0 0,0 0,3-4,12-23,2 1,30-36,22-35,-1-24,-36 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3:11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 1,'0'2,"0"1,0 0,0 0,0 0,0-1,1 1,-1 0,1 0,0-1,0 1,0 0,0-1,0 1,1-1,-1 0,1 1,-1-1,1 0,0 0,0 0,3 3,0-3,0 1,1-1,-1 0,1 0,-1-1,1 0,0 0,-1 0,1-1,6 0,447 5,137 8,-136 18,-282-7,-119-14,67 4,-114-13,11-1,0 2,-1 0,27 7,-43-7,1 0,-1 0,0 0,0 1,0 0,0 0,-1 1,1-1,-1 1,0 0,0 1,0-1,-1 1,1 0,5 9,7 11,2-2,1 0,1-1,1 0,1-2,0-1,2-1,0-1,1-1,0-1,1-1,41 13,-44-19,1-2,0-1,0-1,38 1,105-8,-56 0,-748-48,532 40,-44-6,-428-28,527 47,0 3,1 1,-1 3,2 2,-1 2,-49 21,82-27,0 1,0 0,1 2,0 0,0 0,1 1,1 1,-13 14,10-11,-1 1,0-2,-1 0,-23 14,15-16,-1 0,0-2,0-1,-1-1,0-1,-1-1,-43 3,1-5,-130-9,155-2,0-2,1-2,0-2,-75-33,7 4,110 41,-4-1,-1 0,1-1,0 1,0-1,-10-7,15 9,0 0,0 0,0 0,1 1,-1-1,0 0,0 0,1 0,-1 0,1 0,-1 0,1 0,0 0,-1 0,1-1,0 1,0 0,-1 0,1 0,0 0,0 0,0-1,1 1,-1 0,0 0,0 0,0 0,1 0,-1 0,1 0,-1 0,1 0,-1 0,1 0,0 0,-1 0,1 0,0 0,0 0,0 1,1-2,21-19,2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2:27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3052 920,'-1'2,"1"-1,-1 1,0-1,1 1,-1-1,0 0,0 0,0 1,0-1,0 0,0 0,0 0,0 0,-1 0,1 0,0 0,-1-1,1 1,-1 0,1-1,-3 1,-34 12,1-5,-1-2,-1-1,1-2,0-2,-1-1,1-2,-1-2,-55-12,-24-14,-149-58,237 77,29 11,-333-128,260 95,2-2,-96-65,94 44,45 32,-46-28,65 46,-1 1,0-1,0 2,0 0,-1 0,0 1,1 0,-21-1,11 3,-1 1,1 0,-1 2,1 1,0 1,0 0,-38 14,32-10,0-2,0-1,-1-1,0-1,0-2,0 0,0-2,0-2,-52-10,44 2,1-1,1-2,-39-22,-54-21,94 45,-1 1,0 2,0 1,-1 2,0 1,-55 0,85 6,-1-1,0 0,0-1,1 0,-1 0,1 0,-1 0,1-1,-9-3,12 4,1-1,-1 1,0 0,1-1,-1 1,1-1,-1 1,1-1,0 0,-1 0,1 1,0-1,0 0,1 0,-1 0,0 0,1 0,-1 0,1-1,-1 1,1 0,0 0,0 0,0 0,0 0,1-1,-1 1,1-3,0-2,0 0,1 0,-1 0,1 0,1 0,-1 1,1-1,1 1,-1-1,1 1,0 0,0 1,1-1,0 1,0-1,0 1,0 1,1-1,0 1,0 0,0 0,0 1,1 0,-1 0,1 1,0-1,0 1,0 1,0-1,0 1,0 1,0-1,1 1,-1 0,0 1,12 2,226 38,35 0,-69-9,-147-27,86-3,-86-3,75 9,172 36,-59-19,228 19,-363-36,189 8,-148-14,203-6,-324-1,-1-1,44-13,46-9,116 15,-124 9,-96 2,-1-1,0-1,31-10,-33 8,1 1,-1 0,1 2,22-1,43 6,0 5,152 31,-234-37,6 1,0 1,0 0,0 1,-1 0,15 9,25 11,513 134,-519-153,-34-5,0 1,0 0,-1 0,1 1,14 4,-21-5,-1 0,1-1,0 1,-1 0,1-1,0 1,-1 0,1 0,-1 0,1-1,-1 1,0 0,1 0,-1 0,0 0,1 0,-1 0,0 0,0 0,0 0,0 0,0 0,0-1,0 1,0 0,-1 0,1 0,0 0,-1 0,1 0,0 0,-1 0,1-1,-1 1,1 0,-1 0,1 0,-1-1,0 1,-1 1,-28 33,28-34,-29 28,-1-3,-2 0,-1-3,0 0,-2-3,0-1,-55 20,-8-4,-179 37,-710 93,858-149,0-6,-1-6,-257-24,283 1,1-3,1-5,-140-57,222 77,-1 1,0 0,0 2,-41-3,-97 8,118 2,-1-3,0-1,0-2,-43-9,-16-8,0 4,-109-2,-210 12,348 7,51 0,0 1,0 1,0 1,0 1,-38 14,-104 53,114-47,16-11,-54 14,76-24,-4-3,16-9,2 6,0 0,1-1,0 1,0 0,-1 0,1 0,0 0,0 1,1-1,2-1,10-5,0 1,1 0,-1 1,1 1,1 1,-1 0,18-1,7 1,72 1,-77 6,-1 2,0 1,41 13,23 5,928 104,-966-122,-8-1,97-1,-144-5,0 0,0-1,-1 0,1 0,0 0,-1-1,0 1,0-1,0 0,0-1,0 1,-1-1,7-7,9-9,25-37,-26 33,44-49,3 3,143-117,85-76,-281 252,0 1,1 1,0 0,0 1,1 1,0 0,1 1,19-6,-11 7,0 1,0 1,0 2,0 0,27 2,-43 0,5-1,0 1,0 0,0 1,24 7,-32-7,0 0,-1 0,1 1,-1 0,0 0,1 0,-1 1,-1-1,1 1,0 0,-1 0,0 0,0 0,0 1,3 6,11 21,-13-22,0-1,1 1,0-1,1-1,0 1,0-1,1 0,0 0,0-1,1 0,10 7,2-1,0-2,1-1,1 0,-1-2,37 9,-6-5,71 8,-114-19,0 0,0-1,0 1,0-2,13-1,-20 2,0-1,-1 1,1 0,-1-1,0 0,1 1,-1-1,1 0,-1 1,0-1,1 0,-1 0,0 0,0 0,0 0,0 0,0-1,0 1,0 0,0 0,0-1,-1 1,1-1,0 1,-1 0,0-1,1 1,-1-1,0 0,1 1,-1-1,0 1,0-1,0 1,0-1,-1 1,1-1,0 1,-1-1,0-1,-3-8,-1 0,-1 1,0-1,0 1,-1 1,0-1,-1 1,0 0,-16-13,13 11,-19-18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5:16.5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49,'0'1,"0"0,0-1,1 1,-1 0,0-1,0 1,0 0,1-1,-1 1,0-1,1 1,-1-1,0 1,1-1,-1 1,1-1,-1 1,1-1,-1 1,1-1,-1 0,1 1,-1-1,1 0,-1 1,1-1,0 0,-1 0,1 0,0 0,-1 1,2-1,26 1,-21-2,410-18,-82 2,-317 16,874-25,-1 43,-228 58,-5 38,-173-27,-32-26,-406-48,-47-12,0 0,1 0,-1 0,0 0,0 0,1 0,-1 0,0 1,0-1,1 0,-1 0,0 0,0 1,1-1,-1 0,0 0,0 1,0-1,1 0,-1 0,0 1,0-1,0 0,0 1,0-1,0 0,0 1,0-1,0 0,0 0,0 1,0-1,0 0,0 1,0-1,0 0,0 1,0-1,0 0,0 1,0-1,0 0,-1 0,1 1,0-1,0 0,0 0,-1 1,1-1,0 0,0 0,-1 0,1 1,0-1,0 0,-1 0,1 0,0 0,-1 0,1 1,0-1,0 0,-1 0,1 0,-1 0,-15 6,0 0,-1-1,1 0,-1-2,0 0,-21 1,10 0,-785 47,628-45,18 0,-565 23,8 33,715-61,-295 45,260-37,1 3,0 1,1 2,-66 33,88-35,1 1,0 1,1 0,1 1,0 1,2 1,-20 28,12-17,-44 44,66-73,-22 24,19-16,19-10,102-48,138-51,-122 54,303-97,-321 112,215-30,-285 60,-45 2,1-1,-1 1,1 0,-1 0,1 0,-1 0,0 0,1 0,-1 0,1 0,-1 0,1 0,-1 0,0 0,1 0,-1 0,1 0,-1 0,1 1,-1-1,0 0,1 0,-1 0,0 1,1-1,-1 0,1 0,-1 1,0-1,0 0,1 1,-1-1,0 0,0 1,1-1,-1 1,0-1,0 0,0 1,0-1,0 1,1 0,-19 12,-16 1,1-1,-2-2,0-2,-65 10,-150 4,233-22,-793 9,796-11,-47 3,59-2,-1 0,0 0,0 1,0 0,0 0,0-1,1 1,-1 1,0-1,1 0,-1 1,1-1,-1 1,1 0,-4 4,6-6,-1 0,1 1,0-1,0 0,0 1,0-1,0 1,0-1,0 0,0 1,0-1,0 1,0-1,0 0,0 1,0-1,0 0,1 1,-1-1,0 0,0 1,0-1,0 0,1 1,-1-1,0 0,0 1,1-1,-1 0,0 0,1 1,-1-1,0 0,1 0,-1 0,0 1,1-1,-1 0,0 0,1 0,0 0,20 8,-18-7,63 17,0-2,91 9,142-1,-272-22,1008-14,-508-7,394 16,-874 3,-1 3,1 1,-1 3,0 2,0 1,-1 3,0 2,-2 1,0 3,71 40,-104-52,18 11,1-1,1-1,62 23,8-11,2-4,106 9,214 4,-229-23,442 9,-584-21,-33 0,0-2,-1 0,1 0,0-2,0 0,27-7,-46 9,1 0,0-1,-1 1,1 0,0 0,0 0,-1 0,1 0,0 0,0-1,-1 1,1 0,0 0,0 0,-1-1,1 1,0 0,0 0,0-1,0 1,-1 0,1 0,0-1,0 1,0 0,0-1,0 1,0 0,0 0,0-1,0 1,0 0,0-1,0 1,0 0,0-1,0 1,0 0,0 0,0-1,0 1,1 0,-1-1,0 1,0 0,0 0,0-1,1 1,-1 0,0 0,0 0,0-1,1 1,-1 0,0 0,0 0,1 0,-1 0,0-1,1 1,-33-9,-135-17,-186-5,114 14,-1565-72,1762 89,8-1,-1 1,0 2,0 2,0 1,-36 11,1 9,-71 37,89-37,34-18,-1 0,0-1,0-1,-1-1,1-1,-26 2,-123-5,83-3,-839-54,252-31,629 79,1-1,-64-24,76 24,14 6,0 1,0 0,0 1,0 1,0 0,-21 3,21-1,0-1,0 0,0-1,0-1,0 0,-20-6,11-1,-43-23,40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5:22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77,'15'-8,"0"1,1 1,0 0,0 0,0 2,1 0,0 1,-1 1,1 0,17 1,15-3,296-20,431 24,346 91,-373-52,78-19,-791-20,-25-1,1 0,0 1,-1 0,1 1,0 1,-1 0,0 0,23 8,-33-9,0-1,0 1,0 0,0-1,0 1,0 0,-1 0,1 0,0 0,0 0,0 0,-1 0,1 0,-1 0,1 0,-1 0,1 0,-1 0,1 0,-1 1,0-1,0 0,1 0,-1 0,0 1,0-1,0 0,-1 0,1 0,0 1,0-1,-1 0,1 0,-1 0,1 0,-1 0,1 0,-1 0,1 0,-1 0,0 0,0 0,0 0,0 1,-5 4,1 1,-1-1,0 0,0-1,-11 7,-14 7,0-1,-2-2,0-1,-41 12,-150 36,211-60,-364 79,-3-17,-562 24,662-81,-479-47,179-18,559 55,-45-5,63 7,0-1,0 1,0-1,0 0,0 0,0 0,0-1,1 1,-1 0,0-1,1 0,-1 0,1 0,0 0,-4-4,5 5,1 1,0 0,0-1,0 1,-1-1,1 1,0 0,0-1,0 1,0-1,0 1,0-1,0 1,0-1,0 1,0 0,0-1,0 1,0-1,0 1,1-1,-1 1,0 0,0-1,0 1,1-1,-1 1,0 0,0-1,1 1,-1 0,0-1,1 1,-1 0,1-1,21-9,25 1,22 4,1 2,-1 3,1 3,116 21,273 85,-215-46,303 56,10-51,349-43,-99-4,-775-19,92-1,-109-2,-1-1,0 0,-1-1,1-1,0 0,20-9,-34 13,1 0,-1 0,1 0,-1 0,0 0,1 0,-1-1,1 1,-1 0,1 0,-1 0,0 0,1-1,-1 1,1 0,-1 0,0-1,1 1,-1 0,0-1,0 1,1 0,-1-1,0 1,1 0,-1-1,0 1,0-1,0 1,0 0,1-1,-1 1,0-1,0 1,0-1,0 1,0-1,0 1,0 0,0-1,0 1,0-1,-1 1,1-1,0 1,0-1,-25-10,-65-8,-140-12,-102 12,200 13,-1065-9,219 8,813 0,-243-1,81 32,21-2,276-20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27.5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25,'0'-4,"0"-5,0-2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28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28.6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10,'4'0,"6"-4,0-1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52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3905 319,'-22'2,"-1"1,1 1,0 1,0 0,-24 11,-27 6,3-7,0-3,-122 6,-148-19,170-1,-108-11,231 8,1-3,-1-2,-84-29,-83-29,38 15,107 24,45 17,-42-13,-128-33,-92-9,242 59,10 1,-1 2,-52-2,-11 6,39-2,0 4,0 1,-79 15,126-14,1 1,-1 0,0 1,1 0,0 1,0 0,-12 10,-67 60,2-2,82-70,-1 0,0 0,0-1,-1 0,1 0,-1-1,1 1,-1-2,-9 2,-76 0,69-3,-47 5,10 7,36-7,21-3,7-2,117-14,20-1,486 37,-247-17,-214-7,-27 3,146-3,-238-4,78-18,-69 11,-50 13,-1-1,1 0,-1-1,1 1,-1-1,0 0,0 0,1 0,-2 0,1-1,0 0,0 0,-1 0,1 0,-1 0,4-6,-4 4,-1-1,1 1,-1-1,0 1,-1-1,1 0,-1 0,0 0,-1 0,0 0,1 0,-2-7,0-8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3T06:54:58.8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28,'1'1,"-1"0,0 0,0 0,1 0,-1 0,1-1,-1 1,1 0,-1 0,1 0,-1-1,1 1,0 0,-1-1,1 1,0-1,0 1,-1-1,1 1,0-1,0 1,0-1,0 0,-1 1,1-1,0 0,0 0,0 0,0 0,0 0,0 0,0 0,0 0,0 0,0 0,0 0,-1 0,1-1,2 0,37-9,-4 1,1 1,0 1,0 3,1 1,0 1,37 4,-8-1,361 9,539 81,-684-61,386-11,71-8,-131 0,-579-12,0 1,50 5,-64 0,-13 2,-29 10,-28 4,0-3,-2-2,-71 11,56-12,-1188 180,272-132,12-62,531-5,1651 42,160 0,-1359-39,0 0,1 0,-1-1,0 0,-1 0,1 0,0-1,10-6,31-10,123-23,266-30,184 24,76 24,507-35,-1163 55,23-1,77-18,-123 19,0-2,-1 1,1-2,-2-1,1 0,-1-1,0-1,24-18,-16 10,1 0,0 3,2 0,-1 1,2 2,0 1,0 1,1 2,50-8,-57 11,-14 2,1 1,0 0,0 1,1 0,-1 1,16 1,-23-1,0 1,0 0,1 0,-1 1,0-1,0 1,0-1,-1 1,1 0,0 0,-1 0,1 1,-1-1,1 0,-1 1,0 0,0-1,0 1,-1 0,1 0,-1 0,1 0,-1 0,1 6,3 12,-1 0,-1-1,-2 1,1 1,-2-1,-5 39,2-26,3 47,1-78,0 0,0 0,0 0,0 0,1 0,-1 0,1-1,0 1,-1 0,1-1,1 1,-1-1,0 0,0 0,1 0,-1 0,1 0,0 0,-1-1,1 0,0 1,0-1,0 0,4 1,13 4,1 0,31 4,-29-7,94 15,29 7,-41-5,-442-62,-96-7,-35 35,380 17,1 3,1 4,-114 29,140-20,0 3,-78 41,-7 2,-38 3,-263 59,-203 3,641-128,-1-1,1 0,-1-1,1 0,-1 0,-9-2,17 2,0 0,0 0,0-1,0 1,0 0,0 0,0-1,0 1,1-1,-1 1,0-1,0 1,1-1,-1 0,0 1,1-1,-1 0,0 1,1-1,-1 0,1 0,-1 0,1 1,-1-3,1 1,0 1,0-1,1 0,-1 0,1 0,-1 0,1 0,-1 0,1 0,0 1,0-1,0 0,0 0,0 1,0-1,1 1,1-2,11-12,1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12-4-2022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5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8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8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8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1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3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3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2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0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32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24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nl-NL"/>
              <a:t>30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9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308A2-DECA-4A40-B29E-87A738FC6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D0D23B-CBDF-4DF5-85EE-EABDC5B4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7DAF0-9722-402F-ADDC-6699E8A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 maart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16BDA-85E6-4969-8D31-47F8771E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8085BB-A45F-4D9C-AB4F-1B446938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B71-FC3D-4249-B316-8CAC950E2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80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81BE86-241E-4276-94AE-C739E9F6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 maart 2022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600733-5ECD-4473-9405-470A7E6B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46ACE3-FD96-45E7-954D-C9971C9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B71-FC3D-4249-B316-8CAC950E2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nl-NL"/>
              <a:t>30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6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525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3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77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967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148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579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>
            <a:extLst>
              <a:ext uri="{FF2B5EF4-FFF2-40B4-BE49-F238E27FC236}">
                <a16:creationId xmlns:a16="http://schemas.microsoft.com/office/drawing/2014/main" id="{2EE01BB6-4194-4D52-A32C-F82A39D350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851"/>
            <a:ext cx="2531841" cy="14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emeente Noordoostpolder - Onze vacatures">
            <a:extLst>
              <a:ext uri="{FF2B5EF4-FFF2-40B4-BE49-F238E27FC236}">
                <a16:creationId xmlns:a16="http://schemas.microsoft.com/office/drawing/2014/main" id="{4C720D8C-4300-4FA2-AC06-87A9A27EE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5" y="105798"/>
            <a:ext cx="2544415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3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3" r:id="rId2"/>
    <p:sldLayoutId id="2147483794" r:id="rId3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3" y="-34885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049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sldNum="0" hdr="0" ft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.xml"/><Relationship Id="rId5" Type="http://schemas.openxmlformats.org/officeDocument/2006/relationships/image" Target="../media/image24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8.xml"/><Relationship Id="rId5" Type="http://schemas.openxmlformats.org/officeDocument/2006/relationships/image" Target="../media/image26.png"/><Relationship Id="rId4" Type="http://schemas.openxmlformats.org/officeDocument/2006/relationships/customXml" Target="../ink/ink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De werkende processen van de VNG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 april 2022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1DB6D2A-EA79-8B4D-8C85-C79160E40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3960000"/>
            <a:ext cx="6120000" cy="1080000"/>
          </a:xfrm>
        </p:spPr>
        <p:txBody>
          <a:bodyPr/>
          <a:lstStyle/>
          <a:p>
            <a:r>
              <a:rPr lang="nl-NL" dirty="0"/>
              <a:t>Behandelen bouwmelding en T&amp;H</a:t>
            </a:r>
          </a:p>
          <a:p>
            <a:r>
              <a:rPr lang="nl-NL" dirty="0"/>
              <a:t>DUTO Werkplaats 13 april 2022</a:t>
            </a:r>
          </a:p>
        </p:txBody>
      </p:sp>
    </p:spTree>
    <p:extLst>
      <p:ext uri="{BB962C8B-B14F-4D97-AF65-F5344CB8AC3E}">
        <p14:creationId xmlns:p14="http://schemas.microsoft.com/office/powerpoint/2010/main" val="232039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45BC3F3-8771-4847-B6CE-CED2A7A0E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263" b="15122"/>
          <a:stretch/>
        </p:blipFill>
        <p:spPr>
          <a:xfrm>
            <a:off x="970803" y="105348"/>
            <a:ext cx="4511056" cy="6525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al 8">
            <a:extLst>
              <a:ext uri="{FF2B5EF4-FFF2-40B4-BE49-F238E27FC236}">
                <a16:creationId xmlns:a16="http://schemas.microsoft.com/office/drawing/2014/main" id="{5FDD157F-7C90-421C-B893-81A6FF4829CD}"/>
              </a:ext>
            </a:extLst>
          </p:cNvPr>
          <p:cNvSpPr/>
          <p:nvPr/>
        </p:nvSpPr>
        <p:spPr>
          <a:xfrm>
            <a:off x="5903672" y="800229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FB2A7710-EA06-4398-89C7-DF4FC092F4DF}"/>
              </a:ext>
            </a:extLst>
          </p:cNvPr>
          <p:cNvSpPr txBox="1"/>
          <p:nvPr/>
        </p:nvSpPr>
        <p:spPr>
          <a:xfrm>
            <a:off x="6258622" y="946222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5E80B0-3DFA-49C2-BB9F-DD949ADCE910}"/>
              </a:ext>
            </a:extLst>
          </p:cNvPr>
          <p:cNvSpPr txBox="1"/>
          <p:nvPr/>
        </p:nvSpPr>
        <p:spPr>
          <a:xfrm>
            <a:off x="7796105" y="867098"/>
            <a:ext cx="353060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registreer je melding?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relateer je melding aan </a:t>
            </a:r>
            <a:r>
              <a:rPr lang="nl-NL" sz="2000" dirty="0" err="1">
                <a:solidFill>
                  <a:srgbClr val="002060"/>
                </a:solidFill>
                <a:latin typeface="+mn-lt"/>
              </a:rPr>
              <a:t>evt</a:t>
            </a:r>
            <a:r>
              <a:rPr lang="nl-NL" sz="2000" dirty="0">
                <a:solidFill>
                  <a:srgbClr val="002060"/>
                </a:solidFill>
                <a:latin typeface="+mn-lt"/>
              </a:rPr>
              <a:t> vergunning?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wordt aan te leveren informatie ingediend (hoe stroomlijnen)</a:t>
            </a:r>
          </a:p>
        </p:txBody>
      </p:sp>
      <p:sp>
        <p:nvSpPr>
          <p:cNvPr id="6" name="Rechthoek met één afgeronde hoek 32">
            <a:extLst>
              <a:ext uri="{FF2B5EF4-FFF2-40B4-BE49-F238E27FC236}">
                <a16:creationId xmlns:a16="http://schemas.microsoft.com/office/drawing/2014/main" id="{035883D9-6987-4965-9551-525A634E954C}"/>
              </a:ext>
            </a:extLst>
          </p:cNvPr>
          <p:cNvSpPr/>
          <p:nvPr/>
        </p:nvSpPr>
        <p:spPr>
          <a:xfrm>
            <a:off x="6710143" y="2978316"/>
            <a:ext cx="3097801" cy="134026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Beoordelen</a:t>
            </a:r>
            <a:r>
              <a:rPr kumimoji="0" lang="nl-NL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gevolgklasse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Mag het op die locatie (vergunning/</a:t>
            </a:r>
            <a:r>
              <a:rPr lang="nl-NL" sz="1000" noProof="0" dirty="0" err="1">
                <a:solidFill>
                  <a:prstClr val="black"/>
                </a:solidFill>
                <a:latin typeface="Calibri" panose="020F0502020204030204"/>
              </a:rPr>
              <a:t>binnenplans</a:t>
            </a: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Risicobeoordeling?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Borgingsplan?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Melding compleet/anders afwijzen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Besluit nodig extra </a:t>
            </a:r>
            <a:r>
              <a:rPr kumimoji="0" lang="nl-NL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informaie</a:t>
            </a:r>
            <a:r>
              <a:rPr kumimoji="0" lang="nl-NL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769A6161-0B5D-40A6-B233-F418B6BF1E98}"/>
                  </a:ext>
                </a:extLst>
              </p14:cNvPr>
              <p14:cNvContentPartPr/>
              <p14:nvPr/>
            </p14:nvContentPartPr>
            <p14:xfrm>
              <a:off x="4371000" y="3505886"/>
              <a:ext cx="5760" cy="396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769A6161-0B5D-40A6-B233-F418B6BF1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7360" y="3397886"/>
                <a:ext cx="1134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0BD2AA32-58E8-426A-8E32-F85C31FE6CB6}"/>
                  </a:ext>
                </a:extLst>
              </p14:cNvPr>
              <p14:cNvContentPartPr/>
              <p14:nvPr/>
            </p14:nvContentPartPr>
            <p14:xfrm>
              <a:off x="4920000" y="3648446"/>
              <a:ext cx="360" cy="360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0BD2AA32-58E8-426A-8E32-F85C31FE6C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360" y="3540806"/>
                <a:ext cx="1080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4D1CE65-3F0A-4637-BFF5-2BDECEC93219}"/>
                  </a:ext>
                </a:extLst>
              </p14:cNvPr>
              <p14:cNvContentPartPr/>
              <p14:nvPr/>
            </p14:nvContentPartPr>
            <p14:xfrm>
              <a:off x="1785120" y="1984886"/>
              <a:ext cx="2522520" cy="42876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4D1CE65-3F0A-4637-BFF5-2BDECEC932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1120" y="1877246"/>
                <a:ext cx="26301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D65C7EEE-2B6D-432E-9449-8EADC2D7501F}"/>
                  </a:ext>
                </a:extLst>
              </p14:cNvPr>
              <p14:cNvContentPartPr/>
              <p14:nvPr/>
            </p14:nvContentPartPr>
            <p14:xfrm>
              <a:off x="1802400" y="4988006"/>
              <a:ext cx="1668960" cy="33228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D65C7EEE-2B6D-432E-9449-8EADC2D750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8400" y="4880006"/>
                <a:ext cx="177660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4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7">
            <a:extLst>
              <a:ext uri="{FF2B5EF4-FFF2-40B4-BE49-F238E27FC236}">
                <a16:creationId xmlns:a16="http://schemas.microsoft.com/office/drawing/2014/main" id="{F20637C5-B5AF-466B-899C-12A9724CAF8C}"/>
              </a:ext>
            </a:extLst>
          </p:cNvPr>
          <p:cNvSpPr txBox="1"/>
          <p:nvPr/>
        </p:nvSpPr>
        <p:spPr>
          <a:xfrm>
            <a:off x="6295480" y="930227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D334093-D5C6-4413-B301-579FFB25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42" t="17893" r="29095" b="13398"/>
          <a:stretch/>
        </p:blipFill>
        <p:spPr>
          <a:xfrm>
            <a:off x="862147" y="775062"/>
            <a:ext cx="3335383" cy="5797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4584C87-DAD3-40EC-BFDE-28886626DA4E}"/>
              </a:ext>
            </a:extLst>
          </p:cNvPr>
          <p:cNvSpPr txBox="1"/>
          <p:nvPr/>
        </p:nvSpPr>
        <p:spPr>
          <a:xfrm>
            <a:off x="7717728" y="775062"/>
            <a:ext cx="353060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registreer je melding?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relateer je melding aan </a:t>
            </a:r>
            <a:r>
              <a:rPr lang="nl-NL" sz="2000" dirty="0" err="1">
                <a:solidFill>
                  <a:srgbClr val="002060"/>
                </a:solidFill>
                <a:latin typeface="+mn-lt"/>
              </a:rPr>
              <a:t>evt</a:t>
            </a:r>
            <a:r>
              <a:rPr lang="nl-NL" sz="2000" dirty="0">
                <a:solidFill>
                  <a:srgbClr val="002060"/>
                </a:solidFill>
                <a:latin typeface="+mn-lt"/>
              </a:rPr>
              <a:t> vergunning?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wordt aan te leveren informatie ingediend (hoe stroomlijnen)</a:t>
            </a:r>
          </a:p>
        </p:txBody>
      </p:sp>
      <p:sp>
        <p:nvSpPr>
          <p:cNvPr id="8" name="Rechthoek met één afgeronde hoek 34">
            <a:extLst>
              <a:ext uri="{FF2B5EF4-FFF2-40B4-BE49-F238E27FC236}">
                <a16:creationId xmlns:a16="http://schemas.microsoft.com/office/drawing/2014/main" id="{17F98A09-93DB-4A7F-89CA-4D839685B95B}"/>
              </a:ext>
            </a:extLst>
          </p:cNvPr>
          <p:cNvSpPr/>
          <p:nvPr/>
        </p:nvSpPr>
        <p:spPr>
          <a:xfrm>
            <a:off x="4578354" y="2922242"/>
            <a:ext cx="2650636" cy="1013515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Beoordelen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extra informatie?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Extra controles?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Beoordeling</a:t>
            </a:r>
            <a:r>
              <a:rPr kumimoji="0" lang="nl-NL" sz="1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l-NL" sz="1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informatieplicht strijdigheid bouw </a:t>
            </a:r>
            <a:r>
              <a:rPr kumimoji="0" lang="nl-NL" sz="1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kwb</a:t>
            </a:r>
            <a:r>
              <a:rPr lang="nl-NL" sz="1000" dirty="0">
                <a:solidFill>
                  <a:srgbClr val="FF0000"/>
                </a:solidFill>
                <a:latin typeface="Calibri" panose="020F0502020204030204"/>
              </a:rPr>
              <a:t>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3C8057F-6F46-4CA5-A0C1-716E747F2630}"/>
              </a:ext>
            </a:extLst>
          </p:cNvPr>
          <p:cNvSpPr/>
          <p:nvPr/>
        </p:nvSpPr>
        <p:spPr>
          <a:xfrm>
            <a:off x="5903672" y="800229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980DDE51-6DE0-4849-8C81-328F3D8CCA48}"/>
                  </a:ext>
                </a:extLst>
              </p14:cNvPr>
              <p14:cNvContentPartPr/>
              <p14:nvPr/>
            </p14:nvContentPartPr>
            <p14:xfrm>
              <a:off x="3360840" y="3395726"/>
              <a:ext cx="360" cy="900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980DDE51-6DE0-4849-8C81-328F3D8CC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7200" y="3288086"/>
                <a:ext cx="1080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B4A5E420-50F3-4B9C-A11F-A8619AE0C2D7}"/>
                  </a:ext>
                </a:extLst>
              </p14:cNvPr>
              <p14:cNvContentPartPr/>
              <p14:nvPr/>
            </p14:nvContentPartPr>
            <p14:xfrm>
              <a:off x="3674400" y="3431006"/>
              <a:ext cx="360" cy="36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B4A5E420-50F3-4B9C-A11F-A8619AE0C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0760" y="33230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8E2EB0D8-D9D4-49D7-9C07-C9D07CA0F0DF}"/>
                  </a:ext>
                </a:extLst>
              </p14:cNvPr>
              <p14:cNvContentPartPr/>
              <p14:nvPr/>
            </p14:nvContentPartPr>
            <p14:xfrm>
              <a:off x="2969520" y="3244166"/>
              <a:ext cx="9000" cy="360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8E2EB0D8-D9D4-49D7-9C07-C9D07CA0F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5520" y="3136526"/>
                <a:ext cx="116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19449F8E-38B9-4C1E-8C00-5E31151BCC79}"/>
                  </a:ext>
                </a:extLst>
              </p14:cNvPr>
              <p14:cNvContentPartPr/>
              <p14:nvPr/>
            </p14:nvContentPartPr>
            <p14:xfrm>
              <a:off x="1093200" y="4587326"/>
              <a:ext cx="1406160" cy="151560"/>
            </p14:xfrm>
          </p:contentPart>
        </mc:Choice>
        <mc:Fallback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19449F8E-38B9-4C1E-8C00-5E31151BCC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9560" y="4479326"/>
                <a:ext cx="1513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1122BEEE-7484-410C-8B83-E4CD5EF33C81}"/>
                  </a:ext>
                </a:extLst>
              </p14:cNvPr>
              <p14:cNvContentPartPr/>
              <p14:nvPr/>
            </p14:nvContentPartPr>
            <p14:xfrm>
              <a:off x="1096800" y="1295846"/>
              <a:ext cx="2720880" cy="37368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1122BEEE-7484-410C-8B83-E4CD5EF33C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2800" y="1187846"/>
                <a:ext cx="2828520" cy="5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3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45BC3F3-8771-4847-B6CE-CED2A7A0E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05" b="14811"/>
          <a:stretch/>
        </p:blipFill>
        <p:spPr>
          <a:xfrm>
            <a:off x="375919" y="0"/>
            <a:ext cx="3302001" cy="6898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hthoek met één afgeronde hoek 34">
            <a:extLst>
              <a:ext uri="{FF2B5EF4-FFF2-40B4-BE49-F238E27FC236}">
                <a16:creationId xmlns:a16="http://schemas.microsoft.com/office/drawing/2014/main" id="{F9602637-784F-40C7-8E83-BF781C1F6CA3}"/>
              </a:ext>
            </a:extLst>
          </p:cNvPr>
          <p:cNvSpPr/>
          <p:nvPr/>
        </p:nvSpPr>
        <p:spPr>
          <a:xfrm>
            <a:off x="3981755" y="2787265"/>
            <a:ext cx="3169921" cy="132361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Beoordelen 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gereedmelding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(dossier compleet?)-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bevestiging en/of verbod op 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gebruikname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indien nodig</a:t>
            </a: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Eventueel toezicht/handhaving</a:t>
            </a: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Registreren informatie ‘beëindigen bouw’. </a:t>
            </a: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Aanleveren dossier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2A791D1-1189-42CF-9B87-0D3D3B4FF3BC}"/>
              </a:ext>
            </a:extLst>
          </p:cNvPr>
          <p:cNvSpPr txBox="1"/>
          <p:nvPr/>
        </p:nvSpPr>
        <p:spPr>
          <a:xfrm>
            <a:off x="7717728" y="775062"/>
            <a:ext cx="3530600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Registreren </a:t>
            </a:r>
            <a:r>
              <a:rPr lang="nl-NL" sz="2000" dirty="0" err="1">
                <a:solidFill>
                  <a:srgbClr val="002060"/>
                </a:solidFill>
                <a:latin typeface="+mn-lt"/>
              </a:rPr>
              <a:t>gereedmelding</a:t>
            </a:r>
            <a:endParaRPr lang="nl-N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Dossier </a:t>
            </a:r>
            <a:r>
              <a:rPr lang="nl-NL" sz="2000" dirty="0" err="1">
                <a:solidFill>
                  <a:srgbClr val="002060"/>
                </a:solidFill>
                <a:latin typeface="+mn-lt"/>
              </a:rPr>
              <a:t>opslaan?waar</a:t>
            </a:r>
            <a:r>
              <a:rPr lang="nl-NL" sz="2000" dirty="0">
                <a:solidFill>
                  <a:srgbClr val="002060"/>
                </a:solidFill>
                <a:latin typeface="+mn-lt"/>
              </a:rPr>
              <a:t> en hoe?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Toezicht en handhaving?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registreerden beëindigen bouw?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7C27D267-DBB9-45E3-AAEB-75A38AD7965C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al 8">
            <a:extLst>
              <a:ext uri="{FF2B5EF4-FFF2-40B4-BE49-F238E27FC236}">
                <a16:creationId xmlns:a16="http://schemas.microsoft.com/office/drawing/2014/main" id="{2C945084-D91B-43C9-ADE4-24CACB637FFE}"/>
              </a:ext>
            </a:extLst>
          </p:cNvPr>
          <p:cNvSpPr/>
          <p:nvPr/>
        </p:nvSpPr>
        <p:spPr>
          <a:xfrm>
            <a:off x="5620501" y="781200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99BEBFD1-1F94-4911-9C9A-7B8C6C3F7570}"/>
                  </a:ext>
                </a:extLst>
              </p14:cNvPr>
              <p14:cNvContentPartPr/>
              <p14:nvPr/>
            </p14:nvContentPartPr>
            <p14:xfrm>
              <a:off x="1018320" y="6248006"/>
              <a:ext cx="9720" cy="4824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99BEBFD1-1F94-4911-9C9A-7B8C6C3F75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320" y="6140366"/>
                <a:ext cx="1173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6A7B540A-B6D4-48DE-9782-61223436B372}"/>
                  </a:ext>
                </a:extLst>
              </p14:cNvPr>
              <p14:cNvContentPartPr/>
              <p14:nvPr/>
            </p14:nvContentPartPr>
            <p14:xfrm>
              <a:off x="508920" y="6191126"/>
              <a:ext cx="2453400" cy="41904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6A7B540A-B6D4-48DE-9782-61223436B3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280" y="6083486"/>
                <a:ext cx="2561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70E5D7DD-F227-4E90-B671-6F5E399A9D00}"/>
                  </a:ext>
                </a:extLst>
              </p14:cNvPr>
              <p14:cNvContentPartPr/>
              <p14:nvPr/>
            </p14:nvContentPartPr>
            <p14:xfrm>
              <a:off x="514320" y="5155766"/>
              <a:ext cx="1897200" cy="39384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70E5D7DD-F227-4E90-B671-6F5E399A9D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680" y="5047766"/>
                <a:ext cx="200484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EAED9C2C-AF66-4032-BFB3-CDED03E80D8A}"/>
                  </a:ext>
                </a:extLst>
              </p14:cNvPr>
              <p14:cNvContentPartPr/>
              <p14:nvPr/>
            </p14:nvContentPartPr>
            <p14:xfrm>
              <a:off x="4745760" y="3422006"/>
              <a:ext cx="10800" cy="13680"/>
            </p14:xfrm>
          </p:contentPart>
        </mc:Choice>
        <mc:Fallback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EAED9C2C-AF66-4032-BFB3-CDED03E80D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2120" y="3314006"/>
                <a:ext cx="118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BCACCA58-9BC0-4CED-8994-F65E06464A8B}"/>
                  </a:ext>
                </a:extLst>
              </p14:cNvPr>
              <p14:cNvContentPartPr/>
              <p14:nvPr/>
            </p14:nvContentPartPr>
            <p14:xfrm>
              <a:off x="407040" y="1930526"/>
              <a:ext cx="2810160" cy="84780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BCACCA58-9BC0-4CED-8994-F65E06464A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400" y="1822526"/>
                <a:ext cx="2917800" cy="10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Toezicht en handhaving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maart 2022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38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Focus 13 april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A9F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8" name="Afbeelding 7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0F3B98BF-D669-4CAB-BB44-51049E5A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5" y="-460339"/>
            <a:ext cx="10438103" cy="75348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echthoek met één afgeronde hoek 34">
            <a:extLst>
              <a:ext uri="{FF2B5EF4-FFF2-40B4-BE49-F238E27FC236}">
                <a16:creationId xmlns:a16="http://schemas.microsoft.com/office/drawing/2014/main" id="{F321EAF7-323C-41CD-840E-657EA60B569C}"/>
              </a:ext>
            </a:extLst>
          </p:cNvPr>
          <p:cNvSpPr/>
          <p:nvPr/>
        </p:nvSpPr>
        <p:spPr>
          <a:xfrm>
            <a:off x="190698" y="2741023"/>
            <a:ext cx="3013166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Raadplegen planning/ prioriteren of piep?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Bestuderen/Raadplegen dossier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Afstemmen kwaliteitsborger?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Advies/ Delen dossier van ketenpartners?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Dossier aanmaken?</a:t>
            </a:r>
          </a:p>
          <a:p>
            <a:pPr marL="1084263" lvl="2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Vergunde/gemelde/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geinformeerde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situatie en feitelijke situatie?</a:t>
            </a:r>
          </a:p>
          <a:p>
            <a:pPr marL="1084263" lvl="2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Structuur op basis van wetgeving?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Toezichtsprotocol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bij de hand nemen?</a:t>
            </a: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hthoek met één afgeronde hoek 34">
            <a:extLst>
              <a:ext uri="{FF2B5EF4-FFF2-40B4-BE49-F238E27FC236}">
                <a16:creationId xmlns:a16="http://schemas.microsoft.com/office/drawing/2014/main" id="{26295370-4A08-4E18-90CB-30BB27C3DC77}"/>
              </a:ext>
            </a:extLst>
          </p:cNvPr>
          <p:cNvSpPr/>
          <p:nvPr/>
        </p:nvSpPr>
        <p:spPr>
          <a:xfrm>
            <a:off x="3264824" y="2741021"/>
            <a:ext cx="2735381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Inspecteren feitelijke situatie  (ter 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pekke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of anders?)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Advies opvragen?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Opstellen rapportage? Afstemming ketenpartners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Dossier aanvullen?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Register? Bijwerken?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(Heroverwegen regels?/ interpreteren regels ) 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hthoek met één afgeronde hoek 34">
            <a:extLst>
              <a:ext uri="{FF2B5EF4-FFF2-40B4-BE49-F238E27FC236}">
                <a16:creationId xmlns:a16="http://schemas.microsoft.com/office/drawing/2014/main" id="{E6DF51B8-F117-469A-897B-8EA9A3D44894}"/>
              </a:ext>
            </a:extLst>
          </p:cNvPr>
          <p:cNvSpPr/>
          <p:nvPr/>
        </p:nvSpPr>
        <p:spPr>
          <a:xfrm>
            <a:off x="5939245" y="2741022"/>
            <a:ext cx="2553877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Reactie handhavingsverzoek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LHS?waarschuwingsbrief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Horen overtreder? heroverwegen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Informeren ketenpartner?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hthoek met één afgeronde hoek 34">
            <a:extLst>
              <a:ext uri="{FF2B5EF4-FFF2-40B4-BE49-F238E27FC236}">
                <a16:creationId xmlns:a16="http://schemas.microsoft.com/office/drawing/2014/main" id="{AFCBB830-39D0-4AAD-B47C-C02D79AC52AE}"/>
              </a:ext>
            </a:extLst>
          </p:cNvPr>
          <p:cNvSpPr/>
          <p:nvPr/>
        </p:nvSpPr>
        <p:spPr>
          <a:xfrm>
            <a:off x="8432548" y="2741022"/>
            <a:ext cx="2553877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Sanctie en vervolg bepalen?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Heroverwegen regels? Feedback naar beleidsmakers?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38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8" name="Afbeelding 7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0F3B98BF-D669-4CAB-BB44-51049E5A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" t="-13870" r="72384" b="13870"/>
          <a:stretch/>
        </p:blipFill>
        <p:spPr>
          <a:xfrm>
            <a:off x="468482" y="-1487950"/>
            <a:ext cx="2735382" cy="75348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echthoek met één afgeronde hoek 34">
            <a:extLst>
              <a:ext uri="{FF2B5EF4-FFF2-40B4-BE49-F238E27FC236}">
                <a16:creationId xmlns:a16="http://schemas.microsoft.com/office/drawing/2014/main" id="{F321EAF7-323C-41CD-840E-657EA60B569C}"/>
              </a:ext>
            </a:extLst>
          </p:cNvPr>
          <p:cNvSpPr/>
          <p:nvPr/>
        </p:nvSpPr>
        <p:spPr>
          <a:xfrm>
            <a:off x="3954213" y="3429000"/>
            <a:ext cx="3013166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Raadplegen planning/ prioriteren of piep?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Bestuderen/Raadplegen dossier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Afstemmen kwaliteitsborger?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Advies/ Delen dossier van ketenpartners?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Dossier aanmaken?</a:t>
            </a:r>
          </a:p>
          <a:p>
            <a:pPr marL="1084263" lvl="2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Vergunde/gemelde/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geinformeerde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situatie en feitelijke situatie?</a:t>
            </a:r>
          </a:p>
          <a:p>
            <a:pPr marL="1084263" lvl="2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Structuur op basis van wetgeving?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Toezichtsprotocol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bij de hand nemen?</a:t>
            </a: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873309D-EADA-4788-9E5F-F1516CCAD0CF}"/>
              </a:ext>
            </a:extLst>
          </p:cNvPr>
          <p:cNvSpPr/>
          <p:nvPr/>
        </p:nvSpPr>
        <p:spPr>
          <a:xfrm>
            <a:off x="827496" y="5396529"/>
            <a:ext cx="1834362" cy="59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C72BF8C-B30F-41AD-9935-21DB59702459}"/>
              </a:ext>
            </a:extLst>
          </p:cNvPr>
          <p:cNvSpPr txBox="1"/>
          <p:nvPr/>
        </p:nvSpPr>
        <p:spPr>
          <a:xfrm>
            <a:off x="7717728" y="775062"/>
            <a:ext cx="3530600" cy="3016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Is dossier volledig en beschikbaar?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Duidelijke structuur van dossier?: </a:t>
            </a:r>
          </a:p>
          <a:p>
            <a:pPr marL="1084263" lvl="2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Vergunde/gemelde/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geinformeerde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situatie en feitelijke situatie?</a:t>
            </a:r>
          </a:p>
          <a:p>
            <a:pPr marL="1084263" lvl="2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Structuur op basis van wetgeving?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worden dossiers gedeeld (en mag dat?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Is er een </a:t>
            </a:r>
            <a:r>
              <a:rPr lang="nl-NL" sz="2000" dirty="0" err="1">
                <a:solidFill>
                  <a:srgbClr val="002060"/>
                </a:solidFill>
                <a:latin typeface="+mn-lt"/>
              </a:rPr>
              <a:t>toezichtsprocotol</a:t>
            </a:r>
            <a:r>
              <a:rPr lang="nl-NL" sz="2000" dirty="0">
                <a:solidFill>
                  <a:srgbClr val="002060"/>
                </a:solidFill>
                <a:latin typeface="+mn-lt"/>
              </a:rPr>
              <a:t>?</a:t>
            </a:r>
          </a:p>
        </p:txBody>
      </p:sp>
      <p:sp>
        <p:nvSpPr>
          <p:cNvPr id="15" name="Tekstvak 7">
            <a:extLst>
              <a:ext uri="{FF2B5EF4-FFF2-40B4-BE49-F238E27FC236}">
                <a16:creationId xmlns:a16="http://schemas.microsoft.com/office/drawing/2014/main" id="{4BF1DEBF-2796-4A06-82A4-A53851E5FF33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al 8">
            <a:extLst>
              <a:ext uri="{FF2B5EF4-FFF2-40B4-BE49-F238E27FC236}">
                <a16:creationId xmlns:a16="http://schemas.microsoft.com/office/drawing/2014/main" id="{02B91F96-64E0-45B5-BCC3-4367F9EB44D9}"/>
              </a:ext>
            </a:extLst>
          </p:cNvPr>
          <p:cNvSpPr/>
          <p:nvPr/>
        </p:nvSpPr>
        <p:spPr>
          <a:xfrm>
            <a:off x="5620501" y="781200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1DC453E7-44EA-4B96-89CD-AEEF37A2BFB2}"/>
                  </a:ext>
                </a:extLst>
              </p14:cNvPr>
              <p14:cNvContentPartPr/>
              <p14:nvPr/>
            </p14:nvContentPartPr>
            <p14:xfrm>
              <a:off x="873240" y="4098823"/>
              <a:ext cx="1660680" cy="44928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1DC453E7-44EA-4B96-89CD-AEEF37A2BF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600" y="3991183"/>
                <a:ext cx="17683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34908C00-7ABF-4840-8127-544E7FF74389}"/>
                  </a:ext>
                </a:extLst>
              </p14:cNvPr>
              <p14:cNvContentPartPr/>
              <p14:nvPr/>
            </p14:nvContentPartPr>
            <p14:xfrm>
              <a:off x="992760" y="2201623"/>
              <a:ext cx="1638000" cy="21744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34908C00-7ABF-4840-8127-544E7FF743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8760" y="2093983"/>
                <a:ext cx="1745640" cy="4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2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11" name="Rechthoek met één afgeronde hoek 34">
            <a:extLst>
              <a:ext uri="{FF2B5EF4-FFF2-40B4-BE49-F238E27FC236}">
                <a16:creationId xmlns:a16="http://schemas.microsoft.com/office/drawing/2014/main" id="{26295370-4A08-4E18-90CB-30BB27C3DC77}"/>
              </a:ext>
            </a:extLst>
          </p:cNvPr>
          <p:cNvSpPr/>
          <p:nvPr/>
        </p:nvSpPr>
        <p:spPr>
          <a:xfrm>
            <a:off x="3240072" y="3060769"/>
            <a:ext cx="2735381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Inspecteren feitelijke situatie  (ter 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pekke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of anders?)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Advies opvragen?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Opstellen rapportage? Afstemming ketenpartners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Dossier aanvullen?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Register? Bijwerken?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(Heroverwegen regels?/ interpreteren regels ) 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CA712B-1BC4-4ABA-8435-3A131E057FEC}"/>
              </a:ext>
            </a:extLst>
          </p:cNvPr>
          <p:cNvSpPr txBox="1"/>
          <p:nvPr/>
        </p:nvSpPr>
        <p:spPr>
          <a:xfrm>
            <a:off x="7717728" y="775062"/>
            <a:ext cx="3530600" cy="2554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toezicht bij te houden in dossier?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Vaste structuur in rapportage?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Register?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terugkoppeling van waarnemingen naar beleid (omgevingsplan?)</a:t>
            </a:r>
          </a:p>
        </p:txBody>
      </p:sp>
      <p:sp>
        <p:nvSpPr>
          <p:cNvPr id="14" name="Tekstvak 7">
            <a:extLst>
              <a:ext uri="{FF2B5EF4-FFF2-40B4-BE49-F238E27FC236}">
                <a16:creationId xmlns:a16="http://schemas.microsoft.com/office/drawing/2014/main" id="{4D969AF3-68E2-4E73-9D74-EB0BB20ED9FF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53" b="1" dirty="0">
                <a:solidFill>
                  <a:srgbClr val="000066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nl-NL" sz="4053" b="1" i="0" u="none" strike="noStrike" kern="1200" cap="none" spc="0" normalizeH="0" baseline="0" noProof="0" dirty="0">
              <a:ln>
                <a:noFill/>
              </a:ln>
              <a:solidFill>
                <a:srgbClr val="00006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00095C1E-380A-4636-A596-6A89DF170401}"/>
              </a:ext>
            </a:extLst>
          </p:cNvPr>
          <p:cNvSpPr/>
          <p:nvPr/>
        </p:nvSpPr>
        <p:spPr>
          <a:xfrm>
            <a:off x="5620501" y="781200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Afbeelding 17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A8F1178F-5EAD-4B9C-86EA-A53D9AA4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6" t="-9054" r="47173" b="24005"/>
          <a:stretch/>
        </p:blipFill>
        <p:spPr>
          <a:xfrm>
            <a:off x="214894" y="-143378"/>
            <a:ext cx="2847702" cy="6408293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B684902A-FF8D-44E1-9F75-90A46D34E01B}"/>
                  </a:ext>
                </a:extLst>
              </p14:cNvPr>
              <p14:cNvContentPartPr/>
              <p14:nvPr/>
            </p14:nvContentPartPr>
            <p14:xfrm>
              <a:off x="264480" y="5116903"/>
              <a:ext cx="1743840" cy="39816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B684902A-FF8D-44E1-9F75-90A46D34E0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40" y="5009263"/>
                <a:ext cx="18514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FC6A13B5-3077-4737-8039-FADF114BE88C}"/>
                  </a:ext>
                </a:extLst>
              </p14:cNvPr>
              <p14:cNvContentPartPr/>
              <p14:nvPr/>
            </p14:nvContentPartPr>
            <p14:xfrm>
              <a:off x="313080" y="3133663"/>
              <a:ext cx="1440000" cy="27324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FC6A13B5-3077-4737-8039-FADF114BE8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40" y="3025663"/>
                <a:ext cx="154764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7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8" name="Afbeelding 7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0F3B98BF-D669-4CAB-BB44-51049E5A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84" r="21066" b="15067"/>
          <a:stretch/>
        </p:blipFill>
        <p:spPr>
          <a:xfrm>
            <a:off x="1379476" y="231854"/>
            <a:ext cx="2959153" cy="63995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Rechthoek met één afgeronde hoek 34">
            <a:extLst>
              <a:ext uri="{FF2B5EF4-FFF2-40B4-BE49-F238E27FC236}">
                <a16:creationId xmlns:a16="http://schemas.microsoft.com/office/drawing/2014/main" id="{E6DF51B8-F117-469A-897B-8EA9A3D44894}"/>
              </a:ext>
            </a:extLst>
          </p:cNvPr>
          <p:cNvSpPr/>
          <p:nvPr/>
        </p:nvSpPr>
        <p:spPr>
          <a:xfrm>
            <a:off x="4953735" y="3211284"/>
            <a:ext cx="2553877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Reactie handhavingsverzoek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LHS?waarschuwingsbrief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Horen overtreder? heroverwegen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Informeren ketenpartner?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D873930-EDEA-4CD2-ADEA-E2946B0B7168}"/>
              </a:ext>
            </a:extLst>
          </p:cNvPr>
          <p:cNvSpPr txBox="1"/>
          <p:nvPr/>
        </p:nvSpPr>
        <p:spPr>
          <a:xfrm>
            <a:off x="7717728" y="775062"/>
            <a:ext cx="3530600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registreren handhavingsverzoek?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Waarschuwingsbrief? Waar registreren?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worden ketenpartners geïnformeerd? Wie archiveert?</a:t>
            </a:r>
          </a:p>
        </p:txBody>
      </p:sp>
      <p:sp>
        <p:nvSpPr>
          <p:cNvPr id="14" name="Tekstvak 7">
            <a:extLst>
              <a:ext uri="{FF2B5EF4-FFF2-40B4-BE49-F238E27FC236}">
                <a16:creationId xmlns:a16="http://schemas.microsoft.com/office/drawing/2014/main" id="{4FEC2988-8C47-45AD-8335-E09C3681B65B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4492C852-2E0D-4DE1-A441-7DD564DBA8DA}"/>
              </a:ext>
            </a:extLst>
          </p:cNvPr>
          <p:cNvSpPr/>
          <p:nvPr/>
        </p:nvSpPr>
        <p:spPr>
          <a:xfrm>
            <a:off x="5620501" y="781200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F2281C93-7747-47E6-A034-14AE6AE0A524}"/>
                  </a:ext>
                </a:extLst>
              </p14:cNvPr>
              <p14:cNvContentPartPr/>
              <p14:nvPr/>
            </p14:nvContentPartPr>
            <p14:xfrm>
              <a:off x="1588920" y="6095726"/>
              <a:ext cx="1320840" cy="38376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F2281C93-7747-47E6-A034-14AE6AE0A5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5280" y="5987726"/>
                <a:ext cx="142848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9D29C659-C1E2-4F50-B935-28E35B68A891}"/>
                  </a:ext>
                </a:extLst>
              </p14:cNvPr>
              <p14:cNvContentPartPr/>
              <p14:nvPr/>
            </p14:nvContentPartPr>
            <p14:xfrm>
              <a:off x="1704840" y="6400646"/>
              <a:ext cx="193680" cy="10548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9D29C659-C1E2-4F50-B935-28E35B68A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0840" y="6292646"/>
                <a:ext cx="3013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6B6996B-30E5-45CC-9309-E4A483CC7A2F}"/>
                  </a:ext>
                </a:extLst>
              </p14:cNvPr>
              <p14:cNvContentPartPr/>
              <p14:nvPr/>
            </p14:nvContentPartPr>
            <p14:xfrm>
              <a:off x="1641480" y="4759046"/>
              <a:ext cx="1637280" cy="414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6B6996B-30E5-45CC-9309-E4A483CC7A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7480" y="4651046"/>
                <a:ext cx="174492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57D19361-0891-436C-AE3E-500D57BB77A6}"/>
                  </a:ext>
                </a:extLst>
              </p14:cNvPr>
              <p14:cNvContentPartPr/>
              <p14:nvPr/>
            </p14:nvContentPartPr>
            <p14:xfrm>
              <a:off x="1561560" y="2890646"/>
              <a:ext cx="1111320" cy="27180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57D19361-0891-436C-AE3E-500D57BB77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7560" y="2783006"/>
                <a:ext cx="121896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53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8" name="Afbeelding 7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0F3B98BF-D669-4CAB-BB44-51049E5A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33" b="15067"/>
          <a:stretch/>
        </p:blipFill>
        <p:spPr>
          <a:xfrm>
            <a:off x="587902" y="0"/>
            <a:ext cx="2553877" cy="63995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Rechthoek met één afgeronde hoek 34">
            <a:extLst>
              <a:ext uri="{FF2B5EF4-FFF2-40B4-BE49-F238E27FC236}">
                <a16:creationId xmlns:a16="http://schemas.microsoft.com/office/drawing/2014/main" id="{AFCBB830-39D0-4AAD-B47C-C02D79AC52AE}"/>
              </a:ext>
            </a:extLst>
          </p:cNvPr>
          <p:cNvSpPr/>
          <p:nvPr/>
        </p:nvSpPr>
        <p:spPr>
          <a:xfrm>
            <a:off x="3853472" y="4017075"/>
            <a:ext cx="2553877" cy="2391953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Sanctie en vervolg bepalen?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Heroverwegen regels? Feedback naar beleidsmakers?</a:t>
            </a:r>
          </a:p>
          <a:p>
            <a:pPr marL="171450" lvl="0" indent="-1714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12E2F9-FB99-45F7-A283-8196B63F1060}"/>
              </a:ext>
            </a:extLst>
          </p:cNvPr>
          <p:cNvSpPr txBox="1"/>
          <p:nvPr/>
        </p:nvSpPr>
        <p:spPr>
          <a:xfrm>
            <a:off x="7717728" y="775062"/>
            <a:ext cx="353060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registreren sanctie?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Welke gevolgacties?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Vervolg acties?</a:t>
            </a:r>
          </a:p>
        </p:txBody>
      </p:sp>
      <p:sp>
        <p:nvSpPr>
          <p:cNvPr id="14" name="Tekstvak 7">
            <a:extLst>
              <a:ext uri="{FF2B5EF4-FFF2-40B4-BE49-F238E27FC236}">
                <a16:creationId xmlns:a16="http://schemas.microsoft.com/office/drawing/2014/main" id="{3B0C1EF1-9AB9-4B58-AF11-734E3B39FFD5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53" b="1" dirty="0">
                <a:solidFill>
                  <a:srgbClr val="000066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nl-NL" sz="4053" b="1" i="0" u="none" strike="noStrike" kern="1200" cap="none" spc="0" normalizeH="0" baseline="0" noProof="0" dirty="0">
              <a:ln>
                <a:noFill/>
              </a:ln>
              <a:solidFill>
                <a:srgbClr val="00006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14ABEFA1-DEE6-431F-A4E8-F8129E27FECE}"/>
              </a:ext>
            </a:extLst>
          </p:cNvPr>
          <p:cNvSpPr/>
          <p:nvPr/>
        </p:nvSpPr>
        <p:spPr>
          <a:xfrm>
            <a:off x="5620501" y="781200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3BC714A7-7048-46F3-8EE4-2ADD782C8E75}"/>
                  </a:ext>
                </a:extLst>
              </p14:cNvPr>
              <p14:cNvContentPartPr/>
              <p14:nvPr/>
            </p14:nvContentPartPr>
            <p14:xfrm>
              <a:off x="729960" y="5964686"/>
              <a:ext cx="1948680" cy="36792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3BC714A7-7048-46F3-8EE4-2ADD782C8E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960" y="5856686"/>
                <a:ext cx="2056320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6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De werkende processen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22" name="Afbeelding 21" descr="Afbeelding met schermafbeelding, parkeren, houten, groot&#10;&#10;Automatisch gegenereerde beschrijving">
            <a:extLst>
              <a:ext uri="{FF2B5EF4-FFF2-40B4-BE49-F238E27FC236}">
                <a16:creationId xmlns:a16="http://schemas.microsoft.com/office/drawing/2014/main" id="{7DA23573-7321-B447-9B3D-469A47CC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84" y="937514"/>
            <a:ext cx="3754012" cy="27591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Afbeelding 2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43030EF-A75D-224B-BA87-2C97A823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84" y="3791887"/>
            <a:ext cx="3754012" cy="276858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Afbeelding 23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A7403CE7-C5AD-DF47-B286-D39711BCD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915" y="937514"/>
            <a:ext cx="3822352" cy="27591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Afbeelding 24" descr="Afbeelding met schermafbeelding, parkeren, computer, staand&#10;&#10;Automatisch gegenereerde beschrijving">
            <a:extLst>
              <a:ext uri="{FF2B5EF4-FFF2-40B4-BE49-F238E27FC236}">
                <a16:creationId xmlns:a16="http://schemas.microsoft.com/office/drawing/2014/main" id="{493A4109-95C1-4849-97AE-BA285825D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915" y="3791887"/>
            <a:ext cx="3822352" cy="27998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Afbeelding 26" descr="Afbeelding met tekst&#10;&#10;Automatisch gegenereerde beschrijving">
            <a:extLst>
              <a:ext uri="{FF2B5EF4-FFF2-40B4-BE49-F238E27FC236}">
                <a16:creationId xmlns:a16="http://schemas.microsoft.com/office/drawing/2014/main" id="{7C7B3480-414D-EB44-8764-389AD6ECF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227" y="3861202"/>
            <a:ext cx="3822352" cy="2849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39630FE-F5C2-1241-8A0A-FF1DF3318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9" y="937514"/>
            <a:ext cx="3925330" cy="2899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Wolk 29">
            <a:extLst>
              <a:ext uri="{FF2B5EF4-FFF2-40B4-BE49-F238E27FC236}">
                <a16:creationId xmlns:a16="http://schemas.microsoft.com/office/drawing/2014/main" id="{401EDD77-4FC7-2D40-A4B5-03DB7C6F71FB}"/>
              </a:ext>
            </a:extLst>
          </p:cNvPr>
          <p:cNvSpPr/>
          <p:nvPr/>
        </p:nvSpPr>
        <p:spPr>
          <a:xfrm rot="19610682">
            <a:off x="2976750" y="3624808"/>
            <a:ext cx="5758056" cy="1332868"/>
          </a:xfrm>
          <a:prstGeom prst="clou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Omgevingswet</a:t>
            </a:r>
          </a:p>
        </p:txBody>
      </p:sp>
      <p:sp>
        <p:nvSpPr>
          <p:cNvPr id="31" name="Wolk 30">
            <a:extLst>
              <a:ext uri="{FF2B5EF4-FFF2-40B4-BE49-F238E27FC236}">
                <a16:creationId xmlns:a16="http://schemas.microsoft.com/office/drawing/2014/main" id="{5794C881-83F9-F54D-A613-38390E2EA29F}"/>
              </a:ext>
            </a:extLst>
          </p:cNvPr>
          <p:cNvSpPr/>
          <p:nvPr/>
        </p:nvSpPr>
        <p:spPr>
          <a:xfrm rot="19332597">
            <a:off x="8682179" y="4718480"/>
            <a:ext cx="3327280" cy="1067243"/>
          </a:xfrm>
          <a:prstGeom prst="cloud">
            <a:avLst/>
          </a:prstGeom>
          <a:solidFill>
            <a:srgbClr val="E30512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Wet kwaliteitsborging voor het bouwen</a:t>
            </a: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7F4085D-0E18-F341-A592-3411AB2D05F4}"/>
              </a:ext>
            </a:extLst>
          </p:cNvPr>
          <p:cNvSpPr/>
          <p:nvPr/>
        </p:nvSpPr>
        <p:spPr>
          <a:xfrm rot="19631352">
            <a:off x="1164005" y="3120138"/>
            <a:ext cx="501746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https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://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vng.nl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/artikelen/werkende-processen</a:t>
            </a:r>
          </a:p>
        </p:txBody>
      </p:sp>
    </p:spTree>
    <p:extLst>
      <p:ext uri="{BB962C8B-B14F-4D97-AF65-F5344CB8AC3E}">
        <p14:creationId xmlns:p14="http://schemas.microsoft.com/office/powerpoint/2010/main" val="6825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Focus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 22 maart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A9F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22" name="Afbeelding 21" descr="Afbeelding met schermafbeelding, parkeren, houten, groot&#10;&#10;Automatisch gegenereerde beschrijving">
            <a:extLst>
              <a:ext uri="{FF2B5EF4-FFF2-40B4-BE49-F238E27FC236}">
                <a16:creationId xmlns:a16="http://schemas.microsoft.com/office/drawing/2014/main" id="{7DA23573-7321-B447-9B3D-469A47CC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8" y="1327790"/>
            <a:ext cx="5717576" cy="42024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Afbeelding 2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43030EF-A75D-224B-BA87-2C97A823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016" y="1313498"/>
            <a:ext cx="5717576" cy="421671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</p:spTree>
    <p:extLst>
      <p:ext uri="{BB962C8B-B14F-4D97-AF65-F5344CB8AC3E}">
        <p14:creationId xmlns:p14="http://schemas.microsoft.com/office/powerpoint/2010/main" val="192658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Focus 13 april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A9F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F63332C-7F0C-46A7-845E-08BA8B7D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8" y="1243563"/>
            <a:ext cx="5657109" cy="4216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0F3B98BF-D669-4CAB-BB44-51049E5AA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403" y="1243563"/>
            <a:ext cx="5841460" cy="421671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678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Behandelen bouwmelding(</a:t>
            </a:r>
            <a:r>
              <a:rPr lang="nl-NL" sz="4400" dirty="0" err="1"/>
              <a:t>Wkb</a:t>
            </a:r>
            <a:r>
              <a:rPr lang="nl-NL" sz="4400" dirty="0"/>
              <a:t>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maart 2022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5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8741A-A612-4AEC-A463-C48DD106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29" y="437796"/>
            <a:ext cx="10033200" cy="720000"/>
          </a:xfrm>
        </p:spPr>
        <p:txBody>
          <a:bodyPr/>
          <a:lstStyle/>
          <a:p>
            <a:r>
              <a:rPr lang="nl-NL" dirty="0"/>
              <a:t>Veranderingen juridisch in de 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219CE-3472-4718-8865-5602B38A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336722"/>
            <a:ext cx="9441538" cy="4500000"/>
          </a:xfrm>
        </p:spPr>
        <p:txBody>
          <a:bodyPr/>
          <a:lstStyle/>
          <a:p>
            <a:r>
              <a:rPr lang="nl-NL" dirty="0"/>
              <a:t>Participatie verantwoordelijkheid initiatiefnemer (let op </a:t>
            </a:r>
            <a:r>
              <a:rPr lang="nl-NL" dirty="0" err="1"/>
              <a:t>buitenplans</a:t>
            </a:r>
            <a:r>
              <a:rPr lang="nl-NL" dirty="0"/>
              <a:t> wellicht participatieplicht)</a:t>
            </a:r>
          </a:p>
          <a:p>
            <a:endParaRPr lang="nl-NL" dirty="0"/>
          </a:p>
          <a:p>
            <a:r>
              <a:rPr lang="nl-NL" dirty="0"/>
              <a:t>Knip in bouwactiviteit en een omgevingsplanactiviteit</a:t>
            </a:r>
          </a:p>
          <a:p>
            <a:r>
              <a:rPr lang="nl-NL" dirty="0"/>
              <a:t>Gevolgklasse 1 van bouwactiviteit valt onder </a:t>
            </a:r>
            <a:r>
              <a:rPr lang="nl-NL" dirty="0" err="1"/>
              <a:t>Wkb</a:t>
            </a:r>
            <a:endParaRPr lang="nl-NL" dirty="0"/>
          </a:p>
          <a:p>
            <a:endParaRPr lang="nl-NL" dirty="0"/>
          </a:p>
          <a:p>
            <a:r>
              <a:rPr lang="nl-NL" dirty="0"/>
              <a:t>Meer mogelijkheden voor gemeenten vergunning/</a:t>
            </a:r>
            <a:r>
              <a:rPr lang="nl-NL" dirty="0" err="1"/>
              <a:t>meldings</a:t>
            </a:r>
            <a:r>
              <a:rPr lang="nl-NL" dirty="0"/>
              <a:t> en informatieplichten in omgevingsplan (bijvoorbeeld bijbehorende bouwwerken)</a:t>
            </a:r>
          </a:p>
          <a:p>
            <a:endParaRPr lang="nl-NL" dirty="0"/>
          </a:p>
          <a:p>
            <a:r>
              <a:rPr lang="nl-NL" dirty="0"/>
              <a:t>Afweging omgevingsplan: evenwichtige toedeling van functies</a:t>
            </a:r>
          </a:p>
          <a:p>
            <a:endParaRPr lang="nl-NL" dirty="0"/>
          </a:p>
          <a:p>
            <a:r>
              <a:rPr lang="nl-NL" dirty="0"/>
              <a:t>Omgevingsplan: alle </a:t>
            </a:r>
            <a:r>
              <a:rPr lang="nl-NL" dirty="0" err="1"/>
              <a:t>locatiespecifieke</a:t>
            </a:r>
            <a:r>
              <a:rPr lang="nl-NL" dirty="0"/>
              <a:t> regels= breder dan alleen ruimtelijke regels</a:t>
            </a:r>
          </a:p>
        </p:txBody>
      </p:sp>
    </p:spTree>
    <p:extLst>
      <p:ext uri="{BB962C8B-B14F-4D97-AF65-F5344CB8AC3E}">
        <p14:creationId xmlns:p14="http://schemas.microsoft.com/office/powerpoint/2010/main" val="138221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69D775AE-A8F7-4915-8F95-B71A92E4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7" y="-1206756"/>
            <a:ext cx="11688147" cy="8222634"/>
          </a:xfrm>
          <a:prstGeom prst="rect">
            <a:avLst/>
          </a:prstGeom>
          <a:effectLst/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D52F9539-6FA1-4CAF-8DF1-163161F55F0A}"/>
              </a:ext>
            </a:extLst>
          </p:cNvPr>
          <p:cNvSpPr/>
          <p:nvPr/>
        </p:nvSpPr>
        <p:spPr>
          <a:xfrm>
            <a:off x="5667344" y="2258005"/>
            <a:ext cx="1545219" cy="892519"/>
          </a:xfrm>
          <a:prstGeom prst="wedgeRoundRectCallout">
            <a:avLst>
              <a:gd name="adj1" fmla="val 21756"/>
              <a:gd name="adj2" fmla="val -94331"/>
              <a:gd name="adj3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Melding - Bouwmelding</a:t>
            </a: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CF91C2AF-E897-40C2-BD16-E9A33A1E74DE}"/>
              </a:ext>
            </a:extLst>
          </p:cNvPr>
          <p:cNvSpPr/>
          <p:nvPr/>
        </p:nvSpPr>
        <p:spPr>
          <a:xfrm>
            <a:off x="7282192" y="2258005"/>
            <a:ext cx="1615850" cy="892519"/>
          </a:xfrm>
          <a:prstGeom prst="wedgeRoundRectCallout">
            <a:avLst>
              <a:gd name="adj1" fmla="val -12690"/>
              <a:gd name="adj2" fmla="val -93154"/>
              <a:gd name="adj3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Informatieplicht - Start </a:t>
            </a:r>
            <a:r>
              <a:rPr lang="nl-NL" sz="1400" b="1" dirty="0" err="1">
                <a:solidFill>
                  <a:schemeClr val="tx1"/>
                </a:solidFill>
              </a:rPr>
              <a:t>bouwwerk-zaamheden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34642552-38FE-47F7-AE37-CAE9C2B1D1D2}"/>
              </a:ext>
            </a:extLst>
          </p:cNvPr>
          <p:cNvSpPr/>
          <p:nvPr/>
        </p:nvSpPr>
        <p:spPr>
          <a:xfrm>
            <a:off x="8974040" y="2258004"/>
            <a:ext cx="1362623" cy="892520"/>
          </a:xfrm>
          <a:prstGeom prst="wedgeRoundRectCallout">
            <a:avLst>
              <a:gd name="adj1" fmla="val 23356"/>
              <a:gd name="adj2" fmla="val -90802"/>
              <a:gd name="adj3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Melding – Gereed-melding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E82F55A4-5A08-4127-9549-B7E140F920B8}"/>
              </a:ext>
            </a:extLst>
          </p:cNvPr>
          <p:cNvSpPr/>
          <p:nvPr/>
        </p:nvSpPr>
        <p:spPr>
          <a:xfrm>
            <a:off x="10444792" y="2258004"/>
            <a:ext cx="1615850" cy="892520"/>
          </a:xfrm>
          <a:prstGeom prst="wedgeRoundRectCallout">
            <a:avLst>
              <a:gd name="adj1" fmla="val -21748"/>
              <a:gd name="adj2" fmla="val -93154"/>
              <a:gd name="adj3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Informatieplicht - Beëindiging </a:t>
            </a:r>
            <a:r>
              <a:rPr lang="nl-NL" sz="1400" b="1" dirty="0" err="1">
                <a:solidFill>
                  <a:schemeClr val="tx1"/>
                </a:solidFill>
              </a:rPr>
              <a:t>bouwwerk-zaamheden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ECC2F3AB-3F32-4770-8F48-0C66E1200A63}"/>
              </a:ext>
            </a:extLst>
          </p:cNvPr>
          <p:cNvSpPr/>
          <p:nvPr/>
        </p:nvSpPr>
        <p:spPr>
          <a:xfrm>
            <a:off x="10144736" y="4189328"/>
            <a:ext cx="1782898" cy="892520"/>
          </a:xfrm>
          <a:prstGeom prst="wedgeRoundRectCallout">
            <a:avLst>
              <a:gd name="adj1" fmla="val -83722"/>
              <a:gd name="adj2" fmla="val 20032"/>
              <a:gd name="adj3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Informatieplicht – Strijdigheid Besluit bouwwerken leefomgeving</a:t>
            </a:r>
          </a:p>
        </p:txBody>
      </p:sp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85318EAC-98D8-4B47-87B1-F4270B6D34AA}"/>
              </a:ext>
            </a:extLst>
          </p:cNvPr>
          <p:cNvSpPr/>
          <p:nvPr/>
        </p:nvSpPr>
        <p:spPr>
          <a:xfrm>
            <a:off x="3215011" y="322326"/>
            <a:ext cx="1545219" cy="892519"/>
          </a:xfrm>
          <a:prstGeom prst="wedgeRoundRectCallout">
            <a:avLst>
              <a:gd name="adj1" fmla="val -63627"/>
              <a:gd name="adj2" fmla="val 58281"/>
              <a:gd name="adj3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Aanvraag vergunning</a:t>
            </a:r>
          </a:p>
        </p:txBody>
      </p:sp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5EFC4A12-2C72-47BC-BEE9-1980320A43EF}"/>
              </a:ext>
            </a:extLst>
          </p:cNvPr>
          <p:cNvSpPr/>
          <p:nvPr/>
        </p:nvSpPr>
        <p:spPr>
          <a:xfrm>
            <a:off x="5668118" y="2258005"/>
            <a:ext cx="1545219" cy="892519"/>
          </a:xfrm>
          <a:prstGeom prst="wedgeRoundRectCallout">
            <a:avLst>
              <a:gd name="adj1" fmla="val 21756"/>
              <a:gd name="adj2" fmla="val -94331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FF0000"/>
                </a:solidFill>
              </a:rPr>
              <a:t>Melding - Bouwmelding</a:t>
            </a:r>
          </a:p>
        </p:txBody>
      </p:sp>
    </p:spTree>
    <p:extLst>
      <p:ext uri="{BB962C8B-B14F-4D97-AF65-F5344CB8AC3E}">
        <p14:creationId xmlns:p14="http://schemas.microsoft.com/office/powerpoint/2010/main" val="38965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D3932-4399-4735-A23A-96DD9615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45BC3F3-8771-4847-B6CE-CED2A7A0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77" y="-107166"/>
            <a:ext cx="9488192" cy="7072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35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D3932-4399-4735-A23A-96DD9615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45BC3F3-8771-4847-B6CE-CED2A7A0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77" y="-107166"/>
            <a:ext cx="9488192" cy="7072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83CBC07-1E45-4E21-B323-02BF4CA27295}"/>
              </a:ext>
            </a:extLst>
          </p:cNvPr>
          <p:cNvSpPr txBox="1"/>
          <p:nvPr/>
        </p:nvSpPr>
        <p:spPr>
          <a:xfrm>
            <a:off x="3146322" y="394500"/>
            <a:ext cx="55858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</a:rPr>
              <a:t>De grote lijnen</a:t>
            </a:r>
          </a:p>
        </p:txBody>
      </p:sp>
      <p:sp>
        <p:nvSpPr>
          <p:cNvPr id="7" name="Rechthoek met één afgeronde hoek 32">
            <a:extLst>
              <a:ext uri="{FF2B5EF4-FFF2-40B4-BE49-F238E27FC236}">
                <a16:creationId xmlns:a16="http://schemas.microsoft.com/office/drawing/2014/main" id="{AC41E942-EE68-4E69-BD6F-B40F219A9AD0}"/>
              </a:ext>
            </a:extLst>
          </p:cNvPr>
          <p:cNvSpPr/>
          <p:nvPr/>
        </p:nvSpPr>
        <p:spPr>
          <a:xfrm>
            <a:off x="2214428" y="2647407"/>
            <a:ext cx="3097801" cy="134026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Beoordelen</a:t>
            </a:r>
            <a:r>
              <a:rPr kumimoji="0" lang="nl-NL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gevolgklasse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Mag het op die locatie (vergunning/</a:t>
            </a:r>
            <a:r>
              <a:rPr lang="nl-NL" sz="1000" noProof="0" dirty="0" err="1">
                <a:solidFill>
                  <a:prstClr val="black"/>
                </a:solidFill>
                <a:latin typeface="Calibri" panose="020F0502020204030204"/>
              </a:rPr>
              <a:t>binnenplans</a:t>
            </a: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Risicobeoordeling?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Borgingsplan?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noProof="0" dirty="0">
                <a:solidFill>
                  <a:prstClr val="black"/>
                </a:solidFill>
                <a:latin typeface="Calibri" panose="020F0502020204030204"/>
              </a:rPr>
              <a:t>Melding compleet/anders afwijzen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Besluit nodig extra </a:t>
            </a:r>
            <a:r>
              <a:rPr kumimoji="0" lang="nl-NL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informaie</a:t>
            </a:r>
            <a:r>
              <a:rPr kumimoji="0" lang="nl-NL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met één afgeronde hoek 34">
            <a:extLst>
              <a:ext uri="{FF2B5EF4-FFF2-40B4-BE49-F238E27FC236}">
                <a16:creationId xmlns:a16="http://schemas.microsoft.com/office/drawing/2014/main" id="{CB6D9DE8-D2A6-4ED4-A639-2D3E321E529B}"/>
              </a:ext>
            </a:extLst>
          </p:cNvPr>
          <p:cNvSpPr/>
          <p:nvPr/>
        </p:nvSpPr>
        <p:spPr>
          <a:xfrm>
            <a:off x="5554455" y="2810779"/>
            <a:ext cx="2650636" cy="1013515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Beoordelen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extra informatie?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Extra controles?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Beoordeling</a:t>
            </a:r>
            <a:r>
              <a:rPr kumimoji="0" lang="nl-NL" sz="1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l-NL" sz="1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informatieplicht strijdigheid bouw </a:t>
            </a:r>
            <a:r>
              <a:rPr kumimoji="0" lang="nl-NL" sz="1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kwb</a:t>
            </a:r>
            <a:r>
              <a:rPr lang="nl-NL" sz="1000" dirty="0">
                <a:solidFill>
                  <a:srgbClr val="FF0000"/>
                </a:solidFill>
                <a:latin typeface="Calibri" panose="020F0502020204030204"/>
              </a:rPr>
              <a:t>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hthoek met één afgeronde hoek 34">
            <a:extLst>
              <a:ext uri="{FF2B5EF4-FFF2-40B4-BE49-F238E27FC236}">
                <a16:creationId xmlns:a16="http://schemas.microsoft.com/office/drawing/2014/main" id="{6D299888-CCD0-4AC6-936C-FF5E08AEC03A}"/>
              </a:ext>
            </a:extLst>
          </p:cNvPr>
          <p:cNvSpPr/>
          <p:nvPr/>
        </p:nvSpPr>
        <p:spPr>
          <a:xfrm>
            <a:off x="8298462" y="2862310"/>
            <a:ext cx="2650636" cy="1013515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Beoordelen 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</a:rPr>
              <a:t>gereedmelding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 (dossier compleet?)-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bevestiging en/of verbod op </a:t>
            </a:r>
            <a:r>
              <a:rPr lang="nl-NL" sz="1000" dirty="0" err="1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gebruikname</a:t>
            </a:r>
            <a:r>
              <a:rPr lang="nl-NL" sz="1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indien nodig</a:t>
            </a: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Eventueel toezicht/handhaving</a:t>
            </a:r>
            <a:endParaRPr lang="nl-NL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Registreren informatie ‘beëindigen bouw’. </a:t>
            </a:r>
          </a:p>
          <a:p>
            <a:pPr marL="171450" lvl="0" indent="-171450" algn="ctr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000" dirty="0">
                <a:solidFill>
                  <a:prstClr val="black"/>
                </a:solidFill>
                <a:latin typeface="Calibri" panose="020F0502020204030204"/>
              </a:rPr>
              <a:t>Aanleveren dossier</a:t>
            </a:r>
          </a:p>
        </p:txBody>
      </p:sp>
    </p:spTree>
    <p:extLst>
      <p:ext uri="{BB962C8B-B14F-4D97-AF65-F5344CB8AC3E}">
        <p14:creationId xmlns:p14="http://schemas.microsoft.com/office/powerpoint/2010/main" val="11384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2EBA8-39B2-425B-9048-C7D88C5444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32cd89-821c-410d-9462-6a02c6174faf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51cef0d7-7cce-4ff1-8a5b-24f7eb3b1e6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59D4425-E732-485A-9F85-52C47A4E5922}"/>
</file>

<file path=customXml/itemProps3.xml><?xml version="1.0" encoding="utf-8"?>
<ds:datastoreItem xmlns:ds="http://schemas.openxmlformats.org/officeDocument/2006/customXml" ds:itemID="{E6B97E01-DCE8-4AB5-8D36-B4FDF9DEE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699</Words>
  <Application>Microsoft Office PowerPoint</Application>
  <PresentationFormat>Breedbeeld</PresentationFormat>
  <Paragraphs>160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Nova</vt:lpstr>
      <vt:lpstr>Podkova</vt:lpstr>
      <vt:lpstr>VNG Titels</vt:lpstr>
      <vt:lpstr>1_VNG Titels</vt:lpstr>
      <vt:lpstr>VNG_Basis - kopie</vt:lpstr>
      <vt:lpstr>De werkende processen van de VNG</vt:lpstr>
      <vt:lpstr>PowerPoint-presentatie</vt:lpstr>
      <vt:lpstr>PowerPoint-presentatie</vt:lpstr>
      <vt:lpstr>PowerPoint-presentatie</vt:lpstr>
      <vt:lpstr>Behandelen bouwmelding(Wkb)</vt:lpstr>
      <vt:lpstr>Veranderingen juridisch in de bouw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Toezicht en handhaving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Harry | Menat</dc:creator>
  <cp:lastModifiedBy>Patricia Palmen</cp:lastModifiedBy>
  <cp:revision>139</cp:revision>
  <dcterms:created xsi:type="dcterms:W3CDTF">2020-09-23T19:02:01Z</dcterms:created>
  <dcterms:modified xsi:type="dcterms:W3CDTF">2022-04-13T06:59:03Z</dcterms:modified>
</cp:coreProperties>
</file>