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4"/>
    <p:sldMasterId id="2147484461" r:id="rId5"/>
  </p:sldMasterIdLst>
  <p:notesMasterIdLst>
    <p:notesMasterId r:id="rId7"/>
  </p:notesMasterIdLst>
  <p:sldIdLst>
    <p:sldId id="274" r:id="rId6"/>
  </p:sldIdLst>
  <p:sldSz cx="13536613" cy="9972675"/>
  <p:notesSz cx="14660563" cy="10231438"/>
  <p:custDataLst>
    <p:tags r:id="rId8"/>
  </p:custDataLst>
  <p:defaultTextStyle>
    <a:defPPr>
      <a:defRPr lang="nl-NL"/>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669925" indent="-1905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1341438" indent="-382588"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2012950" indent="-574675"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2684463" indent="-765175"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3113">
          <p15:clr>
            <a:srgbClr val="A4A3A4"/>
          </p15:clr>
        </p15:guide>
        <p15:guide id="2" orient="horz" pos="1198">
          <p15:clr>
            <a:srgbClr val="A4A3A4"/>
          </p15:clr>
        </p15:guide>
        <p15:guide id="3" orient="horz" pos="991">
          <p15:clr>
            <a:srgbClr val="A4A3A4"/>
          </p15:clr>
        </p15:guide>
        <p15:guide id="4" orient="horz" pos="4908">
          <p15:clr>
            <a:srgbClr val="A4A3A4"/>
          </p15:clr>
        </p15:guide>
        <p15:guide id="5" orient="horz" pos="1383">
          <p15:clr>
            <a:srgbClr val="A4A3A4"/>
          </p15:clr>
        </p15:guide>
        <p15:guide id="6" orient="horz" pos="2111">
          <p15:clr>
            <a:srgbClr val="A4A3A4"/>
          </p15:clr>
        </p15:guide>
        <p15:guide id="7" orient="horz" pos="1109">
          <p15:clr>
            <a:srgbClr val="A4A3A4"/>
          </p15:clr>
        </p15:guide>
        <p15:guide id="8" pos="4264">
          <p15:clr>
            <a:srgbClr val="A4A3A4"/>
          </p15:clr>
        </p15:guide>
        <p15:guide id="9" pos="5972">
          <p15:clr>
            <a:srgbClr val="A4A3A4"/>
          </p15:clr>
        </p15:guide>
        <p15:guide id="10" pos="2584">
          <p15:clr>
            <a:srgbClr val="A4A3A4"/>
          </p15:clr>
        </p15:guide>
        <p15:guide id="11" pos="5912">
          <p15:clr>
            <a:srgbClr val="A4A3A4"/>
          </p15:clr>
        </p15:guide>
        <p15:guide id="12" pos="2645">
          <p15:clr>
            <a:srgbClr val="A4A3A4"/>
          </p15:clr>
        </p15:guide>
        <p15:guide id="13" pos="84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win Oord" initials="EO" lastIdx="16" clrIdx="0"/>
  <p:cmAuthor id="2" name="Margreet van Staalduinen" initials="Mv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7871"/>
    <a:srgbClr val="FF9933"/>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19FE95-72B6-0944-9E46-BD74951756EC}" v="2" dt="2021-02-26T15:02:02.60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893"/>
    <p:restoredTop sz="95782"/>
  </p:normalViewPr>
  <p:slideViewPr>
    <p:cSldViewPr snapToGrid="0">
      <p:cViewPr>
        <p:scale>
          <a:sx n="120" d="100"/>
          <a:sy n="120" d="100"/>
        </p:scale>
        <p:origin x="912" y="168"/>
      </p:cViewPr>
      <p:guideLst>
        <p:guide orient="horz" pos="3113"/>
        <p:guide orient="horz" pos="1198"/>
        <p:guide orient="horz" pos="991"/>
        <p:guide orient="horz" pos="4908"/>
        <p:guide orient="horz" pos="1383"/>
        <p:guide orient="horz" pos="2111"/>
        <p:guide orient="horz" pos="1109"/>
        <p:guide pos="4264"/>
        <p:guide pos="5972"/>
        <p:guide pos="2584"/>
        <p:guide pos="5912"/>
        <p:guide pos="2645"/>
        <p:guide pos="84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len Zwiers" userId="dcef707a-cbc8-4acf-b7e7-cbfe98ec9212" providerId="ADAL" clId="{5619FE95-72B6-0944-9E46-BD74951756EC}"/>
    <pc:docChg chg="undo redo custSel modSld">
      <pc:chgData name="Ellen Zwiers" userId="dcef707a-cbc8-4acf-b7e7-cbfe98ec9212" providerId="ADAL" clId="{5619FE95-72B6-0944-9E46-BD74951756EC}" dt="2021-02-26T15:04:04.031" v="92" actId="14100"/>
      <pc:docMkLst>
        <pc:docMk/>
      </pc:docMkLst>
      <pc:sldChg chg="modSp mod">
        <pc:chgData name="Ellen Zwiers" userId="dcef707a-cbc8-4acf-b7e7-cbfe98ec9212" providerId="ADAL" clId="{5619FE95-72B6-0944-9E46-BD74951756EC}" dt="2021-02-26T15:04:04.031" v="92" actId="14100"/>
        <pc:sldMkLst>
          <pc:docMk/>
          <pc:sldMk cId="1043952686" sldId="274"/>
        </pc:sldMkLst>
        <pc:spChg chg="mod">
          <ac:chgData name="Ellen Zwiers" userId="dcef707a-cbc8-4acf-b7e7-cbfe98ec9212" providerId="ADAL" clId="{5619FE95-72B6-0944-9E46-BD74951756EC}" dt="2021-02-26T15:04:04.031" v="92" actId="14100"/>
          <ac:spMkLst>
            <pc:docMk/>
            <pc:sldMk cId="1043952686" sldId="274"/>
            <ac:spMk id="41" creationId="{7D0FC024-4894-490A-AFDB-F319E0E56D32}"/>
          </ac:spMkLst>
        </pc:spChg>
        <pc:spChg chg="mod">
          <ac:chgData name="Ellen Zwiers" userId="dcef707a-cbc8-4acf-b7e7-cbfe98ec9212" providerId="ADAL" clId="{5619FE95-72B6-0944-9E46-BD74951756EC}" dt="2021-02-26T15:03:58.517" v="91" actId="6549"/>
          <ac:spMkLst>
            <pc:docMk/>
            <pc:sldMk cId="1043952686" sldId="274"/>
            <ac:spMk id="44" creationId="{06DFB892-FBE3-495A-9890-DFD3313B26CC}"/>
          </ac:spMkLst>
        </pc:spChg>
        <pc:graphicFrameChg chg="mod modGraphic">
          <ac:chgData name="Ellen Zwiers" userId="dcef707a-cbc8-4acf-b7e7-cbfe98ec9212" providerId="ADAL" clId="{5619FE95-72B6-0944-9E46-BD74951756EC}" dt="2021-02-26T15:03:38.079" v="87" actId="1038"/>
          <ac:graphicFrameMkLst>
            <pc:docMk/>
            <pc:sldMk cId="1043952686" sldId="274"/>
            <ac:graphicFrameMk id="29" creationId="{EF94FBBD-306E-400A-A488-3125C34ECA0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EB1B5E1A-D9A1-4A94-9DE0-95A232D614B0}"/>
              </a:ext>
            </a:extLst>
          </p:cNvPr>
          <p:cNvSpPr>
            <a:spLocks noGrp="1" noChangeArrowheads="1"/>
          </p:cNvSpPr>
          <p:nvPr>
            <p:ph type="hdr" sz="quarter"/>
          </p:nvPr>
        </p:nvSpPr>
        <p:spPr bwMode="auto">
          <a:xfrm>
            <a:off x="1" y="1"/>
            <a:ext cx="6351974" cy="513124"/>
          </a:xfrm>
          <a:prstGeom prst="rect">
            <a:avLst/>
          </a:prstGeom>
          <a:noFill/>
          <a:ln w="9525">
            <a:noFill/>
            <a:miter lim="800000"/>
            <a:headEnd/>
            <a:tailEnd/>
          </a:ln>
          <a:effectLst/>
        </p:spPr>
        <p:txBody>
          <a:bodyPr vert="horz" wrap="square" lIns="142095" tIns="71046" rIns="142095" bIns="71046" numCol="1" anchor="t" anchorCtr="0" compatLnSpc="1">
            <a:prstTxWarp prst="textNoShape">
              <a:avLst/>
            </a:prstTxWarp>
          </a:bodyPr>
          <a:lstStyle>
            <a:lvl1pPr eaLnBrk="1" hangingPunct="1">
              <a:defRPr sz="1600">
                <a:latin typeface="Arial" charset="0"/>
                <a:cs typeface="+mn-cs"/>
              </a:defRPr>
            </a:lvl1pPr>
          </a:lstStyle>
          <a:p>
            <a:pPr>
              <a:defRPr/>
            </a:pPr>
            <a:endParaRPr lang="nl-NL"/>
          </a:p>
        </p:txBody>
      </p:sp>
      <p:sp>
        <p:nvSpPr>
          <p:cNvPr id="7171" name="Rectangle 3">
            <a:extLst>
              <a:ext uri="{FF2B5EF4-FFF2-40B4-BE49-F238E27FC236}">
                <a16:creationId xmlns:a16="http://schemas.microsoft.com/office/drawing/2014/main" id="{75A9DB14-11F2-48F2-B3E2-55066D0992AA}"/>
              </a:ext>
            </a:extLst>
          </p:cNvPr>
          <p:cNvSpPr>
            <a:spLocks noGrp="1" noChangeArrowheads="1"/>
          </p:cNvSpPr>
          <p:nvPr>
            <p:ph type="dt" idx="1"/>
          </p:nvPr>
        </p:nvSpPr>
        <p:spPr bwMode="auto">
          <a:xfrm>
            <a:off x="8303908" y="1"/>
            <a:ext cx="6354316" cy="513124"/>
          </a:xfrm>
          <a:prstGeom prst="rect">
            <a:avLst/>
          </a:prstGeom>
          <a:noFill/>
          <a:ln w="9525">
            <a:noFill/>
            <a:miter lim="800000"/>
            <a:headEnd/>
            <a:tailEnd/>
          </a:ln>
          <a:effectLst/>
        </p:spPr>
        <p:txBody>
          <a:bodyPr vert="horz" wrap="square" lIns="142095" tIns="71046" rIns="142095" bIns="71046" numCol="1" anchor="t" anchorCtr="0" compatLnSpc="1">
            <a:prstTxWarp prst="textNoShape">
              <a:avLst/>
            </a:prstTxWarp>
          </a:bodyPr>
          <a:lstStyle>
            <a:lvl1pPr algn="r" eaLnBrk="1" hangingPunct="1">
              <a:defRPr sz="1600">
                <a:latin typeface="Arial" charset="0"/>
                <a:cs typeface="+mn-cs"/>
              </a:defRPr>
            </a:lvl1pPr>
          </a:lstStyle>
          <a:p>
            <a:pPr>
              <a:defRPr/>
            </a:pPr>
            <a:endParaRPr lang="nl-NL"/>
          </a:p>
        </p:txBody>
      </p:sp>
      <p:sp>
        <p:nvSpPr>
          <p:cNvPr id="15364" name="Rectangle 4">
            <a:extLst>
              <a:ext uri="{FF2B5EF4-FFF2-40B4-BE49-F238E27FC236}">
                <a16:creationId xmlns:a16="http://schemas.microsoft.com/office/drawing/2014/main" id="{268C092F-1817-4AF3-8F73-690660082968}"/>
              </a:ext>
            </a:extLst>
          </p:cNvPr>
          <p:cNvSpPr>
            <a:spLocks noGrp="1" noRot="1" noChangeAspect="1" noChangeArrowheads="1" noTextEdit="1"/>
          </p:cNvSpPr>
          <p:nvPr>
            <p:ph type="sldImg" idx="2"/>
          </p:nvPr>
        </p:nvSpPr>
        <p:spPr bwMode="auto">
          <a:xfrm>
            <a:off x="4725988" y="768350"/>
            <a:ext cx="5208587" cy="38385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a:extLst>
              <a:ext uri="{FF2B5EF4-FFF2-40B4-BE49-F238E27FC236}">
                <a16:creationId xmlns:a16="http://schemas.microsoft.com/office/drawing/2014/main" id="{46B21C1C-F923-4F82-AD98-662783A319D5}"/>
              </a:ext>
            </a:extLst>
          </p:cNvPr>
          <p:cNvSpPr>
            <a:spLocks noGrp="1" noChangeArrowheads="1"/>
          </p:cNvSpPr>
          <p:nvPr>
            <p:ph type="body" sz="quarter" idx="3"/>
          </p:nvPr>
        </p:nvSpPr>
        <p:spPr bwMode="auto">
          <a:xfrm>
            <a:off x="1469801" y="4859157"/>
            <a:ext cx="11720961" cy="4603790"/>
          </a:xfrm>
          <a:prstGeom prst="rect">
            <a:avLst/>
          </a:prstGeom>
          <a:noFill/>
          <a:ln w="9525">
            <a:noFill/>
            <a:miter lim="800000"/>
            <a:headEnd/>
            <a:tailEnd/>
          </a:ln>
          <a:effectLst/>
        </p:spPr>
        <p:txBody>
          <a:bodyPr vert="horz" wrap="square" lIns="142095" tIns="71046" rIns="142095" bIns="71046" numCol="1" anchor="t" anchorCtr="0" compatLnSpc="1">
            <a:prstTxWarp prst="textNoShape">
              <a:avLst/>
            </a:prstTxWarp>
          </a:bodyPr>
          <a:lstStyle/>
          <a:p>
            <a:pPr lvl="0"/>
            <a:r>
              <a:rPr lang="nl-NL" noProof="0"/>
              <a:t>Click to edit Master text styles</a:t>
            </a:r>
          </a:p>
          <a:p>
            <a:pPr lvl="1"/>
            <a:r>
              <a:rPr lang="nl-NL" noProof="0"/>
              <a:t>Second level</a:t>
            </a:r>
          </a:p>
          <a:p>
            <a:pPr lvl="2"/>
            <a:r>
              <a:rPr lang="nl-NL" noProof="0"/>
              <a:t>Third level</a:t>
            </a:r>
          </a:p>
          <a:p>
            <a:pPr lvl="3"/>
            <a:r>
              <a:rPr lang="nl-NL" noProof="0"/>
              <a:t>Fourth level</a:t>
            </a:r>
          </a:p>
          <a:p>
            <a:pPr lvl="4"/>
            <a:r>
              <a:rPr lang="nl-NL" noProof="0"/>
              <a:t>Fifth level</a:t>
            </a:r>
          </a:p>
        </p:txBody>
      </p:sp>
      <p:sp>
        <p:nvSpPr>
          <p:cNvPr id="7174" name="Rectangle 6">
            <a:extLst>
              <a:ext uri="{FF2B5EF4-FFF2-40B4-BE49-F238E27FC236}">
                <a16:creationId xmlns:a16="http://schemas.microsoft.com/office/drawing/2014/main" id="{DC2A8B5A-DF51-4923-AD1C-0D123022277F}"/>
              </a:ext>
            </a:extLst>
          </p:cNvPr>
          <p:cNvSpPr>
            <a:spLocks noGrp="1" noChangeArrowheads="1"/>
          </p:cNvSpPr>
          <p:nvPr>
            <p:ph type="ftr" sz="quarter" idx="4"/>
          </p:nvPr>
        </p:nvSpPr>
        <p:spPr bwMode="auto">
          <a:xfrm>
            <a:off x="1" y="9715928"/>
            <a:ext cx="6351974" cy="513122"/>
          </a:xfrm>
          <a:prstGeom prst="rect">
            <a:avLst/>
          </a:prstGeom>
          <a:noFill/>
          <a:ln w="9525">
            <a:noFill/>
            <a:miter lim="800000"/>
            <a:headEnd/>
            <a:tailEnd/>
          </a:ln>
          <a:effectLst/>
        </p:spPr>
        <p:txBody>
          <a:bodyPr vert="horz" wrap="square" lIns="142095" tIns="71046" rIns="142095" bIns="71046" numCol="1" anchor="b" anchorCtr="0" compatLnSpc="1">
            <a:prstTxWarp prst="textNoShape">
              <a:avLst/>
            </a:prstTxWarp>
          </a:bodyPr>
          <a:lstStyle>
            <a:lvl1pPr eaLnBrk="1" hangingPunct="1">
              <a:defRPr sz="1600">
                <a:latin typeface="Arial" charset="0"/>
                <a:cs typeface="+mn-cs"/>
              </a:defRPr>
            </a:lvl1pPr>
          </a:lstStyle>
          <a:p>
            <a:pPr>
              <a:defRPr/>
            </a:pPr>
            <a:endParaRPr lang="nl-NL"/>
          </a:p>
        </p:txBody>
      </p:sp>
      <p:sp>
        <p:nvSpPr>
          <p:cNvPr id="7175" name="Rectangle 7">
            <a:extLst>
              <a:ext uri="{FF2B5EF4-FFF2-40B4-BE49-F238E27FC236}">
                <a16:creationId xmlns:a16="http://schemas.microsoft.com/office/drawing/2014/main" id="{B446F389-4E53-45C3-BC82-0C0258C9FB3E}"/>
              </a:ext>
            </a:extLst>
          </p:cNvPr>
          <p:cNvSpPr>
            <a:spLocks noGrp="1" noChangeArrowheads="1"/>
          </p:cNvSpPr>
          <p:nvPr>
            <p:ph type="sldNum" sz="quarter" idx="5"/>
          </p:nvPr>
        </p:nvSpPr>
        <p:spPr bwMode="auto">
          <a:xfrm>
            <a:off x="8303908" y="9715928"/>
            <a:ext cx="6354316" cy="513122"/>
          </a:xfrm>
          <a:prstGeom prst="rect">
            <a:avLst/>
          </a:prstGeom>
          <a:noFill/>
          <a:ln w="9525">
            <a:noFill/>
            <a:miter lim="800000"/>
            <a:headEnd/>
            <a:tailEnd/>
          </a:ln>
          <a:effectLst/>
        </p:spPr>
        <p:txBody>
          <a:bodyPr vert="horz" wrap="square" lIns="142095" tIns="71046" rIns="142095" bIns="71046" numCol="1" anchor="b" anchorCtr="0" compatLnSpc="1">
            <a:prstTxWarp prst="textNoShape">
              <a:avLst/>
            </a:prstTxWarp>
          </a:bodyPr>
          <a:lstStyle>
            <a:lvl1pPr algn="r" eaLnBrk="1" hangingPunct="1">
              <a:defRPr sz="1600"/>
            </a:lvl1pPr>
          </a:lstStyle>
          <a:p>
            <a:pPr>
              <a:defRPr/>
            </a:pPr>
            <a:fld id="{B825320D-6020-4F81-9BB4-04CF111468BB}" type="slidenum">
              <a:rPr lang="nl-NL" altLang="nl-NL"/>
              <a:pPr>
                <a:defRPr/>
              </a:pPr>
              <a:t>‹nr.›</a:t>
            </a:fld>
            <a:endParaRPr lang="nl-NL" altLang="nl-NL"/>
          </a:p>
        </p:txBody>
      </p:sp>
    </p:spTree>
    <p:extLst>
      <p:ext uri="{BB962C8B-B14F-4D97-AF65-F5344CB8AC3E}">
        <p14:creationId xmlns:p14="http://schemas.microsoft.com/office/powerpoint/2010/main" val="14178886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700" kern="1200">
        <a:solidFill>
          <a:schemeClr val="tx1"/>
        </a:solidFill>
        <a:latin typeface="Arial" charset="0"/>
        <a:ea typeface="+mn-ea"/>
        <a:cs typeface="+mn-cs"/>
      </a:defRPr>
    </a:lvl1pPr>
    <a:lvl2pPr marL="669925" algn="l" rtl="0" eaLnBrk="0" fontAlgn="base" hangingPunct="0">
      <a:spcBef>
        <a:spcPct val="30000"/>
      </a:spcBef>
      <a:spcAft>
        <a:spcPct val="0"/>
      </a:spcAft>
      <a:defRPr sz="1700" kern="1200">
        <a:solidFill>
          <a:schemeClr val="tx1"/>
        </a:solidFill>
        <a:latin typeface="Arial" charset="0"/>
        <a:ea typeface="+mn-ea"/>
        <a:cs typeface="+mn-cs"/>
      </a:defRPr>
    </a:lvl2pPr>
    <a:lvl3pPr marL="1341438" algn="l" rtl="0" eaLnBrk="0" fontAlgn="base" hangingPunct="0">
      <a:spcBef>
        <a:spcPct val="30000"/>
      </a:spcBef>
      <a:spcAft>
        <a:spcPct val="0"/>
      </a:spcAft>
      <a:defRPr sz="1700" kern="1200">
        <a:solidFill>
          <a:schemeClr val="tx1"/>
        </a:solidFill>
        <a:latin typeface="Arial" charset="0"/>
        <a:ea typeface="+mn-ea"/>
        <a:cs typeface="+mn-cs"/>
      </a:defRPr>
    </a:lvl3pPr>
    <a:lvl4pPr marL="2012950" algn="l" rtl="0" eaLnBrk="0" fontAlgn="base" hangingPunct="0">
      <a:spcBef>
        <a:spcPct val="30000"/>
      </a:spcBef>
      <a:spcAft>
        <a:spcPct val="0"/>
      </a:spcAft>
      <a:defRPr sz="1700" kern="1200">
        <a:solidFill>
          <a:schemeClr val="tx1"/>
        </a:solidFill>
        <a:latin typeface="Arial" charset="0"/>
        <a:ea typeface="+mn-ea"/>
        <a:cs typeface="+mn-cs"/>
      </a:defRPr>
    </a:lvl4pPr>
    <a:lvl5pPr marL="2684463" algn="l" rtl="0" eaLnBrk="0" fontAlgn="base" hangingPunct="0">
      <a:spcBef>
        <a:spcPct val="30000"/>
      </a:spcBef>
      <a:spcAft>
        <a:spcPct val="0"/>
      </a:spcAft>
      <a:defRPr sz="1700" kern="1200">
        <a:solidFill>
          <a:schemeClr val="tx1"/>
        </a:solidFill>
        <a:latin typeface="Arial" charset="0"/>
        <a:ea typeface="+mn-ea"/>
        <a:cs typeface="+mn-cs"/>
      </a:defRPr>
    </a:lvl5pPr>
    <a:lvl6pPr marL="3358180" algn="l" defTabSz="1343272" rtl="0" eaLnBrk="1" latinLnBrk="0" hangingPunct="1">
      <a:defRPr sz="1784" kern="1200">
        <a:solidFill>
          <a:schemeClr val="tx1"/>
        </a:solidFill>
        <a:latin typeface="+mn-lt"/>
        <a:ea typeface="+mn-ea"/>
        <a:cs typeface="+mn-cs"/>
      </a:defRPr>
    </a:lvl6pPr>
    <a:lvl7pPr marL="4029816" algn="l" defTabSz="1343272" rtl="0" eaLnBrk="1" latinLnBrk="0" hangingPunct="1">
      <a:defRPr sz="1784" kern="1200">
        <a:solidFill>
          <a:schemeClr val="tx1"/>
        </a:solidFill>
        <a:latin typeface="+mn-lt"/>
        <a:ea typeface="+mn-ea"/>
        <a:cs typeface="+mn-cs"/>
      </a:defRPr>
    </a:lvl7pPr>
    <a:lvl8pPr marL="4701452" algn="l" defTabSz="1343272" rtl="0" eaLnBrk="1" latinLnBrk="0" hangingPunct="1">
      <a:defRPr sz="1784" kern="1200">
        <a:solidFill>
          <a:schemeClr val="tx1"/>
        </a:solidFill>
        <a:latin typeface="+mn-lt"/>
        <a:ea typeface="+mn-ea"/>
        <a:cs typeface="+mn-cs"/>
      </a:defRPr>
    </a:lvl8pPr>
    <a:lvl9pPr marL="5373088" algn="l" defTabSz="1343272" rtl="0" eaLnBrk="1" latinLnBrk="0" hangingPunct="1">
      <a:defRPr sz="178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a:defRPr/>
            </a:pPr>
            <a:fld id="{B825320D-6020-4F81-9BB4-04CF111468BB}" type="slidenum">
              <a:rPr lang="nl-NL" altLang="nl-NL" smtClean="0"/>
              <a:pPr>
                <a:defRPr/>
              </a:pPr>
              <a:t>1</a:t>
            </a:fld>
            <a:endParaRPr lang="nl-NL" altLang="nl-NL"/>
          </a:p>
        </p:txBody>
      </p:sp>
    </p:spTree>
    <p:extLst>
      <p:ext uri="{BB962C8B-B14F-4D97-AF65-F5344CB8AC3E}">
        <p14:creationId xmlns:p14="http://schemas.microsoft.com/office/powerpoint/2010/main" val="159016405"/>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tags" Target="../tags/tag4.xml"/><Relationship Id="rId7"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tags" Target="../tags/tag7.xml"/><Relationship Id="rId5" Type="http://schemas.openxmlformats.org/officeDocument/2006/relationships/tags" Target="../tags/tag6.xml"/><Relationship Id="rId10" Type="http://schemas.openxmlformats.org/officeDocument/2006/relationships/image" Target="../media/image2.jpeg"/><Relationship Id="rId4" Type="http://schemas.openxmlformats.org/officeDocument/2006/relationships/tags" Target="../tags/tag5.xml"/><Relationship Id="rId9"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vmlDrawing" Target="../drawings/vmlDrawing11.vml"/><Relationship Id="rId6" Type="http://schemas.openxmlformats.org/officeDocument/2006/relationships/oleObject" Target="../embeddings/oleObject11.bin"/><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vmlDrawing" Target="../drawings/vmlDrawing12.vml"/><Relationship Id="rId6" Type="http://schemas.openxmlformats.org/officeDocument/2006/relationships/oleObject" Target="../embeddings/oleObject12.bin"/><Relationship Id="rId5" Type="http://schemas.openxmlformats.org/officeDocument/2006/relationships/slideMaster" Target="../slideMasters/slideMaster1.xml"/><Relationship Id="rId4" Type="http://schemas.openxmlformats.org/officeDocument/2006/relationships/tags" Target="../tags/tag37.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9.xml"/><Relationship Id="rId7" Type="http://schemas.openxmlformats.org/officeDocument/2006/relationships/oleObject" Target="../embeddings/oleObject3.bin"/><Relationship Id="rId2" Type="http://schemas.openxmlformats.org/officeDocument/2006/relationships/tags" Target="../tags/tag8.xml"/><Relationship Id="rId1" Type="http://schemas.openxmlformats.org/officeDocument/2006/relationships/vmlDrawing" Target="../drawings/vmlDrawing3.v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vmlDrawing" Target="../drawings/vmlDrawing5.vml"/><Relationship Id="rId6" Type="http://schemas.openxmlformats.org/officeDocument/2006/relationships/oleObject" Target="../embeddings/oleObject5.bin"/><Relationship Id="rId5" Type="http://schemas.openxmlformats.org/officeDocument/2006/relationships/slideMaster" Target="../slideMasters/slideMaster1.xml"/><Relationship Id="rId4"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vmlDrawing" Target="../drawings/vmlDrawing6.vml"/><Relationship Id="rId6" Type="http://schemas.openxmlformats.org/officeDocument/2006/relationships/oleObject" Target="../embeddings/oleObject6.bin"/><Relationship Id="rId5" Type="http://schemas.openxmlformats.org/officeDocument/2006/relationships/slideMaster" Target="../slideMasters/slideMaster1.xml"/><Relationship Id="rId4" Type="http://schemas.openxmlformats.org/officeDocument/2006/relationships/tags" Target="../tags/tag20.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2.xml"/><Relationship Id="rId7" Type="http://schemas.openxmlformats.org/officeDocument/2006/relationships/oleObject" Target="../embeddings/oleObject7.bin"/><Relationship Id="rId2" Type="http://schemas.openxmlformats.org/officeDocument/2006/relationships/tags" Target="../tags/tag21.xml"/><Relationship Id="rId1" Type="http://schemas.openxmlformats.org/officeDocument/2006/relationships/vmlDrawing" Target="../drawings/vmlDrawing7.vml"/><Relationship Id="rId6" Type="http://schemas.openxmlformats.org/officeDocument/2006/relationships/slideMaster" Target="../slideMasters/slideMaster1.xml"/><Relationship Id="rId5" Type="http://schemas.openxmlformats.org/officeDocument/2006/relationships/tags" Target="../tags/tag24.xml"/><Relationship Id="rId4" Type="http://schemas.openxmlformats.org/officeDocument/2006/relationships/tags" Target="../tags/tag23.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vmlDrawing" Target="../drawings/vmlDrawing8.vml"/><Relationship Id="rId4" Type="http://schemas.openxmlformats.org/officeDocument/2006/relationships/oleObject" Target="../embeddings/oleObject8.bin"/></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vmlDrawing" Target="../drawings/vmlDrawing9.vml"/><Relationship Id="rId6" Type="http://schemas.openxmlformats.org/officeDocument/2006/relationships/oleObject" Target="../embeddings/oleObject9.bin"/><Relationship Id="rId5" Type="http://schemas.openxmlformats.org/officeDocument/2006/relationships/slideMaster" Target="../slideMasters/slideMaster1.xml"/><Relationship Id="rId4" Type="http://schemas.openxmlformats.org/officeDocument/2006/relationships/tags" Target="../tags/tag28.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vmlDrawing" Target="../drawings/vmlDrawing10.vml"/><Relationship Id="rId6" Type="http://schemas.openxmlformats.org/officeDocument/2006/relationships/oleObject" Target="../embeddings/oleObject10.bin"/><Relationship Id="rId5" Type="http://schemas.openxmlformats.org/officeDocument/2006/relationships/slideMaster" Target="../slideMasters/slideMaster1.xml"/><Relationship Id="rId4" Type="http://schemas.openxmlformats.org/officeDocument/2006/relationships/tags" Target="../tags/tag3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aphicFrame>
        <p:nvGraphicFramePr>
          <p:cNvPr id="4" name="Rectangle 1" hidden="1">
            <a:extLst>
              <a:ext uri="{FF2B5EF4-FFF2-40B4-BE49-F238E27FC236}">
                <a16:creationId xmlns:a16="http://schemas.microsoft.com/office/drawing/2014/main" id="{B90D915F-8FEB-41E7-8BD7-9F63276A26F8}"/>
              </a:ext>
            </a:extLst>
          </p:cNvPr>
          <p:cNvGraphicFramePr>
            <a:graphicFrameLocks/>
          </p:cNvGraphicFramePr>
          <p:nvPr userDrawn="1">
            <p:custDataLst>
              <p:tags r:id="rId2"/>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2049" name="think-cell Slide" r:id="rId8" imgW="0" imgH="0" progId="TCLayout.ActiveDocument.1">
                  <p:embed/>
                </p:oleObj>
              </mc:Choice>
              <mc:Fallback>
                <p:oleObj name="think-cell Slide" r:id="rId8" imgW="0" imgH="0" progId="TCLayout.ActiveDocument.1">
                  <p:embed/>
                  <p:pic>
                    <p:nvPicPr>
                      <p:cNvPr id="4" name="Rectangle 1" hidden="1">
                        <a:extLst>
                          <a:ext uri="{FF2B5EF4-FFF2-40B4-BE49-F238E27FC236}">
                            <a16:creationId xmlns:a16="http://schemas.microsoft.com/office/drawing/2014/main" id="{B90D915F-8FEB-41E7-8BD7-9F63276A26F8}"/>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5" name="Picture 6" descr="DEL_Strapline_US">
            <a:extLst>
              <a:ext uri="{FF2B5EF4-FFF2-40B4-BE49-F238E27FC236}">
                <a16:creationId xmlns:a16="http://schemas.microsoft.com/office/drawing/2014/main" id="{E78E4C19-F1B1-4098-8E44-F23254DD6DD6}"/>
              </a:ext>
            </a:extLst>
          </p:cNvPr>
          <p:cNvPicPr>
            <a:picLocks noChangeAspect="1" noChangeArrowheads="1"/>
          </p:cNvPicPr>
          <p:nvPr>
            <p:custDataLst>
              <p:tags r:id="rId3"/>
            </p:custDataLst>
          </p:nvPr>
        </p:nvPicPr>
        <p:blipFill>
          <a:blip r:embed="rId9">
            <a:extLst>
              <a:ext uri="{28A0092B-C50C-407E-A947-70E740481C1C}">
                <a14:useLocalDpi xmlns:a14="http://schemas.microsoft.com/office/drawing/2010/main" val="0"/>
              </a:ext>
            </a:extLst>
          </a:blip>
          <a:srcRect/>
          <a:stretch>
            <a:fillRect/>
          </a:stretch>
        </p:blipFill>
        <p:spPr bwMode="auto">
          <a:xfrm>
            <a:off x="563563" y="9444038"/>
            <a:ext cx="48323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descr="DEL_COL">
            <a:extLst>
              <a:ext uri="{FF2B5EF4-FFF2-40B4-BE49-F238E27FC236}">
                <a16:creationId xmlns:a16="http://schemas.microsoft.com/office/drawing/2014/main" id="{F49B4D39-DC31-466A-B3D4-93C1C5833713}"/>
              </a:ext>
            </a:extLst>
          </p:cNvPr>
          <p:cNvPicPr>
            <a:picLocks noChangeAspect="1" noChangeArrowheads="1"/>
          </p:cNvPicPr>
          <p:nvPr>
            <p:custDataLst>
              <p:tags r:id="rId4"/>
            </p:custDataLst>
          </p:nvPr>
        </p:nvPicPr>
        <p:blipFill>
          <a:blip r:embed="rId10">
            <a:extLst>
              <a:ext uri="{28A0092B-C50C-407E-A947-70E740481C1C}">
                <a14:useLocalDpi xmlns:a14="http://schemas.microsoft.com/office/drawing/2010/main" val="0"/>
              </a:ext>
            </a:extLst>
          </a:blip>
          <a:srcRect/>
          <a:stretch>
            <a:fillRect/>
          </a:stretch>
        </p:blipFill>
        <p:spPr bwMode="auto">
          <a:xfrm>
            <a:off x="546100" y="560388"/>
            <a:ext cx="26638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3"/>
          <p:cNvSpPr>
            <a:spLocks noGrp="1" noChangeArrowheads="1"/>
          </p:cNvSpPr>
          <p:nvPr>
            <p:ph type="ctrTitle"/>
          </p:nvPr>
        </p:nvSpPr>
        <p:spPr>
          <a:xfrm>
            <a:off x="575778" y="2869453"/>
            <a:ext cx="12410913" cy="1957599"/>
          </a:xfrm>
        </p:spPr>
        <p:txBody>
          <a:bodyPr/>
          <a:lstStyle>
            <a:lvl1pPr>
              <a:lnSpc>
                <a:spcPts val="7707"/>
              </a:lnSpc>
              <a:defRPr sz="6440">
                <a:latin typeface="Times New Roman" pitchFamily="18" charset="0"/>
              </a:defRPr>
            </a:lvl1pPr>
          </a:lstStyle>
          <a:p>
            <a:r>
              <a:rPr lang="nl-NL"/>
              <a:t>Click to edit Master title style</a:t>
            </a:r>
          </a:p>
        </p:txBody>
      </p:sp>
      <p:sp>
        <p:nvSpPr>
          <p:cNvPr id="4100" name="Rectangle 4"/>
          <p:cNvSpPr>
            <a:spLocks noGrp="1" noChangeArrowheads="1"/>
          </p:cNvSpPr>
          <p:nvPr>
            <p:ph type="subTitle" idx="1"/>
          </p:nvPr>
        </p:nvSpPr>
        <p:spPr>
          <a:xfrm>
            <a:off x="582829" y="5226420"/>
            <a:ext cx="7992711" cy="1579007"/>
          </a:xfrm>
        </p:spPr>
        <p:txBody>
          <a:bodyPr/>
          <a:lstStyle>
            <a:lvl1pPr marL="0" indent="0">
              <a:lnSpc>
                <a:spcPct val="107000"/>
              </a:lnSpc>
              <a:buFontTx/>
              <a:buNone/>
              <a:defRPr sz="2077"/>
            </a:lvl1pPr>
          </a:lstStyle>
          <a:p>
            <a:r>
              <a:rPr lang="nl-NL"/>
              <a:t>Click to edit Master subtitle style</a:t>
            </a:r>
          </a:p>
        </p:txBody>
      </p:sp>
      <p:sp>
        <p:nvSpPr>
          <p:cNvPr id="7" name="Slide Number Placeholder 5">
            <a:extLst>
              <a:ext uri="{FF2B5EF4-FFF2-40B4-BE49-F238E27FC236}">
                <a16:creationId xmlns:a16="http://schemas.microsoft.com/office/drawing/2014/main" id="{A3AD8F5D-6F53-4024-B84D-F3E2E85D136A}"/>
              </a:ext>
            </a:extLst>
          </p:cNvPr>
          <p:cNvSpPr>
            <a:spLocks noGrp="1"/>
          </p:cNvSpPr>
          <p:nvPr>
            <p:ph type="sldNum" sz="quarter" idx="10"/>
            <p:custDataLst>
              <p:tags r:id="rId5"/>
            </p:custDataLst>
          </p:nvPr>
        </p:nvSpPr>
        <p:spPr>
          <a:xfrm>
            <a:off x="630238" y="9578975"/>
            <a:ext cx="601662" cy="176213"/>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74954D4F-DE7E-46CB-A5BD-A04304B31E08}" type="slidenum">
              <a:rPr lang="nl-NL" altLang="nl-NL"/>
              <a:pPr>
                <a:defRPr/>
              </a:pPr>
              <a:t>‹nr.›</a:t>
            </a:fld>
            <a:endParaRPr lang="nl-NL" altLang="nl-NL"/>
          </a:p>
        </p:txBody>
      </p:sp>
      <p:sp>
        <p:nvSpPr>
          <p:cNvPr id="8" name="Footer Placeholder 6">
            <a:extLst>
              <a:ext uri="{FF2B5EF4-FFF2-40B4-BE49-F238E27FC236}">
                <a16:creationId xmlns:a16="http://schemas.microsoft.com/office/drawing/2014/main" id="{A28CEDB9-ABC3-43E3-B373-2C54A97560D6}"/>
              </a:ext>
            </a:extLst>
          </p:cNvPr>
          <p:cNvSpPr>
            <a:spLocks noGrp="1"/>
          </p:cNvSpPr>
          <p:nvPr>
            <p:ph type="ftr" sz="quarter" idx="11"/>
            <p:custDataLst>
              <p:tags r:id="rId6"/>
            </p:custDataLst>
          </p:nvPr>
        </p:nvSpPr>
        <p:spPr>
          <a:xfrm>
            <a:off x="1600200" y="9578975"/>
            <a:ext cx="5503863" cy="176213"/>
          </a:xfrm>
          <a:prstGeom prst="rect">
            <a:avLst/>
          </a:prstGeom>
        </p:spPr>
        <p:txBody>
          <a:bodyPr/>
          <a:lstStyle>
            <a:lvl1pPr eaLnBrk="1" hangingPunct="1">
              <a:defRPr>
                <a:latin typeface="Arial" charset="0"/>
                <a:cs typeface="Arial" charset="0"/>
              </a:defRPr>
            </a:lvl1pPr>
          </a:lstStyle>
          <a:p>
            <a:pPr>
              <a:defRPr/>
            </a:pPr>
            <a:endParaRPr lang="en-US"/>
          </a:p>
        </p:txBody>
      </p:sp>
    </p:spTree>
    <p:extLst>
      <p:ext uri="{BB962C8B-B14F-4D97-AF65-F5344CB8AC3E}">
        <p14:creationId xmlns:p14="http://schemas.microsoft.com/office/powerpoint/2010/main" val="942362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graphicFrame>
        <p:nvGraphicFramePr>
          <p:cNvPr id="4" name="Rectangle 1" hidden="1">
            <a:extLst>
              <a:ext uri="{FF2B5EF4-FFF2-40B4-BE49-F238E27FC236}">
                <a16:creationId xmlns:a16="http://schemas.microsoft.com/office/drawing/2014/main" id="{AD557503-77B2-4D90-9649-05105BA84CA9}"/>
              </a:ext>
            </a:extLst>
          </p:cNvPr>
          <p:cNvGraphicFramePr>
            <a:graphicFrameLocks/>
          </p:cNvGraphicFramePr>
          <p:nvPr userDrawn="1">
            <p:custDataLst>
              <p:tags r:id="rId2"/>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11265" name="think-cell Slide" r:id="rId6" imgW="0" imgH="0" progId="TCLayout.ActiveDocument.1">
                  <p:embed/>
                </p:oleObj>
              </mc:Choice>
              <mc:Fallback>
                <p:oleObj name="think-cell Slide" r:id="rId6" imgW="0" imgH="0" progId="TCLayout.ActiveDocument.1">
                  <p:embed/>
                  <p:pic>
                    <p:nvPicPr>
                      <p:cNvPr id="4" name="Rectangle 1" hidden="1">
                        <a:extLst>
                          <a:ext uri="{FF2B5EF4-FFF2-40B4-BE49-F238E27FC236}">
                            <a16:creationId xmlns:a16="http://schemas.microsoft.com/office/drawing/2014/main" id="{AD557503-77B2-4D90-9649-05105BA84CA9}"/>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le 1"/>
          <p:cNvSpPr>
            <a:spLocks noGrp="1"/>
          </p:cNvSpPr>
          <p:nvPr>
            <p:ph type="title"/>
          </p:nvPr>
        </p:nvSpPr>
        <p:spPr/>
        <p:txBody>
          <a:bodyPr/>
          <a:lstStyle/>
          <a:p>
            <a:r>
              <a:rPr lang="nl-NL"/>
              <a:t>Click to edit Master title style</a:t>
            </a:r>
          </a:p>
        </p:txBody>
      </p:sp>
      <p:sp>
        <p:nvSpPr>
          <p:cNvPr id="3" name="Vertical Text Placeholder 2"/>
          <p:cNvSpPr>
            <a:spLocks noGrp="1"/>
          </p:cNvSpPr>
          <p:nvPr>
            <p:ph type="body" orient="vert" idx="1"/>
          </p:nvPr>
        </p:nvSpPr>
        <p:spPr/>
        <p:txBody>
          <a:bodyPr vert="eaVert"/>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p>
        </p:txBody>
      </p:sp>
      <p:sp>
        <p:nvSpPr>
          <p:cNvPr id="5" name="Footer Placeholder 4">
            <a:extLst>
              <a:ext uri="{FF2B5EF4-FFF2-40B4-BE49-F238E27FC236}">
                <a16:creationId xmlns:a16="http://schemas.microsoft.com/office/drawing/2014/main" id="{E08F7205-4FD1-4A4B-BB05-71056114B295}"/>
              </a:ext>
            </a:extLst>
          </p:cNvPr>
          <p:cNvSpPr>
            <a:spLocks noGrp="1" noChangeArrowheads="1"/>
          </p:cNvSpPr>
          <p:nvPr>
            <p:ph type="ftr" sz="quarter" idx="10"/>
            <p:custDataLst>
              <p:tags r:id="rId3"/>
            </p:custDataLst>
          </p:nvPr>
        </p:nvSpPr>
        <p:spPr>
          <a:xfrm>
            <a:off x="1600200" y="9578975"/>
            <a:ext cx="5503863" cy="176213"/>
          </a:xfrm>
          <a:prstGeom prst="rect">
            <a:avLst/>
          </a:prstGeom>
        </p:spPr>
        <p:txBody>
          <a:bodyPr/>
          <a:lstStyle>
            <a:lvl1pPr eaLnBrk="1" hangingPunct="1">
              <a:defRPr>
                <a:latin typeface="Arial" charset="0"/>
                <a:cs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2B76C062-F679-4FA4-9359-F52127996D73}"/>
              </a:ext>
            </a:extLst>
          </p:cNvPr>
          <p:cNvSpPr>
            <a:spLocks noGrp="1" noChangeArrowheads="1"/>
          </p:cNvSpPr>
          <p:nvPr>
            <p:ph type="sldNum" sz="quarter" idx="11"/>
            <p:custDataLst>
              <p:tags r:id="rId4"/>
            </p:custDataLst>
          </p:nvPr>
        </p:nvSpPr>
        <p:spPr>
          <a:xfrm>
            <a:off x="630238" y="9578975"/>
            <a:ext cx="601662" cy="176213"/>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62B35E4D-F365-45AD-A598-5177360367AF}" type="slidenum">
              <a:rPr lang="nl-NL" altLang="nl-NL"/>
              <a:pPr>
                <a:defRPr/>
              </a:pPr>
              <a:t>‹nr.›</a:t>
            </a:fld>
            <a:endParaRPr lang="nl-NL" altLang="nl-NL"/>
          </a:p>
        </p:txBody>
      </p:sp>
    </p:spTree>
    <p:extLst>
      <p:ext uri="{BB962C8B-B14F-4D97-AF65-F5344CB8AC3E}">
        <p14:creationId xmlns:p14="http://schemas.microsoft.com/office/powerpoint/2010/main" val="3319550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aphicFrame>
        <p:nvGraphicFramePr>
          <p:cNvPr id="4" name="Rectangle 1" hidden="1">
            <a:extLst>
              <a:ext uri="{FF2B5EF4-FFF2-40B4-BE49-F238E27FC236}">
                <a16:creationId xmlns:a16="http://schemas.microsoft.com/office/drawing/2014/main" id="{C689E46C-1117-4B4A-95D1-AF288C374AF6}"/>
              </a:ext>
            </a:extLst>
          </p:cNvPr>
          <p:cNvGraphicFramePr>
            <a:graphicFrameLocks/>
          </p:cNvGraphicFramePr>
          <p:nvPr userDrawn="1">
            <p:custDataLst>
              <p:tags r:id="rId2"/>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12289" name="think-cell Slide" r:id="rId6" imgW="0" imgH="0" progId="TCLayout.ActiveDocument.1">
                  <p:embed/>
                </p:oleObj>
              </mc:Choice>
              <mc:Fallback>
                <p:oleObj name="think-cell Slide" r:id="rId6" imgW="0" imgH="0" progId="TCLayout.ActiveDocument.1">
                  <p:embed/>
                  <p:pic>
                    <p:nvPicPr>
                      <p:cNvPr id="4" name="Rectangle 1" hidden="1">
                        <a:extLst>
                          <a:ext uri="{FF2B5EF4-FFF2-40B4-BE49-F238E27FC236}">
                            <a16:creationId xmlns:a16="http://schemas.microsoft.com/office/drawing/2014/main" id="{C689E46C-1117-4B4A-95D1-AF288C374AF6}"/>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Vertical Title 1"/>
          <p:cNvSpPr>
            <a:spLocks noGrp="1"/>
          </p:cNvSpPr>
          <p:nvPr>
            <p:ph type="title" orient="vert"/>
          </p:nvPr>
        </p:nvSpPr>
        <p:spPr>
          <a:xfrm>
            <a:off x="9910401" y="521723"/>
            <a:ext cx="3113892" cy="8700698"/>
          </a:xfrm>
        </p:spPr>
        <p:txBody>
          <a:bodyPr vert="eaVert"/>
          <a:lstStyle/>
          <a:p>
            <a:r>
              <a:rPr lang="nl-NL"/>
              <a:t>Click to edit Master title style</a:t>
            </a:r>
          </a:p>
        </p:txBody>
      </p:sp>
      <p:sp>
        <p:nvSpPr>
          <p:cNvPr id="3" name="Vertical Text Placeholder 2"/>
          <p:cNvSpPr>
            <a:spLocks noGrp="1"/>
          </p:cNvSpPr>
          <p:nvPr>
            <p:ph type="body" orient="vert" idx="1"/>
          </p:nvPr>
        </p:nvSpPr>
        <p:spPr>
          <a:xfrm>
            <a:off x="564028" y="521723"/>
            <a:ext cx="9120764" cy="8700698"/>
          </a:xfrm>
        </p:spPr>
        <p:txBody>
          <a:bodyPr vert="eaVert"/>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p>
        </p:txBody>
      </p:sp>
      <p:sp>
        <p:nvSpPr>
          <p:cNvPr id="5" name="Footer Placeholder 4">
            <a:extLst>
              <a:ext uri="{FF2B5EF4-FFF2-40B4-BE49-F238E27FC236}">
                <a16:creationId xmlns:a16="http://schemas.microsoft.com/office/drawing/2014/main" id="{E4EC03EF-4FDE-444D-BB67-F368C67D96B5}"/>
              </a:ext>
            </a:extLst>
          </p:cNvPr>
          <p:cNvSpPr>
            <a:spLocks noGrp="1" noChangeArrowheads="1"/>
          </p:cNvSpPr>
          <p:nvPr>
            <p:ph type="ftr" sz="quarter" idx="10"/>
            <p:custDataLst>
              <p:tags r:id="rId3"/>
            </p:custDataLst>
          </p:nvPr>
        </p:nvSpPr>
        <p:spPr>
          <a:xfrm>
            <a:off x="1600200" y="9578975"/>
            <a:ext cx="5503863" cy="176213"/>
          </a:xfrm>
          <a:prstGeom prst="rect">
            <a:avLst/>
          </a:prstGeom>
        </p:spPr>
        <p:txBody>
          <a:bodyPr/>
          <a:lstStyle>
            <a:lvl1pPr eaLnBrk="1" hangingPunct="1">
              <a:defRPr>
                <a:latin typeface="Arial" charset="0"/>
                <a:cs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8CFEEFDD-38FF-4E58-A14B-C5138E2A2C7D}"/>
              </a:ext>
            </a:extLst>
          </p:cNvPr>
          <p:cNvSpPr>
            <a:spLocks noGrp="1" noChangeArrowheads="1"/>
          </p:cNvSpPr>
          <p:nvPr>
            <p:ph type="sldNum" sz="quarter" idx="11"/>
            <p:custDataLst>
              <p:tags r:id="rId4"/>
            </p:custDataLst>
          </p:nvPr>
        </p:nvSpPr>
        <p:spPr>
          <a:xfrm>
            <a:off x="630238" y="9578975"/>
            <a:ext cx="601662" cy="176213"/>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B9A946D7-A571-426F-8C8F-7D3752BBAFD5}" type="slidenum">
              <a:rPr lang="nl-NL" altLang="nl-NL"/>
              <a:pPr>
                <a:defRPr/>
              </a:pPr>
              <a:t>‹nr.›</a:t>
            </a:fld>
            <a:endParaRPr lang="nl-NL" altLang="nl-NL"/>
          </a:p>
        </p:txBody>
      </p:sp>
    </p:spTree>
    <p:extLst>
      <p:ext uri="{BB962C8B-B14F-4D97-AF65-F5344CB8AC3E}">
        <p14:creationId xmlns:p14="http://schemas.microsoft.com/office/powerpoint/2010/main" val="1117571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ekstdia: titel met tekst">
    <p:spTree>
      <p:nvGrpSpPr>
        <p:cNvPr id="1" name=""/>
        <p:cNvGrpSpPr/>
        <p:nvPr/>
      </p:nvGrpSpPr>
      <p:grpSpPr>
        <a:xfrm>
          <a:off x="0" y="0"/>
          <a:ext cx="0" cy="0"/>
          <a:chOff x="0" y="0"/>
          <a:chExt cx="0" cy="0"/>
        </a:xfrm>
      </p:grpSpPr>
      <p:sp>
        <p:nvSpPr>
          <p:cNvPr id="2" name="Titel 1"/>
          <p:cNvSpPr>
            <a:spLocks noGrp="1"/>
          </p:cNvSpPr>
          <p:nvPr>
            <p:ph type="title"/>
          </p:nvPr>
        </p:nvSpPr>
        <p:spPr>
          <a:xfrm>
            <a:off x="1199109" y="1570500"/>
            <a:ext cx="11139727" cy="1047000"/>
          </a:xfrm>
        </p:spPr>
        <p:txBody>
          <a:bodyPr>
            <a:noAutofit/>
          </a:bodyPr>
          <a:lstStyle>
            <a:lvl1pPr>
              <a:defRPr sz="3900">
                <a:solidFill>
                  <a:srgbClr val="00A9F3"/>
                </a:solidFill>
              </a:defRPr>
            </a:lvl1pPr>
          </a:lstStyle>
          <a:p>
            <a:r>
              <a:rPr lang="nl-NL"/>
              <a:t>Klik om de stijl te bewerken</a:t>
            </a:r>
          </a:p>
        </p:txBody>
      </p:sp>
      <p:sp>
        <p:nvSpPr>
          <p:cNvPr id="3" name="Tijdelijke aanduiding voor inhoud 2"/>
          <p:cNvSpPr>
            <a:spLocks noGrp="1"/>
          </p:cNvSpPr>
          <p:nvPr>
            <p:ph idx="1"/>
          </p:nvPr>
        </p:nvSpPr>
        <p:spPr/>
        <p:txBody>
          <a:bodyPr>
            <a:noAutofit/>
          </a:bodyPr>
          <a:lstStyle>
            <a:lvl1pPr marL="331038" indent="-331038">
              <a:buClr>
                <a:srgbClr val="00A9F3"/>
              </a:buClr>
              <a:defRPr/>
            </a:lvl1pPr>
            <a:lvl2pPr>
              <a:buClr>
                <a:srgbClr val="00A9F3"/>
              </a:buClr>
              <a:defRPr/>
            </a:lvl2pPr>
            <a:lvl3pPr>
              <a:buClr>
                <a:srgbClr val="00A9F3"/>
              </a:buClr>
              <a:defRPr/>
            </a:lvl3pPr>
            <a:lvl4pPr>
              <a:buClr>
                <a:srgbClr val="00A9F3"/>
              </a:buClr>
              <a:defRPr/>
            </a:lvl4pPr>
            <a:lvl5pPr>
              <a:buClr>
                <a:srgbClr val="00A9F3"/>
              </a:buCl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10149303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ekstdia: titel met tekst 2k">
    <p:spTree>
      <p:nvGrpSpPr>
        <p:cNvPr id="1" name=""/>
        <p:cNvGrpSpPr/>
        <p:nvPr/>
      </p:nvGrpSpPr>
      <p:grpSpPr>
        <a:xfrm>
          <a:off x="0" y="0"/>
          <a:ext cx="0" cy="0"/>
          <a:chOff x="0" y="0"/>
          <a:chExt cx="0" cy="0"/>
        </a:xfrm>
      </p:grpSpPr>
      <p:sp>
        <p:nvSpPr>
          <p:cNvPr id="2" name="Titel 1"/>
          <p:cNvSpPr>
            <a:spLocks noGrp="1"/>
          </p:cNvSpPr>
          <p:nvPr>
            <p:ph type="title"/>
          </p:nvPr>
        </p:nvSpPr>
        <p:spPr>
          <a:xfrm>
            <a:off x="1199109" y="1570500"/>
            <a:ext cx="11139727" cy="1047000"/>
          </a:xfrm>
        </p:spPr>
        <p:txBody>
          <a:bodyPr>
            <a:noAutofit/>
          </a:bodyPr>
          <a:lstStyle>
            <a:lvl1pPr>
              <a:defRPr sz="3900"/>
            </a:lvl1pPr>
          </a:lstStyle>
          <a:p>
            <a:r>
              <a:rPr lang="nl-NL"/>
              <a:t>Klik om de stijl te bewerken</a:t>
            </a:r>
          </a:p>
        </p:txBody>
      </p:sp>
      <p:sp>
        <p:nvSpPr>
          <p:cNvPr id="3" name="Tijdelijke aanduiding voor inhoud 2"/>
          <p:cNvSpPr>
            <a:spLocks noGrp="1"/>
          </p:cNvSpPr>
          <p:nvPr>
            <p:ph idx="1"/>
          </p:nvPr>
        </p:nvSpPr>
        <p:spPr>
          <a:xfrm>
            <a:off x="1199110" y="2617500"/>
            <a:ext cx="5395992" cy="6543750"/>
          </a:xfrm>
        </p:spPr>
        <p:txBody>
          <a:bodyPr>
            <a:noAutofit/>
          </a:bodyPr>
          <a:lstStyle>
            <a:lvl1pPr>
              <a:buClr>
                <a:srgbClr val="00A9F3"/>
              </a:buClr>
              <a:defRPr/>
            </a:lvl1pPr>
            <a:lvl2pPr>
              <a:buClr>
                <a:srgbClr val="00A9F3"/>
              </a:buClr>
              <a:defRPr/>
            </a:lvl2pPr>
            <a:lvl3pPr>
              <a:buClr>
                <a:srgbClr val="00A9F3"/>
              </a:buClr>
              <a:defRPr/>
            </a:lvl3pPr>
            <a:lvl4pPr>
              <a:buClr>
                <a:srgbClr val="00A9F3"/>
              </a:buClr>
              <a:defRPr/>
            </a:lvl4pPr>
            <a:lvl5pPr>
              <a:buClr>
                <a:srgbClr val="00A9F3"/>
              </a:buCl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8" name="Tijdelijke aanduiding voor inhoud 2"/>
          <p:cNvSpPr>
            <a:spLocks noGrp="1"/>
          </p:cNvSpPr>
          <p:nvPr>
            <p:ph idx="10"/>
          </p:nvPr>
        </p:nvSpPr>
        <p:spPr>
          <a:xfrm>
            <a:off x="6941511" y="2617500"/>
            <a:ext cx="5395992" cy="6543750"/>
          </a:xfrm>
        </p:spPr>
        <p:txBody>
          <a:bodyPr>
            <a:noAutofit/>
          </a:bodyPr>
          <a:lstStyle>
            <a:lvl1pPr>
              <a:buClr>
                <a:srgbClr val="00A9F3"/>
              </a:buClr>
              <a:defRPr/>
            </a:lvl1pPr>
            <a:lvl2pPr>
              <a:buClr>
                <a:srgbClr val="00A9F3"/>
              </a:buClr>
              <a:defRPr/>
            </a:lvl2pPr>
            <a:lvl3pPr>
              <a:buClr>
                <a:srgbClr val="00A9F3"/>
              </a:buClr>
              <a:defRPr/>
            </a:lvl3pPr>
            <a:lvl4pPr>
              <a:buClr>
                <a:srgbClr val="00A9F3"/>
              </a:buClr>
              <a:defRPr/>
            </a:lvl4pPr>
            <a:lvl5pPr>
              <a:buClr>
                <a:srgbClr val="00A9F3"/>
              </a:buCl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10293323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kstdia: titel ">
    <p:spTree>
      <p:nvGrpSpPr>
        <p:cNvPr id="1" name=""/>
        <p:cNvGrpSpPr/>
        <p:nvPr/>
      </p:nvGrpSpPr>
      <p:grpSpPr>
        <a:xfrm>
          <a:off x="0" y="0"/>
          <a:ext cx="0" cy="0"/>
          <a:chOff x="0" y="0"/>
          <a:chExt cx="0" cy="0"/>
        </a:xfrm>
      </p:grpSpPr>
      <p:sp>
        <p:nvSpPr>
          <p:cNvPr id="2" name="Titel 1"/>
          <p:cNvSpPr>
            <a:spLocks noGrp="1"/>
          </p:cNvSpPr>
          <p:nvPr>
            <p:ph type="title"/>
          </p:nvPr>
        </p:nvSpPr>
        <p:spPr>
          <a:xfrm>
            <a:off x="1199109" y="1570500"/>
            <a:ext cx="11139727" cy="1047000"/>
          </a:xfrm>
        </p:spPr>
        <p:txBody>
          <a:bodyPr>
            <a:noAutofit/>
          </a:bodyPr>
          <a:lstStyle>
            <a:lvl1pPr>
              <a:defRPr sz="3900"/>
            </a:lvl1pPr>
          </a:lstStyle>
          <a:p>
            <a:r>
              <a:rPr lang="nl-NL"/>
              <a:t>Klik om de stijl te bewerken</a:t>
            </a:r>
          </a:p>
        </p:txBody>
      </p:sp>
    </p:spTree>
    <p:extLst>
      <p:ext uri="{BB962C8B-B14F-4D97-AF65-F5344CB8AC3E}">
        <p14:creationId xmlns:p14="http://schemas.microsoft.com/office/powerpoint/2010/main" val="10255236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kstdia: teks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1199109" y="1570500"/>
            <a:ext cx="11139727" cy="7590750"/>
          </a:xfrm>
        </p:spPr>
        <p:txBody>
          <a:bodyPr>
            <a:noAutofit/>
          </a:bodyPr>
          <a:lstStyle>
            <a:lvl1pPr>
              <a:buClr>
                <a:srgbClr val="00A9F3"/>
              </a:buClr>
              <a:defRPr/>
            </a:lvl1pPr>
            <a:lvl2pPr>
              <a:buClr>
                <a:srgbClr val="00A9F3"/>
              </a:buClr>
              <a:defRPr/>
            </a:lvl2pPr>
            <a:lvl3pPr>
              <a:buClr>
                <a:srgbClr val="00A9F3"/>
              </a:buClr>
              <a:defRPr/>
            </a:lvl3pPr>
            <a:lvl4pPr>
              <a:buClr>
                <a:srgbClr val="00A9F3"/>
              </a:buClr>
              <a:defRPr/>
            </a:lvl4pPr>
            <a:lvl5pPr>
              <a:buClr>
                <a:srgbClr val="00A9F3"/>
              </a:buCl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36887386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kstdia: bee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187078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kstdia: aflopend beeld">
    <p:spTree>
      <p:nvGrpSpPr>
        <p:cNvPr id="1" name=""/>
        <p:cNvGrpSpPr/>
        <p:nvPr/>
      </p:nvGrpSpPr>
      <p:grpSpPr>
        <a:xfrm>
          <a:off x="0" y="0"/>
          <a:ext cx="0" cy="0"/>
          <a:chOff x="0" y="0"/>
          <a:chExt cx="0" cy="0"/>
        </a:xfrm>
      </p:grpSpPr>
      <p:sp>
        <p:nvSpPr>
          <p:cNvPr id="2" name="Rechthoek 7">
            <a:extLst>
              <a:ext uri="{FF2B5EF4-FFF2-40B4-BE49-F238E27FC236}">
                <a16:creationId xmlns:a16="http://schemas.microsoft.com/office/drawing/2014/main" id="{403FBC6C-8BFE-4C05-B8A9-F3AB83966D00}"/>
              </a:ext>
            </a:extLst>
          </p:cNvPr>
          <p:cNvSpPr/>
          <p:nvPr userDrawn="1"/>
        </p:nvSpPr>
        <p:spPr>
          <a:xfrm>
            <a:off x="0" y="0"/>
            <a:ext cx="13536613" cy="99726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12827" tIns="56414" rIns="112827" bIns="56414" anchor="ctr"/>
          <a:lstStyle/>
          <a:p>
            <a:pPr algn="ctr" defTabSz="1126310" eaLnBrk="1" hangingPunct="1">
              <a:defRPr/>
            </a:pPr>
            <a:endParaRPr lang="nl-NL" sz="3000">
              <a:solidFill>
                <a:srgbClr val="FFFFFF"/>
              </a:solidFill>
            </a:endParaRPr>
          </a:p>
        </p:txBody>
      </p:sp>
      <p:grpSp>
        <p:nvGrpSpPr>
          <p:cNvPr id="3" name="Groep 1">
            <a:extLst>
              <a:ext uri="{FF2B5EF4-FFF2-40B4-BE49-F238E27FC236}">
                <a16:creationId xmlns:a16="http://schemas.microsoft.com/office/drawing/2014/main" id="{9AF267A8-D2CF-4E71-9831-284741420BD9}"/>
              </a:ext>
            </a:extLst>
          </p:cNvPr>
          <p:cNvGrpSpPr/>
          <p:nvPr userDrawn="1"/>
        </p:nvGrpSpPr>
        <p:grpSpPr>
          <a:xfrm>
            <a:off x="-8187" y="9329927"/>
            <a:ext cx="5495724" cy="653300"/>
            <a:chOff x="0" y="6408737"/>
            <a:chExt cx="4949825" cy="449261"/>
          </a:xfrm>
          <a:solidFill>
            <a:schemeClr val="bg2"/>
          </a:solidFill>
        </p:grpSpPr>
        <p:sp>
          <p:nvSpPr>
            <p:cNvPr id="4" name="Freeform 5">
              <a:extLst>
                <a:ext uri="{FF2B5EF4-FFF2-40B4-BE49-F238E27FC236}">
                  <a16:creationId xmlns:a16="http://schemas.microsoft.com/office/drawing/2014/main" id="{A21797DB-6E0E-4E4E-BB7A-779BD2F84ECA}"/>
                </a:ext>
              </a:extLst>
            </p:cNvPr>
            <p:cNvSpPr>
              <a:spLocks noChangeAspect="1"/>
            </p:cNvSpPr>
            <p:nvPr/>
          </p:nvSpPr>
          <p:spPr bwMode="auto">
            <a:xfrm>
              <a:off x="0" y="6408737"/>
              <a:ext cx="2692044" cy="449261"/>
            </a:xfrm>
            <a:custGeom>
              <a:avLst/>
              <a:gdLst>
                <a:gd name="T0" fmla="*/ 9702800 w 12672"/>
                <a:gd name="T1" fmla="*/ 1619250 h 2116"/>
                <a:gd name="T2" fmla="*/ 0 w 12672"/>
                <a:gd name="T3" fmla="*/ 1619250 h 2116"/>
                <a:gd name="T4" fmla="*/ 0 w 12672"/>
                <a:gd name="T5" fmla="*/ 0 h 2116"/>
                <a:gd name="T6" fmla="*/ 8082604 w 12672"/>
                <a:gd name="T7" fmla="*/ 0 h 2116"/>
                <a:gd name="T8" fmla="*/ 8166064 w 12672"/>
                <a:gd name="T9" fmla="*/ 2296 h 2116"/>
                <a:gd name="T10" fmla="*/ 8248758 w 12672"/>
                <a:gd name="T11" fmla="*/ 8418 h 2116"/>
                <a:gd name="T12" fmla="*/ 8329155 w 12672"/>
                <a:gd name="T13" fmla="*/ 19131 h 2116"/>
                <a:gd name="T14" fmla="*/ 8409553 w 12672"/>
                <a:gd name="T15" fmla="*/ 33671 h 2116"/>
                <a:gd name="T16" fmla="*/ 8487653 w 12672"/>
                <a:gd name="T17" fmla="*/ 51271 h 2116"/>
                <a:gd name="T18" fmla="*/ 8564222 w 12672"/>
                <a:gd name="T19" fmla="*/ 72698 h 2116"/>
                <a:gd name="T20" fmla="*/ 8640025 w 12672"/>
                <a:gd name="T21" fmla="*/ 98716 h 2116"/>
                <a:gd name="T22" fmla="*/ 8712765 w 12672"/>
                <a:gd name="T23" fmla="*/ 127030 h 2116"/>
                <a:gd name="T24" fmla="*/ 8785506 w 12672"/>
                <a:gd name="T25" fmla="*/ 159170 h 2116"/>
                <a:gd name="T26" fmla="*/ 8854418 w 12672"/>
                <a:gd name="T27" fmla="*/ 195136 h 2116"/>
                <a:gd name="T28" fmla="*/ 8922564 w 12672"/>
                <a:gd name="T29" fmla="*/ 234929 h 2116"/>
                <a:gd name="T30" fmla="*/ 8988413 w 12672"/>
                <a:gd name="T31" fmla="*/ 276252 h 2116"/>
                <a:gd name="T32" fmla="*/ 9052731 w 12672"/>
                <a:gd name="T33" fmla="*/ 321401 h 2116"/>
                <a:gd name="T34" fmla="*/ 9113220 w 12672"/>
                <a:gd name="T35" fmla="*/ 370377 h 2116"/>
                <a:gd name="T36" fmla="*/ 9172944 w 12672"/>
                <a:gd name="T37" fmla="*/ 420117 h 2116"/>
                <a:gd name="T38" fmla="*/ 9228839 w 12672"/>
                <a:gd name="T39" fmla="*/ 473684 h 2116"/>
                <a:gd name="T40" fmla="*/ 9282437 w 12672"/>
                <a:gd name="T41" fmla="*/ 531077 h 2116"/>
                <a:gd name="T42" fmla="*/ 9333738 w 12672"/>
                <a:gd name="T43" fmla="*/ 589236 h 2116"/>
                <a:gd name="T44" fmla="*/ 9381211 w 12672"/>
                <a:gd name="T45" fmla="*/ 650455 h 2116"/>
                <a:gd name="T46" fmla="*/ 9426387 w 12672"/>
                <a:gd name="T47" fmla="*/ 714735 h 2116"/>
                <a:gd name="T48" fmla="*/ 9468499 w 12672"/>
                <a:gd name="T49" fmla="*/ 779781 h 2116"/>
                <a:gd name="T50" fmla="*/ 9507550 w 12672"/>
                <a:gd name="T51" fmla="*/ 847887 h 2116"/>
                <a:gd name="T52" fmla="*/ 9543537 w 12672"/>
                <a:gd name="T53" fmla="*/ 918289 h 2116"/>
                <a:gd name="T54" fmla="*/ 9575696 w 12672"/>
                <a:gd name="T55" fmla="*/ 989457 h 2116"/>
                <a:gd name="T56" fmla="*/ 9604792 w 12672"/>
                <a:gd name="T57" fmla="*/ 1062920 h 2116"/>
                <a:gd name="T58" fmla="*/ 9630060 w 12672"/>
                <a:gd name="T59" fmla="*/ 1137913 h 2116"/>
                <a:gd name="T60" fmla="*/ 9651499 w 12672"/>
                <a:gd name="T61" fmla="*/ 1214438 h 2116"/>
                <a:gd name="T62" fmla="*/ 9670641 w 12672"/>
                <a:gd name="T63" fmla="*/ 1293257 h 2116"/>
                <a:gd name="T64" fmla="*/ 9685189 w 12672"/>
                <a:gd name="T65" fmla="*/ 1372842 h 2116"/>
                <a:gd name="T66" fmla="*/ 9694377 w 12672"/>
                <a:gd name="T67" fmla="*/ 1453958 h 2116"/>
                <a:gd name="T68" fmla="*/ 9700503 w 12672"/>
                <a:gd name="T69" fmla="*/ 1535839 h 2116"/>
                <a:gd name="T70" fmla="*/ 9702800 w 12672"/>
                <a:gd name="T71" fmla="*/ 1619250 h 2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grpFill/>
            <a:ln>
              <a:noFill/>
            </a:ln>
          </p:spPr>
          <p:txBody>
            <a:bodyPr/>
            <a:lstStyle/>
            <a:p>
              <a:pPr defTabSz="1126310">
                <a:defRPr/>
              </a:pPr>
              <a:endParaRPr lang="en-US" sz="2200">
                <a:solidFill>
                  <a:srgbClr val="000000"/>
                </a:solidFill>
                <a:ea typeface="ＭＳ Ｐゴシック" charset="-128"/>
                <a:cs typeface="+mn-cs"/>
              </a:endParaRPr>
            </a:p>
          </p:txBody>
        </p:sp>
        <p:sp>
          <p:nvSpPr>
            <p:cNvPr id="5" name="Freeform 5">
              <a:extLst>
                <a:ext uri="{FF2B5EF4-FFF2-40B4-BE49-F238E27FC236}">
                  <a16:creationId xmlns:a16="http://schemas.microsoft.com/office/drawing/2014/main" id="{2599C070-01BD-47E8-90A3-5E304761A01B}"/>
                </a:ext>
              </a:extLst>
            </p:cNvPr>
            <p:cNvSpPr>
              <a:spLocks noChangeAspect="1"/>
            </p:cNvSpPr>
            <p:nvPr/>
          </p:nvSpPr>
          <p:spPr bwMode="auto">
            <a:xfrm>
              <a:off x="2257781" y="6408737"/>
              <a:ext cx="2692044" cy="449261"/>
            </a:xfrm>
            <a:custGeom>
              <a:avLst/>
              <a:gdLst>
                <a:gd name="T0" fmla="*/ 9702800 w 12672"/>
                <a:gd name="T1" fmla="*/ 1619250 h 2116"/>
                <a:gd name="T2" fmla="*/ 0 w 12672"/>
                <a:gd name="T3" fmla="*/ 1619250 h 2116"/>
                <a:gd name="T4" fmla="*/ 0 w 12672"/>
                <a:gd name="T5" fmla="*/ 0 h 2116"/>
                <a:gd name="T6" fmla="*/ 8082604 w 12672"/>
                <a:gd name="T7" fmla="*/ 0 h 2116"/>
                <a:gd name="T8" fmla="*/ 8166064 w 12672"/>
                <a:gd name="T9" fmla="*/ 2296 h 2116"/>
                <a:gd name="T10" fmla="*/ 8248758 w 12672"/>
                <a:gd name="T11" fmla="*/ 8418 h 2116"/>
                <a:gd name="T12" fmla="*/ 8329155 w 12672"/>
                <a:gd name="T13" fmla="*/ 19131 h 2116"/>
                <a:gd name="T14" fmla="*/ 8409553 w 12672"/>
                <a:gd name="T15" fmla="*/ 33671 h 2116"/>
                <a:gd name="T16" fmla="*/ 8487653 w 12672"/>
                <a:gd name="T17" fmla="*/ 51271 h 2116"/>
                <a:gd name="T18" fmla="*/ 8564222 w 12672"/>
                <a:gd name="T19" fmla="*/ 72698 h 2116"/>
                <a:gd name="T20" fmla="*/ 8640025 w 12672"/>
                <a:gd name="T21" fmla="*/ 98716 h 2116"/>
                <a:gd name="T22" fmla="*/ 8712765 w 12672"/>
                <a:gd name="T23" fmla="*/ 127030 h 2116"/>
                <a:gd name="T24" fmla="*/ 8785506 w 12672"/>
                <a:gd name="T25" fmla="*/ 159170 h 2116"/>
                <a:gd name="T26" fmla="*/ 8854418 w 12672"/>
                <a:gd name="T27" fmla="*/ 195136 h 2116"/>
                <a:gd name="T28" fmla="*/ 8922564 w 12672"/>
                <a:gd name="T29" fmla="*/ 234929 h 2116"/>
                <a:gd name="T30" fmla="*/ 8988413 w 12672"/>
                <a:gd name="T31" fmla="*/ 276252 h 2116"/>
                <a:gd name="T32" fmla="*/ 9052731 w 12672"/>
                <a:gd name="T33" fmla="*/ 321401 h 2116"/>
                <a:gd name="T34" fmla="*/ 9113220 w 12672"/>
                <a:gd name="T35" fmla="*/ 370377 h 2116"/>
                <a:gd name="T36" fmla="*/ 9172944 w 12672"/>
                <a:gd name="T37" fmla="*/ 420117 h 2116"/>
                <a:gd name="T38" fmla="*/ 9228839 w 12672"/>
                <a:gd name="T39" fmla="*/ 473684 h 2116"/>
                <a:gd name="T40" fmla="*/ 9282437 w 12672"/>
                <a:gd name="T41" fmla="*/ 531077 h 2116"/>
                <a:gd name="T42" fmla="*/ 9333738 w 12672"/>
                <a:gd name="T43" fmla="*/ 589236 h 2116"/>
                <a:gd name="T44" fmla="*/ 9381211 w 12672"/>
                <a:gd name="T45" fmla="*/ 650455 h 2116"/>
                <a:gd name="T46" fmla="*/ 9426387 w 12672"/>
                <a:gd name="T47" fmla="*/ 714735 h 2116"/>
                <a:gd name="T48" fmla="*/ 9468499 w 12672"/>
                <a:gd name="T49" fmla="*/ 779781 h 2116"/>
                <a:gd name="T50" fmla="*/ 9507550 w 12672"/>
                <a:gd name="T51" fmla="*/ 847887 h 2116"/>
                <a:gd name="T52" fmla="*/ 9543537 w 12672"/>
                <a:gd name="T53" fmla="*/ 918289 h 2116"/>
                <a:gd name="T54" fmla="*/ 9575696 w 12672"/>
                <a:gd name="T55" fmla="*/ 989457 h 2116"/>
                <a:gd name="T56" fmla="*/ 9604792 w 12672"/>
                <a:gd name="T57" fmla="*/ 1062920 h 2116"/>
                <a:gd name="T58" fmla="*/ 9630060 w 12672"/>
                <a:gd name="T59" fmla="*/ 1137913 h 2116"/>
                <a:gd name="T60" fmla="*/ 9651499 w 12672"/>
                <a:gd name="T61" fmla="*/ 1214438 h 2116"/>
                <a:gd name="T62" fmla="*/ 9670641 w 12672"/>
                <a:gd name="T63" fmla="*/ 1293257 h 2116"/>
                <a:gd name="T64" fmla="*/ 9685189 w 12672"/>
                <a:gd name="T65" fmla="*/ 1372842 h 2116"/>
                <a:gd name="T66" fmla="*/ 9694377 w 12672"/>
                <a:gd name="T67" fmla="*/ 1453958 h 2116"/>
                <a:gd name="T68" fmla="*/ 9700503 w 12672"/>
                <a:gd name="T69" fmla="*/ 1535839 h 2116"/>
                <a:gd name="T70" fmla="*/ 9702800 w 12672"/>
                <a:gd name="T71" fmla="*/ 1619250 h 2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grpFill/>
            <a:ln>
              <a:noFill/>
            </a:ln>
          </p:spPr>
          <p:txBody>
            <a:bodyPr/>
            <a:lstStyle/>
            <a:p>
              <a:pPr defTabSz="1126310">
                <a:defRPr/>
              </a:pPr>
              <a:endParaRPr lang="en-US" sz="2200">
                <a:solidFill>
                  <a:srgbClr val="000000"/>
                </a:solidFill>
                <a:ea typeface="ＭＳ Ｐゴシック" charset="-128"/>
                <a:cs typeface="+mn-cs"/>
              </a:endParaRPr>
            </a:p>
          </p:txBody>
        </p:sp>
      </p:grpSp>
      <p:pic>
        <p:nvPicPr>
          <p:cNvPr id="6" name="Afbeelding 17">
            <a:extLst>
              <a:ext uri="{FF2B5EF4-FFF2-40B4-BE49-F238E27FC236}">
                <a16:creationId xmlns:a16="http://schemas.microsoft.com/office/drawing/2014/main" id="{F624636F-128A-437A-B539-5CE5C204221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9750" y="0"/>
            <a:ext cx="2386013" cy="178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88422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graphicFrame>
        <p:nvGraphicFramePr>
          <p:cNvPr id="4" name="Rectangle 1" hidden="1">
            <a:extLst>
              <a:ext uri="{FF2B5EF4-FFF2-40B4-BE49-F238E27FC236}">
                <a16:creationId xmlns:a16="http://schemas.microsoft.com/office/drawing/2014/main" id="{645891CD-6B7C-409A-9E53-64243FB4CA73}"/>
              </a:ext>
            </a:extLst>
          </p:cNvPr>
          <p:cNvGraphicFramePr>
            <a:graphicFrameLocks/>
          </p:cNvGraphicFramePr>
          <p:nvPr userDrawn="1">
            <p:custDataLst>
              <p:tags r:id="rId2"/>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3073" name="think-cell Slide" r:id="rId7" imgW="0" imgH="0" progId="TCLayout.ActiveDocument.1">
                  <p:embed/>
                </p:oleObj>
              </mc:Choice>
              <mc:Fallback>
                <p:oleObj name="think-cell Slide" r:id="rId7" imgW="0" imgH="0" progId="TCLayout.ActiveDocument.1">
                  <p:embed/>
                  <p:pic>
                    <p:nvPicPr>
                      <p:cNvPr id="4" name="Rectangle 1" hidden="1">
                        <a:extLst>
                          <a:ext uri="{FF2B5EF4-FFF2-40B4-BE49-F238E27FC236}">
                            <a16:creationId xmlns:a16="http://schemas.microsoft.com/office/drawing/2014/main" id="{645891CD-6B7C-409A-9E53-64243FB4CA73}"/>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Rectangle 4">
            <a:extLst>
              <a:ext uri="{FF2B5EF4-FFF2-40B4-BE49-F238E27FC236}">
                <a16:creationId xmlns:a16="http://schemas.microsoft.com/office/drawing/2014/main" id="{528BF753-E56A-4072-9502-74FC89F7AB28}"/>
              </a:ext>
            </a:extLst>
          </p:cNvPr>
          <p:cNvSpPr>
            <a:spLocks noChangeArrowheads="1"/>
          </p:cNvSpPr>
          <p:nvPr userDrawn="1">
            <p:custDataLst>
              <p:tags r:id="rId3"/>
            </p:custDataLst>
          </p:nvPr>
        </p:nvSpPr>
        <p:spPr bwMode="auto">
          <a:xfrm rot="16200000">
            <a:off x="11687175" y="8135938"/>
            <a:ext cx="3363913" cy="211137"/>
          </a:xfrm>
          <a:prstGeom prst="rect">
            <a:avLst/>
          </a:prstGeom>
          <a:noFill/>
          <a:ln>
            <a:noFill/>
          </a:ln>
        </p:spPr>
        <p:txBody>
          <a:bodyPr lIns="0" tIns="0" rIns="0" bIns="0"/>
          <a:lstStyle>
            <a:lvl1pPr defTabSz="1339850" eaLnBrk="0" hangingPunct="0">
              <a:defRPr>
                <a:solidFill>
                  <a:schemeClr val="tx1"/>
                </a:solidFill>
                <a:latin typeface="Arial" charset="0"/>
                <a:cs typeface="Arial" charset="0"/>
              </a:defRPr>
            </a:lvl1pPr>
            <a:lvl2pPr marL="742950" indent="-285750" defTabSz="1339850" eaLnBrk="0" hangingPunct="0">
              <a:defRPr>
                <a:solidFill>
                  <a:schemeClr val="tx1"/>
                </a:solidFill>
                <a:latin typeface="Arial" charset="0"/>
                <a:cs typeface="Arial" charset="0"/>
              </a:defRPr>
            </a:lvl2pPr>
            <a:lvl3pPr marL="1143000" indent="-228600" defTabSz="1339850" eaLnBrk="0" hangingPunct="0">
              <a:defRPr>
                <a:solidFill>
                  <a:schemeClr val="tx1"/>
                </a:solidFill>
                <a:latin typeface="Arial" charset="0"/>
                <a:cs typeface="Arial" charset="0"/>
              </a:defRPr>
            </a:lvl3pPr>
            <a:lvl4pPr marL="1600200" indent="-228600" defTabSz="1339850" eaLnBrk="0" hangingPunct="0">
              <a:defRPr>
                <a:solidFill>
                  <a:schemeClr val="tx1"/>
                </a:solidFill>
                <a:latin typeface="Arial" charset="0"/>
                <a:cs typeface="Arial" charset="0"/>
              </a:defRPr>
            </a:lvl4pPr>
            <a:lvl5pPr marL="2057400" indent="-228600" defTabSz="1339850" eaLnBrk="0" hangingPunct="0">
              <a:defRPr>
                <a:solidFill>
                  <a:schemeClr val="tx1"/>
                </a:solidFill>
                <a:latin typeface="Arial" charset="0"/>
                <a:cs typeface="Arial" charset="0"/>
              </a:defRPr>
            </a:lvl5pPr>
            <a:lvl6pPr marL="2514600" indent="-228600" defTabSz="1339850" eaLnBrk="0" fontAlgn="base" hangingPunct="0">
              <a:spcBef>
                <a:spcPct val="0"/>
              </a:spcBef>
              <a:spcAft>
                <a:spcPct val="0"/>
              </a:spcAft>
              <a:defRPr>
                <a:solidFill>
                  <a:schemeClr val="tx1"/>
                </a:solidFill>
                <a:latin typeface="Arial" charset="0"/>
                <a:cs typeface="Arial" charset="0"/>
              </a:defRPr>
            </a:lvl6pPr>
            <a:lvl7pPr marL="2971800" indent="-228600" defTabSz="1339850" eaLnBrk="0" fontAlgn="base" hangingPunct="0">
              <a:spcBef>
                <a:spcPct val="0"/>
              </a:spcBef>
              <a:spcAft>
                <a:spcPct val="0"/>
              </a:spcAft>
              <a:defRPr>
                <a:solidFill>
                  <a:schemeClr val="tx1"/>
                </a:solidFill>
                <a:latin typeface="Arial" charset="0"/>
                <a:cs typeface="Arial" charset="0"/>
              </a:defRPr>
            </a:lvl7pPr>
            <a:lvl8pPr marL="3429000" indent="-228600" defTabSz="1339850" eaLnBrk="0" fontAlgn="base" hangingPunct="0">
              <a:spcBef>
                <a:spcPct val="0"/>
              </a:spcBef>
              <a:spcAft>
                <a:spcPct val="0"/>
              </a:spcAft>
              <a:defRPr>
                <a:solidFill>
                  <a:schemeClr val="tx1"/>
                </a:solidFill>
                <a:latin typeface="Arial" charset="0"/>
                <a:cs typeface="Arial" charset="0"/>
              </a:defRPr>
            </a:lvl8pPr>
            <a:lvl9pPr marL="3886200" indent="-228600" defTabSz="1339850" eaLnBrk="0" fontAlgn="base" hangingPunct="0">
              <a:spcBef>
                <a:spcPct val="0"/>
              </a:spcBef>
              <a:spcAft>
                <a:spcPct val="0"/>
              </a:spcAft>
              <a:defRPr>
                <a:solidFill>
                  <a:schemeClr val="tx1"/>
                </a:solidFill>
                <a:latin typeface="Arial" charset="0"/>
                <a:cs typeface="Arial" charset="0"/>
              </a:defRPr>
            </a:lvl9pPr>
          </a:lstStyle>
          <a:p>
            <a:pPr eaLnBrk="1" hangingPunct="1">
              <a:lnSpc>
                <a:spcPts val="1636"/>
              </a:lnSpc>
              <a:defRPr/>
            </a:pPr>
            <a:r>
              <a:rPr lang="en-US" altLang="nl-NL" sz="935">
                <a:solidFill>
                  <a:schemeClr val="tx2"/>
                </a:solidFill>
              </a:rPr>
              <a:t>© 2010 Deloitte Touche Tohmatsu</a:t>
            </a:r>
          </a:p>
        </p:txBody>
      </p:sp>
      <p:sp>
        <p:nvSpPr>
          <p:cNvPr id="2" name="Title 1"/>
          <p:cNvSpPr>
            <a:spLocks noGrp="1"/>
          </p:cNvSpPr>
          <p:nvPr>
            <p:ph type="title"/>
          </p:nvPr>
        </p:nvSpPr>
        <p:spPr/>
        <p:txBody>
          <a:bodyPr/>
          <a:lstStyle/>
          <a:p>
            <a:r>
              <a:rPr lang="nl-NL"/>
              <a:t>Click to edit Master title style</a:t>
            </a:r>
          </a:p>
        </p:txBody>
      </p:sp>
      <p:sp>
        <p:nvSpPr>
          <p:cNvPr id="3" name="Content Placeholder 2"/>
          <p:cNvSpPr>
            <a:spLocks noGrp="1"/>
          </p:cNvSpPr>
          <p:nvPr>
            <p:ph idx="1"/>
          </p:nvPr>
        </p:nvSpPr>
        <p:spPr/>
        <p:txBody>
          <a:body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p>
        </p:txBody>
      </p:sp>
      <p:sp>
        <p:nvSpPr>
          <p:cNvPr id="6" name="Footer Placeholder 4">
            <a:extLst>
              <a:ext uri="{FF2B5EF4-FFF2-40B4-BE49-F238E27FC236}">
                <a16:creationId xmlns:a16="http://schemas.microsoft.com/office/drawing/2014/main" id="{B5351448-0810-4749-8E38-05C437765824}"/>
              </a:ext>
            </a:extLst>
          </p:cNvPr>
          <p:cNvSpPr>
            <a:spLocks noGrp="1" noChangeArrowheads="1"/>
          </p:cNvSpPr>
          <p:nvPr>
            <p:ph type="ftr" sz="quarter" idx="10"/>
            <p:custDataLst>
              <p:tags r:id="rId4"/>
            </p:custDataLst>
          </p:nvPr>
        </p:nvSpPr>
        <p:spPr>
          <a:xfrm>
            <a:off x="1600200" y="9578975"/>
            <a:ext cx="5503863" cy="176213"/>
          </a:xfrm>
          <a:prstGeom prst="rect">
            <a:avLst/>
          </a:prstGeom>
        </p:spPr>
        <p:txBody>
          <a:bodyPr/>
          <a:lstStyle>
            <a:lvl1pPr eaLnBrk="1" hangingPunct="1">
              <a:defRPr>
                <a:latin typeface="Arial" charset="0"/>
                <a:cs typeface="Arial" charset="0"/>
              </a:defRPr>
            </a:lvl1pPr>
          </a:lstStyle>
          <a:p>
            <a:pPr>
              <a:defRPr/>
            </a:pPr>
            <a:endParaRPr lang="en-US"/>
          </a:p>
        </p:txBody>
      </p:sp>
      <p:sp>
        <p:nvSpPr>
          <p:cNvPr id="7" name="Slide Number Placeholder 5">
            <a:extLst>
              <a:ext uri="{FF2B5EF4-FFF2-40B4-BE49-F238E27FC236}">
                <a16:creationId xmlns:a16="http://schemas.microsoft.com/office/drawing/2014/main" id="{7121AD29-2864-4FF3-B4CA-8323C1B8CA0A}"/>
              </a:ext>
            </a:extLst>
          </p:cNvPr>
          <p:cNvSpPr>
            <a:spLocks noGrp="1" noChangeArrowheads="1"/>
          </p:cNvSpPr>
          <p:nvPr>
            <p:ph type="sldNum" sz="quarter" idx="11"/>
            <p:custDataLst>
              <p:tags r:id="rId5"/>
            </p:custDataLst>
          </p:nvPr>
        </p:nvSpPr>
        <p:spPr>
          <a:xfrm>
            <a:off x="630238" y="9578975"/>
            <a:ext cx="601662" cy="176213"/>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EA2D7D27-7927-4AE0-B6B0-08610E42594E}" type="slidenum">
              <a:rPr lang="nl-NL" altLang="nl-NL"/>
              <a:pPr>
                <a:defRPr/>
              </a:pPr>
              <a:t>‹nr.›</a:t>
            </a:fld>
            <a:endParaRPr lang="nl-NL" altLang="nl-NL"/>
          </a:p>
        </p:txBody>
      </p:sp>
    </p:spTree>
    <p:extLst>
      <p:ext uri="{BB962C8B-B14F-4D97-AF65-F5344CB8AC3E}">
        <p14:creationId xmlns:p14="http://schemas.microsoft.com/office/powerpoint/2010/main" val="236252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aphicFrame>
        <p:nvGraphicFramePr>
          <p:cNvPr id="4" name="Rectangle 1" hidden="1">
            <a:extLst>
              <a:ext uri="{FF2B5EF4-FFF2-40B4-BE49-F238E27FC236}">
                <a16:creationId xmlns:a16="http://schemas.microsoft.com/office/drawing/2014/main" id="{87809E14-C951-43BF-B67E-EB4EEACD5A96}"/>
              </a:ext>
            </a:extLst>
          </p:cNvPr>
          <p:cNvGraphicFramePr>
            <a:graphicFrameLocks/>
          </p:cNvGraphicFramePr>
          <p:nvPr userDrawn="1">
            <p:custDataLst>
              <p:tags r:id="rId2"/>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4097" name="think-cell Slide" r:id="rId6" imgW="0" imgH="0" progId="TCLayout.ActiveDocument.1">
                  <p:embed/>
                </p:oleObj>
              </mc:Choice>
              <mc:Fallback>
                <p:oleObj name="think-cell Slide" r:id="rId6" imgW="0" imgH="0" progId="TCLayout.ActiveDocument.1">
                  <p:embed/>
                  <p:pic>
                    <p:nvPicPr>
                      <p:cNvPr id="4" name="Rectangle 1" hidden="1">
                        <a:extLst>
                          <a:ext uri="{FF2B5EF4-FFF2-40B4-BE49-F238E27FC236}">
                            <a16:creationId xmlns:a16="http://schemas.microsoft.com/office/drawing/2014/main" id="{87809E14-C951-43BF-B67E-EB4EEACD5A96}"/>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le 1"/>
          <p:cNvSpPr>
            <a:spLocks noGrp="1"/>
          </p:cNvSpPr>
          <p:nvPr>
            <p:ph type="title"/>
          </p:nvPr>
        </p:nvSpPr>
        <p:spPr>
          <a:xfrm>
            <a:off x="1069300" y="6408373"/>
            <a:ext cx="11506121" cy="1980684"/>
          </a:xfrm>
        </p:spPr>
        <p:txBody>
          <a:bodyPr/>
          <a:lstStyle>
            <a:lvl1pPr algn="l">
              <a:defRPr sz="5817" b="1" cap="all"/>
            </a:lvl1pPr>
          </a:lstStyle>
          <a:p>
            <a:r>
              <a:rPr lang="nl-NL"/>
              <a:t>Click to edit Master title style</a:t>
            </a:r>
          </a:p>
        </p:txBody>
      </p:sp>
      <p:sp>
        <p:nvSpPr>
          <p:cNvPr id="3" name="Text Placeholder 2"/>
          <p:cNvSpPr>
            <a:spLocks noGrp="1"/>
          </p:cNvSpPr>
          <p:nvPr>
            <p:ph type="body" idx="1"/>
          </p:nvPr>
        </p:nvSpPr>
        <p:spPr>
          <a:xfrm>
            <a:off x="1069300" y="4226846"/>
            <a:ext cx="11506121" cy="2181522"/>
          </a:xfrm>
        </p:spPr>
        <p:txBody>
          <a:bodyPr anchor="b"/>
          <a:lstStyle>
            <a:lvl1pPr marL="0" indent="0">
              <a:buNone/>
              <a:defRPr sz="2908"/>
            </a:lvl1pPr>
            <a:lvl2pPr marL="664851" indent="0">
              <a:buNone/>
              <a:defRPr sz="2597"/>
            </a:lvl2pPr>
            <a:lvl3pPr marL="1329702" indent="0">
              <a:buNone/>
              <a:defRPr sz="2285"/>
            </a:lvl3pPr>
            <a:lvl4pPr marL="1994553" indent="0">
              <a:buNone/>
              <a:defRPr sz="2077"/>
            </a:lvl4pPr>
            <a:lvl5pPr marL="2659404" indent="0">
              <a:buNone/>
              <a:defRPr sz="2077"/>
            </a:lvl5pPr>
            <a:lvl6pPr marL="3324255" indent="0">
              <a:buNone/>
              <a:defRPr sz="2077"/>
            </a:lvl6pPr>
            <a:lvl7pPr marL="3989107" indent="0">
              <a:buNone/>
              <a:defRPr sz="2077"/>
            </a:lvl7pPr>
            <a:lvl8pPr marL="4653958" indent="0">
              <a:buNone/>
              <a:defRPr sz="2077"/>
            </a:lvl8pPr>
            <a:lvl9pPr marL="5318809" indent="0">
              <a:buNone/>
              <a:defRPr sz="2077"/>
            </a:lvl9pPr>
          </a:lstStyle>
          <a:p>
            <a:pPr lvl="0"/>
            <a:r>
              <a:rPr lang="nl-NL"/>
              <a:t>Click to edit Master text styles</a:t>
            </a:r>
          </a:p>
        </p:txBody>
      </p:sp>
      <p:sp>
        <p:nvSpPr>
          <p:cNvPr id="5" name="Footer Placeholder 4">
            <a:extLst>
              <a:ext uri="{FF2B5EF4-FFF2-40B4-BE49-F238E27FC236}">
                <a16:creationId xmlns:a16="http://schemas.microsoft.com/office/drawing/2014/main" id="{65172787-4725-4928-B461-85F53A9481BC}"/>
              </a:ext>
            </a:extLst>
          </p:cNvPr>
          <p:cNvSpPr>
            <a:spLocks noGrp="1" noChangeArrowheads="1"/>
          </p:cNvSpPr>
          <p:nvPr>
            <p:ph type="ftr" sz="quarter" idx="10"/>
            <p:custDataLst>
              <p:tags r:id="rId3"/>
            </p:custDataLst>
          </p:nvPr>
        </p:nvSpPr>
        <p:spPr>
          <a:xfrm>
            <a:off x="1600200" y="9578975"/>
            <a:ext cx="5503863" cy="176213"/>
          </a:xfrm>
          <a:prstGeom prst="rect">
            <a:avLst/>
          </a:prstGeom>
        </p:spPr>
        <p:txBody>
          <a:bodyPr/>
          <a:lstStyle>
            <a:lvl1pPr eaLnBrk="1" hangingPunct="1">
              <a:defRPr>
                <a:latin typeface="Arial" charset="0"/>
                <a:cs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C6928F94-8D34-4372-A3B4-1B374BCB3685}"/>
              </a:ext>
            </a:extLst>
          </p:cNvPr>
          <p:cNvSpPr>
            <a:spLocks noGrp="1" noChangeArrowheads="1"/>
          </p:cNvSpPr>
          <p:nvPr>
            <p:ph type="sldNum" sz="quarter" idx="11"/>
            <p:custDataLst>
              <p:tags r:id="rId4"/>
            </p:custDataLst>
          </p:nvPr>
        </p:nvSpPr>
        <p:spPr>
          <a:xfrm>
            <a:off x="630238" y="9578975"/>
            <a:ext cx="601662" cy="176213"/>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09079661-5D63-48EA-B0BA-B8E76643D828}" type="slidenum">
              <a:rPr lang="nl-NL" altLang="nl-NL"/>
              <a:pPr>
                <a:defRPr/>
              </a:pPr>
              <a:t>‹nr.›</a:t>
            </a:fld>
            <a:endParaRPr lang="nl-NL" altLang="nl-NL"/>
          </a:p>
        </p:txBody>
      </p:sp>
    </p:spTree>
    <p:extLst>
      <p:ext uri="{BB962C8B-B14F-4D97-AF65-F5344CB8AC3E}">
        <p14:creationId xmlns:p14="http://schemas.microsoft.com/office/powerpoint/2010/main" val="1704709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graphicFrame>
        <p:nvGraphicFramePr>
          <p:cNvPr id="5" name="Rectangle 1" hidden="1">
            <a:extLst>
              <a:ext uri="{FF2B5EF4-FFF2-40B4-BE49-F238E27FC236}">
                <a16:creationId xmlns:a16="http://schemas.microsoft.com/office/drawing/2014/main" id="{DA7762AF-CDF2-4BDE-B352-DB4531B45866}"/>
              </a:ext>
            </a:extLst>
          </p:cNvPr>
          <p:cNvGraphicFramePr>
            <a:graphicFrameLocks/>
          </p:cNvGraphicFramePr>
          <p:nvPr userDrawn="1">
            <p:custDataLst>
              <p:tags r:id="rId2"/>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5121" name="think-cell Slide" r:id="rId6" imgW="0" imgH="0" progId="TCLayout.ActiveDocument.1">
                  <p:embed/>
                </p:oleObj>
              </mc:Choice>
              <mc:Fallback>
                <p:oleObj name="think-cell Slide" r:id="rId6" imgW="0" imgH="0" progId="TCLayout.ActiveDocument.1">
                  <p:embed/>
                  <p:pic>
                    <p:nvPicPr>
                      <p:cNvPr id="5" name="Rectangle 1" hidden="1">
                        <a:extLst>
                          <a:ext uri="{FF2B5EF4-FFF2-40B4-BE49-F238E27FC236}">
                            <a16:creationId xmlns:a16="http://schemas.microsoft.com/office/drawing/2014/main" id="{DA7762AF-CDF2-4BDE-B352-DB4531B45866}"/>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le 1"/>
          <p:cNvSpPr>
            <a:spLocks noGrp="1"/>
          </p:cNvSpPr>
          <p:nvPr>
            <p:ph type="title"/>
          </p:nvPr>
        </p:nvSpPr>
        <p:spPr/>
        <p:txBody>
          <a:bodyPr/>
          <a:lstStyle/>
          <a:p>
            <a:r>
              <a:rPr lang="nl-NL"/>
              <a:t>Click to edit Master title style</a:t>
            </a:r>
          </a:p>
        </p:txBody>
      </p:sp>
      <p:sp>
        <p:nvSpPr>
          <p:cNvPr id="3" name="Content Placeholder 2"/>
          <p:cNvSpPr>
            <a:spLocks noGrp="1"/>
          </p:cNvSpPr>
          <p:nvPr>
            <p:ph sz="half" idx="1"/>
          </p:nvPr>
        </p:nvSpPr>
        <p:spPr>
          <a:xfrm>
            <a:off x="564028" y="1939132"/>
            <a:ext cx="6100875" cy="7283285"/>
          </a:xfrm>
        </p:spPr>
        <p:txBody>
          <a:bodyPr/>
          <a:lstStyle>
            <a:lvl1pPr>
              <a:defRPr sz="4051"/>
            </a:lvl1pPr>
            <a:lvl2pPr>
              <a:defRPr sz="3532"/>
            </a:lvl2pPr>
            <a:lvl3pPr>
              <a:defRPr sz="2908"/>
            </a:lvl3pPr>
            <a:lvl4pPr>
              <a:defRPr sz="2597"/>
            </a:lvl4pPr>
            <a:lvl5pPr>
              <a:defRPr sz="2597"/>
            </a:lvl5pPr>
            <a:lvl6pPr>
              <a:defRPr sz="2597"/>
            </a:lvl6pPr>
            <a:lvl7pPr>
              <a:defRPr sz="2597"/>
            </a:lvl7pPr>
            <a:lvl8pPr>
              <a:defRPr sz="2597"/>
            </a:lvl8pPr>
            <a:lvl9pPr>
              <a:defRPr sz="2597"/>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p>
        </p:txBody>
      </p:sp>
      <p:sp>
        <p:nvSpPr>
          <p:cNvPr id="4" name="Content Placeholder 3"/>
          <p:cNvSpPr>
            <a:spLocks noGrp="1"/>
          </p:cNvSpPr>
          <p:nvPr>
            <p:ph sz="half" idx="2"/>
          </p:nvPr>
        </p:nvSpPr>
        <p:spPr>
          <a:xfrm>
            <a:off x="6890515" y="1939132"/>
            <a:ext cx="6100875" cy="7283285"/>
          </a:xfrm>
        </p:spPr>
        <p:txBody>
          <a:bodyPr/>
          <a:lstStyle>
            <a:lvl1pPr>
              <a:defRPr sz="4051"/>
            </a:lvl1pPr>
            <a:lvl2pPr>
              <a:defRPr sz="3532"/>
            </a:lvl2pPr>
            <a:lvl3pPr>
              <a:defRPr sz="2908"/>
            </a:lvl3pPr>
            <a:lvl4pPr>
              <a:defRPr sz="2597"/>
            </a:lvl4pPr>
            <a:lvl5pPr>
              <a:defRPr sz="2597"/>
            </a:lvl5pPr>
            <a:lvl6pPr>
              <a:defRPr sz="2597"/>
            </a:lvl6pPr>
            <a:lvl7pPr>
              <a:defRPr sz="2597"/>
            </a:lvl7pPr>
            <a:lvl8pPr>
              <a:defRPr sz="2597"/>
            </a:lvl8pPr>
            <a:lvl9pPr>
              <a:defRPr sz="2597"/>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p>
        </p:txBody>
      </p:sp>
      <p:sp>
        <p:nvSpPr>
          <p:cNvPr id="6" name="Footer Placeholder 4">
            <a:extLst>
              <a:ext uri="{FF2B5EF4-FFF2-40B4-BE49-F238E27FC236}">
                <a16:creationId xmlns:a16="http://schemas.microsoft.com/office/drawing/2014/main" id="{1E0F37EB-F538-4B9C-B7BB-4372016F17B4}"/>
              </a:ext>
            </a:extLst>
          </p:cNvPr>
          <p:cNvSpPr>
            <a:spLocks noGrp="1" noChangeArrowheads="1"/>
          </p:cNvSpPr>
          <p:nvPr>
            <p:ph type="ftr" sz="quarter" idx="10"/>
            <p:custDataLst>
              <p:tags r:id="rId3"/>
            </p:custDataLst>
          </p:nvPr>
        </p:nvSpPr>
        <p:spPr>
          <a:xfrm>
            <a:off x="1600200" y="9578975"/>
            <a:ext cx="5503863" cy="176213"/>
          </a:xfrm>
          <a:prstGeom prst="rect">
            <a:avLst/>
          </a:prstGeom>
        </p:spPr>
        <p:txBody>
          <a:bodyPr/>
          <a:lstStyle>
            <a:lvl1pPr eaLnBrk="1" hangingPunct="1">
              <a:defRPr>
                <a:latin typeface="Arial" charset="0"/>
                <a:cs typeface="Arial" charset="0"/>
              </a:defRPr>
            </a:lvl1pPr>
          </a:lstStyle>
          <a:p>
            <a:pPr>
              <a:defRPr/>
            </a:pPr>
            <a:endParaRPr lang="en-US"/>
          </a:p>
        </p:txBody>
      </p:sp>
      <p:sp>
        <p:nvSpPr>
          <p:cNvPr id="7" name="Slide Number Placeholder 5">
            <a:extLst>
              <a:ext uri="{FF2B5EF4-FFF2-40B4-BE49-F238E27FC236}">
                <a16:creationId xmlns:a16="http://schemas.microsoft.com/office/drawing/2014/main" id="{B164E447-7FE4-49A6-ABAC-ADE313E755F2}"/>
              </a:ext>
            </a:extLst>
          </p:cNvPr>
          <p:cNvSpPr>
            <a:spLocks noGrp="1" noChangeArrowheads="1"/>
          </p:cNvSpPr>
          <p:nvPr>
            <p:ph type="sldNum" sz="quarter" idx="11"/>
            <p:custDataLst>
              <p:tags r:id="rId4"/>
            </p:custDataLst>
          </p:nvPr>
        </p:nvSpPr>
        <p:spPr>
          <a:xfrm>
            <a:off x="630238" y="9578975"/>
            <a:ext cx="601662" cy="176213"/>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033107C2-5B2E-4FC9-917B-AAB537B543AE}" type="slidenum">
              <a:rPr lang="nl-NL" altLang="nl-NL"/>
              <a:pPr>
                <a:defRPr/>
              </a:pPr>
              <a:t>‹nr.›</a:t>
            </a:fld>
            <a:endParaRPr lang="nl-NL" altLang="nl-NL"/>
          </a:p>
        </p:txBody>
      </p:sp>
    </p:spTree>
    <p:extLst>
      <p:ext uri="{BB962C8B-B14F-4D97-AF65-F5344CB8AC3E}">
        <p14:creationId xmlns:p14="http://schemas.microsoft.com/office/powerpoint/2010/main" val="1344212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graphicFrame>
        <p:nvGraphicFramePr>
          <p:cNvPr id="7" name="Rectangle 1" hidden="1">
            <a:extLst>
              <a:ext uri="{FF2B5EF4-FFF2-40B4-BE49-F238E27FC236}">
                <a16:creationId xmlns:a16="http://schemas.microsoft.com/office/drawing/2014/main" id="{26AE6D59-A7D1-4143-AB4A-EB6D185046B8}"/>
              </a:ext>
            </a:extLst>
          </p:cNvPr>
          <p:cNvGraphicFramePr>
            <a:graphicFrameLocks/>
          </p:cNvGraphicFramePr>
          <p:nvPr userDrawn="1">
            <p:custDataLst>
              <p:tags r:id="rId2"/>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6145" name="think-cell Slide" r:id="rId6" imgW="0" imgH="0" progId="TCLayout.ActiveDocument.1">
                  <p:embed/>
                </p:oleObj>
              </mc:Choice>
              <mc:Fallback>
                <p:oleObj name="think-cell Slide" r:id="rId6" imgW="0" imgH="0" progId="TCLayout.ActiveDocument.1">
                  <p:embed/>
                  <p:pic>
                    <p:nvPicPr>
                      <p:cNvPr id="7" name="Rectangle 1" hidden="1">
                        <a:extLst>
                          <a:ext uri="{FF2B5EF4-FFF2-40B4-BE49-F238E27FC236}">
                            <a16:creationId xmlns:a16="http://schemas.microsoft.com/office/drawing/2014/main" id="{26AE6D59-A7D1-4143-AB4A-EB6D185046B8}"/>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le 1"/>
          <p:cNvSpPr>
            <a:spLocks noGrp="1"/>
          </p:cNvSpPr>
          <p:nvPr>
            <p:ph type="title"/>
          </p:nvPr>
        </p:nvSpPr>
        <p:spPr>
          <a:xfrm>
            <a:off x="676832" y="399369"/>
            <a:ext cx="12182953" cy="1662113"/>
          </a:xfrm>
        </p:spPr>
        <p:txBody>
          <a:bodyPr/>
          <a:lstStyle>
            <a:lvl1pPr>
              <a:defRPr/>
            </a:lvl1pPr>
          </a:lstStyle>
          <a:p>
            <a:r>
              <a:rPr lang="nl-NL"/>
              <a:t>Click to edit Master title style</a:t>
            </a:r>
          </a:p>
        </p:txBody>
      </p:sp>
      <p:sp>
        <p:nvSpPr>
          <p:cNvPr id="3" name="Text Placeholder 2"/>
          <p:cNvSpPr>
            <a:spLocks noGrp="1"/>
          </p:cNvSpPr>
          <p:nvPr>
            <p:ph type="body" idx="1"/>
          </p:nvPr>
        </p:nvSpPr>
        <p:spPr>
          <a:xfrm>
            <a:off x="676831" y="2232315"/>
            <a:ext cx="5981021" cy="930321"/>
          </a:xfrm>
        </p:spPr>
        <p:txBody>
          <a:bodyPr anchor="b"/>
          <a:lstStyle>
            <a:lvl1pPr marL="0" indent="0">
              <a:buNone/>
              <a:defRPr sz="3532" b="1"/>
            </a:lvl1pPr>
            <a:lvl2pPr marL="664851" indent="0">
              <a:buNone/>
              <a:defRPr sz="2908" b="1"/>
            </a:lvl2pPr>
            <a:lvl3pPr marL="1329702" indent="0">
              <a:buNone/>
              <a:defRPr sz="2597" b="1"/>
            </a:lvl3pPr>
            <a:lvl4pPr marL="1994553" indent="0">
              <a:buNone/>
              <a:defRPr sz="2285" b="1"/>
            </a:lvl4pPr>
            <a:lvl5pPr marL="2659404" indent="0">
              <a:buNone/>
              <a:defRPr sz="2285" b="1"/>
            </a:lvl5pPr>
            <a:lvl6pPr marL="3324255" indent="0">
              <a:buNone/>
              <a:defRPr sz="2285" b="1"/>
            </a:lvl6pPr>
            <a:lvl7pPr marL="3989107" indent="0">
              <a:buNone/>
              <a:defRPr sz="2285" b="1"/>
            </a:lvl7pPr>
            <a:lvl8pPr marL="4653958" indent="0">
              <a:buNone/>
              <a:defRPr sz="2285" b="1"/>
            </a:lvl8pPr>
            <a:lvl9pPr marL="5318809" indent="0">
              <a:buNone/>
              <a:defRPr sz="2285" b="1"/>
            </a:lvl9pPr>
          </a:lstStyle>
          <a:p>
            <a:pPr lvl="0"/>
            <a:r>
              <a:rPr lang="nl-NL"/>
              <a:t>Click to edit Master text styles</a:t>
            </a:r>
          </a:p>
        </p:txBody>
      </p:sp>
      <p:sp>
        <p:nvSpPr>
          <p:cNvPr id="4" name="Content Placeholder 3"/>
          <p:cNvSpPr>
            <a:spLocks noGrp="1"/>
          </p:cNvSpPr>
          <p:nvPr>
            <p:ph sz="half" idx="2"/>
          </p:nvPr>
        </p:nvSpPr>
        <p:spPr>
          <a:xfrm>
            <a:off x="676831" y="3162632"/>
            <a:ext cx="5981021" cy="5745831"/>
          </a:xfrm>
        </p:spPr>
        <p:txBody>
          <a:bodyPr/>
          <a:lstStyle>
            <a:lvl1pPr>
              <a:defRPr sz="3532"/>
            </a:lvl1pPr>
            <a:lvl2pPr>
              <a:defRPr sz="2908"/>
            </a:lvl2pPr>
            <a:lvl3pPr>
              <a:defRPr sz="2597"/>
            </a:lvl3pPr>
            <a:lvl4pPr>
              <a:defRPr sz="2285"/>
            </a:lvl4pPr>
            <a:lvl5pPr>
              <a:defRPr sz="2285"/>
            </a:lvl5pPr>
            <a:lvl6pPr>
              <a:defRPr sz="2285"/>
            </a:lvl6pPr>
            <a:lvl7pPr>
              <a:defRPr sz="2285"/>
            </a:lvl7pPr>
            <a:lvl8pPr>
              <a:defRPr sz="2285"/>
            </a:lvl8pPr>
            <a:lvl9pPr>
              <a:defRPr sz="2285"/>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p>
        </p:txBody>
      </p:sp>
      <p:sp>
        <p:nvSpPr>
          <p:cNvPr id="5" name="Text Placeholder 4"/>
          <p:cNvSpPr>
            <a:spLocks noGrp="1"/>
          </p:cNvSpPr>
          <p:nvPr>
            <p:ph type="body" sz="quarter" idx="3"/>
          </p:nvPr>
        </p:nvSpPr>
        <p:spPr>
          <a:xfrm>
            <a:off x="6876414" y="2232315"/>
            <a:ext cx="5983372" cy="930321"/>
          </a:xfrm>
        </p:spPr>
        <p:txBody>
          <a:bodyPr anchor="b"/>
          <a:lstStyle>
            <a:lvl1pPr marL="0" indent="0">
              <a:buNone/>
              <a:defRPr sz="3532" b="1"/>
            </a:lvl1pPr>
            <a:lvl2pPr marL="664851" indent="0">
              <a:buNone/>
              <a:defRPr sz="2908" b="1"/>
            </a:lvl2pPr>
            <a:lvl3pPr marL="1329702" indent="0">
              <a:buNone/>
              <a:defRPr sz="2597" b="1"/>
            </a:lvl3pPr>
            <a:lvl4pPr marL="1994553" indent="0">
              <a:buNone/>
              <a:defRPr sz="2285" b="1"/>
            </a:lvl4pPr>
            <a:lvl5pPr marL="2659404" indent="0">
              <a:buNone/>
              <a:defRPr sz="2285" b="1"/>
            </a:lvl5pPr>
            <a:lvl6pPr marL="3324255" indent="0">
              <a:buNone/>
              <a:defRPr sz="2285" b="1"/>
            </a:lvl6pPr>
            <a:lvl7pPr marL="3989107" indent="0">
              <a:buNone/>
              <a:defRPr sz="2285" b="1"/>
            </a:lvl7pPr>
            <a:lvl8pPr marL="4653958" indent="0">
              <a:buNone/>
              <a:defRPr sz="2285" b="1"/>
            </a:lvl8pPr>
            <a:lvl9pPr marL="5318809" indent="0">
              <a:buNone/>
              <a:defRPr sz="2285" b="1"/>
            </a:lvl9pPr>
          </a:lstStyle>
          <a:p>
            <a:pPr lvl="0"/>
            <a:r>
              <a:rPr lang="nl-NL"/>
              <a:t>Click to edit Master text styles</a:t>
            </a:r>
          </a:p>
        </p:txBody>
      </p:sp>
      <p:sp>
        <p:nvSpPr>
          <p:cNvPr id="6" name="Content Placeholder 5"/>
          <p:cNvSpPr>
            <a:spLocks noGrp="1"/>
          </p:cNvSpPr>
          <p:nvPr>
            <p:ph sz="quarter" idx="4"/>
          </p:nvPr>
        </p:nvSpPr>
        <p:spPr>
          <a:xfrm>
            <a:off x="6876414" y="3162632"/>
            <a:ext cx="5983372" cy="5745831"/>
          </a:xfrm>
        </p:spPr>
        <p:txBody>
          <a:bodyPr/>
          <a:lstStyle>
            <a:lvl1pPr>
              <a:defRPr sz="3532"/>
            </a:lvl1pPr>
            <a:lvl2pPr>
              <a:defRPr sz="2908"/>
            </a:lvl2pPr>
            <a:lvl3pPr>
              <a:defRPr sz="2597"/>
            </a:lvl3pPr>
            <a:lvl4pPr>
              <a:defRPr sz="2285"/>
            </a:lvl4pPr>
            <a:lvl5pPr>
              <a:defRPr sz="2285"/>
            </a:lvl5pPr>
            <a:lvl6pPr>
              <a:defRPr sz="2285"/>
            </a:lvl6pPr>
            <a:lvl7pPr>
              <a:defRPr sz="2285"/>
            </a:lvl7pPr>
            <a:lvl8pPr>
              <a:defRPr sz="2285"/>
            </a:lvl8pPr>
            <a:lvl9pPr>
              <a:defRPr sz="2285"/>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p>
        </p:txBody>
      </p:sp>
      <p:sp>
        <p:nvSpPr>
          <p:cNvPr id="8" name="Rectangle 4">
            <a:extLst>
              <a:ext uri="{FF2B5EF4-FFF2-40B4-BE49-F238E27FC236}">
                <a16:creationId xmlns:a16="http://schemas.microsoft.com/office/drawing/2014/main" id="{A4B1E2EE-C3B3-4D11-B82A-3FB752D78B86}"/>
              </a:ext>
            </a:extLst>
          </p:cNvPr>
          <p:cNvSpPr>
            <a:spLocks noGrp="1" noChangeArrowheads="1"/>
          </p:cNvSpPr>
          <p:nvPr>
            <p:ph type="ftr" sz="quarter" idx="10"/>
            <p:custDataLst>
              <p:tags r:id="rId3"/>
            </p:custDataLst>
          </p:nvPr>
        </p:nvSpPr>
        <p:spPr>
          <a:xfrm>
            <a:off x="1600200" y="9578975"/>
            <a:ext cx="5503863" cy="176213"/>
          </a:xfrm>
          <a:prstGeom prst="rect">
            <a:avLst/>
          </a:prstGeom>
        </p:spPr>
        <p:txBody>
          <a:bodyPr/>
          <a:lstStyle>
            <a:lvl1pPr eaLnBrk="1" hangingPunct="1">
              <a:defRPr>
                <a:latin typeface="Arial" charset="0"/>
                <a:cs typeface="Arial" charset="0"/>
              </a:defRPr>
            </a:lvl1pPr>
          </a:lstStyle>
          <a:p>
            <a:pPr>
              <a:defRPr/>
            </a:pPr>
            <a:endParaRPr lang="en-US"/>
          </a:p>
        </p:txBody>
      </p:sp>
      <p:sp>
        <p:nvSpPr>
          <p:cNvPr id="9" name="Rectangle 5">
            <a:extLst>
              <a:ext uri="{FF2B5EF4-FFF2-40B4-BE49-F238E27FC236}">
                <a16:creationId xmlns:a16="http://schemas.microsoft.com/office/drawing/2014/main" id="{D63386A4-CB36-4372-82AC-693E1F4B3626}"/>
              </a:ext>
            </a:extLst>
          </p:cNvPr>
          <p:cNvSpPr>
            <a:spLocks noGrp="1" noChangeArrowheads="1"/>
          </p:cNvSpPr>
          <p:nvPr>
            <p:ph type="sldNum" sz="quarter" idx="11"/>
            <p:custDataLst>
              <p:tags r:id="rId4"/>
            </p:custDataLst>
          </p:nvPr>
        </p:nvSpPr>
        <p:spPr>
          <a:xfrm>
            <a:off x="630238" y="9578975"/>
            <a:ext cx="601662" cy="176213"/>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1C558FC5-BCD2-44CA-ADAB-C312D00F0F67}" type="slidenum">
              <a:rPr lang="nl-NL" altLang="nl-NL"/>
              <a:pPr>
                <a:defRPr/>
              </a:pPr>
              <a:t>‹nr.›</a:t>
            </a:fld>
            <a:endParaRPr lang="nl-NL" altLang="nl-NL"/>
          </a:p>
        </p:txBody>
      </p:sp>
    </p:spTree>
    <p:extLst>
      <p:ext uri="{BB962C8B-B14F-4D97-AF65-F5344CB8AC3E}">
        <p14:creationId xmlns:p14="http://schemas.microsoft.com/office/powerpoint/2010/main" val="2308935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graphicFrame>
        <p:nvGraphicFramePr>
          <p:cNvPr id="3" name="Rectangle 1" hidden="1">
            <a:extLst>
              <a:ext uri="{FF2B5EF4-FFF2-40B4-BE49-F238E27FC236}">
                <a16:creationId xmlns:a16="http://schemas.microsoft.com/office/drawing/2014/main" id="{5B630D28-8E3D-4289-A2EA-9F7994E3B7E6}"/>
              </a:ext>
            </a:extLst>
          </p:cNvPr>
          <p:cNvGraphicFramePr>
            <a:graphicFrameLocks/>
          </p:cNvGraphicFramePr>
          <p:nvPr userDrawn="1">
            <p:custDataLst>
              <p:tags r:id="rId2"/>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7169" name="think-cell Slide" r:id="rId7" imgW="0" imgH="0" progId="TCLayout.ActiveDocument.1">
                  <p:embed/>
                </p:oleObj>
              </mc:Choice>
              <mc:Fallback>
                <p:oleObj name="think-cell Slide" r:id="rId7" imgW="0" imgH="0" progId="TCLayout.ActiveDocument.1">
                  <p:embed/>
                  <p:pic>
                    <p:nvPicPr>
                      <p:cNvPr id="3" name="Rectangle 1" hidden="1">
                        <a:extLst>
                          <a:ext uri="{FF2B5EF4-FFF2-40B4-BE49-F238E27FC236}">
                            <a16:creationId xmlns:a16="http://schemas.microsoft.com/office/drawing/2014/main" id="{5B630D28-8E3D-4289-A2EA-9F7994E3B7E6}"/>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Rectangle 3">
            <a:extLst>
              <a:ext uri="{FF2B5EF4-FFF2-40B4-BE49-F238E27FC236}">
                <a16:creationId xmlns:a16="http://schemas.microsoft.com/office/drawing/2014/main" id="{880CCE15-FFC7-490D-A86F-0610689AA84C}"/>
              </a:ext>
            </a:extLst>
          </p:cNvPr>
          <p:cNvSpPr>
            <a:spLocks noChangeArrowheads="1"/>
          </p:cNvSpPr>
          <p:nvPr userDrawn="1">
            <p:custDataLst>
              <p:tags r:id="rId3"/>
            </p:custDataLst>
          </p:nvPr>
        </p:nvSpPr>
        <p:spPr bwMode="auto">
          <a:xfrm rot="16200000">
            <a:off x="11687175" y="8135938"/>
            <a:ext cx="3363913" cy="211137"/>
          </a:xfrm>
          <a:prstGeom prst="rect">
            <a:avLst/>
          </a:prstGeom>
          <a:noFill/>
          <a:ln>
            <a:noFill/>
          </a:ln>
        </p:spPr>
        <p:txBody>
          <a:bodyPr lIns="0" tIns="0" rIns="0" bIns="0"/>
          <a:lstStyle>
            <a:lvl1pPr defTabSz="1339850" eaLnBrk="0" hangingPunct="0">
              <a:defRPr>
                <a:solidFill>
                  <a:schemeClr val="tx1"/>
                </a:solidFill>
                <a:latin typeface="Arial" charset="0"/>
                <a:cs typeface="Arial" charset="0"/>
              </a:defRPr>
            </a:lvl1pPr>
            <a:lvl2pPr marL="742950" indent="-285750" defTabSz="1339850" eaLnBrk="0" hangingPunct="0">
              <a:defRPr>
                <a:solidFill>
                  <a:schemeClr val="tx1"/>
                </a:solidFill>
                <a:latin typeface="Arial" charset="0"/>
                <a:cs typeface="Arial" charset="0"/>
              </a:defRPr>
            </a:lvl2pPr>
            <a:lvl3pPr marL="1143000" indent="-228600" defTabSz="1339850" eaLnBrk="0" hangingPunct="0">
              <a:defRPr>
                <a:solidFill>
                  <a:schemeClr val="tx1"/>
                </a:solidFill>
                <a:latin typeface="Arial" charset="0"/>
                <a:cs typeface="Arial" charset="0"/>
              </a:defRPr>
            </a:lvl3pPr>
            <a:lvl4pPr marL="1600200" indent="-228600" defTabSz="1339850" eaLnBrk="0" hangingPunct="0">
              <a:defRPr>
                <a:solidFill>
                  <a:schemeClr val="tx1"/>
                </a:solidFill>
                <a:latin typeface="Arial" charset="0"/>
                <a:cs typeface="Arial" charset="0"/>
              </a:defRPr>
            </a:lvl4pPr>
            <a:lvl5pPr marL="2057400" indent="-228600" defTabSz="1339850" eaLnBrk="0" hangingPunct="0">
              <a:defRPr>
                <a:solidFill>
                  <a:schemeClr val="tx1"/>
                </a:solidFill>
                <a:latin typeface="Arial" charset="0"/>
                <a:cs typeface="Arial" charset="0"/>
              </a:defRPr>
            </a:lvl5pPr>
            <a:lvl6pPr marL="2514600" indent="-228600" defTabSz="1339850" eaLnBrk="0" fontAlgn="base" hangingPunct="0">
              <a:spcBef>
                <a:spcPct val="0"/>
              </a:spcBef>
              <a:spcAft>
                <a:spcPct val="0"/>
              </a:spcAft>
              <a:defRPr>
                <a:solidFill>
                  <a:schemeClr val="tx1"/>
                </a:solidFill>
                <a:latin typeface="Arial" charset="0"/>
                <a:cs typeface="Arial" charset="0"/>
              </a:defRPr>
            </a:lvl6pPr>
            <a:lvl7pPr marL="2971800" indent="-228600" defTabSz="1339850" eaLnBrk="0" fontAlgn="base" hangingPunct="0">
              <a:spcBef>
                <a:spcPct val="0"/>
              </a:spcBef>
              <a:spcAft>
                <a:spcPct val="0"/>
              </a:spcAft>
              <a:defRPr>
                <a:solidFill>
                  <a:schemeClr val="tx1"/>
                </a:solidFill>
                <a:latin typeface="Arial" charset="0"/>
                <a:cs typeface="Arial" charset="0"/>
              </a:defRPr>
            </a:lvl7pPr>
            <a:lvl8pPr marL="3429000" indent="-228600" defTabSz="1339850" eaLnBrk="0" fontAlgn="base" hangingPunct="0">
              <a:spcBef>
                <a:spcPct val="0"/>
              </a:spcBef>
              <a:spcAft>
                <a:spcPct val="0"/>
              </a:spcAft>
              <a:defRPr>
                <a:solidFill>
                  <a:schemeClr val="tx1"/>
                </a:solidFill>
                <a:latin typeface="Arial" charset="0"/>
                <a:cs typeface="Arial" charset="0"/>
              </a:defRPr>
            </a:lvl8pPr>
            <a:lvl9pPr marL="3886200" indent="-228600" defTabSz="1339850" eaLnBrk="0" fontAlgn="base" hangingPunct="0">
              <a:spcBef>
                <a:spcPct val="0"/>
              </a:spcBef>
              <a:spcAft>
                <a:spcPct val="0"/>
              </a:spcAft>
              <a:defRPr>
                <a:solidFill>
                  <a:schemeClr val="tx1"/>
                </a:solidFill>
                <a:latin typeface="Arial" charset="0"/>
                <a:cs typeface="Arial" charset="0"/>
              </a:defRPr>
            </a:lvl9pPr>
          </a:lstStyle>
          <a:p>
            <a:pPr eaLnBrk="1" hangingPunct="1">
              <a:lnSpc>
                <a:spcPts val="1636"/>
              </a:lnSpc>
              <a:defRPr/>
            </a:pPr>
            <a:r>
              <a:rPr lang="en-US" altLang="nl-NL" sz="935">
                <a:solidFill>
                  <a:schemeClr val="tx2"/>
                </a:solidFill>
              </a:rPr>
              <a:t>© 2010 Deloitte Touche Tohmatsu</a:t>
            </a:r>
          </a:p>
        </p:txBody>
      </p:sp>
      <p:sp>
        <p:nvSpPr>
          <p:cNvPr id="2" name="Title 1"/>
          <p:cNvSpPr>
            <a:spLocks noGrp="1"/>
          </p:cNvSpPr>
          <p:nvPr>
            <p:ph type="title"/>
          </p:nvPr>
        </p:nvSpPr>
        <p:spPr/>
        <p:txBody>
          <a:bodyPr/>
          <a:lstStyle/>
          <a:p>
            <a:r>
              <a:rPr lang="nl-NL"/>
              <a:t>Click to edit Master title style</a:t>
            </a:r>
          </a:p>
        </p:txBody>
      </p:sp>
      <p:sp>
        <p:nvSpPr>
          <p:cNvPr id="5" name="Footer Placeholder 3">
            <a:extLst>
              <a:ext uri="{FF2B5EF4-FFF2-40B4-BE49-F238E27FC236}">
                <a16:creationId xmlns:a16="http://schemas.microsoft.com/office/drawing/2014/main" id="{A8E919FF-1413-42C3-97A7-4AA7E7FD5AC2}"/>
              </a:ext>
            </a:extLst>
          </p:cNvPr>
          <p:cNvSpPr>
            <a:spLocks noGrp="1" noChangeArrowheads="1"/>
          </p:cNvSpPr>
          <p:nvPr>
            <p:ph type="ftr" sz="quarter" idx="10"/>
            <p:custDataLst>
              <p:tags r:id="rId4"/>
            </p:custDataLst>
          </p:nvPr>
        </p:nvSpPr>
        <p:spPr>
          <a:xfrm>
            <a:off x="1600200" y="9578975"/>
            <a:ext cx="5503863" cy="176213"/>
          </a:xfrm>
          <a:prstGeom prst="rect">
            <a:avLst/>
          </a:prstGeom>
        </p:spPr>
        <p:txBody>
          <a:bodyPr/>
          <a:lstStyle>
            <a:lvl1pPr eaLnBrk="1" hangingPunct="1">
              <a:defRPr>
                <a:latin typeface="Arial" charset="0"/>
                <a:cs typeface="Arial" charset="0"/>
              </a:defRPr>
            </a:lvl1pPr>
          </a:lstStyle>
          <a:p>
            <a:pPr>
              <a:defRPr/>
            </a:pPr>
            <a:endParaRPr lang="en-US"/>
          </a:p>
        </p:txBody>
      </p:sp>
      <p:sp>
        <p:nvSpPr>
          <p:cNvPr id="6" name="Slide Number Placeholder 4">
            <a:extLst>
              <a:ext uri="{FF2B5EF4-FFF2-40B4-BE49-F238E27FC236}">
                <a16:creationId xmlns:a16="http://schemas.microsoft.com/office/drawing/2014/main" id="{2D09ECF4-676E-4C00-9EF8-F42219057136}"/>
              </a:ext>
            </a:extLst>
          </p:cNvPr>
          <p:cNvSpPr>
            <a:spLocks noGrp="1" noChangeArrowheads="1"/>
          </p:cNvSpPr>
          <p:nvPr>
            <p:ph type="sldNum" sz="quarter" idx="11"/>
            <p:custDataLst>
              <p:tags r:id="rId5"/>
            </p:custDataLst>
          </p:nvPr>
        </p:nvSpPr>
        <p:spPr>
          <a:xfrm>
            <a:off x="630238" y="9578975"/>
            <a:ext cx="601662" cy="176213"/>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50AD7044-A6F3-45BD-BCF1-84841FCD0002}" type="slidenum">
              <a:rPr lang="nl-NL" altLang="nl-NL"/>
              <a:pPr>
                <a:defRPr/>
              </a:pPr>
              <a:t>‹nr.›</a:t>
            </a:fld>
            <a:endParaRPr lang="nl-NL" altLang="nl-NL"/>
          </a:p>
        </p:txBody>
      </p:sp>
    </p:spTree>
    <p:extLst>
      <p:ext uri="{BB962C8B-B14F-4D97-AF65-F5344CB8AC3E}">
        <p14:creationId xmlns:p14="http://schemas.microsoft.com/office/powerpoint/2010/main" val="2572809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aphicFrame>
        <p:nvGraphicFramePr>
          <p:cNvPr id="2" name="Rectangle 1" hidden="1">
            <a:extLst>
              <a:ext uri="{FF2B5EF4-FFF2-40B4-BE49-F238E27FC236}">
                <a16:creationId xmlns:a16="http://schemas.microsoft.com/office/drawing/2014/main" id="{4038ADD8-A4E3-456A-AD32-625D6E28E611}"/>
              </a:ext>
            </a:extLst>
          </p:cNvPr>
          <p:cNvGraphicFramePr>
            <a:graphicFrameLocks/>
          </p:cNvGraphicFramePr>
          <p:nvPr userDrawn="1">
            <p:custDataLst>
              <p:tags r:id="rId2"/>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8193" name="think-cell Slide" r:id="rId4" imgW="0" imgH="0" progId="TCLayout.ActiveDocument.1">
                  <p:embed/>
                </p:oleObj>
              </mc:Choice>
              <mc:Fallback>
                <p:oleObj name="think-cell Slide" r:id="rId4" imgW="0" imgH="0" progId="TCLayout.ActiveDocument.1">
                  <p:embed/>
                  <p:pic>
                    <p:nvPicPr>
                      <p:cNvPr id="2" name="Rectangle 1" hidden="1">
                        <a:extLst>
                          <a:ext uri="{FF2B5EF4-FFF2-40B4-BE49-F238E27FC236}">
                            <a16:creationId xmlns:a16="http://schemas.microsoft.com/office/drawing/2014/main" id="{4038ADD8-A4E3-456A-AD32-625D6E28E611}"/>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Rectangle 4">
            <a:extLst>
              <a:ext uri="{FF2B5EF4-FFF2-40B4-BE49-F238E27FC236}">
                <a16:creationId xmlns:a16="http://schemas.microsoft.com/office/drawing/2014/main" id="{ACCEAB24-77FE-46EB-A592-D94A766252BF}"/>
              </a:ext>
            </a:extLst>
          </p:cNvPr>
          <p:cNvSpPr>
            <a:spLocks noGrp="1" noChangeArrowheads="1"/>
          </p:cNvSpPr>
          <p:nvPr>
            <p:ph type="ftr" sz="quarter" idx="10"/>
          </p:nvPr>
        </p:nvSpPr>
        <p:spPr>
          <a:xfrm>
            <a:off x="1600200" y="9578975"/>
            <a:ext cx="5503863" cy="176213"/>
          </a:xfrm>
          <a:prstGeom prst="rect">
            <a:avLst/>
          </a:prstGeom>
        </p:spPr>
        <p:txBody>
          <a:bodyPr/>
          <a:lstStyle>
            <a:lvl1pPr eaLnBrk="1" hangingPunct="1">
              <a:defRPr>
                <a:latin typeface="Arial" charset="0"/>
                <a:cs typeface="Arial" charset="0"/>
              </a:defRPr>
            </a:lvl1pPr>
          </a:lstStyle>
          <a:p>
            <a:pPr>
              <a:defRPr/>
            </a:pPr>
            <a:endParaRPr lang="en-US"/>
          </a:p>
        </p:txBody>
      </p:sp>
      <p:sp>
        <p:nvSpPr>
          <p:cNvPr id="4" name="Rectangle 5">
            <a:extLst>
              <a:ext uri="{FF2B5EF4-FFF2-40B4-BE49-F238E27FC236}">
                <a16:creationId xmlns:a16="http://schemas.microsoft.com/office/drawing/2014/main" id="{1CE8F76C-E1B5-4843-9B40-FC710707484D}"/>
              </a:ext>
            </a:extLst>
          </p:cNvPr>
          <p:cNvSpPr>
            <a:spLocks noGrp="1" noChangeArrowheads="1"/>
          </p:cNvSpPr>
          <p:nvPr>
            <p:ph type="sldNum" sz="quarter" idx="11"/>
          </p:nvPr>
        </p:nvSpPr>
        <p:spPr>
          <a:xfrm>
            <a:off x="630238" y="9578975"/>
            <a:ext cx="601662" cy="176213"/>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5C207436-02AA-4A86-AC0A-C48154D680BB}" type="slidenum">
              <a:rPr lang="nl-NL" altLang="nl-NL"/>
              <a:pPr>
                <a:defRPr/>
              </a:pPr>
              <a:t>‹nr.›</a:t>
            </a:fld>
            <a:endParaRPr lang="nl-NL" altLang="nl-NL"/>
          </a:p>
        </p:txBody>
      </p:sp>
    </p:spTree>
    <p:extLst>
      <p:ext uri="{BB962C8B-B14F-4D97-AF65-F5344CB8AC3E}">
        <p14:creationId xmlns:p14="http://schemas.microsoft.com/office/powerpoint/2010/main" val="850668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aphicFrame>
        <p:nvGraphicFramePr>
          <p:cNvPr id="5" name="Rectangle 1" hidden="1">
            <a:extLst>
              <a:ext uri="{FF2B5EF4-FFF2-40B4-BE49-F238E27FC236}">
                <a16:creationId xmlns:a16="http://schemas.microsoft.com/office/drawing/2014/main" id="{09DF7FD5-B24D-42E0-A4C4-F4CF2CE1F600}"/>
              </a:ext>
            </a:extLst>
          </p:cNvPr>
          <p:cNvGraphicFramePr>
            <a:graphicFrameLocks/>
          </p:cNvGraphicFramePr>
          <p:nvPr userDrawn="1">
            <p:custDataLst>
              <p:tags r:id="rId2"/>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9217" name="think-cell Slide" r:id="rId6" imgW="0" imgH="0" progId="TCLayout.ActiveDocument.1">
                  <p:embed/>
                </p:oleObj>
              </mc:Choice>
              <mc:Fallback>
                <p:oleObj name="think-cell Slide" r:id="rId6" imgW="0" imgH="0" progId="TCLayout.ActiveDocument.1">
                  <p:embed/>
                  <p:pic>
                    <p:nvPicPr>
                      <p:cNvPr id="5" name="Rectangle 1" hidden="1">
                        <a:extLst>
                          <a:ext uri="{FF2B5EF4-FFF2-40B4-BE49-F238E27FC236}">
                            <a16:creationId xmlns:a16="http://schemas.microsoft.com/office/drawing/2014/main" id="{09DF7FD5-B24D-42E0-A4C4-F4CF2CE1F600}"/>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le 1"/>
          <p:cNvSpPr>
            <a:spLocks noGrp="1"/>
          </p:cNvSpPr>
          <p:nvPr>
            <p:ph type="title"/>
          </p:nvPr>
        </p:nvSpPr>
        <p:spPr>
          <a:xfrm>
            <a:off x="676832" y="397060"/>
            <a:ext cx="4453453" cy="1689814"/>
          </a:xfrm>
        </p:spPr>
        <p:txBody>
          <a:bodyPr anchor="b"/>
          <a:lstStyle>
            <a:lvl1pPr algn="l">
              <a:defRPr sz="2908" b="1"/>
            </a:lvl1pPr>
          </a:lstStyle>
          <a:p>
            <a:r>
              <a:rPr lang="nl-NL"/>
              <a:t>Click to edit Master title style</a:t>
            </a:r>
          </a:p>
        </p:txBody>
      </p:sp>
      <p:sp>
        <p:nvSpPr>
          <p:cNvPr id="3" name="Content Placeholder 2"/>
          <p:cNvSpPr>
            <a:spLocks noGrp="1"/>
          </p:cNvSpPr>
          <p:nvPr>
            <p:ph idx="1"/>
          </p:nvPr>
        </p:nvSpPr>
        <p:spPr>
          <a:xfrm>
            <a:off x="5292442" y="397061"/>
            <a:ext cx="7567344" cy="8511402"/>
          </a:xfrm>
        </p:spPr>
        <p:txBody>
          <a:bodyPr/>
          <a:lstStyle>
            <a:lvl1pPr>
              <a:defRPr sz="4674"/>
            </a:lvl1pPr>
            <a:lvl2pPr>
              <a:defRPr sz="4051"/>
            </a:lvl2pPr>
            <a:lvl3pPr>
              <a:defRPr sz="3532"/>
            </a:lvl3pPr>
            <a:lvl4pPr>
              <a:defRPr sz="2908"/>
            </a:lvl4pPr>
            <a:lvl5pPr>
              <a:defRPr sz="2908"/>
            </a:lvl5pPr>
            <a:lvl6pPr>
              <a:defRPr sz="2908"/>
            </a:lvl6pPr>
            <a:lvl7pPr>
              <a:defRPr sz="2908"/>
            </a:lvl7pPr>
            <a:lvl8pPr>
              <a:defRPr sz="2908"/>
            </a:lvl8pPr>
            <a:lvl9pPr>
              <a:defRPr sz="2908"/>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p>
        </p:txBody>
      </p:sp>
      <p:sp>
        <p:nvSpPr>
          <p:cNvPr id="4" name="Text Placeholder 3"/>
          <p:cNvSpPr>
            <a:spLocks noGrp="1"/>
          </p:cNvSpPr>
          <p:nvPr>
            <p:ph type="body" sz="half" idx="2"/>
          </p:nvPr>
        </p:nvSpPr>
        <p:spPr>
          <a:xfrm>
            <a:off x="676832" y="2086876"/>
            <a:ext cx="4453453" cy="6821587"/>
          </a:xfrm>
        </p:spPr>
        <p:txBody>
          <a:bodyPr/>
          <a:lstStyle>
            <a:lvl1pPr marL="0" indent="0">
              <a:buNone/>
              <a:defRPr sz="2077"/>
            </a:lvl1pPr>
            <a:lvl2pPr marL="664851" indent="0">
              <a:buNone/>
              <a:defRPr sz="1766"/>
            </a:lvl2pPr>
            <a:lvl3pPr marL="1329702" indent="0">
              <a:buNone/>
              <a:defRPr sz="1454"/>
            </a:lvl3pPr>
            <a:lvl4pPr marL="1994553" indent="0">
              <a:buNone/>
              <a:defRPr sz="1350"/>
            </a:lvl4pPr>
            <a:lvl5pPr marL="2659404" indent="0">
              <a:buNone/>
              <a:defRPr sz="1350"/>
            </a:lvl5pPr>
            <a:lvl6pPr marL="3324255" indent="0">
              <a:buNone/>
              <a:defRPr sz="1350"/>
            </a:lvl6pPr>
            <a:lvl7pPr marL="3989107" indent="0">
              <a:buNone/>
              <a:defRPr sz="1350"/>
            </a:lvl7pPr>
            <a:lvl8pPr marL="4653958" indent="0">
              <a:buNone/>
              <a:defRPr sz="1350"/>
            </a:lvl8pPr>
            <a:lvl9pPr marL="5318809" indent="0">
              <a:buNone/>
              <a:defRPr sz="1350"/>
            </a:lvl9pPr>
          </a:lstStyle>
          <a:p>
            <a:pPr lvl="0"/>
            <a:r>
              <a:rPr lang="nl-NL"/>
              <a:t>Click to edit Master text styles</a:t>
            </a:r>
          </a:p>
        </p:txBody>
      </p:sp>
      <p:sp>
        <p:nvSpPr>
          <p:cNvPr id="6" name="Footer Placeholder 4">
            <a:extLst>
              <a:ext uri="{FF2B5EF4-FFF2-40B4-BE49-F238E27FC236}">
                <a16:creationId xmlns:a16="http://schemas.microsoft.com/office/drawing/2014/main" id="{9F1C75E2-FCC3-4446-9203-F5DA56DA61D0}"/>
              </a:ext>
            </a:extLst>
          </p:cNvPr>
          <p:cNvSpPr>
            <a:spLocks noGrp="1" noChangeArrowheads="1"/>
          </p:cNvSpPr>
          <p:nvPr>
            <p:ph type="ftr" sz="quarter" idx="10"/>
            <p:custDataLst>
              <p:tags r:id="rId3"/>
            </p:custDataLst>
          </p:nvPr>
        </p:nvSpPr>
        <p:spPr>
          <a:xfrm>
            <a:off x="1600200" y="9578975"/>
            <a:ext cx="5503863" cy="176213"/>
          </a:xfrm>
          <a:prstGeom prst="rect">
            <a:avLst/>
          </a:prstGeom>
        </p:spPr>
        <p:txBody>
          <a:bodyPr/>
          <a:lstStyle>
            <a:lvl1pPr eaLnBrk="1" hangingPunct="1">
              <a:defRPr>
                <a:latin typeface="Arial" charset="0"/>
                <a:cs typeface="Arial" charset="0"/>
              </a:defRPr>
            </a:lvl1pPr>
          </a:lstStyle>
          <a:p>
            <a:pPr>
              <a:defRPr/>
            </a:pPr>
            <a:endParaRPr lang="en-US"/>
          </a:p>
        </p:txBody>
      </p:sp>
      <p:sp>
        <p:nvSpPr>
          <p:cNvPr id="7" name="Slide Number Placeholder 5">
            <a:extLst>
              <a:ext uri="{FF2B5EF4-FFF2-40B4-BE49-F238E27FC236}">
                <a16:creationId xmlns:a16="http://schemas.microsoft.com/office/drawing/2014/main" id="{014A0B84-7B44-4702-9487-25CC300EA55C}"/>
              </a:ext>
            </a:extLst>
          </p:cNvPr>
          <p:cNvSpPr>
            <a:spLocks noGrp="1" noChangeArrowheads="1"/>
          </p:cNvSpPr>
          <p:nvPr>
            <p:ph type="sldNum" sz="quarter" idx="11"/>
            <p:custDataLst>
              <p:tags r:id="rId4"/>
            </p:custDataLst>
          </p:nvPr>
        </p:nvSpPr>
        <p:spPr>
          <a:xfrm>
            <a:off x="630238" y="9578975"/>
            <a:ext cx="601662" cy="176213"/>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F75AD1D9-9A4F-45FB-BBB4-EA849C713B6F}" type="slidenum">
              <a:rPr lang="nl-NL" altLang="nl-NL"/>
              <a:pPr>
                <a:defRPr/>
              </a:pPr>
              <a:t>‹nr.›</a:t>
            </a:fld>
            <a:endParaRPr lang="nl-NL" altLang="nl-NL"/>
          </a:p>
        </p:txBody>
      </p:sp>
    </p:spTree>
    <p:extLst>
      <p:ext uri="{BB962C8B-B14F-4D97-AF65-F5344CB8AC3E}">
        <p14:creationId xmlns:p14="http://schemas.microsoft.com/office/powerpoint/2010/main" val="1029291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aphicFrame>
        <p:nvGraphicFramePr>
          <p:cNvPr id="5" name="Rectangle 1" hidden="1">
            <a:extLst>
              <a:ext uri="{FF2B5EF4-FFF2-40B4-BE49-F238E27FC236}">
                <a16:creationId xmlns:a16="http://schemas.microsoft.com/office/drawing/2014/main" id="{BF1C1CD9-CB30-4656-9FD6-1937A020BBDF}"/>
              </a:ext>
            </a:extLst>
          </p:cNvPr>
          <p:cNvGraphicFramePr>
            <a:graphicFrameLocks/>
          </p:cNvGraphicFramePr>
          <p:nvPr userDrawn="1">
            <p:custDataLst>
              <p:tags r:id="rId2"/>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10241" name="think-cell Slide" r:id="rId6" imgW="0" imgH="0" progId="TCLayout.ActiveDocument.1">
                  <p:embed/>
                </p:oleObj>
              </mc:Choice>
              <mc:Fallback>
                <p:oleObj name="think-cell Slide" r:id="rId6" imgW="0" imgH="0" progId="TCLayout.ActiveDocument.1">
                  <p:embed/>
                  <p:pic>
                    <p:nvPicPr>
                      <p:cNvPr id="5" name="Rectangle 1" hidden="1">
                        <a:extLst>
                          <a:ext uri="{FF2B5EF4-FFF2-40B4-BE49-F238E27FC236}">
                            <a16:creationId xmlns:a16="http://schemas.microsoft.com/office/drawing/2014/main" id="{BF1C1CD9-CB30-4656-9FD6-1937A020BBD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le 1"/>
          <p:cNvSpPr>
            <a:spLocks noGrp="1"/>
          </p:cNvSpPr>
          <p:nvPr>
            <p:ph type="title"/>
          </p:nvPr>
        </p:nvSpPr>
        <p:spPr>
          <a:xfrm>
            <a:off x="2653272" y="6980877"/>
            <a:ext cx="8121968" cy="824131"/>
          </a:xfrm>
        </p:spPr>
        <p:txBody>
          <a:bodyPr anchor="b"/>
          <a:lstStyle>
            <a:lvl1pPr algn="l">
              <a:defRPr sz="2908" b="1"/>
            </a:lvl1pPr>
          </a:lstStyle>
          <a:p>
            <a:r>
              <a:rPr lang="nl-NL"/>
              <a:t>Click to edit Master title style</a:t>
            </a:r>
          </a:p>
        </p:txBody>
      </p:sp>
      <p:sp>
        <p:nvSpPr>
          <p:cNvPr id="3" name="Picture Placeholder 2"/>
          <p:cNvSpPr>
            <a:spLocks noGrp="1"/>
          </p:cNvSpPr>
          <p:nvPr>
            <p:ph type="pic" idx="1"/>
          </p:nvPr>
        </p:nvSpPr>
        <p:spPr>
          <a:xfrm>
            <a:off x="2653272" y="891077"/>
            <a:ext cx="8121968" cy="5983605"/>
          </a:xfrm>
        </p:spPr>
        <p:txBody>
          <a:bodyPr/>
          <a:lstStyle>
            <a:lvl1pPr marL="0" indent="0">
              <a:buNone/>
              <a:defRPr sz="4674"/>
            </a:lvl1pPr>
            <a:lvl2pPr marL="664851" indent="0">
              <a:buNone/>
              <a:defRPr sz="4051"/>
            </a:lvl2pPr>
            <a:lvl3pPr marL="1329702" indent="0">
              <a:buNone/>
              <a:defRPr sz="3532"/>
            </a:lvl3pPr>
            <a:lvl4pPr marL="1994553" indent="0">
              <a:buNone/>
              <a:defRPr sz="2908"/>
            </a:lvl4pPr>
            <a:lvl5pPr marL="2659404" indent="0">
              <a:buNone/>
              <a:defRPr sz="2908"/>
            </a:lvl5pPr>
            <a:lvl6pPr marL="3324255" indent="0">
              <a:buNone/>
              <a:defRPr sz="2908"/>
            </a:lvl6pPr>
            <a:lvl7pPr marL="3989107" indent="0">
              <a:buNone/>
              <a:defRPr sz="2908"/>
            </a:lvl7pPr>
            <a:lvl8pPr marL="4653958" indent="0">
              <a:buNone/>
              <a:defRPr sz="2908"/>
            </a:lvl8pPr>
            <a:lvl9pPr marL="5318809" indent="0">
              <a:buNone/>
              <a:defRPr sz="2908"/>
            </a:lvl9pPr>
          </a:lstStyle>
          <a:p>
            <a:pPr lvl="0"/>
            <a:r>
              <a:rPr lang="nl-NL" noProof="0"/>
              <a:t>Click icon to add picture</a:t>
            </a:r>
          </a:p>
        </p:txBody>
      </p:sp>
      <p:sp>
        <p:nvSpPr>
          <p:cNvPr id="4" name="Text Placeholder 3"/>
          <p:cNvSpPr>
            <a:spLocks noGrp="1"/>
          </p:cNvSpPr>
          <p:nvPr>
            <p:ph type="body" sz="half" idx="2"/>
          </p:nvPr>
        </p:nvSpPr>
        <p:spPr>
          <a:xfrm>
            <a:off x="2653272" y="7805008"/>
            <a:ext cx="8121968" cy="1170404"/>
          </a:xfrm>
        </p:spPr>
        <p:txBody>
          <a:bodyPr/>
          <a:lstStyle>
            <a:lvl1pPr marL="0" indent="0">
              <a:buNone/>
              <a:defRPr sz="2077"/>
            </a:lvl1pPr>
            <a:lvl2pPr marL="664851" indent="0">
              <a:buNone/>
              <a:defRPr sz="1766"/>
            </a:lvl2pPr>
            <a:lvl3pPr marL="1329702" indent="0">
              <a:buNone/>
              <a:defRPr sz="1454"/>
            </a:lvl3pPr>
            <a:lvl4pPr marL="1994553" indent="0">
              <a:buNone/>
              <a:defRPr sz="1350"/>
            </a:lvl4pPr>
            <a:lvl5pPr marL="2659404" indent="0">
              <a:buNone/>
              <a:defRPr sz="1350"/>
            </a:lvl5pPr>
            <a:lvl6pPr marL="3324255" indent="0">
              <a:buNone/>
              <a:defRPr sz="1350"/>
            </a:lvl6pPr>
            <a:lvl7pPr marL="3989107" indent="0">
              <a:buNone/>
              <a:defRPr sz="1350"/>
            </a:lvl7pPr>
            <a:lvl8pPr marL="4653958" indent="0">
              <a:buNone/>
              <a:defRPr sz="1350"/>
            </a:lvl8pPr>
            <a:lvl9pPr marL="5318809" indent="0">
              <a:buNone/>
              <a:defRPr sz="1350"/>
            </a:lvl9pPr>
          </a:lstStyle>
          <a:p>
            <a:pPr lvl="0"/>
            <a:r>
              <a:rPr lang="nl-NL"/>
              <a:t>Click to edit Master text styles</a:t>
            </a:r>
          </a:p>
        </p:txBody>
      </p:sp>
      <p:sp>
        <p:nvSpPr>
          <p:cNvPr id="6" name="Footer Placeholder 4">
            <a:extLst>
              <a:ext uri="{FF2B5EF4-FFF2-40B4-BE49-F238E27FC236}">
                <a16:creationId xmlns:a16="http://schemas.microsoft.com/office/drawing/2014/main" id="{12266940-D0E6-4975-95ED-B8CB33987352}"/>
              </a:ext>
            </a:extLst>
          </p:cNvPr>
          <p:cNvSpPr>
            <a:spLocks noGrp="1" noChangeArrowheads="1"/>
          </p:cNvSpPr>
          <p:nvPr>
            <p:ph type="ftr" sz="quarter" idx="10"/>
            <p:custDataLst>
              <p:tags r:id="rId3"/>
            </p:custDataLst>
          </p:nvPr>
        </p:nvSpPr>
        <p:spPr>
          <a:xfrm>
            <a:off x="1600200" y="9578975"/>
            <a:ext cx="5503863" cy="176213"/>
          </a:xfrm>
          <a:prstGeom prst="rect">
            <a:avLst/>
          </a:prstGeom>
        </p:spPr>
        <p:txBody>
          <a:bodyPr/>
          <a:lstStyle>
            <a:lvl1pPr eaLnBrk="1" hangingPunct="1">
              <a:defRPr>
                <a:latin typeface="Arial" charset="0"/>
                <a:cs typeface="Arial" charset="0"/>
              </a:defRPr>
            </a:lvl1pPr>
          </a:lstStyle>
          <a:p>
            <a:pPr>
              <a:defRPr/>
            </a:pPr>
            <a:endParaRPr lang="en-US"/>
          </a:p>
        </p:txBody>
      </p:sp>
      <p:sp>
        <p:nvSpPr>
          <p:cNvPr id="7" name="Slide Number Placeholder 5">
            <a:extLst>
              <a:ext uri="{FF2B5EF4-FFF2-40B4-BE49-F238E27FC236}">
                <a16:creationId xmlns:a16="http://schemas.microsoft.com/office/drawing/2014/main" id="{F49DA381-FE1D-42FF-9F2C-D05432C51E83}"/>
              </a:ext>
            </a:extLst>
          </p:cNvPr>
          <p:cNvSpPr>
            <a:spLocks noGrp="1" noChangeArrowheads="1"/>
          </p:cNvSpPr>
          <p:nvPr>
            <p:ph type="sldNum" sz="quarter" idx="11"/>
            <p:custDataLst>
              <p:tags r:id="rId4"/>
            </p:custDataLst>
          </p:nvPr>
        </p:nvSpPr>
        <p:spPr>
          <a:xfrm>
            <a:off x="630238" y="9578975"/>
            <a:ext cx="601662" cy="176213"/>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11339F2A-91CB-4D2D-8083-08441A6312B2}" type="slidenum">
              <a:rPr lang="nl-NL" altLang="nl-NL"/>
              <a:pPr>
                <a:defRPr/>
              </a:pPr>
              <a:t>‹nr.›</a:t>
            </a:fld>
            <a:endParaRPr lang="nl-NL" altLang="nl-NL"/>
          </a:p>
        </p:txBody>
      </p:sp>
    </p:spTree>
    <p:extLst>
      <p:ext uri="{BB962C8B-B14F-4D97-AF65-F5344CB8AC3E}">
        <p14:creationId xmlns:p14="http://schemas.microsoft.com/office/powerpoint/2010/main" val="2401939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26" name="Rectangle 1" hidden="1">
            <a:extLst>
              <a:ext uri="{FF2B5EF4-FFF2-40B4-BE49-F238E27FC236}">
                <a16:creationId xmlns:a16="http://schemas.microsoft.com/office/drawing/2014/main" id="{F3DBAD80-910C-4E30-933B-46D89D387A6A}"/>
              </a:ext>
            </a:extLst>
          </p:cNvPr>
          <p:cNvGraphicFramePr>
            <a:graphicFrameLocks/>
          </p:cNvGraphicFramePr>
          <p:nvPr>
            <p:custDataLst>
              <p:tags r:id="rId14"/>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1025" name="think-cell Slide" r:id="rId15" imgW="0" imgH="0" progId="TCLayout.ActiveDocument.1">
                  <p:embed/>
                </p:oleObj>
              </mc:Choice>
              <mc:Fallback>
                <p:oleObj name="think-cell Slide" r:id="rId15" imgW="0" imgH="0" progId="TCLayout.ActiveDocument.1">
                  <p:embed/>
                  <p:pic>
                    <p:nvPicPr>
                      <p:cNvPr id="1026" name="Rectangle 1" hidden="1">
                        <a:extLst>
                          <a:ext uri="{FF2B5EF4-FFF2-40B4-BE49-F238E27FC236}">
                            <a16:creationId xmlns:a16="http://schemas.microsoft.com/office/drawing/2014/main" id="{F3DBAD80-910C-4E30-933B-46D89D387A6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7" name="Rectangle 2">
            <a:extLst>
              <a:ext uri="{FF2B5EF4-FFF2-40B4-BE49-F238E27FC236}">
                <a16:creationId xmlns:a16="http://schemas.microsoft.com/office/drawing/2014/main" id="{7A1C8B79-9B3B-4A80-B07A-81E5C323C5B6}"/>
              </a:ext>
            </a:extLst>
          </p:cNvPr>
          <p:cNvSpPr>
            <a:spLocks noGrp="1" noChangeArrowheads="1"/>
          </p:cNvSpPr>
          <p:nvPr>
            <p:ph type="title"/>
          </p:nvPr>
        </p:nvSpPr>
        <p:spPr bwMode="auto">
          <a:xfrm>
            <a:off x="601663" y="520700"/>
            <a:ext cx="12422187"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nl-NL" altLang="nl-NL"/>
              <a:t>Click to edit Master title style</a:t>
            </a:r>
          </a:p>
        </p:txBody>
      </p:sp>
      <p:sp>
        <p:nvSpPr>
          <p:cNvPr id="1028" name="Rectangle 3">
            <a:extLst>
              <a:ext uri="{FF2B5EF4-FFF2-40B4-BE49-F238E27FC236}">
                <a16:creationId xmlns:a16="http://schemas.microsoft.com/office/drawing/2014/main" id="{09B8D3CD-40B7-4C07-B139-D8707E070ADC}"/>
              </a:ext>
            </a:extLst>
          </p:cNvPr>
          <p:cNvSpPr>
            <a:spLocks noGrp="1" noChangeArrowheads="1"/>
          </p:cNvSpPr>
          <p:nvPr>
            <p:ph type="body" idx="1"/>
          </p:nvPr>
        </p:nvSpPr>
        <p:spPr bwMode="auto">
          <a:xfrm>
            <a:off x="563563" y="1938338"/>
            <a:ext cx="12426950" cy="728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nl-NL" altLang="nl-NL"/>
              <a:t>Click to edit Master text styles</a:t>
            </a:r>
          </a:p>
          <a:p>
            <a:pPr lvl="1"/>
            <a:r>
              <a:rPr lang="nl-NL" altLang="nl-NL"/>
              <a:t>Second level</a:t>
            </a:r>
          </a:p>
          <a:p>
            <a:pPr lvl="2"/>
            <a:r>
              <a:rPr lang="nl-NL" altLang="nl-NL"/>
              <a:t>Third level</a:t>
            </a:r>
          </a:p>
          <a:p>
            <a:pPr lvl="3"/>
            <a:r>
              <a:rPr lang="nl-NL" altLang="nl-NL"/>
              <a:t>Fourth level</a:t>
            </a:r>
          </a:p>
          <a:p>
            <a:pPr lvl="4"/>
            <a:r>
              <a:rPr lang="nl-NL" altLang="nl-NL"/>
              <a:t>Fifth level</a:t>
            </a:r>
          </a:p>
        </p:txBody>
      </p:sp>
    </p:spTree>
  </p:cSld>
  <p:clrMap bg1="lt1" tx1="dk1" bg2="lt2" tx2="dk2" accent1="accent1" accent2="accent2" accent3="accent3" accent4="accent4" accent5="accent5" accent6="accent6" hlink="hlink" folHlink="folHlink"/>
  <p:sldLayoutIdLst>
    <p:sldLayoutId id="2147485529" r:id="rId1"/>
    <p:sldLayoutId id="2147485530" r:id="rId2"/>
    <p:sldLayoutId id="2147485531" r:id="rId3"/>
    <p:sldLayoutId id="2147485532" r:id="rId4"/>
    <p:sldLayoutId id="2147485533" r:id="rId5"/>
    <p:sldLayoutId id="2147485534" r:id="rId6"/>
    <p:sldLayoutId id="2147485535" r:id="rId7"/>
    <p:sldLayoutId id="2147485536" r:id="rId8"/>
    <p:sldLayoutId id="2147485537" r:id="rId9"/>
    <p:sldLayoutId id="2147485538" r:id="rId10"/>
    <p:sldLayoutId id="2147485539" r:id="rId11"/>
  </p:sldLayoutIdLst>
  <p:txStyles>
    <p:titleStyle>
      <a:lvl1pPr algn="l" rtl="0" eaLnBrk="0" fontAlgn="base" hangingPunct="0">
        <a:lnSpc>
          <a:spcPct val="80000"/>
        </a:lnSpc>
        <a:spcBef>
          <a:spcPct val="0"/>
        </a:spcBef>
        <a:spcAft>
          <a:spcPct val="0"/>
        </a:spcAft>
        <a:defRPr sz="3200">
          <a:solidFill>
            <a:schemeClr val="tx1"/>
          </a:solidFill>
          <a:latin typeface="+mj-lt"/>
          <a:ea typeface="+mj-ea"/>
          <a:cs typeface="+mj-cs"/>
        </a:defRPr>
      </a:lvl1pPr>
      <a:lvl2pPr algn="l" rtl="0" eaLnBrk="0" fontAlgn="base" hangingPunct="0">
        <a:lnSpc>
          <a:spcPct val="80000"/>
        </a:lnSpc>
        <a:spcBef>
          <a:spcPct val="0"/>
        </a:spcBef>
        <a:spcAft>
          <a:spcPct val="0"/>
        </a:spcAft>
        <a:defRPr sz="3200">
          <a:solidFill>
            <a:schemeClr val="tx1"/>
          </a:solidFill>
          <a:latin typeface="Arial" charset="0"/>
        </a:defRPr>
      </a:lvl2pPr>
      <a:lvl3pPr algn="l" rtl="0" eaLnBrk="0" fontAlgn="base" hangingPunct="0">
        <a:lnSpc>
          <a:spcPct val="80000"/>
        </a:lnSpc>
        <a:spcBef>
          <a:spcPct val="0"/>
        </a:spcBef>
        <a:spcAft>
          <a:spcPct val="0"/>
        </a:spcAft>
        <a:defRPr sz="3200">
          <a:solidFill>
            <a:schemeClr val="tx1"/>
          </a:solidFill>
          <a:latin typeface="Arial" charset="0"/>
        </a:defRPr>
      </a:lvl3pPr>
      <a:lvl4pPr algn="l" rtl="0" eaLnBrk="0" fontAlgn="base" hangingPunct="0">
        <a:lnSpc>
          <a:spcPct val="80000"/>
        </a:lnSpc>
        <a:spcBef>
          <a:spcPct val="0"/>
        </a:spcBef>
        <a:spcAft>
          <a:spcPct val="0"/>
        </a:spcAft>
        <a:defRPr sz="3200">
          <a:solidFill>
            <a:schemeClr val="tx1"/>
          </a:solidFill>
          <a:latin typeface="Arial" charset="0"/>
        </a:defRPr>
      </a:lvl4pPr>
      <a:lvl5pPr algn="l" rtl="0" eaLnBrk="0" fontAlgn="base" hangingPunct="0">
        <a:lnSpc>
          <a:spcPct val="80000"/>
        </a:lnSpc>
        <a:spcBef>
          <a:spcPct val="0"/>
        </a:spcBef>
        <a:spcAft>
          <a:spcPct val="0"/>
        </a:spcAft>
        <a:defRPr sz="3200">
          <a:solidFill>
            <a:schemeClr val="tx1"/>
          </a:solidFill>
          <a:latin typeface="Arial" charset="0"/>
        </a:defRPr>
      </a:lvl5pPr>
      <a:lvl6pPr marL="664851" algn="l" rtl="0" eaLnBrk="1" fontAlgn="base" hangingPunct="1">
        <a:lnSpc>
          <a:spcPct val="80000"/>
        </a:lnSpc>
        <a:spcBef>
          <a:spcPct val="0"/>
        </a:spcBef>
        <a:spcAft>
          <a:spcPct val="0"/>
        </a:spcAft>
        <a:defRPr sz="3220">
          <a:solidFill>
            <a:schemeClr val="tx1"/>
          </a:solidFill>
          <a:latin typeface="Arial" charset="0"/>
        </a:defRPr>
      </a:lvl6pPr>
      <a:lvl7pPr marL="1329702" algn="l" rtl="0" eaLnBrk="1" fontAlgn="base" hangingPunct="1">
        <a:lnSpc>
          <a:spcPct val="80000"/>
        </a:lnSpc>
        <a:spcBef>
          <a:spcPct val="0"/>
        </a:spcBef>
        <a:spcAft>
          <a:spcPct val="0"/>
        </a:spcAft>
        <a:defRPr sz="3220">
          <a:solidFill>
            <a:schemeClr val="tx1"/>
          </a:solidFill>
          <a:latin typeface="Arial" charset="0"/>
        </a:defRPr>
      </a:lvl7pPr>
      <a:lvl8pPr marL="1994553" algn="l" rtl="0" eaLnBrk="1" fontAlgn="base" hangingPunct="1">
        <a:lnSpc>
          <a:spcPct val="80000"/>
        </a:lnSpc>
        <a:spcBef>
          <a:spcPct val="0"/>
        </a:spcBef>
        <a:spcAft>
          <a:spcPct val="0"/>
        </a:spcAft>
        <a:defRPr sz="3220">
          <a:solidFill>
            <a:schemeClr val="tx1"/>
          </a:solidFill>
          <a:latin typeface="Arial" charset="0"/>
        </a:defRPr>
      </a:lvl8pPr>
      <a:lvl9pPr marL="2659404" algn="l" rtl="0" eaLnBrk="1" fontAlgn="base" hangingPunct="1">
        <a:lnSpc>
          <a:spcPct val="80000"/>
        </a:lnSpc>
        <a:spcBef>
          <a:spcPct val="0"/>
        </a:spcBef>
        <a:spcAft>
          <a:spcPct val="0"/>
        </a:spcAft>
        <a:defRPr sz="3220">
          <a:solidFill>
            <a:schemeClr val="tx1"/>
          </a:solidFill>
          <a:latin typeface="Arial" charset="0"/>
        </a:defRPr>
      </a:lvl9pPr>
    </p:titleStyle>
    <p:bodyStyle>
      <a:lvl1pPr marL="276225" indent="-276225" algn="l" rtl="0" eaLnBrk="0" fontAlgn="base" hangingPunct="0">
        <a:spcBef>
          <a:spcPct val="60000"/>
        </a:spcBef>
        <a:spcAft>
          <a:spcPct val="0"/>
        </a:spcAft>
        <a:buChar char="•"/>
        <a:tabLst>
          <a:tab pos="8310563" algn="l"/>
        </a:tabLst>
        <a:defRPr sz="4600">
          <a:solidFill>
            <a:schemeClr val="tx1"/>
          </a:solidFill>
          <a:latin typeface="+mn-lt"/>
          <a:ea typeface="+mn-ea"/>
          <a:cs typeface="+mn-cs"/>
        </a:defRPr>
      </a:lvl1pPr>
      <a:lvl2pPr marL="555625" indent="-276225" algn="l" rtl="0" eaLnBrk="0" fontAlgn="base" hangingPunct="0">
        <a:spcBef>
          <a:spcPct val="40000"/>
        </a:spcBef>
        <a:spcAft>
          <a:spcPct val="0"/>
        </a:spcAft>
        <a:buChar char="–"/>
        <a:tabLst>
          <a:tab pos="8310563" algn="l"/>
        </a:tabLst>
        <a:defRPr sz="2200">
          <a:solidFill>
            <a:schemeClr val="tx1"/>
          </a:solidFill>
          <a:latin typeface="+mn-lt"/>
        </a:defRPr>
      </a:lvl2pPr>
      <a:lvl3pPr marL="833438" indent="-276225" algn="l" rtl="0" eaLnBrk="0" fontAlgn="base" hangingPunct="0">
        <a:spcBef>
          <a:spcPct val="20000"/>
        </a:spcBef>
        <a:spcAft>
          <a:spcPct val="0"/>
        </a:spcAft>
        <a:buChar char="–"/>
        <a:tabLst>
          <a:tab pos="8310563" algn="l"/>
        </a:tabLst>
        <a:defRPr sz="2000">
          <a:solidFill>
            <a:schemeClr val="tx1"/>
          </a:solidFill>
          <a:latin typeface="+mn-lt"/>
        </a:defRPr>
      </a:lvl3pPr>
      <a:lvl4pPr marL="1120775" indent="-282575" algn="l" rtl="0" eaLnBrk="0" fontAlgn="base" hangingPunct="0">
        <a:spcBef>
          <a:spcPct val="10000"/>
        </a:spcBef>
        <a:spcAft>
          <a:spcPct val="0"/>
        </a:spcAft>
        <a:buChar char="–"/>
        <a:tabLst>
          <a:tab pos="8310563" algn="l"/>
        </a:tabLst>
        <a:defRPr sz="2000">
          <a:solidFill>
            <a:schemeClr val="tx1"/>
          </a:solidFill>
          <a:latin typeface="+mn-lt"/>
        </a:defRPr>
      </a:lvl4pPr>
      <a:lvl5pPr marL="1395413" indent="-271463" algn="l" rtl="0" eaLnBrk="0" fontAlgn="base" hangingPunct="0">
        <a:spcBef>
          <a:spcPct val="0"/>
        </a:spcBef>
        <a:spcAft>
          <a:spcPct val="0"/>
        </a:spcAft>
        <a:buChar char="–"/>
        <a:tabLst>
          <a:tab pos="8310563" algn="l"/>
        </a:tabLst>
        <a:defRPr sz="2000">
          <a:solidFill>
            <a:schemeClr val="tx1"/>
          </a:solidFill>
          <a:latin typeface="+mn-lt"/>
        </a:defRPr>
      </a:lvl5pPr>
      <a:lvl6pPr marL="2061501" indent="-272404" algn="l" rtl="0" eaLnBrk="1" fontAlgn="base" hangingPunct="1">
        <a:spcBef>
          <a:spcPct val="0"/>
        </a:spcBef>
        <a:spcAft>
          <a:spcPct val="0"/>
        </a:spcAft>
        <a:buChar char="–"/>
        <a:tabLst>
          <a:tab pos="8310639" algn="l"/>
        </a:tabLst>
        <a:defRPr sz="2077">
          <a:solidFill>
            <a:schemeClr val="tx1"/>
          </a:solidFill>
          <a:latin typeface="+mn-lt"/>
        </a:defRPr>
      </a:lvl6pPr>
      <a:lvl7pPr marL="2726352" indent="-272404" algn="l" rtl="0" eaLnBrk="1" fontAlgn="base" hangingPunct="1">
        <a:spcBef>
          <a:spcPct val="0"/>
        </a:spcBef>
        <a:spcAft>
          <a:spcPct val="0"/>
        </a:spcAft>
        <a:buChar char="–"/>
        <a:tabLst>
          <a:tab pos="8310639" algn="l"/>
        </a:tabLst>
        <a:defRPr sz="2077">
          <a:solidFill>
            <a:schemeClr val="tx1"/>
          </a:solidFill>
          <a:latin typeface="+mn-lt"/>
        </a:defRPr>
      </a:lvl7pPr>
      <a:lvl8pPr marL="3391203" indent="-272404" algn="l" rtl="0" eaLnBrk="1" fontAlgn="base" hangingPunct="1">
        <a:spcBef>
          <a:spcPct val="0"/>
        </a:spcBef>
        <a:spcAft>
          <a:spcPct val="0"/>
        </a:spcAft>
        <a:buChar char="–"/>
        <a:tabLst>
          <a:tab pos="8310639" algn="l"/>
        </a:tabLst>
        <a:defRPr sz="2077">
          <a:solidFill>
            <a:schemeClr val="tx1"/>
          </a:solidFill>
          <a:latin typeface="+mn-lt"/>
        </a:defRPr>
      </a:lvl8pPr>
      <a:lvl9pPr marL="4056054" indent="-272404" algn="l" rtl="0" eaLnBrk="1" fontAlgn="base" hangingPunct="1">
        <a:spcBef>
          <a:spcPct val="0"/>
        </a:spcBef>
        <a:spcAft>
          <a:spcPct val="0"/>
        </a:spcAft>
        <a:buChar char="–"/>
        <a:tabLst>
          <a:tab pos="8310639" algn="l"/>
        </a:tabLst>
        <a:defRPr sz="2077">
          <a:solidFill>
            <a:schemeClr val="tx1"/>
          </a:solidFill>
          <a:latin typeface="+mn-lt"/>
        </a:defRPr>
      </a:lvl9pPr>
    </p:bodyStyle>
    <p:otherStyle>
      <a:defPPr>
        <a:defRPr lang="en-US"/>
      </a:defPPr>
      <a:lvl1pPr marL="0" algn="l" defTabSz="1329702" rtl="0" eaLnBrk="1" latinLnBrk="0" hangingPunct="1">
        <a:defRPr sz="2597" kern="1200">
          <a:solidFill>
            <a:schemeClr val="tx1"/>
          </a:solidFill>
          <a:latin typeface="+mn-lt"/>
          <a:ea typeface="+mn-ea"/>
          <a:cs typeface="+mn-cs"/>
        </a:defRPr>
      </a:lvl1pPr>
      <a:lvl2pPr marL="664851" algn="l" defTabSz="1329702" rtl="0" eaLnBrk="1" latinLnBrk="0" hangingPunct="1">
        <a:defRPr sz="2597" kern="1200">
          <a:solidFill>
            <a:schemeClr val="tx1"/>
          </a:solidFill>
          <a:latin typeface="+mn-lt"/>
          <a:ea typeface="+mn-ea"/>
          <a:cs typeface="+mn-cs"/>
        </a:defRPr>
      </a:lvl2pPr>
      <a:lvl3pPr marL="1329702" algn="l" defTabSz="1329702" rtl="0" eaLnBrk="1" latinLnBrk="0" hangingPunct="1">
        <a:defRPr sz="2597" kern="1200">
          <a:solidFill>
            <a:schemeClr val="tx1"/>
          </a:solidFill>
          <a:latin typeface="+mn-lt"/>
          <a:ea typeface="+mn-ea"/>
          <a:cs typeface="+mn-cs"/>
        </a:defRPr>
      </a:lvl3pPr>
      <a:lvl4pPr marL="1994553" algn="l" defTabSz="1329702" rtl="0" eaLnBrk="1" latinLnBrk="0" hangingPunct="1">
        <a:defRPr sz="2597" kern="1200">
          <a:solidFill>
            <a:schemeClr val="tx1"/>
          </a:solidFill>
          <a:latin typeface="+mn-lt"/>
          <a:ea typeface="+mn-ea"/>
          <a:cs typeface="+mn-cs"/>
        </a:defRPr>
      </a:lvl4pPr>
      <a:lvl5pPr marL="2659404" algn="l" defTabSz="1329702" rtl="0" eaLnBrk="1" latinLnBrk="0" hangingPunct="1">
        <a:defRPr sz="2597" kern="1200">
          <a:solidFill>
            <a:schemeClr val="tx1"/>
          </a:solidFill>
          <a:latin typeface="+mn-lt"/>
          <a:ea typeface="+mn-ea"/>
          <a:cs typeface="+mn-cs"/>
        </a:defRPr>
      </a:lvl5pPr>
      <a:lvl6pPr marL="3324255" algn="l" defTabSz="1329702" rtl="0" eaLnBrk="1" latinLnBrk="0" hangingPunct="1">
        <a:defRPr sz="2597" kern="1200">
          <a:solidFill>
            <a:schemeClr val="tx1"/>
          </a:solidFill>
          <a:latin typeface="+mn-lt"/>
          <a:ea typeface="+mn-ea"/>
          <a:cs typeface="+mn-cs"/>
        </a:defRPr>
      </a:lvl6pPr>
      <a:lvl7pPr marL="3989107" algn="l" defTabSz="1329702" rtl="0" eaLnBrk="1" latinLnBrk="0" hangingPunct="1">
        <a:defRPr sz="2597" kern="1200">
          <a:solidFill>
            <a:schemeClr val="tx1"/>
          </a:solidFill>
          <a:latin typeface="+mn-lt"/>
          <a:ea typeface="+mn-ea"/>
          <a:cs typeface="+mn-cs"/>
        </a:defRPr>
      </a:lvl7pPr>
      <a:lvl8pPr marL="4653958" algn="l" defTabSz="1329702" rtl="0" eaLnBrk="1" latinLnBrk="0" hangingPunct="1">
        <a:defRPr sz="2597" kern="1200">
          <a:solidFill>
            <a:schemeClr val="tx1"/>
          </a:solidFill>
          <a:latin typeface="+mn-lt"/>
          <a:ea typeface="+mn-ea"/>
          <a:cs typeface="+mn-cs"/>
        </a:defRPr>
      </a:lvl8pPr>
      <a:lvl9pPr marL="5318809" algn="l" defTabSz="1329702" rtl="0" eaLnBrk="1" latinLnBrk="0" hangingPunct="1">
        <a:defRPr sz="2597"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Afbeelding 13">
            <a:extLst>
              <a:ext uri="{FF2B5EF4-FFF2-40B4-BE49-F238E27FC236}">
                <a16:creationId xmlns:a16="http://schemas.microsoft.com/office/drawing/2014/main" id="{E5967FFA-FD40-446B-B1BC-34FB28F5E63E}"/>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539750" y="0"/>
            <a:ext cx="2386013" cy="178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ep 1">
            <a:extLst>
              <a:ext uri="{FF2B5EF4-FFF2-40B4-BE49-F238E27FC236}">
                <a16:creationId xmlns:a16="http://schemas.microsoft.com/office/drawing/2014/main" id="{CBDBE164-5ACF-4DD1-BB38-680EB9551788}"/>
              </a:ext>
            </a:extLst>
          </p:cNvPr>
          <p:cNvGrpSpPr/>
          <p:nvPr/>
        </p:nvGrpSpPr>
        <p:grpSpPr>
          <a:xfrm>
            <a:off x="-8187" y="9329927"/>
            <a:ext cx="5495724" cy="653300"/>
            <a:chOff x="0" y="6408737"/>
            <a:chExt cx="4949825" cy="449261"/>
          </a:xfrm>
          <a:solidFill>
            <a:schemeClr val="bg2"/>
          </a:solidFill>
        </p:grpSpPr>
        <p:sp>
          <p:nvSpPr>
            <p:cNvPr id="13" name="Freeform 5">
              <a:extLst>
                <a:ext uri="{FF2B5EF4-FFF2-40B4-BE49-F238E27FC236}">
                  <a16:creationId xmlns:a16="http://schemas.microsoft.com/office/drawing/2014/main" id="{848EDE09-C58F-4797-AEF6-1B1CDA112C7D}"/>
                </a:ext>
              </a:extLst>
            </p:cNvPr>
            <p:cNvSpPr>
              <a:spLocks noChangeAspect="1"/>
            </p:cNvSpPr>
            <p:nvPr/>
          </p:nvSpPr>
          <p:spPr bwMode="auto">
            <a:xfrm>
              <a:off x="0" y="6408737"/>
              <a:ext cx="2692044" cy="449261"/>
            </a:xfrm>
            <a:custGeom>
              <a:avLst/>
              <a:gdLst>
                <a:gd name="T0" fmla="*/ 9702800 w 12672"/>
                <a:gd name="T1" fmla="*/ 1619250 h 2116"/>
                <a:gd name="T2" fmla="*/ 0 w 12672"/>
                <a:gd name="T3" fmla="*/ 1619250 h 2116"/>
                <a:gd name="T4" fmla="*/ 0 w 12672"/>
                <a:gd name="T5" fmla="*/ 0 h 2116"/>
                <a:gd name="T6" fmla="*/ 8082604 w 12672"/>
                <a:gd name="T7" fmla="*/ 0 h 2116"/>
                <a:gd name="T8" fmla="*/ 8166064 w 12672"/>
                <a:gd name="T9" fmla="*/ 2296 h 2116"/>
                <a:gd name="T10" fmla="*/ 8248758 w 12672"/>
                <a:gd name="T11" fmla="*/ 8418 h 2116"/>
                <a:gd name="T12" fmla="*/ 8329155 w 12672"/>
                <a:gd name="T13" fmla="*/ 19131 h 2116"/>
                <a:gd name="T14" fmla="*/ 8409553 w 12672"/>
                <a:gd name="T15" fmla="*/ 33671 h 2116"/>
                <a:gd name="T16" fmla="*/ 8487653 w 12672"/>
                <a:gd name="T17" fmla="*/ 51271 h 2116"/>
                <a:gd name="T18" fmla="*/ 8564222 w 12672"/>
                <a:gd name="T19" fmla="*/ 72698 h 2116"/>
                <a:gd name="T20" fmla="*/ 8640025 w 12672"/>
                <a:gd name="T21" fmla="*/ 98716 h 2116"/>
                <a:gd name="T22" fmla="*/ 8712765 w 12672"/>
                <a:gd name="T23" fmla="*/ 127030 h 2116"/>
                <a:gd name="T24" fmla="*/ 8785506 w 12672"/>
                <a:gd name="T25" fmla="*/ 159170 h 2116"/>
                <a:gd name="T26" fmla="*/ 8854418 w 12672"/>
                <a:gd name="T27" fmla="*/ 195136 h 2116"/>
                <a:gd name="T28" fmla="*/ 8922564 w 12672"/>
                <a:gd name="T29" fmla="*/ 234929 h 2116"/>
                <a:gd name="T30" fmla="*/ 8988413 w 12672"/>
                <a:gd name="T31" fmla="*/ 276252 h 2116"/>
                <a:gd name="T32" fmla="*/ 9052731 w 12672"/>
                <a:gd name="T33" fmla="*/ 321401 h 2116"/>
                <a:gd name="T34" fmla="*/ 9113220 w 12672"/>
                <a:gd name="T35" fmla="*/ 370377 h 2116"/>
                <a:gd name="T36" fmla="*/ 9172944 w 12672"/>
                <a:gd name="T37" fmla="*/ 420117 h 2116"/>
                <a:gd name="T38" fmla="*/ 9228839 w 12672"/>
                <a:gd name="T39" fmla="*/ 473684 h 2116"/>
                <a:gd name="T40" fmla="*/ 9282437 w 12672"/>
                <a:gd name="T41" fmla="*/ 531077 h 2116"/>
                <a:gd name="T42" fmla="*/ 9333738 w 12672"/>
                <a:gd name="T43" fmla="*/ 589236 h 2116"/>
                <a:gd name="T44" fmla="*/ 9381211 w 12672"/>
                <a:gd name="T45" fmla="*/ 650455 h 2116"/>
                <a:gd name="T46" fmla="*/ 9426387 w 12672"/>
                <a:gd name="T47" fmla="*/ 714735 h 2116"/>
                <a:gd name="T48" fmla="*/ 9468499 w 12672"/>
                <a:gd name="T49" fmla="*/ 779781 h 2116"/>
                <a:gd name="T50" fmla="*/ 9507550 w 12672"/>
                <a:gd name="T51" fmla="*/ 847887 h 2116"/>
                <a:gd name="T52" fmla="*/ 9543537 w 12672"/>
                <a:gd name="T53" fmla="*/ 918289 h 2116"/>
                <a:gd name="T54" fmla="*/ 9575696 w 12672"/>
                <a:gd name="T55" fmla="*/ 989457 h 2116"/>
                <a:gd name="T56" fmla="*/ 9604792 w 12672"/>
                <a:gd name="T57" fmla="*/ 1062920 h 2116"/>
                <a:gd name="T58" fmla="*/ 9630060 w 12672"/>
                <a:gd name="T59" fmla="*/ 1137913 h 2116"/>
                <a:gd name="T60" fmla="*/ 9651499 w 12672"/>
                <a:gd name="T61" fmla="*/ 1214438 h 2116"/>
                <a:gd name="T62" fmla="*/ 9670641 w 12672"/>
                <a:gd name="T63" fmla="*/ 1293257 h 2116"/>
                <a:gd name="T64" fmla="*/ 9685189 w 12672"/>
                <a:gd name="T65" fmla="*/ 1372842 h 2116"/>
                <a:gd name="T66" fmla="*/ 9694377 w 12672"/>
                <a:gd name="T67" fmla="*/ 1453958 h 2116"/>
                <a:gd name="T68" fmla="*/ 9700503 w 12672"/>
                <a:gd name="T69" fmla="*/ 1535839 h 2116"/>
                <a:gd name="T70" fmla="*/ 9702800 w 12672"/>
                <a:gd name="T71" fmla="*/ 1619250 h 2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grpFill/>
            <a:ln>
              <a:noFill/>
            </a:ln>
          </p:spPr>
          <p:txBody>
            <a:bodyPr/>
            <a:lstStyle/>
            <a:p>
              <a:pPr defTabSz="1126310">
                <a:defRPr/>
              </a:pPr>
              <a:endParaRPr lang="en-US" sz="2200">
                <a:solidFill>
                  <a:srgbClr val="000000"/>
                </a:solidFill>
                <a:ea typeface="ＭＳ Ｐゴシック" charset="-128"/>
                <a:cs typeface="+mn-cs"/>
              </a:endParaRPr>
            </a:p>
          </p:txBody>
        </p:sp>
        <p:sp>
          <p:nvSpPr>
            <p:cNvPr id="12" name="Freeform 5">
              <a:extLst>
                <a:ext uri="{FF2B5EF4-FFF2-40B4-BE49-F238E27FC236}">
                  <a16:creationId xmlns:a16="http://schemas.microsoft.com/office/drawing/2014/main" id="{B4BF4CCA-B7F9-45E5-A8A1-E2D7167F41FB}"/>
                </a:ext>
              </a:extLst>
            </p:cNvPr>
            <p:cNvSpPr>
              <a:spLocks noChangeAspect="1"/>
            </p:cNvSpPr>
            <p:nvPr/>
          </p:nvSpPr>
          <p:spPr bwMode="auto">
            <a:xfrm>
              <a:off x="2257781" y="6408737"/>
              <a:ext cx="2692044" cy="449261"/>
            </a:xfrm>
            <a:custGeom>
              <a:avLst/>
              <a:gdLst>
                <a:gd name="T0" fmla="*/ 9702800 w 12672"/>
                <a:gd name="T1" fmla="*/ 1619250 h 2116"/>
                <a:gd name="T2" fmla="*/ 0 w 12672"/>
                <a:gd name="T3" fmla="*/ 1619250 h 2116"/>
                <a:gd name="T4" fmla="*/ 0 w 12672"/>
                <a:gd name="T5" fmla="*/ 0 h 2116"/>
                <a:gd name="T6" fmla="*/ 8082604 w 12672"/>
                <a:gd name="T7" fmla="*/ 0 h 2116"/>
                <a:gd name="T8" fmla="*/ 8166064 w 12672"/>
                <a:gd name="T9" fmla="*/ 2296 h 2116"/>
                <a:gd name="T10" fmla="*/ 8248758 w 12672"/>
                <a:gd name="T11" fmla="*/ 8418 h 2116"/>
                <a:gd name="T12" fmla="*/ 8329155 w 12672"/>
                <a:gd name="T13" fmla="*/ 19131 h 2116"/>
                <a:gd name="T14" fmla="*/ 8409553 w 12672"/>
                <a:gd name="T15" fmla="*/ 33671 h 2116"/>
                <a:gd name="T16" fmla="*/ 8487653 w 12672"/>
                <a:gd name="T17" fmla="*/ 51271 h 2116"/>
                <a:gd name="T18" fmla="*/ 8564222 w 12672"/>
                <a:gd name="T19" fmla="*/ 72698 h 2116"/>
                <a:gd name="T20" fmla="*/ 8640025 w 12672"/>
                <a:gd name="T21" fmla="*/ 98716 h 2116"/>
                <a:gd name="T22" fmla="*/ 8712765 w 12672"/>
                <a:gd name="T23" fmla="*/ 127030 h 2116"/>
                <a:gd name="T24" fmla="*/ 8785506 w 12672"/>
                <a:gd name="T25" fmla="*/ 159170 h 2116"/>
                <a:gd name="T26" fmla="*/ 8854418 w 12672"/>
                <a:gd name="T27" fmla="*/ 195136 h 2116"/>
                <a:gd name="T28" fmla="*/ 8922564 w 12672"/>
                <a:gd name="T29" fmla="*/ 234929 h 2116"/>
                <a:gd name="T30" fmla="*/ 8988413 w 12672"/>
                <a:gd name="T31" fmla="*/ 276252 h 2116"/>
                <a:gd name="T32" fmla="*/ 9052731 w 12672"/>
                <a:gd name="T33" fmla="*/ 321401 h 2116"/>
                <a:gd name="T34" fmla="*/ 9113220 w 12672"/>
                <a:gd name="T35" fmla="*/ 370377 h 2116"/>
                <a:gd name="T36" fmla="*/ 9172944 w 12672"/>
                <a:gd name="T37" fmla="*/ 420117 h 2116"/>
                <a:gd name="T38" fmla="*/ 9228839 w 12672"/>
                <a:gd name="T39" fmla="*/ 473684 h 2116"/>
                <a:gd name="T40" fmla="*/ 9282437 w 12672"/>
                <a:gd name="T41" fmla="*/ 531077 h 2116"/>
                <a:gd name="T42" fmla="*/ 9333738 w 12672"/>
                <a:gd name="T43" fmla="*/ 589236 h 2116"/>
                <a:gd name="T44" fmla="*/ 9381211 w 12672"/>
                <a:gd name="T45" fmla="*/ 650455 h 2116"/>
                <a:gd name="T46" fmla="*/ 9426387 w 12672"/>
                <a:gd name="T47" fmla="*/ 714735 h 2116"/>
                <a:gd name="T48" fmla="*/ 9468499 w 12672"/>
                <a:gd name="T49" fmla="*/ 779781 h 2116"/>
                <a:gd name="T50" fmla="*/ 9507550 w 12672"/>
                <a:gd name="T51" fmla="*/ 847887 h 2116"/>
                <a:gd name="T52" fmla="*/ 9543537 w 12672"/>
                <a:gd name="T53" fmla="*/ 918289 h 2116"/>
                <a:gd name="T54" fmla="*/ 9575696 w 12672"/>
                <a:gd name="T55" fmla="*/ 989457 h 2116"/>
                <a:gd name="T56" fmla="*/ 9604792 w 12672"/>
                <a:gd name="T57" fmla="*/ 1062920 h 2116"/>
                <a:gd name="T58" fmla="*/ 9630060 w 12672"/>
                <a:gd name="T59" fmla="*/ 1137913 h 2116"/>
                <a:gd name="T60" fmla="*/ 9651499 w 12672"/>
                <a:gd name="T61" fmla="*/ 1214438 h 2116"/>
                <a:gd name="T62" fmla="*/ 9670641 w 12672"/>
                <a:gd name="T63" fmla="*/ 1293257 h 2116"/>
                <a:gd name="T64" fmla="*/ 9685189 w 12672"/>
                <a:gd name="T65" fmla="*/ 1372842 h 2116"/>
                <a:gd name="T66" fmla="*/ 9694377 w 12672"/>
                <a:gd name="T67" fmla="*/ 1453958 h 2116"/>
                <a:gd name="T68" fmla="*/ 9700503 w 12672"/>
                <a:gd name="T69" fmla="*/ 1535839 h 2116"/>
                <a:gd name="T70" fmla="*/ 9702800 w 12672"/>
                <a:gd name="T71" fmla="*/ 1619250 h 2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grpFill/>
            <a:ln>
              <a:noFill/>
            </a:ln>
          </p:spPr>
          <p:txBody>
            <a:bodyPr/>
            <a:lstStyle/>
            <a:p>
              <a:pPr defTabSz="1126310">
                <a:defRPr/>
              </a:pPr>
              <a:endParaRPr lang="en-US" sz="2200">
                <a:solidFill>
                  <a:srgbClr val="000000"/>
                </a:solidFill>
                <a:ea typeface="ＭＳ Ｐゴシック" charset="-128"/>
                <a:cs typeface="+mn-cs"/>
              </a:endParaRPr>
            </a:p>
          </p:txBody>
        </p:sp>
      </p:grpSp>
      <p:sp>
        <p:nvSpPr>
          <p:cNvPr id="2052" name="Tijdelijke aanduiding voor titel 1">
            <a:extLst>
              <a:ext uri="{FF2B5EF4-FFF2-40B4-BE49-F238E27FC236}">
                <a16:creationId xmlns:a16="http://schemas.microsoft.com/office/drawing/2014/main" id="{7CE7C4AB-1F26-47FA-A08D-46103400A18F}"/>
              </a:ext>
            </a:extLst>
          </p:cNvPr>
          <p:cNvSpPr>
            <a:spLocks noGrp="1"/>
          </p:cNvSpPr>
          <p:nvPr>
            <p:ph type="title"/>
          </p:nvPr>
        </p:nvSpPr>
        <p:spPr bwMode="auto">
          <a:xfrm>
            <a:off x="1198563" y="1570038"/>
            <a:ext cx="11139487"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nl-NL" altLang="en-US"/>
              <a:t>Titelstijl van model bewerken</a:t>
            </a:r>
          </a:p>
        </p:txBody>
      </p:sp>
      <p:sp>
        <p:nvSpPr>
          <p:cNvPr id="2053" name="Tijdelijke aanduiding voor tekst 2">
            <a:extLst>
              <a:ext uri="{FF2B5EF4-FFF2-40B4-BE49-F238E27FC236}">
                <a16:creationId xmlns:a16="http://schemas.microsoft.com/office/drawing/2014/main" id="{381D72BE-AC9A-466E-BB1B-6A0FEA99BF31}"/>
              </a:ext>
            </a:extLst>
          </p:cNvPr>
          <p:cNvSpPr>
            <a:spLocks noGrp="1"/>
          </p:cNvSpPr>
          <p:nvPr>
            <p:ph type="body" idx="1"/>
          </p:nvPr>
        </p:nvSpPr>
        <p:spPr bwMode="auto">
          <a:xfrm>
            <a:off x="1198563" y="2617788"/>
            <a:ext cx="11139487" cy="654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nl-NL" altLang="en-US"/>
              <a:t>Klik om de tekststijl van het model te bewerken</a:t>
            </a:r>
          </a:p>
          <a:p>
            <a:pPr lvl="1"/>
            <a:r>
              <a:rPr lang="nl-NL" altLang="en-US"/>
              <a:t>Tweede niveau</a:t>
            </a:r>
          </a:p>
          <a:p>
            <a:pPr lvl="2"/>
            <a:r>
              <a:rPr lang="nl-NL" altLang="en-US"/>
              <a:t>Derde niveau</a:t>
            </a:r>
          </a:p>
          <a:p>
            <a:pPr lvl="3"/>
            <a:r>
              <a:rPr lang="nl-NL" altLang="en-US"/>
              <a:t>Vierde niveau</a:t>
            </a:r>
          </a:p>
          <a:p>
            <a:pPr lvl="4"/>
            <a:r>
              <a:rPr lang="nl-NL" altLang="en-US"/>
              <a:t>Vijfde niveau</a:t>
            </a:r>
          </a:p>
        </p:txBody>
      </p:sp>
    </p:spTree>
  </p:cSld>
  <p:clrMap bg1="lt1" tx1="dk1" bg2="lt2" tx2="dk2" accent1="accent1" accent2="accent2" accent3="accent3" accent4="accent4" accent5="accent5" accent6="accent6" hlink="hlink" folHlink="folHlink"/>
  <p:sldLayoutIdLst>
    <p:sldLayoutId id="2147485524" r:id="rId1"/>
    <p:sldLayoutId id="2147485525" r:id="rId2"/>
    <p:sldLayoutId id="2147485526" r:id="rId3"/>
    <p:sldLayoutId id="2147485527" r:id="rId4"/>
    <p:sldLayoutId id="2147485528" r:id="rId5"/>
    <p:sldLayoutId id="2147485540" r:id="rId6"/>
  </p:sldLayoutIdLst>
  <p:hf sldNum="0" hdr="0"/>
  <p:txStyles>
    <p:titleStyle>
      <a:lvl1pPr algn="l" defTabSz="1125538" rtl="0" eaLnBrk="0" fontAlgn="base" hangingPunct="0">
        <a:lnSpc>
          <a:spcPct val="90000"/>
        </a:lnSpc>
        <a:spcBef>
          <a:spcPct val="0"/>
        </a:spcBef>
        <a:spcAft>
          <a:spcPct val="0"/>
        </a:spcAft>
        <a:defRPr lang="de-DE" sz="3900" b="1" kern="1200">
          <a:solidFill>
            <a:srgbClr val="00A9F3"/>
          </a:solidFill>
          <a:latin typeface="Arial" charset="0"/>
          <a:ea typeface="Arial" charset="0"/>
          <a:cs typeface="Arial" charset="0"/>
        </a:defRPr>
      </a:lvl1pPr>
      <a:lvl2pPr algn="l" defTabSz="1125538" rtl="0" eaLnBrk="0" fontAlgn="base" hangingPunct="0">
        <a:lnSpc>
          <a:spcPct val="90000"/>
        </a:lnSpc>
        <a:spcBef>
          <a:spcPct val="0"/>
        </a:spcBef>
        <a:spcAft>
          <a:spcPct val="0"/>
        </a:spcAft>
        <a:defRPr sz="3900" b="1">
          <a:solidFill>
            <a:srgbClr val="00A9F3"/>
          </a:solidFill>
          <a:latin typeface="Arial" pitchFamily="34" charset="0"/>
          <a:ea typeface="Arial" charset="0"/>
          <a:cs typeface="Arial" pitchFamily="34" charset="0"/>
        </a:defRPr>
      </a:lvl2pPr>
      <a:lvl3pPr algn="l" defTabSz="1125538" rtl="0" eaLnBrk="0" fontAlgn="base" hangingPunct="0">
        <a:lnSpc>
          <a:spcPct val="90000"/>
        </a:lnSpc>
        <a:spcBef>
          <a:spcPct val="0"/>
        </a:spcBef>
        <a:spcAft>
          <a:spcPct val="0"/>
        </a:spcAft>
        <a:defRPr sz="3900" b="1">
          <a:solidFill>
            <a:srgbClr val="00A9F3"/>
          </a:solidFill>
          <a:latin typeface="Arial" pitchFamily="34" charset="0"/>
          <a:ea typeface="Arial" charset="0"/>
          <a:cs typeface="Arial" pitchFamily="34" charset="0"/>
        </a:defRPr>
      </a:lvl3pPr>
      <a:lvl4pPr algn="l" defTabSz="1125538" rtl="0" eaLnBrk="0" fontAlgn="base" hangingPunct="0">
        <a:lnSpc>
          <a:spcPct val="90000"/>
        </a:lnSpc>
        <a:spcBef>
          <a:spcPct val="0"/>
        </a:spcBef>
        <a:spcAft>
          <a:spcPct val="0"/>
        </a:spcAft>
        <a:defRPr sz="3900" b="1">
          <a:solidFill>
            <a:srgbClr val="00A9F3"/>
          </a:solidFill>
          <a:latin typeface="Arial" pitchFamily="34" charset="0"/>
          <a:ea typeface="Arial" charset="0"/>
          <a:cs typeface="Arial" pitchFamily="34" charset="0"/>
        </a:defRPr>
      </a:lvl4pPr>
      <a:lvl5pPr algn="l" defTabSz="1125538" rtl="0" eaLnBrk="0" fontAlgn="base" hangingPunct="0">
        <a:lnSpc>
          <a:spcPct val="90000"/>
        </a:lnSpc>
        <a:spcBef>
          <a:spcPct val="0"/>
        </a:spcBef>
        <a:spcAft>
          <a:spcPct val="0"/>
        </a:spcAft>
        <a:defRPr sz="3900" b="1">
          <a:solidFill>
            <a:srgbClr val="00A9F3"/>
          </a:solidFill>
          <a:latin typeface="Arial" pitchFamily="34" charset="0"/>
          <a:ea typeface="Arial" charset="0"/>
          <a:cs typeface="Arial" pitchFamily="34" charset="0"/>
        </a:defRPr>
      </a:lvl5pPr>
      <a:lvl6pPr marL="564134" algn="l" defTabSz="1126310" rtl="0" eaLnBrk="1" fontAlgn="base" hangingPunct="1">
        <a:lnSpc>
          <a:spcPct val="90000"/>
        </a:lnSpc>
        <a:spcBef>
          <a:spcPct val="0"/>
        </a:spcBef>
        <a:spcAft>
          <a:spcPct val="0"/>
        </a:spcAft>
        <a:defRPr sz="3900" b="1">
          <a:solidFill>
            <a:srgbClr val="00A9F3"/>
          </a:solidFill>
          <a:latin typeface="Arial" pitchFamily="34" charset="0"/>
          <a:cs typeface="Arial" pitchFamily="34" charset="0"/>
        </a:defRPr>
      </a:lvl6pPr>
      <a:lvl7pPr marL="1128268" algn="l" defTabSz="1126310" rtl="0" eaLnBrk="1" fontAlgn="base" hangingPunct="1">
        <a:lnSpc>
          <a:spcPct val="90000"/>
        </a:lnSpc>
        <a:spcBef>
          <a:spcPct val="0"/>
        </a:spcBef>
        <a:spcAft>
          <a:spcPct val="0"/>
        </a:spcAft>
        <a:defRPr sz="3900" b="1">
          <a:solidFill>
            <a:srgbClr val="00A9F3"/>
          </a:solidFill>
          <a:latin typeface="Arial" pitchFamily="34" charset="0"/>
          <a:cs typeface="Arial" pitchFamily="34" charset="0"/>
        </a:defRPr>
      </a:lvl7pPr>
      <a:lvl8pPr marL="1692403" algn="l" defTabSz="1126310" rtl="0" eaLnBrk="1" fontAlgn="base" hangingPunct="1">
        <a:lnSpc>
          <a:spcPct val="90000"/>
        </a:lnSpc>
        <a:spcBef>
          <a:spcPct val="0"/>
        </a:spcBef>
        <a:spcAft>
          <a:spcPct val="0"/>
        </a:spcAft>
        <a:defRPr sz="3900" b="1">
          <a:solidFill>
            <a:srgbClr val="00A9F3"/>
          </a:solidFill>
          <a:latin typeface="Arial" pitchFamily="34" charset="0"/>
          <a:cs typeface="Arial" pitchFamily="34" charset="0"/>
        </a:defRPr>
      </a:lvl8pPr>
      <a:lvl9pPr marL="2256537" algn="l" defTabSz="1126310" rtl="0" eaLnBrk="1" fontAlgn="base" hangingPunct="1">
        <a:lnSpc>
          <a:spcPct val="90000"/>
        </a:lnSpc>
        <a:spcBef>
          <a:spcPct val="0"/>
        </a:spcBef>
        <a:spcAft>
          <a:spcPct val="0"/>
        </a:spcAft>
        <a:defRPr sz="3900" b="1">
          <a:solidFill>
            <a:srgbClr val="00A9F3"/>
          </a:solidFill>
          <a:latin typeface="Arial" pitchFamily="34" charset="0"/>
          <a:cs typeface="Arial" pitchFamily="34" charset="0"/>
        </a:defRPr>
      </a:lvl9pPr>
    </p:titleStyle>
    <p:bodyStyle>
      <a:lvl1pPr marL="330200" indent="-330200" algn="l" defTabSz="1125538" rtl="0" eaLnBrk="0" fontAlgn="base" hangingPunct="0">
        <a:lnSpc>
          <a:spcPct val="90000"/>
        </a:lnSpc>
        <a:spcBef>
          <a:spcPts val="588"/>
        </a:spcBef>
        <a:spcAft>
          <a:spcPct val="0"/>
        </a:spcAft>
        <a:buClr>
          <a:srgbClr val="00A9F3"/>
        </a:buClr>
        <a:buSzPct val="80000"/>
        <a:buFont typeface="Arial" panose="020B0604020202020204" pitchFamily="34" charset="0"/>
        <a:buChar char="•"/>
        <a:defRPr sz="3000" kern="1200">
          <a:solidFill>
            <a:schemeClr val="tx1"/>
          </a:solidFill>
          <a:latin typeface="Arial" charset="0"/>
          <a:ea typeface="Arial" charset="0"/>
          <a:cs typeface="Arial" charset="0"/>
        </a:defRPr>
      </a:lvl1pPr>
      <a:lvl2pPr marL="665163" indent="-331788" algn="l" defTabSz="1125538" rtl="0" eaLnBrk="0" fontAlgn="base" hangingPunct="0">
        <a:lnSpc>
          <a:spcPct val="90000"/>
        </a:lnSpc>
        <a:spcBef>
          <a:spcPts val="538"/>
        </a:spcBef>
        <a:spcAft>
          <a:spcPct val="0"/>
        </a:spcAft>
        <a:buClr>
          <a:srgbClr val="00A9F3"/>
        </a:buClr>
        <a:buSzPct val="80000"/>
        <a:buFont typeface="Arial" panose="020B0604020202020204" pitchFamily="34" charset="0"/>
        <a:buChar char="•"/>
        <a:defRPr sz="2700" kern="1200">
          <a:solidFill>
            <a:schemeClr val="tx1"/>
          </a:solidFill>
          <a:latin typeface="Arial" charset="0"/>
          <a:ea typeface="Arial" charset="0"/>
          <a:cs typeface="Arial" charset="0"/>
        </a:defRPr>
      </a:lvl2pPr>
      <a:lvl3pPr marL="998538" indent="-331788" algn="l" defTabSz="1125538" rtl="0" eaLnBrk="0" fontAlgn="base" hangingPunct="0">
        <a:lnSpc>
          <a:spcPct val="90000"/>
        </a:lnSpc>
        <a:spcBef>
          <a:spcPts val="500"/>
        </a:spcBef>
        <a:spcAft>
          <a:spcPct val="0"/>
        </a:spcAft>
        <a:buClr>
          <a:srgbClr val="00A9F3"/>
        </a:buClr>
        <a:buSzPct val="80000"/>
        <a:buFont typeface="Arial" panose="020B0604020202020204" pitchFamily="34" charset="0"/>
        <a:buChar char="•"/>
        <a:defRPr sz="2500" kern="1200">
          <a:solidFill>
            <a:schemeClr val="tx1"/>
          </a:solidFill>
          <a:latin typeface="Arial" charset="0"/>
          <a:ea typeface="Arial" charset="0"/>
          <a:cs typeface="Arial" charset="0"/>
        </a:defRPr>
      </a:lvl3pPr>
      <a:lvl4pPr marL="1331913" indent="-331788" algn="l" defTabSz="1125538" rtl="0" eaLnBrk="0" fontAlgn="base" hangingPunct="0">
        <a:lnSpc>
          <a:spcPct val="90000"/>
        </a:lnSpc>
        <a:spcBef>
          <a:spcPts val="450"/>
        </a:spcBef>
        <a:spcAft>
          <a:spcPct val="0"/>
        </a:spcAft>
        <a:buClr>
          <a:srgbClr val="00A9F3"/>
        </a:buClr>
        <a:buSzPct val="80000"/>
        <a:buFont typeface="Arial" panose="020B0604020202020204" pitchFamily="34" charset="0"/>
        <a:buChar char="•"/>
        <a:defRPr kern="1200">
          <a:solidFill>
            <a:schemeClr val="tx1"/>
          </a:solidFill>
          <a:latin typeface="Arial" charset="0"/>
          <a:ea typeface="Arial" charset="0"/>
          <a:cs typeface="Arial" charset="0"/>
        </a:defRPr>
      </a:lvl4pPr>
      <a:lvl5pPr marL="1663700" indent="-330200" algn="l" defTabSz="1125538" rtl="0" eaLnBrk="0" fontAlgn="base" hangingPunct="0">
        <a:lnSpc>
          <a:spcPct val="90000"/>
        </a:lnSpc>
        <a:spcBef>
          <a:spcPts val="400"/>
        </a:spcBef>
        <a:spcAft>
          <a:spcPct val="0"/>
        </a:spcAft>
        <a:buClr>
          <a:srgbClr val="00A9F3"/>
        </a:buClr>
        <a:buSzPct val="80000"/>
        <a:buFont typeface="Arial" panose="020B0604020202020204" pitchFamily="34" charset="0"/>
        <a:buChar char="•"/>
        <a:defRPr sz="2000" kern="1200">
          <a:solidFill>
            <a:schemeClr val="tx1"/>
          </a:solidFill>
          <a:latin typeface="Arial" charset="0"/>
          <a:ea typeface="Arial" charset="0"/>
          <a:cs typeface="Arial" charset="0"/>
        </a:defRPr>
      </a:lvl5pPr>
      <a:lvl6pPr marL="3102582" indent="-282054" algn="l" defTabSz="1128212" rtl="0" eaLnBrk="1" latinLnBrk="0" hangingPunct="1">
        <a:lnSpc>
          <a:spcPct val="90000"/>
        </a:lnSpc>
        <a:spcBef>
          <a:spcPts val="617"/>
        </a:spcBef>
        <a:buFont typeface="Arial"/>
        <a:buChar char="•"/>
        <a:defRPr sz="2200" kern="1200">
          <a:solidFill>
            <a:schemeClr val="tx1"/>
          </a:solidFill>
          <a:latin typeface="+mn-lt"/>
          <a:ea typeface="+mn-ea"/>
          <a:cs typeface="+mn-cs"/>
        </a:defRPr>
      </a:lvl6pPr>
      <a:lvl7pPr marL="3666689" indent="-282054" algn="l" defTabSz="1128212" rtl="0" eaLnBrk="1" latinLnBrk="0" hangingPunct="1">
        <a:lnSpc>
          <a:spcPct val="90000"/>
        </a:lnSpc>
        <a:spcBef>
          <a:spcPts val="617"/>
        </a:spcBef>
        <a:buFont typeface="Arial"/>
        <a:buChar char="•"/>
        <a:defRPr sz="2200" kern="1200">
          <a:solidFill>
            <a:schemeClr val="tx1"/>
          </a:solidFill>
          <a:latin typeface="+mn-lt"/>
          <a:ea typeface="+mn-ea"/>
          <a:cs typeface="+mn-cs"/>
        </a:defRPr>
      </a:lvl7pPr>
      <a:lvl8pPr marL="4230795" indent="-282054" algn="l" defTabSz="1128212" rtl="0" eaLnBrk="1" latinLnBrk="0" hangingPunct="1">
        <a:lnSpc>
          <a:spcPct val="90000"/>
        </a:lnSpc>
        <a:spcBef>
          <a:spcPts val="617"/>
        </a:spcBef>
        <a:buFont typeface="Arial"/>
        <a:buChar char="•"/>
        <a:defRPr sz="2200" kern="1200">
          <a:solidFill>
            <a:schemeClr val="tx1"/>
          </a:solidFill>
          <a:latin typeface="+mn-lt"/>
          <a:ea typeface="+mn-ea"/>
          <a:cs typeface="+mn-cs"/>
        </a:defRPr>
      </a:lvl8pPr>
      <a:lvl9pPr marL="4794901" indent="-282054" algn="l" defTabSz="1128212" rtl="0" eaLnBrk="1" latinLnBrk="0" hangingPunct="1">
        <a:lnSpc>
          <a:spcPct val="90000"/>
        </a:lnSpc>
        <a:spcBef>
          <a:spcPts val="617"/>
        </a:spcBef>
        <a:buFont typeface="Arial"/>
        <a:buChar char="•"/>
        <a:defRPr sz="2200" kern="1200">
          <a:solidFill>
            <a:schemeClr val="tx1"/>
          </a:solidFill>
          <a:latin typeface="+mn-lt"/>
          <a:ea typeface="+mn-ea"/>
          <a:cs typeface="+mn-cs"/>
        </a:defRPr>
      </a:lvl9pPr>
    </p:bodyStyle>
    <p:otherStyle>
      <a:defPPr>
        <a:defRPr lang="nl-NL"/>
      </a:defPPr>
      <a:lvl1pPr marL="0" algn="l" defTabSz="1128212" rtl="0" eaLnBrk="1" latinLnBrk="0" hangingPunct="1">
        <a:defRPr sz="2200" kern="1200">
          <a:solidFill>
            <a:schemeClr val="tx1"/>
          </a:solidFill>
          <a:latin typeface="+mn-lt"/>
          <a:ea typeface="+mn-ea"/>
          <a:cs typeface="+mn-cs"/>
        </a:defRPr>
      </a:lvl1pPr>
      <a:lvl2pPr marL="564107" algn="l" defTabSz="1128212" rtl="0" eaLnBrk="1" latinLnBrk="0" hangingPunct="1">
        <a:defRPr sz="2200" kern="1200">
          <a:solidFill>
            <a:schemeClr val="tx1"/>
          </a:solidFill>
          <a:latin typeface="+mn-lt"/>
          <a:ea typeface="+mn-ea"/>
          <a:cs typeface="+mn-cs"/>
        </a:defRPr>
      </a:lvl2pPr>
      <a:lvl3pPr marL="1128212" algn="l" defTabSz="1128212" rtl="0" eaLnBrk="1" latinLnBrk="0" hangingPunct="1">
        <a:defRPr sz="2200" kern="1200">
          <a:solidFill>
            <a:schemeClr val="tx1"/>
          </a:solidFill>
          <a:latin typeface="+mn-lt"/>
          <a:ea typeface="+mn-ea"/>
          <a:cs typeface="+mn-cs"/>
        </a:defRPr>
      </a:lvl3pPr>
      <a:lvl4pPr marL="1692317" algn="l" defTabSz="1128212" rtl="0" eaLnBrk="1" latinLnBrk="0" hangingPunct="1">
        <a:defRPr sz="2200" kern="1200">
          <a:solidFill>
            <a:schemeClr val="tx1"/>
          </a:solidFill>
          <a:latin typeface="+mn-lt"/>
          <a:ea typeface="+mn-ea"/>
          <a:cs typeface="+mn-cs"/>
        </a:defRPr>
      </a:lvl4pPr>
      <a:lvl5pPr marL="2256425" algn="l" defTabSz="1128212" rtl="0" eaLnBrk="1" latinLnBrk="0" hangingPunct="1">
        <a:defRPr sz="2200" kern="1200">
          <a:solidFill>
            <a:schemeClr val="tx1"/>
          </a:solidFill>
          <a:latin typeface="+mn-lt"/>
          <a:ea typeface="+mn-ea"/>
          <a:cs typeface="+mn-cs"/>
        </a:defRPr>
      </a:lvl5pPr>
      <a:lvl6pPr marL="2820529" algn="l" defTabSz="1128212" rtl="0" eaLnBrk="1" latinLnBrk="0" hangingPunct="1">
        <a:defRPr sz="2200" kern="1200">
          <a:solidFill>
            <a:schemeClr val="tx1"/>
          </a:solidFill>
          <a:latin typeface="+mn-lt"/>
          <a:ea typeface="+mn-ea"/>
          <a:cs typeface="+mn-cs"/>
        </a:defRPr>
      </a:lvl6pPr>
      <a:lvl7pPr marL="3384635" algn="l" defTabSz="1128212" rtl="0" eaLnBrk="1" latinLnBrk="0" hangingPunct="1">
        <a:defRPr sz="2200" kern="1200">
          <a:solidFill>
            <a:schemeClr val="tx1"/>
          </a:solidFill>
          <a:latin typeface="+mn-lt"/>
          <a:ea typeface="+mn-ea"/>
          <a:cs typeface="+mn-cs"/>
        </a:defRPr>
      </a:lvl7pPr>
      <a:lvl8pPr marL="3948741" algn="l" defTabSz="1128212" rtl="0" eaLnBrk="1" latinLnBrk="0" hangingPunct="1">
        <a:defRPr sz="2200" kern="1200">
          <a:solidFill>
            <a:schemeClr val="tx1"/>
          </a:solidFill>
          <a:latin typeface="+mn-lt"/>
          <a:ea typeface="+mn-ea"/>
          <a:cs typeface="+mn-cs"/>
        </a:defRPr>
      </a:lvl8pPr>
      <a:lvl9pPr marL="4512849" algn="l" defTabSz="1128212" rtl="0" eaLnBrk="1" latinLnBrk="0" hangingPunct="1">
        <a:defRPr sz="2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hyperlink" Target="http://www.gemmaonline.nl/index.php/Bedrijfsprocessen_omgevingswe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437" name="Groep 8">
            <a:extLst>
              <a:ext uri="{FF2B5EF4-FFF2-40B4-BE49-F238E27FC236}">
                <a16:creationId xmlns:a16="http://schemas.microsoft.com/office/drawing/2014/main" id="{3F5A0638-307F-4F61-BD07-6943A7907E7D}"/>
              </a:ext>
            </a:extLst>
          </p:cNvPr>
          <p:cNvGrpSpPr>
            <a:grpSpLocks/>
          </p:cNvGrpSpPr>
          <p:nvPr/>
        </p:nvGrpSpPr>
        <p:grpSpPr bwMode="auto">
          <a:xfrm>
            <a:off x="0" y="1680498"/>
            <a:ext cx="681116" cy="711460"/>
            <a:chOff x="-41447" y="2789448"/>
            <a:chExt cx="973546" cy="1090233"/>
          </a:xfrm>
        </p:grpSpPr>
        <p:sp>
          <p:nvSpPr>
            <p:cNvPr id="16454" name="Freeform 17">
              <a:extLst>
                <a:ext uri="{FF2B5EF4-FFF2-40B4-BE49-F238E27FC236}">
                  <a16:creationId xmlns:a16="http://schemas.microsoft.com/office/drawing/2014/main" id="{07105252-65DB-40FA-B08D-DC856F2A76C2}"/>
                </a:ext>
              </a:extLst>
            </p:cNvPr>
            <p:cNvSpPr>
              <a:spLocks noChangeAspect="1" noEditPoints="1"/>
            </p:cNvSpPr>
            <p:nvPr/>
          </p:nvSpPr>
          <p:spPr bwMode="gray">
            <a:xfrm>
              <a:off x="224724" y="2789448"/>
              <a:ext cx="519112" cy="468313"/>
            </a:xfrm>
            <a:custGeom>
              <a:avLst/>
              <a:gdLst>
                <a:gd name="T0" fmla="*/ 2147483646 w 82"/>
                <a:gd name="T1" fmla="*/ 2147483646 h 74"/>
                <a:gd name="T2" fmla="*/ 2147483646 w 82"/>
                <a:gd name="T3" fmla="*/ 2147483646 h 74"/>
                <a:gd name="T4" fmla="*/ 2147483646 w 82"/>
                <a:gd name="T5" fmla="*/ 2147483646 h 74"/>
                <a:gd name="T6" fmla="*/ 2147483646 w 82"/>
                <a:gd name="T7" fmla="*/ 2147483646 h 74"/>
                <a:gd name="T8" fmla="*/ 2147483646 w 82"/>
                <a:gd name="T9" fmla="*/ 2147483646 h 74"/>
                <a:gd name="T10" fmla="*/ 2147483646 w 82"/>
                <a:gd name="T11" fmla="*/ 2147483646 h 74"/>
                <a:gd name="T12" fmla="*/ 2147483646 w 82"/>
                <a:gd name="T13" fmla="*/ 0 h 74"/>
                <a:gd name="T14" fmla="*/ 2147483646 w 82"/>
                <a:gd name="T15" fmla="*/ 2147483646 h 74"/>
                <a:gd name="T16" fmla="*/ 2147483646 w 82"/>
                <a:gd name="T17" fmla="*/ 2147483646 h 74"/>
                <a:gd name="T18" fmla="*/ 2147483646 w 82"/>
                <a:gd name="T19" fmla="*/ 2147483646 h 74"/>
                <a:gd name="T20" fmla="*/ 2147483646 w 82"/>
                <a:gd name="T21" fmla="*/ 2147483646 h 74"/>
                <a:gd name="T22" fmla="*/ 2147483646 w 82"/>
                <a:gd name="T23" fmla="*/ 2147483646 h 74"/>
                <a:gd name="T24" fmla="*/ 2147483646 w 82"/>
                <a:gd name="T25" fmla="*/ 2147483646 h 74"/>
                <a:gd name="T26" fmla="*/ 0 w 82"/>
                <a:gd name="T27" fmla="*/ 2147483646 h 74"/>
                <a:gd name="T28" fmla="*/ 0 w 82"/>
                <a:gd name="T29" fmla="*/ 2147483646 h 74"/>
                <a:gd name="T30" fmla="*/ 2147483646 w 82"/>
                <a:gd name="T31" fmla="*/ 2147483646 h 74"/>
                <a:gd name="T32" fmla="*/ 2147483646 w 82"/>
                <a:gd name="T33" fmla="*/ 2147483646 h 74"/>
                <a:gd name="T34" fmla="*/ 2147483646 w 82"/>
                <a:gd name="T35" fmla="*/ 2147483646 h 74"/>
                <a:gd name="T36" fmla="*/ 2147483646 w 82"/>
                <a:gd name="T37" fmla="*/ 2147483646 h 74"/>
                <a:gd name="T38" fmla="*/ 2147483646 w 82"/>
                <a:gd name="T39" fmla="*/ 2147483646 h 74"/>
                <a:gd name="T40" fmla="*/ 2147483646 w 82"/>
                <a:gd name="T41" fmla="*/ 2147483646 h 74"/>
                <a:gd name="T42" fmla="*/ 2147483646 w 82"/>
                <a:gd name="T43" fmla="*/ 2147483646 h 74"/>
                <a:gd name="T44" fmla="*/ 2147483646 w 82"/>
                <a:gd name="T45" fmla="*/ 2147483646 h 74"/>
                <a:gd name="T46" fmla="*/ 2147483646 w 82"/>
                <a:gd name="T47" fmla="*/ 2147483646 h 74"/>
                <a:gd name="T48" fmla="*/ 2147483646 w 82"/>
                <a:gd name="T49" fmla="*/ 2147483646 h 74"/>
                <a:gd name="T50" fmla="*/ 2147483646 w 82"/>
                <a:gd name="T51" fmla="*/ 2147483646 h 74"/>
                <a:gd name="T52" fmla="*/ 2147483646 w 82"/>
                <a:gd name="T53" fmla="*/ 2147483646 h 74"/>
                <a:gd name="T54" fmla="*/ 2147483646 w 82"/>
                <a:gd name="T55" fmla="*/ 2147483646 h 74"/>
                <a:gd name="T56" fmla="*/ 2147483646 w 82"/>
                <a:gd name="T57" fmla="*/ 2147483646 h 74"/>
                <a:gd name="T58" fmla="*/ 2147483646 w 82"/>
                <a:gd name="T59" fmla="*/ 2147483646 h 74"/>
                <a:gd name="T60" fmla="*/ 2147483646 w 82"/>
                <a:gd name="T61" fmla="*/ 2147483646 h 7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82" h="74">
                  <a:moveTo>
                    <a:pt x="51" y="55"/>
                  </a:moveTo>
                  <a:cubicBezTo>
                    <a:pt x="40" y="51"/>
                    <a:pt x="37" y="48"/>
                    <a:pt x="37" y="42"/>
                  </a:cubicBezTo>
                  <a:cubicBezTo>
                    <a:pt x="37" y="38"/>
                    <a:pt x="40" y="39"/>
                    <a:pt x="42" y="32"/>
                  </a:cubicBezTo>
                  <a:cubicBezTo>
                    <a:pt x="42" y="29"/>
                    <a:pt x="45" y="31"/>
                    <a:pt x="46" y="25"/>
                  </a:cubicBezTo>
                  <a:cubicBezTo>
                    <a:pt x="46" y="22"/>
                    <a:pt x="44" y="21"/>
                    <a:pt x="44" y="21"/>
                  </a:cubicBezTo>
                  <a:cubicBezTo>
                    <a:pt x="44" y="21"/>
                    <a:pt x="45" y="17"/>
                    <a:pt x="45" y="14"/>
                  </a:cubicBezTo>
                  <a:cubicBezTo>
                    <a:pt x="45" y="10"/>
                    <a:pt x="43" y="0"/>
                    <a:pt x="29" y="0"/>
                  </a:cubicBezTo>
                  <a:cubicBezTo>
                    <a:pt x="15" y="0"/>
                    <a:pt x="12" y="10"/>
                    <a:pt x="12" y="14"/>
                  </a:cubicBezTo>
                  <a:cubicBezTo>
                    <a:pt x="13" y="17"/>
                    <a:pt x="13" y="21"/>
                    <a:pt x="13" y="21"/>
                  </a:cubicBezTo>
                  <a:cubicBezTo>
                    <a:pt x="13" y="21"/>
                    <a:pt x="12" y="22"/>
                    <a:pt x="12" y="25"/>
                  </a:cubicBezTo>
                  <a:cubicBezTo>
                    <a:pt x="12" y="31"/>
                    <a:pt x="15" y="29"/>
                    <a:pt x="16" y="32"/>
                  </a:cubicBezTo>
                  <a:cubicBezTo>
                    <a:pt x="17" y="39"/>
                    <a:pt x="20" y="38"/>
                    <a:pt x="20" y="42"/>
                  </a:cubicBezTo>
                  <a:cubicBezTo>
                    <a:pt x="20" y="48"/>
                    <a:pt x="17" y="51"/>
                    <a:pt x="7" y="55"/>
                  </a:cubicBezTo>
                  <a:cubicBezTo>
                    <a:pt x="5" y="55"/>
                    <a:pt x="3" y="56"/>
                    <a:pt x="0" y="57"/>
                  </a:cubicBezTo>
                  <a:cubicBezTo>
                    <a:pt x="0" y="74"/>
                    <a:pt x="0" y="74"/>
                    <a:pt x="0" y="74"/>
                  </a:cubicBezTo>
                  <a:cubicBezTo>
                    <a:pt x="66" y="74"/>
                    <a:pt x="66" y="74"/>
                    <a:pt x="66" y="74"/>
                  </a:cubicBezTo>
                  <a:cubicBezTo>
                    <a:pt x="66" y="74"/>
                    <a:pt x="66" y="68"/>
                    <a:pt x="66" y="65"/>
                  </a:cubicBezTo>
                  <a:cubicBezTo>
                    <a:pt x="66" y="62"/>
                    <a:pt x="61" y="59"/>
                    <a:pt x="51" y="55"/>
                  </a:cubicBezTo>
                  <a:close/>
                  <a:moveTo>
                    <a:pt x="70" y="33"/>
                  </a:moveTo>
                  <a:cubicBezTo>
                    <a:pt x="70" y="20"/>
                    <a:pt x="70" y="20"/>
                    <a:pt x="70" y="20"/>
                  </a:cubicBezTo>
                  <a:cubicBezTo>
                    <a:pt x="61" y="20"/>
                    <a:pt x="61" y="20"/>
                    <a:pt x="61" y="20"/>
                  </a:cubicBezTo>
                  <a:cubicBezTo>
                    <a:pt x="61" y="33"/>
                    <a:pt x="61" y="33"/>
                    <a:pt x="61" y="33"/>
                  </a:cubicBezTo>
                  <a:cubicBezTo>
                    <a:pt x="49" y="33"/>
                    <a:pt x="49" y="33"/>
                    <a:pt x="49" y="33"/>
                  </a:cubicBezTo>
                  <a:cubicBezTo>
                    <a:pt x="49" y="41"/>
                    <a:pt x="49" y="41"/>
                    <a:pt x="49" y="41"/>
                  </a:cubicBezTo>
                  <a:cubicBezTo>
                    <a:pt x="61" y="41"/>
                    <a:pt x="61" y="41"/>
                    <a:pt x="61" y="41"/>
                  </a:cubicBezTo>
                  <a:cubicBezTo>
                    <a:pt x="61" y="53"/>
                    <a:pt x="61" y="53"/>
                    <a:pt x="61" y="53"/>
                  </a:cubicBezTo>
                  <a:cubicBezTo>
                    <a:pt x="70" y="53"/>
                    <a:pt x="70" y="53"/>
                    <a:pt x="70" y="53"/>
                  </a:cubicBezTo>
                  <a:cubicBezTo>
                    <a:pt x="70" y="41"/>
                    <a:pt x="70" y="41"/>
                    <a:pt x="70" y="41"/>
                  </a:cubicBezTo>
                  <a:cubicBezTo>
                    <a:pt x="82" y="41"/>
                    <a:pt x="82" y="41"/>
                    <a:pt x="82" y="41"/>
                  </a:cubicBezTo>
                  <a:cubicBezTo>
                    <a:pt x="82" y="33"/>
                    <a:pt x="82" y="33"/>
                    <a:pt x="82" y="33"/>
                  </a:cubicBezTo>
                  <a:lnTo>
                    <a:pt x="70" y="33"/>
                  </a:lnTo>
                  <a:close/>
                </a:path>
              </a:pathLst>
            </a:custGeom>
            <a:solidFill>
              <a:srgbClr val="002C6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455" name="TextBox 49">
              <a:extLst>
                <a:ext uri="{FF2B5EF4-FFF2-40B4-BE49-F238E27FC236}">
                  <a16:creationId xmlns:a16="http://schemas.microsoft.com/office/drawing/2014/main" id="{3D7E03F9-23C1-41DD-B93F-FFC024A1D184}"/>
                </a:ext>
              </a:extLst>
            </p:cNvPr>
            <p:cNvSpPr txBox="1">
              <a:spLocks noChangeArrowheads="1"/>
            </p:cNvSpPr>
            <p:nvPr/>
          </p:nvSpPr>
          <p:spPr bwMode="auto">
            <a:xfrm>
              <a:off x="-41447" y="3313721"/>
              <a:ext cx="973546" cy="56596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r>
                <a:rPr lang="nl-NL" altLang="nl-NL" sz="900" b="1" dirty="0"/>
                <a:t>Klantverwachting</a:t>
              </a:r>
            </a:p>
          </p:txBody>
        </p:sp>
      </p:grpSp>
      <p:grpSp>
        <p:nvGrpSpPr>
          <p:cNvPr id="16436" name="Groep 15">
            <a:extLst>
              <a:ext uri="{FF2B5EF4-FFF2-40B4-BE49-F238E27FC236}">
                <a16:creationId xmlns:a16="http://schemas.microsoft.com/office/drawing/2014/main" id="{35EF5473-D225-4156-95DF-BDE784C1F945}"/>
              </a:ext>
            </a:extLst>
          </p:cNvPr>
          <p:cNvGrpSpPr>
            <a:grpSpLocks/>
          </p:cNvGrpSpPr>
          <p:nvPr/>
        </p:nvGrpSpPr>
        <p:grpSpPr bwMode="auto">
          <a:xfrm>
            <a:off x="-66072" y="8002111"/>
            <a:ext cx="778704" cy="669617"/>
            <a:chOff x="31178" y="7556197"/>
            <a:chExt cx="1011390" cy="874843"/>
          </a:xfrm>
        </p:grpSpPr>
        <p:sp>
          <p:nvSpPr>
            <p:cNvPr id="39" name="Freeform 5">
              <a:extLst>
                <a:ext uri="{FF2B5EF4-FFF2-40B4-BE49-F238E27FC236}">
                  <a16:creationId xmlns:a16="http://schemas.microsoft.com/office/drawing/2014/main" id="{21A56558-4932-41DF-88A3-405B301BC9AB}"/>
                </a:ext>
              </a:extLst>
            </p:cNvPr>
            <p:cNvSpPr>
              <a:spLocks noChangeAspect="1" noEditPoints="1"/>
            </p:cNvSpPr>
            <p:nvPr/>
          </p:nvSpPr>
          <p:spPr bwMode="gray">
            <a:xfrm>
              <a:off x="345875" y="7556197"/>
              <a:ext cx="392937" cy="413212"/>
            </a:xfrm>
            <a:custGeom>
              <a:avLst/>
              <a:gdLst/>
              <a:ahLst/>
              <a:cxnLst>
                <a:cxn ang="0">
                  <a:pos x="84" y="0"/>
                </a:cxn>
                <a:cxn ang="0">
                  <a:pos x="1" y="95"/>
                </a:cxn>
                <a:cxn ang="0">
                  <a:pos x="84" y="80"/>
                </a:cxn>
                <a:cxn ang="0">
                  <a:pos x="80" y="76"/>
                </a:cxn>
                <a:cxn ang="0">
                  <a:pos x="82" y="74"/>
                </a:cxn>
                <a:cxn ang="0">
                  <a:pos x="82" y="69"/>
                </a:cxn>
                <a:cxn ang="0">
                  <a:pos x="78" y="80"/>
                </a:cxn>
                <a:cxn ang="0">
                  <a:pos x="73" y="76"/>
                </a:cxn>
                <a:cxn ang="0">
                  <a:pos x="75" y="69"/>
                </a:cxn>
                <a:cxn ang="0">
                  <a:pos x="13" y="7"/>
                </a:cxn>
                <a:cxn ang="0">
                  <a:pos x="80" y="55"/>
                </a:cxn>
                <a:cxn ang="0">
                  <a:pos x="69" y="74"/>
                </a:cxn>
                <a:cxn ang="0">
                  <a:pos x="68" y="69"/>
                </a:cxn>
                <a:cxn ang="0">
                  <a:pos x="64" y="77"/>
                </a:cxn>
                <a:cxn ang="0">
                  <a:pos x="59" y="77"/>
                </a:cxn>
                <a:cxn ang="0">
                  <a:pos x="58" y="69"/>
                </a:cxn>
                <a:cxn ang="0">
                  <a:pos x="59" y="74"/>
                </a:cxn>
                <a:cxn ang="0">
                  <a:pos x="57" y="81"/>
                </a:cxn>
                <a:cxn ang="0">
                  <a:pos x="52" y="74"/>
                </a:cxn>
                <a:cxn ang="0">
                  <a:pos x="56" y="70"/>
                </a:cxn>
                <a:cxn ang="0">
                  <a:pos x="46" y="76"/>
                </a:cxn>
                <a:cxn ang="0">
                  <a:pos x="46" y="81"/>
                </a:cxn>
                <a:cxn ang="0">
                  <a:pos x="45" y="70"/>
                </a:cxn>
                <a:cxn ang="0">
                  <a:pos x="49" y="74"/>
                </a:cxn>
                <a:cxn ang="0">
                  <a:pos x="44" y="77"/>
                </a:cxn>
                <a:cxn ang="0">
                  <a:pos x="39" y="77"/>
                </a:cxn>
                <a:cxn ang="0">
                  <a:pos x="43" y="70"/>
                </a:cxn>
                <a:cxn ang="0">
                  <a:pos x="32" y="77"/>
                </a:cxn>
                <a:cxn ang="0">
                  <a:pos x="36" y="81"/>
                </a:cxn>
                <a:cxn ang="0">
                  <a:pos x="31" y="70"/>
                </a:cxn>
                <a:cxn ang="0">
                  <a:pos x="36" y="74"/>
                </a:cxn>
                <a:cxn ang="0">
                  <a:pos x="30" y="76"/>
                </a:cxn>
                <a:cxn ang="0">
                  <a:pos x="25" y="80"/>
                </a:cxn>
                <a:cxn ang="0">
                  <a:pos x="29" y="69"/>
                </a:cxn>
                <a:cxn ang="0">
                  <a:pos x="25" y="73"/>
                </a:cxn>
                <a:cxn ang="0">
                  <a:pos x="18" y="73"/>
                </a:cxn>
                <a:cxn ang="0">
                  <a:pos x="12" y="70"/>
                </a:cxn>
                <a:cxn ang="0">
                  <a:pos x="16" y="74"/>
                </a:cxn>
                <a:cxn ang="0">
                  <a:pos x="12" y="76"/>
                </a:cxn>
                <a:cxn ang="0">
                  <a:pos x="11" y="81"/>
                </a:cxn>
                <a:cxn ang="0">
                  <a:pos x="11" y="87"/>
                </a:cxn>
                <a:cxn ang="0">
                  <a:pos x="14" y="83"/>
                </a:cxn>
                <a:cxn ang="0">
                  <a:pos x="16" y="87"/>
                </a:cxn>
                <a:cxn ang="0">
                  <a:pos x="22" y="87"/>
                </a:cxn>
                <a:cxn ang="0">
                  <a:pos x="19" y="76"/>
                </a:cxn>
                <a:cxn ang="0">
                  <a:pos x="65" y="87"/>
                </a:cxn>
                <a:cxn ang="0">
                  <a:pos x="65" y="82"/>
                </a:cxn>
                <a:cxn ang="0">
                  <a:pos x="65" y="77"/>
                </a:cxn>
                <a:cxn ang="0">
                  <a:pos x="70" y="81"/>
                </a:cxn>
                <a:cxn ang="0">
                  <a:pos x="68" y="87"/>
                </a:cxn>
                <a:cxn ang="0">
                  <a:pos x="74" y="87"/>
                </a:cxn>
                <a:cxn ang="0">
                  <a:pos x="75" y="83"/>
                </a:cxn>
                <a:cxn ang="0">
                  <a:pos x="84" y="87"/>
                </a:cxn>
              </a:cxnLst>
              <a:rect l="0" t="0" r="r" b="b"/>
              <a:pathLst>
                <a:path w="95" h="100">
                  <a:moveTo>
                    <a:pt x="94" y="95"/>
                  </a:moveTo>
                  <a:cubicBezTo>
                    <a:pt x="88" y="61"/>
                    <a:pt x="88" y="61"/>
                    <a:pt x="88" y="61"/>
                  </a:cubicBezTo>
                  <a:cubicBezTo>
                    <a:pt x="88" y="61"/>
                    <a:pt x="88" y="61"/>
                    <a:pt x="88" y="61"/>
                  </a:cubicBezTo>
                  <a:cubicBezTo>
                    <a:pt x="88" y="6"/>
                    <a:pt x="88" y="6"/>
                    <a:pt x="88" y="6"/>
                  </a:cubicBezTo>
                  <a:cubicBezTo>
                    <a:pt x="88" y="3"/>
                    <a:pt x="86" y="0"/>
                    <a:pt x="84" y="0"/>
                  </a:cubicBezTo>
                  <a:cubicBezTo>
                    <a:pt x="11" y="0"/>
                    <a:pt x="11" y="0"/>
                    <a:pt x="11" y="0"/>
                  </a:cubicBezTo>
                  <a:cubicBezTo>
                    <a:pt x="8" y="0"/>
                    <a:pt x="6" y="3"/>
                    <a:pt x="6" y="6"/>
                  </a:cubicBezTo>
                  <a:cubicBezTo>
                    <a:pt x="6" y="61"/>
                    <a:pt x="6" y="61"/>
                    <a:pt x="6" y="61"/>
                  </a:cubicBezTo>
                  <a:cubicBezTo>
                    <a:pt x="6" y="61"/>
                    <a:pt x="6" y="61"/>
                    <a:pt x="6" y="61"/>
                  </a:cubicBezTo>
                  <a:cubicBezTo>
                    <a:pt x="1" y="95"/>
                    <a:pt x="1" y="95"/>
                    <a:pt x="1" y="95"/>
                  </a:cubicBezTo>
                  <a:cubicBezTo>
                    <a:pt x="0" y="97"/>
                    <a:pt x="3" y="100"/>
                    <a:pt x="6" y="100"/>
                  </a:cubicBezTo>
                  <a:cubicBezTo>
                    <a:pt x="90" y="100"/>
                    <a:pt x="90" y="100"/>
                    <a:pt x="90" y="100"/>
                  </a:cubicBezTo>
                  <a:cubicBezTo>
                    <a:pt x="93" y="100"/>
                    <a:pt x="95" y="97"/>
                    <a:pt x="94" y="95"/>
                  </a:cubicBezTo>
                  <a:close/>
                  <a:moveTo>
                    <a:pt x="83" y="77"/>
                  </a:moveTo>
                  <a:cubicBezTo>
                    <a:pt x="84" y="80"/>
                    <a:pt x="84" y="80"/>
                    <a:pt x="84" y="80"/>
                  </a:cubicBezTo>
                  <a:cubicBezTo>
                    <a:pt x="84" y="80"/>
                    <a:pt x="84" y="81"/>
                    <a:pt x="83" y="81"/>
                  </a:cubicBezTo>
                  <a:cubicBezTo>
                    <a:pt x="80" y="81"/>
                    <a:pt x="80" y="81"/>
                    <a:pt x="80" y="81"/>
                  </a:cubicBezTo>
                  <a:cubicBezTo>
                    <a:pt x="80" y="81"/>
                    <a:pt x="79" y="80"/>
                    <a:pt x="79" y="80"/>
                  </a:cubicBezTo>
                  <a:cubicBezTo>
                    <a:pt x="79" y="77"/>
                    <a:pt x="79" y="77"/>
                    <a:pt x="79" y="77"/>
                  </a:cubicBezTo>
                  <a:cubicBezTo>
                    <a:pt x="79" y="76"/>
                    <a:pt x="79" y="76"/>
                    <a:pt x="80" y="76"/>
                  </a:cubicBezTo>
                  <a:cubicBezTo>
                    <a:pt x="83" y="76"/>
                    <a:pt x="83" y="76"/>
                    <a:pt x="83" y="76"/>
                  </a:cubicBezTo>
                  <a:cubicBezTo>
                    <a:pt x="83" y="76"/>
                    <a:pt x="83" y="76"/>
                    <a:pt x="83" y="77"/>
                  </a:cubicBezTo>
                  <a:close/>
                  <a:moveTo>
                    <a:pt x="83" y="70"/>
                  </a:moveTo>
                  <a:cubicBezTo>
                    <a:pt x="83" y="73"/>
                    <a:pt x="83" y="73"/>
                    <a:pt x="83" y="73"/>
                  </a:cubicBezTo>
                  <a:cubicBezTo>
                    <a:pt x="83" y="74"/>
                    <a:pt x="83" y="74"/>
                    <a:pt x="82" y="74"/>
                  </a:cubicBezTo>
                  <a:cubicBezTo>
                    <a:pt x="79" y="74"/>
                    <a:pt x="79" y="74"/>
                    <a:pt x="79" y="74"/>
                  </a:cubicBezTo>
                  <a:cubicBezTo>
                    <a:pt x="78" y="74"/>
                    <a:pt x="78" y="74"/>
                    <a:pt x="78" y="73"/>
                  </a:cubicBezTo>
                  <a:cubicBezTo>
                    <a:pt x="78" y="70"/>
                    <a:pt x="78" y="70"/>
                    <a:pt x="78" y="70"/>
                  </a:cubicBezTo>
                  <a:cubicBezTo>
                    <a:pt x="78" y="70"/>
                    <a:pt x="78" y="69"/>
                    <a:pt x="78" y="69"/>
                  </a:cubicBezTo>
                  <a:cubicBezTo>
                    <a:pt x="82" y="69"/>
                    <a:pt x="82" y="69"/>
                    <a:pt x="82" y="69"/>
                  </a:cubicBezTo>
                  <a:cubicBezTo>
                    <a:pt x="82" y="69"/>
                    <a:pt x="83" y="70"/>
                    <a:pt x="83" y="70"/>
                  </a:cubicBezTo>
                  <a:close/>
                  <a:moveTo>
                    <a:pt x="73" y="76"/>
                  </a:moveTo>
                  <a:cubicBezTo>
                    <a:pt x="77" y="76"/>
                    <a:pt x="77" y="76"/>
                    <a:pt x="77" y="76"/>
                  </a:cubicBezTo>
                  <a:cubicBezTo>
                    <a:pt x="77" y="76"/>
                    <a:pt x="77" y="76"/>
                    <a:pt x="77" y="77"/>
                  </a:cubicBezTo>
                  <a:cubicBezTo>
                    <a:pt x="78" y="80"/>
                    <a:pt x="78" y="80"/>
                    <a:pt x="78" y="80"/>
                  </a:cubicBezTo>
                  <a:cubicBezTo>
                    <a:pt x="78" y="80"/>
                    <a:pt x="77" y="81"/>
                    <a:pt x="77" y="81"/>
                  </a:cubicBezTo>
                  <a:cubicBezTo>
                    <a:pt x="73" y="81"/>
                    <a:pt x="73" y="81"/>
                    <a:pt x="73" y="81"/>
                  </a:cubicBezTo>
                  <a:cubicBezTo>
                    <a:pt x="73" y="81"/>
                    <a:pt x="72" y="80"/>
                    <a:pt x="72" y="80"/>
                  </a:cubicBezTo>
                  <a:cubicBezTo>
                    <a:pt x="72" y="77"/>
                    <a:pt x="72" y="77"/>
                    <a:pt x="72" y="77"/>
                  </a:cubicBezTo>
                  <a:cubicBezTo>
                    <a:pt x="72" y="76"/>
                    <a:pt x="72" y="76"/>
                    <a:pt x="73" y="76"/>
                  </a:cubicBezTo>
                  <a:close/>
                  <a:moveTo>
                    <a:pt x="72" y="74"/>
                  </a:moveTo>
                  <a:cubicBezTo>
                    <a:pt x="71" y="74"/>
                    <a:pt x="71" y="74"/>
                    <a:pt x="71" y="73"/>
                  </a:cubicBezTo>
                  <a:cubicBezTo>
                    <a:pt x="71" y="70"/>
                    <a:pt x="71" y="70"/>
                    <a:pt x="71" y="70"/>
                  </a:cubicBezTo>
                  <a:cubicBezTo>
                    <a:pt x="71" y="70"/>
                    <a:pt x="71" y="69"/>
                    <a:pt x="72" y="69"/>
                  </a:cubicBezTo>
                  <a:cubicBezTo>
                    <a:pt x="75" y="69"/>
                    <a:pt x="75" y="69"/>
                    <a:pt x="75" y="69"/>
                  </a:cubicBezTo>
                  <a:cubicBezTo>
                    <a:pt x="75" y="69"/>
                    <a:pt x="76" y="70"/>
                    <a:pt x="76" y="70"/>
                  </a:cubicBezTo>
                  <a:cubicBezTo>
                    <a:pt x="76" y="73"/>
                    <a:pt x="76" y="73"/>
                    <a:pt x="76" y="73"/>
                  </a:cubicBezTo>
                  <a:cubicBezTo>
                    <a:pt x="76" y="74"/>
                    <a:pt x="76" y="74"/>
                    <a:pt x="75" y="74"/>
                  </a:cubicBezTo>
                  <a:lnTo>
                    <a:pt x="72" y="74"/>
                  </a:lnTo>
                  <a:close/>
                  <a:moveTo>
                    <a:pt x="13" y="7"/>
                  </a:moveTo>
                  <a:cubicBezTo>
                    <a:pt x="13" y="7"/>
                    <a:pt x="13" y="6"/>
                    <a:pt x="14" y="6"/>
                  </a:cubicBezTo>
                  <a:cubicBezTo>
                    <a:pt x="80" y="6"/>
                    <a:pt x="80" y="6"/>
                    <a:pt x="80" y="6"/>
                  </a:cubicBezTo>
                  <a:cubicBezTo>
                    <a:pt x="81" y="6"/>
                    <a:pt x="81" y="7"/>
                    <a:pt x="81" y="7"/>
                  </a:cubicBezTo>
                  <a:cubicBezTo>
                    <a:pt x="81" y="54"/>
                    <a:pt x="81" y="54"/>
                    <a:pt x="81" y="54"/>
                  </a:cubicBezTo>
                  <a:cubicBezTo>
                    <a:pt x="81" y="55"/>
                    <a:pt x="81" y="55"/>
                    <a:pt x="80" y="55"/>
                  </a:cubicBezTo>
                  <a:cubicBezTo>
                    <a:pt x="14" y="55"/>
                    <a:pt x="14" y="55"/>
                    <a:pt x="14" y="55"/>
                  </a:cubicBezTo>
                  <a:cubicBezTo>
                    <a:pt x="13" y="55"/>
                    <a:pt x="13" y="55"/>
                    <a:pt x="13" y="54"/>
                  </a:cubicBezTo>
                  <a:lnTo>
                    <a:pt x="13" y="7"/>
                  </a:lnTo>
                  <a:close/>
                  <a:moveTo>
                    <a:pt x="70" y="73"/>
                  </a:moveTo>
                  <a:cubicBezTo>
                    <a:pt x="70" y="74"/>
                    <a:pt x="69" y="74"/>
                    <a:pt x="69" y="74"/>
                  </a:cubicBezTo>
                  <a:cubicBezTo>
                    <a:pt x="65" y="74"/>
                    <a:pt x="65" y="74"/>
                    <a:pt x="65" y="74"/>
                  </a:cubicBezTo>
                  <a:cubicBezTo>
                    <a:pt x="65" y="74"/>
                    <a:pt x="64" y="74"/>
                    <a:pt x="64" y="73"/>
                  </a:cubicBezTo>
                  <a:cubicBezTo>
                    <a:pt x="64" y="70"/>
                    <a:pt x="64" y="70"/>
                    <a:pt x="64" y="70"/>
                  </a:cubicBezTo>
                  <a:cubicBezTo>
                    <a:pt x="64" y="70"/>
                    <a:pt x="65" y="69"/>
                    <a:pt x="65" y="69"/>
                  </a:cubicBezTo>
                  <a:cubicBezTo>
                    <a:pt x="68" y="69"/>
                    <a:pt x="68" y="69"/>
                    <a:pt x="68" y="69"/>
                  </a:cubicBezTo>
                  <a:cubicBezTo>
                    <a:pt x="69" y="69"/>
                    <a:pt x="69" y="70"/>
                    <a:pt x="69" y="70"/>
                  </a:cubicBezTo>
                  <a:lnTo>
                    <a:pt x="70" y="73"/>
                  </a:lnTo>
                  <a:close/>
                  <a:moveTo>
                    <a:pt x="60" y="76"/>
                  </a:moveTo>
                  <a:cubicBezTo>
                    <a:pt x="63" y="76"/>
                    <a:pt x="63" y="76"/>
                    <a:pt x="63" y="76"/>
                  </a:cubicBezTo>
                  <a:cubicBezTo>
                    <a:pt x="64" y="76"/>
                    <a:pt x="64" y="76"/>
                    <a:pt x="64" y="77"/>
                  </a:cubicBezTo>
                  <a:cubicBezTo>
                    <a:pt x="64" y="80"/>
                    <a:pt x="64" y="80"/>
                    <a:pt x="64" y="80"/>
                  </a:cubicBezTo>
                  <a:cubicBezTo>
                    <a:pt x="64" y="80"/>
                    <a:pt x="64" y="81"/>
                    <a:pt x="63" y="81"/>
                  </a:cubicBezTo>
                  <a:cubicBezTo>
                    <a:pt x="60" y="81"/>
                    <a:pt x="60" y="81"/>
                    <a:pt x="60" y="81"/>
                  </a:cubicBezTo>
                  <a:cubicBezTo>
                    <a:pt x="59" y="81"/>
                    <a:pt x="59" y="80"/>
                    <a:pt x="59" y="80"/>
                  </a:cubicBezTo>
                  <a:cubicBezTo>
                    <a:pt x="59" y="77"/>
                    <a:pt x="59" y="77"/>
                    <a:pt x="59" y="77"/>
                  </a:cubicBezTo>
                  <a:cubicBezTo>
                    <a:pt x="59" y="76"/>
                    <a:pt x="59" y="76"/>
                    <a:pt x="60" y="76"/>
                  </a:cubicBezTo>
                  <a:close/>
                  <a:moveTo>
                    <a:pt x="59" y="74"/>
                  </a:moveTo>
                  <a:cubicBezTo>
                    <a:pt x="58" y="74"/>
                    <a:pt x="58" y="74"/>
                    <a:pt x="58" y="73"/>
                  </a:cubicBezTo>
                  <a:cubicBezTo>
                    <a:pt x="58" y="70"/>
                    <a:pt x="58" y="70"/>
                    <a:pt x="58" y="70"/>
                  </a:cubicBezTo>
                  <a:cubicBezTo>
                    <a:pt x="58" y="70"/>
                    <a:pt x="58" y="69"/>
                    <a:pt x="58" y="69"/>
                  </a:cubicBezTo>
                  <a:cubicBezTo>
                    <a:pt x="62" y="69"/>
                    <a:pt x="62" y="69"/>
                    <a:pt x="62" y="69"/>
                  </a:cubicBezTo>
                  <a:cubicBezTo>
                    <a:pt x="62" y="69"/>
                    <a:pt x="63" y="70"/>
                    <a:pt x="63" y="70"/>
                  </a:cubicBezTo>
                  <a:cubicBezTo>
                    <a:pt x="63" y="73"/>
                    <a:pt x="63" y="73"/>
                    <a:pt x="63" y="73"/>
                  </a:cubicBezTo>
                  <a:cubicBezTo>
                    <a:pt x="63" y="74"/>
                    <a:pt x="63" y="74"/>
                    <a:pt x="62" y="74"/>
                  </a:cubicBezTo>
                  <a:lnTo>
                    <a:pt x="59" y="74"/>
                  </a:lnTo>
                  <a:close/>
                  <a:moveTo>
                    <a:pt x="53" y="76"/>
                  </a:moveTo>
                  <a:cubicBezTo>
                    <a:pt x="56" y="76"/>
                    <a:pt x="56" y="76"/>
                    <a:pt x="56" y="76"/>
                  </a:cubicBezTo>
                  <a:cubicBezTo>
                    <a:pt x="57" y="76"/>
                    <a:pt x="57" y="76"/>
                    <a:pt x="57" y="77"/>
                  </a:cubicBezTo>
                  <a:cubicBezTo>
                    <a:pt x="57" y="80"/>
                    <a:pt x="57" y="80"/>
                    <a:pt x="57" y="80"/>
                  </a:cubicBezTo>
                  <a:cubicBezTo>
                    <a:pt x="57" y="80"/>
                    <a:pt x="57" y="81"/>
                    <a:pt x="57" y="81"/>
                  </a:cubicBezTo>
                  <a:cubicBezTo>
                    <a:pt x="53" y="81"/>
                    <a:pt x="53" y="81"/>
                    <a:pt x="53" y="81"/>
                  </a:cubicBezTo>
                  <a:cubicBezTo>
                    <a:pt x="52" y="81"/>
                    <a:pt x="52" y="80"/>
                    <a:pt x="52" y="80"/>
                  </a:cubicBezTo>
                  <a:cubicBezTo>
                    <a:pt x="52" y="77"/>
                    <a:pt x="52" y="77"/>
                    <a:pt x="52" y="77"/>
                  </a:cubicBezTo>
                  <a:cubicBezTo>
                    <a:pt x="52" y="76"/>
                    <a:pt x="52" y="76"/>
                    <a:pt x="53" y="76"/>
                  </a:cubicBezTo>
                  <a:close/>
                  <a:moveTo>
                    <a:pt x="52" y="74"/>
                  </a:moveTo>
                  <a:cubicBezTo>
                    <a:pt x="52" y="74"/>
                    <a:pt x="51" y="74"/>
                    <a:pt x="51" y="73"/>
                  </a:cubicBezTo>
                  <a:cubicBezTo>
                    <a:pt x="51" y="70"/>
                    <a:pt x="51" y="70"/>
                    <a:pt x="51" y="70"/>
                  </a:cubicBezTo>
                  <a:cubicBezTo>
                    <a:pt x="51" y="70"/>
                    <a:pt x="51" y="69"/>
                    <a:pt x="52" y="69"/>
                  </a:cubicBezTo>
                  <a:cubicBezTo>
                    <a:pt x="55" y="69"/>
                    <a:pt x="55" y="69"/>
                    <a:pt x="55" y="69"/>
                  </a:cubicBezTo>
                  <a:cubicBezTo>
                    <a:pt x="56" y="69"/>
                    <a:pt x="56" y="70"/>
                    <a:pt x="56" y="70"/>
                  </a:cubicBezTo>
                  <a:cubicBezTo>
                    <a:pt x="56" y="73"/>
                    <a:pt x="56" y="73"/>
                    <a:pt x="56" y="73"/>
                  </a:cubicBezTo>
                  <a:cubicBezTo>
                    <a:pt x="56" y="74"/>
                    <a:pt x="56" y="74"/>
                    <a:pt x="56" y="74"/>
                  </a:cubicBezTo>
                  <a:lnTo>
                    <a:pt x="52" y="74"/>
                  </a:lnTo>
                  <a:close/>
                  <a:moveTo>
                    <a:pt x="45" y="77"/>
                  </a:moveTo>
                  <a:cubicBezTo>
                    <a:pt x="45" y="76"/>
                    <a:pt x="46" y="76"/>
                    <a:pt x="46" y="76"/>
                  </a:cubicBezTo>
                  <a:cubicBezTo>
                    <a:pt x="50" y="76"/>
                    <a:pt x="50" y="76"/>
                    <a:pt x="50" y="76"/>
                  </a:cubicBezTo>
                  <a:cubicBezTo>
                    <a:pt x="50" y="76"/>
                    <a:pt x="51" y="76"/>
                    <a:pt x="51" y="77"/>
                  </a:cubicBezTo>
                  <a:cubicBezTo>
                    <a:pt x="51" y="80"/>
                    <a:pt x="51" y="80"/>
                    <a:pt x="51" y="80"/>
                  </a:cubicBezTo>
                  <a:cubicBezTo>
                    <a:pt x="51" y="80"/>
                    <a:pt x="50" y="81"/>
                    <a:pt x="50" y="81"/>
                  </a:cubicBezTo>
                  <a:cubicBezTo>
                    <a:pt x="46" y="81"/>
                    <a:pt x="46" y="81"/>
                    <a:pt x="46" y="81"/>
                  </a:cubicBezTo>
                  <a:cubicBezTo>
                    <a:pt x="46" y="81"/>
                    <a:pt x="45" y="80"/>
                    <a:pt x="45" y="80"/>
                  </a:cubicBezTo>
                  <a:lnTo>
                    <a:pt x="45" y="77"/>
                  </a:lnTo>
                  <a:close/>
                  <a:moveTo>
                    <a:pt x="45" y="74"/>
                  </a:moveTo>
                  <a:cubicBezTo>
                    <a:pt x="45" y="74"/>
                    <a:pt x="44" y="74"/>
                    <a:pt x="44" y="73"/>
                  </a:cubicBezTo>
                  <a:cubicBezTo>
                    <a:pt x="45" y="70"/>
                    <a:pt x="45" y="70"/>
                    <a:pt x="45" y="70"/>
                  </a:cubicBezTo>
                  <a:cubicBezTo>
                    <a:pt x="45" y="70"/>
                    <a:pt x="45" y="69"/>
                    <a:pt x="45" y="69"/>
                  </a:cubicBezTo>
                  <a:cubicBezTo>
                    <a:pt x="49" y="69"/>
                    <a:pt x="49" y="69"/>
                    <a:pt x="49" y="69"/>
                  </a:cubicBezTo>
                  <a:cubicBezTo>
                    <a:pt x="49" y="69"/>
                    <a:pt x="50" y="70"/>
                    <a:pt x="50" y="70"/>
                  </a:cubicBezTo>
                  <a:cubicBezTo>
                    <a:pt x="50" y="73"/>
                    <a:pt x="50" y="73"/>
                    <a:pt x="50" y="73"/>
                  </a:cubicBezTo>
                  <a:cubicBezTo>
                    <a:pt x="50" y="74"/>
                    <a:pt x="49" y="74"/>
                    <a:pt x="49" y="74"/>
                  </a:cubicBezTo>
                  <a:lnTo>
                    <a:pt x="45" y="74"/>
                  </a:lnTo>
                  <a:close/>
                  <a:moveTo>
                    <a:pt x="39" y="77"/>
                  </a:moveTo>
                  <a:cubicBezTo>
                    <a:pt x="39" y="76"/>
                    <a:pt x="39" y="76"/>
                    <a:pt x="39" y="76"/>
                  </a:cubicBezTo>
                  <a:cubicBezTo>
                    <a:pt x="43" y="76"/>
                    <a:pt x="43" y="76"/>
                    <a:pt x="43" y="76"/>
                  </a:cubicBezTo>
                  <a:cubicBezTo>
                    <a:pt x="43" y="76"/>
                    <a:pt x="44" y="76"/>
                    <a:pt x="44" y="77"/>
                  </a:cubicBezTo>
                  <a:cubicBezTo>
                    <a:pt x="44" y="80"/>
                    <a:pt x="44" y="80"/>
                    <a:pt x="44" y="80"/>
                  </a:cubicBezTo>
                  <a:cubicBezTo>
                    <a:pt x="44" y="80"/>
                    <a:pt x="43" y="81"/>
                    <a:pt x="43" y="81"/>
                  </a:cubicBezTo>
                  <a:cubicBezTo>
                    <a:pt x="39" y="81"/>
                    <a:pt x="39" y="81"/>
                    <a:pt x="39" y="81"/>
                  </a:cubicBezTo>
                  <a:cubicBezTo>
                    <a:pt x="39" y="81"/>
                    <a:pt x="39" y="80"/>
                    <a:pt x="39" y="80"/>
                  </a:cubicBezTo>
                  <a:lnTo>
                    <a:pt x="39" y="77"/>
                  </a:lnTo>
                  <a:close/>
                  <a:moveTo>
                    <a:pt x="38" y="73"/>
                  </a:moveTo>
                  <a:cubicBezTo>
                    <a:pt x="38" y="70"/>
                    <a:pt x="38" y="70"/>
                    <a:pt x="38" y="70"/>
                  </a:cubicBezTo>
                  <a:cubicBezTo>
                    <a:pt x="38" y="70"/>
                    <a:pt x="38" y="69"/>
                    <a:pt x="39" y="69"/>
                  </a:cubicBezTo>
                  <a:cubicBezTo>
                    <a:pt x="42" y="69"/>
                    <a:pt x="42" y="69"/>
                    <a:pt x="42" y="69"/>
                  </a:cubicBezTo>
                  <a:cubicBezTo>
                    <a:pt x="43" y="69"/>
                    <a:pt x="43" y="70"/>
                    <a:pt x="43" y="70"/>
                  </a:cubicBezTo>
                  <a:cubicBezTo>
                    <a:pt x="43" y="73"/>
                    <a:pt x="43" y="73"/>
                    <a:pt x="43" y="73"/>
                  </a:cubicBezTo>
                  <a:cubicBezTo>
                    <a:pt x="43" y="74"/>
                    <a:pt x="43" y="74"/>
                    <a:pt x="42" y="74"/>
                  </a:cubicBezTo>
                  <a:cubicBezTo>
                    <a:pt x="39" y="74"/>
                    <a:pt x="39" y="74"/>
                    <a:pt x="39" y="74"/>
                  </a:cubicBezTo>
                  <a:cubicBezTo>
                    <a:pt x="38" y="74"/>
                    <a:pt x="38" y="74"/>
                    <a:pt x="38" y="73"/>
                  </a:cubicBezTo>
                  <a:close/>
                  <a:moveTo>
                    <a:pt x="32" y="77"/>
                  </a:moveTo>
                  <a:cubicBezTo>
                    <a:pt x="32" y="76"/>
                    <a:pt x="32" y="76"/>
                    <a:pt x="33" y="76"/>
                  </a:cubicBezTo>
                  <a:cubicBezTo>
                    <a:pt x="36" y="76"/>
                    <a:pt x="36" y="76"/>
                    <a:pt x="36" y="76"/>
                  </a:cubicBezTo>
                  <a:cubicBezTo>
                    <a:pt x="37" y="76"/>
                    <a:pt x="37" y="76"/>
                    <a:pt x="37" y="77"/>
                  </a:cubicBezTo>
                  <a:cubicBezTo>
                    <a:pt x="37" y="80"/>
                    <a:pt x="37" y="80"/>
                    <a:pt x="37" y="80"/>
                  </a:cubicBezTo>
                  <a:cubicBezTo>
                    <a:pt x="37" y="80"/>
                    <a:pt x="37" y="81"/>
                    <a:pt x="36" y="81"/>
                  </a:cubicBezTo>
                  <a:cubicBezTo>
                    <a:pt x="33" y="81"/>
                    <a:pt x="33" y="81"/>
                    <a:pt x="33" y="81"/>
                  </a:cubicBezTo>
                  <a:cubicBezTo>
                    <a:pt x="32" y="81"/>
                    <a:pt x="32" y="80"/>
                    <a:pt x="32" y="80"/>
                  </a:cubicBezTo>
                  <a:lnTo>
                    <a:pt x="32" y="77"/>
                  </a:lnTo>
                  <a:close/>
                  <a:moveTo>
                    <a:pt x="31" y="73"/>
                  </a:moveTo>
                  <a:cubicBezTo>
                    <a:pt x="31" y="70"/>
                    <a:pt x="31" y="70"/>
                    <a:pt x="31" y="70"/>
                  </a:cubicBezTo>
                  <a:cubicBezTo>
                    <a:pt x="31" y="70"/>
                    <a:pt x="32" y="69"/>
                    <a:pt x="32" y="69"/>
                  </a:cubicBezTo>
                  <a:cubicBezTo>
                    <a:pt x="36" y="69"/>
                    <a:pt x="36" y="69"/>
                    <a:pt x="36" y="69"/>
                  </a:cubicBezTo>
                  <a:cubicBezTo>
                    <a:pt x="36" y="69"/>
                    <a:pt x="37" y="70"/>
                    <a:pt x="37" y="70"/>
                  </a:cubicBezTo>
                  <a:cubicBezTo>
                    <a:pt x="36" y="73"/>
                    <a:pt x="36" y="73"/>
                    <a:pt x="36" y="73"/>
                  </a:cubicBezTo>
                  <a:cubicBezTo>
                    <a:pt x="36" y="74"/>
                    <a:pt x="36" y="74"/>
                    <a:pt x="36" y="74"/>
                  </a:cubicBezTo>
                  <a:cubicBezTo>
                    <a:pt x="32" y="74"/>
                    <a:pt x="32" y="74"/>
                    <a:pt x="32" y="74"/>
                  </a:cubicBezTo>
                  <a:cubicBezTo>
                    <a:pt x="32" y="74"/>
                    <a:pt x="31" y="74"/>
                    <a:pt x="31" y="73"/>
                  </a:cubicBezTo>
                  <a:close/>
                  <a:moveTo>
                    <a:pt x="25" y="77"/>
                  </a:moveTo>
                  <a:cubicBezTo>
                    <a:pt x="25" y="76"/>
                    <a:pt x="26" y="76"/>
                    <a:pt x="26" y="76"/>
                  </a:cubicBezTo>
                  <a:cubicBezTo>
                    <a:pt x="30" y="76"/>
                    <a:pt x="30" y="76"/>
                    <a:pt x="30" y="76"/>
                  </a:cubicBezTo>
                  <a:cubicBezTo>
                    <a:pt x="30" y="76"/>
                    <a:pt x="30" y="76"/>
                    <a:pt x="30" y="77"/>
                  </a:cubicBezTo>
                  <a:cubicBezTo>
                    <a:pt x="30" y="80"/>
                    <a:pt x="30" y="80"/>
                    <a:pt x="30" y="80"/>
                  </a:cubicBezTo>
                  <a:cubicBezTo>
                    <a:pt x="30" y="80"/>
                    <a:pt x="30" y="81"/>
                    <a:pt x="29" y="81"/>
                  </a:cubicBezTo>
                  <a:cubicBezTo>
                    <a:pt x="26" y="81"/>
                    <a:pt x="26" y="81"/>
                    <a:pt x="26" y="81"/>
                  </a:cubicBezTo>
                  <a:cubicBezTo>
                    <a:pt x="25" y="81"/>
                    <a:pt x="25" y="80"/>
                    <a:pt x="25" y="80"/>
                  </a:cubicBezTo>
                  <a:lnTo>
                    <a:pt x="25" y="77"/>
                  </a:lnTo>
                  <a:close/>
                  <a:moveTo>
                    <a:pt x="25" y="73"/>
                  </a:moveTo>
                  <a:cubicBezTo>
                    <a:pt x="25" y="70"/>
                    <a:pt x="25" y="70"/>
                    <a:pt x="25" y="70"/>
                  </a:cubicBezTo>
                  <a:cubicBezTo>
                    <a:pt x="25" y="70"/>
                    <a:pt x="25" y="69"/>
                    <a:pt x="26" y="69"/>
                  </a:cubicBezTo>
                  <a:cubicBezTo>
                    <a:pt x="29" y="69"/>
                    <a:pt x="29" y="69"/>
                    <a:pt x="29" y="69"/>
                  </a:cubicBezTo>
                  <a:cubicBezTo>
                    <a:pt x="30" y="69"/>
                    <a:pt x="30" y="70"/>
                    <a:pt x="30" y="70"/>
                  </a:cubicBezTo>
                  <a:cubicBezTo>
                    <a:pt x="30" y="73"/>
                    <a:pt x="30" y="73"/>
                    <a:pt x="30" y="73"/>
                  </a:cubicBezTo>
                  <a:cubicBezTo>
                    <a:pt x="30" y="74"/>
                    <a:pt x="29" y="74"/>
                    <a:pt x="29" y="74"/>
                  </a:cubicBezTo>
                  <a:cubicBezTo>
                    <a:pt x="25" y="74"/>
                    <a:pt x="25" y="74"/>
                    <a:pt x="25" y="74"/>
                  </a:cubicBezTo>
                  <a:cubicBezTo>
                    <a:pt x="25" y="74"/>
                    <a:pt x="25" y="74"/>
                    <a:pt x="25" y="73"/>
                  </a:cubicBezTo>
                  <a:close/>
                  <a:moveTo>
                    <a:pt x="23" y="70"/>
                  </a:moveTo>
                  <a:cubicBezTo>
                    <a:pt x="23" y="73"/>
                    <a:pt x="23" y="73"/>
                    <a:pt x="23" y="73"/>
                  </a:cubicBezTo>
                  <a:cubicBezTo>
                    <a:pt x="23" y="74"/>
                    <a:pt x="23" y="74"/>
                    <a:pt x="22" y="74"/>
                  </a:cubicBezTo>
                  <a:cubicBezTo>
                    <a:pt x="19" y="74"/>
                    <a:pt x="19" y="74"/>
                    <a:pt x="19" y="74"/>
                  </a:cubicBezTo>
                  <a:cubicBezTo>
                    <a:pt x="18" y="74"/>
                    <a:pt x="18" y="74"/>
                    <a:pt x="18" y="73"/>
                  </a:cubicBezTo>
                  <a:cubicBezTo>
                    <a:pt x="18" y="70"/>
                    <a:pt x="18" y="70"/>
                    <a:pt x="18" y="70"/>
                  </a:cubicBezTo>
                  <a:cubicBezTo>
                    <a:pt x="18" y="70"/>
                    <a:pt x="19" y="69"/>
                    <a:pt x="19" y="69"/>
                  </a:cubicBezTo>
                  <a:cubicBezTo>
                    <a:pt x="23" y="69"/>
                    <a:pt x="23" y="69"/>
                    <a:pt x="23" y="69"/>
                  </a:cubicBezTo>
                  <a:cubicBezTo>
                    <a:pt x="23" y="69"/>
                    <a:pt x="23" y="70"/>
                    <a:pt x="23" y="70"/>
                  </a:cubicBezTo>
                  <a:close/>
                  <a:moveTo>
                    <a:pt x="12" y="70"/>
                  </a:moveTo>
                  <a:cubicBezTo>
                    <a:pt x="12" y="70"/>
                    <a:pt x="12" y="69"/>
                    <a:pt x="13" y="69"/>
                  </a:cubicBezTo>
                  <a:cubicBezTo>
                    <a:pt x="16" y="69"/>
                    <a:pt x="16" y="69"/>
                    <a:pt x="16" y="69"/>
                  </a:cubicBezTo>
                  <a:cubicBezTo>
                    <a:pt x="17" y="69"/>
                    <a:pt x="17" y="70"/>
                    <a:pt x="17" y="70"/>
                  </a:cubicBezTo>
                  <a:cubicBezTo>
                    <a:pt x="16" y="73"/>
                    <a:pt x="16" y="73"/>
                    <a:pt x="16" y="73"/>
                  </a:cubicBezTo>
                  <a:cubicBezTo>
                    <a:pt x="16" y="74"/>
                    <a:pt x="16" y="74"/>
                    <a:pt x="16" y="74"/>
                  </a:cubicBezTo>
                  <a:cubicBezTo>
                    <a:pt x="12" y="74"/>
                    <a:pt x="12" y="74"/>
                    <a:pt x="12" y="74"/>
                  </a:cubicBezTo>
                  <a:cubicBezTo>
                    <a:pt x="12" y="74"/>
                    <a:pt x="11" y="74"/>
                    <a:pt x="11" y="73"/>
                  </a:cubicBezTo>
                  <a:lnTo>
                    <a:pt x="12" y="70"/>
                  </a:lnTo>
                  <a:close/>
                  <a:moveTo>
                    <a:pt x="11" y="77"/>
                  </a:moveTo>
                  <a:cubicBezTo>
                    <a:pt x="11" y="76"/>
                    <a:pt x="11" y="76"/>
                    <a:pt x="12" y="76"/>
                  </a:cubicBezTo>
                  <a:cubicBezTo>
                    <a:pt x="16" y="76"/>
                    <a:pt x="16" y="76"/>
                    <a:pt x="16" y="76"/>
                  </a:cubicBezTo>
                  <a:cubicBezTo>
                    <a:pt x="17" y="76"/>
                    <a:pt x="17" y="76"/>
                    <a:pt x="17" y="77"/>
                  </a:cubicBezTo>
                  <a:cubicBezTo>
                    <a:pt x="17" y="80"/>
                    <a:pt x="17" y="80"/>
                    <a:pt x="17" y="80"/>
                  </a:cubicBezTo>
                  <a:cubicBezTo>
                    <a:pt x="17" y="80"/>
                    <a:pt x="16" y="81"/>
                    <a:pt x="16" y="81"/>
                  </a:cubicBezTo>
                  <a:cubicBezTo>
                    <a:pt x="11" y="81"/>
                    <a:pt x="11" y="81"/>
                    <a:pt x="11" y="81"/>
                  </a:cubicBezTo>
                  <a:cubicBezTo>
                    <a:pt x="11" y="81"/>
                    <a:pt x="11" y="80"/>
                    <a:pt x="11" y="80"/>
                  </a:cubicBezTo>
                  <a:lnTo>
                    <a:pt x="11" y="77"/>
                  </a:lnTo>
                  <a:close/>
                  <a:moveTo>
                    <a:pt x="14" y="87"/>
                  </a:moveTo>
                  <a:cubicBezTo>
                    <a:pt x="14" y="87"/>
                    <a:pt x="14" y="87"/>
                    <a:pt x="13" y="87"/>
                  </a:cubicBezTo>
                  <a:cubicBezTo>
                    <a:pt x="11" y="87"/>
                    <a:pt x="11" y="87"/>
                    <a:pt x="11" y="87"/>
                  </a:cubicBezTo>
                  <a:cubicBezTo>
                    <a:pt x="10" y="87"/>
                    <a:pt x="10" y="87"/>
                    <a:pt x="10" y="87"/>
                  </a:cubicBezTo>
                  <a:cubicBezTo>
                    <a:pt x="10" y="83"/>
                    <a:pt x="10" y="83"/>
                    <a:pt x="10" y="83"/>
                  </a:cubicBezTo>
                  <a:cubicBezTo>
                    <a:pt x="10" y="83"/>
                    <a:pt x="11" y="82"/>
                    <a:pt x="11" y="82"/>
                  </a:cubicBezTo>
                  <a:cubicBezTo>
                    <a:pt x="14" y="82"/>
                    <a:pt x="14" y="82"/>
                    <a:pt x="14" y="82"/>
                  </a:cubicBezTo>
                  <a:cubicBezTo>
                    <a:pt x="14" y="82"/>
                    <a:pt x="14" y="83"/>
                    <a:pt x="14" y="83"/>
                  </a:cubicBezTo>
                  <a:lnTo>
                    <a:pt x="14" y="87"/>
                  </a:lnTo>
                  <a:close/>
                  <a:moveTo>
                    <a:pt x="22" y="87"/>
                  </a:moveTo>
                  <a:cubicBezTo>
                    <a:pt x="22" y="87"/>
                    <a:pt x="21" y="87"/>
                    <a:pt x="21" y="87"/>
                  </a:cubicBezTo>
                  <a:cubicBezTo>
                    <a:pt x="16" y="87"/>
                    <a:pt x="16" y="87"/>
                    <a:pt x="16" y="87"/>
                  </a:cubicBezTo>
                  <a:cubicBezTo>
                    <a:pt x="16" y="87"/>
                    <a:pt x="16" y="87"/>
                    <a:pt x="16" y="87"/>
                  </a:cubicBezTo>
                  <a:cubicBezTo>
                    <a:pt x="16" y="83"/>
                    <a:pt x="16" y="83"/>
                    <a:pt x="16" y="83"/>
                  </a:cubicBezTo>
                  <a:cubicBezTo>
                    <a:pt x="16" y="83"/>
                    <a:pt x="16" y="82"/>
                    <a:pt x="17" y="82"/>
                  </a:cubicBezTo>
                  <a:cubicBezTo>
                    <a:pt x="21" y="82"/>
                    <a:pt x="21" y="82"/>
                    <a:pt x="21" y="82"/>
                  </a:cubicBezTo>
                  <a:cubicBezTo>
                    <a:pt x="22" y="82"/>
                    <a:pt x="22" y="83"/>
                    <a:pt x="22" y="83"/>
                  </a:cubicBezTo>
                  <a:lnTo>
                    <a:pt x="22" y="87"/>
                  </a:lnTo>
                  <a:close/>
                  <a:moveTo>
                    <a:pt x="23" y="81"/>
                  </a:moveTo>
                  <a:cubicBezTo>
                    <a:pt x="19" y="81"/>
                    <a:pt x="19" y="81"/>
                    <a:pt x="19" y="81"/>
                  </a:cubicBezTo>
                  <a:cubicBezTo>
                    <a:pt x="18" y="81"/>
                    <a:pt x="18" y="80"/>
                    <a:pt x="18" y="80"/>
                  </a:cubicBezTo>
                  <a:cubicBezTo>
                    <a:pt x="18" y="77"/>
                    <a:pt x="18" y="77"/>
                    <a:pt x="18" y="77"/>
                  </a:cubicBezTo>
                  <a:cubicBezTo>
                    <a:pt x="19" y="76"/>
                    <a:pt x="19" y="76"/>
                    <a:pt x="19" y="76"/>
                  </a:cubicBezTo>
                  <a:cubicBezTo>
                    <a:pt x="23" y="76"/>
                    <a:pt x="23" y="76"/>
                    <a:pt x="23" y="76"/>
                  </a:cubicBezTo>
                  <a:cubicBezTo>
                    <a:pt x="23" y="76"/>
                    <a:pt x="24" y="76"/>
                    <a:pt x="24" y="77"/>
                  </a:cubicBezTo>
                  <a:cubicBezTo>
                    <a:pt x="23" y="80"/>
                    <a:pt x="23" y="80"/>
                    <a:pt x="23" y="80"/>
                  </a:cubicBezTo>
                  <a:cubicBezTo>
                    <a:pt x="23" y="80"/>
                    <a:pt x="23" y="81"/>
                    <a:pt x="23" y="81"/>
                  </a:cubicBezTo>
                  <a:close/>
                  <a:moveTo>
                    <a:pt x="65" y="87"/>
                  </a:moveTo>
                  <a:cubicBezTo>
                    <a:pt x="24" y="87"/>
                    <a:pt x="24" y="87"/>
                    <a:pt x="24" y="87"/>
                  </a:cubicBezTo>
                  <a:cubicBezTo>
                    <a:pt x="24" y="87"/>
                    <a:pt x="23" y="87"/>
                    <a:pt x="23" y="87"/>
                  </a:cubicBezTo>
                  <a:cubicBezTo>
                    <a:pt x="23" y="83"/>
                    <a:pt x="23" y="83"/>
                    <a:pt x="23" y="83"/>
                  </a:cubicBezTo>
                  <a:cubicBezTo>
                    <a:pt x="24" y="83"/>
                    <a:pt x="24" y="82"/>
                    <a:pt x="24" y="82"/>
                  </a:cubicBezTo>
                  <a:cubicBezTo>
                    <a:pt x="65" y="82"/>
                    <a:pt x="65" y="82"/>
                    <a:pt x="65" y="82"/>
                  </a:cubicBezTo>
                  <a:cubicBezTo>
                    <a:pt x="66" y="82"/>
                    <a:pt x="66" y="83"/>
                    <a:pt x="66" y="83"/>
                  </a:cubicBezTo>
                  <a:cubicBezTo>
                    <a:pt x="66" y="87"/>
                    <a:pt x="66" y="87"/>
                    <a:pt x="66" y="87"/>
                  </a:cubicBezTo>
                  <a:cubicBezTo>
                    <a:pt x="66" y="87"/>
                    <a:pt x="66" y="87"/>
                    <a:pt x="65" y="87"/>
                  </a:cubicBezTo>
                  <a:close/>
                  <a:moveTo>
                    <a:pt x="66" y="80"/>
                  </a:moveTo>
                  <a:cubicBezTo>
                    <a:pt x="65" y="77"/>
                    <a:pt x="65" y="77"/>
                    <a:pt x="65" y="77"/>
                  </a:cubicBezTo>
                  <a:cubicBezTo>
                    <a:pt x="65" y="76"/>
                    <a:pt x="66" y="76"/>
                    <a:pt x="66" y="76"/>
                  </a:cubicBezTo>
                  <a:cubicBezTo>
                    <a:pt x="70" y="76"/>
                    <a:pt x="70" y="76"/>
                    <a:pt x="70" y="76"/>
                  </a:cubicBezTo>
                  <a:cubicBezTo>
                    <a:pt x="70" y="76"/>
                    <a:pt x="71" y="76"/>
                    <a:pt x="71" y="77"/>
                  </a:cubicBezTo>
                  <a:cubicBezTo>
                    <a:pt x="71" y="80"/>
                    <a:pt x="71" y="80"/>
                    <a:pt x="71" y="80"/>
                  </a:cubicBezTo>
                  <a:cubicBezTo>
                    <a:pt x="71" y="80"/>
                    <a:pt x="71" y="81"/>
                    <a:pt x="70" y="81"/>
                  </a:cubicBezTo>
                  <a:cubicBezTo>
                    <a:pt x="67" y="81"/>
                    <a:pt x="67" y="81"/>
                    <a:pt x="67" y="81"/>
                  </a:cubicBezTo>
                  <a:cubicBezTo>
                    <a:pt x="66" y="81"/>
                    <a:pt x="66" y="80"/>
                    <a:pt x="66" y="80"/>
                  </a:cubicBezTo>
                  <a:close/>
                  <a:moveTo>
                    <a:pt x="73" y="87"/>
                  </a:moveTo>
                  <a:cubicBezTo>
                    <a:pt x="69" y="87"/>
                    <a:pt x="69" y="87"/>
                    <a:pt x="69" y="87"/>
                  </a:cubicBezTo>
                  <a:cubicBezTo>
                    <a:pt x="68" y="87"/>
                    <a:pt x="68" y="87"/>
                    <a:pt x="68" y="87"/>
                  </a:cubicBezTo>
                  <a:cubicBezTo>
                    <a:pt x="68" y="83"/>
                    <a:pt x="68" y="83"/>
                    <a:pt x="68" y="83"/>
                  </a:cubicBezTo>
                  <a:cubicBezTo>
                    <a:pt x="68" y="83"/>
                    <a:pt x="68" y="82"/>
                    <a:pt x="68" y="82"/>
                  </a:cubicBezTo>
                  <a:cubicBezTo>
                    <a:pt x="73" y="82"/>
                    <a:pt x="73" y="82"/>
                    <a:pt x="73" y="82"/>
                  </a:cubicBezTo>
                  <a:cubicBezTo>
                    <a:pt x="73" y="82"/>
                    <a:pt x="74" y="83"/>
                    <a:pt x="74" y="83"/>
                  </a:cubicBezTo>
                  <a:cubicBezTo>
                    <a:pt x="74" y="87"/>
                    <a:pt x="74" y="87"/>
                    <a:pt x="74" y="87"/>
                  </a:cubicBezTo>
                  <a:cubicBezTo>
                    <a:pt x="74" y="87"/>
                    <a:pt x="74" y="87"/>
                    <a:pt x="73" y="87"/>
                  </a:cubicBezTo>
                  <a:close/>
                  <a:moveTo>
                    <a:pt x="84" y="87"/>
                  </a:moveTo>
                  <a:cubicBezTo>
                    <a:pt x="76" y="87"/>
                    <a:pt x="76" y="87"/>
                    <a:pt x="76" y="87"/>
                  </a:cubicBezTo>
                  <a:cubicBezTo>
                    <a:pt x="76" y="87"/>
                    <a:pt x="76" y="87"/>
                    <a:pt x="76" y="87"/>
                  </a:cubicBezTo>
                  <a:cubicBezTo>
                    <a:pt x="75" y="83"/>
                    <a:pt x="75" y="83"/>
                    <a:pt x="75" y="83"/>
                  </a:cubicBezTo>
                  <a:cubicBezTo>
                    <a:pt x="75" y="83"/>
                    <a:pt x="75" y="82"/>
                    <a:pt x="76" y="82"/>
                  </a:cubicBezTo>
                  <a:cubicBezTo>
                    <a:pt x="83" y="82"/>
                    <a:pt x="83" y="82"/>
                    <a:pt x="83" y="82"/>
                  </a:cubicBezTo>
                  <a:cubicBezTo>
                    <a:pt x="84" y="82"/>
                    <a:pt x="84" y="83"/>
                    <a:pt x="84" y="83"/>
                  </a:cubicBezTo>
                  <a:cubicBezTo>
                    <a:pt x="85" y="87"/>
                    <a:pt x="85" y="87"/>
                    <a:pt x="85" y="87"/>
                  </a:cubicBezTo>
                  <a:cubicBezTo>
                    <a:pt x="85" y="87"/>
                    <a:pt x="84" y="87"/>
                    <a:pt x="84" y="87"/>
                  </a:cubicBezTo>
                  <a:close/>
                </a:path>
              </a:pathLst>
            </a:custGeom>
            <a:solidFill>
              <a:srgbClr val="F07E26"/>
            </a:solidFill>
            <a:ln w="9525">
              <a:noFill/>
              <a:round/>
              <a:headEnd/>
              <a:tailEnd/>
            </a:ln>
          </p:spPr>
          <p:txBody>
            <a:bodyPr/>
            <a:lstStyle/>
            <a:p>
              <a:pPr defTabSz="912813" eaLnBrk="1" hangingPunct="1">
                <a:defRPr/>
              </a:pPr>
              <a:endParaRPr lang="en-US" sz="2400">
                <a:solidFill>
                  <a:srgbClr val="000000"/>
                </a:solidFill>
                <a:latin typeface="Calibri" charset="0"/>
                <a:ea typeface="ＭＳ Ｐゴシック" charset="-128"/>
                <a:cs typeface="+mn-cs"/>
              </a:endParaRPr>
            </a:p>
          </p:txBody>
        </p:sp>
        <p:sp>
          <p:nvSpPr>
            <p:cNvPr id="16457" name="TextBox 49">
              <a:extLst>
                <a:ext uri="{FF2B5EF4-FFF2-40B4-BE49-F238E27FC236}">
                  <a16:creationId xmlns:a16="http://schemas.microsoft.com/office/drawing/2014/main" id="{F19BB3FF-5914-4052-BA4E-AE358FC82D3C}"/>
                </a:ext>
              </a:extLst>
            </p:cNvPr>
            <p:cNvSpPr txBox="1">
              <a:spLocks noChangeArrowheads="1"/>
            </p:cNvSpPr>
            <p:nvPr/>
          </p:nvSpPr>
          <p:spPr bwMode="auto">
            <a:xfrm>
              <a:off x="31178" y="7988725"/>
              <a:ext cx="1011390" cy="44231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r>
                <a:rPr lang="nl-NL" altLang="nl-NL" sz="800" b="1" err="1">
                  <a:solidFill>
                    <a:srgbClr val="DD7E00"/>
                  </a:solidFill>
                </a:rPr>
                <a:t>Informatie-</a:t>
              </a:r>
              <a:r>
                <a:rPr lang="nl-NL" altLang="nl-NL" sz="800" b="1" err="1">
                  <a:solidFill>
                    <a:srgbClr val="F07E26"/>
                  </a:solidFill>
                </a:rPr>
                <a:t>voorziening</a:t>
              </a:r>
              <a:endParaRPr lang="nl-NL" altLang="nl-NL" sz="800" b="1">
                <a:solidFill>
                  <a:srgbClr val="F07E26"/>
                </a:solidFill>
              </a:endParaRPr>
            </a:p>
          </p:txBody>
        </p:sp>
      </p:grpSp>
      <p:grpSp>
        <p:nvGrpSpPr>
          <p:cNvPr id="16435" name="Groep 14">
            <a:extLst>
              <a:ext uri="{FF2B5EF4-FFF2-40B4-BE49-F238E27FC236}">
                <a16:creationId xmlns:a16="http://schemas.microsoft.com/office/drawing/2014/main" id="{6EB58F92-801E-435C-88E2-3D688C3C1838}"/>
              </a:ext>
            </a:extLst>
          </p:cNvPr>
          <p:cNvGrpSpPr>
            <a:grpSpLocks/>
          </p:cNvGrpSpPr>
          <p:nvPr/>
        </p:nvGrpSpPr>
        <p:grpSpPr bwMode="auto">
          <a:xfrm>
            <a:off x="-32430" y="7171702"/>
            <a:ext cx="711419" cy="569356"/>
            <a:chOff x="-36183" y="8312118"/>
            <a:chExt cx="936625" cy="719773"/>
          </a:xfrm>
        </p:grpSpPr>
        <p:sp>
          <p:nvSpPr>
            <p:cNvPr id="16458" name="Freeform 5">
              <a:extLst>
                <a:ext uri="{FF2B5EF4-FFF2-40B4-BE49-F238E27FC236}">
                  <a16:creationId xmlns:a16="http://schemas.microsoft.com/office/drawing/2014/main" id="{1A89CA73-C05E-43BC-B5A3-FEEC62186BF6}"/>
                </a:ext>
              </a:extLst>
            </p:cNvPr>
            <p:cNvSpPr>
              <a:spLocks noChangeAspect="1" noEditPoints="1"/>
            </p:cNvSpPr>
            <p:nvPr/>
          </p:nvSpPr>
          <p:spPr bwMode="gray">
            <a:xfrm>
              <a:off x="223609" y="8312118"/>
              <a:ext cx="393076" cy="365795"/>
            </a:xfrm>
            <a:custGeom>
              <a:avLst/>
              <a:gdLst>
                <a:gd name="T0" fmla="*/ 2147483646 w 102"/>
                <a:gd name="T1" fmla="*/ 2147483646 h 95"/>
                <a:gd name="T2" fmla="*/ 2147483646 w 102"/>
                <a:gd name="T3" fmla="*/ 2147483646 h 95"/>
                <a:gd name="T4" fmla="*/ 2147483646 w 102"/>
                <a:gd name="T5" fmla="*/ 2147483646 h 95"/>
                <a:gd name="T6" fmla="*/ 2147483646 w 102"/>
                <a:gd name="T7" fmla="*/ 2147483646 h 95"/>
                <a:gd name="T8" fmla="*/ 2147483646 w 102"/>
                <a:gd name="T9" fmla="*/ 2147483646 h 95"/>
                <a:gd name="T10" fmla="*/ 2147483646 w 102"/>
                <a:gd name="T11" fmla="*/ 2147483646 h 95"/>
                <a:gd name="T12" fmla="*/ 2147483646 w 102"/>
                <a:gd name="T13" fmla="*/ 2147483646 h 95"/>
                <a:gd name="T14" fmla="*/ 2147483646 w 102"/>
                <a:gd name="T15" fmla="*/ 2147483646 h 95"/>
                <a:gd name="T16" fmla="*/ 2147483646 w 102"/>
                <a:gd name="T17" fmla="*/ 2147483646 h 95"/>
                <a:gd name="T18" fmla="*/ 2147483646 w 102"/>
                <a:gd name="T19" fmla="*/ 2147483646 h 95"/>
                <a:gd name="T20" fmla="*/ 2147483646 w 102"/>
                <a:gd name="T21" fmla="*/ 2147483646 h 95"/>
                <a:gd name="T22" fmla="*/ 2147483646 w 102"/>
                <a:gd name="T23" fmla="*/ 2147483646 h 95"/>
                <a:gd name="T24" fmla="*/ 2147483646 w 102"/>
                <a:gd name="T25" fmla="*/ 2147483646 h 95"/>
                <a:gd name="T26" fmla="*/ 2147483646 w 102"/>
                <a:gd name="T27" fmla="*/ 2147483646 h 95"/>
                <a:gd name="T28" fmla="*/ 2147483646 w 102"/>
                <a:gd name="T29" fmla="*/ 2147483646 h 95"/>
                <a:gd name="T30" fmla="*/ 0 w 102"/>
                <a:gd name="T31" fmla="*/ 2147483646 h 95"/>
                <a:gd name="T32" fmla="*/ 2147483646 w 102"/>
                <a:gd name="T33" fmla="*/ 2147483646 h 95"/>
                <a:gd name="T34" fmla="*/ 2147483646 w 102"/>
                <a:gd name="T35" fmla="*/ 2147483646 h 95"/>
                <a:gd name="T36" fmla="*/ 2147483646 w 102"/>
                <a:gd name="T37" fmla="*/ 2147483646 h 95"/>
                <a:gd name="T38" fmla="*/ 2147483646 w 102"/>
                <a:gd name="T39" fmla="*/ 2147483646 h 95"/>
                <a:gd name="T40" fmla="*/ 2147483646 w 102"/>
                <a:gd name="T41" fmla="*/ 2147483646 h 95"/>
                <a:gd name="T42" fmla="*/ 2147483646 w 102"/>
                <a:gd name="T43" fmla="*/ 2147483646 h 95"/>
                <a:gd name="T44" fmla="*/ 2147483646 w 102"/>
                <a:gd name="T45" fmla="*/ 2147483646 h 95"/>
                <a:gd name="T46" fmla="*/ 2147483646 w 102"/>
                <a:gd name="T47" fmla="*/ 2147483646 h 95"/>
                <a:gd name="T48" fmla="*/ 2147483646 w 102"/>
                <a:gd name="T49" fmla="*/ 2147483646 h 95"/>
                <a:gd name="T50" fmla="*/ 2147483646 w 102"/>
                <a:gd name="T51" fmla="*/ 2147483646 h 95"/>
                <a:gd name="T52" fmla="*/ 2147483646 w 102"/>
                <a:gd name="T53" fmla="*/ 2147483646 h 95"/>
                <a:gd name="T54" fmla="*/ 2147483646 w 102"/>
                <a:gd name="T55" fmla="*/ 2147483646 h 95"/>
                <a:gd name="T56" fmla="*/ 2147483646 w 102"/>
                <a:gd name="T57" fmla="*/ 2147483646 h 95"/>
                <a:gd name="T58" fmla="*/ 2147483646 w 102"/>
                <a:gd name="T59" fmla="*/ 2147483646 h 95"/>
                <a:gd name="T60" fmla="*/ 2147483646 w 102"/>
                <a:gd name="T61" fmla="*/ 2147483646 h 95"/>
                <a:gd name="T62" fmla="*/ 2147483646 w 102"/>
                <a:gd name="T63" fmla="*/ 2147483646 h 95"/>
                <a:gd name="T64" fmla="*/ 2147483646 w 102"/>
                <a:gd name="T65" fmla="*/ 2147483646 h 95"/>
                <a:gd name="T66" fmla="*/ 2147483646 w 102"/>
                <a:gd name="T67" fmla="*/ 2147483646 h 95"/>
                <a:gd name="T68" fmla="*/ 2147483646 w 102"/>
                <a:gd name="T69" fmla="*/ 2147483646 h 95"/>
                <a:gd name="T70" fmla="*/ 2147483646 w 102"/>
                <a:gd name="T71" fmla="*/ 2147483646 h 95"/>
                <a:gd name="T72" fmla="*/ 2147483646 w 102"/>
                <a:gd name="T73" fmla="*/ 2147483646 h 95"/>
                <a:gd name="T74" fmla="*/ 2147483646 w 102"/>
                <a:gd name="T75" fmla="*/ 2147483646 h 95"/>
                <a:gd name="T76" fmla="*/ 2147483646 w 102"/>
                <a:gd name="T77" fmla="*/ 2147483646 h 95"/>
                <a:gd name="T78" fmla="*/ 2147483646 w 102"/>
                <a:gd name="T79" fmla="*/ 2147483646 h 9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02" h="95">
                  <a:moveTo>
                    <a:pt x="37" y="16"/>
                  </a:moveTo>
                  <a:cubicBezTo>
                    <a:pt x="41" y="16"/>
                    <a:pt x="45" y="12"/>
                    <a:pt x="45" y="8"/>
                  </a:cubicBezTo>
                  <a:cubicBezTo>
                    <a:pt x="45" y="4"/>
                    <a:pt x="41" y="0"/>
                    <a:pt x="37" y="0"/>
                  </a:cubicBezTo>
                  <a:cubicBezTo>
                    <a:pt x="33" y="0"/>
                    <a:pt x="30" y="4"/>
                    <a:pt x="30" y="8"/>
                  </a:cubicBezTo>
                  <a:cubicBezTo>
                    <a:pt x="30" y="12"/>
                    <a:pt x="33" y="16"/>
                    <a:pt x="37" y="16"/>
                  </a:cubicBezTo>
                  <a:close/>
                  <a:moveTo>
                    <a:pt x="63" y="18"/>
                  </a:moveTo>
                  <a:cubicBezTo>
                    <a:pt x="68" y="18"/>
                    <a:pt x="71" y="14"/>
                    <a:pt x="71" y="10"/>
                  </a:cubicBezTo>
                  <a:cubicBezTo>
                    <a:pt x="71" y="6"/>
                    <a:pt x="68" y="3"/>
                    <a:pt x="63" y="3"/>
                  </a:cubicBezTo>
                  <a:cubicBezTo>
                    <a:pt x="59" y="3"/>
                    <a:pt x="56" y="6"/>
                    <a:pt x="56" y="10"/>
                  </a:cubicBezTo>
                  <a:cubicBezTo>
                    <a:pt x="56" y="14"/>
                    <a:pt x="59" y="18"/>
                    <a:pt x="63" y="18"/>
                  </a:cubicBezTo>
                  <a:close/>
                  <a:moveTo>
                    <a:pt x="13" y="23"/>
                  </a:moveTo>
                  <a:cubicBezTo>
                    <a:pt x="16" y="23"/>
                    <a:pt x="19" y="20"/>
                    <a:pt x="19" y="16"/>
                  </a:cubicBezTo>
                  <a:cubicBezTo>
                    <a:pt x="19" y="13"/>
                    <a:pt x="16" y="10"/>
                    <a:pt x="13" y="10"/>
                  </a:cubicBezTo>
                  <a:cubicBezTo>
                    <a:pt x="10" y="10"/>
                    <a:pt x="7" y="13"/>
                    <a:pt x="7" y="16"/>
                  </a:cubicBezTo>
                  <a:cubicBezTo>
                    <a:pt x="7" y="20"/>
                    <a:pt x="10" y="23"/>
                    <a:pt x="13" y="23"/>
                  </a:cubicBezTo>
                  <a:close/>
                  <a:moveTo>
                    <a:pt x="88" y="21"/>
                  </a:moveTo>
                  <a:cubicBezTo>
                    <a:pt x="91" y="21"/>
                    <a:pt x="94" y="18"/>
                    <a:pt x="94" y="15"/>
                  </a:cubicBezTo>
                  <a:cubicBezTo>
                    <a:pt x="94" y="11"/>
                    <a:pt x="91" y="8"/>
                    <a:pt x="88" y="8"/>
                  </a:cubicBezTo>
                  <a:cubicBezTo>
                    <a:pt x="84" y="8"/>
                    <a:pt x="81" y="11"/>
                    <a:pt x="81" y="15"/>
                  </a:cubicBezTo>
                  <a:cubicBezTo>
                    <a:pt x="81" y="18"/>
                    <a:pt x="84" y="21"/>
                    <a:pt x="88" y="21"/>
                  </a:cubicBezTo>
                  <a:close/>
                  <a:moveTo>
                    <a:pt x="95" y="24"/>
                  </a:moveTo>
                  <a:cubicBezTo>
                    <a:pt x="81" y="24"/>
                    <a:pt x="81" y="24"/>
                    <a:pt x="81" y="24"/>
                  </a:cubicBezTo>
                  <a:cubicBezTo>
                    <a:pt x="80" y="24"/>
                    <a:pt x="79" y="24"/>
                    <a:pt x="78" y="25"/>
                  </a:cubicBezTo>
                  <a:cubicBezTo>
                    <a:pt x="76" y="22"/>
                    <a:pt x="74" y="21"/>
                    <a:pt x="71" y="21"/>
                  </a:cubicBezTo>
                  <a:cubicBezTo>
                    <a:pt x="57" y="21"/>
                    <a:pt x="57" y="21"/>
                    <a:pt x="57" y="21"/>
                  </a:cubicBezTo>
                  <a:cubicBezTo>
                    <a:pt x="54" y="21"/>
                    <a:pt x="52" y="21"/>
                    <a:pt x="51" y="23"/>
                  </a:cubicBezTo>
                  <a:cubicBezTo>
                    <a:pt x="49" y="21"/>
                    <a:pt x="47" y="20"/>
                    <a:pt x="45" y="20"/>
                  </a:cubicBezTo>
                  <a:cubicBezTo>
                    <a:pt x="30" y="20"/>
                    <a:pt x="30" y="20"/>
                    <a:pt x="30" y="20"/>
                  </a:cubicBezTo>
                  <a:cubicBezTo>
                    <a:pt x="27" y="20"/>
                    <a:pt x="24" y="23"/>
                    <a:pt x="23" y="26"/>
                  </a:cubicBezTo>
                  <a:cubicBezTo>
                    <a:pt x="22" y="26"/>
                    <a:pt x="19" y="26"/>
                    <a:pt x="18" y="26"/>
                  </a:cubicBezTo>
                  <a:cubicBezTo>
                    <a:pt x="7" y="26"/>
                    <a:pt x="7" y="26"/>
                    <a:pt x="7" y="26"/>
                  </a:cubicBezTo>
                  <a:cubicBezTo>
                    <a:pt x="3" y="26"/>
                    <a:pt x="0" y="29"/>
                    <a:pt x="0" y="34"/>
                  </a:cubicBezTo>
                  <a:cubicBezTo>
                    <a:pt x="0" y="53"/>
                    <a:pt x="0" y="53"/>
                    <a:pt x="0" y="53"/>
                  </a:cubicBezTo>
                  <a:cubicBezTo>
                    <a:pt x="0" y="55"/>
                    <a:pt x="0" y="56"/>
                    <a:pt x="2" y="56"/>
                  </a:cubicBezTo>
                  <a:cubicBezTo>
                    <a:pt x="4" y="56"/>
                    <a:pt x="4" y="55"/>
                    <a:pt x="4" y="53"/>
                  </a:cubicBezTo>
                  <a:cubicBezTo>
                    <a:pt x="4" y="51"/>
                    <a:pt x="4" y="32"/>
                    <a:pt x="4" y="32"/>
                  </a:cubicBezTo>
                  <a:cubicBezTo>
                    <a:pt x="7" y="32"/>
                    <a:pt x="7" y="32"/>
                    <a:pt x="7" y="32"/>
                  </a:cubicBezTo>
                  <a:cubicBezTo>
                    <a:pt x="7" y="32"/>
                    <a:pt x="7" y="80"/>
                    <a:pt x="7" y="83"/>
                  </a:cubicBezTo>
                  <a:cubicBezTo>
                    <a:pt x="7" y="88"/>
                    <a:pt x="10" y="88"/>
                    <a:pt x="12" y="88"/>
                  </a:cubicBezTo>
                  <a:cubicBezTo>
                    <a:pt x="15" y="88"/>
                    <a:pt x="15" y="88"/>
                    <a:pt x="15" y="88"/>
                  </a:cubicBezTo>
                  <a:cubicBezTo>
                    <a:pt x="17" y="88"/>
                    <a:pt x="19" y="88"/>
                    <a:pt x="19" y="82"/>
                  </a:cubicBezTo>
                  <a:cubicBezTo>
                    <a:pt x="19" y="79"/>
                    <a:pt x="19" y="32"/>
                    <a:pt x="19" y="32"/>
                  </a:cubicBezTo>
                  <a:cubicBezTo>
                    <a:pt x="22" y="32"/>
                    <a:pt x="22" y="32"/>
                    <a:pt x="22" y="32"/>
                  </a:cubicBezTo>
                  <a:cubicBezTo>
                    <a:pt x="22" y="54"/>
                    <a:pt x="22" y="54"/>
                    <a:pt x="22" y="54"/>
                  </a:cubicBezTo>
                  <a:cubicBezTo>
                    <a:pt x="22" y="56"/>
                    <a:pt x="23" y="56"/>
                    <a:pt x="25" y="56"/>
                  </a:cubicBezTo>
                  <a:cubicBezTo>
                    <a:pt x="26" y="56"/>
                    <a:pt x="27" y="55"/>
                    <a:pt x="27" y="53"/>
                  </a:cubicBezTo>
                  <a:cubicBezTo>
                    <a:pt x="27" y="52"/>
                    <a:pt x="27" y="29"/>
                    <a:pt x="27" y="29"/>
                  </a:cubicBezTo>
                  <a:cubicBezTo>
                    <a:pt x="30" y="29"/>
                    <a:pt x="30" y="29"/>
                    <a:pt x="30" y="29"/>
                  </a:cubicBezTo>
                  <a:cubicBezTo>
                    <a:pt x="30" y="29"/>
                    <a:pt x="29" y="84"/>
                    <a:pt x="30" y="88"/>
                  </a:cubicBezTo>
                  <a:cubicBezTo>
                    <a:pt x="30" y="94"/>
                    <a:pt x="33" y="95"/>
                    <a:pt x="35" y="95"/>
                  </a:cubicBezTo>
                  <a:cubicBezTo>
                    <a:pt x="41" y="95"/>
                    <a:pt x="41" y="95"/>
                    <a:pt x="41" y="95"/>
                  </a:cubicBezTo>
                  <a:cubicBezTo>
                    <a:pt x="43" y="95"/>
                    <a:pt x="45" y="94"/>
                    <a:pt x="46" y="87"/>
                  </a:cubicBezTo>
                  <a:cubicBezTo>
                    <a:pt x="46" y="84"/>
                    <a:pt x="46" y="29"/>
                    <a:pt x="46" y="29"/>
                  </a:cubicBezTo>
                  <a:cubicBezTo>
                    <a:pt x="48" y="29"/>
                    <a:pt x="48" y="29"/>
                    <a:pt x="48" y="29"/>
                  </a:cubicBezTo>
                  <a:cubicBezTo>
                    <a:pt x="48" y="29"/>
                    <a:pt x="48" y="51"/>
                    <a:pt x="48" y="53"/>
                  </a:cubicBezTo>
                  <a:cubicBezTo>
                    <a:pt x="48" y="55"/>
                    <a:pt x="49" y="56"/>
                    <a:pt x="51" y="56"/>
                  </a:cubicBezTo>
                  <a:cubicBezTo>
                    <a:pt x="52" y="56"/>
                    <a:pt x="52" y="55"/>
                    <a:pt x="52" y="53"/>
                  </a:cubicBezTo>
                  <a:cubicBezTo>
                    <a:pt x="52" y="52"/>
                    <a:pt x="53" y="30"/>
                    <a:pt x="53" y="30"/>
                  </a:cubicBezTo>
                  <a:cubicBezTo>
                    <a:pt x="55" y="30"/>
                    <a:pt x="55" y="30"/>
                    <a:pt x="55" y="30"/>
                  </a:cubicBezTo>
                  <a:cubicBezTo>
                    <a:pt x="55" y="30"/>
                    <a:pt x="55" y="83"/>
                    <a:pt x="55" y="87"/>
                  </a:cubicBezTo>
                  <a:cubicBezTo>
                    <a:pt x="56" y="93"/>
                    <a:pt x="59" y="94"/>
                    <a:pt x="61" y="94"/>
                  </a:cubicBezTo>
                  <a:cubicBezTo>
                    <a:pt x="67" y="94"/>
                    <a:pt x="67" y="94"/>
                    <a:pt x="67" y="94"/>
                  </a:cubicBezTo>
                  <a:cubicBezTo>
                    <a:pt x="69" y="94"/>
                    <a:pt x="71" y="93"/>
                    <a:pt x="72" y="86"/>
                  </a:cubicBezTo>
                  <a:cubicBezTo>
                    <a:pt x="72" y="83"/>
                    <a:pt x="72" y="30"/>
                    <a:pt x="72" y="30"/>
                  </a:cubicBezTo>
                  <a:cubicBezTo>
                    <a:pt x="75" y="30"/>
                    <a:pt x="75" y="30"/>
                    <a:pt x="75" y="30"/>
                  </a:cubicBezTo>
                  <a:cubicBezTo>
                    <a:pt x="75" y="30"/>
                    <a:pt x="75" y="51"/>
                    <a:pt x="75" y="53"/>
                  </a:cubicBezTo>
                  <a:cubicBezTo>
                    <a:pt x="75" y="55"/>
                    <a:pt x="75" y="56"/>
                    <a:pt x="77" y="56"/>
                  </a:cubicBezTo>
                  <a:cubicBezTo>
                    <a:pt x="78" y="56"/>
                    <a:pt x="79" y="55"/>
                    <a:pt x="79" y="54"/>
                  </a:cubicBezTo>
                  <a:cubicBezTo>
                    <a:pt x="79" y="57"/>
                    <a:pt x="79" y="32"/>
                    <a:pt x="79" y="32"/>
                  </a:cubicBezTo>
                  <a:cubicBezTo>
                    <a:pt x="82" y="32"/>
                    <a:pt x="82" y="32"/>
                    <a:pt x="82" y="32"/>
                  </a:cubicBezTo>
                  <a:cubicBezTo>
                    <a:pt x="82" y="32"/>
                    <a:pt x="82" y="79"/>
                    <a:pt x="82" y="80"/>
                  </a:cubicBezTo>
                  <a:cubicBezTo>
                    <a:pt x="82" y="85"/>
                    <a:pt x="84" y="86"/>
                    <a:pt x="85" y="86"/>
                  </a:cubicBezTo>
                  <a:cubicBezTo>
                    <a:pt x="91" y="86"/>
                    <a:pt x="91" y="86"/>
                    <a:pt x="91" y="86"/>
                  </a:cubicBezTo>
                  <a:cubicBezTo>
                    <a:pt x="92" y="86"/>
                    <a:pt x="94" y="85"/>
                    <a:pt x="94" y="79"/>
                  </a:cubicBezTo>
                  <a:cubicBezTo>
                    <a:pt x="94" y="76"/>
                    <a:pt x="94" y="32"/>
                    <a:pt x="94" y="32"/>
                  </a:cubicBezTo>
                  <a:cubicBezTo>
                    <a:pt x="97" y="32"/>
                    <a:pt x="97" y="32"/>
                    <a:pt x="97" y="32"/>
                  </a:cubicBezTo>
                  <a:cubicBezTo>
                    <a:pt x="97" y="32"/>
                    <a:pt x="97" y="53"/>
                    <a:pt x="97" y="54"/>
                  </a:cubicBezTo>
                  <a:cubicBezTo>
                    <a:pt x="97" y="55"/>
                    <a:pt x="98" y="56"/>
                    <a:pt x="99" y="56"/>
                  </a:cubicBezTo>
                  <a:cubicBezTo>
                    <a:pt x="101" y="56"/>
                    <a:pt x="102" y="55"/>
                    <a:pt x="102" y="54"/>
                  </a:cubicBezTo>
                  <a:cubicBezTo>
                    <a:pt x="102" y="33"/>
                    <a:pt x="102" y="33"/>
                    <a:pt x="102" y="33"/>
                  </a:cubicBezTo>
                  <a:cubicBezTo>
                    <a:pt x="102" y="29"/>
                    <a:pt x="98" y="24"/>
                    <a:pt x="95" y="24"/>
                  </a:cubicBezTo>
                  <a:close/>
                </a:path>
              </a:pathLst>
            </a:custGeom>
            <a:solidFill>
              <a:srgbClr val="00B05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459" name="TextBox 49">
              <a:extLst>
                <a:ext uri="{FF2B5EF4-FFF2-40B4-BE49-F238E27FC236}">
                  <a16:creationId xmlns:a16="http://schemas.microsoft.com/office/drawing/2014/main" id="{8C87D1D4-16C8-4F89-81B3-90DD4D1D4DCF}"/>
                </a:ext>
              </a:extLst>
            </p:cNvPr>
            <p:cNvSpPr txBox="1">
              <a:spLocks noChangeArrowheads="1"/>
            </p:cNvSpPr>
            <p:nvPr/>
          </p:nvSpPr>
          <p:spPr bwMode="auto">
            <a:xfrm>
              <a:off x="-36183" y="8740076"/>
              <a:ext cx="936625" cy="29181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r>
                <a:rPr lang="nl-NL" altLang="nl-NL" sz="900" b="1">
                  <a:solidFill>
                    <a:srgbClr val="00B050"/>
                  </a:solidFill>
                </a:rPr>
                <a:t>Rollen</a:t>
              </a:r>
            </a:p>
          </p:txBody>
        </p:sp>
      </p:grpSp>
      <p:grpSp>
        <p:nvGrpSpPr>
          <p:cNvPr id="16438" name="Groep 12">
            <a:extLst>
              <a:ext uri="{FF2B5EF4-FFF2-40B4-BE49-F238E27FC236}">
                <a16:creationId xmlns:a16="http://schemas.microsoft.com/office/drawing/2014/main" id="{E4A9B7DD-AA49-48CE-A76F-05739B3749E0}"/>
              </a:ext>
            </a:extLst>
          </p:cNvPr>
          <p:cNvGrpSpPr>
            <a:grpSpLocks/>
          </p:cNvGrpSpPr>
          <p:nvPr/>
        </p:nvGrpSpPr>
        <p:grpSpPr bwMode="auto">
          <a:xfrm>
            <a:off x="3986" y="6429551"/>
            <a:ext cx="654858" cy="537704"/>
            <a:chOff x="1688703" y="7353300"/>
            <a:chExt cx="936625" cy="812236"/>
          </a:xfrm>
        </p:grpSpPr>
        <p:sp>
          <p:nvSpPr>
            <p:cNvPr id="16452" name="Freeform 33">
              <a:extLst>
                <a:ext uri="{FF2B5EF4-FFF2-40B4-BE49-F238E27FC236}">
                  <a16:creationId xmlns:a16="http://schemas.microsoft.com/office/drawing/2014/main" id="{B5780E1E-71CE-461D-8ECF-1F5C5482E0DC}"/>
                </a:ext>
              </a:extLst>
            </p:cNvPr>
            <p:cNvSpPr>
              <a:spLocks noChangeAspect="1" noEditPoints="1"/>
            </p:cNvSpPr>
            <p:nvPr/>
          </p:nvSpPr>
          <p:spPr bwMode="gray">
            <a:xfrm>
              <a:off x="1970088" y="7353300"/>
              <a:ext cx="468312" cy="468313"/>
            </a:xfrm>
            <a:custGeom>
              <a:avLst/>
              <a:gdLst>
                <a:gd name="T0" fmla="*/ 2147483646 w 878"/>
                <a:gd name="T1" fmla="*/ 2147483646 h 878"/>
                <a:gd name="T2" fmla="*/ 2147483646 w 878"/>
                <a:gd name="T3" fmla="*/ 2147483646 h 878"/>
                <a:gd name="T4" fmla="*/ 2147483646 w 878"/>
                <a:gd name="T5" fmla="*/ 2147483646 h 878"/>
                <a:gd name="T6" fmla="*/ 2147483646 w 878"/>
                <a:gd name="T7" fmla="*/ 2147483646 h 878"/>
                <a:gd name="T8" fmla="*/ 2147483646 w 878"/>
                <a:gd name="T9" fmla="*/ 2147483646 h 878"/>
                <a:gd name="T10" fmla="*/ 2147483646 w 878"/>
                <a:gd name="T11" fmla="*/ 2147483646 h 878"/>
                <a:gd name="T12" fmla="*/ 2147483646 w 878"/>
                <a:gd name="T13" fmla="*/ 2147483646 h 878"/>
                <a:gd name="T14" fmla="*/ 2147483646 w 878"/>
                <a:gd name="T15" fmla="*/ 2147483646 h 878"/>
                <a:gd name="T16" fmla="*/ 2147483646 w 878"/>
                <a:gd name="T17" fmla="*/ 2147483646 h 878"/>
                <a:gd name="T18" fmla="*/ 2147483646 w 878"/>
                <a:gd name="T19" fmla="*/ 2147483646 h 878"/>
                <a:gd name="T20" fmla="*/ 2147483646 w 878"/>
                <a:gd name="T21" fmla="*/ 2147483646 h 878"/>
                <a:gd name="T22" fmla="*/ 2147483646 w 878"/>
                <a:gd name="T23" fmla="*/ 2147483646 h 878"/>
                <a:gd name="T24" fmla="*/ 2147483646 w 878"/>
                <a:gd name="T25" fmla="*/ 2147483646 h 878"/>
                <a:gd name="T26" fmla="*/ 2147483646 w 878"/>
                <a:gd name="T27" fmla="*/ 2147483646 h 878"/>
                <a:gd name="T28" fmla="*/ 2147483646 w 878"/>
                <a:gd name="T29" fmla="*/ 2147483646 h 878"/>
                <a:gd name="T30" fmla="*/ 2147483646 w 878"/>
                <a:gd name="T31" fmla="*/ 0 h 878"/>
                <a:gd name="T32" fmla="*/ 2147483646 w 878"/>
                <a:gd name="T33" fmla="*/ 0 h 878"/>
                <a:gd name="T34" fmla="*/ 2147483646 w 878"/>
                <a:gd name="T35" fmla="*/ 0 h 878"/>
                <a:gd name="T36" fmla="*/ 2147483646 w 878"/>
                <a:gd name="T37" fmla="*/ 2147483646 h 878"/>
                <a:gd name="T38" fmla="*/ 2147483646 w 878"/>
                <a:gd name="T39" fmla="*/ 2147483646 h 878"/>
                <a:gd name="T40" fmla="*/ 2147483646 w 878"/>
                <a:gd name="T41" fmla="*/ 2147483646 h 878"/>
                <a:gd name="T42" fmla="*/ 2147483646 w 878"/>
                <a:gd name="T43" fmla="*/ 2147483646 h 878"/>
                <a:gd name="T44" fmla="*/ 2147483646 w 878"/>
                <a:gd name="T45" fmla="*/ 2147483646 h 878"/>
                <a:gd name="T46" fmla="*/ 2147483646 w 878"/>
                <a:gd name="T47" fmla="*/ 2147483646 h 878"/>
                <a:gd name="T48" fmla="*/ 2147483646 w 878"/>
                <a:gd name="T49" fmla="*/ 2147483646 h 878"/>
                <a:gd name="T50" fmla="*/ 0 w 878"/>
                <a:gd name="T51" fmla="*/ 2147483646 h 878"/>
                <a:gd name="T52" fmla="*/ 0 w 878"/>
                <a:gd name="T53" fmla="*/ 2147483646 h 878"/>
                <a:gd name="T54" fmla="*/ 0 w 878"/>
                <a:gd name="T55" fmla="*/ 2147483646 h 878"/>
                <a:gd name="T56" fmla="*/ 2147483646 w 878"/>
                <a:gd name="T57" fmla="*/ 2147483646 h 878"/>
                <a:gd name="T58" fmla="*/ 2147483646 w 878"/>
                <a:gd name="T59" fmla="*/ 2147483646 h 878"/>
                <a:gd name="T60" fmla="*/ 2147483646 w 878"/>
                <a:gd name="T61" fmla="*/ 2147483646 h 878"/>
                <a:gd name="T62" fmla="*/ 2147483646 w 878"/>
                <a:gd name="T63" fmla="*/ 2147483646 h 878"/>
                <a:gd name="T64" fmla="*/ 2147483646 w 878"/>
                <a:gd name="T65" fmla="*/ 2147483646 h 878"/>
                <a:gd name="T66" fmla="*/ 2147483646 w 878"/>
                <a:gd name="T67" fmla="*/ 2147483646 h 878"/>
                <a:gd name="T68" fmla="*/ 2147483646 w 878"/>
                <a:gd name="T69" fmla="*/ 2147483646 h 878"/>
                <a:gd name="T70" fmla="*/ 2147483646 w 878"/>
                <a:gd name="T71" fmla="*/ 2147483646 h 878"/>
                <a:gd name="T72" fmla="*/ 2147483646 w 878"/>
                <a:gd name="T73" fmla="*/ 2147483646 h 878"/>
                <a:gd name="T74" fmla="*/ 2147483646 w 878"/>
                <a:gd name="T75" fmla="*/ 2147483646 h 878"/>
                <a:gd name="T76" fmla="*/ 2147483646 w 878"/>
                <a:gd name="T77" fmla="*/ 2147483646 h 878"/>
                <a:gd name="T78" fmla="*/ 2147483646 w 878"/>
                <a:gd name="T79" fmla="*/ 2147483646 h 878"/>
                <a:gd name="T80" fmla="*/ 2147483646 w 878"/>
                <a:gd name="T81" fmla="*/ 2147483646 h 878"/>
                <a:gd name="T82" fmla="*/ 2147483646 w 878"/>
                <a:gd name="T83" fmla="*/ 2147483646 h 878"/>
                <a:gd name="T84" fmla="*/ 2147483646 w 878"/>
                <a:gd name="T85" fmla="*/ 2147483646 h 878"/>
                <a:gd name="T86" fmla="*/ 2147483646 w 878"/>
                <a:gd name="T87" fmla="*/ 2147483646 h 878"/>
                <a:gd name="T88" fmla="*/ 2147483646 w 878"/>
                <a:gd name="T89" fmla="*/ 2147483646 h 878"/>
                <a:gd name="T90" fmla="*/ 2147483646 w 878"/>
                <a:gd name="T91" fmla="*/ 2147483646 h 878"/>
                <a:gd name="T92" fmla="*/ 2147483646 w 878"/>
                <a:gd name="T93" fmla="*/ 2147483646 h 878"/>
                <a:gd name="T94" fmla="*/ 2147483646 w 878"/>
                <a:gd name="T95" fmla="*/ 2147483646 h 878"/>
                <a:gd name="T96" fmla="*/ 2147483646 w 878"/>
                <a:gd name="T97" fmla="*/ 2147483646 h 878"/>
                <a:gd name="T98" fmla="*/ 2147483646 w 878"/>
                <a:gd name="T99" fmla="*/ 2147483646 h 878"/>
                <a:gd name="T100" fmla="*/ 2147483646 w 878"/>
                <a:gd name="T101" fmla="*/ 2147483646 h 878"/>
                <a:gd name="T102" fmla="*/ 2147483646 w 878"/>
                <a:gd name="T103" fmla="*/ 2147483646 h 878"/>
                <a:gd name="T104" fmla="*/ 2147483646 w 878"/>
                <a:gd name="T105" fmla="*/ 2147483646 h 878"/>
                <a:gd name="T106" fmla="*/ 2147483646 w 878"/>
                <a:gd name="T107" fmla="*/ 2147483646 h 878"/>
                <a:gd name="T108" fmla="*/ 2147483646 w 878"/>
                <a:gd name="T109" fmla="*/ 2147483646 h 878"/>
                <a:gd name="T110" fmla="*/ 2147483646 w 878"/>
                <a:gd name="T111" fmla="*/ 2147483646 h 878"/>
                <a:gd name="T112" fmla="*/ 2147483646 w 878"/>
                <a:gd name="T113" fmla="*/ 2147483646 h 878"/>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878" h="878">
                  <a:moveTo>
                    <a:pt x="488" y="780"/>
                  </a:moveTo>
                  <a:lnTo>
                    <a:pt x="96" y="780"/>
                  </a:lnTo>
                  <a:lnTo>
                    <a:pt x="96" y="98"/>
                  </a:lnTo>
                  <a:lnTo>
                    <a:pt x="488" y="98"/>
                  </a:lnTo>
                  <a:lnTo>
                    <a:pt x="488" y="244"/>
                  </a:lnTo>
                  <a:lnTo>
                    <a:pt x="584" y="244"/>
                  </a:lnTo>
                  <a:lnTo>
                    <a:pt x="584" y="98"/>
                  </a:lnTo>
                  <a:lnTo>
                    <a:pt x="582" y="78"/>
                  </a:lnTo>
                  <a:lnTo>
                    <a:pt x="578" y="60"/>
                  </a:lnTo>
                  <a:lnTo>
                    <a:pt x="568" y="42"/>
                  </a:lnTo>
                  <a:lnTo>
                    <a:pt x="556" y="28"/>
                  </a:lnTo>
                  <a:lnTo>
                    <a:pt x="542" y="16"/>
                  </a:lnTo>
                  <a:lnTo>
                    <a:pt x="526" y="8"/>
                  </a:lnTo>
                  <a:lnTo>
                    <a:pt x="506" y="2"/>
                  </a:lnTo>
                  <a:lnTo>
                    <a:pt x="488" y="0"/>
                  </a:lnTo>
                  <a:lnTo>
                    <a:pt x="96" y="0"/>
                  </a:lnTo>
                  <a:lnTo>
                    <a:pt x="78" y="2"/>
                  </a:lnTo>
                  <a:lnTo>
                    <a:pt x="58" y="8"/>
                  </a:lnTo>
                  <a:lnTo>
                    <a:pt x="42" y="16"/>
                  </a:lnTo>
                  <a:lnTo>
                    <a:pt x="28" y="28"/>
                  </a:lnTo>
                  <a:lnTo>
                    <a:pt x="16" y="42"/>
                  </a:lnTo>
                  <a:lnTo>
                    <a:pt x="6" y="60"/>
                  </a:lnTo>
                  <a:lnTo>
                    <a:pt x="2" y="78"/>
                  </a:lnTo>
                  <a:lnTo>
                    <a:pt x="0" y="98"/>
                  </a:lnTo>
                  <a:lnTo>
                    <a:pt x="0" y="780"/>
                  </a:lnTo>
                  <a:lnTo>
                    <a:pt x="2" y="800"/>
                  </a:lnTo>
                  <a:lnTo>
                    <a:pt x="6" y="818"/>
                  </a:lnTo>
                  <a:lnTo>
                    <a:pt x="16" y="836"/>
                  </a:lnTo>
                  <a:lnTo>
                    <a:pt x="28" y="850"/>
                  </a:lnTo>
                  <a:lnTo>
                    <a:pt x="42" y="862"/>
                  </a:lnTo>
                  <a:lnTo>
                    <a:pt x="58" y="870"/>
                  </a:lnTo>
                  <a:lnTo>
                    <a:pt x="78" y="876"/>
                  </a:lnTo>
                  <a:lnTo>
                    <a:pt x="96" y="878"/>
                  </a:lnTo>
                  <a:lnTo>
                    <a:pt x="488" y="878"/>
                  </a:lnTo>
                  <a:lnTo>
                    <a:pt x="506" y="876"/>
                  </a:lnTo>
                  <a:lnTo>
                    <a:pt x="526" y="870"/>
                  </a:lnTo>
                  <a:lnTo>
                    <a:pt x="542" y="862"/>
                  </a:lnTo>
                  <a:lnTo>
                    <a:pt x="556" y="850"/>
                  </a:lnTo>
                  <a:lnTo>
                    <a:pt x="568" y="836"/>
                  </a:lnTo>
                  <a:lnTo>
                    <a:pt x="578" y="818"/>
                  </a:lnTo>
                  <a:lnTo>
                    <a:pt x="582" y="800"/>
                  </a:lnTo>
                  <a:lnTo>
                    <a:pt x="584" y="780"/>
                  </a:lnTo>
                  <a:lnTo>
                    <a:pt x="584" y="684"/>
                  </a:lnTo>
                  <a:lnTo>
                    <a:pt x="488" y="684"/>
                  </a:lnTo>
                  <a:lnTo>
                    <a:pt x="488" y="780"/>
                  </a:lnTo>
                  <a:close/>
                  <a:moveTo>
                    <a:pt x="878" y="464"/>
                  </a:moveTo>
                  <a:lnTo>
                    <a:pt x="684" y="274"/>
                  </a:lnTo>
                  <a:lnTo>
                    <a:pt x="684" y="390"/>
                  </a:lnTo>
                  <a:lnTo>
                    <a:pt x="244" y="390"/>
                  </a:lnTo>
                  <a:lnTo>
                    <a:pt x="244" y="536"/>
                  </a:lnTo>
                  <a:lnTo>
                    <a:pt x="684" y="536"/>
                  </a:lnTo>
                  <a:lnTo>
                    <a:pt x="684" y="654"/>
                  </a:lnTo>
                  <a:lnTo>
                    <a:pt x="878" y="464"/>
                  </a:lnTo>
                  <a:close/>
                </a:path>
              </a:pathLst>
            </a:custGeom>
            <a:solidFill>
              <a:srgbClr val="00277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453" name="TextBox 49">
              <a:extLst>
                <a:ext uri="{FF2B5EF4-FFF2-40B4-BE49-F238E27FC236}">
                  <a16:creationId xmlns:a16="http://schemas.microsoft.com/office/drawing/2014/main" id="{7223DB4A-4248-4A8C-992E-3309EDE04F63}"/>
                </a:ext>
              </a:extLst>
            </p:cNvPr>
            <p:cNvSpPr txBox="1">
              <a:spLocks noChangeArrowheads="1"/>
            </p:cNvSpPr>
            <p:nvPr/>
          </p:nvSpPr>
          <p:spPr bwMode="auto">
            <a:xfrm>
              <a:off x="1688703" y="7816850"/>
              <a:ext cx="936625" cy="3486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r>
                <a:rPr lang="nl-NL" altLang="nl-NL" sz="900" b="1"/>
                <a:t>Output</a:t>
              </a:r>
            </a:p>
          </p:txBody>
        </p:sp>
      </p:grpSp>
      <p:grpSp>
        <p:nvGrpSpPr>
          <p:cNvPr id="16441" name="Groep 4">
            <a:extLst>
              <a:ext uri="{FF2B5EF4-FFF2-40B4-BE49-F238E27FC236}">
                <a16:creationId xmlns:a16="http://schemas.microsoft.com/office/drawing/2014/main" id="{2F0A90BD-3408-4745-BED3-0D32AF9B7A05}"/>
              </a:ext>
            </a:extLst>
          </p:cNvPr>
          <p:cNvGrpSpPr>
            <a:grpSpLocks/>
          </p:cNvGrpSpPr>
          <p:nvPr/>
        </p:nvGrpSpPr>
        <p:grpSpPr bwMode="auto">
          <a:xfrm>
            <a:off x="-68643" y="4826991"/>
            <a:ext cx="658001" cy="739854"/>
            <a:chOff x="77788" y="5572125"/>
            <a:chExt cx="936625" cy="985840"/>
          </a:xfrm>
        </p:grpSpPr>
        <p:sp>
          <p:nvSpPr>
            <p:cNvPr id="16448" name="Freeform 45">
              <a:extLst>
                <a:ext uri="{FF2B5EF4-FFF2-40B4-BE49-F238E27FC236}">
                  <a16:creationId xmlns:a16="http://schemas.microsoft.com/office/drawing/2014/main" id="{CCDD54D9-EEAA-4E17-9FD2-6D27F524036E}"/>
                </a:ext>
              </a:extLst>
            </p:cNvPr>
            <p:cNvSpPr>
              <a:spLocks noChangeAspect="1" noEditPoints="1"/>
            </p:cNvSpPr>
            <p:nvPr/>
          </p:nvSpPr>
          <p:spPr bwMode="gray">
            <a:xfrm>
              <a:off x="280988" y="5572125"/>
              <a:ext cx="555625" cy="493713"/>
            </a:xfrm>
            <a:custGeom>
              <a:avLst/>
              <a:gdLst>
                <a:gd name="T0" fmla="*/ 2147483646 w 82"/>
                <a:gd name="T1" fmla="*/ 2147483646 h 73"/>
                <a:gd name="T2" fmla="*/ 2147483646 w 82"/>
                <a:gd name="T3" fmla="*/ 2147483646 h 73"/>
                <a:gd name="T4" fmla="*/ 2147483646 w 82"/>
                <a:gd name="T5" fmla="*/ 2147483646 h 73"/>
                <a:gd name="T6" fmla="*/ 2147483646 w 82"/>
                <a:gd name="T7" fmla="*/ 2147483646 h 73"/>
                <a:gd name="T8" fmla="*/ 2147483646 w 82"/>
                <a:gd name="T9" fmla="*/ 2147483646 h 73"/>
                <a:gd name="T10" fmla="*/ 2147483646 w 82"/>
                <a:gd name="T11" fmla="*/ 2147483646 h 73"/>
                <a:gd name="T12" fmla="*/ 2147483646 w 82"/>
                <a:gd name="T13" fmla="*/ 2147483646 h 73"/>
                <a:gd name="T14" fmla="*/ 2147483646 w 82"/>
                <a:gd name="T15" fmla="*/ 2147483646 h 73"/>
                <a:gd name="T16" fmla="*/ 2147483646 w 82"/>
                <a:gd name="T17" fmla="*/ 2147483646 h 73"/>
                <a:gd name="T18" fmla="*/ 2147483646 w 82"/>
                <a:gd name="T19" fmla="*/ 2147483646 h 73"/>
                <a:gd name="T20" fmla="*/ 2147483646 w 82"/>
                <a:gd name="T21" fmla="*/ 2147483646 h 73"/>
                <a:gd name="T22" fmla="*/ 2147483646 w 82"/>
                <a:gd name="T23" fmla="*/ 2147483646 h 73"/>
                <a:gd name="T24" fmla="*/ 0 w 82"/>
                <a:gd name="T25" fmla="*/ 2147483646 h 73"/>
                <a:gd name="T26" fmla="*/ 0 w 82"/>
                <a:gd name="T27" fmla="*/ 2147483646 h 73"/>
                <a:gd name="T28" fmla="*/ 2147483646 w 82"/>
                <a:gd name="T29" fmla="*/ 2147483646 h 73"/>
                <a:gd name="T30" fmla="*/ 2147483646 w 82"/>
                <a:gd name="T31" fmla="*/ 2147483646 h 73"/>
                <a:gd name="T32" fmla="*/ 2147483646 w 82"/>
                <a:gd name="T33" fmla="*/ 2147483646 h 73"/>
                <a:gd name="T34" fmla="*/ 2147483646 w 82"/>
                <a:gd name="T35" fmla="*/ 2147483646 h 73"/>
                <a:gd name="T36" fmla="*/ 2147483646 w 82"/>
                <a:gd name="T37" fmla="*/ 2147483646 h 73"/>
                <a:gd name="T38" fmla="*/ 2147483646 w 82"/>
                <a:gd name="T39" fmla="*/ 2147483646 h 73"/>
                <a:gd name="T40" fmla="*/ 2147483646 w 82"/>
                <a:gd name="T41" fmla="*/ 2147483646 h 73"/>
                <a:gd name="T42" fmla="*/ 2147483646 w 82"/>
                <a:gd name="T43" fmla="*/ 2147483646 h 73"/>
                <a:gd name="T44" fmla="*/ 2147483646 w 82"/>
                <a:gd name="T45" fmla="*/ 2147483646 h 73"/>
                <a:gd name="T46" fmla="*/ 2147483646 w 82"/>
                <a:gd name="T47" fmla="*/ 2147483646 h 73"/>
                <a:gd name="T48" fmla="*/ 2147483646 w 82"/>
                <a:gd name="T49" fmla="*/ 2147483646 h 73"/>
                <a:gd name="T50" fmla="*/ 2147483646 w 82"/>
                <a:gd name="T51" fmla="*/ 2147483646 h 73"/>
                <a:gd name="T52" fmla="*/ 2147483646 w 82"/>
                <a:gd name="T53" fmla="*/ 2147483646 h 73"/>
                <a:gd name="T54" fmla="*/ 2147483646 w 82"/>
                <a:gd name="T55" fmla="*/ 2147483646 h 73"/>
                <a:gd name="T56" fmla="*/ 2147483646 w 82"/>
                <a:gd name="T57" fmla="*/ 2147483646 h 73"/>
                <a:gd name="T58" fmla="*/ 2147483646 w 82"/>
                <a:gd name="T59" fmla="*/ 2147483646 h 73"/>
                <a:gd name="T60" fmla="*/ 2147483646 w 82"/>
                <a:gd name="T61" fmla="*/ 2147483646 h 73"/>
                <a:gd name="T62" fmla="*/ 2147483646 w 82"/>
                <a:gd name="T63" fmla="*/ 2147483646 h 73"/>
                <a:gd name="T64" fmla="*/ 2147483646 w 82"/>
                <a:gd name="T65" fmla="*/ 2147483646 h 73"/>
                <a:gd name="T66" fmla="*/ 2147483646 w 82"/>
                <a:gd name="T67" fmla="*/ 2147483646 h 73"/>
                <a:gd name="T68" fmla="*/ 2147483646 w 82"/>
                <a:gd name="T69" fmla="*/ 2147483646 h 73"/>
                <a:gd name="T70" fmla="*/ 2147483646 w 82"/>
                <a:gd name="T71" fmla="*/ 2147483646 h 73"/>
                <a:gd name="T72" fmla="*/ 2147483646 w 82"/>
                <a:gd name="T73" fmla="*/ 2147483646 h 73"/>
                <a:gd name="T74" fmla="*/ 2147483646 w 82"/>
                <a:gd name="T75" fmla="*/ 2147483646 h 73"/>
                <a:gd name="T76" fmla="*/ 2147483646 w 82"/>
                <a:gd name="T77" fmla="*/ 2147483646 h 73"/>
                <a:gd name="T78" fmla="*/ 2147483646 w 82"/>
                <a:gd name="T79" fmla="*/ 2147483646 h 73"/>
                <a:gd name="T80" fmla="*/ 2147483646 w 82"/>
                <a:gd name="T81" fmla="*/ 2147483646 h 73"/>
                <a:gd name="T82" fmla="*/ 2147483646 w 82"/>
                <a:gd name="T83" fmla="*/ 2147483646 h 73"/>
                <a:gd name="T84" fmla="*/ 2147483646 w 82"/>
                <a:gd name="T85" fmla="*/ 2147483646 h 73"/>
                <a:gd name="T86" fmla="*/ 2147483646 w 82"/>
                <a:gd name="T87" fmla="*/ 2147483646 h 73"/>
                <a:gd name="T88" fmla="*/ 2147483646 w 82"/>
                <a:gd name="T89" fmla="*/ 2147483646 h 73"/>
                <a:gd name="T90" fmla="*/ 2147483646 w 82"/>
                <a:gd name="T91" fmla="*/ 2147483646 h 73"/>
                <a:gd name="T92" fmla="*/ 2147483646 w 82"/>
                <a:gd name="T93" fmla="*/ 2147483646 h 73"/>
                <a:gd name="T94" fmla="*/ 2147483646 w 82"/>
                <a:gd name="T95" fmla="*/ 2147483646 h 73"/>
                <a:gd name="T96" fmla="*/ 2147483646 w 82"/>
                <a:gd name="T97" fmla="*/ 2147483646 h 7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82" h="73">
                  <a:moveTo>
                    <a:pt x="13" y="24"/>
                  </a:moveTo>
                  <a:cubicBezTo>
                    <a:pt x="16" y="21"/>
                    <a:pt x="20" y="23"/>
                    <a:pt x="24" y="28"/>
                  </a:cubicBezTo>
                  <a:cubicBezTo>
                    <a:pt x="24" y="29"/>
                    <a:pt x="25" y="28"/>
                    <a:pt x="25" y="28"/>
                  </a:cubicBezTo>
                  <a:cubicBezTo>
                    <a:pt x="26" y="27"/>
                    <a:pt x="31" y="22"/>
                    <a:pt x="31" y="22"/>
                  </a:cubicBezTo>
                  <a:cubicBezTo>
                    <a:pt x="32" y="22"/>
                    <a:pt x="32" y="21"/>
                    <a:pt x="32" y="21"/>
                  </a:cubicBezTo>
                  <a:cubicBezTo>
                    <a:pt x="31" y="20"/>
                    <a:pt x="30" y="18"/>
                    <a:pt x="29" y="17"/>
                  </a:cubicBezTo>
                  <a:cubicBezTo>
                    <a:pt x="21" y="7"/>
                    <a:pt x="49" y="1"/>
                    <a:pt x="45" y="1"/>
                  </a:cubicBezTo>
                  <a:cubicBezTo>
                    <a:pt x="42" y="1"/>
                    <a:pt x="34" y="0"/>
                    <a:pt x="32" y="1"/>
                  </a:cubicBezTo>
                  <a:cubicBezTo>
                    <a:pt x="27" y="1"/>
                    <a:pt x="21" y="6"/>
                    <a:pt x="17" y="8"/>
                  </a:cubicBezTo>
                  <a:cubicBezTo>
                    <a:pt x="13" y="11"/>
                    <a:pt x="11" y="13"/>
                    <a:pt x="11" y="13"/>
                  </a:cubicBezTo>
                  <a:cubicBezTo>
                    <a:pt x="10" y="14"/>
                    <a:pt x="11" y="17"/>
                    <a:pt x="9" y="19"/>
                  </a:cubicBezTo>
                  <a:cubicBezTo>
                    <a:pt x="6" y="21"/>
                    <a:pt x="5" y="19"/>
                    <a:pt x="3" y="21"/>
                  </a:cubicBezTo>
                  <a:cubicBezTo>
                    <a:pt x="3" y="21"/>
                    <a:pt x="1" y="23"/>
                    <a:pt x="0" y="23"/>
                  </a:cubicBezTo>
                  <a:cubicBezTo>
                    <a:pt x="0" y="23"/>
                    <a:pt x="0" y="24"/>
                    <a:pt x="0" y="25"/>
                  </a:cubicBezTo>
                  <a:cubicBezTo>
                    <a:pt x="0" y="25"/>
                    <a:pt x="5" y="31"/>
                    <a:pt x="6" y="31"/>
                  </a:cubicBezTo>
                  <a:cubicBezTo>
                    <a:pt x="6" y="32"/>
                    <a:pt x="7" y="32"/>
                    <a:pt x="8" y="31"/>
                  </a:cubicBezTo>
                  <a:cubicBezTo>
                    <a:pt x="9" y="31"/>
                    <a:pt x="11" y="29"/>
                    <a:pt x="11" y="29"/>
                  </a:cubicBezTo>
                  <a:cubicBezTo>
                    <a:pt x="11" y="29"/>
                    <a:pt x="11" y="25"/>
                    <a:pt x="13" y="24"/>
                  </a:cubicBezTo>
                  <a:close/>
                  <a:moveTo>
                    <a:pt x="36" y="26"/>
                  </a:moveTo>
                  <a:cubicBezTo>
                    <a:pt x="35" y="26"/>
                    <a:pt x="35" y="26"/>
                    <a:pt x="34" y="26"/>
                  </a:cubicBezTo>
                  <a:cubicBezTo>
                    <a:pt x="28" y="31"/>
                    <a:pt x="28" y="31"/>
                    <a:pt x="28" y="31"/>
                  </a:cubicBezTo>
                  <a:cubicBezTo>
                    <a:pt x="28" y="32"/>
                    <a:pt x="28" y="32"/>
                    <a:pt x="28" y="33"/>
                  </a:cubicBezTo>
                  <a:cubicBezTo>
                    <a:pt x="62" y="71"/>
                    <a:pt x="62" y="71"/>
                    <a:pt x="62" y="71"/>
                  </a:cubicBezTo>
                  <a:cubicBezTo>
                    <a:pt x="63" y="72"/>
                    <a:pt x="64" y="72"/>
                    <a:pt x="65" y="72"/>
                  </a:cubicBezTo>
                  <a:cubicBezTo>
                    <a:pt x="69" y="68"/>
                    <a:pt x="69" y="68"/>
                    <a:pt x="69" y="68"/>
                  </a:cubicBezTo>
                  <a:cubicBezTo>
                    <a:pt x="70" y="68"/>
                    <a:pt x="70" y="66"/>
                    <a:pt x="70" y="65"/>
                  </a:cubicBezTo>
                  <a:lnTo>
                    <a:pt x="36" y="26"/>
                  </a:lnTo>
                  <a:close/>
                  <a:moveTo>
                    <a:pt x="81" y="10"/>
                  </a:moveTo>
                  <a:cubicBezTo>
                    <a:pt x="81" y="8"/>
                    <a:pt x="80" y="8"/>
                    <a:pt x="79" y="9"/>
                  </a:cubicBezTo>
                  <a:cubicBezTo>
                    <a:pt x="79" y="10"/>
                    <a:pt x="76" y="14"/>
                    <a:pt x="75" y="15"/>
                  </a:cubicBezTo>
                  <a:cubicBezTo>
                    <a:pt x="74" y="17"/>
                    <a:pt x="72" y="20"/>
                    <a:pt x="67" y="17"/>
                  </a:cubicBezTo>
                  <a:cubicBezTo>
                    <a:pt x="63" y="14"/>
                    <a:pt x="64" y="11"/>
                    <a:pt x="65" y="10"/>
                  </a:cubicBezTo>
                  <a:cubicBezTo>
                    <a:pt x="66" y="8"/>
                    <a:pt x="69" y="4"/>
                    <a:pt x="69" y="3"/>
                  </a:cubicBezTo>
                  <a:cubicBezTo>
                    <a:pt x="69" y="3"/>
                    <a:pt x="69" y="1"/>
                    <a:pt x="67" y="2"/>
                  </a:cubicBezTo>
                  <a:cubicBezTo>
                    <a:pt x="66" y="2"/>
                    <a:pt x="57" y="6"/>
                    <a:pt x="56" y="11"/>
                  </a:cubicBezTo>
                  <a:cubicBezTo>
                    <a:pt x="55" y="16"/>
                    <a:pt x="57" y="21"/>
                    <a:pt x="52" y="25"/>
                  </a:cubicBezTo>
                  <a:cubicBezTo>
                    <a:pt x="47" y="31"/>
                    <a:pt x="47" y="31"/>
                    <a:pt x="47" y="31"/>
                  </a:cubicBezTo>
                  <a:cubicBezTo>
                    <a:pt x="52" y="37"/>
                    <a:pt x="52" y="37"/>
                    <a:pt x="52" y="37"/>
                  </a:cubicBezTo>
                  <a:cubicBezTo>
                    <a:pt x="59" y="31"/>
                    <a:pt x="59" y="31"/>
                    <a:pt x="59" y="31"/>
                  </a:cubicBezTo>
                  <a:cubicBezTo>
                    <a:pt x="61" y="29"/>
                    <a:pt x="64" y="28"/>
                    <a:pt x="67" y="28"/>
                  </a:cubicBezTo>
                  <a:cubicBezTo>
                    <a:pt x="74" y="30"/>
                    <a:pt x="78" y="27"/>
                    <a:pt x="80" y="23"/>
                  </a:cubicBezTo>
                  <a:cubicBezTo>
                    <a:pt x="82" y="20"/>
                    <a:pt x="81" y="12"/>
                    <a:pt x="81" y="10"/>
                  </a:cubicBezTo>
                  <a:close/>
                  <a:moveTo>
                    <a:pt x="11" y="66"/>
                  </a:moveTo>
                  <a:cubicBezTo>
                    <a:pt x="10" y="67"/>
                    <a:pt x="10" y="68"/>
                    <a:pt x="11" y="69"/>
                  </a:cubicBezTo>
                  <a:cubicBezTo>
                    <a:pt x="15" y="73"/>
                    <a:pt x="15" y="73"/>
                    <a:pt x="15" y="73"/>
                  </a:cubicBezTo>
                  <a:cubicBezTo>
                    <a:pt x="16" y="73"/>
                    <a:pt x="17" y="73"/>
                    <a:pt x="18" y="72"/>
                  </a:cubicBezTo>
                  <a:cubicBezTo>
                    <a:pt x="38" y="52"/>
                    <a:pt x="38" y="52"/>
                    <a:pt x="38" y="52"/>
                  </a:cubicBezTo>
                  <a:cubicBezTo>
                    <a:pt x="32" y="45"/>
                    <a:pt x="32" y="45"/>
                    <a:pt x="32" y="45"/>
                  </a:cubicBezTo>
                  <a:lnTo>
                    <a:pt x="11" y="66"/>
                  </a:lnTo>
                  <a:close/>
                </a:path>
              </a:pathLst>
            </a:custGeom>
            <a:solidFill>
              <a:srgbClr val="F07E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449" name="TextBox 49">
              <a:extLst>
                <a:ext uri="{FF2B5EF4-FFF2-40B4-BE49-F238E27FC236}">
                  <a16:creationId xmlns:a16="http://schemas.microsoft.com/office/drawing/2014/main" id="{DC1313DF-FAA6-4ABB-94FC-2DBF308EC899}"/>
                </a:ext>
              </a:extLst>
            </p:cNvPr>
            <p:cNvSpPr txBox="1">
              <a:spLocks noChangeArrowheads="1"/>
            </p:cNvSpPr>
            <p:nvPr/>
          </p:nvSpPr>
          <p:spPr bwMode="auto">
            <a:xfrm>
              <a:off x="77788" y="6065838"/>
              <a:ext cx="936625" cy="49212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r>
                <a:rPr lang="nl-NL" altLang="nl-NL" sz="900" b="1" dirty="0" err="1">
                  <a:solidFill>
                    <a:srgbClr val="F07E26"/>
                  </a:solidFill>
                </a:rPr>
                <a:t>Activi-teiten</a:t>
              </a:r>
              <a:endParaRPr lang="nl-NL" altLang="nl-NL" sz="900" b="1" dirty="0">
                <a:solidFill>
                  <a:srgbClr val="F07E26"/>
                </a:solidFill>
              </a:endParaRPr>
            </a:p>
          </p:txBody>
        </p:sp>
      </p:grpSp>
      <p:grpSp>
        <p:nvGrpSpPr>
          <p:cNvPr id="16442" name="Groep 3">
            <a:extLst>
              <a:ext uri="{FF2B5EF4-FFF2-40B4-BE49-F238E27FC236}">
                <a16:creationId xmlns:a16="http://schemas.microsoft.com/office/drawing/2014/main" id="{FEC3E721-4DA8-4051-AFE3-23A759CE5B4C}"/>
              </a:ext>
            </a:extLst>
          </p:cNvPr>
          <p:cNvGrpSpPr>
            <a:grpSpLocks/>
          </p:cNvGrpSpPr>
          <p:nvPr/>
        </p:nvGrpSpPr>
        <p:grpSpPr bwMode="auto">
          <a:xfrm>
            <a:off x="-31879" y="3594832"/>
            <a:ext cx="658001" cy="561338"/>
            <a:chOff x="116046" y="4502979"/>
            <a:chExt cx="936625" cy="769255"/>
          </a:xfrm>
        </p:grpSpPr>
        <p:sp>
          <p:nvSpPr>
            <p:cNvPr id="16446" name="Freeform 29">
              <a:extLst>
                <a:ext uri="{FF2B5EF4-FFF2-40B4-BE49-F238E27FC236}">
                  <a16:creationId xmlns:a16="http://schemas.microsoft.com/office/drawing/2014/main" id="{190E923E-6913-4A23-B210-664DFB158B3F}"/>
                </a:ext>
              </a:extLst>
            </p:cNvPr>
            <p:cNvSpPr>
              <a:spLocks noChangeAspect="1" noEditPoints="1"/>
            </p:cNvSpPr>
            <p:nvPr/>
          </p:nvSpPr>
          <p:spPr bwMode="gray">
            <a:xfrm>
              <a:off x="315913" y="4502979"/>
              <a:ext cx="460375" cy="458787"/>
            </a:xfrm>
            <a:custGeom>
              <a:avLst/>
              <a:gdLst>
                <a:gd name="T0" fmla="*/ 2147483646 w 880"/>
                <a:gd name="T1" fmla="*/ 0 h 878"/>
                <a:gd name="T2" fmla="*/ 2147483646 w 880"/>
                <a:gd name="T3" fmla="*/ 0 h 878"/>
                <a:gd name="T4" fmla="*/ 2147483646 w 880"/>
                <a:gd name="T5" fmla="*/ 0 h 878"/>
                <a:gd name="T6" fmla="*/ 2147483646 w 880"/>
                <a:gd name="T7" fmla="*/ 2147483646 h 878"/>
                <a:gd name="T8" fmla="*/ 2147483646 w 880"/>
                <a:gd name="T9" fmla="*/ 2147483646 h 878"/>
                <a:gd name="T10" fmla="*/ 2147483646 w 880"/>
                <a:gd name="T11" fmla="*/ 2147483646 h 878"/>
                <a:gd name="T12" fmla="*/ 2147483646 w 880"/>
                <a:gd name="T13" fmla="*/ 2147483646 h 878"/>
                <a:gd name="T14" fmla="*/ 2147483646 w 880"/>
                <a:gd name="T15" fmla="*/ 2147483646 h 878"/>
                <a:gd name="T16" fmla="*/ 2147483646 w 880"/>
                <a:gd name="T17" fmla="*/ 2147483646 h 878"/>
                <a:gd name="T18" fmla="*/ 2147483646 w 880"/>
                <a:gd name="T19" fmla="*/ 2147483646 h 878"/>
                <a:gd name="T20" fmla="*/ 2147483646 w 880"/>
                <a:gd name="T21" fmla="*/ 2147483646 h 878"/>
                <a:gd name="T22" fmla="*/ 2147483646 w 880"/>
                <a:gd name="T23" fmla="*/ 2147483646 h 878"/>
                <a:gd name="T24" fmla="*/ 2147483646 w 880"/>
                <a:gd name="T25" fmla="*/ 2147483646 h 878"/>
                <a:gd name="T26" fmla="*/ 2147483646 w 880"/>
                <a:gd name="T27" fmla="*/ 2147483646 h 878"/>
                <a:gd name="T28" fmla="*/ 2147483646 w 880"/>
                <a:gd name="T29" fmla="*/ 2147483646 h 878"/>
                <a:gd name="T30" fmla="*/ 2147483646 w 880"/>
                <a:gd name="T31" fmla="*/ 2147483646 h 878"/>
                <a:gd name="T32" fmla="*/ 2147483646 w 880"/>
                <a:gd name="T33" fmla="*/ 2147483646 h 878"/>
                <a:gd name="T34" fmla="*/ 2147483646 w 880"/>
                <a:gd name="T35" fmla="*/ 2147483646 h 878"/>
                <a:gd name="T36" fmla="*/ 2147483646 w 880"/>
                <a:gd name="T37" fmla="*/ 2147483646 h 878"/>
                <a:gd name="T38" fmla="*/ 2147483646 w 880"/>
                <a:gd name="T39" fmla="*/ 2147483646 h 878"/>
                <a:gd name="T40" fmla="*/ 2147483646 w 880"/>
                <a:gd name="T41" fmla="*/ 2147483646 h 878"/>
                <a:gd name="T42" fmla="*/ 2147483646 w 880"/>
                <a:gd name="T43" fmla="*/ 2147483646 h 878"/>
                <a:gd name="T44" fmla="*/ 2147483646 w 880"/>
                <a:gd name="T45" fmla="*/ 2147483646 h 878"/>
                <a:gd name="T46" fmla="*/ 2147483646 w 880"/>
                <a:gd name="T47" fmla="*/ 2147483646 h 878"/>
                <a:gd name="T48" fmla="*/ 2147483646 w 880"/>
                <a:gd name="T49" fmla="*/ 2147483646 h 878"/>
                <a:gd name="T50" fmla="*/ 2147483646 w 880"/>
                <a:gd name="T51" fmla="*/ 2147483646 h 878"/>
                <a:gd name="T52" fmla="*/ 2147483646 w 880"/>
                <a:gd name="T53" fmla="*/ 2147483646 h 878"/>
                <a:gd name="T54" fmla="*/ 2147483646 w 880"/>
                <a:gd name="T55" fmla="*/ 2147483646 h 878"/>
                <a:gd name="T56" fmla="*/ 2147483646 w 880"/>
                <a:gd name="T57" fmla="*/ 2147483646 h 878"/>
                <a:gd name="T58" fmla="*/ 2147483646 w 880"/>
                <a:gd name="T59" fmla="*/ 2147483646 h 878"/>
                <a:gd name="T60" fmla="*/ 2147483646 w 880"/>
                <a:gd name="T61" fmla="*/ 2147483646 h 878"/>
                <a:gd name="T62" fmla="*/ 2147483646 w 880"/>
                <a:gd name="T63" fmla="*/ 2147483646 h 878"/>
                <a:gd name="T64" fmla="*/ 2147483646 w 880"/>
                <a:gd name="T65" fmla="*/ 2147483646 h 878"/>
                <a:gd name="T66" fmla="*/ 2147483646 w 880"/>
                <a:gd name="T67" fmla="*/ 2147483646 h 878"/>
                <a:gd name="T68" fmla="*/ 2147483646 w 880"/>
                <a:gd name="T69" fmla="*/ 2147483646 h 878"/>
                <a:gd name="T70" fmla="*/ 2147483646 w 880"/>
                <a:gd name="T71" fmla="*/ 2147483646 h 878"/>
                <a:gd name="T72" fmla="*/ 2147483646 w 880"/>
                <a:gd name="T73" fmla="*/ 2147483646 h 878"/>
                <a:gd name="T74" fmla="*/ 2147483646 w 880"/>
                <a:gd name="T75" fmla="*/ 2147483646 h 878"/>
                <a:gd name="T76" fmla="*/ 2147483646 w 880"/>
                <a:gd name="T77" fmla="*/ 2147483646 h 878"/>
                <a:gd name="T78" fmla="*/ 2147483646 w 880"/>
                <a:gd name="T79" fmla="*/ 2147483646 h 878"/>
                <a:gd name="T80" fmla="*/ 2147483646 w 880"/>
                <a:gd name="T81" fmla="*/ 2147483646 h 878"/>
                <a:gd name="T82" fmla="*/ 2147483646 w 880"/>
                <a:gd name="T83" fmla="*/ 2147483646 h 878"/>
                <a:gd name="T84" fmla="*/ 2147483646 w 880"/>
                <a:gd name="T85" fmla="*/ 2147483646 h 878"/>
                <a:gd name="T86" fmla="*/ 2147483646 w 880"/>
                <a:gd name="T87" fmla="*/ 2147483646 h 878"/>
                <a:gd name="T88" fmla="*/ 2147483646 w 880"/>
                <a:gd name="T89" fmla="*/ 2147483646 h 878"/>
                <a:gd name="T90" fmla="*/ 2147483646 w 880"/>
                <a:gd name="T91" fmla="*/ 2147483646 h 878"/>
                <a:gd name="T92" fmla="*/ 2147483646 w 880"/>
                <a:gd name="T93" fmla="*/ 2147483646 h 878"/>
                <a:gd name="T94" fmla="*/ 2147483646 w 880"/>
                <a:gd name="T95" fmla="*/ 2147483646 h 878"/>
                <a:gd name="T96" fmla="*/ 2147483646 w 880"/>
                <a:gd name="T97" fmla="*/ 0 h 878"/>
                <a:gd name="T98" fmla="*/ 2147483646 w 880"/>
                <a:gd name="T99" fmla="*/ 0 h 878"/>
                <a:gd name="T100" fmla="*/ 2147483646 w 880"/>
                <a:gd name="T101" fmla="*/ 2147483646 h 878"/>
                <a:gd name="T102" fmla="*/ 2147483646 w 880"/>
                <a:gd name="T103" fmla="*/ 2147483646 h 878"/>
                <a:gd name="T104" fmla="*/ 2147483646 w 880"/>
                <a:gd name="T105" fmla="*/ 2147483646 h 878"/>
                <a:gd name="T106" fmla="*/ 2147483646 w 880"/>
                <a:gd name="T107" fmla="*/ 2147483646 h 878"/>
                <a:gd name="T108" fmla="*/ 0 w 880"/>
                <a:gd name="T109" fmla="*/ 2147483646 h 878"/>
                <a:gd name="T110" fmla="*/ 0 w 880"/>
                <a:gd name="T111" fmla="*/ 2147483646 h 878"/>
                <a:gd name="T112" fmla="*/ 2147483646 w 880"/>
                <a:gd name="T113" fmla="*/ 2147483646 h 878"/>
                <a:gd name="T114" fmla="*/ 2147483646 w 880"/>
                <a:gd name="T115" fmla="*/ 2147483646 h 87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880" h="878">
                  <a:moveTo>
                    <a:pt x="782" y="0"/>
                  </a:moveTo>
                  <a:lnTo>
                    <a:pt x="342" y="0"/>
                  </a:lnTo>
                  <a:lnTo>
                    <a:pt x="324" y="2"/>
                  </a:lnTo>
                  <a:lnTo>
                    <a:pt x="304" y="8"/>
                  </a:lnTo>
                  <a:lnTo>
                    <a:pt x="288" y="16"/>
                  </a:lnTo>
                  <a:lnTo>
                    <a:pt x="274" y="28"/>
                  </a:lnTo>
                  <a:lnTo>
                    <a:pt x="262" y="42"/>
                  </a:lnTo>
                  <a:lnTo>
                    <a:pt x="254" y="60"/>
                  </a:lnTo>
                  <a:lnTo>
                    <a:pt x="248" y="78"/>
                  </a:lnTo>
                  <a:lnTo>
                    <a:pt x="246" y="98"/>
                  </a:lnTo>
                  <a:lnTo>
                    <a:pt x="246" y="244"/>
                  </a:lnTo>
                  <a:lnTo>
                    <a:pt x="342" y="244"/>
                  </a:lnTo>
                  <a:lnTo>
                    <a:pt x="342" y="98"/>
                  </a:lnTo>
                  <a:lnTo>
                    <a:pt x="782" y="98"/>
                  </a:lnTo>
                  <a:lnTo>
                    <a:pt x="782" y="780"/>
                  </a:lnTo>
                  <a:lnTo>
                    <a:pt x="342" y="780"/>
                  </a:lnTo>
                  <a:lnTo>
                    <a:pt x="342" y="684"/>
                  </a:lnTo>
                  <a:lnTo>
                    <a:pt x="246" y="684"/>
                  </a:lnTo>
                  <a:lnTo>
                    <a:pt x="246" y="780"/>
                  </a:lnTo>
                  <a:lnTo>
                    <a:pt x="248" y="800"/>
                  </a:lnTo>
                  <a:lnTo>
                    <a:pt x="254" y="818"/>
                  </a:lnTo>
                  <a:lnTo>
                    <a:pt x="262" y="836"/>
                  </a:lnTo>
                  <a:lnTo>
                    <a:pt x="274" y="850"/>
                  </a:lnTo>
                  <a:lnTo>
                    <a:pt x="288" y="862"/>
                  </a:lnTo>
                  <a:lnTo>
                    <a:pt x="304" y="870"/>
                  </a:lnTo>
                  <a:lnTo>
                    <a:pt x="324" y="876"/>
                  </a:lnTo>
                  <a:lnTo>
                    <a:pt x="342" y="878"/>
                  </a:lnTo>
                  <a:lnTo>
                    <a:pt x="782" y="878"/>
                  </a:lnTo>
                  <a:lnTo>
                    <a:pt x="802" y="876"/>
                  </a:lnTo>
                  <a:lnTo>
                    <a:pt x="820" y="870"/>
                  </a:lnTo>
                  <a:lnTo>
                    <a:pt x="836" y="862"/>
                  </a:lnTo>
                  <a:lnTo>
                    <a:pt x="850" y="850"/>
                  </a:lnTo>
                  <a:lnTo>
                    <a:pt x="862" y="836"/>
                  </a:lnTo>
                  <a:lnTo>
                    <a:pt x="872" y="818"/>
                  </a:lnTo>
                  <a:lnTo>
                    <a:pt x="878" y="800"/>
                  </a:lnTo>
                  <a:lnTo>
                    <a:pt x="880" y="780"/>
                  </a:lnTo>
                  <a:lnTo>
                    <a:pt x="880" y="98"/>
                  </a:lnTo>
                  <a:lnTo>
                    <a:pt x="878" y="78"/>
                  </a:lnTo>
                  <a:lnTo>
                    <a:pt x="872" y="60"/>
                  </a:lnTo>
                  <a:lnTo>
                    <a:pt x="862" y="42"/>
                  </a:lnTo>
                  <a:lnTo>
                    <a:pt x="850" y="28"/>
                  </a:lnTo>
                  <a:lnTo>
                    <a:pt x="836" y="16"/>
                  </a:lnTo>
                  <a:lnTo>
                    <a:pt x="820" y="8"/>
                  </a:lnTo>
                  <a:lnTo>
                    <a:pt x="802" y="2"/>
                  </a:lnTo>
                  <a:lnTo>
                    <a:pt x="782" y="0"/>
                  </a:lnTo>
                  <a:close/>
                  <a:moveTo>
                    <a:pt x="440" y="654"/>
                  </a:moveTo>
                  <a:lnTo>
                    <a:pt x="636" y="464"/>
                  </a:lnTo>
                  <a:lnTo>
                    <a:pt x="440" y="274"/>
                  </a:lnTo>
                  <a:lnTo>
                    <a:pt x="440" y="390"/>
                  </a:lnTo>
                  <a:lnTo>
                    <a:pt x="0" y="390"/>
                  </a:lnTo>
                  <a:lnTo>
                    <a:pt x="0" y="536"/>
                  </a:lnTo>
                  <a:lnTo>
                    <a:pt x="440" y="536"/>
                  </a:lnTo>
                  <a:lnTo>
                    <a:pt x="440" y="654"/>
                  </a:lnTo>
                  <a:close/>
                </a:path>
              </a:pathLst>
            </a:custGeom>
            <a:solidFill>
              <a:srgbClr val="00277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447" name="TextBox 49">
              <a:extLst>
                <a:ext uri="{FF2B5EF4-FFF2-40B4-BE49-F238E27FC236}">
                  <a16:creationId xmlns:a16="http://schemas.microsoft.com/office/drawing/2014/main" id="{4F0647DC-7C0F-4B97-BFF8-9D16BF66A134}"/>
                </a:ext>
              </a:extLst>
            </p:cNvPr>
            <p:cNvSpPr txBox="1">
              <a:spLocks noChangeArrowheads="1"/>
            </p:cNvSpPr>
            <p:nvPr/>
          </p:nvSpPr>
          <p:spPr bwMode="auto">
            <a:xfrm>
              <a:off x="116046" y="4961763"/>
              <a:ext cx="936625" cy="31047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r>
                <a:rPr lang="nl-NL" altLang="nl-NL" sz="900" b="1"/>
                <a:t>Input</a:t>
              </a:r>
            </a:p>
          </p:txBody>
        </p:sp>
      </p:grpSp>
      <p:grpSp>
        <p:nvGrpSpPr>
          <p:cNvPr id="16439" name="Groep 7">
            <a:extLst>
              <a:ext uri="{FF2B5EF4-FFF2-40B4-BE49-F238E27FC236}">
                <a16:creationId xmlns:a16="http://schemas.microsoft.com/office/drawing/2014/main" id="{243F7171-E454-489D-A89C-F524C440758E}"/>
              </a:ext>
            </a:extLst>
          </p:cNvPr>
          <p:cNvGrpSpPr>
            <a:grpSpLocks/>
          </p:cNvGrpSpPr>
          <p:nvPr/>
        </p:nvGrpSpPr>
        <p:grpSpPr bwMode="auto">
          <a:xfrm>
            <a:off x="-193257" y="2853335"/>
            <a:ext cx="1049344" cy="630502"/>
            <a:chOff x="150950" y="3473668"/>
            <a:chExt cx="926928" cy="756646"/>
          </a:xfrm>
        </p:grpSpPr>
        <p:sp>
          <p:nvSpPr>
            <p:cNvPr id="16451" name="Freeform 34">
              <a:extLst>
                <a:ext uri="{FF2B5EF4-FFF2-40B4-BE49-F238E27FC236}">
                  <a16:creationId xmlns:a16="http://schemas.microsoft.com/office/drawing/2014/main" id="{1B8040A8-0030-47BB-89C6-12779408FD54}"/>
                </a:ext>
              </a:extLst>
            </p:cNvPr>
            <p:cNvSpPr>
              <a:spLocks noChangeAspect="1" noEditPoints="1"/>
            </p:cNvSpPr>
            <p:nvPr/>
          </p:nvSpPr>
          <p:spPr bwMode="gray">
            <a:xfrm>
              <a:off x="351980" y="3473668"/>
              <a:ext cx="453444" cy="345649"/>
            </a:xfrm>
            <a:custGeom>
              <a:avLst/>
              <a:gdLst>
                <a:gd name="T0" fmla="*/ 2147483646 w 104"/>
                <a:gd name="T1" fmla="*/ 2147483646 h 79"/>
                <a:gd name="T2" fmla="*/ 2147483646 w 104"/>
                <a:gd name="T3" fmla="*/ 2147483646 h 79"/>
                <a:gd name="T4" fmla="*/ 2147483646 w 104"/>
                <a:gd name="T5" fmla="*/ 2147483646 h 79"/>
                <a:gd name="T6" fmla="*/ 2147483646 w 104"/>
                <a:gd name="T7" fmla="*/ 2147483646 h 79"/>
                <a:gd name="T8" fmla="*/ 2147483646 w 104"/>
                <a:gd name="T9" fmla="*/ 2147483646 h 79"/>
                <a:gd name="T10" fmla="*/ 2147483646 w 104"/>
                <a:gd name="T11" fmla="*/ 2147483646 h 79"/>
                <a:gd name="T12" fmla="*/ 2147483646 w 104"/>
                <a:gd name="T13" fmla="*/ 2147483646 h 79"/>
                <a:gd name="T14" fmla="*/ 2147483646 w 104"/>
                <a:gd name="T15" fmla="*/ 2147483646 h 79"/>
                <a:gd name="T16" fmla="*/ 2147483646 w 104"/>
                <a:gd name="T17" fmla="*/ 2147483646 h 79"/>
                <a:gd name="T18" fmla="*/ 2147483646 w 104"/>
                <a:gd name="T19" fmla="*/ 2147483646 h 79"/>
                <a:gd name="T20" fmla="*/ 2147483646 w 104"/>
                <a:gd name="T21" fmla="*/ 2147483646 h 79"/>
                <a:gd name="T22" fmla="*/ 2147483646 w 104"/>
                <a:gd name="T23" fmla="*/ 2147483646 h 79"/>
                <a:gd name="T24" fmla="*/ 2147483646 w 104"/>
                <a:gd name="T25" fmla="*/ 2147483646 h 79"/>
                <a:gd name="T26" fmla="*/ 2147483646 w 104"/>
                <a:gd name="T27" fmla="*/ 2147483646 h 79"/>
                <a:gd name="T28" fmla="*/ 2147483646 w 104"/>
                <a:gd name="T29" fmla="*/ 2147483646 h 79"/>
                <a:gd name="T30" fmla="*/ 0 w 104"/>
                <a:gd name="T31" fmla="*/ 2147483646 h 79"/>
                <a:gd name="T32" fmla="*/ 2147483646 w 104"/>
                <a:gd name="T33" fmla="*/ 2147483646 h 79"/>
                <a:gd name="T34" fmla="*/ 2147483646 w 104"/>
                <a:gd name="T35" fmla="*/ 2147483646 h 79"/>
                <a:gd name="T36" fmla="*/ 2147483646 w 104"/>
                <a:gd name="T37" fmla="*/ 2147483646 h 79"/>
                <a:gd name="T38" fmla="*/ 2147483646 w 104"/>
                <a:gd name="T39" fmla="*/ 2147483646 h 79"/>
                <a:gd name="T40" fmla="*/ 2147483646 w 104"/>
                <a:gd name="T41" fmla="*/ 2147483646 h 79"/>
                <a:gd name="T42" fmla="*/ 2147483646 w 104"/>
                <a:gd name="T43" fmla="*/ 2147483646 h 79"/>
                <a:gd name="T44" fmla="*/ 2147483646 w 104"/>
                <a:gd name="T45" fmla="*/ 2147483646 h 79"/>
                <a:gd name="T46" fmla="*/ 2147483646 w 104"/>
                <a:gd name="T47" fmla="*/ 2147483646 h 79"/>
                <a:gd name="T48" fmla="*/ 2147483646 w 104"/>
                <a:gd name="T49" fmla="*/ 2147483646 h 79"/>
                <a:gd name="T50" fmla="*/ 2147483646 w 104"/>
                <a:gd name="T51" fmla="*/ 2147483646 h 79"/>
                <a:gd name="T52" fmla="*/ 2147483646 w 104"/>
                <a:gd name="T53" fmla="*/ 2147483646 h 79"/>
                <a:gd name="T54" fmla="*/ 2147483646 w 104"/>
                <a:gd name="T55" fmla="*/ 2147483646 h 79"/>
                <a:gd name="T56" fmla="*/ 2147483646 w 104"/>
                <a:gd name="T57" fmla="*/ 2147483646 h 79"/>
                <a:gd name="T58" fmla="*/ 2147483646 w 104"/>
                <a:gd name="T59" fmla="*/ 2147483646 h 79"/>
                <a:gd name="T60" fmla="*/ 2147483646 w 104"/>
                <a:gd name="T61" fmla="*/ 2147483646 h 79"/>
                <a:gd name="T62" fmla="*/ 2147483646 w 104"/>
                <a:gd name="T63" fmla="*/ 2147483646 h 79"/>
                <a:gd name="T64" fmla="*/ 2147483646 w 104"/>
                <a:gd name="T65" fmla="*/ 2147483646 h 79"/>
                <a:gd name="T66" fmla="*/ 2147483646 w 104"/>
                <a:gd name="T67" fmla="*/ 2147483646 h 79"/>
                <a:gd name="T68" fmla="*/ 2147483646 w 104"/>
                <a:gd name="T69" fmla="*/ 2147483646 h 79"/>
                <a:gd name="T70" fmla="*/ 2147483646 w 104"/>
                <a:gd name="T71" fmla="*/ 2147483646 h 79"/>
                <a:gd name="T72" fmla="*/ 2147483646 w 104"/>
                <a:gd name="T73" fmla="*/ 2147483646 h 79"/>
                <a:gd name="T74" fmla="*/ 2147483646 w 104"/>
                <a:gd name="T75" fmla="*/ 2147483646 h 79"/>
                <a:gd name="T76" fmla="*/ 2147483646 w 104"/>
                <a:gd name="T77" fmla="*/ 2147483646 h 79"/>
                <a:gd name="T78" fmla="*/ 2147483646 w 104"/>
                <a:gd name="T79" fmla="*/ 2147483646 h 79"/>
                <a:gd name="T80" fmla="*/ 2147483646 w 104"/>
                <a:gd name="T81" fmla="*/ 2147483646 h 79"/>
                <a:gd name="T82" fmla="*/ 2147483646 w 104"/>
                <a:gd name="T83" fmla="*/ 2147483646 h 79"/>
                <a:gd name="T84" fmla="*/ 2147483646 w 104"/>
                <a:gd name="T85" fmla="*/ 2147483646 h 79"/>
                <a:gd name="T86" fmla="*/ 2147483646 w 104"/>
                <a:gd name="T87" fmla="*/ 2147483646 h 79"/>
                <a:gd name="T88" fmla="*/ 2147483646 w 104"/>
                <a:gd name="T89" fmla="*/ 2147483646 h 79"/>
                <a:gd name="T90" fmla="*/ 2147483646 w 104"/>
                <a:gd name="T91" fmla="*/ 2147483646 h 79"/>
                <a:gd name="T92" fmla="*/ 2147483646 w 104"/>
                <a:gd name="T93" fmla="*/ 2147483646 h 79"/>
                <a:gd name="T94" fmla="*/ 2147483646 w 104"/>
                <a:gd name="T95" fmla="*/ 2147483646 h 79"/>
                <a:gd name="T96" fmla="*/ 2147483646 w 104"/>
                <a:gd name="T97" fmla="*/ 2147483646 h 79"/>
                <a:gd name="T98" fmla="*/ 2147483646 w 104"/>
                <a:gd name="T99" fmla="*/ 2147483646 h 79"/>
                <a:gd name="T100" fmla="*/ 2147483646 w 104"/>
                <a:gd name="T101" fmla="*/ 2147483646 h 79"/>
                <a:gd name="T102" fmla="*/ 2147483646 w 104"/>
                <a:gd name="T103" fmla="*/ 2147483646 h 79"/>
                <a:gd name="T104" fmla="*/ 2147483646 w 104"/>
                <a:gd name="T105" fmla="*/ 2147483646 h 79"/>
                <a:gd name="T106" fmla="*/ 2147483646 w 104"/>
                <a:gd name="T107" fmla="*/ 2147483646 h 79"/>
                <a:gd name="T108" fmla="*/ 2147483646 w 104"/>
                <a:gd name="T109" fmla="*/ 2147483646 h 79"/>
                <a:gd name="T110" fmla="*/ 2147483646 w 104"/>
                <a:gd name="T111" fmla="*/ 2147483646 h 79"/>
                <a:gd name="T112" fmla="*/ 2147483646 w 104"/>
                <a:gd name="T113" fmla="*/ 2147483646 h 79"/>
                <a:gd name="T114" fmla="*/ 2147483646 w 104"/>
                <a:gd name="T115" fmla="*/ 2147483646 h 7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104" h="79">
                  <a:moveTo>
                    <a:pt x="43" y="62"/>
                  </a:moveTo>
                  <a:cubicBezTo>
                    <a:pt x="38" y="62"/>
                    <a:pt x="35" y="66"/>
                    <a:pt x="35" y="70"/>
                  </a:cubicBezTo>
                  <a:cubicBezTo>
                    <a:pt x="35" y="75"/>
                    <a:pt x="38" y="79"/>
                    <a:pt x="43" y="79"/>
                  </a:cubicBezTo>
                  <a:cubicBezTo>
                    <a:pt x="47" y="79"/>
                    <a:pt x="51" y="75"/>
                    <a:pt x="51" y="70"/>
                  </a:cubicBezTo>
                  <a:cubicBezTo>
                    <a:pt x="51" y="66"/>
                    <a:pt x="47" y="62"/>
                    <a:pt x="43" y="62"/>
                  </a:cubicBezTo>
                  <a:close/>
                  <a:moveTo>
                    <a:pt x="80" y="62"/>
                  </a:moveTo>
                  <a:cubicBezTo>
                    <a:pt x="75" y="62"/>
                    <a:pt x="72" y="66"/>
                    <a:pt x="72" y="70"/>
                  </a:cubicBezTo>
                  <a:cubicBezTo>
                    <a:pt x="72" y="75"/>
                    <a:pt x="75" y="79"/>
                    <a:pt x="80" y="79"/>
                  </a:cubicBezTo>
                  <a:cubicBezTo>
                    <a:pt x="84" y="79"/>
                    <a:pt x="88" y="75"/>
                    <a:pt x="88" y="70"/>
                  </a:cubicBezTo>
                  <a:cubicBezTo>
                    <a:pt x="88" y="66"/>
                    <a:pt x="84" y="62"/>
                    <a:pt x="80" y="62"/>
                  </a:cubicBezTo>
                  <a:close/>
                  <a:moveTo>
                    <a:pt x="92" y="49"/>
                  </a:moveTo>
                  <a:cubicBezTo>
                    <a:pt x="34" y="49"/>
                    <a:pt x="34" y="49"/>
                    <a:pt x="34" y="49"/>
                  </a:cubicBezTo>
                  <a:cubicBezTo>
                    <a:pt x="22" y="3"/>
                    <a:pt x="22" y="3"/>
                    <a:pt x="22" y="3"/>
                  </a:cubicBezTo>
                  <a:cubicBezTo>
                    <a:pt x="22" y="1"/>
                    <a:pt x="20" y="1"/>
                    <a:pt x="20" y="1"/>
                  </a:cubicBezTo>
                  <a:cubicBezTo>
                    <a:pt x="2" y="1"/>
                    <a:pt x="2" y="1"/>
                    <a:pt x="2" y="1"/>
                  </a:cubicBezTo>
                  <a:cubicBezTo>
                    <a:pt x="0" y="1"/>
                    <a:pt x="0" y="2"/>
                    <a:pt x="0" y="3"/>
                  </a:cubicBezTo>
                  <a:cubicBezTo>
                    <a:pt x="0" y="5"/>
                    <a:pt x="1" y="5"/>
                    <a:pt x="1" y="5"/>
                  </a:cubicBezTo>
                  <a:cubicBezTo>
                    <a:pt x="13" y="5"/>
                    <a:pt x="13" y="5"/>
                    <a:pt x="13" y="5"/>
                  </a:cubicBezTo>
                  <a:cubicBezTo>
                    <a:pt x="14" y="5"/>
                    <a:pt x="15" y="5"/>
                    <a:pt x="15" y="7"/>
                  </a:cubicBezTo>
                  <a:cubicBezTo>
                    <a:pt x="28" y="58"/>
                    <a:pt x="28" y="58"/>
                    <a:pt x="28" y="58"/>
                  </a:cubicBezTo>
                  <a:cubicBezTo>
                    <a:pt x="92" y="58"/>
                    <a:pt x="92" y="58"/>
                    <a:pt x="92" y="58"/>
                  </a:cubicBezTo>
                  <a:cubicBezTo>
                    <a:pt x="92" y="58"/>
                    <a:pt x="94" y="58"/>
                    <a:pt x="94" y="56"/>
                  </a:cubicBezTo>
                  <a:cubicBezTo>
                    <a:pt x="94" y="51"/>
                    <a:pt x="94" y="51"/>
                    <a:pt x="94" y="51"/>
                  </a:cubicBezTo>
                  <a:cubicBezTo>
                    <a:pt x="94" y="49"/>
                    <a:pt x="92" y="49"/>
                    <a:pt x="92" y="49"/>
                  </a:cubicBezTo>
                  <a:close/>
                  <a:moveTo>
                    <a:pt x="99" y="1"/>
                  </a:moveTo>
                  <a:cubicBezTo>
                    <a:pt x="31" y="1"/>
                    <a:pt x="31" y="1"/>
                    <a:pt x="31" y="1"/>
                  </a:cubicBezTo>
                  <a:cubicBezTo>
                    <a:pt x="31" y="1"/>
                    <a:pt x="25" y="0"/>
                    <a:pt x="28" y="8"/>
                  </a:cubicBezTo>
                  <a:cubicBezTo>
                    <a:pt x="37" y="42"/>
                    <a:pt x="37" y="42"/>
                    <a:pt x="37" y="42"/>
                  </a:cubicBezTo>
                  <a:cubicBezTo>
                    <a:pt x="37" y="42"/>
                    <a:pt x="38" y="45"/>
                    <a:pt x="41" y="45"/>
                  </a:cubicBezTo>
                  <a:cubicBezTo>
                    <a:pt x="91" y="45"/>
                    <a:pt x="91" y="45"/>
                    <a:pt x="91" y="45"/>
                  </a:cubicBezTo>
                  <a:cubicBezTo>
                    <a:pt x="91" y="45"/>
                    <a:pt x="94" y="46"/>
                    <a:pt x="95" y="40"/>
                  </a:cubicBezTo>
                  <a:cubicBezTo>
                    <a:pt x="103" y="5"/>
                    <a:pt x="103" y="5"/>
                    <a:pt x="103" y="5"/>
                  </a:cubicBezTo>
                  <a:cubicBezTo>
                    <a:pt x="103" y="5"/>
                    <a:pt x="104" y="1"/>
                    <a:pt x="99" y="1"/>
                  </a:cubicBezTo>
                  <a:close/>
                  <a:moveTo>
                    <a:pt x="38" y="14"/>
                  </a:moveTo>
                  <a:cubicBezTo>
                    <a:pt x="38" y="10"/>
                    <a:pt x="42" y="7"/>
                    <a:pt x="46" y="7"/>
                  </a:cubicBezTo>
                  <a:cubicBezTo>
                    <a:pt x="49" y="7"/>
                    <a:pt x="53" y="10"/>
                    <a:pt x="53" y="14"/>
                  </a:cubicBezTo>
                  <a:cubicBezTo>
                    <a:pt x="53" y="18"/>
                    <a:pt x="49" y="21"/>
                    <a:pt x="46" y="21"/>
                  </a:cubicBezTo>
                  <a:cubicBezTo>
                    <a:pt x="42" y="21"/>
                    <a:pt x="38" y="18"/>
                    <a:pt x="38" y="14"/>
                  </a:cubicBezTo>
                  <a:close/>
                  <a:moveTo>
                    <a:pt x="55" y="39"/>
                  </a:moveTo>
                  <a:cubicBezTo>
                    <a:pt x="52" y="39"/>
                    <a:pt x="48" y="36"/>
                    <a:pt x="48" y="32"/>
                  </a:cubicBezTo>
                  <a:cubicBezTo>
                    <a:pt x="48" y="28"/>
                    <a:pt x="52" y="25"/>
                    <a:pt x="55" y="25"/>
                  </a:cubicBezTo>
                  <a:cubicBezTo>
                    <a:pt x="59" y="25"/>
                    <a:pt x="63" y="28"/>
                    <a:pt x="63" y="32"/>
                  </a:cubicBezTo>
                  <a:cubicBezTo>
                    <a:pt x="63" y="36"/>
                    <a:pt x="59" y="39"/>
                    <a:pt x="55" y="39"/>
                  </a:cubicBezTo>
                  <a:close/>
                  <a:moveTo>
                    <a:pt x="57" y="14"/>
                  </a:moveTo>
                  <a:cubicBezTo>
                    <a:pt x="57" y="10"/>
                    <a:pt x="60" y="7"/>
                    <a:pt x="64" y="7"/>
                  </a:cubicBezTo>
                  <a:cubicBezTo>
                    <a:pt x="68" y="7"/>
                    <a:pt x="71" y="10"/>
                    <a:pt x="71" y="14"/>
                  </a:cubicBezTo>
                  <a:cubicBezTo>
                    <a:pt x="71" y="18"/>
                    <a:pt x="68" y="21"/>
                    <a:pt x="64" y="21"/>
                  </a:cubicBezTo>
                  <a:cubicBezTo>
                    <a:pt x="60" y="21"/>
                    <a:pt x="57" y="18"/>
                    <a:pt x="57" y="14"/>
                  </a:cubicBezTo>
                  <a:close/>
                  <a:moveTo>
                    <a:pt x="74" y="39"/>
                  </a:moveTo>
                  <a:cubicBezTo>
                    <a:pt x="70" y="39"/>
                    <a:pt x="67" y="36"/>
                    <a:pt x="67" y="32"/>
                  </a:cubicBezTo>
                  <a:cubicBezTo>
                    <a:pt x="67" y="28"/>
                    <a:pt x="70" y="25"/>
                    <a:pt x="74" y="25"/>
                  </a:cubicBezTo>
                  <a:cubicBezTo>
                    <a:pt x="78" y="25"/>
                    <a:pt x="81" y="28"/>
                    <a:pt x="81" y="32"/>
                  </a:cubicBezTo>
                  <a:cubicBezTo>
                    <a:pt x="81" y="36"/>
                    <a:pt x="78" y="39"/>
                    <a:pt x="74" y="39"/>
                  </a:cubicBezTo>
                  <a:close/>
                  <a:moveTo>
                    <a:pt x="83" y="21"/>
                  </a:moveTo>
                  <a:cubicBezTo>
                    <a:pt x="79" y="21"/>
                    <a:pt x="76" y="18"/>
                    <a:pt x="76" y="14"/>
                  </a:cubicBezTo>
                  <a:cubicBezTo>
                    <a:pt x="76" y="10"/>
                    <a:pt x="79" y="7"/>
                    <a:pt x="83" y="7"/>
                  </a:cubicBezTo>
                  <a:cubicBezTo>
                    <a:pt x="87" y="7"/>
                    <a:pt x="90" y="10"/>
                    <a:pt x="90" y="14"/>
                  </a:cubicBezTo>
                  <a:cubicBezTo>
                    <a:pt x="90" y="18"/>
                    <a:pt x="87" y="21"/>
                    <a:pt x="83" y="21"/>
                  </a:cubicBezTo>
                  <a:close/>
                </a:path>
              </a:pathLst>
            </a:cu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6450" name="TextBox 49">
              <a:extLst>
                <a:ext uri="{FF2B5EF4-FFF2-40B4-BE49-F238E27FC236}">
                  <a16:creationId xmlns:a16="http://schemas.microsoft.com/office/drawing/2014/main" id="{AB0AA320-BAED-49AA-973F-EAAA2D6CDE1F}"/>
                </a:ext>
              </a:extLst>
            </p:cNvPr>
            <p:cNvSpPr txBox="1">
              <a:spLocks noChangeArrowheads="1"/>
            </p:cNvSpPr>
            <p:nvPr/>
          </p:nvSpPr>
          <p:spPr bwMode="auto">
            <a:xfrm>
              <a:off x="150950" y="3818410"/>
              <a:ext cx="926928" cy="41190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r>
                <a:rPr lang="nl-NL" altLang="nl-NL" sz="900" b="1" dirty="0">
                  <a:solidFill>
                    <a:srgbClr val="00B0F0"/>
                  </a:solidFill>
                </a:rPr>
                <a:t>Proces-</a:t>
              </a:r>
            </a:p>
            <a:p>
              <a:pPr algn="ctr" eaLnBrk="1" hangingPunct="1"/>
              <a:r>
                <a:rPr lang="nl-NL" altLang="nl-NL" sz="900" b="1" dirty="0">
                  <a:solidFill>
                    <a:srgbClr val="00B0F0"/>
                  </a:solidFill>
                </a:rPr>
                <a:t>stappen</a:t>
              </a:r>
            </a:p>
          </p:txBody>
        </p:sp>
      </p:grpSp>
      <p:sp>
        <p:nvSpPr>
          <p:cNvPr id="2" name="Title 3">
            <a:extLst>
              <a:ext uri="{FF2B5EF4-FFF2-40B4-BE49-F238E27FC236}">
                <a16:creationId xmlns:a16="http://schemas.microsoft.com/office/drawing/2014/main" id="{C23FA57C-D99A-40A6-A0F6-41E179712195}"/>
              </a:ext>
            </a:extLst>
          </p:cNvPr>
          <p:cNvSpPr txBox="1">
            <a:spLocks/>
          </p:cNvSpPr>
          <p:nvPr/>
        </p:nvSpPr>
        <p:spPr bwMode="auto">
          <a:xfrm>
            <a:off x="-171520" y="151858"/>
            <a:ext cx="13563661" cy="405106"/>
          </a:xfrm>
          <a:prstGeom prst="rect">
            <a:avLst/>
          </a:prstGeom>
          <a:noFill/>
          <a:ln>
            <a:noFill/>
          </a:ln>
        </p:spPr>
        <p:txBody>
          <a:bodyPr/>
          <a:lstStyle>
            <a:lvl1pPr>
              <a:spcBef>
                <a:spcPct val="60000"/>
              </a:spcBef>
              <a:buChar char="•"/>
              <a:defRPr sz="4500">
                <a:solidFill>
                  <a:schemeClr val="tx1"/>
                </a:solidFill>
                <a:latin typeface="Arial" panose="020B0604020202020204" pitchFamily="34" charset="0"/>
              </a:defRPr>
            </a:lvl1pPr>
            <a:lvl2pPr marL="742950" indent="-285750">
              <a:spcBef>
                <a:spcPct val="4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10000"/>
              </a:spcBef>
              <a:buChar char="–"/>
              <a:defRPr sz="2000">
                <a:solidFill>
                  <a:schemeClr val="tx1"/>
                </a:solidFill>
                <a:latin typeface="Arial" panose="020B0604020202020204" pitchFamily="34" charset="0"/>
              </a:defRPr>
            </a:lvl4pPr>
            <a:lvl5pPr marL="2057400" indent="-228600">
              <a:buChar char="–"/>
              <a:defRPr sz="2000">
                <a:solidFill>
                  <a:schemeClr val="tx1"/>
                </a:solidFill>
                <a:latin typeface="Arial" panose="020B0604020202020204" pitchFamily="34" charset="0"/>
              </a:defRPr>
            </a:lvl5pPr>
            <a:lvl6pPr marL="2514600" indent="-228600" eaLnBrk="0" fontAlgn="base" hangingPunct="0">
              <a:spcBef>
                <a:spcPct val="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0"/>
              </a:spcBef>
              <a:spcAft>
                <a:spcPct val="0"/>
              </a:spcAft>
              <a:buChar char="–"/>
              <a:defRPr sz="2000">
                <a:solidFill>
                  <a:schemeClr val="tx1"/>
                </a:solidFill>
                <a:latin typeface="Arial" panose="020B0604020202020204" pitchFamily="34" charset="0"/>
              </a:defRPr>
            </a:lvl9pPr>
          </a:lstStyle>
          <a:p>
            <a:pPr algn="ctr" eaLnBrk="1" hangingPunct="1">
              <a:lnSpc>
                <a:spcPct val="80000"/>
              </a:lnSpc>
              <a:spcBef>
                <a:spcPct val="0"/>
              </a:spcBef>
              <a:buFontTx/>
              <a:buNone/>
              <a:defRPr/>
            </a:pPr>
            <a:r>
              <a:rPr lang="nl-NL" altLang="nl-NL" sz="2800" b="1" dirty="0">
                <a:latin typeface="Garamond" panose="02020404030301010803" pitchFamily="18" charset="0"/>
              </a:rPr>
              <a:t>Bedrijfsprocessen: Toezicht en handhaving</a:t>
            </a:r>
          </a:p>
        </p:txBody>
      </p:sp>
      <p:sp>
        <p:nvSpPr>
          <p:cNvPr id="3" name="Rectangle 25">
            <a:extLst>
              <a:ext uri="{FF2B5EF4-FFF2-40B4-BE49-F238E27FC236}">
                <a16:creationId xmlns:a16="http://schemas.microsoft.com/office/drawing/2014/main" id="{E6E2338D-3500-44AA-BC35-BA944C63705C}"/>
              </a:ext>
            </a:extLst>
          </p:cNvPr>
          <p:cNvSpPr/>
          <p:nvPr/>
        </p:nvSpPr>
        <p:spPr>
          <a:xfrm>
            <a:off x="173038" y="542036"/>
            <a:ext cx="13096394" cy="191062"/>
          </a:xfrm>
          <a:prstGeom prst="rect">
            <a:avLst/>
          </a:prstGeom>
          <a:solidFill>
            <a:srgbClr val="F07E26"/>
          </a:solidFill>
          <a:ln>
            <a:noFill/>
          </a:ln>
        </p:spPr>
        <p:style>
          <a:lnRef idx="2">
            <a:schemeClr val="accent1">
              <a:shade val="50000"/>
            </a:schemeClr>
          </a:lnRef>
          <a:fillRef idx="1">
            <a:schemeClr val="accent1"/>
          </a:fillRef>
          <a:effectRef idx="0">
            <a:schemeClr val="accent1"/>
          </a:effectRef>
          <a:fontRef idx="minor">
            <a:schemeClr val="lt1"/>
          </a:fontRef>
        </p:style>
        <p:txBody>
          <a:bodyPr lIns="112817" tIns="56409" rIns="112817" bIns="56409" anchor="ctr"/>
          <a:lstStyle/>
          <a:p>
            <a:pPr algn="ctr" defTabSz="1126209" eaLnBrk="1" hangingPunct="1"/>
            <a:r>
              <a:rPr lang="nl-NL" sz="1000" dirty="0">
                <a:solidFill>
                  <a:srgbClr val="FFFFFF"/>
                </a:solidFill>
              </a:rPr>
              <a:t>Een concept proces ter ondersteuning van </a:t>
            </a:r>
            <a:r>
              <a:rPr lang="nl-NL" sz="1000" dirty="0">
                <a:solidFill>
                  <a:schemeClr val="bg1"/>
                </a:solidFill>
              </a:rPr>
              <a:t>gemeentes om te komen tot een procesinrichting die </a:t>
            </a:r>
            <a:r>
              <a:rPr lang="nl-NL" sz="1000" dirty="0" err="1">
                <a:solidFill>
                  <a:schemeClr val="bg1"/>
                </a:solidFill>
              </a:rPr>
              <a:t>Omgevingswetproof</a:t>
            </a:r>
            <a:r>
              <a:rPr lang="nl-NL" sz="1000" dirty="0">
                <a:solidFill>
                  <a:schemeClr val="bg1"/>
                </a:solidFill>
              </a:rPr>
              <a:t> </a:t>
            </a:r>
            <a:r>
              <a:rPr lang="nl-NL" sz="1000" dirty="0">
                <a:solidFill>
                  <a:srgbClr val="0070C0"/>
                </a:solidFill>
              </a:rPr>
              <a:t>en </a:t>
            </a:r>
            <a:r>
              <a:rPr lang="nl-NL" sz="1000" dirty="0" err="1">
                <a:solidFill>
                  <a:srgbClr val="0070C0"/>
                </a:solidFill>
              </a:rPr>
              <a:t>Wkb</a:t>
            </a:r>
            <a:r>
              <a:rPr lang="nl-NL" sz="1000" dirty="0">
                <a:solidFill>
                  <a:srgbClr val="0070C0"/>
                </a:solidFill>
              </a:rPr>
              <a:t> </a:t>
            </a:r>
            <a:r>
              <a:rPr lang="nl-NL" sz="1000" dirty="0" err="1">
                <a:solidFill>
                  <a:srgbClr val="0070C0"/>
                </a:solidFill>
              </a:rPr>
              <a:t>proof</a:t>
            </a:r>
            <a:r>
              <a:rPr lang="nl-NL" sz="1000" dirty="0">
                <a:solidFill>
                  <a:srgbClr val="0070C0"/>
                </a:solidFill>
              </a:rPr>
              <a:t> </a:t>
            </a:r>
            <a:r>
              <a:rPr lang="nl-NL" sz="1000" dirty="0">
                <a:solidFill>
                  <a:schemeClr val="bg1"/>
                </a:solidFill>
              </a:rPr>
              <a:t>is</a:t>
            </a:r>
          </a:p>
        </p:txBody>
      </p:sp>
      <p:sp>
        <p:nvSpPr>
          <p:cNvPr id="16388" name="AutoShape 113" descr="Afbeeldingsresultaat voor logo vng">
            <a:extLst>
              <a:ext uri="{FF2B5EF4-FFF2-40B4-BE49-F238E27FC236}">
                <a16:creationId xmlns:a16="http://schemas.microsoft.com/office/drawing/2014/main" id="{9368EE85-8E39-49ED-A4D4-CD1BCED596E5}"/>
              </a:ext>
            </a:extLst>
          </p:cNvPr>
          <p:cNvSpPr>
            <a:spLocks noChangeAspect="1" noChangeArrowheads="1"/>
          </p:cNvSpPr>
          <p:nvPr/>
        </p:nvSpPr>
        <p:spPr bwMode="auto">
          <a:xfrm>
            <a:off x="215900" y="-28823"/>
            <a:ext cx="2362200" cy="117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nl-NL"/>
          </a:p>
        </p:txBody>
      </p:sp>
      <p:pic>
        <p:nvPicPr>
          <p:cNvPr id="16389" name="Picture 118">
            <a:extLst>
              <a:ext uri="{FF2B5EF4-FFF2-40B4-BE49-F238E27FC236}">
                <a16:creationId xmlns:a16="http://schemas.microsoft.com/office/drawing/2014/main" id="{FB6D1547-EE3B-4CF5-8B37-4068443D5F4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5900" y="127607"/>
            <a:ext cx="661924" cy="3701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Rechthoek 16">
            <a:extLst>
              <a:ext uri="{FF2B5EF4-FFF2-40B4-BE49-F238E27FC236}">
                <a16:creationId xmlns:a16="http://schemas.microsoft.com/office/drawing/2014/main" id="{AE4DD412-701C-4D53-913F-6609B6930558}"/>
              </a:ext>
            </a:extLst>
          </p:cNvPr>
          <p:cNvSpPr/>
          <p:nvPr/>
        </p:nvSpPr>
        <p:spPr>
          <a:xfrm>
            <a:off x="173038" y="762262"/>
            <a:ext cx="13096394" cy="470639"/>
          </a:xfrm>
          <a:prstGeom prst="rect">
            <a:avLst/>
          </a:prstGeom>
          <a:noFill/>
          <a:ln w="158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nl-NL" sz="1050" dirty="0">
              <a:solidFill>
                <a:schemeClr val="tx1"/>
              </a:solidFill>
              <a:cs typeface="Arial" panose="020B0604020202020204" pitchFamily="34" charset="0"/>
            </a:endParaRPr>
          </a:p>
          <a:p>
            <a:pPr>
              <a:defRPr/>
            </a:pPr>
            <a:r>
              <a:rPr lang="nl-NL" sz="900" b="1" dirty="0">
                <a:solidFill>
                  <a:schemeClr val="tx1"/>
                </a:solidFill>
                <a:cs typeface="Arial" panose="020B0604020202020204" pitchFamily="34" charset="0"/>
              </a:rPr>
              <a:t>Toezicht</a:t>
            </a:r>
            <a:r>
              <a:rPr lang="nl-NL" sz="900" dirty="0">
                <a:solidFill>
                  <a:schemeClr val="tx1"/>
                </a:solidFill>
                <a:cs typeface="Arial" panose="020B0604020202020204" pitchFamily="34" charset="0"/>
              </a:rPr>
              <a:t>: Vanuit bestuursrechtelijke bevoegdheid eenmalig of herhaaldelijk beoordelen of de uitvoering van een activiteit of een situatie in overeenstemming is met geldende wet- en regelgeving, verstrekte vergunningen en meldingen van activiteiten. Het gaat om regulier, gepland toezicht. </a:t>
            </a:r>
            <a:r>
              <a:rPr lang="nl-NL" sz="900" b="1" dirty="0">
                <a:solidFill>
                  <a:schemeClr val="tx1"/>
                </a:solidFill>
                <a:cs typeface="Arial" panose="020B0604020202020204" pitchFamily="34" charset="0"/>
              </a:rPr>
              <a:t>Handhaving</a:t>
            </a:r>
            <a:r>
              <a:rPr lang="nl-NL" sz="900" dirty="0">
                <a:solidFill>
                  <a:schemeClr val="tx1"/>
                </a:solidFill>
                <a:cs typeface="Arial" panose="020B0604020202020204" pitchFamily="34" charset="0"/>
              </a:rPr>
              <a:t>: Het nemen van een besluit over het opleggen, wijzigen of intrekken van een passende bestuursrechtelijke sanctie naar aanleiding van een geconstateerde of klaarblijkelijk dreigende overtreding en het toepassen van opgelegde sancties. Het gaat om behandelen en beoordelen van klachten, handhavingsverzoeken en informatie over incidenten (incl. controles om na te gaan of er sprake is van een overtreding). </a:t>
            </a:r>
          </a:p>
          <a:p>
            <a:pPr>
              <a:defRPr/>
            </a:pPr>
            <a:endParaRPr lang="nl-NL" sz="1050" dirty="0">
              <a:solidFill>
                <a:schemeClr val="tx1"/>
              </a:solidFill>
              <a:cs typeface="Arial" panose="020B0604020202020204" pitchFamily="34" charset="0"/>
            </a:endParaRPr>
          </a:p>
        </p:txBody>
      </p:sp>
      <p:graphicFrame>
        <p:nvGraphicFramePr>
          <p:cNvPr id="29" name="Group 3">
            <a:extLst>
              <a:ext uri="{FF2B5EF4-FFF2-40B4-BE49-F238E27FC236}">
                <a16:creationId xmlns:a16="http://schemas.microsoft.com/office/drawing/2014/main" id="{EF94FBBD-306E-400A-A488-3125C34ECA04}"/>
              </a:ext>
            </a:extLst>
          </p:cNvPr>
          <p:cNvGraphicFramePr>
            <a:graphicFrameLocks noGrp="1"/>
          </p:cNvGraphicFramePr>
          <p:nvPr>
            <p:extLst>
              <p:ext uri="{D42A27DB-BD31-4B8C-83A1-F6EECF244321}">
                <p14:modId xmlns:p14="http://schemas.microsoft.com/office/powerpoint/2010/main" val="217050233"/>
              </p:ext>
            </p:extLst>
          </p:nvPr>
        </p:nvGraphicFramePr>
        <p:xfrm>
          <a:off x="650567" y="1265945"/>
          <a:ext cx="12610588" cy="7467697"/>
        </p:xfrm>
        <a:graphic>
          <a:graphicData uri="http://schemas.openxmlformats.org/drawingml/2006/table">
            <a:tbl>
              <a:tblPr/>
              <a:tblGrid>
                <a:gridCol w="1398496">
                  <a:extLst>
                    <a:ext uri="{9D8B030D-6E8A-4147-A177-3AD203B41FA5}">
                      <a16:colId xmlns:a16="http://schemas.microsoft.com/office/drawing/2014/main" val="20000"/>
                    </a:ext>
                  </a:extLst>
                </a:gridCol>
                <a:gridCol w="1398496">
                  <a:extLst>
                    <a:ext uri="{9D8B030D-6E8A-4147-A177-3AD203B41FA5}">
                      <a16:colId xmlns:a16="http://schemas.microsoft.com/office/drawing/2014/main" val="680925661"/>
                    </a:ext>
                  </a:extLst>
                </a:gridCol>
                <a:gridCol w="1762651">
                  <a:extLst>
                    <a:ext uri="{9D8B030D-6E8A-4147-A177-3AD203B41FA5}">
                      <a16:colId xmlns:a16="http://schemas.microsoft.com/office/drawing/2014/main" val="20001"/>
                    </a:ext>
                  </a:extLst>
                </a:gridCol>
                <a:gridCol w="1762651">
                  <a:extLst>
                    <a:ext uri="{9D8B030D-6E8A-4147-A177-3AD203B41FA5}">
                      <a16:colId xmlns:a16="http://schemas.microsoft.com/office/drawing/2014/main" val="733192319"/>
                    </a:ext>
                  </a:extLst>
                </a:gridCol>
                <a:gridCol w="1586387">
                  <a:extLst>
                    <a:ext uri="{9D8B030D-6E8A-4147-A177-3AD203B41FA5}">
                      <a16:colId xmlns:a16="http://schemas.microsoft.com/office/drawing/2014/main" val="20002"/>
                    </a:ext>
                  </a:extLst>
                </a:gridCol>
                <a:gridCol w="1870795">
                  <a:extLst>
                    <a:ext uri="{9D8B030D-6E8A-4147-A177-3AD203B41FA5}">
                      <a16:colId xmlns:a16="http://schemas.microsoft.com/office/drawing/2014/main" val="1524310915"/>
                    </a:ext>
                  </a:extLst>
                </a:gridCol>
                <a:gridCol w="1273350">
                  <a:extLst>
                    <a:ext uri="{9D8B030D-6E8A-4147-A177-3AD203B41FA5}">
                      <a16:colId xmlns:a16="http://schemas.microsoft.com/office/drawing/2014/main" val="20003"/>
                    </a:ext>
                  </a:extLst>
                </a:gridCol>
                <a:gridCol w="1557762">
                  <a:extLst>
                    <a:ext uri="{9D8B030D-6E8A-4147-A177-3AD203B41FA5}">
                      <a16:colId xmlns:a16="http://schemas.microsoft.com/office/drawing/2014/main" val="1368533136"/>
                    </a:ext>
                  </a:extLst>
                </a:gridCol>
              </a:tblGrid>
              <a:tr h="1445896">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r>
                        <a:rPr kumimoji="0" lang="nl-NL" altLang="nl-NL" sz="800" b="1" i="0" u="none" strike="noStrike" cap="none" normalizeH="0" baseline="0" dirty="0">
                          <a:ln>
                            <a:noFill/>
                          </a:ln>
                          <a:solidFill>
                            <a:schemeClr val="tx2"/>
                          </a:solidFill>
                          <a:effectLst/>
                          <a:latin typeface="Arial" panose="020B0604020202020204" pitchFamily="34" charset="0"/>
                          <a:cs typeface="Arial" panose="020B0604020202020204" pitchFamily="34" charset="0"/>
                        </a:rPr>
                        <a:t>Betrokkene</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Ik word serieus genomen en ik word goed geïnformeerd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52351" marR="52351" marT="52136" marB="5213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r>
                        <a:rPr kumimoji="0" lang="nl-NL" altLang="nl-NL" sz="800" b="1" i="0" u="none" strike="noStrike" cap="none" normalizeH="0" baseline="0" dirty="0">
                          <a:ln>
                            <a:noFill/>
                          </a:ln>
                          <a:solidFill>
                            <a:schemeClr val="tx2"/>
                          </a:solidFill>
                          <a:effectLst/>
                          <a:latin typeface="Arial" panose="020B0604020202020204" pitchFamily="34" charset="0"/>
                          <a:cs typeface="Arial" panose="020B0604020202020204" pitchFamily="34" charset="0"/>
                        </a:rPr>
                        <a:t>Betrokkene</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Ik verwacht integraal/gebundeld toezicht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Ik krijg duidelijk uitgelegd wat de (potentiële) overtreding inhoudt en wat de processtappen zijn</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Ik word op de hoogte gehouden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Ik heb 1 contactpersoon vanuit de gemeente</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Ik </a:t>
                      </a:r>
                      <a:r>
                        <a:rPr kumimoji="0" lang="nl-NL" altLang="nl-NL" sz="8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krijg</a:t>
                      </a: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 een </a:t>
                      </a:r>
                      <a:r>
                        <a:rPr kumimoji="0" lang="nl-NL" altLang="nl-NL" sz="8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duidelijke</a:t>
                      </a: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 </a:t>
                      </a:r>
                      <a:r>
                        <a:rPr kumimoji="0" lang="nl-NL" altLang="nl-NL" sz="8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reactie</a:t>
                      </a: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 en evt. actie v.d. gemeente teruggekoppeld</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cap="none" normalizeH="0" baseline="0" dirty="0">
                          <a:ln>
                            <a:noFill/>
                          </a:ln>
                          <a:solidFill>
                            <a:srgbClr val="00B050"/>
                          </a:solidFill>
                          <a:effectLst/>
                          <a:latin typeface="Arial" panose="020B0604020202020204" pitchFamily="34" charset="0"/>
                          <a:cs typeface="Arial" panose="020B0604020202020204" pitchFamily="34" charset="0"/>
                        </a:rPr>
                        <a:t>De informatie over wet- en regelgeving is in begrijpelijke taal en snel te vinden</a:t>
                      </a: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r>
                        <a:rPr kumimoji="0" lang="nl-NL" altLang="nl-NL" sz="800" b="1" i="0" u="none" strike="noStrike" cap="none" normalizeH="0" baseline="0" dirty="0">
                          <a:ln>
                            <a:noFill/>
                          </a:ln>
                          <a:solidFill>
                            <a:schemeClr val="tx2"/>
                          </a:solidFill>
                          <a:effectLst/>
                          <a:latin typeface="Arial" panose="020B0604020202020204" pitchFamily="34" charset="0"/>
                          <a:cs typeface="Arial" panose="020B0604020202020204" pitchFamily="34" charset="0"/>
                        </a:rPr>
                        <a:t>Omgeving</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Ik verwacht toezicht op basis van de regelgeving</a:t>
                      </a: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r>
                        <a:rPr kumimoji="0" lang="nl-NL" altLang="nl-NL" sz="800" b="1" i="0" u="none" strike="noStrike" cap="none" normalizeH="0" baseline="0" dirty="0">
                          <a:ln>
                            <a:noFill/>
                          </a:ln>
                          <a:solidFill>
                            <a:schemeClr val="tx2"/>
                          </a:solidFill>
                          <a:effectLst/>
                          <a:latin typeface="Arial" panose="020B0604020202020204" pitchFamily="34" charset="0"/>
                          <a:cs typeface="Arial" panose="020B0604020202020204" pitchFamily="34" charset="0"/>
                        </a:rPr>
                        <a:t>Overtreder</a:t>
                      </a: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Het is voor mij duidelijk </a:t>
                      </a:r>
                      <a:r>
                        <a:rPr kumimoji="0" lang="nl-NL" altLang="nl-NL" sz="8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wat de geconstateerde overtreding inhoudt, wat ik moet doen om de overtreding ongedaan te maken en wat de </a:t>
                      </a: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sanctie is wanneer ik dat niet doe</a:t>
                      </a: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r>
                        <a:rPr kumimoji="0" lang="nl-NL" altLang="nl-NL" sz="800" b="1" i="0" u="none" strike="noStrike" cap="none" normalizeH="0" baseline="0" dirty="0">
                          <a:ln>
                            <a:noFill/>
                          </a:ln>
                          <a:solidFill>
                            <a:schemeClr val="tx2"/>
                          </a:solidFill>
                          <a:effectLst/>
                          <a:latin typeface="Arial" panose="020B0604020202020204" pitchFamily="34" charset="0"/>
                          <a:cs typeface="Arial" panose="020B0604020202020204" pitchFamily="34" charset="0"/>
                        </a:rPr>
                        <a:t>Verzoeker/indiener: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Ik weet waar ik mijn klacht/handhavingsverzoek kan indienen</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Mijn klacht/handhavingsverzoek wordt snel opgepakt en ik weet de processtappen en heb 1 contactpersoon</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Ik word geïnformeerd of er sprake is van een overtreding en zo ja, over de opgelegde sanctie en/of gemaakte afspraken </a:t>
                      </a: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defRPr/>
                      </a:pPr>
                      <a:r>
                        <a:rPr kumimoji="0" lang="nl-NL" altLang="nl-NL" sz="800" b="1" i="0" u="none" strike="noStrike" cap="none" normalizeH="0" baseline="0" dirty="0">
                          <a:ln>
                            <a:noFill/>
                          </a:ln>
                          <a:solidFill>
                            <a:schemeClr val="tx2"/>
                          </a:solidFill>
                          <a:effectLst/>
                          <a:latin typeface="Arial" panose="020B0604020202020204" pitchFamily="34" charset="0"/>
                          <a:cs typeface="Arial" panose="020B0604020202020204" pitchFamily="34" charset="0"/>
                        </a:rPr>
                        <a:t>Overtreder: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Ik verwacht dat de gemeente duidelijk communiceert over de uitvoering van de handhaving</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Ik verwacht een redelijk en transparant opererende overheid conform de regels</a:t>
                      </a: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r>
                        <a:rPr kumimoji="0" lang="nl-NL" altLang="nl-NL" sz="800" b="1" i="0" u="none" strike="noStrike" cap="none" normalizeH="0" baseline="0" dirty="0">
                          <a:ln>
                            <a:noFill/>
                          </a:ln>
                          <a:solidFill>
                            <a:schemeClr val="tx2"/>
                          </a:solidFill>
                          <a:effectLst/>
                          <a:latin typeface="Arial" panose="020B0604020202020204" pitchFamily="34" charset="0"/>
                          <a:cs typeface="Arial" panose="020B0604020202020204" pitchFamily="34" charset="0"/>
                        </a:rPr>
                        <a:t>Omgeving:</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Ik verwacht dat er gehandhaafd wordt op basis van de regelgeving</a:t>
                      </a: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extLst>
                  <a:ext uri="{0D108BD9-81ED-4DB2-BD59-A6C34878D82A}">
                    <a16:rowId xmlns:a16="http://schemas.microsoft.com/office/drawing/2014/main" val="10000"/>
                  </a:ext>
                </a:extLst>
              </a:tr>
              <a:tr h="354691">
                <a:tc gridSpan="2">
                  <a:txBody>
                    <a:bodyPr/>
                    <a:lstStyle>
                      <a:lvl1pPr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52351" marR="52351" marT="52136" marB="5213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extLst>
                  <a:ext uri="{0D108BD9-81ED-4DB2-BD59-A6C34878D82A}">
                    <a16:rowId xmlns:a16="http://schemas.microsoft.com/office/drawing/2014/main" val="10001"/>
                  </a:ext>
                </a:extLst>
              </a:tr>
              <a:tr h="503902">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Verleende vergunning/</a:t>
                      </a: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verwerkte melding/informatieplicht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Regulier gepland toezicht (toetsingsprotocollen)</a:t>
                      </a:r>
                    </a:p>
                  </a:txBody>
                  <a:tcPr marL="52351" marR="52351" marT="52136" marB="5213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Toezic</a:t>
                      </a:r>
                      <a:r>
                        <a:rPr kumimoji="0" lang="nl-NL" altLang="nl-NL" sz="8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htdos</a:t>
                      </a: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sier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Toezichtplan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rgbClr val="0070C0"/>
                          </a:solidFill>
                          <a:effectLst/>
                          <a:latin typeface="Arial" panose="020B0604020202020204" pitchFamily="34" charset="0"/>
                          <a:ea typeface="+mn-ea"/>
                          <a:cs typeface="Arial" panose="020B0604020202020204" pitchFamily="34" charset="0"/>
                        </a:rPr>
                        <a:t>T.a.v. bouw: Kennisgeving start bouw/informatie van de kwaliteitsborger/ eigen constateringen/ extra informatie die je ontvangen hebt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Gemaakte afspraak controlebezoek</a:t>
                      </a: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Toezic</a:t>
                      </a:r>
                      <a:r>
                        <a:rPr kumimoji="0" lang="nl-NL" altLang="nl-NL" sz="8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htrapp</a:t>
                      </a: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ort, incl. verstuurde brieven</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Klacht/handhavingsverzoek</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rgbClr val="0070C0"/>
                          </a:solidFill>
                          <a:effectLst/>
                          <a:latin typeface="Arial" panose="020B0604020202020204" pitchFamily="34" charset="0"/>
                          <a:ea typeface="+mn-ea"/>
                          <a:cs typeface="Arial" panose="020B0604020202020204" pitchFamily="34" charset="0"/>
                        </a:rPr>
                        <a:t>T.a.v. bouw: informatie van de kwaliteitsborger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rgbClr val="0070C0"/>
                          </a:solidFill>
                          <a:effectLst/>
                          <a:latin typeface="Arial" panose="020B0604020202020204" pitchFamily="34" charset="0"/>
                          <a:ea typeface="+mn-ea"/>
                          <a:cs typeface="Arial" panose="020B0604020202020204" pitchFamily="34" charset="0"/>
                        </a:rPr>
                        <a:t>T.a.v. bouw: input vanuit processtap “uitvoeren controle tijdens de bouw” en vanuit processtap “controleren gereedmelding bouw” in het proces </a:t>
                      </a:r>
                      <a:r>
                        <a:rPr kumimoji="0" lang="nl-NL" altLang="nl-NL" sz="800" b="0" i="0" u="none" strike="noStrike" cap="none" normalizeH="0" baseline="0" dirty="0">
                          <a:ln>
                            <a:noFill/>
                          </a:ln>
                          <a:solidFill>
                            <a:srgbClr val="0070C0"/>
                          </a:solidFill>
                          <a:effectLst/>
                          <a:latin typeface="Arial" panose="020B0604020202020204" pitchFamily="34" charset="0"/>
                          <a:cs typeface="Arial" panose="020B0604020202020204" pitchFamily="34" charset="0"/>
                        </a:rPr>
                        <a:t>“behandelen melding bouwactiviteit” </a:t>
                      </a: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Sanctiebeschikking/ handhavingsbesluit</a:t>
                      </a: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extLst>
                  <a:ext uri="{0D108BD9-81ED-4DB2-BD59-A6C34878D82A}">
                    <a16:rowId xmlns:a16="http://schemas.microsoft.com/office/drawing/2014/main" val="10002"/>
                  </a:ext>
                </a:extLst>
              </a:tr>
              <a:tr h="1818235">
                <a:tc gridSpan="2">
                  <a:txBody>
                    <a:bodyPr/>
                    <a:lstStyle>
                      <a:lvl1pPr marL="171450" indent="-171450" defTabSz="957263">
                        <a:spcBef>
                          <a:spcPct val="60000"/>
                        </a:spcBef>
                        <a:defRPr sz="4200">
                          <a:solidFill>
                            <a:schemeClr val="tx1"/>
                          </a:solidFill>
                          <a:latin typeface="Arial" panose="020B0604020202020204" pitchFamily="34" charset="0"/>
                        </a:defRPr>
                      </a:lvl1pPr>
                      <a:lvl2pPr marL="639763" defTabSz="957263">
                        <a:spcBef>
                          <a:spcPct val="40000"/>
                        </a:spcBef>
                        <a:defRPr sz="2000">
                          <a:solidFill>
                            <a:schemeClr val="tx1"/>
                          </a:solidFill>
                          <a:latin typeface="Arial" panose="020B0604020202020204" pitchFamily="34" charset="0"/>
                        </a:defRPr>
                      </a:lvl2pPr>
                      <a:lvl3pPr marL="1279525" defTabSz="957263">
                        <a:spcBef>
                          <a:spcPct val="20000"/>
                        </a:spcBef>
                        <a:defRPr>
                          <a:solidFill>
                            <a:schemeClr val="tx1"/>
                          </a:solidFill>
                          <a:latin typeface="Arial" panose="020B0604020202020204" pitchFamily="34" charset="0"/>
                        </a:defRPr>
                      </a:lvl3pPr>
                      <a:lvl4pPr marL="1919288" defTabSz="957263">
                        <a:spcBef>
                          <a:spcPct val="10000"/>
                        </a:spcBef>
                        <a:defRPr>
                          <a:solidFill>
                            <a:schemeClr val="tx1"/>
                          </a:solidFill>
                          <a:latin typeface="Arial" panose="020B0604020202020204" pitchFamily="34" charset="0"/>
                        </a:defRPr>
                      </a:lvl4pPr>
                      <a:lvl5pPr marL="2559050" defTabSz="957263">
                        <a:defRPr>
                          <a:solidFill>
                            <a:schemeClr val="tx1"/>
                          </a:solidFill>
                          <a:latin typeface="Arial" panose="020B0604020202020204" pitchFamily="34" charset="0"/>
                        </a:defRPr>
                      </a:lvl5pPr>
                      <a:lvl6pPr marL="3016250" indent="-765175" defTabSz="957263" eaLnBrk="0" fontAlgn="base" hangingPunct="0">
                        <a:spcBef>
                          <a:spcPct val="0"/>
                        </a:spcBef>
                        <a:spcAft>
                          <a:spcPct val="0"/>
                        </a:spcAft>
                        <a:defRPr>
                          <a:solidFill>
                            <a:schemeClr val="tx1"/>
                          </a:solidFill>
                          <a:latin typeface="Arial" panose="020B0604020202020204" pitchFamily="34" charset="0"/>
                        </a:defRPr>
                      </a:lvl6pPr>
                      <a:lvl7pPr marL="3473450" indent="-765175" defTabSz="957263" eaLnBrk="0" fontAlgn="base" hangingPunct="0">
                        <a:spcBef>
                          <a:spcPct val="0"/>
                        </a:spcBef>
                        <a:spcAft>
                          <a:spcPct val="0"/>
                        </a:spcAft>
                        <a:defRPr>
                          <a:solidFill>
                            <a:schemeClr val="tx1"/>
                          </a:solidFill>
                          <a:latin typeface="Arial" panose="020B0604020202020204" pitchFamily="34" charset="0"/>
                        </a:defRPr>
                      </a:lvl7pPr>
                      <a:lvl8pPr marL="3930650" indent="-765175" defTabSz="957263" eaLnBrk="0" fontAlgn="base" hangingPunct="0">
                        <a:spcBef>
                          <a:spcPct val="0"/>
                        </a:spcBef>
                        <a:spcAft>
                          <a:spcPct val="0"/>
                        </a:spcAft>
                        <a:defRPr>
                          <a:solidFill>
                            <a:schemeClr val="tx1"/>
                          </a:solidFill>
                          <a:latin typeface="Arial" panose="020B0604020202020204" pitchFamily="34" charset="0"/>
                        </a:defRPr>
                      </a:lvl8pPr>
                      <a:lvl9pPr marL="4387850"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Beoordelen onderwerp van toezicht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Bepalen noodzaak direct naar handhaven</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Bepalen en betrekken ketenpartners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Dossieronderzoek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Bepalen wettelijk kader en afwegingskader</a:t>
                      </a:r>
                      <a:endPar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171450" marR="0" lvl="0" indent="-171450" algn="l" defTabSz="957263"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Eventueel vragen om advies (in- en extern)</a:t>
                      </a:r>
                      <a:endParaRPr lang="nl-NL" altLang="nl-NL" sz="800" kern="1200" dirty="0">
                        <a:solidFill>
                          <a:srgbClr val="FF6A1B"/>
                        </a:solidFill>
                        <a:latin typeface="Arial" panose="020B0604020202020204" pitchFamily="34" charset="0"/>
                        <a:ea typeface="+mn-ea"/>
                        <a:cs typeface="Arial" panose="020B0604020202020204" pitchFamily="34" charset="0"/>
                      </a:endParaRPr>
                    </a:p>
                    <a:p>
                      <a:pPr marL="171450" marR="0" lvl="0" indent="-171450" algn="l" defTabSz="957263"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Opstellen toezichtplan (incl. risicoanalyse) en </a:t>
                      </a: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surveillance planning (gebiedsgericht)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Aanmaken</a:t>
                      </a:r>
                      <a:r>
                        <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/bijstellen </a:t>
                      </a: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(integrale) </a:t>
                      </a:r>
                      <a:r>
                        <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checklist op </a:t>
                      </a: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basis van integraal toezichtprotocol en bepalen controle-items</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Maken afspraak controlebezoek (situatie afhankelijk)</a:t>
                      </a:r>
                    </a:p>
                  </a:txBody>
                  <a:tcPr marL="52351" marR="52351" marT="52136" marB="5213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1279525">
                        <a:spcBef>
                          <a:spcPct val="60000"/>
                        </a:spcBef>
                        <a:defRPr sz="4200">
                          <a:solidFill>
                            <a:schemeClr val="tx1"/>
                          </a:solidFill>
                          <a:latin typeface="Arial" panose="020B0604020202020204" pitchFamily="34" charset="0"/>
                        </a:defRPr>
                      </a:lvl1pPr>
                      <a:lvl2pPr marL="639763" defTabSz="1279525">
                        <a:spcBef>
                          <a:spcPct val="40000"/>
                        </a:spcBef>
                        <a:defRPr sz="2000">
                          <a:solidFill>
                            <a:schemeClr val="tx1"/>
                          </a:solidFill>
                          <a:latin typeface="Arial" panose="020B0604020202020204" pitchFamily="34" charset="0"/>
                        </a:defRPr>
                      </a:lvl2pPr>
                      <a:lvl3pPr marL="1279525" defTabSz="1279525">
                        <a:spcBef>
                          <a:spcPct val="20000"/>
                        </a:spcBef>
                        <a:defRPr>
                          <a:solidFill>
                            <a:schemeClr val="tx1"/>
                          </a:solidFill>
                          <a:latin typeface="Arial" panose="020B0604020202020204" pitchFamily="34" charset="0"/>
                        </a:defRPr>
                      </a:lvl3pPr>
                      <a:lvl4pPr marL="1919288" defTabSz="1279525">
                        <a:spcBef>
                          <a:spcPct val="10000"/>
                        </a:spcBef>
                        <a:defRPr>
                          <a:solidFill>
                            <a:schemeClr val="tx1"/>
                          </a:solidFill>
                          <a:latin typeface="Arial" panose="020B0604020202020204" pitchFamily="34" charset="0"/>
                        </a:defRPr>
                      </a:lvl4pPr>
                      <a:lvl5pPr marL="2559050" defTabSz="1279525">
                        <a:defRPr>
                          <a:solidFill>
                            <a:schemeClr val="tx1"/>
                          </a:solidFill>
                          <a:latin typeface="Arial" panose="020B0604020202020204" pitchFamily="34" charset="0"/>
                        </a:defRPr>
                      </a:lvl5pPr>
                      <a:lvl6pPr marL="3016250" indent="-765175" defTabSz="1279525" eaLnBrk="0" fontAlgn="base" hangingPunct="0">
                        <a:spcBef>
                          <a:spcPct val="0"/>
                        </a:spcBef>
                        <a:spcAft>
                          <a:spcPct val="0"/>
                        </a:spcAft>
                        <a:defRPr>
                          <a:solidFill>
                            <a:schemeClr val="tx1"/>
                          </a:solidFill>
                          <a:latin typeface="Arial" panose="020B0604020202020204" pitchFamily="34" charset="0"/>
                        </a:defRPr>
                      </a:lvl6pPr>
                      <a:lvl7pPr marL="3473450" indent="-765175" defTabSz="1279525" eaLnBrk="0" fontAlgn="base" hangingPunct="0">
                        <a:spcBef>
                          <a:spcPct val="0"/>
                        </a:spcBef>
                        <a:spcAft>
                          <a:spcPct val="0"/>
                        </a:spcAft>
                        <a:defRPr>
                          <a:solidFill>
                            <a:schemeClr val="tx1"/>
                          </a:solidFill>
                          <a:latin typeface="Arial" panose="020B0604020202020204" pitchFamily="34" charset="0"/>
                        </a:defRPr>
                      </a:lvl7pPr>
                      <a:lvl8pPr marL="3930650" indent="-765175" defTabSz="1279525" eaLnBrk="0" fontAlgn="base" hangingPunct="0">
                        <a:spcBef>
                          <a:spcPct val="0"/>
                        </a:spcBef>
                        <a:spcAft>
                          <a:spcPct val="0"/>
                        </a:spcAft>
                        <a:defRPr>
                          <a:solidFill>
                            <a:schemeClr val="tx1"/>
                          </a:solidFill>
                          <a:latin typeface="Arial" panose="020B0604020202020204" pitchFamily="34" charset="0"/>
                        </a:defRPr>
                      </a:lvl8pPr>
                      <a:lvl9pPr marL="4387850" indent="-765175" defTabSz="1279525"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rgbClr val="0070C0"/>
                          </a:solidFill>
                          <a:effectLst/>
                          <a:latin typeface="Arial" panose="020B0604020202020204" pitchFamily="34" charset="0"/>
                          <a:cs typeface="Arial" panose="020B0604020202020204" pitchFamily="34" charset="0"/>
                        </a:rPr>
                        <a:t>T.a.v. bouw: zie processtap “uitvoeren controle tijdens de bouw” in het proces “behandelen melding bouwactiviteit” </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Inspecteren feitelijke situatie (controle ter plekke of soms “bureau”/administratieve-controle), </a:t>
                      </a: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eventueel </a:t>
                      </a: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samen met ketenpartners en surveilleren</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Situatie toetsen aan regelgeving en vullen checklist</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Eventueel vragen om advies (in- en extern)</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Opstellen rapportage, </a:t>
                      </a: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afstemmen conclusie met ketenpartners </a:t>
                      </a: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en trekken conclusie </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Bekendmaken toezichtbevindingen naar betrokkene</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nl-NL" altLang="nl-NL" sz="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Igv</a:t>
                      </a:r>
                      <a:r>
                        <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overtreding: </a:t>
                      </a: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Opstellen waarschuwingsbrief</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endPar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Opstellen en verzenden ontvangstbevestiging (igv handhavingsverzoek)</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Beoordelen aan de omgevingstafel (</a:t>
                      </a:r>
                      <a:r>
                        <a:rPr kumimoji="0" lang="nl-NL" altLang="nl-NL" sz="800" b="0" i="0" u="none" strike="noStrike" kern="1200" cap="none" normalizeH="0" baseline="0" dirty="0" err="1">
                          <a:ln>
                            <a:noFill/>
                          </a:ln>
                          <a:solidFill>
                            <a:srgbClr val="00B050"/>
                          </a:solidFill>
                          <a:effectLst/>
                          <a:latin typeface="Arial" panose="020B0604020202020204" pitchFamily="34" charset="0"/>
                          <a:ea typeface="+mn-ea"/>
                          <a:cs typeface="Arial" panose="020B0604020202020204" pitchFamily="34" charset="0"/>
                        </a:rPr>
                        <a:t>igv</a:t>
                      </a: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 handhavingsverzoek)</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Inspecteren feitelijke situatie &amp; onderzoeken</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Bij geen handhaving; horen verzoeker/indiener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Nemen handhavingsbesluit (</a:t>
                      </a:r>
                      <a:r>
                        <a:rPr kumimoji="0" lang="nl-NL" altLang="nl-NL" sz="800" b="0" i="0" u="none" strike="noStrike" kern="1200" cap="none" normalizeH="0" baseline="0" dirty="0" err="1">
                          <a:ln>
                            <a:noFill/>
                          </a:ln>
                          <a:solidFill>
                            <a:schemeClr val="tx1"/>
                          </a:solidFill>
                          <a:effectLst/>
                          <a:latin typeface="Arial" panose="020B0604020202020204" pitchFamily="34" charset="0"/>
                          <a:ea typeface="+mn-ea"/>
                          <a:cs typeface="Arial" panose="020B0604020202020204" pitchFamily="34" charset="0"/>
                        </a:rPr>
                        <a:t>iig</a:t>
                      </a: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 handhavingsverzoek)</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Bepalen mogelijkheid legaliseren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Bepalen voorgenomen sanctie uit sanctiematrix (LHS) en dit voornemen bekendmaken aan overtreder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Opstellen waarschuwingsbrief of voornemen tot handhaven</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Horen overtreder en verwerken reactie overtreder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Besluiten en opstellen sanctiebeschikking/ handhavingsbesluit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Informeren ketenpartners</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Informeren indiener met kopie beschikking</a:t>
                      </a: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1279525">
                        <a:spcBef>
                          <a:spcPct val="60000"/>
                        </a:spcBef>
                        <a:defRPr sz="4200">
                          <a:solidFill>
                            <a:schemeClr val="tx1"/>
                          </a:solidFill>
                          <a:latin typeface="Arial" panose="020B0604020202020204" pitchFamily="34" charset="0"/>
                        </a:defRPr>
                      </a:lvl1pPr>
                      <a:lvl2pPr marL="639763" defTabSz="1279525">
                        <a:spcBef>
                          <a:spcPct val="40000"/>
                        </a:spcBef>
                        <a:defRPr sz="2000">
                          <a:solidFill>
                            <a:schemeClr val="tx1"/>
                          </a:solidFill>
                          <a:latin typeface="Arial" panose="020B0604020202020204" pitchFamily="34" charset="0"/>
                        </a:defRPr>
                      </a:lvl2pPr>
                      <a:lvl3pPr marL="1279525" defTabSz="1279525">
                        <a:spcBef>
                          <a:spcPct val="20000"/>
                        </a:spcBef>
                        <a:defRPr>
                          <a:solidFill>
                            <a:schemeClr val="tx1"/>
                          </a:solidFill>
                          <a:latin typeface="Arial" panose="020B0604020202020204" pitchFamily="34" charset="0"/>
                        </a:defRPr>
                      </a:lvl3pPr>
                      <a:lvl4pPr marL="1919288" defTabSz="1279525">
                        <a:spcBef>
                          <a:spcPct val="10000"/>
                        </a:spcBef>
                        <a:defRPr>
                          <a:solidFill>
                            <a:schemeClr val="tx1"/>
                          </a:solidFill>
                          <a:latin typeface="Arial" panose="020B0604020202020204" pitchFamily="34" charset="0"/>
                        </a:defRPr>
                      </a:lvl4pPr>
                      <a:lvl5pPr marL="2559050" defTabSz="1279525">
                        <a:defRPr>
                          <a:solidFill>
                            <a:schemeClr val="tx1"/>
                          </a:solidFill>
                          <a:latin typeface="Arial" panose="020B0604020202020204" pitchFamily="34" charset="0"/>
                        </a:defRPr>
                      </a:lvl5pPr>
                      <a:lvl6pPr marL="3016250" indent="-765175" defTabSz="1279525" eaLnBrk="0" fontAlgn="base" hangingPunct="0">
                        <a:spcBef>
                          <a:spcPct val="0"/>
                        </a:spcBef>
                        <a:spcAft>
                          <a:spcPct val="0"/>
                        </a:spcAft>
                        <a:defRPr>
                          <a:solidFill>
                            <a:schemeClr val="tx1"/>
                          </a:solidFill>
                          <a:latin typeface="Arial" panose="020B0604020202020204" pitchFamily="34" charset="0"/>
                        </a:defRPr>
                      </a:lvl6pPr>
                      <a:lvl7pPr marL="3473450" indent="-765175" defTabSz="1279525" eaLnBrk="0" fontAlgn="base" hangingPunct="0">
                        <a:spcBef>
                          <a:spcPct val="0"/>
                        </a:spcBef>
                        <a:spcAft>
                          <a:spcPct val="0"/>
                        </a:spcAft>
                        <a:defRPr>
                          <a:solidFill>
                            <a:schemeClr val="tx1"/>
                          </a:solidFill>
                          <a:latin typeface="Arial" panose="020B0604020202020204" pitchFamily="34" charset="0"/>
                        </a:defRPr>
                      </a:lvl7pPr>
                      <a:lvl8pPr marL="3930650" indent="-765175" defTabSz="1279525" eaLnBrk="0" fontAlgn="base" hangingPunct="0">
                        <a:spcBef>
                          <a:spcPct val="0"/>
                        </a:spcBef>
                        <a:spcAft>
                          <a:spcPct val="0"/>
                        </a:spcAft>
                        <a:defRPr>
                          <a:solidFill>
                            <a:schemeClr val="tx1"/>
                          </a:solidFill>
                          <a:latin typeface="Arial" panose="020B0604020202020204" pitchFamily="34" charset="0"/>
                        </a:defRPr>
                      </a:lvl8pPr>
                      <a:lvl9pPr marL="4387850" indent="-765175" defTabSz="1279525"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Uitvoeren gekozen sanctie (zoals </a:t>
                      </a:r>
                      <a:r>
                        <a:rPr kumimoji="0" 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Kennisgeving toepassing bestuursdwang,</a:t>
                      </a: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 starten proces innen dwangsom)</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Bepalen en uitvoeren vervolg (nog een keer controleren) </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Heroverweging van de regels op basis van praktijkgegevens </a:t>
                      </a: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(sluiten van de cyclus)</a:t>
                      </a:r>
                    </a:p>
                    <a:p>
                      <a:pPr marL="0" marR="0" lvl="0" indent="0" algn="l" defTabSz="1279525"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extLst>
                  <a:ext uri="{0D108BD9-81ED-4DB2-BD59-A6C34878D82A}">
                    <a16:rowId xmlns:a16="http://schemas.microsoft.com/office/drawing/2014/main" val="10003"/>
                  </a:ext>
                </a:extLst>
              </a:tr>
              <a:tr h="573319">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Toezich</a:t>
                      </a: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tdossi</a:t>
                      </a:r>
                      <a:r>
                        <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er, met o.a. informatie over aanleiding toezicht, resultaat dossieronderzoek</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Toezichtplan (incl. </a:t>
                      </a: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afspraken ketenpartners</a:t>
                      </a: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Gemaakte afspraak controlebezoek </a:t>
                      </a:r>
                      <a:endPar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52351" marR="52351" marT="52136" marB="5213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Toezi</a:t>
                      </a: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chtra</a:t>
                      </a:r>
                      <a:r>
                        <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pport, met o.a. ingevulde checklist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Bij geen overtreding: verstuurde brieven met resultaat toezicht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Bij overtreding: verstuurde waarschuwingsbrief</a:t>
                      </a: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Waarschuwingsbrief of voornemen tot handhaven</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Een afwijzend besluit op handhavingsverzoek</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Sanctiebeschikking/ handhavingsbesluit</a:t>
                      </a: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Besluiten en uitgevoerde activiteiten afhankelijk van de gekozen sanctie</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Opgeheven overtreding</a:t>
                      </a: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extLst>
                  <a:ext uri="{0D108BD9-81ED-4DB2-BD59-A6C34878D82A}">
                    <a16:rowId xmlns:a16="http://schemas.microsoft.com/office/drawing/2014/main" val="10004"/>
                  </a:ext>
                </a:extLst>
              </a:tr>
              <a:tr h="716441">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Toezichthouder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T&amp;H-coördinator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Betrokkene</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Administratief ondersteuner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52351" marR="52351" marT="52136" marB="52136" horzOverflow="overflow">
                    <a:lnL w="12700" cap="flat" cmpd="sng" algn="ctr">
                      <a:solidFill>
                        <a:schemeClr val="tx1"/>
                      </a:solidFill>
                      <a:prstDash val="solid"/>
                      <a:round/>
                      <a:headEnd type="none" w="med" len="med"/>
                      <a:tailEnd type="none" w="med" len="med"/>
                    </a:lnL>
                    <a:lnR w="12700" cap="flat" cmpd="sng" algn="ctr">
                      <a:no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Externe kwaliteitsborger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Eventueel: Interne adviseurs &amp; </a:t>
                      </a: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Ketenpartners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Jurist</a:t>
                      </a: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52351" marR="52351" marT="52136" marB="52136" horzOverflow="overflow">
                    <a:lnL w="12700" cap="flat" cmpd="sng" algn="ctr">
                      <a:no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Toezichthouder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T&amp;H-coördinator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Betrokkene</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Omgeving</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Administratief ondersteuner</a:t>
                      </a: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endParaRP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no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Externe kwaliteitsborger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Eventueel: Interne adviseurs &amp; </a:t>
                      </a: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Ketenpartners</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Planjurist </a:t>
                      </a:r>
                      <a:endParaRPr kumimoji="0" lang="nl-NL" altLang="nl-NL" sz="8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endParaRP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Jurist</a:t>
                      </a: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endParaRPr>
                    </a:p>
                  </a:txBody>
                  <a:tcPr marL="52351" marR="52351" marT="52136" marB="52136" horzOverflow="overflow">
                    <a:lnL w="12700" cap="flat" cmpd="sng" algn="ctr">
                      <a:no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Toezichthouder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Handhavingsjurist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T&amp;H-coördinator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Overtreder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Verzoeker/indiener</a:t>
                      </a:r>
                      <a:endParaRPr kumimoji="0" lang="nl-NL" altLang="nl-NL" sz="8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endParaRP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Omgeving</a:t>
                      </a: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no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Administratief </a:t>
                      </a: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ondersteuner</a:t>
                      </a:r>
                      <a:endParaRPr kumimoji="0" lang="nl-NL" altLang="nl-NL" sz="8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endParaRP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College (afhankelijk van zwaarte)</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Planjurist </a:t>
                      </a:r>
                      <a:endParaRPr kumimoji="0" lang="nl-NL" altLang="nl-NL" sz="8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endParaRP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Jurist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Omgevingstafel </a:t>
                      </a:r>
                    </a:p>
                  </a:txBody>
                  <a:tcPr marL="52351" marR="52351" marT="52136" marB="52136" horzOverflow="overflow">
                    <a:lnL w="12700" cap="flat" cmpd="sng" algn="ctr">
                      <a:no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Toezichthouder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Handhavingsjurist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T&amp;H-coördinator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Overtreder</a:t>
                      </a: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no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Verzoeker/indiener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Omgeving</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Administratief ondersteuner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Jurist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52351" marR="52351" marT="52136" marB="52136" horzOverflow="overflow">
                    <a:lnL w="12700"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709006">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Opstarten Toezicht-zaak in VTH-systeem</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Opbouwen dossier in VTH-systeem</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Raadplegen basisregistraties</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rgbClr val="00B050"/>
                          </a:solidFill>
                          <a:effectLst/>
                          <a:latin typeface="Arial" panose="020B0604020202020204" pitchFamily="34" charset="0"/>
                          <a:cs typeface="Arial" panose="020B0604020202020204" pitchFamily="34" charset="0"/>
                        </a:rPr>
                        <a:t>Raadplegen DSO</a:t>
                      </a:r>
                    </a:p>
                  </a:txBody>
                  <a:tcPr marL="52351" marR="52351" marT="52136" marB="5213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Vastleggen rapportage, checklist en brieven in VTH-systeem</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Raadplegen mobile device met volledige dossier, checklist en regelgeving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Raadplegen DSO</a:t>
                      </a: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Opstarten Handhaving-zaak in VTH-systeem</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Vastleggen brieven/besluiten</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Raadplegen DSO</a:t>
                      </a: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Vastleggen resultaten en brieven in VTH-systeem</a:t>
                      </a:r>
                      <a:endParaRPr kumimoji="0" lang="nl-NL" altLang="nl-NL" sz="800" b="0" i="0" u="none" strike="noStrike" cap="none" normalizeH="0" baseline="0" dirty="0">
                        <a:ln>
                          <a:noFill/>
                        </a:ln>
                        <a:solidFill>
                          <a:srgbClr val="00B050"/>
                        </a:solidFill>
                        <a:effectLst/>
                        <a:latin typeface="Arial" panose="020B0604020202020204" pitchFamily="34" charset="0"/>
                        <a:cs typeface="Arial" panose="020B0604020202020204" pitchFamily="34" charset="0"/>
                      </a:endParaRP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Raadplegen mobile device met volledige dossier, checklist en regelgeving</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8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Raadplegen DSO</a:t>
                      </a: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l-NL"/>
                    </a:p>
                  </a:txBody>
                  <a:tcPr/>
                </a:tc>
                <a:extLst>
                  <a:ext uri="{0D108BD9-81ED-4DB2-BD59-A6C34878D82A}">
                    <a16:rowId xmlns:a16="http://schemas.microsoft.com/office/drawing/2014/main" val="10006"/>
                  </a:ext>
                </a:extLst>
              </a:tr>
            </a:tbl>
          </a:graphicData>
        </a:graphic>
      </p:graphicFrame>
      <p:sp>
        <p:nvSpPr>
          <p:cNvPr id="30" name="AutoShape 33">
            <a:extLst>
              <a:ext uri="{FF2B5EF4-FFF2-40B4-BE49-F238E27FC236}">
                <a16:creationId xmlns:a16="http://schemas.microsoft.com/office/drawing/2014/main" id="{A3EDF838-136A-4558-93DB-CC6263FE9C60}"/>
              </a:ext>
            </a:extLst>
          </p:cNvPr>
          <p:cNvSpPr>
            <a:spLocks noChangeArrowheads="1"/>
          </p:cNvSpPr>
          <p:nvPr/>
        </p:nvSpPr>
        <p:spPr bwMode="gray">
          <a:xfrm>
            <a:off x="7445426" y="3071235"/>
            <a:ext cx="2520950" cy="261657"/>
          </a:xfrm>
          <a:prstGeom prst="chevron">
            <a:avLst>
              <a:gd name="adj" fmla="val 34975"/>
            </a:avLst>
          </a:prstGeom>
          <a:solidFill>
            <a:srgbClr val="F07E26"/>
          </a:solidFill>
          <a:ln>
            <a:noFill/>
          </a:ln>
        </p:spPr>
        <p:style>
          <a:lnRef idx="2">
            <a:schemeClr val="accent1">
              <a:shade val="50000"/>
            </a:schemeClr>
          </a:lnRef>
          <a:fillRef idx="1">
            <a:schemeClr val="accent1"/>
          </a:fillRef>
          <a:effectRef idx="0">
            <a:schemeClr val="accent1"/>
          </a:effectRef>
          <a:fontRef idx="minor">
            <a:schemeClr val="lt1"/>
          </a:fontRef>
        </p:style>
        <p:txBody>
          <a:bodyPr lIns="112817" tIns="56409" rIns="112817" bIns="56409" anchor="ctr"/>
          <a:lstStyle/>
          <a:p>
            <a:pPr algn="ctr" defTabSz="1126209" eaLnBrk="1" hangingPunct="1"/>
            <a:r>
              <a:rPr lang="en-US" sz="1000" b="1" err="1">
                <a:solidFill>
                  <a:srgbClr val="FFFFFF"/>
                </a:solidFill>
              </a:rPr>
              <a:t>Voorbereiden</a:t>
            </a:r>
            <a:r>
              <a:rPr lang="en-US" sz="1000" b="1">
                <a:solidFill>
                  <a:srgbClr val="FFFFFF"/>
                </a:solidFill>
              </a:rPr>
              <a:t> </a:t>
            </a:r>
            <a:r>
              <a:rPr lang="en-US" sz="1000" b="1" err="1">
                <a:solidFill>
                  <a:srgbClr val="FFFFFF"/>
                </a:solidFill>
              </a:rPr>
              <a:t>handhaven</a:t>
            </a:r>
            <a:endParaRPr lang="en-US" sz="1000" b="1">
              <a:solidFill>
                <a:srgbClr val="FFFFFF"/>
              </a:solidFill>
            </a:endParaRPr>
          </a:p>
        </p:txBody>
      </p:sp>
      <p:sp>
        <p:nvSpPr>
          <p:cNvPr id="31" name="AutoShape 32">
            <a:extLst>
              <a:ext uri="{FF2B5EF4-FFF2-40B4-BE49-F238E27FC236}">
                <a16:creationId xmlns:a16="http://schemas.microsoft.com/office/drawing/2014/main" id="{9903CD3A-1333-4AD0-8132-AE419682796C}"/>
              </a:ext>
            </a:extLst>
          </p:cNvPr>
          <p:cNvSpPr>
            <a:spLocks noChangeArrowheads="1"/>
          </p:cNvSpPr>
          <p:nvPr/>
        </p:nvSpPr>
        <p:spPr bwMode="gray">
          <a:xfrm>
            <a:off x="772055" y="3070127"/>
            <a:ext cx="2519363" cy="260505"/>
          </a:xfrm>
          <a:prstGeom prst="chevron">
            <a:avLst>
              <a:gd name="adj" fmla="val 34952"/>
            </a:avLst>
          </a:prstGeom>
          <a:solidFill>
            <a:srgbClr val="F07E26"/>
          </a:solidFill>
          <a:ln>
            <a:noFill/>
          </a:ln>
        </p:spPr>
        <p:style>
          <a:lnRef idx="2">
            <a:schemeClr val="accent1">
              <a:shade val="50000"/>
            </a:schemeClr>
          </a:lnRef>
          <a:fillRef idx="1">
            <a:schemeClr val="accent1"/>
          </a:fillRef>
          <a:effectRef idx="0">
            <a:schemeClr val="accent1"/>
          </a:effectRef>
          <a:fontRef idx="minor">
            <a:schemeClr val="lt1"/>
          </a:fontRef>
        </p:style>
        <p:txBody>
          <a:bodyPr lIns="112817" tIns="56409" rIns="112817" bIns="56409" anchor="ctr"/>
          <a:lstStyle/>
          <a:p>
            <a:pPr algn="ctr" defTabSz="1126209" eaLnBrk="1" hangingPunct="1"/>
            <a:r>
              <a:rPr lang="nl-NL" sz="1000" b="1">
                <a:solidFill>
                  <a:srgbClr val="FFFFFF"/>
                </a:solidFill>
                <a:latin typeface="+mn-lt"/>
                <a:cs typeface="+mn-cs"/>
              </a:rPr>
              <a:t>Voorbereiden toezichthouden</a:t>
            </a:r>
          </a:p>
        </p:txBody>
      </p:sp>
      <p:sp>
        <p:nvSpPr>
          <p:cNvPr id="32" name="AutoShape 33">
            <a:extLst>
              <a:ext uri="{FF2B5EF4-FFF2-40B4-BE49-F238E27FC236}">
                <a16:creationId xmlns:a16="http://schemas.microsoft.com/office/drawing/2014/main" id="{A0319357-C1D5-4F2E-BFF3-D95E60285F39}"/>
              </a:ext>
            </a:extLst>
          </p:cNvPr>
          <p:cNvSpPr>
            <a:spLocks noChangeArrowheads="1"/>
          </p:cNvSpPr>
          <p:nvPr/>
        </p:nvSpPr>
        <p:spPr bwMode="gray">
          <a:xfrm>
            <a:off x="3970268" y="3070127"/>
            <a:ext cx="2520950" cy="260505"/>
          </a:xfrm>
          <a:prstGeom prst="chevron">
            <a:avLst>
              <a:gd name="adj" fmla="val 34975"/>
            </a:avLst>
          </a:prstGeom>
          <a:solidFill>
            <a:srgbClr val="F07E26"/>
          </a:solidFill>
          <a:ln>
            <a:noFill/>
          </a:ln>
        </p:spPr>
        <p:style>
          <a:lnRef idx="2">
            <a:schemeClr val="accent1">
              <a:shade val="50000"/>
            </a:schemeClr>
          </a:lnRef>
          <a:fillRef idx="1">
            <a:schemeClr val="accent1"/>
          </a:fillRef>
          <a:effectRef idx="0">
            <a:schemeClr val="accent1"/>
          </a:effectRef>
          <a:fontRef idx="minor">
            <a:schemeClr val="lt1"/>
          </a:fontRef>
        </p:style>
        <p:txBody>
          <a:bodyPr lIns="112817" tIns="56409" rIns="112817" bIns="56409" anchor="ctr"/>
          <a:lstStyle/>
          <a:p>
            <a:pPr algn="ctr" defTabSz="1126209" eaLnBrk="1" hangingPunct="1"/>
            <a:r>
              <a:rPr lang="nl-NL" sz="1000" b="1">
                <a:solidFill>
                  <a:srgbClr val="FFFFFF"/>
                </a:solidFill>
              </a:rPr>
              <a:t>Uitvoeren toezichthouden</a:t>
            </a:r>
            <a:endParaRPr lang="en-US" sz="1000" b="1">
              <a:solidFill>
                <a:srgbClr val="FFFFFF"/>
              </a:solidFill>
            </a:endParaRPr>
          </a:p>
        </p:txBody>
      </p:sp>
      <p:sp>
        <p:nvSpPr>
          <p:cNvPr id="34" name="AutoShape 34">
            <a:extLst>
              <a:ext uri="{FF2B5EF4-FFF2-40B4-BE49-F238E27FC236}">
                <a16:creationId xmlns:a16="http://schemas.microsoft.com/office/drawing/2014/main" id="{CFA0AB6D-E3A8-4CFB-80F0-EBE970F2D717}"/>
              </a:ext>
            </a:extLst>
          </p:cNvPr>
          <p:cNvSpPr>
            <a:spLocks noChangeArrowheads="1"/>
          </p:cNvSpPr>
          <p:nvPr/>
        </p:nvSpPr>
        <p:spPr bwMode="gray">
          <a:xfrm>
            <a:off x="10658235" y="3080760"/>
            <a:ext cx="2519363" cy="262810"/>
          </a:xfrm>
          <a:prstGeom prst="chevron">
            <a:avLst>
              <a:gd name="adj" fmla="val 34975"/>
            </a:avLst>
          </a:prstGeom>
          <a:solidFill>
            <a:srgbClr val="F07E26"/>
          </a:solidFill>
          <a:ln>
            <a:noFill/>
          </a:ln>
        </p:spPr>
        <p:style>
          <a:lnRef idx="2">
            <a:schemeClr val="accent1">
              <a:shade val="50000"/>
            </a:schemeClr>
          </a:lnRef>
          <a:fillRef idx="1">
            <a:schemeClr val="accent1"/>
          </a:fillRef>
          <a:effectRef idx="0">
            <a:schemeClr val="accent1"/>
          </a:effectRef>
          <a:fontRef idx="minor">
            <a:schemeClr val="lt1"/>
          </a:fontRef>
        </p:style>
        <p:txBody>
          <a:bodyPr lIns="112817" tIns="56409" rIns="112817" bIns="56409" anchor="ctr"/>
          <a:lstStyle/>
          <a:p>
            <a:pPr algn="ctr" defTabSz="1126209" eaLnBrk="1" hangingPunct="1"/>
            <a:r>
              <a:rPr lang="nl-NL" sz="1000" b="1">
                <a:solidFill>
                  <a:srgbClr val="FFFFFF"/>
                </a:solidFill>
              </a:rPr>
              <a:t>Uitvoeren handhaven</a:t>
            </a:r>
          </a:p>
        </p:txBody>
      </p:sp>
      <p:sp>
        <p:nvSpPr>
          <p:cNvPr id="16440" name="TextBox 49">
            <a:extLst>
              <a:ext uri="{FF2B5EF4-FFF2-40B4-BE49-F238E27FC236}">
                <a16:creationId xmlns:a16="http://schemas.microsoft.com/office/drawing/2014/main" id="{6702DCE3-7D7E-427E-9D1D-667296DF8E89}"/>
              </a:ext>
            </a:extLst>
          </p:cNvPr>
          <p:cNvSpPr txBox="1">
            <a:spLocks noChangeArrowheads="1"/>
          </p:cNvSpPr>
          <p:nvPr/>
        </p:nvSpPr>
        <p:spPr bwMode="auto">
          <a:xfrm>
            <a:off x="11709963" y="581534"/>
            <a:ext cx="1434383" cy="2308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r" eaLnBrk="1" hangingPunct="1"/>
            <a:r>
              <a:rPr lang="nl-NL" altLang="nl-NL" sz="900" b="1" dirty="0"/>
              <a:t>Omschrijving en doel</a:t>
            </a:r>
          </a:p>
        </p:txBody>
      </p:sp>
      <p:sp>
        <p:nvSpPr>
          <p:cNvPr id="16443" name="Freeform 63">
            <a:extLst>
              <a:ext uri="{FF2B5EF4-FFF2-40B4-BE49-F238E27FC236}">
                <a16:creationId xmlns:a16="http://schemas.microsoft.com/office/drawing/2014/main" id="{90AEAC7F-EF50-448F-A5AC-E20C1857CBF6}"/>
              </a:ext>
            </a:extLst>
          </p:cNvPr>
          <p:cNvSpPr>
            <a:spLocks noChangeAspect="1" noEditPoints="1"/>
          </p:cNvSpPr>
          <p:nvPr/>
        </p:nvSpPr>
        <p:spPr bwMode="gray">
          <a:xfrm>
            <a:off x="10844144" y="173124"/>
            <a:ext cx="339675" cy="341039"/>
          </a:xfrm>
          <a:custGeom>
            <a:avLst/>
            <a:gdLst>
              <a:gd name="T0" fmla="*/ 0 w 100"/>
              <a:gd name="T1" fmla="*/ 2147483646 h 100"/>
              <a:gd name="T2" fmla="*/ 2147483646 w 100"/>
              <a:gd name="T3" fmla="*/ 2147483646 h 100"/>
              <a:gd name="T4" fmla="*/ 2147483646 w 100"/>
              <a:gd name="T5" fmla="*/ 2147483646 h 100"/>
              <a:gd name="T6" fmla="*/ 2147483646 w 100"/>
              <a:gd name="T7" fmla="*/ 2147483646 h 100"/>
              <a:gd name="T8" fmla="*/ 2147483646 w 100"/>
              <a:gd name="T9" fmla="*/ 2147483646 h 100"/>
              <a:gd name="T10" fmla="*/ 2147483646 w 100"/>
              <a:gd name="T11" fmla="*/ 2147483646 h 100"/>
              <a:gd name="T12" fmla="*/ 2147483646 w 100"/>
              <a:gd name="T13" fmla="*/ 2147483646 h 100"/>
              <a:gd name="T14" fmla="*/ 2147483646 w 100"/>
              <a:gd name="T15" fmla="*/ 2147483646 h 100"/>
              <a:gd name="T16" fmla="*/ 2147483646 w 100"/>
              <a:gd name="T17" fmla="*/ 2147483646 h 100"/>
              <a:gd name="T18" fmla="*/ 2147483646 w 100"/>
              <a:gd name="T19" fmla="*/ 2147483646 h 100"/>
              <a:gd name="T20" fmla="*/ 2147483646 w 100"/>
              <a:gd name="T21" fmla="*/ 2147483646 h 100"/>
              <a:gd name="T22" fmla="*/ 2147483646 w 100"/>
              <a:gd name="T23" fmla="*/ 2147483646 h 100"/>
              <a:gd name="T24" fmla="*/ 2147483646 w 100"/>
              <a:gd name="T25" fmla="*/ 2147483646 h 100"/>
              <a:gd name="T26" fmla="*/ 2147483646 w 100"/>
              <a:gd name="T27" fmla="*/ 2147483646 h 100"/>
              <a:gd name="T28" fmla="*/ 2147483646 w 100"/>
              <a:gd name="T29" fmla="*/ 2147483646 h 100"/>
              <a:gd name="T30" fmla="*/ 2147483646 w 100"/>
              <a:gd name="T31" fmla="*/ 2147483646 h 100"/>
              <a:gd name="T32" fmla="*/ 2147483646 w 100"/>
              <a:gd name="T33" fmla="*/ 2147483646 h 100"/>
              <a:gd name="T34" fmla="*/ 2147483646 w 100"/>
              <a:gd name="T35" fmla="*/ 2147483646 h 100"/>
              <a:gd name="T36" fmla="*/ 2147483646 w 100"/>
              <a:gd name="T37" fmla="*/ 2147483646 h 100"/>
              <a:gd name="T38" fmla="*/ 2147483646 w 100"/>
              <a:gd name="T39" fmla="*/ 2147483646 h 100"/>
              <a:gd name="T40" fmla="*/ 2147483646 w 100"/>
              <a:gd name="T41" fmla="*/ 2147483646 h 100"/>
              <a:gd name="T42" fmla="*/ 2147483646 w 100"/>
              <a:gd name="T43" fmla="*/ 2147483646 h 100"/>
              <a:gd name="T44" fmla="*/ 2147483646 w 100"/>
              <a:gd name="T45" fmla="*/ 2147483646 h 100"/>
              <a:gd name="T46" fmla="*/ 2147483646 w 100"/>
              <a:gd name="T47" fmla="*/ 2147483646 h 100"/>
              <a:gd name="T48" fmla="*/ 2147483646 w 100"/>
              <a:gd name="T49" fmla="*/ 2147483646 h 100"/>
              <a:gd name="T50" fmla="*/ 2147483646 w 100"/>
              <a:gd name="T51" fmla="*/ 2147483646 h 100"/>
              <a:gd name="T52" fmla="*/ 2147483646 w 100"/>
              <a:gd name="T53" fmla="*/ 2147483646 h 100"/>
              <a:gd name="T54" fmla="*/ 2147483646 w 100"/>
              <a:gd name="T55" fmla="*/ 2147483646 h 100"/>
              <a:gd name="T56" fmla="*/ 2147483646 w 100"/>
              <a:gd name="T57" fmla="*/ 2147483646 h 100"/>
              <a:gd name="T58" fmla="*/ 2147483646 w 100"/>
              <a:gd name="T59" fmla="*/ 2147483646 h 100"/>
              <a:gd name="T60" fmla="*/ 2147483646 w 100"/>
              <a:gd name="T61" fmla="*/ 2147483646 h 100"/>
              <a:gd name="T62" fmla="*/ 2147483646 w 100"/>
              <a:gd name="T63" fmla="*/ 2147483646 h 100"/>
              <a:gd name="T64" fmla="*/ 2147483646 w 100"/>
              <a:gd name="T65" fmla="*/ 2147483646 h 100"/>
              <a:gd name="T66" fmla="*/ 2147483646 w 100"/>
              <a:gd name="T67" fmla="*/ 2147483646 h 100"/>
              <a:gd name="T68" fmla="*/ 2147483646 w 100"/>
              <a:gd name="T69" fmla="*/ 2147483646 h 100"/>
              <a:gd name="T70" fmla="*/ 2147483646 w 100"/>
              <a:gd name="T71" fmla="*/ 2147483646 h 100"/>
              <a:gd name="T72" fmla="*/ 2147483646 w 100"/>
              <a:gd name="T73" fmla="*/ 2147483646 h 100"/>
              <a:gd name="T74" fmla="*/ 2147483646 w 100"/>
              <a:gd name="T75" fmla="*/ 2147483646 h 10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00" h="100">
                <a:moveTo>
                  <a:pt x="50" y="0"/>
                </a:moveTo>
                <a:cubicBezTo>
                  <a:pt x="22" y="0"/>
                  <a:pt x="0" y="23"/>
                  <a:pt x="0" y="50"/>
                </a:cubicBezTo>
                <a:cubicBezTo>
                  <a:pt x="0" y="77"/>
                  <a:pt x="22" y="100"/>
                  <a:pt x="50" y="100"/>
                </a:cubicBezTo>
                <a:cubicBezTo>
                  <a:pt x="77" y="100"/>
                  <a:pt x="100" y="77"/>
                  <a:pt x="100" y="50"/>
                </a:cubicBezTo>
                <a:cubicBezTo>
                  <a:pt x="100" y="23"/>
                  <a:pt x="77" y="0"/>
                  <a:pt x="50" y="0"/>
                </a:cubicBezTo>
                <a:close/>
                <a:moveTo>
                  <a:pt x="95" y="55"/>
                </a:moveTo>
                <a:cubicBezTo>
                  <a:pt x="87" y="55"/>
                  <a:pt x="87" y="55"/>
                  <a:pt x="87" y="55"/>
                </a:cubicBezTo>
                <a:cubicBezTo>
                  <a:pt x="87" y="45"/>
                  <a:pt x="87" y="45"/>
                  <a:pt x="87" y="45"/>
                </a:cubicBezTo>
                <a:cubicBezTo>
                  <a:pt x="95" y="45"/>
                  <a:pt x="95" y="45"/>
                  <a:pt x="95" y="45"/>
                </a:cubicBezTo>
                <a:lnTo>
                  <a:pt x="95" y="55"/>
                </a:lnTo>
                <a:close/>
                <a:moveTo>
                  <a:pt x="88" y="25"/>
                </a:moveTo>
                <a:cubicBezTo>
                  <a:pt x="90" y="29"/>
                  <a:pt x="90" y="29"/>
                  <a:pt x="90" y="29"/>
                </a:cubicBezTo>
                <a:cubicBezTo>
                  <a:pt x="83" y="34"/>
                  <a:pt x="83" y="34"/>
                  <a:pt x="83" y="34"/>
                </a:cubicBezTo>
                <a:cubicBezTo>
                  <a:pt x="81" y="30"/>
                  <a:pt x="81" y="30"/>
                  <a:pt x="81" y="30"/>
                </a:cubicBezTo>
                <a:lnTo>
                  <a:pt x="88" y="25"/>
                </a:lnTo>
                <a:close/>
                <a:moveTo>
                  <a:pt x="45" y="5"/>
                </a:moveTo>
                <a:cubicBezTo>
                  <a:pt x="54" y="5"/>
                  <a:pt x="54" y="5"/>
                  <a:pt x="54" y="5"/>
                </a:cubicBezTo>
                <a:cubicBezTo>
                  <a:pt x="54" y="13"/>
                  <a:pt x="54" y="13"/>
                  <a:pt x="54" y="13"/>
                </a:cubicBezTo>
                <a:cubicBezTo>
                  <a:pt x="45" y="13"/>
                  <a:pt x="45" y="13"/>
                  <a:pt x="45" y="13"/>
                </a:cubicBezTo>
                <a:lnTo>
                  <a:pt x="45" y="5"/>
                </a:lnTo>
                <a:close/>
                <a:moveTo>
                  <a:pt x="5" y="45"/>
                </a:moveTo>
                <a:cubicBezTo>
                  <a:pt x="13" y="45"/>
                  <a:pt x="13" y="45"/>
                  <a:pt x="13" y="45"/>
                </a:cubicBezTo>
                <a:cubicBezTo>
                  <a:pt x="13" y="54"/>
                  <a:pt x="13" y="54"/>
                  <a:pt x="13" y="54"/>
                </a:cubicBezTo>
                <a:cubicBezTo>
                  <a:pt x="5" y="54"/>
                  <a:pt x="5" y="54"/>
                  <a:pt x="5" y="54"/>
                </a:cubicBezTo>
                <a:lnTo>
                  <a:pt x="5" y="45"/>
                </a:lnTo>
                <a:close/>
                <a:moveTo>
                  <a:pt x="12" y="74"/>
                </a:moveTo>
                <a:cubicBezTo>
                  <a:pt x="9" y="70"/>
                  <a:pt x="9" y="70"/>
                  <a:pt x="9" y="70"/>
                </a:cubicBezTo>
                <a:cubicBezTo>
                  <a:pt x="17" y="66"/>
                  <a:pt x="17" y="66"/>
                  <a:pt x="17" y="66"/>
                </a:cubicBezTo>
                <a:cubicBezTo>
                  <a:pt x="19" y="70"/>
                  <a:pt x="19" y="70"/>
                  <a:pt x="19" y="70"/>
                </a:cubicBezTo>
                <a:lnTo>
                  <a:pt x="12" y="74"/>
                </a:lnTo>
                <a:close/>
                <a:moveTo>
                  <a:pt x="17" y="33"/>
                </a:moveTo>
                <a:cubicBezTo>
                  <a:pt x="10" y="29"/>
                  <a:pt x="10" y="29"/>
                  <a:pt x="10" y="29"/>
                </a:cubicBezTo>
                <a:cubicBezTo>
                  <a:pt x="12" y="25"/>
                  <a:pt x="12" y="25"/>
                  <a:pt x="12" y="25"/>
                </a:cubicBezTo>
                <a:cubicBezTo>
                  <a:pt x="19" y="29"/>
                  <a:pt x="19" y="29"/>
                  <a:pt x="19" y="29"/>
                </a:cubicBezTo>
                <a:lnTo>
                  <a:pt x="17" y="33"/>
                </a:lnTo>
                <a:close/>
                <a:moveTo>
                  <a:pt x="29" y="90"/>
                </a:moveTo>
                <a:cubicBezTo>
                  <a:pt x="25" y="88"/>
                  <a:pt x="25" y="88"/>
                  <a:pt x="25" y="88"/>
                </a:cubicBezTo>
                <a:cubicBezTo>
                  <a:pt x="29" y="81"/>
                  <a:pt x="29" y="81"/>
                  <a:pt x="29" y="81"/>
                </a:cubicBezTo>
                <a:cubicBezTo>
                  <a:pt x="33" y="83"/>
                  <a:pt x="33" y="83"/>
                  <a:pt x="33" y="83"/>
                </a:cubicBezTo>
                <a:lnTo>
                  <a:pt x="29" y="90"/>
                </a:lnTo>
                <a:close/>
                <a:moveTo>
                  <a:pt x="29" y="19"/>
                </a:moveTo>
                <a:cubicBezTo>
                  <a:pt x="25" y="12"/>
                  <a:pt x="25" y="12"/>
                  <a:pt x="25" y="12"/>
                </a:cubicBezTo>
                <a:cubicBezTo>
                  <a:pt x="29" y="10"/>
                  <a:pt x="29" y="10"/>
                  <a:pt x="29" y="10"/>
                </a:cubicBezTo>
                <a:cubicBezTo>
                  <a:pt x="33" y="17"/>
                  <a:pt x="33" y="17"/>
                  <a:pt x="33" y="17"/>
                </a:cubicBezTo>
                <a:lnTo>
                  <a:pt x="29" y="19"/>
                </a:lnTo>
                <a:close/>
                <a:moveTo>
                  <a:pt x="50" y="45"/>
                </a:moveTo>
                <a:cubicBezTo>
                  <a:pt x="50" y="45"/>
                  <a:pt x="50" y="45"/>
                  <a:pt x="50" y="45"/>
                </a:cubicBezTo>
                <a:cubicBezTo>
                  <a:pt x="73" y="18"/>
                  <a:pt x="73" y="18"/>
                  <a:pt x="73" y="18"/>
                </a:cubicBezTo>
                <a:cubicBezTo>
                  <a:pt x="54" y="47"/>
                  <a:pt x="54" y="47"/>
                  <a:pt x="54" y="47"/>
                </a:cubicBezTo>
                <a:cubicBezTo>
                  <a:pt x="55" y="48"/>
                  <a:pt x="55" y="49"/>
                  <a:pt x="55" y="50"/>
                </a:cubicBezTo>
                <a:cubicBezTo>
                  <a:pt x="55" y="51"/>
                  <a:pt x="55" y="51"/>
                  <a:pt x="55" y="51"/>
                </a:cubicBezTo>
                <a:cubicBezTo>
                  <a:pt x="74" y="69"/>
                  <a:pt x="74" y="69"/>
                  <a:pt x="74" y="69"/>
                </a:cubicBezTo>
                <a:cubicBezTo>
                  <a:pt x="52" y="55"/>
                  <a:pt x="52" y="55"/>
                  <a:pt x="52" y="55"/>
                </a:cubicBezTo>
                <a:cubicBezTo>
                  <a:pt x="52" y="55"/>
                  <a:pt x="51" y="55"/>
                  <a:pt x="50" y="55"/>
                </a:cubicBezTo>
                <a:cubicBezTo>
                  <a:pt x="47" y="55"/>
                  <a:pt x="44" y="53"/>
                  <a:pt x="44" y="50"/>
                </a:cubicBezTo>
                <a:cubicBezTo>
                  <a:pt x="44" y="47"/>
                  <a:pt x="47" y="45"/>
                  <a:pt x="50" y="45"/>
                </a:cubicBezTo>
                <a:close/>
                <a:moveTo>
                  <a:pt x="45" y="95"/>
                </a:moveTo>
                <a:cubicBezTo>
                  <a:pt x="45" y="87"/>
                  <a:pt x="45" y="87"/>
                  <a:pt x="45" y="87"/>
                </a:cubicBezTo>
                <a:cubicBezTo>
                  <a:pt x="54" y="87"/>
                  <a:pt x="54" y="87"/>
                  <a:pt x="54" y="87"/>
                </a:cubicBezTo>
                <a:cubicBezTo>
                  <a:pt x="54" y="95"/>
                  <a:pt x="54" y="95"/>
                  <a:pt x="54" y="95"/>
                </a:cubicBezTo>
                <a:lnTo>
                  <a:pt x="45" y="95"/>
                </a:lnTo>
                <a:close/>
                <a:moveTo>
                  <a:pt x="70" y="90"/>
                </a:moveTo>
                <a:cubicBezTo>
                  <a:pt x="66" y="83"/>
                  <a:pt x="66" y="83"/>
                  <a:pt x="66" y="83"/>
                </a:cubicBezTo>
                <a:cubicBezTo>
                  <a:pt x="70" y="81"/>
                  <a:pt x="70" y="81"/>
                  <a:pt x="70" y="81"/>
                </a:cubicBezTo>
                <a:cubicBezTo>
                  <a:pt x="74" y="88"/>
                  <a:pt x="74" y="88"/>
                  <a:pt x="74" y="88"/>
                </a:cubicBezTo>
                <a:lnTo>
                  <a:pt x="70" y="90"/>
                </a:lnTo>
                <a:close/>
                <a:moveTo>
                  <a:pt x="70" y="19"/>
                </a:moveTo>
                <a:cubicBezTo>
                  <a:pt x="66" y="17"/>
                  <a:pt x="66" y="17"/>
                  <a:pt x="66" y="17"/>
                </a:cubicBezTo>
                <a:cubicBezTo>
                  <a:pt x="70" y="10"/>
                  <a:pt x="70" y="10"/>
                  <a:pt x="70" y="10"/>
                </a:cubicBezTo>
                <a:cubicBezTo>
                  <a:pt x="74" y="12"/>
                  <a:pt x="74" y="12"/>
                  <a:pt x="74" y="12"/>
                </a:cubicBezTo>
                <a:lnTo>
                  <a:pt x="70" y="19"/>
                </a:lnTo>
                <a:close/>
                <a:moveTo>
                  <a:pt x="88" y="75"/>
                </a:moveTo>
                <a:cubicBezTo>
                  <a:pt x="81" y="71"/>
                  <a:pt x="81" y="71"/>
                  <a:pt x="81" y="71"/>
                </a:cubicBezTo>
                <a:cubicBezTo>
                  <a:pt x="83" y="67"/>
                  <a:pt x="83" y="67"/>
                  <a:pt x="83" y="67"/>
                </a:cubicBezTo>
                <a:cubicBezTo>
                  <a:pt x="90" y="71"/>
                  <a:pt x="90" y="71"/>
                  <a:pt x="90" y="71"/>
                </a:cubicBezTo>
                <a:lnTo>
                  <a:pt x="88" y="75"/>
                </a:lnTo>
                <a:close/>
              </a:path>
            </a:pathLst>
          </a:custGeom>
          <a:solidFill>
            <a:srgbClr val="002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 name="Tekstvak 39">
            <a:extLst>
              <a:ext uri="{FF2B5EF4-FFF2-40B4-BE49-F238E27FC236}">
                <a16:creationId xmlns:a16="http://schemas.microsoft.com/office/drawing/2014/main" id="{E9718DB0-4ACE-4003-AD78-BCC92DFE06F3}"/>
              </a:ext>
            </a:extLst>
          </p:cNvPr>
          <p:cNvSpPr txBox="1"/>
          <p:nvPr/>
        </p:nvSpPr>
        <p:spPr>
          <a:xfrm>
            <a:off x="11183819" y="199255"/>
            <a:ext cx="2362199" cy="338554"/>
          </a:xfrm>
          <a:prstGeom prst="rect">
            <a:avLst/>
          </a:prstGeom>
          <a:noFill/>
        </p:spPr>
        <p:txBody>
          <a:bodyPr wrap="square">
            <a:spAutoFit/>
          </a:bodyPr>
          <a:lstStyle/>
          <a:p>
            <a:pPr>
              <a:defRPr/>
            </a:pPr>
            <a:r>
              <a:rPr lang="nl-NL" sz="800" dirty="0"/>
              <a:t>Doorlooptijd situatieafhankelijk behalve bij</a:t>
            </a:r>
          </a:p>
          <a:p>
            <a:pPr>
              <a:defRPr/>
            </a:pPr>
            <a:r>
              <a:rPr lang="nl-NL" sz="800" dirty="0"/>
              <a:t>een handhavingsverzoek 8 weken tot besluit</a:t>
            </a:r>
          </a:p>
        </p:txBody>
      </p:sp>
      <p:sp>
        <p:nvSpPr>
          <p:cNvPr id="43" name="Tekstvak 42">
            <a:extLst>
              <a:ext uri="{FF2B5EF4-FFF2-40B4-BE49-F238E27FC236}">
                <a16:creationId xmlns:a16="http://schemas.microsoft.com/office/drawing/2014/main" id="{F1C2C6FB-1C93-4061-A0E3-360DBAAEFAD3}"/>
              </a:ext>
            </a:extLst>
          </p:cNvPr>
          <p:cNvSpPr txBox="1"/>
          <p:nvPr/>
        </p:nvSpPr>
        <p:spPr>
          <a:xfrm>
            <a:off x="101632" y="8772346"/>
            <a:ext cx="6325577" cy="1200329"/>
          </a:xfrm>
          <a:prstGeom prst="rect">
            <a:avLst/>
          </a:prstGeom>
          <a:noFill/>
        </p:spPr>
        <p:txBody>
          <a:bodyPr wrap="square" rtlCol="0">
            <a:spAutoFit/>
          </a:bodyPr>
          <a:lstStyle/>
          <a:p>
            <a:pPr marL="171450" indent="-171450">
              <a:buFont typeface="Wingdings" panose="05000000000000000000" pitchFamily="2" charset="2"/>
              <a:buChar char="§"/>
            </a:pPr>
            <a:r>
              <a:rPr lang="nl-NL" altLang="nl-NL" sz="900" dirty="0">
                <a:solidFill>
                  <a:srgbClr val="00B050"/>
                </a:solidFill>
              </a:rPr>
              <a:t>Vertrouwen als basisprincipe voor Omgevingswet, naleving als basisprincipe voor Toezicht en Handhaving</a:t>
            </a:r>
          </a:p>
          <a:p>
            <a:pPr marL="171450" indent="-171450">
              <a:buFont typeface="Wingdings" panose="05000000000000000000" pitchFamily="2" charset="2"/>
              <a:buChar char="§"/>
            </a:pPr>
            <a:r>
              <a:rPr lang="nl-NL" altLang="nl-NL" sz="900" dirty="0">
                <a:solidFill>
                  <a:srgbClr val="00B050"/>
                </a:solidFill>
              </a:rPr>
              <a:t>Heroverweging van de omgevingsvisie en integraal werken</a:t>
            </a:r>
          </a:p>
          <a:p>
            <a:pPr marL="171450" indent="-171450">
              <a:buFont typeface="Wingdings" panose="05000000000000000000" pitchFamily="2" charset="2"/>
              <a:buChar char="§"/>
            </a:pPr>
            <a:r>
              <a:rPr lang="nl-NL" altLang="nl-NL" sz="900" dirty="0">
                <a:solidFill>
                  <a:srgbClr val="00B050"/>
                </a:solidFill>
              </a:rPr>
              <a:t>Meer vergunningvrij: toezicht op basis van algemene regels</a:t>
            </a:r>
          </a:p>
          <a:p>
            <a:pPr marL="171450" indent="-171450">
              <a:buFont typeface="Wingdings" panose="05000000000000000000" pitchFamily="2" charset="2"/>
              <a:buChar char="§"/>
            </a:pPr>
            <a:r>
              <a:rPr lang="nl-NL" altLang="nl-NL" sz="900" dirty="0">
                <a:solidFill>
                  <a:srgbClr val="00B050"/>
                </a:solidFill>
              </a:rPr>
              <a:t>Meer open normen, dus andere manier van uitvoeren controle (meer oplossingsgericht)</a:t>
            </a:r>
          </a:p>
          <a:p>
            <a:pPr marL="171450" indent="-171450">
              <a:buFont typeface="Wingdings" panose="05000000000000000000" pitchFamily="2" charset="2"/>
              <a:buChar char="§"/>
            </a:pPr>
            <a:r>
              <a:rPr lang="nl-NL" altLang="nl-NL" sz="900" dirty="0">
                <a:solidFill>
                  <a:srgbClr val="00B050"/>
                </a:solidFill>
              </a:rPr>
              <a:t>Normen per voorliggend gebied; elke gemeenten maakt zijn regels op, incl. milieuregels</a:t>
            </a:r>
          </a:p>
          <a:p>
            <a:pPr marL="171450" indent="-171450">
              <a:buFont typeface="Wingdings" panose="05000000000000000000" pitchFamily="2" charset="2"/>
              <a:buChar char="§"/>
            </a:pPr>
            <a:r>
              <a:rPr lang="nl-NL" sz="900" dirty="0">
                <a:solidFill>
                  <a:srgbClr val="00B050"/>
                </a:solidFill>
              </a:rPr>
              <a:t>De specifieke zorgplicht zorgt ervoor dat degene die een activiteit verricht alles moet doen en laten om negatieve gevolgen te voorkomen. Dit heeft gevolgen voor handhaving. Voor de hand liggende zaken hoeven niet precies te zijn uitgespeld in regelgeving en vergunningvoorschriften</a:t>
            </a:r>
            <a:r>
              <a:rPr lang="nl-NL" altLang="nl-NL" sz="900" dirty="0">
                <a:solidFill>
                  <a:srgbClr val="00B050"/>
                </a:solidFill>
              </a:rPr>
              <a:t>	</a:t>
            </a:r>
          </a:p>
        </p:txBody>
      </p:sp>
      <p:sp>
        <p:nvSpPr>
          <p:cNvPr id="44" name="Tekstvak 43">
            <a:extLst>
              <a:ext uri="{FF2B5EF4-FFF2-40B4-BE49-F238E27FC236}">
                <a16:creationId xmlns:a16="http://schemas.microsoft.com/office/drawing/2014/main" id="{06DFB892-FBE3-495A-9890-DFD3313B26CC}"/>
              </a:ext>
            </a:extLst>
          </p:cNvPr>
          <p:cNvSpPr txBox="1"/>
          <p:nvPr/>
        </p:nvSpPr>
        <p:spPr>
          <a:xfrm>
            <a:off x="6383404" y="8820188"/>
            <a:ext cx="7095139" cy="1061829"/>
          </a:xfrm>
          <a:prstGeom prst="rect">
            <a:avLst/>
          </a:prstGeom>
          <a:noFill/>
        </p:spPr>
        <p:txBody>
          <a:bodyPr wrap="square" rtlCol="0">
            <a:spAutoFit/>
          </a:bodyPr>
          <a:lstStyle/>
          <a:p>
            <a:pPr marL="171450" indent="-171450">
              <a:buFont typeface="Wingdings" panose="05000000000000000000" pitchFamily="2" charset="2"/>
              <a:buChar char="§"/>
            </a:pPr>
            <a:r>
              <a:rPr lang="nl-NL" altLang="nl-NL" sz="900" dirty="0">
                <a:solidFill>
                  <a:srgbClr val="00B050"/>
                </a:solidFill>
              </a:rPr>
              <a:t>Meer integraal toezicht houden (samen met ketenpartners) </a:t>
            </a:r>
          </a:p>
          <a:p>
            <a:pPr marL="171450" indent="-171450">
              <a:buFont typeface="Wingdings" panose="05000000000000000000" pitchFamily="2" charset="2"/>
              <a:buChar char="§"/>
            </a:pPr>
            <a:r>
              <a:rPr lang="nl-NL" altLang="nl-NL" sz="900" dirty="0">
                <a:solidFill>
                  <a:srgbClr val="00B050"/>
                </a:solidFill>
              </a:rPr>
              <a:t>Veranderende rol van de toezichthouder: integraal en andere basis waarop controle wordt uitgevoerd, meer toezicht op algemene regels, beoordelingsvermogen om zelf de open norm toe te passen</a:t>
            </a:r>
            <a:endParaRPr lang="nl-NL" sz="900" dirty="0"/>
          </a:p>
          <a:p>
            <a:pPr marL="171450" indent="-171450">
              <a:buFont typeface="Wingdings" panose="05000000000000000000" pitchFamily="2" charset="2"/>
              <a:buChar char="§"/>
            </a:pPr>
            <a:r>
              <a:rPr lang="nl-NL" sz="900" dirty="0">
                <a:solidFill>
                  <a:srgbClr val="00B050"/>
                </a:solidFill>
              </a:rPr>
              <a:t>Geen preventieve bouwtechnische toetsing meer als onderdeel van de vergunningprocedure</a:t>
            </a:r>
          </a:p>
          <a:p>
            <a:pPr marL="171450" indent="-171450">
              <a:buFont typeface="Wingdings" panose="05000000000000000000" pitchFamily="2" charset="2"/>
              <a:buChar char="§"/>
            </a:pPr>
            <a:r>
              <a:rPr lang="nl-NL" altLang="nl-NL" sz="900" dirty="0">
                <a:solidFill>
                  <a:srgbClr val="00B050"/>
                </a:solidFill>
              </a:rPr>
              <a:t>Milieu: voortaan ook toezicht en handhaving op milieuregels per omgevingsplan, die per gemeente en gebied anders kunnen zijn</a:t>
            </a:r>
          </a:p>
          <a:p>
            <a:pPr marL="171450" indent="-171450">
              <a:buFont typeface="Wingdings" panose="05000000000000000000" pitchFamily="2" charset="2"/>
              <a:buChar char="§"/>
            </a:pPr>
            <a:r>
              <a:rPr lang="nl-NL" altLang="nl-NL" sz="900" dirty="0">
                <a:solidFill>
                  <a:srgbClr val="00B050"/>
                </a:solidFill>
              </a:rPr>
              <a:t>Veranderende status van ‘melding’: zwaardere sanctie op niet melden</a:t>
            </a:r>
          </a:p>
          <a:p>
            <a:pPr marL="171450" indent="-171450">
              <a:buFont typeface="Wingdings" panose="05000000000000000000" pitchFamily="2" charset="2"/>
              <a:buChar char="§"/>
            </a:pPr>
            <a:r>
              <a:rPr lang="nl-NL" altLang="nl-NL" sz="900" dirty="0">
                <a:solidFill>
                  <a:srgbClr val="00B050"/>
                </a:solidFill>
              </a:rPr>
              <a:t>Veranderende verantwoordelijkheden gemeentes voor bouwtechnisch toezicht </a:t>
            </a:r>
            <a:r>
              <a:rPr lang="nl-NL" altLang="nl-NL" sz="900" dirty="0">
                <a:solidFill>
                  <a:srgbClr val="0070C0"/>
                </a:solidFill>
              </a:rPr>
              <a:t>(zie proces “behandelen melding bouwactiviteit”)</a:t>
            </a:r>
          </a:p>
        </p:txBody>
      </p:sp>
      <p:sp>
        <p:nvSpPr>
          <p:cNvPr id="41" name="Rechthoek 40">
            <a:extLst>
              <a:ext uri="{FF2B5EF4-FFF2-40B4-BE49-F238E27FC236}">
                <a16:creationId xmlns:a16="http://schemas.microsoft.com/office/drawing/2014/main" id="{7D0FC024-4894-490A-AFDB-F319E0E56D32}"/>
              </a:ext>
            </a:extLst>
          </p:cNvPr>
          <p:cNvSpPr/>
          <p:nvPr/>
        </p:nvSpPr>
        <p:spPr>
          <a:xfrm>
            <a:off x="145436" y="8766686"/>
            <a:ext cx="13115719" cy="1200329"/>
          </a:xfrm>
          <a:prstGeom prst="rect">
            <a:avLst/>
          </a:prstGeom>
          <a:noFill/>
          <a:ln w="127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177800" indent="-177800">
              <a:buFont typeface="Arial" panose="020B0604020202020204" pitchFamily="34" charset="0"/>
              <a:buChar char="•"/>
              <a:defRPr/>
            </a:pPr>
            <a:endParaRPr lang="nl-NL" sz="1000" dirty="0">
              <a:solidFill>
                <a:schemeClr val="tx1"/>
              </a:solidFill>
              <a:cs typeface="Arial" panose="020B0604020202020204" pitchFamily="34" charset="0"/>
            </a:endParaRPr>
          </a:p>
        </p:txBody>
      </p:sp>
      <p:sp>
        <p:nvSpPr>
          <p:cNvPr id="42" name="TextBox 49">
            <a:extLst>
              <a:ext uri="{FF2B5EF4-FFF2-40B4-BE49-F238E27FC236}">
                <a16:creationId xmlns:a16="http://schemas.microsoft.com/office/drawing/2014/main" id="{012B8F58-452A-479E-BB24-4F3CF53A5353}"/>
              </a:ext>
            </a:extLst>
          </p:cNvPr>
          <p:cNvSpPr txBox="1">
            <a:spLocks noChangeArrowheads="1"/>
          </p:cNvSpPr>
          <p:nvPr/>
        </p:nvSpPr>
        <p:spPr bwMode="auto">
          <a:xfrm>
            <a:off x="10284498" y="8637915"/>
            <a:ext cx="2893100" cy="246221"/>
          </a:xfrm>
          <a:prstGeom prst="rect">
            <a:avLst/>
          </a:prstGeom>
          <a:solidFill>
            <a:schemeClr val="bg1"/>
          </a:solidFill>
          <a:ln>
            <a:noFill/>
          </a:ln>
        </p:spPr>
        <p:txBody>
          <a:bodyPr wrap="square">
            <a:spAutoFit/>
          </a:bodyPr>
          <a:lstStyle/>
          <a:p>
            <a:pPr algn="r" eaLnBrk="1" hangingPunct="1"/>
            <a:r>
              <a:rPr lang="nl-NL" altLang="nl-NL" sz="1000" b="1" dirty="0"/>
              <a:t>Effecten van de Omgevingswet op dit proces</a:t>
            </a:r>
          </a:p>
        </p:txBody>
      </p:sp>
      <p:sp>
        <p:nvSpPr>
          <p:cNvPr id="45" name="Tekstvak 1">
            <a:extLst>
              <a:ext uri="{FF2B5EF4-FFF2-40B4-BE49-F238E27FC236}">
                <a16:creationId xmlns:a16="http://schemas.microsoft.com/office/drawing/2014/main" id="{4E9E0F0E-F622-4D7E-B282-200799F1FE3F}"/>
              </a:ext>
            </a:extLst>
          </p:cNvPr>
          <p:cNvSpPr txBox="1">
            <a:spLocks noChangeArrowheads="1"/>
          </p:cNvSpPr>
          <p:nvPr/>
        </p:nvSpPr>
        <p:spPr bwMode="auto">
          <a:xfrm rot="16200000">
            <a:off x="10670851" y="5900493"/>
            <a:ext cx="5430718" cy="184666"/>
          </a:xfrm>
          <a:prstGeom prst="rect">
            <a:avLst/>
          </a:prstGeom>
          <a:solidFill>
            <a:schemeClr val="bg1"/>
          </a:solidFill>
          <a:ln w="12700">
            <a:noFill/>
          </a:ln>
        </p:spPr>
        <p:txBody>
          <a:bodyPr wrap="square">
            <a:spAutoFit/>
          </a:bodyPr>
          <a:lstStyle/>
          <a:p>
            <a:pPr algn="ctr"/>
            <a:r>
              <a:rPr lang="nl-NL" altLang="nl-NL" sz="600" dirty="0">
                <a:hlinkClick r:id="rId4"/>
              </a:rPr>
              <a:t>www.gemmaonline.nl/index.php/Bedrijfsprocessen_omgevingswet</a:t>
            </a:r>
            <a:r>
              <a:rPr lang="nl-NL" altLang="nl-NL" sz="600" dirty="0"/>
              <a:t> </a:t>
            </a:r>
            <a:r>
              <a:rPr lang="nl-NL" altLang="nl-NL" sz="600" dirty="0">
                <a:solidFill>
                  <a:srgbClr val="00B050"/>
                </a:solidFill>
              </a:rPr>
              <a:t>Groene tekst: </a:t>
            </a:r>
            <a:r>
              <a:rPr lang="nl-NL" altLang="nl-NL" sz="600" dirty="0"/>
              <a:t>betekent effect van de Omgevingswet op dit onderdeel</a:t>
            </a:r>
          </a:p>
        </p:txBody>
      </p:sp>
    </p:spTree>
    <p:extLst>
      <p:ext uri="{BB962C8B-B14F-4D97-AF65-F5344CB8AC3E}">
        <p14:creationId xmlns:p14="http://schemas.microsoft.com/office/powerpoint/2010/main" val="104395268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EqE4oVdgt0S62odfRwTXAg"/>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Y37hHYF_v0OmcaARGFRMCQ"/>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bEDOf7GhFE2vVkKK8oiSPw"/>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qUlgQJUIY0mhgvB6LI6pVQ"/>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xA27bviIlE.CinQs3miGmg"/>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EgpOKdsf3U6qrmC.eAvVgw"/>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L2ODHMRxUUyKd0GFLvzWI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EmJA_awf3ES0rhsc3Yt7cg"/>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33jAQ0mwl0Swq5UKmzHH4w"/>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oUwxGdiDx0WaECVy7jUibQ"/>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OjwfAA.85UOFrD2dOokMCQ"/>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GZMtuyml0CJ4A483G7euA"/>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yOQX_.OjKkqmWPFfuLOgFw"/>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dHZ8cs3LEEuQ8mWczXLFXA"/>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3eZwWRhIaUWKa0Nql_mSJw"/>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xIMPxU_8qUKegMBQdtOMOQ"/>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uLK0u9qKPkOg8aS10JoioQ"/>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DYbrQPoIlUqI5__sJYwiqw"/>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2rDTdsVp8UqA4y1JsQ5k3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CJTY785Xx0GAAqyZgcSTsQ"/>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Z8AUo5YKpUCxsFp9Htykag"/>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NQ84PHMDf0OLiDgEqDU8z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EhQDf28hH0u7iYbI.d6fYg"/>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33jAQ0mwl0Swq5UKmzHH4w"/>
</p:tagLst>
</file>

<file path=ppt/theme/theme1.xml><?xml version="1.0" encoding="utf-8"?>
<a:theme xmlns:a="http://schemas.openxmlformats.org/drawingml/2006/main" name="blank">
  <a:themeElements>
    <a:clrScheme name="blank 1">
      <a:dk1>
        <a:srgbClr val="000066"/>
      </a:dk1>
      <a:lt1>
        <a:srgbClr val="FFFFFF"/>
      </a:lt1>
      <a:dk2>
        <a:srgbClr val="000066"/>
      </a:dk2>
      <a:lt2>
        <a:srgbClr val="99CC33"/>
      </a:lt2>
      <a:accent1>
        <a:srgbClr val="009999"/>
      </a:accent1>
      <a:accent2>
        <a:srgbClr val="6666FF"/>
      </a:accent2>
      <a:accent3>
        <a:srgbClr val="FFFFFF"/>
      </a:accent3>
      <a:accent4>
        <a:srgbClr val="000056"/>
      </a:accent4>
      <a:accent5>
        <a:srgbClr val="AACACA"/>
      </a:accent5>
      <a:accent6>
        <a:srgbClr val="5C5CE7"/>
      </a:accent6>
      <a:hlink>
        <a:srgbClr val="996633"/>
      </a:hlink>
      <a:folHlink>
        <a:srgbClr val="FF6699"/>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0066"/>
        </a:dk1>
        <a:lt1>
          <a:srgbClr val="FFFFFF"/>
        </a:lt1>
        <a:dk2>
          <a:srgbClr val="000066"/>
        </a:dk2>
        <a:lt2>
          <a:srgbClr val="99CC33"/>
        </a:lt2>
        <a:accent1>
          <a:srgbClr val="009999"/>
        </a:accent1>
        <a:accent2>
          <a:srgbClr val="6666FF"/>
        </a:accent2>
        <a:accent3>
          <a:srgbClr val="FFFFFF"/>
        </a:accent3>
        <a:accent4>
          <a:srgbClr val="000056"/>
        </a:accent4>
        <a:accent5>
          <a:srgbClr val="AACACA"/>
        </a:accent5>
        <a:accent6>
          <a:srgbClr val="5C5CE7"/>
        </a:accent6>
        <a:hlink>
          <a:srgbClr val="996633"/>
        </a:hlink>
        <a:folHlink>
          <a:srgbClr val="FF6699"/>
        </a:folHlink>
      </a:clrScheme>
      <a:clrMap bg1="lt1" tx1="dk1" bg2="lt2" tx2="dk2" accent1="accent1" accent2="accent2" accent3="accent3" accent4="accent4" accent5="accent5" accent6="accent6" hlink="hlink" folHlink="folHlink"/>
    </a:extraClrScheme>
    <a:extraClrScheme>
      <a:clrScheme name="blank 2">
        <a:dk1>
          <a:srgbClr val="99CC33"/>
        </a:dk1>
        <a:lt1>
          <a:srgbClr val="FFFFFF"/>
        </a:lt1>
        <a:dk2>
          <a:srgbClr val="000066"/>
        </a:dk2>
        <a:lt2>
          <a:srgbClr val="FFFFFF"/>
        </a:lt2>
        <a:accent1>
          <a:srgbClr val="009999"/>
        </a:accent1>
        <a:accent2>
          <a:srgbClr val="6666FF"/>
        </a:accent2>
        <a:accent3>
          <a:srgbClr val="AAAAB8"/>
        </a:accent3>
        <a:accent4>
          <a:srgbClr val="DADADA"/>
        </a:accent4>
        <a:accent5>
          <a:srgbClr val="AACACA"/>
        </a:accent5>
        <a:accent6>
          <a:srgbClr val="5C5CE7"/>
        </a:accent6>
        <a:hlink>
          <a:srgbClr val="996633"/>
        </a:hlink>
        <a:folHlink>
          <a:srgbClr val="FF66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VNG_Basis - kopie">
  <a:themeElements>
    <a:clrScheme name="Aangepast 17">
      <a:dk1>
        <a:srgbClr val="000000"/>
      </a:dk1>
      <a:lt1>
        <a:srgbClr val="FFFFFF"/>
      </a:lt1>
      <a:dk2>
        <a:srgbClr val="002C64"/>
      </a:dk2>
      <a:lt2>
        <a:srgbClr val="00A9F3"/>
      </a:lt2>
      <a:accent1>
        <a:srgbClr val="8EBAE5"/>
      </a:accent1>
      <a:accent2>
        <a:srgbClr val="3DB7E4"/>
      </a:accent2>
      <a:accent3>
        <a:srgbClr val="002F5F"/>
      </a:accent3>
      <a:accent4>
        <a:srgbClr val="F0AB00"/>
      </a:accent4>
      <a:accent5>
        <a:srgbClr val="00853C"/>
      </a:accent5>
      <a:accent6>
        <a:srgbClr val="C20015"/>
      </a:accent6>
      <a:hlink>
        <a:srgbClr val="999999"/>
      </a:hlink>
      <a:folHlink>
        <a:srgbClr val="CCCCCC"/>
      </a:folHlink>
    </a:clrScheme>
    <a:fontScheme name="V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1" id="{CE455056-2E07-40E3-A23C-F1856412D281}" vid="{436D15DC-6C1F-43E0-BA25-266AD42F8E4E}"/>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941c815-8673-45d9-bee9-a1453d13a96d" xsi:nil="true"/>
    <lcf76f155ced4ddcb4097134ff3c332f xmlns="da01d95d-9a53-4690-91f2-3ea4d21374f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979AC081F1EA545875FD8DCD9B709FA" ma:contentTypeVersion="18" ma:contentTypeDescription="Create a new document." ma:contentTypeScope="" ma:versionID="13c0a23065d9a49ac9a814ac843676c1">
  <xsd:schema xmlns:xsd="http://www.w3.org/2001/XMLSchema" xmlns:xs="http://www.w3.org/2001/XMLSchema" xmlns:p="http://schemas.microsoft.com/office/2006/metadata/properties" xmlns:ns2="0941c815-8673-45d9-bee9-a1453d13a96d" xmlns:ns3="da01d95d-9a53-4690-91f2-3ea4d21374f2" targetNamespace="http://schemas.microsoft.com/office/2006/metadata/properties" ma:root="true" ma:fieldsID="ffed2328b44d3216ab2e4b28d8992e7a" ns2:_="" ns3:_="">
    <xsd:import namespace="0941c815-8673-45d9-bee9-a1453d13a96d"/>
    <xsd:import namespace="da01d95d-9a53-4690-91f2-3ea4d21374f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41c815-8673-45d9-bee9-a1453d13a96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702c36e3-81a3-4f8c-bfa2-ac1adf0ae0c5}" ma:internalName="TaxCatchAll" ma:showField="CatchAllData" ma:web="0941c815-8673-45d9-bee9-a1453d13a96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a01d95d-9a53-4690-91f2-3ea4d21374f2"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ceaa658-fae8-49cd-a23d-c95849ea146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C2EA4A3-4757-442D-B623-19AB76FB0DCF}">
  <ds:schemaRefs>
    <ds:schemaRef ds:uri="http://schemas.microsoft.com/office/2006/documentManagement/types"/>
    <ds:schemaRef ds:uri="http://purl.org/dc/dcmitype/"/>
    <ds:schemaRef ds:uri="http://purl.org/dc/elements/1.1/"/>
    <ds:schemaRef ds:uri="http://purl.org/dc/terms/"/>
    <ds:schemaRef ds:uri="2155b5c7-6ac9-4f78-8039-af2d65aeb9a7"/>
    <ds:schemaRef ds:uri="23377197-c96c-4a99-88af-ce5c35cc53d4"/>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CCE03593-C38E-4D99-AA3C-31123FCDE16A}"/>
</file>

<file path=customXml/itemProps3.xml><?xml version="1.0" encoding="utf-8"?>
<ds:datastoreItem xmlns:ds="http://schemas.openxmlformats.org/officeDocument/2006/customXml" ds:itemID="{A6C9A336-9C35-4049-9A09-7615FB25E5B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366</TotalTime>
  <Words>1156</Words>
  <Application>Microsoft Macintosh PowerPoint</Application>
  <PresentationFormat>Aangepast</PresentationFormat>
  <Paragraphs>157</Paragraphs>
  <Slides>1</Slides>
  <Notes>1</Notes>
  <HiddenSlides>0</HiddenSlides>
  <MMClips>0</MMClips>
  <ScaleCrop>false</ScaleCrop>
  <HeadingPairs>
    <vt:vector size="8" baseType="variant">
      <vt:variant>
        <vt:lpstr>Gebruikte lettertypen</vt:lpstr>
      </vt:variant>
      <vt:variant>
        <vt:i4>5</vt:i4>
      </vt:variant>
      <vt:variant>
        <vt:lpstr>Thema</vt:lpstr>
      </vt:variant>
      <vt:variant>
        <vt:i4>2</vt:i4>
      </vt:variant>
      <vt:variant>
        <vt:lpstr>Ingesloten OLE-bronprogramma's</vt:lpstr>
      </vt:variant>
      <vt:variant>
        <vt:i4>1</vt:i4>
      </vt:variant>
      <vt:variant>
        <vt:lpstr>Diatitels</vt:lpstr>
      </vt:variant>
      <vt:variant>
        <vt:i4>1</vt:i4>
      </vt:variant>
    </vt:vector>
  </HeadingPairs>
  <TitlesOfParts>
    <vt:vector size="9" baseType="lpstr">
      <vt:lpstr>Arial</vt:lpstr>
      <vt:lpstr>Calibri</vt:lpstr>
      <vt:lpstr>Garamond</vt:lpstr>
      <vt:lpstr>Times New Roman</vt:lpstr>
      <vt:lpstr>Wingdings</vt:lpstr>
      <vt:lpstr>blank</vt:lpstr>
      <vt:lpstr>VNG_Basis - kopie</vt:lpstr>
      <vt:lpstr>think-cell Slide</vt:lpstr>
      <vt:lpstr>PowerPoint-presentatie</vt:lpstr>
    </vt:vector>
  </TitlesOfParts>
  <Company>Deloitte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Lean processen Expeditie DGU - Deloitte mondelinge toelichting</dc:title>
  <dc:creator>KvanMonsjou</dc:creator>
  <cp:lastModifiedBy>Ellen Zwiers</cp:lastModifiedBy>
  <cp:revision>13</cp:revision>
  <cp:lastPrinted>2019-12-10T16:09:17Z</cp:lastPrinted>
  <dcterms:created xsi:type="dcterms:W3CDTF">2008-02-29T10:09:47Z</dcterms:created>
  <dcterms:modified xsi:type="dcterms:W3CDTF">2021-02-26T15:04:24Z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0x010100728BE5A3D416534192CC9E2F2C6AFE4A</vt:lpwstr>
  </property>
</Properties>
</file>