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98" d="100"/>
          <a:sy n="98" d="100"/>
        </p:scale>
        <p:origin x="-2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interSettings" Target="printerSettings/printerSettings1.bin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3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3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3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7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5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1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4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7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6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9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8029-AE5C-FC43-842A-78F50D225044}" type="datetimeFigureOut">
              <a:rPr lang="en-US" smtClean="0"/>
              <a:t>16/06/15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B002D-BDEC-5C4A-9522-661C3779D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3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519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practitioner’s guide to </a:t>
            </a:r>
            <a:br>
              <a:rPr lang="en-US" dirty="0" smtClean="0"/>
            </a:br>
            <a:r>
              <a:rPr lang="en-US" dirty="0" smtClean="0"/>
              <a:t>linked data for </a:t>
            </a:r>
            <a:br>
              <a:rPr lang="en-US" dirty="0" smtClean="0"/>
            </a:br>
            <a:r>
              <a:rPr lang="en-US" dirty="0" smtClean="0"/>
              <a:t>cultural heritage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Jacco van Ossenbruggen</a:t>
            </a:r>
          </a:p>
          <a:p>
            <a:r>
              <a:rPr lang="en-US" sz="2400" dirty="0" smtClean="0"/>
              <a:t>10m for 10y lessons learned from </a:t>
            </a:r>
            <a:br>
              <a:rPr lang="en-US" sz="2400" dirty="0" smtClean="0"/>
            </a:br>
            <a:r>
              <a:rPr lang="en-US" sz="2400" dirty="0" err="1" smtClean="0"/>
              <a:t>MultimediaN</a:t>
            </a:r>
            <a:r>
              <a:rPr lang="en-US" sz="2400" dirty="0" smtClean="0"/>
              <a:t>, </a:t>
            </a:r>
            <a:r>
              <a:rPr lang="en-US" sz="2400" dirty="0" err="1" smtClean="0"/>
              <a:t>PrestoPrime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r>
              <a:rPr lang="en-US" sz="2400" dirty="0" err="1" smtClean="0"/>
              <a:t>EuropeanaConnect</a:t>
            </a:r>
            <a:r>
              <a:rPr lang="en-US" sz="2400" dirty="0" smtClean="0"/>
              <a:t>, COMMIT,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634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LD is a recipe to:</a:t>
            </a:r>
          </a:p>
          <a:p>
            <a:pPr lvl="1"/>
            <a:r>
              <a:rPr lang="en-US" dirty="0" smtClean="0"/>
              <a:t>make </a:t>
            </a:r>
            <a:r>
              <a:rPr lang="en-US" b="1" dirty="0" smtClean="0"/>
              <a:t>access</a:t>
            </a:r>
            <a:r>
              <a:rPr lang="en-US" dirty="0" smtClean="0"/>
              <a:t> to data as easy as access to web pages</a:t>
            </a:r>
          </a:p>
          <a:p>
            <a:pPr lvl="1"/>
            <a:r>
              <a:rPr lang="en-US" dirty="0" smtClean="0"/>
              <a:t>make </a:t>
            </a:r>
            <a:r>
              <a:rPr lang="en-US" b="1" dirty="0" smtClean="0"/>
              <a:t>linking</a:t>
            </a:r>
            <a:r>
              <a:rPr lang="en-US" dirty="0" smtClean="0"/>
              <a:t> data as easy as linking web pages</a:t>
            </a:r>
          </a:p>
          <a:p>
            <a:r>
              <a:rPr lang="en-US" dirty="0"/>
              <a:t>h</a:t>
            </a:r>
            <a:r>
              <a:rPr lang="en-US" dirty="0" smtClean="0"/>
              <a:t>ow? copy the recipe for web pages:</a:t>
            </a:r>
          </a:p>
          <a:p>
            <a:pPr lvl="1"/>
            <a:r>
              <a:rPr lang="en-US" dirty="0" smtClean="0"/>
              <a:t>reuse URIs for data identifiers </a:t>
            </a:r>
            <a:br>
              <a:rPr lang="en-US" dirty="0" smtClean="0"/>
            </a:br>
            <a:r>
              <a:rPr lang="en-US" dirty="0" smtClean="0"/>
              <a:t>(cool URIs don</a:t>
            </a:r>
            <a:r>
              <a:rPr lang="fr-FR" dirty="0" smtClean="0"/>
              <a:t>’</a:t>
            </a:r>
            <a:r>
              <a:rPr lang="en-US" dirty="0" smtClean="0"/>
              <a:t>t change)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euse HTTP for data transport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euse </a:t>
            </a:r>
            <a:r>
              <a:rPr lang="en-US" strike="sngStrike" dirty="0" smtClean="0"/>
              <a:t>HTML</a:t>
            </a:r>
            <a:r>
              <a:rPr lang="en-US" dirty="0"/>
              <a:t> </a:t>
            </a:r>
            <a:r>
              <a:rPr lang="en-US" dirty="0" smtClean="0"/>
              <a:t>RDF as a standard data model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omes in many syntax </a:t>
            </a:r>
            <a:r>
              <a:rPr lang="en-US" dirty="0" err="1" smtClean="0"/>
              <a:t>flavours</a:t>
            </a:r>
            <a:r>
              <a:rPr lang="en-US" dirty="0" smtClean="0"/>
              <a:t>: XML, N3, Turtle, </a:t>
            </a:r>
            <a:r>
              <a:rPr lang="en-US" dirty="0" err="1" smtClean="0"/>
              <a:t>RDFa</a:t>
            </a:r>
            <a:r>
              <a:rPr lang="en-US" dirty="0" smtClean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261465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 is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LD is a </a:t>
            </a:r>
            <a:r>
              <a:rPr lang="en-US" b="1" dirty="0" smtClean="0"/>
              <a:t>means</a:t>
            </a:r>
            <a:r>
              <a:rPr lang="en-US" dirty="0" smtClean="0"/>
              <a:t> to an end, </a:t>
            </a:r>
            <a:r>
              <a:rPr lang="en-US" b="1" dirty="0" smtClean="0"/>
              <a:t>not</a:t>
            </a:r>
            <a:r>
              <a:rPr lang="en-US" dirty="0" smtClean="0"/>
              <a:t> a goal in itself</a:t>
            </a:r>
          </a:p>
          <a:p>
            <a:r>
              <a:rPr lang="en-US" dirty="0" smtClean="0"/>
              <a:t>So what </a:t>
            </a:r>
            <a:r>
              <a:rPr lang="en-US" b="1" dirty="0" smtClean="0"/>
              <a:t>is</a:t>
            </a:r>
            <a:r>
              <a:rPr lang="en-US" dirty="0" smtClean="0"/>
              <a:t> your goal? </a:t>
            </a:r>
          </a:p>
          <a:p>
            <a:pPr lvl="1"/>
            <a:r>
              <a:rPr lang="en-US" dirty="0" smtClean="0"/>
              <a:t>Who are your users? </a:t>
            </a:r>
          </a:p>
          <a:p>
            <a:pPr lvl="1"/>
            <a:r>
              <a:rPr lang="en-US" dirty="0" smtClean="0"/>
              <a:t>What do they need?</a:t>
            </a:r>
          </a:p>
          <a:p>
            <a:pPr lvl="1"/>
            <a:r>
              <a:rPr lang="en-US" dirty="0" smtClean="0"/>
              <a:t>Why are your currently not providing this?</a:t>
            </a:r>
          </a:p>
          <a:p>
            <a:pPr lvl="1"/>
            <a:r>
              <a:rPr lang="en-US" dirty="0" smtClean="0"/>
              <a:t>If you would provide it, would using linked data</a:t>
            </a:r>
          </a:p>
          <a:p>
            <a:pPr lvl="2"/>
            <a:r>
              <a:rPr lang="en-US" dirty="0" smtClean="0"/>
              <a:t>make your life easier? </a:t>
            </a:r>
          </a:p>
          <a:p>
            <a:pPr lvl="2"/>
            <a:r>
              <a:rPr lang="en-US" dirty="0"/>
              <a:t>y</a:t>
            </a:r>
            <a:r>
              <a:rPr lang="en-US" dirty="0" smtClean="0"/>
              <a:t>our users happier?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6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and creating linked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</a:t>
            </a:r>
            <a:r>
              <a:rPr lang="en-US" dirty="0" smtClean="0"/>
              <a:t>eusing relevant LD made by other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ood idea! (identify which datasets)</a:t>
            </a:r>
          </a:p>
          <a:p>
            <a:r>
              <a:rPr lang="en-US" dirty="0"/>
              <a:t>p</a:t>
            </a:r>
            <a:r>
              <a:rPr lang="en-US" dirty="0" smtClean="0"/>
              <a:t>ublish generated data as LD so others can use it outside your platform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ood idea! (linked to which existing datasets?)</a:t>
            </a:r>
          </a:p>
          <a:p>
            <a:r>
              <a:rPr lang="en-US" dirty="0"/>
              <a:t>u</a:t>
            </a:r>
            <a:r>
              <a:rPr lang="en-US" dirty="0" smtClean="0"/>
              <a:t>se PIDs even if you don’t use LD yet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ood idea! (thanks for your handles!)</a:t>
            </a:r>
          </a:p>
          <a:p>
            <a:r>
              <a:rPr lang="en-US" dirty="0"/>
              <a:t>c</a:t>
            </a:r>
            <a:r>
              <a:rPr lang="en-US" dirty="0" smtClean="0"/>
              <a:t>reating your own archive ontology</a:t>
            </a:r>
          </a:p>
          <a:p>
            <a:pPr lvl="1"/>
            <a:r>
              <a:rPr lang="en-US" dirty="0" smtClean="0"/>
              <a:t>mmm… probably: not, unless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28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 and the crowd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which problem you are solving</a:t>
            </a:r>
          </a:p>
          <a:p>
            <a:pPr lvl="1"/>
            <a:r>
              <a:rPr lang="en-US" dirty="0" smtClean="0"/>
              <a:t>the part machines excel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the part humans do better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nderstand the incentives of your users</a:t>
            </a:r>
          </a:p>
          <a:p>
            <a:pPr lvl="2"/>
            <a:r>
              <a:rPr lang="en-US" dirty="0"/>
              <a:t>g</a:t>
            </a:r>
            <a:r>
              <a:rPr lang="en-US" dirty="0" smtClean="0"/>
              <a:t>o to the user if the user doesn’t come to you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is always enriched, never changed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riginal material should remain </a:t>
            </a:r>
            <a:br>
              <a:rPr lang="en-US" dirty="0" smtClean="0"/>
            </a:br>
            <a:r>
              <a:rPr lang="en-US" dirty="0" smtClean="0"/>
              <a:t>untouched and always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38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7BFEDE-1781-4094-9A7D-F99476DFEE59}"/>
</file>

<file path=customXml/itemProps2.xml><?xml version="1.0" encoding="utf-8"?>
<ds:datastoreItem xmlns:ds="http://schemas.openxmlformats.org/officeDocument/2006/customXml" ds:itemID="{49B6031A-81A1-46B3-A617-BDEBA4E6A5C6}"/>
</file>

<file path=docProps/app.xml><?xml version="1.0" encoding="utf-8"?>
<Properties xmlns="http://schemas.openxmlformats.org/officeDocument/2006/extended-properties" xmlns:vt="http://schemas.openxmlformats.org/officeDocument/2006/docPropsVTypes">
  <TotalTime>8309</TotalTime>
  <Words>204</Words>
  <Application>Microsoft Macintosh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 practitioner’s guide to  linked data for  cultural heritage</vt:lpstr>
      <vt:lpstr>Linked data?</vt:lpstr>
      <vt:lpstr>LD is infrastructure</vt:lpstr>
      <vt:lpstr>Using and creating linked data</vt:lpstr>
      <vt:lpstr>LD and the crowd</vt:lpstr>
    </vt:vector>
  </TitlesOfParts>
  <Company>CWI/VU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practitioner’s guide to  linked data for  cultural heritage</dc:title>
  <dc:creator>Jacco van Ossenbruggen</dc:creator>
  <cp:lastModifiedBy>Jacco van Ossenbruggen</cp:lastModifiedBy>
  <cp:revision>8</cp:revision>
  <dcterms:created xsi:type="dcterms:W3CDTF">2015-06-16T16:16:23Z</dcterms:created>
  <dcterms:modified xsi:type="dcterms:W3CDTF">2015-06-22T10:45:50Z</dcterms:modified>
</cp:coreProperties>
</file>