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4"/>
    <p:sldMasterId id="2147483708" r:id="rId5"/>
    <p:sldMasterId id="2147483736" r:id="rId6"/>
    <p:sldMasterId id="2147483765" r:id="rId7"/>
    <p:sldMasterId id="2147483784" r:id="rId8"/>
    <p:sldMasterId id="2147483800" r:id="rId9"/>
    <p:sldMasterId id="2147483824" r:id="rId10"/>
  </p:sldMasterIdLst>
  <p:notesMasterIdLst>
    <p:notesMasterId r:id="rId26"/>
  </p:notesMasterIdLst>
  <p:handoutMasterIdLst>
    <p:handoutMasterId r:id="rId27"/>
  </p:handoutMasterIdLst>
  <p:sldIdLst>
    <p:sldId id="279" r:id="rId11"/>
    <p:sldId id="258" r:id="rId12"/>
    <p:sldId id="284" r:id="rId13"/>
    <p:sldId id="651" r:id="rId14"/>
    <p:sldId id="257" r:id="rId15"/>
    <p:sldId id="972" r:id="rId16"/>
    <p:sldId id="316" r:id="rId17"/>
    <p:sldId id="321" r:id="rId18"/>
    <p:sldId id="288" r:id="rId19"/>
    <p:sldId id="975" r:id="rId20"/>
    <p:sldId id="976" r:id="rId21"/>
    <p:sldId id="977" r:id="rId22"/>
    <p:sldId id="978" r:id="rId23"/>
    <p:sldId id="979" r:id="rId24"/>
    <p:sldId id="973" r:id="rId25"/>
  </p:sldIdLst>
  <p:sldSz cx="9144000" cy="6858000" type="screen4x3"/>
  <p:notesSz cx="6805613" cy="99441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3">
          <p15:clr>
            <a:srgbClr val="A4A3A4"/>
          </p15:clr>
        </p15:guide>
        <p15:guide id="2" orient="horz" pos="1141">
          <p15:clr>
            <a:srgbClr val="A4A3A4"/>
          </p15:clr>
        </p15:guide>
        <p15:guide id="3" orient="horz" pos="2286">
          <p15:clr>
            <a:srgbClr val="A4A3A4"/>
          </p15:clr>
        </p15:guide>
        <p15:guide id="4" pos="2892">
          <p15:clr>
            <a:srgbClr val="A4A3A4"/>
          </p15:clr>
        </p15:guide>
        <p15:guide id="5" pos="2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70C"/>
    <a:srgbClr val="E17000"/>
    <a:srgbClr val="275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64CCB5-5261-483B-AA18-3440E84F8210}" v="22" dt="2019-01-30T22:16:50.7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38" autoAdjust="0"/>
    <p:restoredTop sz="90071" autoAdjust="0"/>
  </p:normalViewPr>
  <p:slideViewPr>
    <p:cSldViewPr snapToGrid="0" snapToObjects="1" showGuides="1">
      <p:cViewPr varScale="1">
        <p:scale>
          <a:sx n="79" d="100"/>
          <a:sy n="79" d="100"/>
        </p:scale>
        <p:origin x="984" y="58"/>
      </p:cViewPr>
      <p:guideLst>
        <p:guide orient="horz" pos="3863"/>
        <p:guide orient="horz" pos="1141"/>
        <p:guide orient="horz" pos="2286"/>
        <p:guide pos="2892"/>
        <p:guide pos="279"/>
      </p:guideLst>
    </p:cSldViewPr>
  </p:slideViewPr>
  <p:outlineViewPr>
    <p:cViewPr>
      <p:scale>
        <a:sx n="33" d="100"/>
        <a:sy n="33" d="100"/>
      </p:scale>
      <p:origin x="0" y="14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jan Kloosterboer" userId="2ad558ca-fd78-493c-bd25-166d4ec31270" providerId="ADAL" clId="{AA64CCB5-5261-483B-AA18-3440E84F8210}"/>
    <pc:docChg chg="custSel addSld delSld modSld">
      <pc:chgData name="Arjan Kloosterboer" userId="2ad558ca-fd78-493c-bd25-166d4ec31270" providerId="ADAL" clId="{AA64CCB5-5261-483B-AA18-3440E84F8210}" dt="2019-01-30T22:16:50.720" v="940" actId="207"/>
      <pc:docMkLst>
        <pc:docMk/>
      </pc:docMkLst>
      <pc:sldChg chg="modAnim">
        <pc:chgData name="Arjan Kloosterboer" userId="2ad558ca-fd78-493c-bd25-166d4ec31270" providerId="ADAL" clId="{AA64CCB5-5261-483B-AA18-3440E84F8210}" dt="2019-01-30T19:48:17.490" v="729"/>
        <pc:sldMkLst>
          <pc:docMk/>
          <pc:sldMk cId="2256996820" sldId="258"/>
        </pc:sldMkLst>
      </pc:sldChg>
      <pc:sldChg chg="addSp delSp modSp">
        <pc:chgData name="Arjan Kloosterboer" userId="2ad558ca-fd78-493c-bd25-166d4ec31270" providerId="ADAL" clId="{AA64CCB5-5261-483B-AA18-3440E84F8210}" dt="2019-01-30T18:35:12.985" v="32" actId="1036"/>
        <pc:sldMkLst>
          <pc:docMk/>
          <pc:sldMk cId="3216875166" sldId="288"/>
        </pc:sldMkLst>
        <pc:spChg chg="mod">
          <ac:chgData name="Arjan Kloosterboer" userId="2ad558ca-fd78-493c-bd25-166d4ec31270" providerId="ADAL" clId="{AA64CCB5-5261-483B-AA18-3440E84F8210}" dt="2019-01-30T18:35:12.985" v="32" actId="1036"/>
          <ac:spMkLst>
            <pc:docMk/>
            <pc:sldMk cId="3216875166" sldId="288"/>
            <ac:spMk id="3" creationId="{00000000-0000-0000-0000-000000000000}"/>
          </ac:spMkLst>
        </pc:spChg>
        <pc:spChg chg="add del mod">
          <ac:chgData name="Arjan Kloosterboer" userId="2ad558ca-fd78-493c-bd25-166d4ec31270" providerId="ADAL" clId="{AA64CCB5-5261-483B-AA18-3440E84F8210}" dt="2019-01-30T18:35:00.324" v="13" actId="478"/>
          <ac:spMkLst>
            <pc:docMk/>
            <pc:sldMk cId="3216875166" sldId="288"/>
            <ac:spMk id="4" creationId="{FC6433AD-D6D8-4DC6-A457-B367CB7EDF98}"/>
          </ac:spMkLst>
        </pc:spChg>
        <pc:spChg chg="mod">
          <ac:chgData name="Arjan Kloosterboer" userId="2ad558ca-fd78-493c-bd25-166d4ec31270" providerId="ADAL" clId="{AA64CCB5-5261-483B-AA18-3440E84F8210}" dt="2019-01-30T18:34:54.400" v="12" actId="108"/>
          <ac:spMkLst>
            <pc:docMk/>
            <pc:sldMk cId="3216875166" sldId="288"/>
            <ac:spMk id="62" creationId="{57E8EC57-C4D8-47B4-A70F-1AF6EA1FA4C5}"/>
          </ac:spMkLst>
        </pc:spChg>
        <pc:spChg chg="del">
          <ac:chgData name="Arjan Kloosterboer" userId="2ad558ca-fd78-493c-bd25-166d4ec31270" providerId="ADAL" clId="{AA64CCB5-5261-483B-AA18-3440E84F8210}" dt="2019-01-30T18:33:28.779" v="3" actId="478"/>
          <ac:spMkLst>
            <pc:docMk/>
            <pc:sldMk cId="3216875166" sldId="288"/>
            <ac:spMk id="63" creationId="{4C860B54-C658-4457-9AF5-55B58386C6EA}"/>
          </ac:spMkLst>
        </pc:spChg>
        <pc:spChg chg="mod">
          <ac:chgData name="Arjan Kloosterboer" userId="2ad558ca-fd78-493c-bd25-166d4ec31270" providerId="ADAL" clId="{AA64CCB5-5261-483B-AA18-3440E84F8210}" dt="2019-01-30T18:35:12.985" v="32" actId="1036"/>
          <ac:spMkLst>
            <pc:docMk/>
            <pc:sldMk cId="3216875166" sldId="288"/>
            <ac:spMk id="65" creationId="{D329190B-706C-45BA-A8C4-B81118179C98}"/>
          </ac:spMkLst>
        </pc:spChg>
        <pc:spChg chg="mod">
          <ac:chgData name="Arjan Kloosterboer" userId="2ad558ca-fd78-493c-bd25-166d4ec31270" providerId="ADAL" clId="{AA64CCB5-5261-483B-AA18-3440E84F8210}" dt="2019-01-30T18:35:12.985" v="32" actId="1036"/>
          <ac:spMkLst>
            <pc:docMk/>
            <pc:sldMk cId="3216875166" sldId="288"/>
            <ac:spMk id="103" creationId="{6360EFAF-39ED-4B89-AB2C-17927A8A78B7}"/>
          </ac:spMkLst>
        </pc:spChg>
        <pc:spChg chg="mod">
          <ac:chgData name="Arjan Kloosterboer" userId="2ad558ca-fd78-493c-bd25-166d4ec31270" providerId="ADAL" clId="{AA64CCB5-5261-483B-AA18-3440E84F8210}" dt="2019-01-30T18:35:12.985" v="32" actId="1036"/>
          <ac:spMkLst>
            <pc:docMk/>
            <pc:sldMk cId="3216875166" sldId="288"/>
            <ac:spMk id="104" creationId="{5B132B1A-C307-4C8A-B11E-34984D1D2FBC}"/>
          </ac:spMkLst>
        </pc:spChg>
        <pc:spChg chg="mod">
          <ac:chgData name="Arjan Kloosterboer" userId="2ad558ca-fd78-493c-bd25-166d4ec31270" providerId="ADAL" clId="{AA64CCB5-5261-483B-AA18-3440E84F8210}" dt="2019-01-30T18:35:12.985" v="32" actId="1036"/>
          <ac:spMkLst>
            <pc:docMk/>
            <pc:sldMk cId="3216875166" sldId="288"/>
            <ac:spMk id="105" creationId="{C94B607F-995E-4703-8975-920B68F6673E}"/>
          </ac:spMkLst>
        </pc:spChg>
        <pc:spChg chg="mod">
          <ac:chgData name="Arjan Kloosterboer" userId="2ad558ca-fd78-493c-bd25-166d4ec31270" providerId="ADAL" clId="{AA64CCB5-5261-483B-AA18-3440E84F8210}" dt="2019-01-30T18:35:12.985" v="32" actId="1036"/>
          <ac:spMkLst>
            <pc:docMk/>
            <pc:sldMk cId="3216875166" sldId="288"/>
            <ac:spMk id="106" creationId="{FD7E76A2-18CB-4271-BD9C-7D385F012346}"/>
          </ac:spMkLst>
        </pc:spChg>
        <pc:spChg chg="mod">
          <ac:chgData name="Arjan Kloosterboer" userId="2ad558ca-fd78-493c-bd25-166d4ec31270" providerId="ADAL" clId="{AA64CCB5-5261-483B-AA18-3440E84F8210}" dt="2019-01-30T18:35:12.985" v="32" actId="1036"/>
          <ac:spMkLst>
            <pc:docMk/>
            <pc:sldMk cId="3216875166" sldId="288"/>
            <ac:spMk id="107" creationId="{0F5965B2-3E1B-420A-B968-37110882A449}"/>
          </ac:spMkLst>
        </pc:spChg>
        <pc:spChg chg="mod">
          <ac:chgData name="Arjan Kloosterboer" userId="2ad558ca-fd78-493c-bd25-166d4ec31270" providerId="ADAL" clId="{AA64CCB5-5261-483B-AA18-3440E84F8210}" dt="2019-01-30T18:35:12.985" v="32" actId="1036"/>
          <ac:spMkLst>
            <pc:docMk/>
            <pc:sldMk cId="3216875166" sldId="288"/>
            <ac:spMk id="112" creationId="{A34B5B26-E41E-4CF1-BB2F-9070F6993A79}"/>
          </ac:spMkLst>
        </pc:spChg>
        <pc:spChg chg="mod">
          <ac:chgData name="Arjan Kloosterboer" userId="2ad558ca-fd78-493c-bd25-166d4ec31270" providerId="ADAL" clId="{AA64CCB5-5261-483B-AA18-3440E84F8210}" dt="2019-01-30T18:35:12.985" v="32" actId="1036"/>
          <ac:spMkLst>
            <pc:docMk/>
            <pc:sldMk cId="3216875166" sldId="288"/>
            <ac:spMk id="117" creationId="{00000000-0000-0000-0000-000000000000}"/>
          </ac:spMkLst>
        </pc:spChg>
        <pc:spChg chg="mod">
          <ac:chgData name="Arjan Kloosterboer" userId="2ad558ca-fd78-493c-bd25-166d4ec31270" providerId="ADAL" clId="{AA64CCB5-5261-483B-AA18-3440E84F8210}" dt="2019-01-30T18:35:12.985" v="32" actId="1036"/>
          <ac:spMkLst>
            <pc:docMk/>
            <pc:sldMk cId="3216875166" sldId="288"/>
            <ac:spMk id="118" creationId="{00000000-0000-0000-0000-000000000000}"/>
          </ac:spMkLst>
        </pc:spChg>
        <pc:spChg chg="mod">
          <ac:chgData name="Arjan Kloosterboer" userId="2ad558ca-fd78-493c-bd25-166d4ec31270" providerId="ADAL" clId="{AA64CCB5-5261-483B-AA18-3440E84F8210}" dt="2019-01-30T18:35:12.985" v="32" actId="1036"/>
          <ac:spMkLst>
            <pc:docMk/>
            <pc:sldMk cId="3216875166" sldId="288"/>
            <ac:spMk id="119" creationId="{00000000-0000-0000-0000-000000000000}"/>
          </ac:spMkLst>
        </pc:spChg>
        <pc:spChg chg="mod">
          <ac:chgData name="Arjan Kloosterboer" userId="2ad558ca-fd78-493c-bd25-166d4ec31270" providerId="ADAL" clId="{AA64CCB5-5261-483B-AA18-3440E84F8210}" dt="2019-01-30T18:35:12.985" v="32" actId="1036"/>
          <ac:spMkLst>
            <pc:docMk/>
            <pc:sldMk cId="3216875166" sldId="288"/>
            <ac:spMk id="120" creationId="{00000000-0000-0000-0000-000000000000}"/>
          </ac:spMkLst>
        </pc:spChg>
        <pc:spChg chg="mod">
          <ac:chgData name="Arjan Kloosterboer" userId="2ad558ca-fd78-493c-bd25-166d4ec31270" providerId="ADAL" clId="{AA64CCB5-5261-483B-AA18-3440E84F8210}" dt="2019-01-30T18:35:12.985" v="32" actId="1036"/>
          <ac:spMkLst>
            <pc:docMk/>
            <pc:sldMk cId="3216875166" sldId="288"/>
            <ac:spMk id="121" creationId="{00000000-0000-0000-0000-000000000000}"/>
          </ac:spMkLst>
        </pc:spChg>
        <pc:spChg chg="mod">
          <ac:chgData name="Arjan Kloosterboer" userId="2ad558ca-fd78-493c-bd25-166d4ec31270" providerId="ADAL" clId="{AA64CCB5-5261-483B-AA18-3440E84F8210}" dt="2019-01-30T18:35:12.985" v="32" actId="1036"/>
          <ac:spMkLst>
            <pc:docMk/>
            <pc:sldMk cId="3216875166" sldId="288"/>
            <ac:spMk id="122" creationId="{00000000-0000-0000-0000-000000000000}"/>
          </ac:spMkLst>
        </pc:spChg>
        <pc:grpChg chg="mod">
          <ac:chgData name="Arjan Kloosterboer" userId="2ad558ca-fd78-493c-bd25-166d4ec31270" providerId="ADAL" clId="{AA64CCB5-5261-483B-AA18-3440E84F8210}" dt="2019-01-30T18:35:12.985" v="32" actId="1036"/>
          <ac:grpSpMkLst>
            <pc:docMk/>
            <pc:sldMk cId="3216875166" sldId="288"/>
            <ac:grpSpMk id="66" creationId="{8EE2B54A-3E34-4383-BF4F-70E4F7371345}"/>
          </ac:grpSpMkLst>
        </pc:grpChg>
        <pc:grpChg chg="mod">
          <ac:chgData name="Arjan Kloosterboer" userId="2ad558ca-fd78-493c-bd25-166d4ec31270" providerId="ADAL" clId="{AA64CCB5-5261-483B-AA18-3440E84F8210}" dt="2019-01-30T18:35:12.985" v="32" actId="1036"/>
          <ac:grpSpMkLst>
            <pc:docMk/>
            <pc:sldMk cId="3216875166" sldId="288"/>
            <ac:grpSpMk id="71" creationId="{727DE9A1-1C3A-47C1-84BD-E6D19643EE2B}"/>
          </ac:grpSpMkLst>
        </pc:grpChg>
        <pc:grpChg chg="mod">
          <ac:chgData name="Arjan Kloosterboer" userId="2ad558ca-fd78-493c-bd25-166d4ec31270" providerId="ADAL" clId="{AA64CCB5-5261-483B-AA18-3440E84F8210}" dt="2019-01-30T18:35:12.985" v="32" actId="1036"/>
          <ac:grpSpMkLst>
            <pc:docMk/>
            <pc:sldMk cId="3216875166" sldId="288"/>
            <ac:grpSpMk id="74" creationId="{9E7E9D56-1D75-4C00-B0E6-E9293C8F5373}"/>
          </ac:grpSpMkLst>
        </pc:grpChg>
        <pc:grpChg chg="mod">
          <ac:chgData name="Arjan Kloosterboer" userId="2ad558ca-fd78-493c-bd25-166d4ec31270" providerId="ADAL" clId="{AA64CCB5-5261-483B-AA18-3440E84F8210}" dt="2019-01-30T18:35:12.985" v="32" actId="1036"/>
          <ac:grpSpMkLst>
            <pc:docMk/>
            <pc:sldMk cId="3216875166" sldId="288"/>
            <ac:grpSpMk id="77" creationId="{F4B40EFE-2939-4CCB-9006-67D7BC7B13BB}"/>
          </ac:grpSpMkLst>
        </pc:grpChg>
        <pc:grpChg chg="mod">
          <ac:chgData name="Arjan Kloosterboer" userId="2ad558ca-fd78-493c-bd25-166d4ec31270" providerId="ADAL" clId="{AA64CCB5-5261-483B-AA18-3440E84F8210}" dt="2019-01-30T18:35:12.985" v="32" actId="1036"/>
          <ac:grpSpMkLst>
            <pc:docMk/>
            <pc:sldMk cId="3216875166" sldId="288"/>
            <ac:grpSpMk id="80" creationId="{CA8018B9-449E-49AC-98A3-1C6C75D03980}"/>
          </ac:grpSpMkLst>
        </pc:grpChg>
        <pc:grpChg chg="mod">
          <ac:chgData name="Arjan Kloosterboer" userId="2ad558ca-fd78-493c-bd25-166d4ec31270" providerId="ADAL" clId="{AA64CCB5-5261-483B-AA18-3440E84F8210}" dt="2019-01-30T18:35:12.985" v="32" actId="1036"/>
          <ac:grpSpMkLst>
            <pc:docMk/>
            <pc:sldMk cId="3216875166" sldId="288"/>
            <ac:grpSpMk id="83" creationId="{244C95F2-CDFA-4BB7-9487-875591ADD07A}"/>
          </ac:grpSpMkLst>
        </pc:grpChg>
        <pc:grpChg chg="mod">
          <ac:chgData name="Arjan Kloosterboer" userId="2ad558ca-fd78-493c-bd25-166d4ec31270" providerId="ADAL" clId="{AA64CCB5-5261-483B-AA18-3440E84F8210}" dt="2019-01-30T18:35:12.985" v="32" actId="1036"/>
          <ac:grpSpMkLst>
            <pc:docMk/>
            <pc:sldMk cId="3216875166" sldId="288"/>
            <ac:grpSpMk id="86" creationId="{9A6509C1-2B88-4109-8F50-1CDD7594C1C3}"/>
          </ac:grpSpMkLst>
        </pc:grpChg>
        <pc:grpChg chg="mod">
          <ac:chgData name="Arjan Kloosterboer" userId="2ad558ca-fd78-493c-bd25-166d4ec31270" providerId="ADAL" clId="{AA64CCB5-5261-483B-AA18-3440E84F8210}" dt="2019-01-30T18:35:12.985" v="32" actId="1036"/>
          <ac:grpSpMkLst>
            <pc:docMk/>
            <pc:sldMk cId="3216875166" sldId="288"/>
            <ac:grpSpMk id="89" creationId="{4754B9BA-9F7E-43D2-9049-6C1FF567F503}"/>
          </ac:grpSpMkLst>
        </pc:grpChg>
        <pc:grpChg chg="mod">
          <ac:chgData name="Arjan Kloosterboer" userId="2ad558ca-fd78-493c-bd25-166d4ec31270" providerId="ADAL" clId="{AA64CCB5-5261-483B-AA18-3440E84F8210}" dt="2019-01-30T18:35:12.985" v="32" actId="1036"/>
          <ac:grpSpMkLst>
            <pc:docMk/>
            <pc:sldMk cId="3216875166" sldId="288"/>
            <ac:grpSpMk id="93" creationId="{B679B505-2C6A-45C6-B179-4F04B3A05BE9}"/>
          </ac:grpSpMkLst>
        </pc:grpChg>
        <pc:grpChg chg="mod">
          <ac:chgData name="Arjan Kloosterboer" userId="2ad558ca-fd78-493c-bd25-166d4ec31270" providerId="ADAL" clId="{AA64CCB5-5261-483B-AA18-3440E84F8210}" dt="2019-01-30T18:35:12.985" v="32" actId="1036"/>
          <ac:grpSpMkLst>
            <pc:docMk/>
            <pc:sldMk cId="3216875166" sldId="288"/>
            <ac:grpSpMk id="99" creationId="{970F63AF-602D-47AD-8943-0069EA37AEED}"/>
          </ac:grpSpMkLst>
        </pc:grpChg>
        <pc:grpChg chg="mod">
          <ac:chgData name="Arjan Kloosterboer" userId="2ad558ca-fd78-493c-bd25-166d4ec31270" providerId="ADAL" clId="{AA64CCB5-5261-483B-AA18-3440E84F8210}" dt="2019-01-30T18:35:12.985" v="32" actId="1036"/>
          <ac:grpSpMkLst>
            <pc:docMk/>
            <pc:sldMk cId="3216875166" sldId="288"/>
            <ac:grpSpMk id="114" creationId="{DF76D60A-4FBC-4D7B-8950-D3D688477249}"/>
          </ac:grpSpMkLst>
        </pc:grpChg>
        <pc:picChg chg="mod">
          <ac:chgData name="Arjan Kloosterboer" userId="2ad558ca-fd78-493c-bd25-166d4ec31270" providerId="ADAL" clId="{AA64CCB5-5261-483B-AA18-3440E84F8210}" dt="2019-01-30T18:35:12.985" v="32" actId="1036"/>
          <ac:picMkLst>
            <pc:docMk/>
            <pc:sldMk cId="3216875166" sldId="288"/>
            <ac:picMk id="64" creationId="{D8E5202C-4D60-4F45-ADDC-9BC652FA1FFD}"/>
          </ac:picMkLst>
        </pc:picChg>
        <pc:picChg chg="mod">
          <ac:chgData name="Arjan Kloosterboer" userId="2ad558ca-fd78-493c-bd25-166d4ec31270" providerId="ADAL" clId="{AA64CCB5-5261-483B-AA18-3440E84F8210}" dt="2019-01-30T18:35:12.985" v="32" actId="1036"/>
          <ac:picMkLst>
            <pc:docMk/>
            <pc:sldMk cId="3216875166" sldId="288"/>
            <ac:picMk id="92" creationId="{21C31B56-9E37-4132-8680-A5FE570BF546}"/>
          </ac:picMkLst>
        </pc:picChg>
        <pc:cxnChg chg="mod">
          <ac:chgData name="Arjan Kloosterboer" userId="2ad558ca-fd78-493c-bd25-166d4ec31270" providerId="ADAL" clId="{AA64CCB5-5261-483B-AA18-3440E84F8210}" dt="2019-01-30T18:35:12.985" v="32" actId="1036"/>
          <ac:cxnSpMkLst>
            <pc:docMk/>
            <pc:sldMk cId="3216875166" sldId="288"/>
            <ac:cxnSpMk id="5" creationId="{00000000-0000-0000-0000-000000000000}"/>
          </ac:cxnSpMkLst>
        </pc:cxnChg>
        <pc:cxnChg chg="mod">
          <ac:chgData name="Arjan Kloosterboer" userId="2ad558ca-fd78-493c-bd25-166d4ec31270" providerId="ADAL" clId="{AA64CCB5-5261-483B-AA18-3440E84F8210}" dt="2019-01-30T18:35:12.985" v="32" actId="1036"/>
          <ac:cxnSpMkLst>
            <pc:docMk/>
            <pc:sldMk cId="3216875166" sldId="288"/>
            <ac:cxnSpMk id="108" creationId="{B30A0573-7541-4CDE-A09A-EB7AE95D7025}"/>
          </ac:cxnSpMkLst>
        </pc:cxnChg>
        <pc:cxnChg chg="mod">
          <ac:chgData name="Arjan Kloosterboer" userId="2ad558ca-fd78-493c-bd25-166d4ec31270" providerId="ADAL" clId="{AA64CCB5-5261-483B-AA18-3440E84F8210}" dt="2019-01-30T18:35:12.985" v="32" actId="1036"/>
          <ac:cxnSpMkLst>
            <pc:docMk/>
            <pc:sldMk cId="3216875166" sldId="288"/>
            <ac:cxnSpMk id="109" creationId="{8AD776E6-40FD-47A0-AFBB-0783131CAD4F}"/>
          </ac:cxnSpMkLst>
        </pc:cxnChg>
        <pc:cxnChg chg="mod">
          <ac:chgData name="Arjan Kloosterboer" userId="2ad558ca-fd78-493c-bd25-166d4ec31270" providerId="ADAL" clId="{AA64CCB5-5261-483B-AA18-3440E84F8210}" dt="2019-01-30T18:35:12.985" v="32" actId="1036"/>
          <ac:cxnSpMkLst>
            <pc:docMk/>
            <pc:sldMk cId="3216875166" sldId="288"/>
            <ac:cxnSpMk id="110" creationId="{20DCCF2D-D54E-4094-BA6B-951459FC1EBC}"/>
          </ac:cxnSpMkLst>
        </pc:cxnChg>
        <pc:cxnChg chg="mod">
          <ac:chgData name="Arjan Kloosterboer" userId="2ad558ca-fd78-493c-bd25-166d4ec31270" providerId="ADAL" clId="{AA64CCB5-5261-483B-AA18-3440E84F8210}" dt="2019-01-30T18:35:12.985" v="32" actId="1036"/>
          <ac:cxnSpMkLst>
            <pc:docMk/>
            <pc:sldMk cId="3216875166" sldId="288"/>
            <ac:cxnSpMk id="111" creationId="{03FD07AD-B0BB-44C6-8626-2C1F25262648}"/>
          </ac:cxnSpMkLst>
        </pc:cxnChg>
        <pc:cxnChg chg="mod">
          <ac:chgData name="Arjan Kloosterboer" userId="2ad558ca-fd78-493c-bd25-166d4ec31270" providerId="ADAL" clId="{AA64CCB5-5261-483B-AA18-3440E84F8210}" dt="2019-01-30T18:35:12.985" v="32" actId="1036"/>
          <ac:cxnSpMkLst>
            <pc:docMk/>
            <pc:sldMk cId="3216875166" sldId="288"/>
            <ac:cxnSpMk id="113" creationId="{6B6D62D1-D20A-42B0-8160-27522902E2E7}"/>
          </ac:cxnSpMkLst>
        </pc:cxnChg>
      </pc:sldChg>
      <pc:sldChg chg="modSp">
        <pc:chgData name="Arjan Kloosterboer" userId="2ad558ca-fd78-493c-bd25-166d4ec31270" providerId="ADAL" clId="{AA64CCB5-5261-483B-AA18-3440E84F8210}" dt="2019-01-30T18:34:35.425" v="10" actId="108"/>
        <pc:sldMkLst>
          <pc:docMk/>
          <pc:sldMk cId="2639254033" sldId="316"/>
        </pc:sldMkLst>
        <pc:spChg chg="mod">
          <ac:chgData name="Arjan Kloosterboer" userId="2ad558ca-fd78-493c-bd25-166d4ec31270" providerId="ADAL" clId="{AA64CCB5-5261-483B-AA18-3440E84F8210}" dt="2019-01-30T18:34:35.425" v="10" actId="108"/>
          <ac:spMkLst>
            <pc:docMk/>
            <pc:sldMk cId="2639254033" sldId="316"/>
            <ac:spMk id="6" creationId="{289FB8C4-E598-BB42-B807-CEC14C755A49}"/>
          </ac:spMkLst>
        </pc:spChg>
      </pc:sldChg>
      <pc:sldChg chg="del">
        <pc:chgData name="Arjan Kloosterboer" userId="2ad558ca-fd78-493c-bd25-166d4ec31270" providerId="ADAL" clId="{AA64CCB5-5261-483B-AA18-3440E84F8210}" dt="2019-01-30T18:29:04.470" v="2" actId="2696"/>
        <pc:sldMkLst>
          <pc:docMk/>
          <pc:sldMk cId="3807335536" sldId="317"/>
        </pc:sldMkLst>
      </pc:sldChg>
      <pc:sldChg chg="del">
        <pc:chgData name="Arjan Kloosterboer" userId="2ad558ca-fd78-493c-bd25-166d4ec31270" providerId="ADAL" clId="{AA64CCB5-5261-483B-AA18-3440E84F8210}" dt="2019-01-30T18:52:01.089" v="186" actId="2696"/>
        <pc:sldMkLst>
          <pc:docMk/>
          <pc:sldMk cId="3670632761" sldId="319"/>
        </pc:sldMkLst>
      </pc:sldChg>
      <pc:sldChg chg="modSp">
        <pc:chgData name="Arjan Kloosterboer" userId="2ad558ca-fd78-493c-bd25-166d4ec31270" providerId="ADAL" clId="{AA64CCB5-5261-483B-AA18-3440E84F8210}" dt="2019-01-30T18:34:44.292" v="11" actId="108"/>
        <pc:sldMkLst>
          <pc:docMk/>
          <pc:sldMk cId="519827941" sldId="321"/>
        </pc:sldMkLst>
        <pc:spChg chg="mod">
          <ac:chgData name="Arjan Kloosterboer" userId="2ad558ca-fd78-493c-bd25-166d4ec31270" providerId="ADAL" clId="{AA64CCB5-5261-483B-AA18-3440E84F8210}" dt="2019-01-30T18:34:44.292" v="11" actId="108"/>
          <ac:spMkLst>
            <pc:docMk/>
            <pc:sldMk cId="519827941" sldId="321"/>
            <ac:spMk id="2" creationId="{9BE37E9F-A11D-EF44-84A8-3EDA2DB2F63A}"/>
          </ac:spMkLst>
        </pc:spChg>
      </pc:sldChg>
      <pc:sldChg chg="modSp del">
        <pc:chgData name="Arjan Kloosterboer" userId="2ad558ca-fd78-493c-bd25-166d4ec31270" providerId="ADAL" clId="{AA64CCB5-5261-483B-AA18-3440E84F8210}" dt="2019-01-30T19:10:40.071" v="330" actId="2696"/>
        <pc:sldMkLst>
          <pc:docMk/>
          <pc:sldMk cId="1250660331" sldId="323"/>
        </pc:sldMkLst>
        <pc:spChg chg="mod">
          <ac:chgData name="Arjan Kloosterboer" userId="2ad558ca-fd78-493c-bd25-166d4ec31270" providerId="ADAL" clId="{AA64CCB5-5261-483B-AA18-3440E84F8210}" dt="2019-01-30T19:06:24.449" v="301" actId="6549"/>
          <ac:spMkLst>
            <pc:docMk/>
            <pc:sldMk cId="1250660331" sldId="323"/>
            <ac:spMk id="7" creationId="{914E5594-12B8-4F42-A3E3-C0DF58D268DB}"/>
          </ac:spMkLst>
        </pc:spChg>
      </pc:sldChg>
      <pc:sldChg chg="del">
        <pc:chgData name="Arjan Kloosterboer" userId="2ad558ca-fd78-493c-bd25-166d4ec31270" providerId="ADAL" clId="{AA64CCB5-5261-483B-AA18-3440E84F8210}" dt="2019-01-29T07:45:02.522" v="0" actId="2696"/>
        <pc:sldMkLst>
          <pc:docMk/>
          <pc:sldMk cId="2580171790" sldId="328"/>
        </pc:sldMkLst>
      </pc:sldChg>
      <pc:sldChg chg="modSp del">
        <pc:chgData name="Arjan Kloosterboer" userId="2ad558ca-fd78-493c-bd25-166d4ec31270" providerId="ADAL" clId="{AA64CCB5-5261-483B-AA18-3440E84F8210}" dt="2019-01-30T19:47:19.639" v="722" actId="2696"/>
        <pc:sldMkLst>
          <pc:docMk/>
          <pc:sldMk cId="1779998726" sldId="974"/>
        </pc:sldMkLst>
        <pc:spChg chg="mod">
          <ac:chgData name="Arjan Kloosterboer" userId="2ad558ca-fd78-493c-bd25-166d4ec31270" providerId="ADAL" clId="{AA64CCB5-5261-483B-AA18-3440E84F8210}" dt="2019-01-30T19:12:32.558" v="336"/>
          <ac:spMkLst>
            <pc:docMk/>
            <pc:sldMk cId="1779998726" sldId="974"/>
            <ac:spMk id="3" creationId="{A7F9E5C9-E659-D847-9900-39E0099994FF}"/>
          </ac:spMkLst>
        </pc:spChg>
      </pc:sldChg>
      <pc:sldChg chg="addSp delSp modSp add modAnim">
        <pc:chgData name="Arjan Kloosterboer" userId="2ad558ca-fd78-493c-bd25-166d4ec31270" providerId="ADAL" clId="{AA64CCB5-5261-483B-AA18-3440E84F8210}" dt="2019-01-30T19:09:48.022" v="329"/>
        <pc:sldMkLst>
          <pc:docMk/>
          <pc:sldMk cId="137758625" sldId="975"/>
        </pc:sldMkLst>
        <pc:spChg chg="mod">
          <ac:chgData name="Arjan Kloosterboer" userId="2ad558ca-fd78-493c-bd25-166d4ec31270" providerId="ADAL" clId="{AA64CCB5-5261-483B-AA18-3440E84F8210}" dt="2019-01-30T18:51:31.167" v="183" actId="1036"/>
          <ac:spMkLst>
            <pc:docMk/>
            <pc:sldMk cId="137758625" sldId="975"/>
            <ac:spMk id="2" creationId="{3508C539-BB83-4D8D-9D53-EDBCA5246CC4}"/>
          </ac:spMkLst>
        </pc:spChg>
        <pc:spChg chg="del">
          <ac:chgData name="Arjan Kloosterboer" userId="2ad558ca-fd78-493c-bd25-166d4ec31270" providerId="ADAL" clId="{AA64CCB5-5261-483B-AA18-3440E84F8210}" dt="2019-01-30T18:50:58.447" v="162" actId="478"/>
          <ac:spMkLst>
            <pc:docMk/>
            <pc:sldMk cId="137758625" sldId="975"/>
            <ac:spMk id="3" creationId="{90E8C24C-D8FA-4DDC-B730-568049FF8ECD}"/>
          </ac:spMkLst>
        </pc:spChg>
        <pc:spChg chg="del">
          <ac:chgData name="Arjan Kloosterboer" userId="2ad558ca-fd78-493c-bd25-166d4ec31270" providerId="ADAL" clId="{AA64CCB5-5261-483B-AA18-3440E84F8210}" dt="2019-01-30T18:44:10.827" v="137" actId="478"/>
          <ac:spMkLst>
            <pc:docMk/>
            <pc:sldMk cId="137758625" sldId="975"/>
            <ac:spMk id="5" creationId="{081595CC-8EC4-4F7F-9CB6-1874DE5CFBF5}"/>
          </ac:spMkLst>
        </pc:spChg>
        <pc:spChg chg="add del mod">
          <ac:chgData name="Arjan Kloosterboer" userId="2ad558ca-fd78-493c-bd25-166d4ec31270" providerId="ADAL" clId="{AA64CCB5-5261-483B-AA18-3440E84F8210}" dt="2019-01-30T18:46:24.950" v="156" actId="478"/>
          <ac:spMkLst>
            <pc:docMk/>
            <pc:sldMk cId="137758625" sldId="975"/>
            <ac:spMk id="6" creationId="{944CFFEF-912D-4454-8500-6B43D638BC39}"/>
          </ac:spMkLst>
        </pc:spChg>
        <pc:spChg chg="add mod">
          <ac:chgData name="Arjan Kloosterboer" userId="2ad558ca-fd78-493c-bd25-166d4ec31270" providerId="ADAL" clId="{AA64CCB5-5261-483B-AA18-3440E84F8210}" dt="2019-01-30T18:54:54.779" v="242" actId="207"/>
          <ac:spMkLst>
            <pc:docMk/>
            <pc:sldMk cId="137758625" sldId="975"/>
            <ac:spMk id="7" creationId="{B1CC53E2-0659-4591-9BA3-14272EAA3D46}"/>
          </ac:spMkLst>
        </pc:spChg>
        <pc:spChg chg="add mod">
          <ac:chgData name="Arjan Kloosterboer" userId="2ad558ca-fd78-493c-bd25-166d4ec31270" providerId="ADAL" clId="{AA64CCB5-5261-483B-AA18-3440E84F8210}" dt="2019-01-30T19:02:16.659" v="281" actId="207"/>
          <ac:spMkLst>
            <pc:docMk/>
            <pc:sldMk cId="137758625" sldId="975"/>
            <ac:spMk id="8" creationId="{4AE7085C-4316-42DA-B460-27EC6225E017}"/>
          </ac:spMkLst>
        </pc:spChg>
        <pc:spChg chg="add mod ord">
          <ac:chgData name="Arjan Kloosterboer" userId="2ad558ca-fd78-493c-bd25-166d4ec31270" providerId="ADAL" clId="{AA64CCB5-5261-483B-AA18-3440E84F8210}" dt="2019-01-30T18:54:20.236" v="215" actId="207"/>
          <ac:spMkLst>
            <pc:docMk/>
            <pc:sldMk cId="137758625" sldId="975"/>
            <ac:spMk id="9" creationId="{868E7050-38A3-4E77-B18D-EF6383A35E52}"/>
          </ac:spMkLst>
        </pc:spChg>
        <pc:spChg chg="add mod">
          <ac:chgData name="Arjan Kloosterboer" userId="2ad558ca-fd78-493c-bd25-166d4ec31270" providerId="ADAL" clId="{AA64CCB5-5261-483B-AA18-3440E84F8210}" dt="2019-01-30T19:05:35.791" v="299" actId="14100"/>
          <ac:spMkLst>
            <pc:docMk/>
            <pc:sldMk cId="137758625" sldId="975"/>
            <ac:spMk id="18" creationId="{980E74B0-E813-4C1D-8D77-C5B4AF863C99}"/>
          </ac:spMkLst>
        </pc:spChg>
        <pc:spChg chg="add mod">
          <ac:chgData name="Arjan Kloosterboer" userId="2ad558ca-fd78-493c-bd25-166d4ec31270" providerId="ADAL" clId="{AA64CCB5-5261-483B-AA18-3440E84F8210}" dt="2019-01-30T19:05:39.855" v="300" actId="14100"/>
          <ac:spMkLst>
            <pc:docMk/>
            <pc:sldMk cId="137758625" sldId="975"/>
            <ac:spMk id="19" creationId="{EE748F77-D451-4ED9-A12C-58313CB19007}"/>
          </ac:spMkLst>
        </pc:spChg>
        <pc:spChg chg="add mod">
          <ac:chgData name="Arjan Kloosterboer" userId="2ad558ca-fd78-493c-bd25-166d4ec31270" providerId="ADAL" clId="{AA64CCB5-5261-483B-AA18-3440E84F8210}" dt="2019-01-30T19:05:28.864" v="298" actId="14100"/>
          <ac:spMkLst>
            <pc:docMk/>
            <pc:sldMk cId="137758625" sldId="975"/>
            <ac:spMk id="20" creationId="{B5D942E9-38F9-431F-A413-613545266585}"/>
          </ac:spMkLst>
        </pc:spChg>
        <pc:spChg chg="add mod">
          <ac:chgData name="Arjan Kloosterboer" userId="2ad558ca-fd78-493c-bd25-166d4ec31270" providerId="ADAL" clId="{AA64CCB5-5261-483B-AA18-3440E84F8210}" dt="2019-01-30T19:08:33.054" v="323" actId="14100"/>
          <ac:spMkLst>
            <pc:docMk/>
            <pc:sldMk cId="137758625" sldId="975"/>
            <ac:spMk id="21" creationId="{A9AFA7D5-8AF2-4BB3-872C-7658E1E318DF}"/>
          </ac:spMkLst>
        </pc:spChg>
        <pc:cxnChg chg="add mod ord">
          <ac:chgData name="Arjan Kloosterboer" userId="2ad558ca-fd78-493c-bd25-166d4ec31270" providerId="ADAL" clId="{AA64CCB5-5261-483B-AA18-3440E84F8210}" dt="2019-01-30T18:53:33.914" v="189" actId="167"/>
          <ac:cxnSpMkLst>
            <pc:docMk/>
            <pc:sldMk cId="137758625" sldId="975"/>
            <ac:cxnSpMk id="11" creationId="{46E4E309-6B81-4B00-97D3-DEA351B16661}"/>
          </ac:cxnSpMkLst>
        </pc:cxnChg>
        <pc:cxnChg chg="add mod ord">
          <ac:chgData name="Arjan Kloosterboer" userId="2ad558ca-fd78-493c-bd25-166d4ec31270" providerId="ADAL" clId="{AA64CCB5-5261-483B-AA18-3440E84F8210}" dt="2019-01-30T18:55:51.878" v="246" actId="167"/>
          <ac:cxnSpMkLst>
            <pc:docMk/>
            <pc:sldMk cId="137758625" sldId="975"/>
            <ac:cxnSpMk id="12" creationId="{6C8FEDBF-7849-4881-BB03-DB798EF6C255}"/>
          </ac:cxnSpMkLst>
        </pc:cxnChg>
        <pc:cxnChg chg="add mod ord">
          <ac:chgData name="Arjan Kloosterboer" userId="2ad558ca-fd78-493c-bd25-166d4ec31270" providerId="ADAL" clId="{AA64CCB5-5261-483B-AA18-3440E84F8210}" dt="2019-01-30T18:56:37.677" v="252" actId="167"/>
          <ac:cxnSpMkLst>
            <pc:docMk/>
            <pc:sldMk cId="137758625" sldId="975"/>
            <ac:cxnSpMk id="14" creationId="{134E20D4-1F93-49A0-B8AB-6416A1900A85}"/>
          </ac:cxnSpMkLst>
        </pc:cxnChg>
      </pc:sldChg>
      <pc:sldChg chg="addSp delSp modSp add">
        <pc:chgData name="Arjan Kloosterboer" userId="2ad558ca-fd78-493c-bd25-166d4ec31270" providerId="ADAL" clId="{AA64CCB5-5261-483B-AA18-3440E84F8210}" dt="2019-01-30T19:47:02.952" v="721" actId="478"/>
        <pc:sldMkLst>
          <pc:docMk/>
          <pc:sldMk cId="3306984841" sldId="976"/>
        </pc:sldMkLst>
        <pc:spChg chg="mod">
          <ac:chgData name="Arjan Kloosterboer" userId="2ad558ca-fd78-493c-bd25-166d4ec31270" providerId="ADAL" clId="{AA64CCB5-5261-483B-AA18-3440E84F8210}" dt="2019-01-30T19:29:16.007" v="421" actId="1035"/>
          <ac:spMkLst>
            <pc:docMk/>
            <pc:sldMk cId="3306984841" sldId="976"/>
            <ac:spMk id="2" creationId="{704C9447-1D8F-492E-BF5F-F80BECF4E9DC}"/>
          </ac:spMkLst>
        </pc:spChg>
        <pc:spChg chg="del">
          <ac:chgData name="Arjan Kloosterboer" userId="2ad558ca-fd78-493c-bd25-166d4ec31270" providerId="ADAL" clId="{AA64CCB5-5261-483B-AA18-3440E84F8210}" dt="2019-01-30T19:47:02.952" v="721" actId="478"/>
          <ac:spMkLst>
            <pc:docMk/>
            <pc:sldMk cId="3306984841" sldId="976"/>
            <ac:spMk id="3" creationId="{C25C8C15-6C0E-4185-A358-12325C7C1FCE}"/>
          </ac:spMkLst>
        </pc:spChg>
        <pc:spChg chg="del mod">
          <ac:chgData name="Arjan Kloosterboer" userId="2ad558ca-fd78-493c-bd25-166d4ec31270" providerId="ADAL" clId="{AA64CCB5-5261-483B-AA18-3440E84F8210}" dt="2019-01-30T19:12:44.842" v="337" actId="478"/>
          <ac:spMkLst>
            <pc:docMk/>
            <pc:sldMk cId="3306984841" sldId="976"/>
            <ac:spMk id="5" creationId="{490D1562-6883-4692-9179-18A14E3815E3}"/>
          </ac:spMkLst>
        </pc:spChg>
        <pc:spChg chg="add del mod">
          <ac:chgData name="Arjan Kloosterboer" userId="2ad558ca-fd78-493c-bd25-166d4ec31270" providerId="ADAL" clId="{AA64CCB5-5261-483B-AA18-3440E84F8210}" dt="2019-01-30T19:16:14.296" v="341" actId="478"/>
          <ac:spMkLst>
            <pc:docMk/>
            <pc:sldMk cId="3306984841" sldId="976"/>
            <ac:spMk id="7" creationId="{3B658D07-76BE-403B-BFF2-3216147E53FD}"/>
          </ac:spMkLst>
        </pc:spChg>
        <pc:spChg chg="add mod">
          <ac:chgData name="Arjan Kloosterboer" userId="2ad558ca-fd78-493c-bd25-166d4ec31270" providerId="ADAL" clId="{AA64CCB5-5261-483B-AA18-3440E84F8210}" dt="2019-01-30T19:42:10.415" v="613" actId="1035"/>
          <ac:spMkLst>
            <pc:docMk/>
            <pc:sldMk cId="3306984841" sldId="976"/>
            <ac:spMk id="8" creationId="{1A599F89-629A-4FA1-B037-F67A04E14613}"/>
          </ac:spMkLst>
        </pc:spChg>
        <pc:spChg chg="add mod">
          <ac:chgData name="Arjan Kloosterboer" userId="2ad558ca-fd78-493c-bd25-166d4ec31270" providerId="ADAL" clId="{AA64CCB5-5261-483B-AA18-3440E84F8210}" dt="2019-01-30T19:42:17.803" v="622" actId="1035"/>
          <ac:spMkLst>
            <pc:docMk/>
            <pc:sldMk cId="3306984841" sldId="976"/>
            <ac:spMk id="9" creationId="{9873E1B9-8745-416A-A251-65402CE9E803}"/>
          </ac:spMkLst>
        </pc:spChg>
        <pc:spChg chg="add mod">
          <ac:chgData name="Arjan Kloosterboer" userId="2ad558ca-fd78-493c-bd25-166d4ec31270" providerId="ADAL" clId="{AA64CCB5-5261-483B-AA18-3440E84F8210}" dt="2019-01-30T19:42:28.110" v="641" actId="1035"/>
          <ac:spMkLst>
            <pc:docMk/>
            <pc:sldMk cId="3306984841" sldId="976"/>
            <ac:spMk id="10" creationId="{887C5F85-BFFB-4A50-AE96-5C9B997AE942}"/>
          </ac:spMkLst>
        </pc:spChg>
        <pc:spChg chg="add mod">
          <ac:chgData name="Arjan Kloosterboer" userId="2ad558ca-fd78-493c-bd25-166d4ec31270" providerId="ADAL" clId="{AA64CCB5-5261-483B-AA18-3440E84F8210}" dt="2019-01-30T19:46:15.170" v="719" actId="14100"/>
          <ac:spMkLst>
            <pc:docMk/>
            <pc:sldMk cId="3306984841" sldId="976"/>
            <ac:spMk id="11" creationId="{1D2A1EDB-F772-4798-9C2A-1D6FDD8213D4}"/>
          </ac:spMkLst>
        </pc:spChg>
        <pc:spChg chg="add mod ord">
          <ac:chgData name="Arjan Kloosterboer" userId="2ad558ca-fd78-493c-bd25-166d4ec31270" providerId="ADAL" clId="{AA64CCB5-5261-483B-AA18-3440E84F8210}" dt="2019-01-30T19:43:00.891" v="654" actId="14100"/>
          <ac:spMkLst>
            <pc:docMk/>
            <pc:sldMk cId="3306984841" sldId="976"/>
            <ac:spMk id="12" creationId="{4930034A-49F1-4614-ADE9-9C8C2E315154}"/>
          </ac:spMkLst>
        </pc:spChg>
        <pc:spChg chg="add mod">
          <ac:chgData name="Arjan Kloosterboer" userId="2ad558ca-fd78-493c-bd25-166d4ec31270" providerId="ADAL" clId="{AA64CCB5-5261-483B-AA18-3440E84F8210}" dt="2019-01-30T19:46:21.194" v="720" actId="14100"/>
          <ac:spMkLst>
            <pc:docMk/>
            <pc:sldMk cId="3306984841" sldId="976"/>
            <ac:spMk id="13" creationId="{9BACCD9D-816F-4F03-8507-452F66BDCAB7}"/>
          </ac:spMkLst>
        </pc:spChg>
        <pc:spChg chg="add mod">
          <ac:chgData name="Arjan Kloosterboer" userId="2ad558ca-fd78-493c-bd25-166d4ec31270" providerId="ADAL" clId="{AA64CCB5-5261-483B-AA18-3440E84F8210}" dt="2019-01-30T19:42:49.819" v="653" actId="14100"/>
          <ac:spMkLst>
            <pc:docMk/>
            <pc:sldMk cId="3306984841" sldId="976"/>
            <ac:spMk id="14" creationId="{2B7D0AB6-019F-4256-A242-B016008A99EF}"/>
          </ac:spMkLst>
        </pc:spChg>
        <pc:spChg chg="add mod">
          <ac:chgData name="Arjan Kloosterboer" userId="2ad558ca-fd78-493c-bd25-166d4ec31270" providerId="ADAL" clId="{AA64CCB5-5261-483B-AA18-3440E84F8210}" dt="2019-01-30T19:45:42.795" v="717" actId="1037"/>
          <ac:spMkLst>
            <pc:docMk/>
            <pc:sldMk cId="3306984841" sldId="976"/>
            <ac:spMk id="15" creationId="{2AC24694-39D4-4987-B8F5-C19245F0AF29}"/>
          </ac:spMkLst>
        </pc:spChg>
        <pc:spChg chg="add mod ord">
          <ac:chgData name="Arjan Kloosterboer" userId="2ad558ca-fd78-493c-bd25-166d4ec31270" providerId="ADAL" clId="{AA64CCB5-5261-483B-AA18-3440E84F8210}" dt="2019-01-30T19:45:42.795" v="717" actId="1037"/>
          <ac:spMkLst>
            <pc:docMk/>
            <pc:sldMk cId="3306984841" sldId="976"/>
            <ac:spMk id="16" creationId="{34266BBD-83FE-49B0-842B-BC871C0AF67E}"/>
          </ac:spMkLst>
        </pc:spChg>
      </pc:sldChg>
      <pc:sldChg chg="addSp delSp modSp add">
        <pc:chgData name="Arjan Kloosterboer" userId="2ad558ca-fd78-493c-bd25-166d4ec31270" providerId="ADAL" clId="{AA64CCB5-5261-483B-AA18-3440E84F8210}" dt="2019-01-30T20:28:12.420" v="778" actId="14100"/>
        <pc:sldMkLst>
          <pc:docMk/>
          <pc:sldMk cId="3347788194" sldId="977"/>
        </pc:sldMkLst>
        <pc:spChg chg="del">
          <ac:chgData name="Arjan Kloosterboer" userId="2ad558ca-fd78-493c-bd25-166d4ec31270" providerId="ADAL" clId="{AA64CCB5-5261-483B-AA18-3440E84F8210}" dt="2019-01-30T20:25:49.481" v="732" actId="478"/>
          <ac:spMkLst>
            <pc:docMk/>
            <pc:sldMk cId="3347788194" sldId="977"/>
            <ac:spMk id="2" creationId="{7D76ED45-EA85-41BC-A7BC-A78E41E9A0E0}"/>
          </ac:spMkLst>
        </pc:spChg>
        <pc:spChg chg="del">
          <ac:chgData name="Arjan Kloosterboer" userId="2ad558ca-fd78-493c-bd25-166d4ec31270" providerId="ADAL" clId="{AA64CCB5-5261-483B-AA18-3440E84F8210}" dt="2019-01-30T20:25:45.130" v="731" actId="478"/>
          <ac:spMkLst>
            <pc:docMk/>
            <pc:sldMk cId="3347788194" sldId="977"/>
            <ac:spMk id="5" creationId="{41E440C8-DEB5-4A15-A9A4-22BC7F97AE05}"/>
          </ac:spMkLst>
        </pc:spChg>
        <pc:picChg chg="add mod">
          <ac:chgData name="Arjan Kloosterboer" userId="2ad558ca-fd78-493c-bd25-166d4ec31270" providerId="ADAL" clId="{AA64CCB5-5261-483B-AA18-3440E84F8210}" dt="2019-01-30T20:28:12.420" v="778" actId="14100"/>
          <ac:picMkLst>
            <pc:docMk/>
            <pc:sldMk cId="3347788194" sldId="977"/>
            <ac:picMk id="6" creationId="{484094C4-830A-462F-97EC-A1C7F8787D83}"/>
          </ac:picMkLst>
        </pc:picChg>
      </pc:sldChg>
      <pc:sldChg chg="addSp delSp modSp add">
        <pc:chgData name="Arjan Kloosterboer" userId="2ad558ca-fd78-493c-bd25-166d4ec31270" providerId="ADAL" clId="{AA64CCB5-5261-483B-AA18-3440E84F8210}" dt="2019-01-30T20:32:17.292" v="788" actId="18131"/>
        <pc:sldMkLst>
          <pc:docMk/>
          <pc:sldMk cId="3528374194" sldId="978"/>
        </pc:sldMkLst>
        <pc:spChg chg="del">
          <ac:chgData name="Arjan Kloosterboer" userId="2ad558ca-fd78-493c-bd25-166d4ec31270" providerId="ADAL" clId="{AA64CCB5-5261-483B-AA18-3440E84F8210}" dt="2019-01-30T20:28:29.666" v="780" actId="478"/>
          <ac:spMkLst>
            <pc:docMk/>
            <pc:sldMk cId="3528374194" sldId="978"/>
            <ac:spMk id="2" creationId="{195C7227-600F-4864-A6D6-C00AEC4A46E6}"/>
          </ac:spMkLst>
        </pc:spChg>
        <pc:spChg chg="del">
          <ac:chgData name="Arjan Kloosterboer" userId="2ad558ca-fd78-493c-bd25-166d4ec31270" providerId="ADAL" clId="{AA64CCB5-5261-483B-AA18-3440E84F8210}" dt="2019-01-30T20:28:31.912" v="781" actId="478"/>
          <ac:spMkLst>
            <pc:docMk/>
            <pc:sldMk cId="3528374194" sldId="978"/>
            <ac:spMk id="5" creationId="{DD9E5911-DB30-4169-B72C-021C1BFF526B}"/>
          </ac:spMkLst>
        </pc:spChg>
        <pc:picChg chg="add mod modCrop">
          <ac:chgData name="Arjan Kloosterboer" userId="2ad558ca-fd78-493c-bd25-166d4ec31270" providerId="ADAL" clId="{AA64CCB5-5261-483B-AA18-3440E84F8210}" dt="2019-01-30T20:32:17.292" v="788" actId="18131"/>
          <ac:picMkLst>
            <pc:docMk/>
            <pc:sldMk cId="3528374194" sldId="978"/>
            <ac:picMk id="6" creationId="{9DEA79F3-B5D3-4A09-BD88-D59CE596EBE8}"/>
          </ac:picMkLst>
        </pc:picChg>
        <pc:picChg chg="add mod modCrop">
          <ac:chgData name="Arjan Kloosterboer" userId="2ad558ca-fd78-493c-bd25-166d4ec31270" providerId="ADAL" clId="{AA64CCB5-5261-483B-AA18-3440E84F8210}" dt="2019-01-30T20:32:07.413" v="787" actId="732"/>
          <ac:picMkLst>
            <pc:docMk/>
            <pc:sldMk cId="3528374194" sldId="978"/>
            <ac:picMk id="7" creationId="{0B3BA4C0-67E4-4EFB-B3C1-BBA0403164E9}"/>
          </ac:picMkLst>
        </pc:picChg>
      </pc:sldChg>
      <pc:sldChg chg="modSp add">
        <pc:chgData name="Arjan Kloosterboer" userId="2ad558ca-fd78-493c-bd25-166d4ec31270" providerId="ADAL" clId="{AA64CCB5-5261-483B-AA18-3440E84F8210}" dt="2019-01-30T22:16:50.720" v="940" actId="207"/>
        <pc:sldMkLst>
          <pc:docMk/>
          <pc:sldMk cId="303944440" sldId="979"/>
        </pc:sldMkLst>
        <pc:spChg chg="mod">
          <ac:chgData name="Arjan Kloosterboer" userId="2ad558ca-fd78-493c-bd25-166d4ec31270" providerId="ADAL" clId="{AA64CCB5-5261-483B-AA18-3440E84F8210}" dt="2019-01-30T20:33:18.774" v="805" actId="20577"/>
          <ac:spMkLst>
            <pc:docMk/>
            <pc:sldMk cId="303944440" sldId="979"/>
            <ac:spMk id="2" creationId="{6BF39EC3-8A8E-4990-A22D-3917C4B87EE3}"/>
          </ac:spMkLst>
        </pc:spChg>
        <pc:spChg chg="mod">
          <ac:chgData name="Arjan Kloosterboer" userId="2ad558ca-fd78-493c-bd25-166d4ec31270" providerId="ADAL" clId="{AA64CCB5-5261-483B-AA18-3440E84F8210}" dt="2019-01-30T22:16:50.720" v="940" actId="207"/>
          <ac:spMkLst>
            <pc:docMk/>
            <pc:sldMk cId="303944440" sldId="979"/>
            <ac:spMk id="5" creationId="{B945C326-CEDF-4063-8B38-5401150D71A2}"/>
          </ac:spMkLst>
        </pc:spChg>
      </pc:sldChg>
      <pc:sldMasterChg chg="delSldLayout">
        <pc:chgData name="Arjan Kloosterboer" userId="2ad558ca-fd78-493c-bd25-166d4ec31270" providerId="ADAL" clId="{AA64CCB5-5261-483B-AA18-3440E84F8210}" dt="2019-01-29T07:45:02.526" v="1" actId="2696"/>
        <pc:sldMasterMkLst>
          <pc:docMk/>
          <pc:sldMasterMk cId="4142678147" sldId="2147483688"/>
        </pc:sldMasterMkLst>
        <pc:sldLayoutChg chg="del">
          <pc:chgData name="Arjan Kloosterboer" userId="2ad558ca-fd78-493c-bd25-166d4ec31270" providerId="ADAL" clId="{AA64CCB5-5261-483B-AA18-3440E84F8210}" dt="2019-01-29T07:45:02.526" v="1" actId="2696"/>
          <pc:sldLayoutMkLst>
            <pc:docMk/>
            <pc:sldMasterMk cId="4142678147" sldId="2147483688"/>
            <pc:sldLayoutMk cId="3343525080" sldId="214748384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8DB60-9960-7E4E-BA4A-B29DFB46F3EE}" type="datetime1">
              <a:rPr lang="nl-NL" smtClean="0"/>
              <a:t>30-1-2019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0EAE8-FB6A-B847-B804-B8BC08416A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335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43F22-96A7-2946-9F02-228CB8E4306F}" type="datetime1">
              <a:rPr lang="nl-NL" smtClean="0"/>
              <a:t>30-1-2019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6D882-3718-4F40-87D5-7C3050DB7E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858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74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73637" cy="37290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Uitvoering van de Omgevingswet: waar gaat dat over? Drie </a:t>
            </a:r>
            <a:r>
              <a:rPr lang="nl-NL" dirty="0" err="1"/>
              <a:t>procesketens</a:t>
            </a:r>
            <a:r>
              <a:rPr lang="nl-NL" dirty="0"/>
              <a:t>. </a:t>
            </a:r>
          </a:p>
          <a:p>
            <a:r>
              <a:rPr lang="nl-NL" dirty="0"/>
              <a:t>Wat te archiveren? De uitvoering van deze processen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FC91-81AD-BF40-800C-E36E5DFB535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9918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92188" y="766763"/>
            <a:ext cx="5119687" cy="38401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Wie voeren die </a:t>
            </a:r>
            <a:r>
              <a:rPr lang="nl-NL" dirty="0" err="1"/>
              <a:t>procesketens</a:t>
            </a:r>
            <a:r>
              <a:rPr lang="nl-NL" dirty="0"/>
              <a:t> </a:t>
            </a:r>
            <a:r>
              <a:rPr lang="nl-NL" dirty="0" err="1"/>
              <a:t>cq</a:t>
            </a:r>
            <a:r>
              <a:rPr lang="nl-NL" dirty="0"/>
              <a:t>. de </a:t>
            </a:r>
            <a:r>
              <a:rPr lang="nl-NL" dirty="0" err="1"/>
              <a:t>Omgevngswet</a:t>
            </a:r>
            <a:r>
              <a:rPr lang="nl-NL" dirty="0"/>
              <a:t> uit? Diverse partijen, in samenwerking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1CD-2B30-4655-B66C-F92B41C98069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831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 maken we dat mogelijk? O.a. met vergaande digitale </a:t>
            </a:r>
            <a:r>
              <a:rPr lang="nl-NL" dirty="0" err="1"/>
              <a:t>informatievoorzining</a:t>
            </a:r>
            <a:r>
              <a:rPr lang="nl-NL" dirty="0"/>
              <a:t>, deels gezamenlijk en deels bij iedere ketenpartner.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6D882-3718-4F40-87D5-7C3050DB7ED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0055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73637" cy="37290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Centraal daarin staat de landelijke voorziening van het DSO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FC91-81AD-BF40-800C-E36E5DFB535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330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92188" y="766763"/>
            <a:ext cx="5119687" cy="38401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Wie voeren die </a:t>
            </a:r>
            <a:r>
              <a:rPr lang="nl-NL" dirty="0" err="1"/>
              <a:t>procesketens</a:t>
            </a:r>
            <a:r>
              <a:rPr lang="nl-NL" dirty="0"/>
              <a:t> </a:t>
            </a:r>
            <a:r>
              <a:rPr lang="nl-NL" dirty="0" err="1"/>
              <a:t>cq</a:t>
            </a:r>
            <a:r>
              <a:rPr lang="nl-NL" dirty="0"/>
              <a:t>. de </a:t>
            </a:r>
            <a:r>
              <a:rPr lang="nl-NL" dirty="0" err="1"/>
              <a:t>Omgevngswet</a:t>
            </a:r>
            <a:r>
              <a:rPr lang="nl-NL" dirty="0"/>
              <a:t> uit? Diverse partijen, in samenwerking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1CD-2B30-4655-B66C-F92B41C98069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823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92188" y="766763"/>
            <a:ext cx="5119687" cy="3840162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&gt; Wanneer is er sprake van een procesketen? Ook als initiatiefnemer met adviseur en belanghebbenden samenwerkt?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1CD-2B30-4655-B66C-F92B41C98069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8322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45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3424047"/>
            <a:ext cx="3878753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4767263" y="5402696"/>
            <a:ext cx="3878262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23" name="Rechthoek 22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032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t>30/1/19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42913" y="1811338"/>
            <a:ext cx="44537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5186363" y="1811338"/>
            <a:ext cx="3494087" cy="4300538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18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7726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-108520" y="-99392"/>
            <a:ext cx="504056" cy="69573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2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D8401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52883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D8401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7297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20000" y="1556792"/>
            <a:ext cx="3779992" cy="46707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60584" y="1556792"/>
            <a:ext cx="3733800" cy="46707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753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8181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808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14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g_geen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43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720000" y="332656"/>
            <a:ext cx="7704000" cy="783483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ekstvak 3"/>
          <p:cNvSpPr txBox="1"/>
          <p:nvPr userDrawn="1"/>
        </p:nvSpPr>
        <p:spPr>
          <a:xfrm>
            <a:off x="395536" y="6453336"/>
            <a:ext cx="579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60B70AD-B9C6-4DAC-9DC7-269D947549F7}" type="slidenum">
              <a:rPr lang="nl-NL" sz="1400" smtClean="0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‹nr.›</a:t>
            </a:fld>
            <a:endParaRPr lang="nl-NL" sz="1400" dirty="0">
              <a:solidFill>
                <a:schemeClr val="bg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3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somming 2col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t>30/1/19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9600" cy="4256088"/>
          </a:xfrm>
        </p:spPr>
        <p:txBody>
          <a:bodyPr numCol="2" spcCol="360000"/>
          <a:lstStyle>
            <a:lvl1pPr marL="285750" indent="-285750" algn="l"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742950" indent="-285750" algn="l">
              <a:buFont typeface="Arial"/>
              <a:buChar char="•"/>
              <a:defRPr/>
            </a:lvl2pPr>
            <a:lvl3pPr marL="1200150" indent="-285750" algn="l">
              <a:buFont typeface="Arial"/>
              <a:buChar char="•"/>
              <a:defRPr/>
            </a:lvl3pPr>
            <a:lvl4pPr marL="1657350" indent="-285750" algn="l">
              <a:buFont typeface="Arial"/>
              <a:buChar char="•"/>
              <a:defRPr/>
            </a:lvl4pPr>
            <a:lvl5pPr marL="2114550" indent="-285750" algn="l">
              <a:buFont typeface="Arial"/>
              <a:buChar char="•"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5168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62714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73975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0212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1219200"/>
            <a:ext cx="1828800" cy="5440363"/>
          </a:xfrm>
        </p:spPr>
        <p:txBody>
          <a:bodyPr vert="eaVert"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71600" y="1219200"/>
            <a:ext cx="5334000" cy="5440363"/>
          </a:xfrm>
        </p:spPr>
        <p:txBody>
          <a:bodyPr vert="eaVert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4880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t>30/1/19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8"/>
            <a:ext cx="9144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8223250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0467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t>30/1/19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50850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0850" y="1811338"/>
            <a:ext cx="82296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687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t>30/1/19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792644" y="1805082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3947060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575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3736302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F565-E116-0249-97A2-BDF505AB21A5}" type="datetime3">
              <a:rPr lang="nl-NL" smtClean="0"/>
              <a:t>30/1/19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2182862"/>
            <a:ext cx="3729952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4567238" y="1160462"/>
            <a:ext cx="4235017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876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5" y="1168400"/>
            <a:ext cx="6244648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3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t>30/1/19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5" y="5765367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7895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4" y="1168400"/>
            <a:ext cx="291955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3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t>30/1/19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5" y="5765367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4756727" y="1160463"/>
            <a:ext cx="2932546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521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263650"/>
            <a:ext cx="8367464" cy="293142"/>
          </a:xfrm>
          <a:noFill/>
        </p:spPr>
        <p:txBody>
          <a:bodyPr/>
          <a:lstStyle>
            <a:lvl1pPr>
              <a:defRPr sz="14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1000" y="1628800"/>
            <a:ext cx="8367464" cy="5040559"/>
          </a:xfrm>
        </p:spPr>
        <p:txBody>
          <a:bodyPr/>
          <a:lstStyle>
            <a:lvl1pPr marL="0" indent="0">
              <a:defRPr sz="1100"/>
            </a:lvl1pPr>
            <a:lvl2pPr marL="0" indent="0">
              <a:defRPr sz="1100"/>
            </a:lvl2pPr>
            <a:lvl3pPr marL="0" indent="0">
              <a:defRPr sz="1100"/>
            </a:lvl3pPr>
            <a:lvl4pPr marL="0" indent="0">
              <a:defRPr sz="1100"/>
            </a:lvl4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pic>
        <p:nvPicPr>
          <p:cNvPr id="6" name="Afbeelding 5" descr="RO_RWS_Aan de slag met_pos_RGB.eps">
            <a:extLst>
              <a:ext uri="{FF2B5EF4-FFF2-40B4-BE49-F238E27FC236}">
                <a16:creationId xmlns:a16="http://schemas.microsoft.com/office/drawing/2014/main" id="{79CF2F8B-34B4-43B7-9386-215A4BBEBF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0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3424047"/>
            <a:ext cx="3878753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4767263" y="5402696"/>
            <a:ext cx="3878262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23" name="Rechthoek 22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72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4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3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E17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1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2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0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-6256" y="6499852"/>
            <a:ext cx="9156512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0" y="6513084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pPr/>
              <a:t>30/1/19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01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188" y="828241"/>
            <a:ext cx="9156512" cy="5671610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2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0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0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30/1/19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3250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2219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30/1/19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3250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1648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30/1/19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42913" y="1811338"/>
            <a:ext cx="44537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5186363" y="1811338"/>
            <a:ext cx="3494087" cy="4300538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451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somming 2col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pPr/>
              <a:t>30/1/19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9600" cy="4256088"/>
          </a:xfrm>
        </p:spPr>
        <p:txBody>
          <a:bodyPr numCol="2" spcCol="360000"/>
          <a:lstStyle>
            <a:lvl1pPr marL="285750" indent="-285750" algn="l"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742950" indent="-285750" algn="l">
              <a:buFont typeface="Arial"/>
              <a:buChar char="•"/>
              <a:defRPr/>
            </a:lvl2pPr>
            <a:lvl3pPr marL="1200150" indent="-285750" algn="l">
              <a:buFont typeface="Arial"/>
              <a:buChar char="•"/>
              <a:defRPr/>
            </a:lvl3pPr>
            <a:lvl4pPr marL="1657350" indent="-285750" algn="l">
              <a:buFont typeface="Arial"/>
              <a:buChar char="•"/>
              <a:defRPr/>
            </a:lvl4pPr>
            <a:lvl5pPr marL="2114550" indent="-285750" algn="l">
              <a:buFont typeface="Arial"/>
              <a:buChar char="•"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7710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285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30/1/19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18"/>
            <a:ext cx="9144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8223250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927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30/1/19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50850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0850" y="1811338"/>
            <a:ext cx="82296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11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926E4-11B3-B64B-8EE4-687F3D5A2AC1}" type="datetime3">
              <a:rPr lang="nl-NL" smtClean="0"/>
              <a:pPr/>
              <a:t>30/1/19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792644" y="1805082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3947060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29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837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3736302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F565-E116-0249-97A2-BDF505AB21A5}" type="datetime3">
              <a:rPr lang="nl-NL" smtClean="0"/>
              <a:pPr/>
              <a:t>30/1/19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2182862"/>
            <a:ext cx="3729952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4567238" y="1160462"/>
            <a:ext cx="4235017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194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5" y="1168400"/>
            <a:ext cx="6244648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3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pPr/>
              <a:t>30/1/19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5" y="5765367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0070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4" y="1168400"/>
            <a:ext cx="291955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3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07B4-DD70-D045-8D0A-4EFC055441BF}" type="datetime3">
              <a:rPr lang="nl-NL" smtClean="0"/>
              <a:pPr/>
              <a:t>30/1/19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5" y="5765367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4756727" y="1160463"/>
            <a:ext cx="2932546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893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g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295999"/>
            <a:ext cx="8402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 err="1"/>
              <a:t>Klik</a:t>
            </a:r>
            <a:r>
              <a:rPr lang="nl-NL" noProof="0" dirty="0"/>
              <a:t> </a:t>
            </a:r>
            <a:r>
              <a:rPr lang="nl-NL" noProof="0" dirty="0" err="1"/>
              <a:t>om</a:t>
            </a:r>
            <a:r>
              <a:rPr lang="nl-NL" noProof="0" dirty="0"/>
              <a:t> </a:t>
            </a:r>
            <a:r>
              <a:rPr lang="nl-NL" noProof="0" dirty="0" err="1"/>
              <a:t>een</a:t>
            </a:r>
            <a:r>
              <a:rPr lang="nl-NL" noProof="0" dirty="0"/>
              <a:t> </a:t>
            </a:r>
            <a:r>
              <a:rPr lang="nl-NL" noProof="0" dirty="0" err="1"/>
              <a:t>titel</a:t>
            </a:r>
            <a:r>
              <a:rPr lang="nl-NL" noProof="0" dirty="0"/>
              <a:t> </a:t>
            </a:r>
            <a:r>
              <a:rPr lang="nl-NL" noProof="0" dirty="0" err="1"/>
              <a:t>te</a:t>
            </a:r>
            <a:r>
              <a:rPr lang="nl-NL" noProof="0" dirty="0"/>
              <a:t> </a:t>
            </a:r>
            <a:r>
              <a:rPr lang="nl-NL" noProof="0" dirty="0" err="1"/>
              <a:t>maken</a:t>
            </a:r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EED1-3B2D-4DF3-84FC-6A29FAA80043}" type="datetime4">
              <a:rPr lang="nl-NL" smtClean="0"/>
              <a:pPr/>
              <a:t>30 januari 2019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68313" y="2070000"/>
            <a:ext cx="8402400" cy="4140000"/>
          </a:xfrm>
        </p:spPr>
        <p:txBody>
          <a:bodyPr/>
          <a:lstStyle>
            <a:lvl4pPr marL="1274763" indent="-285750">
              <a:buFont typeface="Verdana" pitchFamily="34" charset="0"/>
              <a:buChar char="–"/>
              <a:defRPr sz="1800"/>
            </a:lvl4pPr>
            <a:lvl5pPr marL="1631950" indent="-285750">
              <a:buFont typeface="Verdana" pitchFamily="34" charset="0"/>
              <a:buChar char="»"/>
              <a:defRPr/>
            </a:lvl5pPr>
          </a:lstStyle>
          <a:p>
            <a:pPr lvl="0"/>
            <a:r>
              <a:rPr lang="nl-NL" noProof="0" dirty="0" err="1"/>
              <a:t>Klik</a:t>
            </a:r>
            <a:r>
              <a:rPr lang="nl-NL" noProof="0" dirty="0"/>
              <a:t> </a:t>
            </a:r>
            <a:r>
              <a:rPr lang="nl-NL" noProof="0" dirty="0" err="1"/>
              <a:t>om</a:t>
            </a:r>
            <a:r>
              <a:rPr lang="nl-NL" noProof="0" dirty="0"/>
              <a:t> de </a:t>
            </a:r>
            <a:r>
              <a:rPr lang="nl-NL" noProof="0" dirty="0" err="1"/>
              <a:t>modelstijlen</a:t>
            </a:r>
            <a:r>
              <a:rPr lang="nl-NL" noProof="0" dirty="0"/>
              <a:t> </a:t>
            </a:r>
            <a:r>
              <a:rPr lang="nl-NL" noProof="0" dirty="0" err="1"/>
              <a:t>te</a:t>
            </a:r>
            <a:r>
              <a:rPr lang="nl-NL" noProof="0" dirty="0"/>
              <a:t> </a:t>
            </a:r>
            <a:r>
              <a:rPr lang="nl-NL" noProof="0" dirty="0" err="1"/>
              <a:t>bewerken</a:t>
            </a:r>
            <a:endParaRPr lang="nl-NL" noProof="0" dirty="0"/>
          </a:p>
          <a:p>
            <a:pPr lvl="1"/>
            <a:r>
              <a:rPr lang="nl-NL" noProof="0" dirty="0" err="1"/>
              <a:t>Tweede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2"/>
            <a:r>
              <a:rPr lang="nl-NL" noProof="0" dirty="0" err="1"/>
              <a:t>Derde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3"/>
            <a:r>
              <a:rPr lang="nl-NL" noProof="0" dirty="0" err="1"/>
              <a:t>Vierde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4"/>
            <a:r>
              <a:rPr lang="nl-NL" noProof="0" dirty="0" err="1"/>
              <a:t>Vijfde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40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RNO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12-10-2017</a:t>
            </a:r>
          </a:p>
        </p:txBody>
      </p:sp>
    </p:spTree>
    <p:extLst>
      <p:ext uri="{BB962C8B-B14F-4D97-AF65-F5344CB8AC3E}">
        <p14:creationId xmlns:p14="http://schemas.microsoft.com/office/powerpoint/2010/main" val="354395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nl-NL" sz="7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10" y="3424050"/>
            <a:ext cx="3878753" cy="1550153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</a:defRPr>
            </a:lvl1pPr>
            <a:lvl2pPr marL="32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0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4767264" y="5402699"/>
            <a:ext cx="3878262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700">
                <a:solidFill>
                  <a:schemeClr val="bg1"/>
                </a:solidFill>
              </a:defRPr>
            </a:lvl1pPr>
            <a:lvl2pPr marL="326510" indent="0" algn="l">
              <a:buFontTx/>
              <a:buNone/>
              <a:defRPr sz="700">
                <a:solidFill>
                  <a:schemeClr val="bg1"/>
                </a:solidFill>
              </a:defRPr>
            </a:lvl2pPr>
            <a:lvl3pPr marL="653022" indent="0" algn="l">
              <a:buFontTx/>
              <a:buNone/>
              <a:defRPr sz="700">
                <a:solidFill>
                  <a:schemeClr val="bg1"/>
                </a:solidFill>
              </a:defRPr>
            </a:lvl3pPr>
            <a:lvl4pPr marL="979532" indent="0" algn="l">
              <a:buFontTx/>
              <a:buNone/>
              <a:defRPr sz="700">
                <a:solidFill>
                  <a:schemeClr val="bg1"/>
                </a:solidFill>
              </a:defRPr>
            </a:lvl4pPr>
            <a:lvl5pPr marL="1306042" indent="0" algn="l">
              <a:buFontTx/>
              <a:buNone/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23" name="Rechthoek 22"/>
          <p:cNvSpPr/>
          <p:nvPr/>
        </p:nvSpPr>
        <p:spPr>
          <a:xfrm>
            <a:off x="0" y="6506112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nl-NL" sz="7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0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nl-NL" sz="7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10" y="2413593"/>
            <a:ext cx="3878753" cy="1550153"/>
          </a:xfrm>
        </p:spPr>
        <p:txBody>
          <a:bodyPr>
            <a:normAutofit/>
          </a:bodyPr>
          <a:lstStyle>
            <a:lvl1pPr marL="204069" indent="-204069" algn="l">
              <a:buFont typeface="Arial"/>
              <a:buChar char="•"/>
              <a:defRPr sz="1300" baseline="0">
                <a:solidFill>
                  <a:srgbClr val="FFFFFF"/>
                </a:solidFill>
              </a:defRPr>
            </a:lvl1pPr>
            <a:lvl2pPr marL="32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0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506112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nl-NL" sz="7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8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E17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019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nl-NL" sz="7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10" y="2413593"/>
            <a:ext cx="3878753" cy="1550153"/>
          </a:xfrm>
        </p:spPr>
        <p:txBody>
          <a:bodyPr>
            <a:normAutofit/>
          </a:bodyPr>
          <a:lstStyle>
            <a:lvl1pPr marL="204069" indent="-204069" algn="l">
              <a:buFont typeface="Arial"/>
              <a:buChar char="•"/>
              <a:defRPr sz="1300" baseline="0">
                <a:solidFill>
                  <a:srgbClr val="FFFFFF"/>
                </a:solidFill>
              </a:defRPr>
            </a:lvl1pPr>
            <a:lvl2pPr marL="32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0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506112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nl-NL" sz="7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1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E17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nl-NL" sz="7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10" y="2413593"/>
            <a:ext cx="3878753" cy="1550153"/>
          </a:xfrm>
        </p:spPr>
        <p:txBody>
          <a:bodyPr>
            <a:normAutofit/>
          </a:bodyPr>
          <a:lstStyle>
            <a:lvl1pPr marL="204069" indent="-204069" algn="l">
              <a:buFont typeface="Arial"/>
              <a:buChar char="•"/>
              <a:defRPr sz="1300" baseline="0">
                <a:solidFill>
                  <a:srgbClr val="FFFFFF"/>
                </a:solidFill>
              </a:defRPr>
            </a:lvl1pPr>
            <a:lvl2pPr marL="32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0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506112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nl-NL" sz="7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0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10" y="2413593"/>
            <a:ext cx="3878753" cy="1550153"/>
          </a:xfrm>
        </p:spPr>
        <p:txBody>
          <a:bodyPr>
            <a:normAutofit/>
          </a:bodyPr>
          <a:lstStyle>
            <a:lvl1pPr marL="204069" indent="-204069" algn="l">
              <a:buFont typeface="Arial"/>
              <a:buChar char="•"/>
              <a:defRPr sz="1300" baseline="0">
                <a:solidFill>
                  <a:srgbClr val="275937"/>
                </a:solidFill>
              </a:defRPr>
            </a:lvl1pPr>
            <a:lvl2pPr marL="32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0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0" y="6506112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nl-NL" sz="7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5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3"/>
            <a:ext cx="8216178" cy="1550153"/>
          </a:xfrm>
        </p:spPr>
        <p:txBody>
          <a:bodyPr>
            <a:normAutofit/>
          </a:bodyPr>
          <a:lstStyle>
            <a:lvl1pPr marL="204069" indent="-204069" algn="l">
              <a:buFont typeface="Arial"/>
              <a:buChar char="•"/>
              <a:defRPr sz="1300" baseline="0">
                <a:solidFill>
                  <a:srgbClr val="275937"/>
                </a:solidFill>
              </a:defRPr>
            </a:lvl1pPr>
            <a:lvl2pPr marL="32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0"/>
            <a:ext cx="3045648" cy="898525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-6255" y="6499853"/>
            <a:ext cx="9156512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nl-NL" sz="780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6513087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nl-NL" sz="7800">
              <a:solidFill>
                <a:prstClr val="black"/>
              </a:solidFill>
            </a:endParaRP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12"/>
            <a:ext cx="2133600" cy="365125"/>
          </a:xfrm>
          <a:prstGeom prst="rect">
            <a:avLst/>
          </a:prstGeom>
        </p:spPr>
        <p:txBody>
          <a:bodyPr vert="horz" lIns="65306" tIns="32653" rIns="65306" bIns="32653" rtlCol="0" anchor="ctr"/>
          <a:lstStyle>
            <a:lvl1pPr algn="r">
              <a:defRPr sz="7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8"/>
            <a:ext cx="2895600" cy="365125"/>
          </a:xfrm>
          <a:prstGeom prst="rect">
            <a:avLst/>
          </a:prstGeom>
        </p:spPr>
        <p:txBody>
          <a:bodyPr vert="horz" lIns="65306" tIns="32653" rIns="65306" bIns="32653" rtlCol="0" anchor="ctr"/>
          <a:lstStyle>
            <a:lvl1pPr algn="l">
              <a:defRPr sz="7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9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190" y="828241"/>
            <a:ext cx="9156512" cy="5671610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nl-NL" sz="78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5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3"/>
            <a:ext cx="8216178" cy="1550153"/>
          </a:xfrm>
        </p:spPr>
        <p:txBody>
          <a:bodyPr>
            <a:normAutofit/>
          </a:bodyPr>
          <a:lstStyle>
            <a:lvl1pPr marL="204069" indent="-204069" algn="l">
              <a:buFont typeface="Arial"/>
              <a:buChar char="•"/>
              <a:defRPr sz="1300" baseline="0">
                <a:solidFill>
                  <a:srgbClr val="FFFFFF"/>
                </a:solidFill>
              </a:defRPr>
            </a:lvl1pPr>
            <a:lvl2pPr marL="32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0"/>
            <a:ext cx="3045648" cy="898525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0" y="6506112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nl-NL" sz="7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1" y="1811340"/>
            <a:ext cx="8223250" cy="4305685"/>
          </a:xfrm>
        </p:spPr>
        <p:txBody>
          <a:bodyPr>
            <a:normAutofit/>
          </a:bodyPr>
          <a:lstStyle>
            <a:lvl1pPr marL="0" indent="0">
              <a:lnSpc>
                <a:spcPts val="1713"/>
              </a:lnSpc>
              <a:buFontTx/>
              <a:buNone/>
              <a:defRPr sz="1100">
                <a:solidFill>
                  <a:srgbClr val="000000"/>
                </a:solidFill>
              </a:defRPr>
            </a:lvl1pPr>
            <a:lvl2pPr marL="326510" indent="0">
              <a:lnSpc>
                <a:spcPts val="1713"/>
              </a:lnSpc>
              <a:buFontTx/>
              <a:buNone/>
              <a:defRPr sz="1100">
                <a:solidFill>
                  <a:srgbClr val="000000"/>
                </a:solidFill>
              </a:defRPr>
            </a:lvl2pPr>
            <a:lvl3pPr marL="653022" indent="0">
              <a:lnSpc>
                <a:spcPts val="1713"/>
              </a:lnSpc>
              <a:buFontTx/>
              <a:buNone/>
              <a:defRPr sz="1100">
                <a:solidFill>
                  <a:srgbClr val="000000"/>
                </a:solidFill>
              </a:defRPr>
            </a:lvl3pPr>
            <a:lvl4pPr marL="979532" indent="0">
              <a:lnSpc>
                <a:spcPts val="1713"/>
              </a:lnSpc>
              <a:buFontTx/>
              <a:buNone/>
              <a:defRPr sz="1100">
                <a:solidFill>
                  <a:srgbClr val="000000"/>
                </a:solidFill>
              </a:defRPr>
            </a:lvl4pPr>
            <a:lvl5pPr marL="1306042" indent="0">
              <a:lnSpc>
                <a:spcPts val="1713"/>
              </a:lnSpc>
              <a:buFontTx/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5613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1" y="1811340"/>
            <a:ext cx="8223250" cy="4305685"/>
          </a:xfrm>
        </p:spPr>
        <p:txBody>
          <a:bodyPr>
            <a:normAutofit/>
          </a:bodyPr>
          <a:lstStyle>
            <a:lvl1pPr marL="204069" indent="-204069">
              <a:lnSpc>
                <a:spcPts val="1713"/>
              </a:lnSpc>
              <a:buFont typeface="Arial"/>
              <a:buChar char="•"/>
              <a:defRPr sz="1100">
                <a:solidFill>
                  <a:schemeClr val="tx1"/>
                </a:solidFill>
              </a:defRPr>
            </a:lvl1pPr>
            <a:lvl2pPr marL="326510" indent="0">
              <a:lnSpc>
                <a:spcPts val="1713"/>
              </a:lnSpc>
              <a:buFontTx/>
              <a:buNone/>
              <a:defRPr sz="1300"/>
            </a:lvl2pPr>
            <a:lvl3pPr marL="653022" indent="0">
              <a:lnSpc>
                <a:spcPts val="1713"/>
              </a:lnSpc>
              <a:buFontTx/>
              <a:buNone/>
              <a:defRPr sz="1300"/>
            </a:lvl3pPr>
            <a:lvl4pPr marL="979532" indent="0">
              <a:lnSpc>
                <a:spcPts val="1713"/>
              </a:lnSpc>
              <a:buFontTx/>
              <a:buNone/>
              <a:defRPr sz="1300"/>
            </a:lvl4pPr>
            <a:lvl5pPr marL="1306042" indent="0">
              <a:lnSpc>
                <a:spcPts val="1713"/>
              </a:lnSpc>
              <a:buFontTx/>
              <a:buNone/>
              <a:defRPr sz="13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5944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42916" y="1811340"/>
            <a:ext cx="4453799" cy="4305685"/>
          </a:xfrm>
        </p:spPr>
        <p:txBody>
          <a:bodyPr>
            <a:normAutofit/>
          </a:bodyPr>
          <a:lstStyle>
            <a:lvl1pPr marL="204069" indent="-204069">
              <a:lnSpc>
                <a:spcPts val="1713"/>
              </a:lnSpc>
              <a:buFont typeface="Arial"/>
              <a:buChar char="•"/>
              <a:defRPr sz="1100">
                <a:solidFill>
                  <a:schemeClr val="tx1"/>
                </a:solidFill>
              </a:defRPr>
            </a:lvl1pPr>
            <a:lvl2pPr marL="326510" indent="0">
              <a:lnSpc>
                <a:spcPts val="1713"/>
              </a:lnSpc>
              <a:buFontTx/>
              <a:buNone/>
              <a:defRPr sz="1300"/>
            </a:lvl2pPr>
            <a:lvl3pPr marL="653022" indent="0">
              <a:lnSpc>
                <a:spcPts val="1713"/>
              </a:lnSpc>
              <a:buFontTx/>
              <a:buNone/>
              <a:defRPr sz="1300"/>
            </a:lvl3pPr>
            <a:lvl4pPr marL="979532" indent="0">
              <a:lnSpc>
                <a:spcPts val="1713"/>
              </a:lnSpc>
              <a:buFontTx/>
              <a:buNone/>
              <a:defRPr sz="1300"/>
            </a:lvl4pPr>
            <a:lvl5pPr marL="1306042" indent="0">
              <a:lnSpc>
                <a:spcPts val="1713"/>
              </a:lnSpc>
              <a:buFontTx/>
              <a:buNone/>
              <a:defRPr sz="13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5186364" y="1811338"/>
            <a:ext cx="3494087" cy="4300538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7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psomming 2col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9600" cy="4256088"/>
          </a:xfrm>
        </p:spPr>
        <p:txBody>
          <a:bodyPr numCol="2" spcCol="257112"/>
          <a:lstStyle>
            <a:lvl1pPr marL="204069" indent="-204069" algn="l"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530579" indent="-204069" algn="l">
              <a:buFont typeface="Arial"/>
              <a:buChar char="•"/>
              <a:defRPr/>
            </a:lvl2pPr>
            <a:lvl3pPr marL="857091" indent="-204069" algn="l">
              <a:buFont typeface="Arial"/>
              <a:buChar char="•"/>
              <a:defRPr/>
            </a:lvl3pPr>
            <a:lvl4pPr marL="1183601" indent="-204069" algn="l">
              <a:buFont typeface="Arial"/>
              <a:buChar char="•"/>
              <a:defRPr/>
            </a:lvl4pPr>
            <a:lvl5pPr marL="1510113" indent="-204069" algn="l">
              <a:buFont typeface="Arial"/>
              <a:buChar char="•"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3338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22"/>
            <a:ext cx="9144000" cy="148604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3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8223250" cy="2743200"/>
          </a:xfrm>
        </p:spPr>
        <p:txBody>
          <a:bodyPr>
            <a:normAutofit/>
          </a:bodyPr>
          <a:lstStyle>
            <a:lvl1pPr marL="0" indent="0">
              <a:lnSpc>
                <a:spcPts val="1713"/>
              </a:lnSpc>
              <a:buFontTx/>
              <a:buNone/>
              <a:defRPr sz="1100">
                <a:solidFill>
                  <a:srgbClr val="000000"/>
                </a:solidFill>
              </a:defRPr>
            </a:lvl1pPr>
            <a:lvl2pPr marL="326510" indent="0">
              <a:lnSpc>
                <a:spcPts val="1713"/>
              </a:lnSpc>
              <a:buFontTx/>
              <a:buNone/>
              <a:defRPr sz="1100">
                <a:solidFill>
                  <a:srgbClr val="000000"/>
                </a:solidFill>
              </a:defRPr>
            </a:lvl2pPr>
            <a:lvl3pPr marL="653022" indent="0">
              <a:lnSpc>
                <a:spcPts val="1713"/>
              </a:lnSpc>
              <a:buFontTx/>
              <a:buNone/>
              <a:defRPr sz="1100">
                <a:solidFill>
                  <a:srgbClr val="000000"/>
                </a:solidFill>
              </a:defRPr>
            </a:lvl3pPr>
            <a:lvl4pPr marL="979532" indent="0">
              <a:lnSpc>
                <a:spcPts val="1713"/>
              </a:lnSpc>
              <a:buFontTx/>
              <a:buNone/>
              <a:defRPr sz="1100">
                <a:solidFill>
                  <a:srgbClr val="000000"/>
                </a:solidFill>
              </a:defRPr>
            </a:lvl4pPr>
            <a:lvl5pPr marL="1306042" indent="0">
              <a:lnSpc>
                <a:spcPts val="1713"/>
              </a:lnSpc>
              <a:buFontTx/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2716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8" y="2413590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82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50850" y="4078833"/>
            <a:ext cx="3890754" cy="205368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3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0850" y="1811341"/>
            <a:ext cx="8229600" cy="2073559"/>
          </a:xfrm>
        </p:spPr>
        <p:txBody>
          <a:bodyPr>
            <a:normAutofit/>
          </a:bodyPr>
          <a:lstStyle>
            <a:lvl1pPr marL="0" indent="0">
              <a:lnSpc>
                <a:spcPts val="1713"/>
              </a:lnSpc>
              <a:buFontTx/>
              <a:buNone/>
              <a:defRPr sz="1100">
                <a:solidFill>
                  <a:srgbClr val="000000"/>
                </a:solidFill>
              </a:defRPr>
            </a:lvl1pPr>
            <a:lvl2pPr marL="326510" indent="0">
              <a:lnSpc>
                <a:spcPts val="1713"/>
              </a:lnSpc>
              <a:buFontTx/>
              <a:buNone/>
              <a:defRPr sz="1100">
                <a:solidFill>
                  <a:srgbClr val="000000"/>
                </a:solidFill>
              </a:defRPr>
            </a:lvl2pPr>
            <a:lvl3pPr marL="653022" indent="0">
              <a:lnSpc>
                <a:spcPts val="1713"/>
              </a:lnSpc>
              <a:buFontTx/>
              <a:buNone/>
              <a:defRPr sz="1100">
                <a:solidFill>
                  <a:srgbClr val="000000"/>
                </a:solidFill>
              </a:defRPr>
            </a:lvl3pPr>
            <a:lvl4pPr marL="979532" indent="0">
              <a:lnSpc>
                <a:spcPts val="1713"/>
              </a:lnSpc>
              <a:buFontTx/>
              <a:buNone/>
              <a:defRPr sz="1100">
                <a:solidFill>
                  <a:srgbClr val="000000"/>
                </a:solidFill>
              </a:defRPr>
            </a:lvl4pPr>
            <a:lvl5pPr marL="1306042" indent="0">
              <a:lnSpc>
                <a:spcPts val="1713"/>
              </a:lnSpc>
              <a:buFontTx/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33"/>
            <a:ext cx="3890754" cy="205368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373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792644" y="1805086"/>
            <a:ext cx="3890754" cy="205368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3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1" y="1811342"/>
            <a:ext cx="3947060" cy="4321175"/>
          </a:xfrm>
        </p:spPr>
        <p:txBody>
          <a:bodyPr>
            <a:normAutofit/>
          </a:bodyPr>
          <a:lstStyle>
            <a:lvl1pPr marL="0" indent="0">
              <a:lnSpc>
                <a:spcPts val="1713"/>
              </a:lnSpc>
              <a:buFontTx/>
              <a:buNone/>
              <a:defRPr sz="1100">
                <a:solidFill>
                  <a:srgbClr val="000000"/>
                </a:solidFill>
              </a:defRPr>
            </a:lvl1pPr>
            <a:lvl2pPr marL="326510" indent="0">
              <a:lnSpc>
                <a:spcPts val="1713"/>
              </a:lnSpc>
              <a:buFontTx/>
              <a:buNone/>
              <a:defRPr sz="1100">
                <a:solidFill>
                  <a:srgbClr val="000000"/>
                </a:solidFill>
              </a:defRPr>
            </a:lvl2pPr>
            <a:lvl3pPr marL="653022" indent="0">
              <a:lnSpc>
                <a:spcPts val="1713"/>
              </a:lnSpc>
              <a:buFontTx/>
              <a:buNone/>
              <a:defRPr sz="1100">
                <a:solidFill>
                  <a:srgbClr val="000000"/>
                </a:solidFill>
              </a:defRPr>
            </a:lvl3pPr>
            <a:lvl4pPr marL="979532" indent="0">
              <a:lnSpc>
                <a:spcPts val="1713"/>
              </a:lnSpc>
              <a:buFontTx/>
              <a:buNone/>
              <a:defRPr sz="1100">
                <a:solidFill>
                  <a:srgbClr val="000000"/>
                </a:solidFill>
              </a:defRPr>
            </a:lvl4pPr>
            <a:lvl5pPr marL="1306042" indent="0">
              <a:lnSpc>
                <a:spcPts val="1713"/>
              </a:lnSpc>
              <a:buFontTx/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33"/>
            <a:ext cx="3890754" cy="2053685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324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1" y="1169393"/>
            <a:ext cx="3736302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1" y="2182862"/>
            <a:ext cx="3729952" cy="2743200"/>
          </a:xfrm>
        </p:spPr>
        <p:txBody>
          <a:bodyPr>
            <a:normAutofit/>
          </a:bodyPr>
          <a:lstStyle>
            <a:lvl1pPr marL="0" indent="0">
              <a:lnSpc>
                <a:spcPts val="1713"/>
              </a:lnSpc>
              <a:buFontTx/>
              <a:buNone/>
              <a:defRPr sz="1100">
                <a:solidFill>
                  <a:srgbClr val="000000"/>
                </a:solidFill>
              </a:defRPr>
            </a:lvl1pPr>
            <a:lvl2pPr marL="326510" indent="0">
              <a:lnSpc>
                <a:spcPts val="1713"/>
              </a:lnSpc>
              <a:buFontTx/>
              <a:buNone/>
              <a:defRPr sz="1100">
                <a:solidFill>
                  <a:srgbClr val="000000"/>
                </a:solidFill>
              </a:defRPr>
            </a:lvl2pPr>
            <a:lvl3pPr marL="653022" indent="0">
              <a:lnSpc>
                <a:spcPts val="1713"/>
              </a:lnSpc>
              <a:buFontTx/>
              <a:buNone/>
              <a:defRPr sz="1100">
                <a:solidFill>
                  <a:srgbClr val="000000"/>
                </a:solidFill>
              </a:defRPr>
            </a:lvl3pPr>
            <a:lvl4pPr marL="979532" indent="0">
              <a:lnSpc>
                <a:spcPts val="1713"/>
              </a:lnSpc>
              <a:buFontTx/>
              <a:buNone/>
              <a:defRPr sz="1100">
                <a:solidFill>
                  <a:srgbClr val="000000"/>
                </a:solidFill>
              </a:defRPr>
            </a:lvl4pPr>
            <a:lvl5pPr marL="1306042" indent="0">
              <a:lnSpc>
                <a:spcPts val="1713"/>
              </a:lnSpc>
              <a:buFontTx/>
              <a:buNone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4567239" y="1160465"/>
            <a:ext cx="4235017" cy="497205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27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7" y="1168400"/>
            <a:ext cx="6244648" cy="415925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6"/>
            <a:ext cx="6244070" cy="51933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8" y="5765369"/>
            <a:ext cx="6245225" cy="407987"/>
          </a:xfrm>
        </p:spPr>
        <p:txBody>
          <a:bodyPr>
            <a:noAutofit/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  <a:lvl2pPr algn="l">
              <a:defRPr sz="1000"/>
            </a:lvl2pPr>
            <a:lvl3pPr algn="l">
              <a:defRPr sz="1000"/>
            </a:lvl3pPr>
            <a:lvl4pPr algn="l">
              <a:defRPr sz="1000"/>
            </a:lvl4pPr>
            <a:lvl5pPr algn="l">
              <a:defRPr sz="10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4693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6" y="1168400"/>
            <a:ext cx="2919557" cy="415925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6"/>
            <a:ext cx="6244070" cy="51933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8" y="5765369"/>
            <a:ext cx="6245225" cy="407987"/>
          </a:xfrm>
        </p:spPr>
        <p:txBody>
          <a:bodyPr>
            <a:noAutofit/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  <a:lvl2pPr algn="l">
              <a:defRPr sz="1000"/>
            </a:lvl2pPr>
            <a:lvl3pPr algn="l">
              <a:defRPr sz="1000"/>
            </a:lvl3pPr>
            <a:lvl4pPr algn="l">
              <a:defRPr sz="1000"/>
            </a:lvl4pPr>
            <a:lvl5pPr algn="l">
              <a:defRPr sz="10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4756729" y="1160463"/>
            <a:ext cx="2932546" cy="415925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368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800" y="1263600"/>
            <a:ext cx="8419642" cy="5724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2800" y="1800000"/>
            <a:ext cx="4129200" cy="4273200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3600" y="1800000"/>
            <a:ext cx="4129200" cy="4273200"/>
          </a:xfrm>
        </p:spPr>
        <p:txBody>
          <a:bodyPr/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753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shpVoettekst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0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g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295999"/>
            <a:ext cx="8402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 err="1"/>
              <a:t>Klik</a:t>
            </a:r>
            <a:r>
              <a:rPr lang="nl-NL" noProof="0" dirty="0"/>
              <a:t> </a:t>
            </a:r>
            <a:r>
              <a:rPr lang="nl-NL" noProof="0" dirty="0" err="1"/>
              <a:t>om</a:t>
            </a:r>
            <a:r>
              <a:rPr lang="nl-NL" noProof="0" dirty="0"/>
              <a:t> </a:t>
            </a:r>
            <a:r>
              <a:rPr lang="nl-NL" noProof="0" dirty="0" err="1"/>
              <a:t>een</a:t>
            </a:r>
            <a:r>
              <a:rPr lang="nl-NL" noProof="0" dirty="0"/>
              <a:t> </a:t>
            </a:r>
            <a:r>
              <a:rPr lang="nl-NL" noProof="0" dirty="0" err="1"/>
              <a:t>titel</a:t>
            </a:r>
            <a:r>
              <a:rPr lang="nl-NL" noProof="0" dirty="0"/>
              <a:t> </a:t>
            </a:r>
            <a:r>
              <a:rPr lang="nl-NL" noProof="0" dirty="0" err="1"/>
              <a:t>te</a:t>
            </a:r>
            <a:r>
              <a:rPr lang="nl-NL" noProof="0" dirty="0"/>
              <a:t> </a:t>
            </a:r>
            <a:r>
              <a:rPr lang="nl-NL" noProof="0" dirty="0" err="1"/>
              <a:t>maken</a:t>
            </a:r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EED1-3B2D-4DF3-84FC-6A29FAA80043}" type="datetime4">
              <a:rPr lang="nl-NL" smtClean="0"/>
              <a:pPr/>
              <a:t>30 januari 2019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68313" y="2070000"/>
            <a:ext cx="8402400" cy="4140000"/>
          </a:xfrm>
        </p:spPr>
        <p:txBody>
          <a:bodyPr/>
          <a:lstStyle>
            <a:lvl4pPr marL="1274763" indent="-285750">
              <a:buFont typeface="Verdana" pitchFamily="34" charset="0"/>
              <a:buChar char="–"/>
              <a:defRPr sz="1800"/>
            </a:lvl4pPr>
            <a:lvl5pPr marL="1631950" indent="-285750">
              <a:buFont typeface="Verdana" pitchFamily="34" charset="0"/>
              <a:buChar char="»"/>
              <a:defRPr/>
            </a:lvl5pPr>
          </a:lstStyle>
          <a:p>
            <a:pPr lvl="0"/>
            <a:r>
              <a:rPr lang="nl-NL" noProof="0" dirty="0" err="1"/>
              <a:t>Klik</a:t>
            </a:r>
            <a:r>
              <a:rPr lang="nl-NL" noProof="0" dirty="0"/>
              <a:t> </a:t>
            </a:r>
            <a:r>
              <a:rPr lang="nl-NL" noProof="0" dirty="0" err="1"/>
              <a:t>om</a:t>
            </a:r>
            <a:r>
              <a:rPr lang="nl-NL" noProof="0" dirty="0"/>
              <a:t> de </a:t>
            </a:r>
            <a:r>
              <a:rPr lang="nl-NL" noProof="0" dirty="0" err="1"/>
              <a:t>modelstijlen</a:t>
            </a:r>
            <a:r>
              <a:rPr lang="nl-NL" noProof="0" dirty="0"/>
              <a:t> </a:t>
            </a:r>
            <a:r>
              <a:rPr lang="nl-NL" noProof="0" dirty="0" err="1"/>
              <a:t>te</a:t>
            </a:r>
            <a:r>
              <a:rPr lang="nl-NL" noProof="0" dirty="0"/>
              <a:t> </a:t>
            </a:r>
            <a:r>
              <a:rPr lang="nl-NL" noProof="0" dirty="0" err="1"/>
              <a:t>bewerken</a:t>
            </a:r>
            <a:endParaRPr lang="nl-NL" noProof="0" dirty="0"/>
          </a:p>
          <a:p>
            <a:pPr lvl="1"/>
            <a:r>
              <a:rPr lang="nl-NL" noProof="0" dirty="0" err="1"/>
              <a:t>Tweede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2"/>
            <a:r>
              <a:rPr lang="nl-NL" noProof="0" dirty="0" err="1"/>
              <a:t>Derde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3"/>
            <a:r>
              <a:rPr lang="nl-NL" noProof="0" dirty="0" err="1"/>
              <a:t>Vierde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4"/>
            <a:r>
              <a:rPr lang="nl-NL" noProof="0" dirty="0" err="1"/>
              <a:t>Vijfde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5046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9" y="3424049"/>
            <a:ext cx="3878753" cy="155015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&lt;naam&gt;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4767263" y="5402698"/>
            <a:ext cx="3878262" cy="931863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0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0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000">
                <a:solidFill>
                  <a:schemeClr val="bg1"/>
                </a:solidFill>
              </a:defRPr>
            </a:lvl4pPr>
            <a:lvl5pPr marL="1828800" indent="0" algn="l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&lt;versie&gt;</a:t>
            </a:r>
          </a:p>
        </p:txBody>
      </p:sp>
      <p:sp>
        <p:nvSpPr>
          <p:cNvPr id="23" name="Rechthoek 22"/>
          <p:cNvSpPr/>
          <p:nvPr userDrawn="1"/>
        </p:nvSpPr>
        <p:spPr>
          <a:xfrm>
            <a:off x="0" y="6506110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3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+ af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3987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9" y="2413592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10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5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2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0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-6256" y="6499852"/>
            <a:ext cx="9156512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0" y="6513084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t>30/1/19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913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9" y="2413592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10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3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4579430" y="890588"/>
            <a:ext cx="4577082" cy="5609264"/>
          </a:xfrm>
          <a:prstGeom prst="rect">
            <a:avLst/>
          </a:prstGeom>
          <a:solidFill>
            <a:srgbClr val="E17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9" y="2413592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10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oofdstuk + af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767108" y="1171764"/>
            <a:ext cx="4015134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767109" y="2413592"/>
            <a:ext cx="3878753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>
          <a:xfrm>
            <a:off x="-6256" y="890588"/>
            <a:ext cx="4585686" cy="560926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nl-NL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6506110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7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3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rgbClr val="275937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2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2759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-6256" y="6499852"/>
            <a:ext cx="9156512" cy="383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0" y="6513086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8B2320FC-3225-DE4D-874A-8DEE651BC571}" type="datetime3">
              <a:rPr lang="nl-NL" smtClean="0"/>
              <a:pPr/>
              <a:t>30/1/19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397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189" y="828241"/>
            <a:ext cx="9156512" cy="5671610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3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2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0" y="6506110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1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0BBA-5F40-3048-905F-0A48153D24CD}" type="datetime3">
              <a:rPr lang="nl-NL" smtClean="0"/>
              <a:pPr/>
              <a:t>30/1/19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1" y="1811338"/>
            <a:ext cx="8223250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5348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DDBB-F4D6-104C-8FFF-E663BC91ABCF}" type="datetime3">
              <a:rPr lang="nl-NL" smtClean="0"/>
              <a:pPr/>
              <a:t>30/1/19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1" y="1811338"/>
            <a:ext cx="8223250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1914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2197-C453-1743-9E19-62B5287B6E59}" type="datetime3">
              <a:rPr lang="nl-NL" smtClean="0"/>
              <a:pPr/>
              <a:t>30/1/19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42914" y="1811338"/>
            <a:ext cx="4453799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5186364" y="1811338"/>
            <a:ext cx="3494087" cy="4300538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72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somming 2col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B2CF-E674-8B42-9462-22DD6FBCC10C}" type="datetime3">
              <a:rPr lang="nl-NL" smtClean="0"/>
              <a:pPr/>
              <a:t>30/1/19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9600" cy="4256088"/>
          </a:xfrm>
        </p:spPr>
        <p:txBody>
          <a:bodyPr numCol="2" spcCol="360000"/>
          <a:lstStyle>
            <a:lvl1pPr marL="285750" indent="-285750" algn="l">
              <a:buFont typeface="Arial"/>
              <a:buChar char="•"/>
              <a:defRPr>
                <a:solidFill>
                  <a:schemeClr val="tx1"/>
                </a:solidFill>
              </a:defRPr>
            </a:lvl1pPr>
            <a:lvl2pPr marL="742950" indent="-285750" algn="l">
              <a:buFont typeface="Arial"/>
              <a:buChar char="•"/>
              <a:defRPr/>
            </a:lvl2pPr>
            <a:lvl3pPr marL="1200150" indent="-285750" algn="l">
              <a:buFont typeface="Arial"/>
              <a:buChar char="•"/>
              <a:defRPr/>
            </a:lvl3pPr>
            <a:lvl4pPr marL="1657350" indent="-285750" algn="l">
              <a:buFont typeface="Arial"/>
              <a:buChar char="•"/>
              <a:defRPr/>
            </a:lvl4pPr>
            <a:lvl5pPr marL="2114550" indent="-285750" algn="l">
              <a:buFont typeface="Arial"/>
              <a:buChar char="•"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1327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A74A-F678-424C-933A-98BE7B9C1AA5}" type="datetime3">
              <a:rPr lang="nl-NL" smtClean="0"/>
              <a:pPr/>
              <a:t>30/1/19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0" y="4779820"/>
            <a:ext cx="9144000" cy="148604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2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1811338"/>
            <a:ext cx="8223250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5236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_Hoofdstuk alle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188" y="828241"/>
            <a:ext cx="9156512" cy="5671610"/>
          </a:xfrm>
          <a:prstGeom prst="rect">
            <a:avLst/>
          </a:prstGeom>
          <a:solidFill>
            <a:srgbClr val="2759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2912" y="1171764"/>
            <a:ext cx="8216179" cy="1235234"/>
          </a:xfrm>
        </p:spPr>
        <p:txBody>
          <a:bodyPr anchor="t"/>
          <a:lstStyle>
            <a:lvl1pPr algn="l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&lt;hoofdstuk titel&gt;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2913" y="2413590"/>
            <a:ext cx="8216178" cy="1550153"/>
          </a:xfrm>
        </p:spPr>
        <p:txBody>
          <a:bodyPr>
            <a:normAutofit/>
          </a:bodyPr>
          <a:lstStyle>
            <a:lvl1pPr marL="285750" indent="-285750" algn="l">
              <a:buFont typeface="Arial"/>
              <a:buChar char="•"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&lt;inhoud hoofdstuk&gt;</a:t>
            </a:r>
          </a:p>
          <a:p>
            <a:endParaRPr lang="nl-NL" dirty="0"/>
          </a:p>
        </p:txBody>
      </p:sp>
      <p:pic>
        <p:nvPicPr>
          <p:cNvPr id="7" name="Afbeelding 6" descr="RO_RWS_Aan de slag met_pos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12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2x beeld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0F1B-4B96-AB46-A3A0-B9C6ADF6E091}" type="datetime3">
              <a:rPr lang="nl-NL" smtClean="0"/>
              <a:pPr/>
              <a:t>30/1/19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50850" y="4078831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2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0850" y="1811340"/>
            <a:ext cx="8229600" cy="2073559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31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19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+ 2x beeld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BD29-8B1F-C04C-B840-FEA79CB4DE02}" type="datetime3">
              <a:rPr lang="nl-NL" smtClean="0"/>
              <a:pPr/>
              <a:t>30/1/19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2"/>
          </p:nvPr>
        </p:nvSpPr>
        <p:spPr>
          <a:xfrm>
            <a:off x="4792644" y="1805084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0850" y="1169392"/>
            <a:ext cx="8229600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1" y="1811340"/>
            <a:ext cx="3947060" cy="432117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afbeelding 5"/>
          <p:cNvSpPr>
            <a:spLocks noGrp="1"/>
          </p:cNvSpPr>
          <p:nvPr>
            <p:ph type="pic" sz="quarter" idx="14"/>
          </p:nvPr>
        </p:nvSpPr>
        <p:spPr>
          <a:xfrm>
            <a:off x="4789696" y="4078831"/>
            <a:ext cx="3890754" cy="205368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903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850" y="1169392"/>
            <a:ext cx="3736302" cy="663123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B2E20-7EA5-A840-B4B4-E5A3C3A6C5E3}" type="datetime3">
              <a:rPr lang="nl-NL" smtClean="0"/>
              <a:pPr/>
              <a:t>30/1/19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457200" y="2182862"/>
            <a:ext cx="3729952" cy="27432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4567239" y="1160464"/>
            <a:ext cx="4235017" cy="497205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846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6" y="1168400"/>
            <a:ext cx="6244648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5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46AD-5AE6-8044-A0AA-CBC8A8F81D6A}" type="datetime3">
              <a:rPr lang="nl-NL" smtClean="0"/>
              <a:pPr/>
              <a:t>30/1/19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6" y="5765369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937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1444625" y="1168400"/>
            <a:ext cx="2919557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5203" y="5384245"/>
            <a:ext cx="6244070" cy="51933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1193-B985-8343-B731-A66AE2FDB747}" type="datetime3">
              <a:rPr lang="nl-NL" smtClean="0"/>
              <a:pPr/>
              <a:t>30/1/19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2"/>
          </p:nvPr>
        </p:nvSpPr>
        <p:spPr>
          <a:xfrm>
            <a:off x="1444626" y="5765369"/>
            <a:ext cx="6245225" cy="407987"/>
          </a:xfrm>
        </p:spPr>
        <p:txBody>
          <a:bodyPr>
            <a:noAutofit/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4756728" y="1160463"/>
            <a:ext cx="2932546" cy="4159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756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g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295999"/>
            <a:ext cx="8402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dirty="0" err="1"/>
              <a:t>Klik</a:t>
            </a:r>
            <a:r>
              <a:rPr lang="nl-NL" noProof="0" dirty="0"/>
              <a:t> </a:t>
            </a:r>
            <a:r>
              <a:rPr lang="nl-NL" noProof="0" dirty="0" err="1"/>
              <a:t>om</a:t>
            </a:r>
            <a:r>
              <a:rPr lang="nl-NL" noProof="0" dirty="0"/>
              <a:t> </a:t>
            </a:r>
            <a:r>
              <a:rPr lang="nl-NL" noProof="0" dirty="0" err="1"/>
              <a:t>een</a:t>
            </a:r>
            <a:r>
              <a:rPr lang="nl-NL" noProof="0" dirty="0"/>
              <a:t> </a:t>
            </a:r>
            <a:r>
              <a:rPr lang="nl-NL" noProof="0" dirty="0" err="1"/>
              <a:t>titel</a:t>
            </a:r>
            <a:r>
              <a:rPr lang="nl-NL" noProof="0" dirty="0"/>
              <a:t> </a:t>
            </a:r>
            <a:r>
              <a:rPr lang="nl-NL" noProof="0" dirty="0" err="1"/>
              <a:t>te</a:t>
            </a:r>
            <a:r>
              <a:rPr lang="nl-NL" noProof="0" dirty="0"/>
              <a:t> </a:t>
            </a:r>
            <a:r>
              <a:rPr lang="nl-NL" noProof="0" dirty="0" err="1"/>
              <a:t>maken</a:t>
            </a:r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31B1-3CA1-1049-BE70-05C8239BDE78}" type="datetime3">
              <a:rPr lang="nl-NL" smtClean="0"/>
              <a:pPr/>
              <a:t>30/1/19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68313" y="2070000"/>
            <a:ext cx="8402400" cy="4140000"/>
          </a:xfrm>
        </p:spPr>
        <p:txBody>
          <a:bodyPr/>
          <a:lstStyle>
            <a:lvl4pPr marL="1274763" indent="-285750">
              <a:buFont typeface="Verdana" pitchFamily="34" charset="0"/>
              <a:buChar char="–"/>
              <a:defRPr sz="1800"/>
            </a:lvl4pPr>
            <a:lvl5pPr marL="1631950" indent="-285750">
              <a:buFont typeface="Verdana" pitchFamily="34" charset="0"/>
              <a:buChar char="»"/>
              <a:defRPr/>
            </a:lvl5pPr>
          </a:lstStyle>
          <a:p>
            <a:pPr lvl="0"/>
            <a:r>
              <a:rPr lang="nl-NL" noProof="0" dirty="0" err="1"/>
              <a:t>Klik</a:t>
            </a:r>
            <a:r>
              <a:rPr lang="nl-NL" noProof="0" dirty="0"/>
              <a:t> </a:t>
            </a:r>
            <a:r>
              <a:rPr lang="nl-NL" noProof="0" dirty="0" err="1"/>
              <a:t>om</a:t>
            </a:r>
            <a:r>
              <a:rPr lang="nl-NL" noProof="0" dirty="0"/>
              <a:t> de </a:t>
            </a:r>
            <a:r>
              <a:rPr lang="nl-NL" noProof="0" dirty="0" err="1"/>
              <a:t>modelstijlen</a:t>
            </a:r>
            <a:r>
              <a:rPr lang="nl-NL" noProof="0" dirty="0"/>
              <a:t> </a:t>
            </a:r>
            <a:r>
              <a:rPr lang="nl-NL" noProof="0" dirty="0" err="1"/>
              <a:t>te</a:t>
            </a:r>
            <a:r>
              <a:rPr lang="nl-NL" noProof="0" dirty="0"/>
              <a:t> </a:t>
            </a:r>
            <a:r>
              <a:rPr lang="nl-NL" noProof="0" dirty="0" err="1"/>
              <a:t>bewerken</a:t>
            </a:r>
            <a:endParaRPr lang="nl-NL" noProof="0" dirty="0"/>
          </a:p>
          <a:p>
            <a:pPr lvl="1"/>
            <a:r>
              <a:rPr lang="nl-NL" noProof="0" dirty="0" err="1"/>
              <a:t>Tweede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2"/>
            <a:r>
              <a:rPr lang="nl-NL" noProof="0" dirty="0" err="1"/>
              <a:t>Derde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3"/>
            <a:r>
              <a:rPr lang="nl-NL" noProof="0" dirty="0" err="1"/>
              <a:t>Vierde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  <a:p>
            <a:pPr lvl="4"/>
            <a:r>
              <a:rPr lang="nl-NL" noProof="0" dirty="0" err="1"/>
              <a:t>Vijfde</a:t>
            </a:r>
            <a:r>
              <a:rPr lang="nl-NL" noProof="0" dirty="0"/>
              <a:t> </a:t>
            </a:r>
            <a:r>
              <a:rPr lang="nl-NL" noProof="0" dirty="0" err="1"/>
              <a:t>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950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844825"/>
            <a:ext cx="6629400" cy="1470025"/>
          </a:xfrm>
        </p:spPr>
        <p:txBody>
          <a:bodyPr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het opmaakprofiel te bewerken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24464" y="3886200"/>
            <a:ext cx="2476536" cy="1752600"/>
          </a:xfrm>
        </p:spPr>
        <p:txBody>
          <a:bodyPr/>
          <a:lstStyle>
            <a:lvl1pPr marL="0" indent="0">
              <a:defRPr sz="135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2" name="Rechthoek 1"/>
          <p:cNvSpPr/>
          <p:nvPr userDrawn="1"/>
        </p:nvSpPr>
        <p:spPr bwMode="auto">
          <a:xfrm>
            <a:off x="467544" y="188640"/>
            <a:ext cx="5328592" cy="1152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2514600" y="639763"/>
            <a:ext cx="279595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nl-NL" sz="900" b="1" dirty="0">
                <a:solidFill>
                  <a:srgbClr val="009EE0"/>
                </a:solidFill>
              </a:rPr>
              <a:t>Vereniging van Nederlandse Gemeenten</a:t>
            </a:r>
          </a:p>
        </p:txBody>
      </p:sp>
      <p:grpSp>
        <p:nvGrpSpPr>
          <p:cNvPr id="294" name="Group 2194"/>
          <p:cNvGrpSpPr>
            <a:grpSpLocks noChangeAspect="1"/>
          </p:cNvGrpSpPr>
          <p:nvPr userDrawn="1"/>
        </p:nvGrpSpPr>
        <p:grpSpPr>
          <a:xfrm>
            <a:off x="587388" y="4568085"/>
            <a:ext cx="528228" cy="1093163"/>
            <a:chOff x="3009900" y="3035302"/>
            <a:chExt cx="700617" cy="1449917"/>
          </a:xfrm>
        </p:grpSpPr>
        <p:sp>
          <p:nvSpPr>
            <p:cNvPr id="295" name="Freeform 246"/>
            <p:cNvSpPr>
              <a:spLocks/>
            </p:cNvSpPr>
            <p:nvPr/>
          </p:nvSpPr>
          <p:spPr bwMode="auto">
            <a:xfrm>
              <a:off x="3009900" y="3035302"/>
              <a:ext cx="700617" cy="1077383"/>
            </a:xfrm>
            <a:custGeom>
              <a:avLst/>
              <a:gdLst>
                <a:gd name="T0" fmla="*/ 236 w 327"/>
                <a:gd name="T1" fmla="*/ 100 h 503"/>
                <a:gd name="T2" fmla="*/ 174 w 327"/>
                <a:gd name="T3" fmla="*/ 20 h 503"/>
                <a:gd name="T4" fmla="*/ 113 w 327"/>
                <a:gd name="T5" fmla="*/ 55 h 503"/>
                <a:gd name="T6" fmla="*/ 23 w 327"/>
                <a:gd name="T7" fmla="*/ 341 h 503"/>
                <a:gd name="T8" fmla="*/ 156 w 327"/>
                <a:gd name="T9" fmla="*/ 490 h 503"/>
                <a:gd name="T10" fmla="*/ 272 w 327"/>
                <a:gd name="T11" fmla="*/ 454 h 503"/>
                <a:gd name="T12" fmla="*/ 317 w 327"/>
                <a:gd name="T13" fmla="*/ 352 h 503"/>
                <a:gd name="T14" fmla="*/ 236 w 327"/>
                <a:gd name="T15" fmla="*/ 10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503">
                  <a:moveTo>
                    <a:pt x="236" y="100"/>
                  </a:moveTo>
                  <a:cubicBezTo>
                    <a:pt x="220" y="71"/>
                    <a:pt x="201" y="40"/>
                    <a:pt x="174" y="20"/>
                  </a:cubicBezTo>
                  <a:cubicBezTo>
                    <a:pt x="146" y="0"/>
                    <a:pt x="127" y="35"/>
                    <a:pt x="113" y="55"/>
                  </a:cubicBezTo>
                  <a:cubicBezTo>
                    <a:pt x="55" y="140"/>
                    <a:pt x="0" y="234"/>
                    <a:pt x="23" y="341"/>
                  </a:cubicBezTo>
                  <a:cubicBezTo>
                    <a:pt x="35" y="401"/>
                    <a:pt x="79" y="503"/>
                    <a:pt x="156" y="490"/>
                  </a:cubicBezTo>
                  <a:cubicBezTo>
                    <a:pt x="200" y="492"/>
                    <a:pt x="238" y="485"/>
                    <a:pt x="272" y="454"/>
                  </a:cubicBezTo>
                  <a:cubicBezTo>
                    <a:pt x="300" y="427"/>
                    <a:pt x="313" y="389"/>
                    <a:pt x="317" y="352"/>
                  </a:cubicBezTo>
                  <a:cubicBezTo>
                    <a:pt x="327" y="263"/>
                    <a:pt x="279" y="174"/>
                    <a:pt x="236" y="10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6" name="Freeform 247"/>
            <p:cNvSpPr>
              <a:spLocks/>
            </p:cNvSpPr>
            <p:nvPr/>
          </p:nvSpPr>
          <p:spPr bwMode="auto">
            <a:xfrm>
              <a:off x="3285067" y="3524252"/>
              <a:ext cx="152400" cy="960967"/>
            </a:xfrm>
            <a:custGeom>
              <a:avLst/>
              <a:gdLst>
                <a:gd name="T0" fmla="*/ 56 w 71"/>
                <a:gd name="T1" fmla="*/ 293 h 449"/>
                <a:gd name="T2" fmla="*/ 37 w 71"/>
                <a:gd name="T3" fmla="*/ 4 h 449"/>
                <a:gd name="T4" fmla="*/ 31 w 71"/>
                <a:gd name="T5" fmla="*/ 1 h 449"/>
                <a:gd name="T6" fmla="*/ 29 w 71"/>
                <a:gd name="T7" fmla="*/ 3 h 449"/>
                <a:gd name="T8" fmla="*/ 9 w 71"/>
                <a:gd name="T9" fmla="*/ 307 h 449"/>
                <a:gd name="T10" fmla="*/ 7 w 71"/>
                <a:gd name="T11" fmla="*/ 406 h 449"/>
                <a:gd name="T12" fmla="*/ 35 w 71"/>
                <a:gd name="T13" fmla="*/ 447 h 449"/>
                <a:gd name="T14" fmla="*/ 67 w 71"/>
                <a:gd name="T15" fmla="*/ 402 h 449"/>
                <a:gd name="T16" fmla="*/ 56 w 71"/>
                <a:gd name="T17" fmla="*/ 293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49">
                  <a:moveTo>
                    <a:pt x="56" y="293"/>
                  </a:moveTo>
                  <a:cubicBezTo>
                    <a:pt x="48" y="197"/>
                    <a:pt x="28" y="100"/>
                    <a:pt x="37" y="4"/>
                  </a:cubicBezTo>
                  <a:cubicBezTo>
                    <a:pt x="37" y="1"/>
                    <a:pt x="33" y="0"/>
                    <a:pt x="31" y="1"/>
                  </a:cubicBezTo>
                  <a:cubicBezTo>
                    <a:pt x="30" y="1"/>
                    <a:pt x="29" y="2"/>
                    <a:pt x="29" y="3"/>
                  </a:cubicBezTo>
                  <a:cubicBezTo>
                    <a:pt x="21" y="104"/>
                    <a:pt x="17" y="206"/>
                    <a:pt x="9" y="307"/>
                  </a:cubicBezTo>
                  <a:cubicBezTo>
                    <a:pt x="6" y="340"/>
                    <a:pt x="0" y="374"/>
                    <a:pt x="7" y="406"/>
                  </a:cubicBezTo>
                  <a:cubicBezTo>
                    <a:pt x="10" y="421"/>
                    <a:pt x="17" y="445"/>
                    <a:pt x="35" y="447"/>
                  </a:cubicBezTo>
                  <a:cubicBezTo>
                    <a:pt x="56" y="449"/>
                    <a:pt x="65" y="417"/>
                    <a:pt x="67" y="402"/>
                  </a:cubicBezTo>
                  <a:cubicBezTo>
                    <a:pt x="71" y="367"/>
                    <a:pt x="59" y="328"/>
                    <a:pt x="56" y="293"/>
                  </a:cubicBezTo>
                </a:path>
              </a:pathLst>
            </a:custGeom>
            <a:solidFill>
              <a:srgbClr val="7D4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8" name="Vrije vorm 7"/>
          <p:cNvSpPr/>
          <p:nvPr userDrawn="1"/>
        </p:nvSpPr>
        <p:spPr bwMode="auto">
          <a:xfrm>
            <a:off x="656515" y="5615629"/>
            <a:ext cx="6147735" cy="549675"/>
          </a:xfrm>
          <a:custGeom>
            <a:avLst/>
            <a:gdLst>
              <a:gd name="connsiteX0" fmla="*/ 0 w 6147735"/>
              <a:gd name="connsiteY0" fmla="*/ 0 h 549674"/>
              <a:gd name="connsiteX1" fmla="*/ 6147735 w 6147735"/>
              <a:gd name="connsiteY1" fmla="*/ 0 h 549674"/>
              <a:gd name="connsiteX2" fmla="*/ 6066202 w 6147735"/>
              <a:gd name="connsiteY2" fmla="*/ 30709 h 549674"/>
              <a:gd name="connsiteX3" fmla="*/ 3071817 w 6147735"/>
              <a:gd name="connsiteY3" fmla="*/ 549674 h 549674"/>
              <a:gd name="connsiteX4" fmla="*/ 205421 w 6147735"/>
              <a:gd name="connsiteY4" fmla="*/ 75568 h 54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7735" h="549674">
                <a:moveTo>
                  <a:pt x="0" y="0"/>
                </a:moveTo>
                <a:lnTo>
                  <a:pt x="6147735" y="0"/>
                </a:lnTo>
                <a:lnTo>
                  <a:pt x="6066202" y="30709"/>
                </a:lnTo>
                <a:cubicBezTo>
                  <a:pt x="5130917" y="366639"/>
                  <a:pt x="4122742" y="549674"/>
                  <a:pt x="3071817" y="549674"/>
                </a:cubicBezTo>
                <a:cubicBezTo>
                  <a:pt x="2068662" y="549674"/>
                  <a:pt x="1104459" y="382900"/>
                  <a:pt x="205421" y="75568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190"/>
          <p:cNvGrpSpPr>
            <a:grpSpLocks noChangeAspect="1"/>
          </p:cNvGrpSpPr>
          <p:nvPr userDrawn="1"/>
        </p:nvGrpSpPr>
        <p:grpSpPr bwMode="auto">
          <a:xfrm>
            <a:off x="755578" y="3384000"/>
            <a:ext cx="3869871" cy="2234640"/>
            <a:chOff x="80" y="389"/>
            <a:chExt cx="4700" cy="2714"/>
          </a:xfrm>
        </p:grpSpPr>
        <p:grpSp>
          <p:nvGrpSpPr>
            <p:cNvPr id="10" name="Group 391"/>
            <p:cNvGrpSpPr>
              <a:grpSpLocks/>
            </p:cNvGrpSpPr>
            <p:nvPr/>
          </p:nvGrpSpPr>
          <p:grpSpPr bwMode="auto">
            <a:xfrm>
              <a:off x="80" y="389"/>
              <a:ext cx="4700" cy="2714"/>
              <a:chOff x="80" y="389"/>
              <a:chExt cx="4700" cy="2714"/>
            </a:xfrm>
          </p:grpSpPr>
          <p:sp>
            <p:nvSpPr>
              <p:cNvPr id="67" name="Freeform 191"/>
              <p:cNvSpPr>
                <a:spLocks/>
              </p:cNvSpPr>
              <p:nvPr/>
            </p:nvSpPr>
            <p:spPr bwMode="auto">
              <a:xfrm>
                <a:off x="1746" y="389"/>
                <a:ext cx="1015" cy="255"/>
              </a:xfrm>
              <a:custGeom>
                <a:avLst/>
                <a:gdLst>
                  <a:gd name="T0" fmla="*/ 462 w 514"/>
                  <a:gd name="T1" fmla="*/ 77 h 129"/>
                  <a:gd name="T2" fmla="*/ 428 w 514"/>
                  <a:gd name="T3" fmla="*/ 90 h 129"/>
                  <a:gd name="T4" fmla="*/ 357 w 514"/>
                  <a:gd name="T5" fmla="*/ 48 h 129"/>
                  <a:gd name="T6" fmla="*/ 312 w 514"/>
                  <a:gd name="T7" fmla="*/ 62 h 129"/>
                  <a:gd name="T8" fmla="*/ 202 w 514"/>
                  <a:gd name="T9" fmla="*/ 0 h 129"/>
                  <a:gd name="T10" fmla="*/ 99 w 514"/>
                  <a:gd name="T11" fmla="*/ 50 h 129"/>
                  <a:gd name="T12" fmla="*/ 80 w 514"/>
                  <a:gd name="T13" fmla="*/ 48 h 129"/>
                  <a:gd name="T14" fmla="*/ 0 w 514"/>
                  <a:gd name="T15" fmla="*/ 129 h 129"/>
                  <a:gd name="T16" fmla="*/ 514 w 514"/>
                  <a:gd name="T17" fmla="*/ 129 h 129"/>
                  <a:gd name="T18" fmla="*/ 462 w 514"/>
                  <a:gd name="T19" fmla="*/ 7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4" h="129">
                    <a:moveTo>
                      <a:pt x="462" y="77"/>
                    </a:moveTo>
                    <a:cubicBezTo>
                      <a:pt x="449" y="77"/>
                      <a:pt x="437" y="82"/>
                      <a:pt x="428" y="90"/>
                    </a:cubicBezTo>
                    <a:cubicBezTo>
                      <a:pt x="415" y="65"/>
                      <a:pt x="388" y="48"/>
                      <a:pt x="357" y="48"/>
                    </a:cubicBezTo>
                    <a:cubicBezTo>
                      <a:pt x="340" y="48"/>
                      <a:pt x="325" y="53"/>
                      <a:pt x="312" y="62"/>
                    </a:cubicBezTo>
                    <a:cubicBezTo>
                      <a:pt x="289" y="25"/>
                      <a:pt x="248" y="0"/>
                      <a:pt x="202" y="0"/>
                    </a:cubicBezTo>
                    <a:cubicBezTo>
                      <a:pt x="160" y="0"/>
                      <a:pt x="123" y="20"/>
                      <a:pt x="99" y="50"/>
                    </a:cubicBezTo>
                    <a:cubicBezTo>
                      <a:pt x="93" y="49"/>
                      <a:pt x="87" y="48"/>
                      <a:pt x="80" y="48"/>
                    </a:cubicBezTo>
                    <a:cubicBezTo>
                      <a:pt x="36" y="48"/>
                      <a:pt x="0" y="84"/>
                      <a:pt x="0" y="129"/>
                    </a:cubicBezTo>
                    <a:cubicBezTo>
                      <a:pt x="514" y="129"/>
                      <a:pt x="514" y="129"/>
                      <a:pt x="514" y="129"/>
                    </a:cubicBezTo>
                    <a:cubicBezTo>
                      <a:pt x="514" y="100"/>
                      <a:pt x="491" y="77"/>
                      <a:pt x="462" y="7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68" name="Rectangle 192"/>
              <p:cNvSpPr>
                <a:spLocks noChangeArrowheads="1"/>
              </p:cNvSpPr>
              <p:nvPr/>
            </p:nvSpPr>
            <p:spPr bwMode="auto">
              <a:xfrm>
                <a:off x="415" y="1118"/>
                <a:ext cx="687" cy="193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69" name="Rectangle 193"/>
              <p:cNvSpPr>
                <a:spLocks noChangeArrowheads="1"/>
              </p:cNvSpPr>
              <p:nvPr/>
            </p:nvSpPr>
            <p:spPr bwMode="auto">
              <a:xfrm>
                <a:off x="478" y="966"/>
                <a:ext cx="545" cy="2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70" name="Rectangle 194"/>
              <p:cNvSpPr>
                <a:spLocks noChangeArrowheads="1"/>
              </p:cNvSpPr>
              <p:nvPr/>
            </p:nvSpPr>
            <p:spPr bwMode="auto">
              <a:xfrm>
                <a:off x="541" y="819"/>
                <a:ext cx="419" cy="17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71" name="Freeform 196"/>
              <p:cNvSpPr>
                <a:spLocks/>
              </p:cNvSpPr>
              <p:nvPr/>
            </p:nvSpPr>
            <p:spPr bwMode="auto">
              <a:xfrm>
                <a:off x="3311" y="1114"/>
                <a:ext cx="466" cy="1941"/>
              </a:xfrm>
              <a:custGeom>
                <a:avLst/>
                <a:gdLst>
                  <a:gd name="T0" fmla="*/ 466 w 466"/>
                  <a:gd name="T1" fmla="*/ 0 h 1941"/>
                  <a:gd name="T2" fmla="*/ 0 w 466"/>
                  <a:gd name="T3" fmla="*/ 393 h 1941"/>
                  <a:gd name="T4" fmla="*/ 0 w 466"/>
                  <a:gd name="T5" fmla="*/ 1941 h 1941"/>
                  <a:gd name="T6" fmla="*/ 466 w 466"/>
                  <a:gd name="T7" fmla="*/ 1941 h 1941"/>
                  <a:gd name="T8" fmla="*/ 466 w 466"/>
                  <a:gd name="T9" fmla="*/ 0 h 1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6" h="1941">
                    <a:moveTo>
                      <a:pt x="466" y="0"/>
                    </a:moveTo>
                    <a:lnTo>
                      <a:pt x="0" y="393"/>
                    </a:lnTo>
                    <a:lnTo>
                      <a:pt x="0" y="1941"/>
                    </a:lnTo>
                    <a:lnTo>
                      <a:pt x="466" y="1941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72" name="Freeform 197"/>
              <p:cNvSpPr>
                <a:spLocks/>
              </p:cNvSpPr>
              <p:nvPr/>
            </p:nvSpPr>
            <p:spPr bwMode="auto">
              <a:xfrm>
                <a:off x="2630" y="1440"/>
                <a:ext cx="686" cy="1615"/>
              </a:xfrm>
              <a:custGeom>
                <a:avLst/>
                <a:gdLst>
                  <a:gd name="T0" fmla="*/ 465 w 465"/>
                  <a:gd name="T1" fmla="*/ 0 h 1941"/>
                  <a:gd name="T2" fmla="*/ 0 w 465"/>
                  <a:gd name="T3" fmla="*/ 393 h 1941"/>
                  <a:gd name="T4" fmla="*/ 0 w 465"/>
                  <a:gd name="T5" fmla="*/ 1941 h 1941"/>
                  <a:gd name="T6" fmla="*/ 465 w 465"/>
                  <a:gd name="T7" fmla="*/ 1941 h 1941"/>
                  <a:gd name="T8" fmla="*/ 465 w 465"/>
                  <a:gd name="T9" fmla="*/ 0 h 1941"/>
                  <a:gd name="connsiteX0" fmla="*/ 10308 w 10308"/>
                  <a:gd name="connsiteY0" fmla="*/ 5 h 7975"/>
                  <a:gd name="connsiteX1" fmla="*/ 0 w 10308"/>
                  <a:gd name="connsiteY1" fmla="*/ 0 h 7975"/>
                  <a:gd name="connsiteX2" fmla="*/ 0 w 10308"/>
                  <a:gd name="connsiteY2" fmla="*/ 7975 h 7975"/>
                  <a:gd name="connsiteX3" fmla="*/ 10000 w 10308"/>
                  <a:gd name="connsiteY3" fmla="*/ 7975 h 7975"/>
                  <a:gd name="connsiteX4" fmla="*/ 10308 w 10308"/>
                  <a:gd name="connsiteY4" fmla="*/ 5 h 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08" h="7975">
                    <a:moveTo>
                      <a:pt x="10308" y="5"/>
                    </a:moveTo>
                    <a:lnTo>
                      <a:pt x="0" y="0"/>
                    </a:lnTo>
                    <a:lnTo>
                      <a:pt x="0" y="7975"/>
                    </a:lnTo>
                    <a:lnTo>
                      <a:pt x="10000" y="7975"/>
                    </a:lnTo>
                    <a:cubicBezTo>
                      <a:pt x="10103" y="5318"/>
                      <a:pt x="10205" y="2662"/>
                      <a:pt x="10308" y="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79" name="Rectangle 218"/>
              <p:cNvSpPr>
                <a:spLocks noChangeArrowheads="1"/>
              </p:cNvSpPr>
              <p:nvPr/>
            </p:nvSpPr>
            <p:spPr bwMode="auto">
              <a:xfrm>
                <a:off x="4284" y="1683"/>
                <a:ext cx="457" cy="75"/>
              </a:xfrm>
              <a:prstGeom prst="rect">
                <a:avLst/>
              </a:prstGeom>
              <a:solidFill>
                <a:srgbClr val="2CA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80" name="Rectangle 219"/>
              <p:cNvSpPr>
                <a:spLocks noChangeArrowheads="1"/>
              </p:cNvSpPr>
              <p:nvPr/>
            </p:nvSpPr>
            <p:spPr bwMode="auto">
              <a:xfrm>
                <a:off x="4284" y="1936"/>
                <a:ext cx="457" cy="7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81" name="Rectangle 220"/>
              <p:cNvSpPr>
                <a:spLocks noChangeArrowheads="1"/>
              </p:cNvSpPr>
              <p:nvPr/>
            </p:nvSpPr>
            <p:spPr bwMode="auto">
              <a:xfrm>
                <a:off x="4284" y="2191"/>
                <a:ext cx="457" cy="76"/>
              </a:xfrm>
              <a:prstGeom prst="rect">
                <a:avLst/>
              </a:prstGeom>
              <a:solidFill>
                <a:srgbClr val="2CA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82" name="Rectangle 221"/>
              <p:cNvSpPr>
                <a:spLocks noChangeArrowheads="1"/>
              </p:cNvSpPr>
              <p:nvPr/>
            </p:nvSpPr>
            <p:spPr bwMode="auto">
              <a:xfrm>
                <a:off x="4284" y="2446"/>
                <a:ext cx="457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83" name="Rectangle 222"/>
              <p:cNvSpPr>
                <a:spLocks noChangeArrowheads="1"/>
              </p:cNvSpPr>
              <p:nvPr/>
            </p:nvSpPr>
            <p:spPr bwMode="auto">
              <a:xfrm>
                <a:off x="4284" y="2702"/>
                <a:ext cx="457" cy="75"/>
              </a:xfrm>
              <a:prstGeom prst="rect">
                <a:avLst/>
              </a:prstGeom>
              <a:solidFill>
                <a:srgbClr val="2CA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84" name="Rectangle 223"/>
              <p:cNvSpPr>
                <a:spLocks noChangeArrowheads="1"/>
              </p:cNvSpPr>
              <p:nvPr/>
            </p:nvSpPr>
            <p:spPr bwMode="auto">
              <a:xfrm>
                <a:off x="4103" y="1604"/>
                <a:ext cx="634" cy="145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87" name="Rectangle 227"/>
              <p:cNvSpPr>
                <a:spLocks noChangeArrowheads="1"/>
              </p:cNvSpPr>
              <p:nvPr/>
            </p:nvSpPr>
            <p:spPr bwMode="auto">
              <a:xfrm>
                <a:off x="4184" y="1683"/>
                <a:ext cx="457" cy="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88" name="Rectangle 228"/>
              <p:cNvSpPr>
                <a:spLocks noChangeArrowheads="1"/>
              </p:cNvSpPr>
              <p:nvPr/>
            </p:nvSpPr>
            <p:spPr bwMode="auto">
              <a:xfrm>
                <a:off x="4184" y="1936"/>
                <a:ext cx="457" cy="7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89" name="Rectangle 229"/>
              <p:cNvSpPr>
                <a:spLocks noChangeArrowheads="1"/>
              </p:cNvSpPr>
              <p:nvPr/>
            </p:nvSpPr>
            <p:spPr bwMode="auto">
              <a:xfrm>
                <a:off x="4284" y="2191"/>
                <a:ext cx="457" cy="76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90" name="Rectangle 230"/>
              <p:cNvSpPr>
                <a:spLocks noChangeArrowheads="1"/>
              </p:cNvSpPr>
              <p:nvPr/>
            </p:nvSpPr>
            <p:spPr bwMode="auto">
              <a:xfrm>
                <a:off x="4284" y="2446"/>
                <a:ext cx="457" cy="76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91" name="Rectangle 231"/>
              <p:cNvSpPr>
                <a:spLocks noChangeArrowheads="1"/>
              </p:cNvSpPr>
              <p:nvPr/>
            </p:nvSpPr>
            <p:spPr bwMode="auto">
              <a:xfrm>
                <a:off x="4284" y="2702"/>
                <a:ext cx="457" cy="75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92" name="Rectangle 232"/>
              <p:cNvSpPr>
                <a:spLocks noChangeArrowheads="1"/>
              </p:cNvSpPr>
              <p:nvPr/>
            </p:nvSpPr>
            <p:spPr bwMode="auto">
              <a:xfrm>
                <a:off x="1474" y="1293"/>
                <a:ext cx="634" cy="1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93" name="Freeform 233"/>
              <p:cNvSpPr>
                <a:spLocks/>
              </p:cNvSpPr>
              <p:nvPr/>
            </p:nvSpPr>
            <p:spPr bwMode="auto">
              <a:xfrm>
                <a:off x="3386" y="667"/>
                <a:ext cx="1015" cy="255"/>
              </a:xfrm>
              <a:custGeom>
                <a:avLst/>
                <a:gdLst>
                  <a:gd name="T0" fmla="*/ 463 w 514"/>
                  <a:gd name="T1" fmla="*/ 78 h 129"/>
                  <a:gd name="T2" fmla="*/ 429 w 514"/>
                  <a:gd name="T3" fmla="*/ 91 h 129"/>
                  <a:gd name="T4" fmla="*/ 357 w 514"/>
                  <a:gd name="T5" fmla="*/ 48 h 129"/>
                  <a:gd name="T6" fmla="*/ 312 w 514"/>
                  <a:gd name="T7" fmla="*/ 62 h 129"/>
                  <a:gd name="T8" fmla="*/ 202 w 514"/>
                  <a:gd name="T9" fmla="*/ 0 h 129"/>
                  <a:gd name="T10" fmla="*/ 100 w 514"/>
                  <a:gd name="T11" fmla="*/ 51 h 129"/>
                  <a:gd name="T12" fmla="*/ 81 w 514"/>
                  <a:gd name="T13" fmla="*/ 48 h 129"/>
                  <a:gd name="T14" fmla="*/ 0 w 514"/>
                  <a:gd name="T15" fmla="*/ 129 h 129"/>
                  <a:gd name="T16" fmla="*/ 514 w 514"/>
                  <a:gd name="T17" fmla="*/ 129 h 129"/>
                  <a:gd name="T18" fmla="*/ 463 w 514"/>
                  <a:gd name="T19" fmla="*/ 7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4" h="129">
                    <a:moveTo>
                      <a:pt x="463" y="78"/>
                    </a:moveTo>
                    <a:cubicBezTo>
                      <a:pt x="450" y="78"/>
                      <a:pt x="438" y="83"/>
                      <a:pt x="429" y="91"/>
                    </a:cubicBezTo>
                    <a:cubicBezTo>
                      <a:pt x="415" y="66"/>
                      <a:pt x="388" y="48"/>
                      <a:pt x="357" y="48"/>
                    </a:cubicBezTo>
                    <a:cubicBezTo>
                      <a:pt x="341" y="48"/>
                      <a:pt x="325" y="54"/>
                      <a:pt x="312" y="62"/>
                    </a:cubicBezTo>
                    <a:cubicBezTo>
                      <a:pt x="289" y="25"/>
                      <a:pt x="249" y="0"/>
                      <a:pt x="202" y="0"/>
                    </a:cubicBezTo>
                    <a:cubicBezTo>
                      <a:pt x="160" y="0"/>
                      <a:pt x="123" y="20"/>
                      <a:pt x="100" y="51"/>
                    </a:cubicBezTo>
                    <a:cubicBezTo>
                      <a:pt x="94" y="49"/>
                      <a:pt x="87" y="48"/>
                      <a:pt x="81" y="48"/>
                    </a:cubicBezTo>
                    <a:cubicBezTo>
                      <a:pt x="36" y="48"/>
                      <a:pt x="0" y="85"/>
                      <a:pt x="0" y="129"/>
                    </a:cubicBezTo>
                    <a:cubicBezTo>
                      <a:pt x="514" y="129"/>
                      <a:pt x="514" y="129"/>
                      <a:pt x="514" y="129"/>
                    </a:cubicBezTo>
                    <a:cubicBezTo>
                      <a:pt x="514" y="101"/>
                      <a:pt x="491" y="78"/>
                      <a:pt x="463" y="7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99" name="Oval 239"/>
              <p:cNvSpPr>
                <a:spLocks noChangeArrowheads="1"/>
              </p:cNvSpPr>
              <p:nvPr/>
            </p:nvSpPr>
            <p:spPr bwMode="auto">
              <a:xfrm>
                <a:off x="3828" y="2035"/>
                <a:ext cx="154" cy="152"/>
              </a:xfrm>
              <a:prstGeom prst="ellipse">
                <a:avLst/>
              </a:prstGeom>
              <a:solidFill>
                <a:srgbClr val="DB8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01" name="Oval 241"/>
              <p:cNvSpPr>
                <a:spLocks noChangeArrowheads="1"/>
              </p:cNvSpPr>
              <p:nvPr/>
            </p:nvSpPr>
            <p:spPr bwMode="auto">
              <a:xfrm>
                <a:off x="3828" y="2249"/>
                <a:ext cx="154" cy="154"/>
              </a:xfrm>
              <a:prstGeom prst="ellipse">
                <a:avLst/>
              </a:prstGeom>
              <a:solidFill>
                <a:srgbClr val="DB8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02" name="Oval 242"/>
              <p:cNvSpPr>
                <a:spLocks noChangeArrowheads="1"/>
              </p:cNvSpPr>
              <p:nvPr/>
            </p:nvSpPr>
            <p:spPr bwMode="auto">
              <a:xfrm>
                <a:off x="4038" y="2249"/>
                <a:ext cx="154" cy="154"/>
              </a:xfrm>
              <a:prstGeom prst="ellipse">
                <a:avLst/>
              </a:prstGeom>
              <a:solidFill>
                <a:srgbClr val="DB8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03" name="Oval 243"/>
              <p:cNvSpPr>
                <a:spLocks noChangeArrowheads="1"/>
              </p:cNvSpPr>
              <p:nvPr/>
            </p:nvSpPr>
            <p:spPr bwMode="auto">
              <a:xfrm>
                <a:off x="3828" y="2464"/>
                <a:ext cx="154" cy="152"/>
              </a:xfrm>
              <a:prstGeom prst="ellipse">
                <a:avLst/>
              </a:prstGeom>
              <a:solidFill>
                <a:srgbClr val="DB8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04" name="Oval 244"/>
              <p:cNvSpPr>
                <a:spLocks noChangeArrowheads="1"/>
              </p:cNvSpPr>
              <p:nvPr/>
            </p:nvSpPr>
            <p:spPr bwMode="auto">
              <a:xfrm>
                <a:off x="4038" y="2464"/>
                <a:ext cx="154" cy="152"/>
              </a:xfrm>
              <a:prstGeom prst="ellipse">
                <a:avLst/>
              </a:prstGeom>
              <a:solidFill>
                <a:srgbClr val="DB8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05" name="Oval 245"/>
              <p:cNvSpPr>
                <a:spLocks noChangeArrowheads="1"/>
              </p:cNvSpPr>
              <p:nvPr/>
            </p:nvSpPr>
            <p:spPr bwMode="auto">
              <a:xfrm>
                <a:off x="3828" y="2678"/>
                <a:ext cx="154" cy="154"/>
              </a:xfrm>
              <a:prstGeom prst="ellipse">
                <a:avLst/>
              </a:prstGeom>
              <a:solidFill>
                <a:srgbClr val="DB8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06" name="Oval 246"/>
              <p:cNvSpPr>
                <a:spLocks noChangeArrowheads="1"/>
              </p:cNvSpPr>
              <p:nvPr/>
            </p:nvSpPr>
            <p:spPr bwMode="auto">
              <a:xfrm>
                <a:off x="4038" y="2678"/>
                <a:ext cx="154" cy="154"/>
              </a:xfrm>
              <a:prstGeom prst="ellipse">
                <a:avLst/>
              </a:prstGeom>
              <a:solidFill>
                <a:srgbClr val="DB8D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07" name="Oval 247"/>
              <p:cNvSpPr>
                <a:spLocks noChangeArrowheads="1"/>
              </p:cNvSpPr>
              <p:nvPr/>
            </p:nvSpPr>
            <p:spPr bwMode="auto">
              <a:xfrm>
                <a:off x="2906" y="1582"/>
                <a:ext cx="152" cy="153"/>
              </a:xfrm>
              <a:prstGeom prst="ellipse">
                <a:avLst/>
              </a:prstGeom>
              <a:solidFill>
                <a:srgbClr val="DF98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08" name="Oval 248"/>
              <p:cNvSpPr>
                <a:spLocks noChangeArrowheads="1"/>
              </p:cNvSpPr>
              <p:nvPr/>
            </p:nvSpPr>
            <p:spPr bwMode="auto">
              <a:xfrm>
                <a:off x="3107" y="1582"/>
                <a:ext cx="154" cy="153"/>
              </a:xfrm>
              <a:prstGeom prst="ellipse">
                <a:avLst/>
              </a:prstGeom>
              <a:solidFill>
                <a:srgbClr val="DF98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09" name="Oval 249"/>
              <p:cNvSpPr>
                <a:spLocks noChangeArrowheads="1"/>
              </p:cNvSpPr>
              <p:nvPr/>
            </p:nvSpPr>
            <p:spPr bwMode="auto">
              <a:xfrm>
                <a:off x="2906" y="1809"/>
                <a:ext cx="152" cy="154"/>
              </a:xfrm>
              <a:prstGeom prst="ellipse">
                <a:avLst/>
              </a:prstGeom>
              <a:solidFill>
                <a:srgbClr val="DF98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10" name="Oval 250"/>
              <p:cNvSpPr>
                <a:spLocks noChangeArrowheads="1"/>
              </p:cNvSpPr>
              <p:nvPr/>
            </p:nvSpPr>
            <p:spPr bwMode="auto">
              <a:xfrm>
                <a:off x="3107" y="1796"/>
                <a:ext cx="154" cy="154"/>
              </a:xfrm>
              <a:prstGeom prst="ellipse">
                <a:avLst/>
              </a:prstGeom>
              <a:solidFill>
                <a:srgbClr val="DF98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11" name="Oval 251"/>
              <p:cNvSpPr>
                <a:spLocks noChangeArrowheads="1"/>
              </p:cNvSpPr>
              <p:nvPr/>
            </p:nvSpPr>
            <p:spPr bwMode="auto">
              <a:xfrm>
                <a:off x="2704" y="2011"/>
                <a:ext cx="152" cy="153"/>
              </a:xfrm>
              <a:prstGeom prst="ellipse">
                <a:avLst/>
              </a:prstGeom>
              <a:solidFill>
                <a:srgbClr val="DF98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12" name="Oval 252"/>
              <p:cNvSpPr>
                <a:spLocks noChangeArrowheads="1"/>
              </p:cNvSpPr>
              <p:nvPr/>
            </p:nvSpPr>
            <p:spPr bwMode="auto">
              <a:xfrm>
                <a:off x="3107" y="2011"/>
                <a:ext cx="154" cy="153"/>
              </a:xfrm>
              <a:prstGeom prst="ellipse">
                <a:avLst/>
              </a:prstGeom>
              <a:solidFill>
                <a:srgbClr val="DF98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13" name="Oval 253"/>
              <p:cNvSpPr>
                <a:spLocks noChangeArrowheads="1"/>
              </p:cNvSpPr>
              <p:nvPr/>
            </p:nvSpPr>
            <p:spPr bwMode="auto">
              <a:xfrm>
                <a:off x="2898" y="2225"/>
                <a:ext cx="152" cy="154"/>
              </a:xfrm>
              <a:prstGeom prst="ellipse">
                <a:avLst/>
              </a:prstGeom>
              <a:solidFill>
                <a:srgbClr val="DF98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14" name="Oval 254"/>
              <p:cNvSpPr>
                <a:spLocks noChangeArrowheads="1"/>
              </p:cNvSpPr>
              <p:nvPr/>
            </p:nvSpPr>
            <p:spPr bwMode="auto">
              <a:xfrm>
                <a:off x="3107" y="2225"/>
                <a:ext cx="154" cy="154"/>
              </a:xfrm>
              <a:prstGeom prst="ellipse">
                <a:avLst/>
              </a:prstGeom>
              <a:solidFill>
                <a:srgbClr val="DF98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15" name="Oval 255"/>
              <p:cNvSpPr>
                <a:spLocks noChangeArrowheads="1"/>
              </p:cNvSpPr>
              <p:nvPr/>
            </p:nvSpPr>
            <p:spPr bwMode="auto">
              <a:xfrm>
                <a:off x="2898" y="2441"/>
                <a:ext cx="152" cy="152"/>
              </a:xfrm>
              <a:prstGeom prst="ellipse">
                <a:avLst/>
              </a:prstGeom>
              <a:solidFill>
                <a:srgbClr val="DF98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16" name="Oval 256"/>
              <p:cNvSpPr>
                <a:spLocks noChangeArrowheads="1"/>
              </p:cNvSpPr>
              <p:nvPr/>
            </p:nvSpPr>
            <p:spPr bwMode="auto">
              <a:xfrm>
                <a:off x="3107" y="2441"/>
                <a:ext cx="154" cy="152"/>
              </a:xfrm>
              <a:prstGeom prst="ellipse">
                <a:avLst/>
              </a:prstGeom>
              <a:solidFill>
                <a:srgbClr val="DF98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17" name="Oval 257"/>
              <p:cNvSpPr>
                <a:spLocks noChangeArrowheads="1"/>
              </p:cNvSpPr>
              <p:nvPr/>
            </p:nvSpPr>
            <p:spPr bwMode="auto">
              <a:xfrm>
                <a:off x="2898" y="2654"/>
                <a:ext cx="152" cy="154"/>
              </a:xfrm>
              <a:prstGeom prst="ellipse">
                <a:avLst/>
              </a:prstGeom>
              <a:solidFill>
                <a:srgbClr val="DF98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18" name="Oval 258"/>
              <p:cNvSpPr>
                <a:spLocks noChangeArrowheads="1"/>
              </p:cNvSpPr>
              <p:nvPr/>
            </p:nvSpPr>
            <p:spPr bwMode="auto">
              <a:xfrm>
                <a:off x="3107" y="2654"/>
                <a:ext cx="154" cy="154"/>
              </a:xfrm>
              <a:prstGeom prst="ellipse">
                <a:avLst/>
              </a:prstGeom>
              <a:solidFill>
                <a:srgbClr val="DF98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19" name="Rectangle 259"/>
              <p:cNvSpPr>
                <a:spLocks noChangeArrowheads="1"/>
              </p:cNvSpPr>
              <p:nvPr/>
            </p:nvSpPr>
            <p:spPr bwMode="auto">
              <a:xfrm>
                <a:off x="3336" y="1652"/>
                <a:ext cx="58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20" name="Rectangle 260"/>
              <p:cNvSpPr>
                <a:spLocks noChangeArrowheads="1"/>
              </p:cNvSpPr>
              <p:nvPr/>
            </p:nvSpPr>
            <p:spPr bwMode="auto">
              <a:xfrm>
                <a:off x="3425" y="1652"/>
                <a:ext cx="59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21" name="Rectangle 261"/>
              <p:cNvSpPr>
                <a:spLocks noChangeArrowheads="1"/>
              </p:cNvSpPr>
              <p:nvPr/>
            </p:nvSpPr>
            <p:spPr bwMode="auto">
              <a:xfrm>
                <a:off x="3516" y="1652"/>
                <a:ext cx="57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22" name="Rectangle 262"/>
              <p:cNvSpPr>
                <a:spLocks noChangeArrowheads="1"/>
              </p:cNvSpPr>
              <p:nvPr/>
            </p:nvSpPr>
            <p:spPr bwMode="auto">
              <a:xfrm>
                <a:off x="3605" y="1652"/>
                <a:ext cx="57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23" name="Rectangle 263"/>
              <p:cNvSpPr>
                <a:spLocks noChangeArrowheads="1"/>
              </p:cNvSpPr>
              <p:nvPr/>
            </p:nvSpPr>
            <p:spPr bwMode="auto">
              <a:xfrm>
                <a:off x="3694" y="1652"/>
                <a:ext cx="59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24" name="Rectangle 264"/>
              <p:cNvSpPr>
                <a:spLocks noChangeArrowheads="1"/>
              </p:cNvSpPr>
              <p:nvPr/>
            </p:nvSpPr>
            <p:spPr bwMode="auto">
              <a:xfrm>
                <a:off x="3336" y="1828"/>
                <a:ext cx="58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25" name="Rectangle 265"/>
              <p:cNvSpPr>
                <a:spLocks noChangeArrowheads="1"/>
              </p:cNvSpPr>
              <p:nvPr/>
            </p:nvSpPr>
            <p:spPr bwMode="auto">
              <a:xfrm>
                <a:off x="3425" y="1828"/>
                <a:ext cx="59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26" name="Rectangle 266"/>
              <p:cNvSpPr>
                <a:spLocks noChangeArrowheads="1"/>
              </p:cNvSpPr>
              <p:nvPr/>
            </p:nvSpPr>
            <p:spPr bwMode="auto">
              <a:xfrm>
                <a:off x="3516" y="1828"/>
                <a:ext cx="57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27" name="Rectangle 267"/>
              <p:cNvSpPr>
                <a:spLocks noChangeArrowheads="1"/>
              </p:cNvSpPr>
              <p:nvPr/>
            </p:nvSpPr>
            <p:spPr bwMode="auto">
              <a:xfrm>
                <a:off x="3605" y="1828"/>
                <a:ext cx="57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28" name="Rectangle 268"/>
              <p:cNvSpPr>
                <a:spLocks noChangeArrowheads="1"/>
              </p:cNvSpPr>
              <p:nvPr/>
            </p:nvSpPr>
            <p:spPr bwMode="auto">
              <a:xfrm>
                <a:off x="3694" y="1828"/>
                <a:ext cx="59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29" name="Rectangle 269"/>
              <p:cNvSpPr>
                <a:spLocks noChangeArrowheads="1"/>
              </p:cNvSpPr>
              <p:nvPr/>
            </p:nvSpPr>
            <p:spPr bwMode="auto">
              <a:xfrm>
                <a:off x="3336" y="2006"/>
                <a:ext cx="58" cy="136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30" name="Rectangle 270"/>
              <p:cNvSpPr>
                <a:spLocks noChangeArrowheads="1"/>
              </p:cNvSpPr>
              <p:nvPr/>
            </p:nvSpPr>
            <p:spPr bwMode="auto">
              <a:xfrm>
                <a:off x="3425" y="2006"/>
                <a:ext cx="59" cy="136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31" name="Rectangle 271"/>
              <p:cNvSpPr>
                <a:spLocks noChangeArrowheads="1"/>
              </p:cNvSpPr>
              <p:nvPr/>
            </p:nvSpPr>
            <p:spPr bwMode="auto">
              <a:xfrm>
                <a:off x="3516" y="2006"/>
                <a:ext cx="57" cy="136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32" name="Rectangle 272"/>
              <p:cNvSpPr>
                <a:spLocks noChangeArrowheads="1"/>
              </p:cNvSpPr>
              <p:nvPr/>
            </p:nvSpPr>
            <p:spPr bwMode="auto">
              <a:xfrm>
                <a:off x="3605" y="2006"/>
                <a:ext cx="57" cy="136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33" name="Rectangle 273"/>
              <p:cNvSpPr>
                <a:spLocks noChangeArrowheads="1"/>
              </p:cNvSpPr>
              <p:nvPr/>
            </p:nvSpPr>
            <p:spPr bwMode="auto">
              <a:xfrm>
                <a:off x="3694" y="2006"/>
                <a:ext cx="59" cy="136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34" name="Rectangle 274"/>
              <p:cNvSpPr>
                <a:spLocks noChangeArrowheads="1"/>
              </p:cNvSpPr>
              <p:nvPr/>
            </p:nvSpPr>
            <p:spPr bwMode="auto">
              <a:xfrm>
                <a:off x="3336" y="2182"/>
                <a:ext cx="58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35" name="Rectangle 275"/>
              <p:cNvSpPr>
                <a:spLocks noChangeArrowheads="1"/>
              </p:cNvSpPr>
              <p:nvPr/>
            </p:nvSpPr>
            <p:spPr bwMode="auto">
              <a:xfrm>
                <a:off x="3425" y="2182"/>
                <a:ext cx="59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36" name="Rectangle 276"/>
              <p:cNvSpPr>
                <a:spLocks noChangeArrowheads="1"/>
              </p:cNvSpPr>
              <p:nvPr/>
            </p:nvSpPr>
            <p:spPr bwMode="auto">
              <a:xfrm>
                <a:off x="3516" y="2182"/>
                <a:ext cx="57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37" name="Rectangle 277"/>
              <p:cNvSpPr>
                <a:spLocks noChangeArrowheads="1"/>
              </p:cNvSpPr>
              <p:nvPr/>
            </p:nvSpPr>
            <p:spPr bwMode="auto">
              <a:xfrm>
                <a:off x="3605" y="2182"/>
                <a:ext cx="57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38" name="Rectangle 278"/>
              <p:cNvSpPr>
                <a:spLocks noChangeArrowheads="1"/>
              </p:cNvSpPr>
              <p:nvPr/>
            </p:nvSpPr>
            <p:spPr bwMode="auto">
              <a:xfrm>
                <a:off x="3694" y="2182"/>
                <a:ext cx="59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39" name="Rectangle 279"/>
              <p:cNvSpPr>
                <a:spLocks noChangeArrowheads="1"/>
              </p:cNvSpPr>
              <p:nvPr/>
            </p:nvSpPr>
            <p:spPr bwMode="auto">
              <a:xfrm>
                <a:off x="3336" y="2357"/>
                <a:ext cx="58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40" name="Rectangle 280"/>
              <p:cNvSpPr>
                <a:spLocks noChangeArrowheads="1"/>
              </p:cNvSpPr>
              <p:nvPr/>
            </p:nvSpPr>
            <p:spPr bwMode="auto">
              <a:xfrm>
                <a:off x="3425" y="2357"/>
                <a:ext cx="59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41" name="Rectangle 281"/>
              <p:cNvSpPr>
                <a:spLocks noChangeArrowheads="1"/>
              </p:cNvSpPr>
              <p:nvPr/>
            </p:nvSpPr>
            <p:spPr bwMode="auto">
              <a:xfrm>
                <a:off x="3516" y="2357"/>
                <a:ext cx="57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42" name="Rectangle 282"/>
              <p:cNvSpPr>
                <a:spLocks noChangeArrowheads="1"/>
              </p:cNvSpPr>
              <p:nvPr/>
            </p:nvSpPr>
            <p:spPr bwMode="auto">
              <a:xfrm>
                <a:off x="3605" y="2357"/>
                <a:ext cx="57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43" name="Rectangle 283"/>
              <p:cNvSpPr>
                <a:spLocks noChangeArrowheads="1"/>
              </p:cNvSpPr>
              <p:nvPr/>
            </p:nvSpPr>
            <p:spPr bwMode="auto">
              <a:xfrm>
                <a:off x="3694" y="2357"/>
                <a:ext cx="59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44" name="Rectangle 284"/>
              <p:cNvSpPr>
                <a:spLocks noChangeArrowheads="1"/>
              </p:cNvSpPr>
              <p:nvPr/>
            </p:nvSpPr>
            <p:spPr bwMode="auto">
              <a:xfrm>
                <a:off x="3336" y="2535"/>
                <a:ext cx="58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45" name="Rectangle 285"/>
              <p:cNvSpPr>
                <a:spLocks noChangeArrowheads="1"/>
              </p:cNvSpPr>
              <p:nvPr/>
            </p:nvSpPr>
            <p:spPr bwMode="auto">
              <a:xfrm>
                <a:off x="3425" y="2535"/>
                <a:ext cx="59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46" name="Rectangle 286"/>
              <p:cNvSpPr>
                <a:spLocks noChangeArrowheads="1"/>
              </p:cNvSpPr>
              <p:nvPr/>
            </p:nvSpPr>
            <p:spPr bwMode="auto">
              <a:xfrm>
                <a:off x="3516" y="2535"/>
                <a:ext cx="57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47" name="Rectangle 287"/>
              <p:cNvSpPr>
                <a:spLocks noChangeArrowheads="1"/>
              </p:cNvSpPr>
              <p:nvPr/>
            </p:nvSpPr>
            <p:spPr bwMode="auto">
              <a:xfrm>
                <a:off x="3605" y="2535"/>
                <a:ext cx="57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48" name="Rectangle 288"/>
              <p:cNvSpPr>
                <a:spLocks noChangeArrowheads="1"/>
              </p:cNvSpPr>
              <p:nvPr/>
            </p:nvSpPr>
            <p:spPr bwMode="auto">
              <a:xfrm>
                <a:off x="3694" y="2535"/>
                <a:ext cx="59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49" name="Rectangle 289"/>
              <p:cNvSpPr>
                <a:spLocks noChangeArrowheads="1"/>
              </p:cNvSpPr>
              <p:nvPr/>
            </p:nvSpPr>
            <p:spPr bwMode="auto">
              <a:xfrm>
                <a:off x="3336" y="2711"/>
                <a:ext cx="58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50" name="Rectangle 290"/>
              <p:cNvSpPr>
                <a:spLocks noChangeArrowheads="1"/>
              </p:cNvSpPr>
              <p:nvPr/>
            </p:nvSpPr>
            <p:spPr bwMode="auto">
              <a:xfrm>
                <a:off x="3425" y="2711"/>
                <a:ext cx="59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51" name="Rectangle 291"/>
              <p:cNvSpPr>
                <a:spLocks noChangeArrowheads="1"/>
              </p:cNvSpPr>
              <p:nvPr/>
            </p:nvSpPr>
            <p:spPr bwMode="auto">
              <a:xfrm>
                <a:off x="3516" y="2711"/>
                <a:ext cx="57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52" name="Rectangle 292"/>
              <p:cNvSpPr>
                <a:spLocks noChangeArrowheads="1"/>
              </p:cNvSpPr>
              <p:nvPr/>
            </p:nvSpPr>
            <p:spPr bwMode="auto">
              <a:xfrm>
                <a:off x="3605" y="2711"/>
                <a:ext cx="57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53" name="Rectangle 293"/>
              <p:cNvSpPr>
                <a:spLocks noChangeArrowheads="1"/>
              </p:cNvSpPr>
              <p:nvPr/>
            </p:nvSpPr>
            <p:spPr bwMode="auto">
              <a:xfrm>
                <a:off x="3694" y="2711"/>
                <a:ext cx="59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60" name="Rectangle 304"/>
              <p:cNvSpPr>
                <a:spLocks noChangeArrowheads="1"/>
              </p:cNvSpPr>
              <p:nvPr/>
            </p:nvSpPr>
            <p:spPr bwMode="auto">
              <a:xfrm>
                <a:off x="1537" y="1341"/>
                <a:ext cx="506" cy="32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61" name="Rectangle 305"/>
              <p:cNvSpPr>
                <a:spLocks noChangeArrowheads="1"/>
              </p:cNvSpPr>
              <p:nvPr/>
            </p:nvSpPr>
            <p:spPr bwMode="auto">
              <a:xfrm>
                <a:off x="1537" y="1454"/>
                <a:ext cx="506" cy="32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62" name="Rectangle 306"/>
              <p:cNvSpPr>
                <a:spLocks noChangeArrowheads="1"/>
              </p:cNvSpPr>
              <p:nvPr/>
            </p:nvSpPr>
            <p:spPr bwMode="auto">
              <a:xfrm>
                <a:off x="1537" y="1565"/>
                <a:ext cx="506" cy="31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63" name="Rectangle 307"/>
              <p:cNvSpPr>
                <a:spLocks noChangeArrowheads="1"/>
              </p:cNvSpPr>
              <p:nvPr/>
            </p:nvSpPr>
            <p:spPr bwMode="auto">
              <a:xfrm>
                <a:off x="1537" y="1675"/>
                <a:ext cx="506" cy="32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64" name="Rectangle 308"/>
              <p:cNvSpPr>
                <a:spLocks noChangeArrowheads="1"/>
              </p:cNvSpPr>
              <p:nvPr/>
            </p:nvSpPr>
            <p:spPr bwMode="auto">
              <a:xfrm>
                <a:off x="1537" y="1788"/>
                <a:ext cx="506" cy="32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65" name="Rectangle 309"/>
              <p:cNvSpPr>
                <a:spLocks noChangeArrowheads="1"/>
              </p:cNvSpPr>
              <p:nvPr/>
            </p:nvSpPr>
            <p:spPr bwMode="auto">
              <a:xfrm>
                <a:off x="1537" y="1899"/>
                <a:ext cx="506" cy="31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66" name="Rectangle 310"/>
              <p:cNvSpPr>
                <a:spLocks noChangeArrowheads="1"/>
              </p:cNvSpPr>
              <p:nvPr/>
            </p:nvSpPr>
            <p:spPr bwMode="auto">
              <a:xfrm>
                <a:off x="1537" y="2010"/>
                <a:ext cx="506" cy="31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67" name="Rectangle 311"/>
              <p:cNvSpPr>
                <a:spLocks noChangeArrowheads="1"/>
              </p:cNvSpPr>
              <p:nvPr/>
            </p:nvSpPr>
            <p:spPr bwMode="auto">
              <a:xfrm>
                <a:off x="1537" y="2122"/>
                <a:ext cx="506" cy="32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68" name="Rectangle 312"/>
              <p:cNvSpPr>
                <a:spLocks noChangeArrowheads="1"/>
              </p:cNvSpPr>
              <p:nvPr/>
            </p:nvSpPr>
            <p:spPr bwMode="auto">
              <a:xfrm>
                <a:off x="1537" y="2233"/>
                <a:ext cx="506" cy="32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69" name="Rectangle 313"/>
              <p:cNvSpPr>
                <a:spLocks noChangeArrowheads="1"/>
              </p:cNvSpPr>
              <p:nvPr/>
            </p:nvSpPr>
            <p:spPr bwMode="auto">
              <a:xfrm>
                <a:off x="1537" y="2346"/>
                <a:ext cx="506" cy="31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70" name="Rectangle 314"/>
              <p:cNvSpPr>
                <a:spLocks noChangeArrowheads="1"/>
              </p:cNvSpPr>
              <p:nvPr/>
            </p:nvSpPr>
            <p:spPr bwMode="auto">
              <a:xfrm>
                <a:off x="1537" y="2456"/>
                <a:ext cx="506" cy="32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71" name="Rectangle 315"/>
              <p:cNvSpPr>
                <a:spLocks noChangeArrowheads="1"/>
              </p:cNvSpPr>
              <p:nvPr/>
            </p:nvSpPr>
            <p:spPr bwMode="auto">
              <a:xfrm>
                <a:off x="1537" y="2567"/>
                <a:ext cx="506" cy="32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72" name="Rectangle 316"/>
              <p:cNvSpPr>
                <a:spLocks noChangeArrowheads="1"/>
              </p:cNvSpPr>
              <p:nvPr/>
            </p:nvSpPr>
            <p:spPr bwMode="auto">
              <a:xfrm>
                <a:off x="1537" y="2680"/>
                <a:ext cx="506" cy="31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73" name="Rectangle 317"/>
              <p:cNvSpPr>
                <a:spLocks noChangeArrowheads="1"/>
              </p:cNvSpPr>
              <p:nvPr/>
            </p:nvSpPr>
            <p:spPr bwMode="auto">
              <a:xfrm>
                <a:off x="1537" y="2790"/>
                <a:ext cx="506" cy="32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74" name="Freeform 318"/>
              <p:cNvSpPr>
                <a:spLocks/>
              </p:cNvSpPr>
              <p:nvPr/>
            </p:nvSpPr>
            <p:spPr bwMode="auto">
              <a:xfrm>
                <a:off x="80" y="429"/>
                <a:ext cx="1015" cy="255"/>
              </a:xfrm>
              <a:custGeom>
                <a:avLst/>
                <a:gdLst>
                  <a:gd name="T0" fmla="*/ 463 w 514"/>
                  <a:gd name="T1" fmla="*/ 77 h 129"/>
                  <a:gd name="T2" fmla="*/ 429 w 514"/>
                  <a:gd name="T3" fmla="*/ 90 h 129"/>
                  <a:gd name="T4" fmla="*/ 357 w 514"/>
                  <a:gd name="T5" fmla="*/ 48 h 129"/>
                  <a:gd name="T6" fmla="*/ 312 w 514"/>
                  <a:gd name="T7" fmla="*/ 62 h 129"/>
                  <a:gd name="T8" fmla="*/ 202 w 514"/>
                  <a:gd name="T9" fmla="*/ 0 h 129"/>
                  <a:gd name="T10" fmla="*/ 100 w 514"/>
                  <a:gd name="T11" fmla="*/ 50 h 129"/>
                  <a:gd name="T12" fmla="*/ 81 w 514"/>
                  <a:gd name="T13" fmla="*/ 48 h 129"/>
                  <a:gd name="T14" fmla="*/ 0 w 514"/>
                  <a:gd name="T15" fmla="*/ 129 h 129"/>
                  <a:gd name="T16" fmla="*/ 514 w 514"/>
                  <a:gd name="T17" fmla="*/ 129 h 129"/>
                  <a:gd name="T18" fmla="*/ 463 w 514"/>
                  <a:gd name="T19" fmla="*/ 7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4" h="129">
                    <a:moveTo>
                      <a:pt x="463" y="77"/>
                    </a:moveTo>
                    <a:cubicBezTo>
                      <a:pt x="450" y="77"/>
                      <a:pt x="438" y="82"/>
                      <a:pt x="429" y="90"/>
                    </a:cubicBezTo>
                    <a:cubicBezTo>
                      <a:pt x="415" y="65"/>
                      <a:pt x="388" y="48"/>
                      <a:pt x="357" y="48"/>
                    </a:cubicBezTo>
                    <a:cubicBezTo>
                      <a:pt x="341" y="48"/>
                      <a:pt x="325" y="53"/>
                      <a:pt x="312" y="62"/>
                    </a:cubicBezTo>
                    <a:cubicBezTo>
                      <a:pt x="289" y="25"/>
                      <a:pt x="249" y="0"/>
                      <a:pt x="202" y="0"/>
                    </a:cubicBezTo>
                    <a:cubicBezTo>
                      <a:pt x="160" y="0"/>
                      <a:pt x="123" y="20"/>
                      <a:pt x="100" y="50"/>
                    </a:cubicBezTo>
                    <a:cubicBezTo>
                      <a:pt x="94" y="49"/>
                      <a:pt x="87" y="48"/>
                      <a:pt x="81" y="48"/>
                    </a:cubicBezTo>
                    <a:cubicBezTo>
                      <a:pt x="36" y="48"/>
                      <a:pt x="0" y="84"/>
                      <a:pt x="0" y="129"/>
                    </a:cubicBezTo>
                    <a:cubicBezTo>
                      <a:pt x="514" y="129"/>
                      <a:pt x="514" y="129"/>
                      <a:pt x="514" y="129"/>
                    </a:cubicBezTo>
                    <a:cubicBezTo>
                      <a:pt x="514" y="100"/>
                      <a:pt x="491" y="77"/>
                      <a:pt x="463" y="7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75" name="Rectangle 319"/>
              <p:cNvSpPr>
                <a:spLocks noChangeArrowheads="1"/>
              </p:cNvSpPr>
              <p:nvPr/>
            </p:nvSpPr>
            <p:spPr bwMode="auto">
              <a:xfrm>
                <a:off x="2027" y="1080"/>
                <a:ext cx="634" cy="19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76" name="Freeform 320"/>
              <p:cNvSpPr>
                <a:spLocks/>
              </p:cNvSpPr>
              <p:nvPr/>
            </p:nvSpPr>
            <p:spPr bwMode="auto">
              <a:xfrm>
                <a:off x="2167" y="805"/>
                <a:ext cx="352" cy="550"/>
              </a:xfrm>
              <a:custGeom>
                <a:avLst/>
                <a:gdLst>
                  <a:gd name="T0" fmla="*/ 352 w 352"/>
                  <a:gd name="T1" fmla="*/ 550 h 550"/>
                  <a:gd name="T2" fmla="*/ 0 w 352"/>
                  <a:gd name="T3" fmla="*/ 550 h 550"/>
                  <a:gd name="T4" fmla="*/ 0 w 352"/>
                  <a:gd name="T5" fmla="*/ 157 h 550"/>
                  <a:gd name="T6" fmla="*/ 176 w 352"/>
                  <a:gd name="T7" fmla="*/ 0 h 550"/>
                  <a:gd name="T8" fmla="*/ 352 w 352"/>
                  <a:gd name="T9" fmla="*/ 157 h 550"/>
                  <a:gd name="T10" fmla="*/ 352 w 352"/>
                  <a:gd name="T11" fmla="*/ 55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2" h="550">
                    <a:moveTo>
                      <a:pt x="352" y="550"/>
                    </a:moveTo>
                    <a:lnTo>
                      <a:pt x="0" y="550"/>
                    </a:lnTo>
                    <a:lnTo>
                      <a:pt x="0" y="157"/>
                    </a:lnTo>
                    <a:lnTo>
                      <a:pt x="176" y="0"/>
                    </a:lnTo>
                    <a:lnTo>
                      <a:pt x="352" y="157"/>
                    </a:lnTo>
                    <a:lnTo>
                      <a:pt x="352" y="5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77" name="Rectangle 321"/>
              <p:cNvSpPr>
                <a:spLocks noChangeArrowheads="1"/>
              </p:cNvSpPr>
              <p:nvPr/>
            </p:nvSpPr>
            <p:spPr bwMode="auto">
              <a:xfrm>
                <a:off x="2252" y="966"/>
                <a:ext cx="63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78" name="Rectangle 322"/>
              <p:cNvSpPr>
                <a:spLocks noChangeArrowheads="1"/>
              </p:cNvSpPr>
              <p:nvPr/>
            </p:nvSpPr>
            <p:spPr bwMode="auto">
              <a:xfrm>
                <a:off x="2370" y="966"/>
                <a:ext cx="64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79" name="Rectangle 323"/>
              <p:cNvSpPr>
                <a:spLocks noChangeArrowheads="1"/>
              </p:cNvSpPr>
              <p:nvPr/>
            </p:nvSpPr>
            <p:spPr bwMode="auto">
              <a:xfrm>
                <a:off x="2133" y="1207"/>
                <a:ext cx="64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80" name="Rectangle 324"/>
              <p:cNvSpPr>
                <a:spLocks noChangeArrowheads="1"/>
              </p:cNvSpPr>
              <p:nvPr/>
            </p:nvSpPr>
            <p:spPr bwMode="auto">
              <a:xfrm>
                <a:off x="2254" y="1207"/>
                <a:ext cx="63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81" name="Rectangle 325"/>
              <p:cNvSpPr>
                <a:spLocks noChangeArrowheads="1"/>
              </p:cNvSpPr>
              <p:nvPr/>
            </p:nvSpPr>
            <p:spPr bwMode="auto">
              <a:xfrm>
                <a:off x="2370" y="1207"/>
                <a:ext cx="64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82" name="Rectangle 326"/>
              <p:cNvSpPr>
                <a:spLocks noChangeArrowheads="1"/>
              </p:cNvSpPr>
              <p:nvPr/>
            </p:nvSpPr>
            <p:spPr bwMode="auto">
              <a:xfrm>
                <a:off x="2489" y="1207"/>
                <a:ext cx="63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83" name="Rectangle 327"/>
              <p:cNvSpPr>
                <a:spLocks noChangeArrowheads="1"/>
              </p:cNvSpPr>
              <p:nvPr/>
            </p:nvSpPr>
            <p:spPr bwMode="auto">
              <a:xfrm>
                <a:off x="2133" y="1410"/>
                <a:ext cx="64" cy="149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84" name="Rectangle 328"/>
              <p:cNvSpPr>
                <a:spLocks noChangeArrowheads="1"/>
              </p:cNvSpPr>
              <p:nvPr/>
            </p:nvSpPr>
            <p:spPr bwMode="auto">
              <a:xfrm>
                <a:off x="2254" y="1410"/>
                <a:ext cx="63" cy="149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85" name="Rectangle 329"/>
              <p:cNvSpPr>
                <a:spLocks noChangeArrowheads="1"/>
              </p:cNvSpPr>
              <p:nvPr/>
            </p:nvSpPr>
            <p:spPr bwMode="auto">
              <a:xfrm>
                <a:off x="2370" y="1410"/>
                <a:ext cx="64" cy="149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86" name="Rectangle 330"/>
              <p:cNvSpPr>
                <a:spLocks noChangeArrowheads="1"/>
              </p:cNvSpPr>
              <p:nvPr/>
            </p:nvSpPr>
            <p:spPr bwMode="auto">
              <a:xfrm>
                <a:off x="2489" y="1410"/>
                <a:ext cx="63" cy="149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87" name="Rectangle 331"/>
              <p:cNvSpPr>
                <a:spLocks noChangeArrowheads="1"/>
              </p:cNvSpPr>
              <p:nvPr/>
            </p:nvSpPr>
            <p:spPr bwMode="auto">
              <a:xfrm>
                <a:off x="2133" y="1614"/>
                <a:ext cx="64" cy="150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88" name="Rectangle 332"/>
              <p:cNvSpPr>
                <a:spLocks noChangeArrowheads="1"/>
              </p:cNvSpPr>
              <p:nvPr/>
            </p:nvSpPr>
            <p:spPr bwMode="auto">
              <a:xfrm>
                <a:off x="2254" y="1614"/>
                <a:ext cx="63" cy="150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89" name="Rectangle 333"/>
              <p:cNvSpPr>
                <a:spLocks noChangeArrowheads="1"/>
              </p:cNvSpPr>
              <p:nvPr/>
            </p:nvSpPr>
            <p:spPr bwMode="auto">
              <a:xfrm>
                <a:off x="2370" y="1614"/>
                <a:ext cx="64" cy="150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90" name="Rectangle 334"/>
              <p:cNvSpPr>
                <a:spLocks noChangeArrowheads="1"/>
              </p:cNvSpPr>
              <p:nvPr/>
            </p:nvSpPr>
            <p:spPr bwMode="auto">
              <a:xfrm>
                <a:off x="2489" y="1614"/>
                <a:ext cx="63" cy="150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91" name="Rectangle 335"/>
              <p:cNvSpPr>
                <a:spLocks noChangeArrowheads="1"/>
              </p:cNvSpPr>
              <p:nvPr/>
            </p:nvSpPr>
            <p:spPr bwMode="auto">
              <a:xfrm>
                <a:off x="2133" y="1820"/>
                <a:ext cx="64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92" name="Rectangle 336"/>
              <p:cNvSpPr>
                <a:spLocks noChangeArrowheads="1"/>
              </p:cNvSpPr>
              <p:nvPr/>
            </p:nvSpPr>
            <p:spPr bwMode="auto">
              <a:xfrm>
                <a:off x="2254" y="1820"/>
                <a:ext cx="63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93" name="Rectangle 337"/>
              <p:cNvSpPr>
                <a:spLocks noChangeArrowheads="1"/>
              </p:cNvSpPr>
              <p:nvPr/>
            </p:nvSpPr>
            <p:spPr bwMode="auto">
              <a:xfrm>
                <a:off x="2370" y="1820"/>
                <a:ext cx="64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94" name="Rectangle 338"/>
              <p:cNvSpPr>
                <a:spLocks noChangeArrowheads="1"/>
              </p:cNvSpPr>
              <p:nvPr/>
            </p:nvSpPr>
            <p:spPr bwMode="auto">
              <a:xfrm>
                <a:off x="2489" y="1820"/>
                <a:ext cx="63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95" name="Rectangle 339"/>
              <p:cNvSpPr>
                <a:spLocks noChangeArrowheads="1"/>
              </p:cNvSpPr>
              <p:nvPr/>
            </p:nvSpPr>
            <p:spPr bwMode="auto">
              <a:xfrm>
                <a:off x="2133" y="2023"/>
                <a:ext cx="64" cy="149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96" name="Rectangle 340"/>
              <p:cNvSpPr>
                <a:spLocks noChangeArrowheads="1"/>
              </p:cNvSpPr>
              <p:nvPr/>
            </p:nvSpPr>
            <p:spPr bwMode="auto">
              <a:xfrm>
                <a:off x="2254" y="2023"/>
                <a:ext cx="63" cy="149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97" name="Rectangle 341"/>
              <p:cNvSpPr>
                <a:spLocks noChangeArrowheads="1"/>
              </p:cNvSpPr>
              <p:nvPr/>
            </p:nvSpPr>
            <p:spPr bwMode="auto">
              <a:xfrm>
                <a:off x="2370" y="2023"/>
                <a:ext cx="64" cy="149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98" name="Rectangle 342"/>
              <p:cNvSpPr>
                <a:spLocks noChangeArrowheads="1"/>
              </p:cNvSpPr>
              <p:nvPr/>
            </p:nvSpPr>
            <p:spPr bwMode="auto">
              <a:xfrm>
                <a:off x="2489" y="2023"/>
                <a:ext cx="63" cy="149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199" name="Rectangle 343"/>
              <p:cNvSpPr>
                <a:spLocks noChangeArrowheads="1"/>
              </p:cNvSpPr>
              <p:nvPr/>
            </p:nvSpPr>
            <p:spPr bwMode="auto">
              <a:xfrm>
                <a:off x="2133" y="2229"/>
                <a:ext cx="64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00" name="Rectangle 344"/>
              <p:cNvSpPr>
                <a:spLocks noChangeArrowheads="1"/>
              </p:cNvSpPr>
              <p:nvPr/>
            </p:nvSpPr>
            <p:spPr bwMode="auto">
              <a:xfrm>
                <a:off x="2254" y="2229"/>
                <a:ext cx="63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01" name="Rectangle 345"/>
              <p:cNvSpPr>
                <a:spLocks noChangeArrowheads="1"/>
              </p:cNvSpPr>
              <p:nvPr/>
            </p:nvSpPr>
            <p:spPr bwMode="auto">
              <a:xfrm>
                <a:off x="2370" y="2229"/>
                <a:ext cx="64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02" name="Rectangle 346"/>
              <p:cNvSpPr>
                <a:spLocks noChangeArrowheads="1"/>
              </p:cNvSpPr>
              <p:nvPr/>
            </p:nvSpPr>
            <p:spPr bwMode="auto">
              <a:xfrm>
                <a:off x="2489" y="2229"/>
                <a:ext cx="63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03" name="Rectangle 347"/>
              <p:cNvSpPr>
                <a:spLocks noChangeArrowheads="1"/>
              </p:cNvSpPr>
              <p:nvPr/>
            </p:nvSpPr>
            <p:spPr bwMode="auto">
              <a:xfrm>
                <a:off x="2133" y="2433"/>
                <a:ext cx="64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04" name="Rectangle 348"/>
              <p:cNvSpPr>
                <a:spLocks noChangeArrowheads="1"/>
              </p:cNvSpPr>
              <p:nvPr/>
            </p:nvSpPr>
            <p:spPr bwMode="auto">
              <a:xfrm>
                <a:off x="2254" y="2433"/>
                <a:ext cx="63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05" name="Rectangle 349"/>
              <p:cNvSpPr>
                <a:spLocks noChangeArrowheads="1"/>
              </p:cNvSpPr>
              <p:nvPr/>
            </p:nvSpPr>
            <p:spPr bwMode="auto">
              <a:xfrm>
                <a:off x="2370" y="2433"/>
                <a:ext cx="64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06" name="Rectangle 350"/>
              <p:cNvSpPr>
                <a:spLocks noChangeArrowheads="1"/>
              </p:cNvSpPr>
              <p:nvPr/>
            </p:nvSpPr>
            <p:spPr bwMode="auto">
              <a:xfrm>
                <a:off x="2489" y="2433"/>
                <a:ext cx="63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07" name="Rectangle 351"/>
              <p:cNvSpPr>
                <a:spLocks noChangeArrowheads="1"/>
              </p:cNvSpPr>
              <p:nvPr/>
            </p:nvSpPr>
            <p:spPr bwMode="auto">
              <a:xfrm>
                <a:off x="2133" y="2638"/>
                <a:ext cx="64" cy="149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08" name="Rectangle 352"/>
              <p:cNvSpPr>
                <a:spLocks noChangeArrowheads="1"/>
              </p:cNvSpPr>
              <p:nvPr/>
            </p:nvSpPr>
            <p:spPr bwMode="auto">
              <a:xfrm>
                <a:off x="2254" y="2638"/>
                <a:ext cx="63" cy="149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09" name="Rectangle 353"/>
              <p:cNvSpPr>
                <a:spLocks noChangeArrowheads="1"/>
              </p:cNvSpPr>
              <p:nvPr/>
            </p:nvSpPr>
            <p:spPr bwMode="auto">
              <a:xfrm>
                <a:off x="2370" y="2638"/>
                <a:ext cx="64" cy="149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10" name="Rectangle 354"/>
              <p:cNvSpPr>
                <a:spLocks noChangeArrowheads="1"/>
              </p:cNvSpPr>
              <p:nvPr/>
            </p:nvSpPr>
            <p:spPr bwMode="auto">
              <a:xfrm>
                <a:off x="2489" y="2638"/>
                <a:ext cx="63" cy="149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11" name="Rectangle 355"/>
              <p:cNvSpPr>
                <a:spLocks noChangeArrowheads="1"/>
              </p:cNvSpPr>
              <p:nvPr/>
            </p:nvSpPr>
            <p:spPr bwMode="auto">
              <a:xfrm>
                <a:off x="510" y="1231"/>
                <a:ext cx="85" cy="1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12" name="Rectangle 356"/>
              <p:cNvSpPr>
                <a:spLocks noChangeArrowheads="1"/>
              </p:cNvSpPr>
              <p:nvPr/>
            </p:nvSpPr>
            <p:spPr bwMode="auto">
              <a:xfrm>
                <a:off x="642" y="1231"/>
                <a:ext cx="85" cy="1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13" name="Rectangle 357"/>
              <p:cNvSpPr>
                <a:spLocks noChangeArrowheads="1"/>
              </p:cNvSpPr>
              <p:nvPr/>
            </p:nvSpPr>
            <p:spPr bwMode="auto">
              <a:xfrm>
                <a:off x="774" y="1231"/>
                <a:ext cx="85" cy="1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14" name="Rectangle 358"/>
              <p:cNvSpPr>
                <a:spLocks noChangeArrowheads="1"/>
              </p:cNvSpPr>
              <p:nvPr/>
            </p:nvSpPr>
            <p:spPr bwMode="auto">
              <a:xfrm>
                <a:off x="907" y="1231"/>
                <a:ext cx="85" cy="1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15" name="Rectangle 359"/>
              <p:cNvSpPr>
                <a:spLocks noChangeArrowheads="1"/>
              </p:cNvSpPr>
              <p:nvPr/>
            </p:nvSpPr>
            <p:spPr bwMode="auto">
              <a:xfrm>
                <a:off x="510" y="1488"/>
                <a:ext cx="85" cy="18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16" name="Rectangle 360"/>
              <p:cNvSpPr>
                <a:spLocks noChangeArrowheads="1"/>
              </p:cNvSpPr>
              <p:nvPr/>
            </p:nvSpPr>
            <p:spPr bwMode="auto">
              <a:xfrm>
                <a:off x="642" y="1488"/>
                <a:ext cx="85" cy="18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17" name="Rectangle 361"/>
              <p:cNvSpPr>
                <a:spLocks noChangeArrowheads="1"/>
              </p:cNvSpPr>
              <p:nvPr/>
            </p:nvSpPr>
            <p:spPr bwMode="auto">
              <a:xfrm>
                <a:off x="774" y="1488"/>
                <a:ext cx="85" cy="18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18" name="Rectangle 362"/>
              <p:cNvSpPr>
                <a:spLocks noChangeArrowheads="1"/>
              </p:cNvSpPr>
              <p:nvPr/>
            </p:nvSpPr>
            <p:spPr bwMode="auto">
              <a:xfrm>
                <a:off x="907" y="1488"/>
                <a:ext cx="85" cy="18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19" name="Rectangle 363"/>
              <p:cNvSpPr>
                <a:spLocks noChangeArrowheads="1"/>
              </p:cNvSpPr>
              <p:nvPr/>
            </p:nvSpPr>
            <p:spPr bwMode="auto">
              <a:xfrm>
                <a:off x="510" y="1743"/>
                <a:ext cx="85" cy="1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20" name="Rectangle 364"/>
              <p:cNvSpPr>
                <a:spLocks noChangeArrowheads="1"/>
              </p:cNvSpPr>
              <p:nvPr/>
            </p:nvSpPr>
            <p:spPr bwMode="auto">
              <a:xfrm>
                <a:off x="642" y="1743"/>
                <a:ext cx="85" cy="1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21" name="Rectangle 365"/>
              <p:cNvSpPr>
                <a:spLocks noChangeArrowheads="1"/>
              </p:cNvSpPr>
              <p:nvPr/>
            </p:nvSpPr>
            <p:spPr bwMode="auto">
              <a:xfrm>
                <a:off x="774" y="1743"/>
                <a:ext cx="85" cy="1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22" name="Rectangle 366"/>
              <p:cNvSpPr>
                <a:spLocks noChangeArrowheads="1"/>
              </p:cNvSpPr>
              <p:nvPr/>
            </p:nvSpPr>
            <p:spPr bwMode="auto">
              <a:xfrm>
                <a:off x="907" y="1743"/>
                <a:ext cx="85" cy="1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23" name="Rectangle 367"/>
              <p:cNvSpPr>
                <a:spLocks noChangeArrowheads="1"/>
              </p:cNvSpPr>
              <p:nvPr/>
            </p:nvSpPr>
            <p:spPr bwMode="auto">
              <a:xfrm>
                <a:off x="510" y="2000"/>
                <a:ext cx="85" cy="1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24" name="Rectangle 368"/>
              <p:cNvSpPr>
                <a:spLocks noChangeArrowheads="1"/>
              </p:cNvSpPr>
              <p:nvPr/>
            </p:nvSpPr>
            <p:spPr bwMode="auto">
              <a:xfrm>
                <a:off x="642" y="2000"/>
                <a:ext cx="85" cy="187"/>
              </a:xfrm>
              <a:prstGeom prst="rect">
                <a:avLst/>
              </a:prstGeom>
              <a:solidFill>
                <a:srgbClr val="AAC2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25" name="Rectangle 369"/>
              <p:cNvSpPr>
                <a:spLocks noChangeArrowheads="1"/>
              </p:cNvSpPr>
              <p:nvPr/>
            </p:nvSpPr>
            <p:spPr bwMode="auto">
              <a:xfrm>
                <a:off x="774" y="2000"/>
                <a:ext cx="85" cy="1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26" name="Rectangle 370"/>
              <p:cNvSpPr>
                <a:spLocks noChangeArrowheads="1"/>
              </p:cNvSpPr>
              <p:nvPr/>
            </p:nvSpPr>
            <p:spPr bwMode="auto">
              <a:xfrm>
                <a:off x="907" y="2000"/>
                <a:ext cx="85" cy="1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27" name="Freeform 371"/>
              <p:cNvSpPr>
                <a:spLocks/>
              </p:cNvSpPr>
              <p:nvPr/>
            </p:nvSpPr>
            <p:spPr bwMode="auto">
              <a:xfrm>
                <a:off x="336" y="1897"/>
                <a:ext cx="636" cy="1206"/>
              </a:xfrm>
              <a:custGeom>
                <a:avLst/>
                <a:gdLst>
                  <a:gd name="T0" fmla="*/ 636 w 636"/>
                  <a:gd name="T1" fmla="*/ 1206 h 1206"/>
                  <a:gd name="T2" fmla="*/ 0 w 636"/>
                  <a:gd name="T3" fmla="*/ 1206 h 1206"/>
                  <a:gd name="T4" fmla="*/ 0 w 636"/>
                  <a:gd name="T5" fmla="*/ 429 h 1206"/>
                  <a:gd name="T6" fmla="*/ 318 w 636"/>
                  <a:gd name="T7" fmla="*/ 0 h 1206"/>
                  <a:gd name="T8" fmla="*/ 636 w 636"/>
                  <a:gd name="T9" fmla="*/ 429 h 1206"/>
                  <a:gd name="T10" fmla="*/ 636 w 636"/>
                  <a:gd name="T11" fmla="*/ 1206 h 1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6" h="1206">
                    <a:moveTo>
                      <a:pt x="636" y="1206"/>
                    </a:moveTo>
                    <a:lnTo>
                      <a:pt x="0" y="1206"/>
                    </a:lnTo>
                    <a:lnTo>
                      <a:pt x="0" y="429"/>
                    </a:lnTo>
                    <a:lnTo>
                      <a:pt x="318" y="0"/>
                    </a:lnTo>
                    <a:lnTo>
                      <a:pt x="636" y="429"/>
                    </a:lnTo>
                    <a:lnTo>
                      <a:pt x="636" y="120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28" name="Freeform 372"/>
              <p:cNvSpPr>
                <a:spLocks/>
              </p:cNvSpPr>
              <p:nvPr/>
            </p:nvSpPr>
            <p:spPr bwMode="auto">
              <a:xfrm>
                <a:off x="972" y="1604"/>
                <a:ext cx="636" cy="1499"/>
              </a:xfrm>
              <a:custGeom>
                <a:avLst/>
                <a:gdLst>
                  <a:gd name="T0" fmla="*/ 636 w 636"/>
                  <a:gd name="T1" fmla="*/ 1499 h 1499"/>
                  <a:gd name="T2" fmla="*/ 0 w 636"/>
                  <a:gd name="T3" fmla="*/ 1499 h 1499"/>
                  <a:gd name="T4" fmla="*/ 0 w 636"/>
                  <a:gd name="T5" fmla="*/ 234 h 1499"/>
                  <a:gd name="T6" fmla="*/ 130 w 636"/>
                  <a:gd name="T7" fmla="*/ 0 h 1499"/>
                  <a:gd name="T8" fmla="*/ 502 w 636"/>
                  <a:gd name="T9" fmla="*/ 0 h 1499"/>
                  <a:gd name="T10" fmla="*/ 636 w 636"/>
                  <a:gd name="T11" fmla="*/ 234 h 1499"/>
                  <a:gd name="T12" fmla="*/ 636 w 636"/>
                  <a:gd name="T13" fmla="*/ 1499 h 1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" h="1499">
                    <a:moveTo>
                      <a:pt x="636" y="1499"/>
                    </a:moveTo>
                    <a:lnTo>
                      <a:pt x="0" y="1499"/>
                    </a:lnTo>
                    <a:lnTo>
                      <a:pt x="0" y="234"/>
                    </a:lnTo>
                    <a:lnTo>
                      <a:pt x="130" y="0"/>
                    </a:lnTo>
                    <a:lnTo>
                      <a:pt x="502" y="0"/>
                    </a:lnTo>
                    <a:lnTo>
                      <a:pt x="636" y="234"/>
                    </a:lnTo>
                    <a:lnTo>
                      <a:pt x="636" y="149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29" name="Rectangle 373"/>
              <p:cNvSpPr>
                <a:spLocks noChangeArrowheads="1"/>
              </p:cNvSpPr>
              <p:nvPr/>
            </p:nvSpPr>
            <p:spPr bwMode="auto">
              <a:xfrm>
                <a:off x="1608" y="1899"/>
                <a:ext cx="636" cy="120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30" name="Freeform 374"/>
              <p:cNvSpPr>
                <a:spLocks/>
              </p:cNvSpPr>
              <p:nvPr/>
            </p:nvSpPr>
            <p:spPr bwMode="auto">
              <a:xfrm>
                <a:off x="2244" y="1756"/>
                <a:ext cx="636" cy="1344"/>
              </a:xfrm>
              <a:custGeom>
                <a:avLst/>
                <a:gdLst>
                  <a:gd name="T0" fmla="*/ 636 w 636"/>
                  <a:gd name="T1" fmla="*/ 1208 h 1208"/>
                  <a:gd name="T2" fmla="*/ 0 w 636"/>
                  <a:gd name="T3" fmla="*/ 1208 h 1208"/>
                  <a:gd name="T4" fmla="*/ 0 w 636"/>
                  <a:gd name="T5" fmla="*/ 431 h 1208"/>
                  <a:gd name="T6" fmla="*/ 318 w 636"/>
                  <a:gd name="T7" fmla="*/ 0 h 1208"/>
                  <a:gd name="T8" fmla="*/ 636 w 636"/>
                  <a:gd name="T9" fmla="*/ 431 h 1208"/>
                  <a:gd name="T10" fmla="*/ 636 w 636"/>
                  <a:gd name="T11" fmla="*/ 1208 h 1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6" h="1208">
                    <a:moveTo>
                      <a:pt x="636" y="1208"/>
                    </a:moveTo>
                    <a:lnTo>
                      <a:pt x="0" y="1208"/>
                    </a:lnTo>
                    <a:lnTo>
                      <a:pt x="0" y="431"/>
                    </a:lnTo>
                    <a:lnTo>
                      <a:pt x="318" y="0"/>
                    </a:lnTo>
                    <a:lnTo>
                      <a:pt x="636" y="431"/>
                    </a:lnTo>
                    <a:lnTo>
                      <a:pt x="636" y="120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50" name="Freeform 196"/>
              <p:cNvSpPr>
                <a:spLocks/>
              </p:cNvSpPr>
              <p:nvPr userDrawn="1"/>
            </p:nvSpPr>
            <p:spPr bwMode="auto">
              <a:xfrm flipH="1">
                <a:off x="3769" y="1114"/>
                <a:ext cx="466" cy="1941"/>
              </a:xfrm>
              <a:custGeom>
                <a:avLst/>
                <a:gdLst>
                  <a:gd name="T0" fmla="*/ 466 w 466"/>
                  <a:gd name="T1" fmla="*/ 0 h 1941"/>
                  <a:gd name="T2" fmla="*/ 0 w 466"/>
                  <a:gd name="T3" fmla="*/ 393 h 1941"/>
                  <a:gd name="T4" fmla="*/ 0 w 466"/>
                  <a:gd name="T5" fmla="*/ 1941 h 1941"/>
                  <a:gd name="T6" fmla="*/ 466 w 466"/>
                  <a:gd name="T7" fmla="*/ 1941 h 1941"/>
                  <a:gd name="T8" fmla="*/ 466 w 466"/>
                  <a:gd name="T9" fmla="*/ 0 h 1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6" h="1941">
                    <a:moveTo>
                      <a:pt x="466" y="0"/>
                    </a:moveTo>
                    <a:lnTo>
                      <a:pt x="0" y="393"/>
                    </a:lnTo>
                    <a:lnTo>
                      <a:pt x="0" y="1941"/>
                    </a:lnTo>
                    <a:lnTo>
                      <a:pt x="466" y="1941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97" name="Rectangle 259"/>
              <p:cNvSpPr>
                <a:spLocks noChangeArrowheads="1"/>
              </p:cNvSpPr>
              <p:nvPr userDrawn="1"/>
            </p:nvSpPr>
            <p:spPr bwMode="auto">
              <a:xfrm>
                <a:off x="3798" y="1657"/>
                <a:ext cx="58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98" name="Rectangle 260"/>
              <p:cNvSpPr>
                <a:spLocks noChangeArrowheads="1"/>
              </p:cNvSpPr>
              <p:nvPr userDrawn="1"/>
            </p:nvSpPr>
            <p:spPr bwMode="auto">
              <a:xfrm>
                <a:off x="3887" y="1657"/>
                <a:ext cx="59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99" name="Rectangle 261"/>
              <p:cNvSpPr>
                <a:spLocks noChangeArrowheads="1"/>
              </p:cNvSpPr>
              <p:nvPr userDrawn="1"/>
            </p:nvSpPr>
            <p:spPr bwMode="auto">
              <a:xfrm>
                <a:off x="3978" y="1657"/>
                <a:ext cx="57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300" name="Rectangle 262"/>
              <p:cNvSpPr>
                <a:spLocks noChangeArrowheads="1"/>
              </p:cNvSpPr>
              <p:nvPr userDrawn="1"/>
            </p:nvSpPr>
            <p:spPr bwMode="auto">
              <a:xfrm>
                <a:off x="4067" y="1657"/>
                <a:ext cx="57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301" name="Rectangle 263"/>
              <p:cNvSpPr>
                <a:spLocks noChangeArrowheads="1"/>
              </p:cNvSpPr>
              <p:nvPr userDrawn="1"/>
            </p:nvSpPr>
            <p:spPr bwMode="auto">
              <a:xfrm>
                <a:off x="4156" y="1657"/>
                <a:ext cx="59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302" name="Rectangle 264"/>
              <p:cNvSpPr>
                <a:spLocks noChangeArrowheads="1"/>
              </p:cNvSpPr>
              <p:nvPr userDrawn="1"/>
            </p:nvSpPr>
            <p:spPr bwMode="auto">
              <a:xfrm>
                <a:off x="3798" y="1833"/>
                <a:ext cx="58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303" name="Rectangle 265"/>
              <p:cNvSpPr>
                <a:spLocks noChangeArrowheads="1"/>
              </p:cNvSpPr>
              <p:nvPr userDrawn="1"/>
            </p:nvSpPr>
            <p:spPr bwMode="auto">
              <a:xfrm>
                <a:off x="3887" y="1833"/>
                <a:ext cx="59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304" name="Rectangle 266"/>
              <p:cNvSpPr>
                <a:spLocks noChangeArrowheads="1"/>
              </p:cNvSpPr>
              <p:nvPr userDrawn="1"/>
            </p:nvSpPr>
            <p:spPr bwMode="auto">
              <a:xfrm>
                <a:off x="3978" y="1833"/>
                <a:ext cx="57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305" name="Rectangle 267"/>
              <p:cNvSpPr>
                <a:spLocks noChangeArrowheads="1"/>
              </p:cNvSpPr>
              <p:nvPr userDrawn="1"/>
            </p:nvSpPr>
            <p:spPr bwMode="auto">
              <a:xfrm>
                <a:off x="4067" y="1833"/>
                <a:ext cx="57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306" name="Rectangle 268"/>
              <p:cNvSpPr>
                <a:spLocks noChangeArrowheads="1"/>
              </p:cNvSpPr>
              <p:nvPr userDrawn="1"/>
            </p:nvSpPr>
            <p:spPr bwMode="auto">
              <a:xfrm>
                <a:off x="4156" y="1833"/>
                <a:ext cx="59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31" name="Freeform 375"/>
              <p:cNvSpPr>
                <a:spLocks/>
              </p:cNvSpPr>
              <p:nvPr/>
            </p:nvSpPr>
            <p:spPr bwMode="auto">
              <a:xfrm>
                <a:off x="2880" y="1751"/>
                <a:ext cx="636" cy="1352"/>
              </a:xfrm>
              <a:custGeom>
                <a:avLst/>
                <a:gdLst>
                  <a:gd name="T0" fmla="*/ 636 w 636"/>
                  <a:gd name="T1" fmla="*/ 1352 h 1352"/>
                  <a:gd name="T2" fmla="*/ 0 w 636"/>
                  <a:gd name="T3" fmla="*/ 1352 h 1352"/>
                  <a:gd name="T4" fmla="*/ 0 w 636"/>
                  <a:gd name="T5" fmla="*/ 431 h 1352"/>
                  <a:gd name="T6" fmla="*/ 318 w 636"/>
                  <a:gd name="T7" fmla="*/ 0 h 1352"/>
                  <a:gd name="T8" fmla="*/ 636 w 636"/>
                  <a:gd name="T9" fmla="*/ 431 h 1352"/>
                  <a:gd name="T10" fmla="*/ 636 w 636"/>
                  <a:gd name="T11" fmla="*/ 1352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6" h="1352">
                    <a:moveTo>
                      <a:pt x="636" y="1352"/>
                    </a:moveTo>
                    <a:lnTo>
                      <a:pt x="0" y="1352"/>
                    </a:lnTo>
                    <a:lnTo>
                      <a:pt x="0" y="431"/>
                    </a:lnTo>
                    <a:lnTo>
                      <a:pt x="318" y="0"/>
                    </a:lnTo>
                    <a:lnTo>
                      <a:pt x="636" y="431"/>
                    </a:lnTo>
                    <a:lnTo>
                      <a:pt x="636" y="13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 dirty="0"/>
              </a:p>
            </p:txBody>
          </p:sp>
          <p:sp>
            <p:nvSpPr>
              <p:cNvPr id="232" name="Rectangle 376"/>
              <p:cNvSpPr>
                <a:spLocks noChangeArrowheads="1"/>
              </p:cNvSpPr>
              <p:nvPr/>
            </p:nvSpPr>
            <p:spPr bwMode="auto">
              <a:xfrm>
                <a:off x="3516" y="2112"/>
                <a:ext cx="636" cy="99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34" name="Rectangle 380"/>
              <p:cNvSpPr>
                <a:spLocks noChangeArrowheads="1"/>
              </p:cNvSpPr>
              <p:nvPr/>
            </p:nvSpPr>
            <p:spPr bwMode="auto">
              <a:xfrm>
                <a:off x="3573" y="1984"/>
                <a:ext cx="486" cy="25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35" name="Rectangle 381"/>
              <p:cNvSpPr>
                <a:spLocks noChangeArrowheads="1"/>
              </p:cNvSpPr>
              <p:nvPr/>
            </p:nvSpPr>
            <p:spPr bwMode="auto">
              <a:xfrm>
                <a:off x="3633" y="1873"/>
                <a:ext cx="371" cy="19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36" name="Rectangle 382"/>
              <p:cNvSpPr>
                <a:spLocks noChangeArrowheads="1"/>
              </p:cNvSpPr>
              <p:nvPr/>
            </p:nvSpPr>
            <p:spPr bwMode="auto">
              <a:xfrm>
                <a:off x="1116" y="1843"/>
                <a:ext cx="85" cy="18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37" name="Rectangle 383"/>
              <p:cNvSpPr>
                <a:spLocks noChangeArrowheads="1"/>
              </p:cNvSpPr>
              <p:nvPr/>
            </p:nvSpPr>
            <p:spPr bwMode="auto">
              <a:xfrm>
                <a:off x="1248" y="1843"/>
                <a:ext cx="85" cy="18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38" name="Rectangle 384"/>
              <p:cNvSpPr>
                <a:spLocks noChangeArrowheads="1"/>
              </p:cNvSpPr>
              <p:nvPr/>
            </p:nvSpPr>
            <p:spPr bwMode="auto">
              <a:xfrm>
                <a:off x="1381" y="1843"/>
                <a:ext cx="85" cy="18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39" name="Rectangle 385"/>
              <p:cNvSpPr>
                <a:spLocks noChangeArrowheads="1"/>
              </p:cNvSpPr>
              <p:nvPr/>
            </p:nvSpPr>
            <p:spPr bwMode="auto">
              <a:xfrm>
                <a:off x="1116" y="2079"/>
                <a:ext cx="85" cy="18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40" name="Rectangle 386"/>
              <p:cNvSpPr>
                <a:spLocks noChangeArrowheads="1"/>
              </p:cNvSpPr>
              <p:nvPr/>
            </p:nvSpPr>
            <p:spPr bwMode="auto">
              <a:xfrm>
                <a:off x="1248" y="2079"/>
                <a:ext cx="85" cy="18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41" name="Rectangle 387"/>
              <p:cNvSpPr>
                <a:spLocks noChangeArrowheads="1"/>
              </p:cNvSpPr>
              <p:nvPr/>
            </p:nvSpPr>
            <p:spPr bwMode="auto">
              <a:xfrm>
                <a:off x="1381" y="2079"/>
                <a:ext cx="85" cy="18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42" name="Rectangle 388"/>
              <p:cNvSpPr>
                <a:spLocks noChangeArrowheads="1"/>
              </p:cNvSpPr>
              <p:nvPr/>
            </p:nvSpPr>
            <p:spPr bwMode="auto">
              <a:xfrm>
                <a:off x="1116" y="2314"/>
                <a:ext cx="85" cy="18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43" name="Rectangle 389"/>
              <p:cNvSpPr>
                <a:spLocks noChangeArrowheads="1"/>
              </p:cNvSpPr>
              <p:nvPr/>
            </p:nvSpPr>
            <p:spPr bwMode="auto">
              <a:xfrm>
                <a:off x="1248" y="2314"/>
                <a:ext cx="85" cy="18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44" name="Rectangle 390"/>
              <p:cNvSpPr>
                <a:spLocks noChangeArrowheads="1"/>
              </p:cNvSpPr>
              <p:nvPr/>
            </p:nvSpPr>
            <p:spPr bwMode="auto">
              <a:xfrm>
                <a:off x="1381" y="2314"/>
                <a:ext cx="85" cy="18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45" name="Freeform 377"/>
              <p:cNvSpPr>
                <a:spLocks/>
              </p:cNvSpPr>
              <p:nvPr/>
            </p:nvSpPr>
            <p:spPr bwMode="auto">
              <a:xfrm>
                <a:off x="4144" y="1777"/>
                <a:ext cx="636" cy="1324"/>
              </a:xfrm>
              <a:custGeom>
                <a:avLst/>
                <a:gdLst>
                  <a:gd name="T0" fmla="*/ 636 w 636"/>
                  <a:gd name="T1" fmla="*/ 1206 h 1206"/>
                  <a:gd name="T2" fmla="*/ 0 w 636"/>
                  <a:gd name="T3" fmla="*/ 1206 h 1206"/>
                  <a:gd name="T4" fmla="*/ 0 w 636"/>
                  <a:gd name="T5" fmla="*/ 429 h 1206"/>
                  <a:gd name="T6" fmla="*/ 318 w 636"/>
                  <a:gd name="T7" fmla="*/ 0 h 1206"/>
                  <a:gd name="T8" fmla="*/ 636 w 636"/>
                  <a:gd name="T9" fmla="*/ 429 h 1206"/>
                  <a:gd name="T10" fmla="*/ 636 w 636"/>
                  <a:gd name="T11" fmla="*/ 1206 h 1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6" h="1206">
                    <a:moveTo>
                      <a:pt x="636" y="1206"/>
                    </a:moveTo>
                    <a:lnTo>
                      <a:pt x="0" y="1206"/>
                    </a:lnTo>
                    <a:lnTo>
                      <a:pt x="0" y="429"/>
                    </a:lnTo>
                    <a:lnTo>
                      <a:pt x="318" y="0"/>
                    </a:lnTo>
                    <a:lnTo>
                      <a:pt x="636" y="429"/>
                    </a:lnTo>
                    <a:lnTo>
                      <a:pt x="636" y="12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51" name="Oval 247"/>
              <p:cNvSpPr>
                <a:spLocks noChangeArrowheads="1"/>
              </p:cNvSpPr>
              <p:nvPr userDrawn="1"/>
            </p:nvSpPr>
            <p:spPr bwMode="auto">
              <a:xfrm>
                <a:off x="2704" y="1582"/>
                <a:ext cx="152" cy="153"/>
              </a:xfrm>
              <a:prstGeom prst="ellipse">
                <a:avLst/>
              </a:prstGeom>
              <a:solidFill>
                <a:srgbClr val="DF98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  <p:sp>
            <p:nvSpPr>
              <p:cNvPr id="252" name="Oval 249"/>
              <p:cNvSpPr>
                <a:spLocks noChangeArrowheads="1"/>
              </p:cNvSpPr>
              <p:nvPr userDrawn="1"/>
            </p:nvSpPr>
            <p:spPr bwMode="auto">
              <a:xfrm>
                <a:off x="2704" y="1805"/>
                <a:ext cx="152" cy="154"/>
              </a:xfrm>
              <a:prstGeom prst="ellipse">
                <a:avLst/>
              </a:prstGeom>
              <a:solidFill>
                <a:srgbClr val="DF98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60"/>
              </a:p>
            </p:txBody>
          </p:sp>
        </p:grpSp>
        <p:sp>
          <p:nvSpPr>
            <p:cNvPr id="11" name="Rectangle 392"/>
            <p:cNvSpPr>
              <a:spLocks noChangeArrowheads="1"/>
            </p:cNvSpPr>
            <p:nvPr/>
          </p:nvSpPr>
          <p:spPr bwMode="auto">
            <a:xfrm>
              <a:off x="2967" y="2609"/>
              <a:ext cx="462" cy="2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12" name="Freeform 393"/>
            <p:cNvSpPr>
              <a:spLocks/>
            </p:cNvSpPr>
            <p:nvPr/>
          </p:nvSpPr>
          <p:spPr bwMode="auto">
            <a:xfrm>
              <a:off x="2912" y="2484"/>
              <a:ext cx="572" cy="166"/>
            </a:xfrm>
            <a:custGeom>
              <a:avLst/>
              <a:gdLst>
                <a:gd name="T0" fmla="*/ 289 w 290"/>
                <a:gd name="T1" fmla="*/ 70 h 84"/>
                <a:gd name="T2" fmla="*/ 272 w 290"/>
                <a:gd name="T3" fmla="*/ 0 h 84"/>
                <a:gd name="T4" fmla="*/ 177 w 290"/>
                <a:gd name="T5" fmla="*/ 0 h 84"/>
                <a:gd name="T6" fmla="*/ 117 w 290"/>
                <a:gd name="T7" fmla="*/ 0 h 84"/>
                <a:gd name="T8" fmla="*/ 18 w 290"/>
                <a:gd name="T9" fmla="*/ 0 h 84"/>
                <a:gd name="T10" fmla="*/ 1 w 290"/>
                <a:gd name="T11" fmla="*/ 70 h 84"/>
                <a:gd name="T12" fmla="*/ 0 w 290"/>
                <a:gd name="T13" fmla="*/ 73 h 84"/>
                <a:gd name="T14" fmla="*/ 11 w 290"/>
                <a:gd name="T15" fmla="*/ 84 h 84"/>
                <a:gd name="T16" fmla="*/ 22 w 290"/>
                <a:gd name="T17" fmla="*/ 73 h 84"/>
                <a:gd name="T18" fmla="*/ 34 w 290"/>
                <a:gd name="T19" fmla="*/ 84 h 84"/>
                <a:gd name="T20" fmla="*/ 45 w 290"/>
                <a:gd name="T21" fmla="*/ 73 h 84"/>
                <a:gd name="T22" fmla="*/ 56 w 290"/>
                <a:gd name="T23" fmla="*/ 84 h 84"/>
                <a:gd name="T24" fmla="*/ 67 w 290"/>
                <a:gd name="T25" fmla="*/ 73 h 84"/>
                <a:gd name="T26" fmla="*/ 78 w 290"/>
                <a:gd name="T27" fmla="*/ 84 h 84"/>
                <a:gd name="T28" fmla="*/ 89 w 290"/>
                <a:gd name="T29" fmla="*/ 73 h 84"/>
                <a:gd name="T30" fmla="*/ 100 w 290"/>
                <a:gd name="T31" fmla="*/ 84 h 84"/>
                <a:gd name="T32" fmla="*/ 112 w 290"/>
                <a:gd name="T33" fmla="*/ 73 h 84"/>
                <a:gd name="T34" fmla="*/ 123 w 290"/>
                <a:gd name="T35" fmla="*/ 84 h 84"/>
                <a:gd name="T36" fmla="*/ 134 w 290"/>
                <a:gd name="T37" fmla="*/ 73 h 84"/>
                <a:gd name="T38" fmla="*/ 145 w 290"/>
                <a:gd name="T39" fmla="*/ 84 h 84"/>
                <a:gd name="T40" fmla="*/ 156 w 290"/>
                <a:gd name="T41" fmla="*/ 73 h 84"/>
                <a:gd name="T42" fmla="*/ 167 w 290"/>
                <a:gd name="T43" fmla="*/ 84 h 84"/>
                <a:gd name="T44" fmla="*/ 178 w 290"/>
                <a:gd name="T45" fmla="*/ 73 h 84"/>
                <a:gd name="T46" fmla="*/ 190 w 290"/>
                <a:gd name="T47" fmla="*/ 84 h 84"/>
                <a:gd name="T48" fmla="*/ 201 w 290"/>
                <a:gd name="T49" fmla="*/ 73 h 84"/>
                <a:gd name="T50" fmla="*/ 212 w 290"/>
                <a:gd name="T51" fmla="*/ 84 h 84"/>
                <a:gd name="T52" fmla="*/ 223 w 290"/>
                <a:gd name="T53" fmla="*/ 73 h 84"/>
                <a:gd name="T54" fmla="*/ 234 w 290"/>
                <a:gd name="T55" fmla="*/ 84 h 84"/>
                <a:gd name="T56" fmla="*/ 245 w 290"/>
                <a:gd name="T57" fmla="*/ 73 h 84"/>
                <a:gd name="T58" fmla="*/ 256 w 290"/>
                <a:gd name="T59" fmla="*/ 84 h 84"/>
                <a:gd name="T60" fmla="*/ 267 w 290"/>
                <a:gd name="T61" fmla="*/ 73 h 84"/>
                <a:gd name="T62" fmla="*/ 279 w 290"/>
                <a:gd name="T63" fmla="*/ 84 h 84"/>
                <a:gd name="T64" fmla="*/ 290 w 290"/>
                <a:gd name="T65" fmla="*/ 73 h 84"/>
                <a:gd name="T66" fmla="*/ 289 w 290"/>
                <a:gd name="T67" fmla="*/ 7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0" h="84">
                  <a:moveTo>
                    <a:pt x="289" y="70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71"/>
                    <a:pt x="0" y="72"/>
                    <a:pt x="0" y="73"/>
                  </a:cubicBezTo>
                  <a:cubicBezTo>
                    <a:pt x="0" y="79"/>
                    <a:pt x="5" y="84"/>
                    <a:pt x="11" y="84"/>
                  </a:cubicBezTo>
                  <a:cubicBezTo>
                    <a:pt x="17" y="84"/>
                    <a:pt x="22" y="79"/>
                    <a:pt x="22" y="73"/>
                  </a:cubicBezTo>
                  <a:cubicBezTo>
                    <a:pt x="22" y="79"/>
                    <a:pt x="27" y="84"/>
                    <a:pt x="34" y="84"/>
                  </a:cubicBezTo>
                  <a:cubicBezTo>
                    <a:pt x="40" y="84"/>
                    <a:pt x="45" y="79"/>
                    <a:pt x="45" y="73"/>
                  </a:cubicBezTo>
                  <a:cubicBezTo>
                    <a:pt x="45" y="79"/>
                    <a:pt x="50" y="84"/>
                    <a:pt x="56" y="84"/>
                  </a:cubicBezTo>
                  <a:cubicBezTo>
                    <a:pt x="62" y="84"/>
                    <a:pt x="67" y="79"/>
                    <a:pt x="67" y="73"/>
                  </a:cubicBezTo>
                  <a:cubicBezTo>
                    <a:pt x="67" y="79"/>
                    <a:pt x="72" y="84"/>
                    <a:pt x="78" y="84"/>
                  </a:cubicBezTo>
                  <a:cubicBezTo>
                    <a:pt x="84" y="84"/>
                    <a:pt x="89" y="79"/>
                    <a:pt x="89" y="73"/>
                  </a:cubicBezTo>
                  <a:cubicBezTo>
                    <a:pt x="89" y="79"/>
                    <a:pt x="94" y="84"/>
                    <a:pt x="100" y="84"/>
                  </a:cubicBezTo>
                  <a:cubicBezTo>
                    <a:pt x="107" y="84"/>
                    <a:pt x="112" y="79"/>
                    <a:pt x="112" y="73"/>
                  </a:cubicBezTo>
                  <a:cubicBezTo>
                    <a:pt x="112" y="79"/>
                    <a:pt x="117" y="84"/>
                    <a:pt x="123" y="84"/>
                  </a:cubicBezTo>
                  <a:cubicBezTo>
                    <a:pt x="129" y="84"/>
                    <a:pt x="134" y="79"/>
                    <a:pt x="134" y="73"/>
                  </a:cubicBezTo>
                  <a:cubicBezTo>
                    <a:pt x="134" y="79"/>
                    <a:pt x="139" y="84"/>
                    <a:pt x="145" y="84"/>
                  </a:cubicBezTo>
                  <a:cubicBezTo>
                    <a:pt x="151" y="84"/>
                    <a:pt x="156" y="79"/>
                    <a:pt x="156" y="73"/>
                  </a:cubicBezTo>
                  <a:cubicBezTo>
                    <a:pt x="156" y="79"/>
                    <a:pt x="161" y="84"/>
                    <a:pt x="167" y="84"/>
                  </a:cubicBezTo>
                  <a:cubicBezTo>
                    <a:pt x="173" y="84"/>
                    <a:pt x="178" y="79"/>
                    <a:pt x="178" y="73"/>
                  </a:cubicBezTo>
                  <a:cubicBezTo>
                    <a:pt x="178" y="79"/>
                    <a:pt x="183" y="84"/>
                    <a:pt x="190" y="84"/>
                  </a:cubicBezTo>
                  <a:cubicBezTo>
                    <a:pt x="196" y="84"/>
                    <a:pt x="201" y="79"/>
                    <a:pt x="201" y="73"/>
                  </a:cubicBezTo>
                  <a:cubicBezTo>
                    <a:pt x="201" y="79"/>
                    <a:pt x="206" y="84"/>
                    <a:pt x="212" y="84"/>
                  </a:cubicBezTo>
                  <a:cubicBezTo>
                    <a:pt x="218" y="84"/>
                    <a:pt x="223" y="79"/>
                    <a:pt x="223" y="73"/>
                  </a:cubicBezTo>
                  <a:cubicBezTo>
                    <a:pt x="223" y="79"/>
                    <a:pt x="228" y="84"/>
                    <a:pt x="234" y="84"/>
                  </a:cubicBezTo>
                  <a:cubicBezTo>
                    <a:pt x="240" y="84"/>
                    <a:pt x="245" y="79"/>
                    <a:pt x="245" y="73"/>
                  </a:cubicBezTo>
                  <a:cubicBezTo>
                    <a:pt x="245" y="79"/>
                    <a:pt x="250" y="84"/>
                    <a:pt x="256" y="84"/>
                  </a:cubicBezTo>
                  <a:cubicBezTo>
                    <a:pt x="262" y="84"/>
                    <a:pt x="267" y="79"/>
                    <a:pt x="267" y="73"/>
                  </a:cubicBezTo>
                  <a:cubicBezTo>
                    <a:pt x="267" y="79"/>
                    <a:pt x="272" y="84"/>
                    <a:pt x="279" y="84"/>
                  </a:cubicBezTo>
                  <a:cubicBezTo>
                    <a:pt x="285" y="84"/>
                    <a:pt x="290" y="79"/>
                    <a:pt x="290" y="73"/>
                  </a:cubicBezTo>
                  <a:cubicBezTo>
                    <a:pt x="290" y="72"/>
                    <a:pt x="289" y="71"/>
                    <a:pt x="289" y="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13" name="Rectangle 394"/>
            <p:cNvSpPr>
              <a:spLocks noChangeArrowheads="1"/>
            </p:cNvSpPr>
            <p:nvPr/>
          </p:nvSpPr>
          <p:spPr bwMode="auto">
            <a:xfrm>
              <a:off x="2969" y="2219"/>
              <a:ext cx="75" cy="1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14" name="Rectangle 395"/>
            <p:cNvSpPr>
              <a:spLocks noChangeArrowheads="1"/>
            </p:cNvSpPr>
            <p:nvPr/>
          </p:nvSpPr>
          <p:spPr bwMode="auto">
            <a:xfrm>
              <a:off x="3087" y="2219"/>
              <a:ext cx="73" cy="1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15" name="Rectangle 396"/>
            <p:cNvSpPr>
              <a:spLocks noChangeArrowheads="1"/>
            </p:cNvSpPr>
            <p:nvPr/>
          </p:nvSpPr>
          <p:spPr bwMode="auto">
            <a:xfrm>
              <a:off x="3206" y="2219"/>
              <a:ext cx="73" cy="1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16" name="Rectangle 397"/>
            <p:cNvSpPr>
              <a:spLocks noChangeArrowheads="1"/>
            </p:cNvSpPr>
            <p:nvPr/>
          </p:nvSpPr>
          <p:spPr bwMode="auto">
            <a:xfrm>
              <a:off x="3324" y="2219"/>
              <a:ext cx="74" cy="1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17" name="Freeform 398"/>
            <p:cNvSpPr>
              <a:spLocks/>
            </p:cNvSpPr>
            <p:nvPr/>
          </p:nvSpPr>
          <p:spPr bwMode="auto">
            <a:xfrm>
              <a:off x="2325" y="2241"/>
              <a:ext cx="93" cy="196"/>
            </a:xfrm>
            <a:custGeom>
              <a:avLst/>
              <a:gdLst>
                <a:gd name="T0" fmla="*/ 47 w 47"/>
                <a:gd name="T1" fmla="*/ 24 h 99"/>
                <a:gd name="T2" fmla="*/ 47 w 47"/>
                <a:gd name="T3" fmla="*/ 24 h 99"/>
                <a:gd name="T4" fmla="*/ 24 w 47"/>
                <a:gd name="T5" fmla="*/ 0 h 99"/>
                <a:gd name="T6" fmla="*/ 0 w 47"/>
                <a:gd name="T7" fmla="*/ 24 h 99"/>
                <a:gd name="T8" fmla="*/ 0 w 47"/>
                <a:gd name="T9" fmla="*/ 24 h 99"/>
                <a:gd name="T10" fmla="*/ 0 w 47"/>
                <a:gd name="T11" fmla="*/ 24 h 99"/>
                <a:gd name="T12" fmla="*/ 0 w 47"/>
                <a:gd name="T13" fmla="*/ 99 h 99"/>
                <a:gd name="T14" fmla="*/ 47 w 47"/>
                <a:gd name="T15" fmla="*/ 99 h 99"/>
                <a:gd name="T16" fmla="*/ 47 w 47"/>
                <a:gd name="T17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99">
                  <a:moveTo>
                    <a:pt x="47" y="24"/>
                  </a:moveTo>
                  <a:cubicBezTo>
                    <a:pt x="47" y="24"/>
                    <a:pt x="47" y="24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24"/>
                    <a:pt x="47" y="24"/>
                    <a:pt x="47" y="2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18" name="Freeform 399"/>
            <p:cNvSpPr>
              <a:spLocks/>
            </p:cNvSpPr>
            <p:nvPr/>
          </p:nvSpPr>
          <p:spPr bwMode="auto">
            <a:xfrm>
              <a:off x="2451" y="2241"/>
              <a:ext cx="95" cy="196"/>
            </a:xfrm>
            <a:custGeom>
              <a:avLst/>
              <a:gdLst>
                <a:gd name="T0" fmla="*/ 47 w 48"/>
                <a:gd name="T1" fmla="*/ 24 h 99"/>
                <a:gd name="T2" fmla="*/ 48 w 48"/>
                <a:gd name="T3" fmla="*/ 24 h 99"/>
                <a:gd name="T4" fmla="*/ 24 w 48"/>
                <a:gd name="T5" fmla="*/ 0 h 99"/>
                <a:gd name="T6" fmla="*/ 0 w 48"/>
                <a:gd name="T7" fmla="*/ 24 h 99"/>
                <a:gd name="T8" fmla="*/ 0 w 48"/>
                <a:gd name="T9" fmla="*/ 24 h 99"/>
                <a:gd name="T10" fmla="*/ 0 w 48"/>
                <a:gd name="T11" fmla="*/ 24 h 99"/>
                <a:gd name="T12" fmla="*/ 0 w 48"/>
                <a:gd name="T13" fmla="*/ 99 h 99"/>
                <a:gd name="T14" fmla="*/ 48 w 48"/>
                <a:gd name="T15" fmla="*/ 99 h 99"/>
                <a:gd name="T16" fmla="*/ 48 w 48"/>
                <a:gd name="T17" fmla="*/ 24 h 99"/>
                <a:gd name="T18" fmla="*/ 47 w 48"/>
                <a:gd name="T19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99">
                  <a:moveTo>
                    <a:pt x="47" y="24"/>
                  </a:moveTo>
                  <a:cubicBezTo>
                    <a:pt x="47" y="24"/>
                    <a:pt x="48" y="24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8" y="24"/>
                    <a:pt x="48" y="24"/>
                    <a:pt x="48" y="24"/>
                  </a:cubicBezTo>
                  <a:lnTo>
                    <a:pt x="47" y="2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19" name="Freeform 400"/>
            <p:cNvSpPr>
              <a:spLocks/>
            </p:cNvSpPr>
            <p:nvPr/>
          </p:nvSpPr>
          <p:spPr bwMode="auto">
            <a:xfrm>
              <a:off x="2580" y="2241"/>
              <a:ext cx="93" cy="196"/>
            </a:xfrm>
            <a:custGeom>
              <a:avLst/>
              <a:gdLst>
                <a:gd name="T0" fmla="*/ 47 w 47"/>
                <a:gd name="T1" fmla="*/ 24 h 99"/>
                <a:gd name="T2" fmla="*/ 47 w 47"/>
                <a:gd name="T3" fmla="*/ 24 h 99"/>
                <a:gd name="T4" fmla="*/ 23 w 47"/>
                <a:gd name="T5" fmla="*/ 0 h 99"/>
                <a:gd name="T6" fmla="*/ 0 w 47"/>
                <a:gd name="T7" fmla="*/ 24 h 99"/>
                <a:gd name="T8" fmla="*/ 0 w 47"/>
                <a:gd name="T9" fmla="*/ 24 h 99"/>
                <a:gd name="T10" fmla="*/ 0 w 47"/>
                <a:gd name="T11" fmla="*/ 24 h 99"/>
                <a:gd name="T12" fmla="*/ 0 w 47"/>
                <a:gd name="T13" fmla="*/ 99 h 99"/>
                <a:gd name="T14" fmla="*/ 47 w 47"/>
                <a:gd name="T15" fmla="*/ 99 h 99"/>
                <a:gd name="T16" fmla="*/ 47 w 47"/>
                <a:gd name="T17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99">
                  <a:moveTo>
                    <a:pt x="47" y="24"/>
                  </a:moveTo>
                  <a:cubicBezTo>
                    <a:pt x="47" y="24"/>
                    <a:pt x="47" y="24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24"/>
                    <a:pt x="47" y="24"/>
                    <a:pt x="47" y="2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20" name="Freeform 401"/>
            <p:cNvSpPr>
              <a:spLocks/>
            </p:cNvSpPr>
            <p:nvPr/>
          </p:nvSpPr>
          <p:spPr bwMode="auto">
            <a:xfrm>
              <a:off x="2706" y="2241"/>
              <a:ext cx="93" cy="196"/>
            </a:xfrm>
            <a:custGeom>
              <a:avLst/>
              <a:gdLst>
                <a:gd name="T0" fmla="*/ 47 w 47"/>
                <a:gd name="T1" fmla="*/ 24 h 99"/>
                <a:gd name="T2" fmla="*/ 47 w 47"/>
                <a:gd name="T3" fmla="*/ 24 h 99"/>
                <a:gd name="T4" fmla="*/ 23 w 47"/>
                <a:gd name="T5" fmla="*/ 0 h 99"/>
                <a:gd name="T6" fmla="*/ 0 w 47"/>
                <a:gd name="T7" fmla="*/ 24 h 99"/>
                <a:gd name="T8" fmla="*/ 0 w 47"/>
                <a:gd name="T9" fmla="*/ 24 h 99"/>
                <a:gd name="T10" fmla="*/ 0 w 47"/>
                <a:gd name="T11" fmla="*/ 24 h 99"/>
                <a:gd name="T12" fmla="*/ 0 w 47"/>
                <a:gd name="T13" fmla="*/ 99 h 99"/>
                <a:gd name="T14" fmla="*/ 47 w 47"/>
                <a:gd name="T15" fmla="*/ 99 h 99"/>
                <a:gd name="T16" fmla="*/ 47 w 47"/>
                <a:gd name="T17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99">
                  <a:moveTo>
                    <a:pt x="47" y="24"/>
                  </a:moveTo>
                  <a:cubicBezTo>
                    <a:pt x="47" y="24"/>
                    <a:pt x="47" y="24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24"/>
                    <a:pt x="47" y="24"/>
                    <a:pt x="47" y="2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21" name="Freeform 402"/>
            <p:cNvSpPr>
              <a:spLocks/>
            </p:cNvSpPr>
            <p:nvPr/>
          </p:nvSpPr>
          <p:spPr bwMode="auto">
            <a:xfrm>
              <a:off x="2325" y="2482"/>
              <a:ext cx="93" cy="196"/>
            </a:xfrm>
            <a:custGeom>
              <a:avLst/>
              <a:gdLst>
                <a:gd name="T0" fmla="*/ 47 w 47"/>
                <a:gd name="T1" fmla="*/ 24 h 99"/>
                <a:gd name="T2" fmla="*/ 47 w 47"/>
                <a:gd name="T3" fmla="*/ 24 h 99"/>
                <a:gd name="T4" fmla="*/ 24 w 47"/>
                <a:gd name="T5" fmla="*/ 0 h 99"/>
                <a:gd name="T6" fmla="*/ 0 w 47"/>
                <a:gd name="T7" fmla="*/ 24 h 99"/>
                <a:gd name="T8" fmla="*/ 0 w 47"/>
                <a:gd name="T9" fmla="*/ 24 h 99"/>
                <a:gd name="T10" fmla="*/ 0 w 47"/>
                <a:gd name="T11" fmla="*/ 24 h 99"/>
                <a:gd name="T12" fmla="*/ 0 w 47"/>
                <a:gd name="T13" fmla="*/ 99 h 99"/>
                <a:gd name="T14" fmla="*/ 47 w 47"/>
                <a:gd name="T15" fmla="*/ 99 h 99"/>
                <a:gd name="T16" fmla="*/ 47 w 47"/>
                <a:gd name="T17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99">
                  <a:moveTo>
                    <a:pt x="47" y="24"/>
                  </a:moveTo>
                  <a:cubicBezTo>
                    <a:pt x="47" y="24"/>
                    <a:pt x="47" y="24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24"/>
                    <a:pt x="47" y="24"/>
                    <a:pt x="47" y="2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22" name="Freeform 403"/>
            <p:cNvSpPr>
              <a:spLocks/>
            </p:cNvSpPr>
            <p:nvPr/>
          </p:nvSpPr>
          <p:spPr bwMode="auto">
            <a:xfrm>
              <a:off x="2451" y="2482"/>
              <a:ext cx="95" cy="196"/>
            </a:xfrm>
            <a:custGeom>
              <a:avLst/>
              <a:gdLst>
                <a:gd name="T0" fmla="*/ 47 w 48"/>
                <a:gd name="T1" fmla="*/ 24 h 99"/>
                <a:gd name="T2" fmla="*/ 48 w 48"/>
                <a:gd name="T3" fmla="*/ 24 h 99"/>
                <a:gd name="T4" fmla="*/ 24 w 48"/>
                <a:gd name="T5" fmla="*/ 0 h 99"/>
                <a:gd name="T6" fmla="*/ 0 w 48"/>
                <a:gd name="T7" fmla="*/ 24 h 99"/>
                <a:gd name="T8" fmla="*/ 0 w 48"/>
                <a:gd name="T9" fmla="*/ 24 h 99"/>
                <a:gd name="T10" fmla="*/ 0 w 48"/>
                <a:gd name="T11" fmla="*/ 24 h 99"/>
                <a:gd name="T12" fmla="*/ 0 w 48"/>
                <a:gd name="T13" fmla="*/ 99 h 99"/>
                <a:gd name="T14" fmla="*/ 48 w 48"/>
                <a:gd name="T15" fmla="*/ 99 h 99"/>
                <a:gd name="T16" fmla="*/ 48 w 48"/>
                <a:gd name="T17" fmla="*/ 24 h 99"/>
                <a:gd name="T18" fmla="*/ 47 w 48"/>
                <a:gd name="T19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99">
                  <a:moveTo>
                    <a:pt x="47" y="24"/>
                  </a:moveTo>
                  <a:cubicBezTo>
                    <a:pt x="47" y="24"/>
                    <a:pt x="48" y="24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8" y="24"/>
                    <a:pt x="48" y="24"/>
                    <a:pt x="48" y="24"/>
                  </a:cubicBezTo>
                  <a:lnTo>
                    <a:pt x="47" y="2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23" name="Freeform 404"/>
            <p:cNvSpPr>
              <a:spLocks/>
            </p:cNvSpPr>
            <p:nvPr/>
          </p:nvSpPr>
          <p:spPr bwMode="auto">
            <a:xfrm>
              <a:off x="2580" y="2482"/>
              <a:ext cx="93" cy="196"/>
            </a:xfrm>
            <a:custGeom>
              <a:avLst/>
              <a:gdLst>
                <a:gd name="T0" fmla="*/ 47 w 47"/>
                <a:gd name="T1" fmla="*/ 24 h 99"/>
                <a:gd name="T2" fmla="*/ 47 w 47"/>
                <a:gd name="T3" fmla="*/ 24 h 99"/>
                <a:gd name="T4" fmla="*/ 23 w 47"/>
                <a:gd name="T5" fmla="*/ 0 h 99"/>
                <a:gd name="T6" fmla="*/ 0 w 47"/>
                <a:gd name="T7" fmla="*/ 24 h 99"/>
                <a:gd name="T8" fmla="*/ 0 w 47"/>
                <a:gd name="T9" fmla="*/ 24 h 99"/>
                <a:gd name="T10" fmla="*/ 0 w 47"/>
                <a:gd name="T11" fmla="*/ 24 h 99"/>
                <a:gd name="T12" fmla="*/ 0 w 47"/>
                <a:gd name="T13" fmla="*/ 99 h 99"/>
                <a:gd name="T14" fmla="*/ 47 w 47"/>
                <a:gd name="T15" fmla="*/ 99 h 99"/>
                <a:gd name="T16" fmla="*/ 47 w 47"/>
                <a:gd name="T17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99">
                  <a:moveTo>
                    <a:pt x="47" y="24"/>
                  </a:moveTo>
                  <a:cubicBezTo>
                    <a:pt x="47" y="24"/>
                    <a:pt x="47" y="24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24"/>
                    <a:pt x="47" y="24"/>
                    <a:pt x="47" y="2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24" name="Freeform 405"/>
            <p:cNvSpPr>
              <a:spLocks/>
            </p:cNvSpPr>
            <p:nvPr/>
          </p:nvSpPr>
          <p:spPr bwMode="auto">
            <a:xfrm>
              <a:off x="2706" y="2482"/>
              <a:ext cx="93" cy="196"/>
            </a:xfrm>
            <a:custGeom>
              <a:avLst/>
              <a:gdLst>
                <a:gd name="T0" fmla="*/ 47 w 47"/>
                <a:gd name="T1" fmla="*/ 24 h 99"/>
                <a:gd name="T2" fmla="*/ 47 w 47"/>
                <a:gd name="T3" fmla="*/ 24 h 99"/>
                <a:gd name="T4" fmla="*/ 23 w 47"/>
                <a:gd name="T5" fmla="*/ 0 h 99"/>
                <a:gd name="T6" fmla="*/ 0 w 47"/>
                <a:gd name="T7" fmla="*/ 24 h 99"/>
                <a:gd name="T8" fmla="*/ 0 w 47"/>
                <a:gd name="T9" fmla="*/ 24 h 99"/>
                <a:gd name="T10" fmla="*/ 0 w 47"/>
                <a:gd name="T11" fmla="*/ 24 h 99"/>
                <a:gd name="T12" fmla="*/ 0 w 47"/>
                <a:gd name="T13" fmla="*/ 99 h 99"/>
                <a:gd name="T14" fmla="*/ 47 w 47"/>
                <a:gd name="T15" fmla="*/ 99 h 99"/>
                <a:gd name="T16" fmla="*/ 47 w 47"/>
                <a:gd name="T17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99">
                  <a:moveTo>
                    <a:pt x="47" y="24"/>
                  </a:moveTo>
                  <a:cubicBezTo>
                    <a:pt x="47" y="24"/>
                    <a:pt x="47" y="24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24"/>
                    <a:pt x="47" y="24"/>
                    <a:pt x="47" y="2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27" name="Rectangle 408"/>
            <p:cNvSpPr>
              <a:spLocks noChangeArrowheads="1"/>
            </p:cNvSpPr>
            <p:nvPr/>
          </p:nvSpPr>
          <p:spPr bwMode="auto">
            <a:xfrm>
              <a:off x="1713" y="2041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28" name="Rectangle 409"/>
            <p:cNvSpPr>
              <a:spLocks noChangeArrowheads="1"/>
            </p:cNvSpPr>
            <p:nvPr/>
          </p:nvSpPr>
          <p:spPr bwMode="auto">
            <a:xfrm>
              <a:off x="1863" y="2041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29" name="Rectangle 410"/>
            <p:cNvSpPr>
              <a:spLocks noChangeArrowheads="1"/>
            </p:cNvSpPr>
            <p:nvPr/>
          </p:nvSpPr>
          <p:spPr bwMode="auto">
            <a:xfrm>
              <a:off x="2013" y="2041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30" name="Rectangle 411"/>
            <p:cNvSpPr>
              <a:spLocks noChangeArrowheads="1"/>
            </p:cNvSpPr>
            <p:nvPr/>
          </p:nvSpPr>
          <p:spPr bwMode="auto">
            <a:xfrm>
              <a:off x="1713" y="2156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31" name="Rectangle 412"/>
            <p:cNvSpPr>
              <a:spLocks noChangeArrowheads="1"/>
            </p:cNvSpPr>
            <p:nvPr/>
          </p:nvSpPr>
          <p:spPr bwMode="auto">
            <a:xfrm>
              <a:off x="1863" y="2156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32" name="Rectangle 413"/>
            <p:cNvSpPr>
              <a:spLocks noChangeArrowheads="1"/>
            </p:cNvSpPr>
            <p:nvPr/>
          </p:nvSpPr>
          <p:spPr bwMode="auto">
            <a:xfrm>
              <a:off x="2013" y="2156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33" name="Rectangle 414"/>
            <p:cNvSpPr>
              <a:spLocks noChangeArrowheads="1"/>
            </p:cNvSpPr>
            <p:nvPr/>
          </p:nvSpPr>
          <p:spPr bwMode="auto">
            <a:xfrm>
              <a:off x="1713" y="2270"/>
              <a:ext cx="126" cy="64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34" name="Rectangle 415"/>
            <p:cNvSpPr>
              <a:spLocks noChangeArrowheads="1"/>
            </p:cNvSpPr>
            <p:nvPr/>
          </p:nvSpPr>
          <p:spPr bwMode="auto">
            <a:xfrm>
              <a:off x="1863" y="2270"/>
              <a:ext cx="126" cy="64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35" name="Rectangle 416"/>
            <p:cNvSpPr>
              <a:spLocks noChangeArrowheads="1"/>
            </p:cNvSpPr>
            <p:nvPr/>
          </p:nvSpPr>
          <p:spPr bwMode="auto">
            <a:xfrm>
              <a:off x="2013" y="2270"/>
              <a:ext cx="126" cy="64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36" name="Rectangle 417"/>
            <p:cNvSpPr>
              <a:spLocks noChangeArrowheads="1"/>
            </p:cNvSpPr>
            <p:nvPr/>
          </p:nvSpPr>
          <p:spPr bwMode="auto">
            <a:xfrm>
              <a:off x="1713" y="2385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37" name="Rectangle 418"/>
            <p:cNvSpPr>
              <a:spLocks noChangeArrowheads="1"/>
            </p:cNvSpPr>
            <p:nvPr/>
          </p:nvSpPr>
          <p:spPr bwMode="auto">
            <a:xfrm>
              <a:off x="1863" y="2385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38" name="Rectangle 419"/>
            <p:cNvSpPr>
              <a:spLocks noChangeArrowheads="1"/>
            </p:cNvSpPr>
            <p:nvPr/>
          </p:nvSpPr>
          <p:spPr bwMode="auto">
            <a:xfrm>
              <a:off x="2013" y="2385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39" name="Rectangle 420"/>
            <p:cNvSpPr>
              <a:spLocks noChangeArrowheads="1"/>
            </p:cNvSpPr>
            <p:nvPr/>
          </p:nvSpPr>
          <p:spPr bwMode="auto">
            <a:xfrm>
              <a:off x="1713" y="2500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40" name="Rectangle 421"/>
            <p:cNvSpPr>
              <a:spLocks noChangeArrowheads="1"/>
            </p:cNvSpPr>
            <p:nvPr/>
          </p:nvSpPr>
          <p:spPr bwMode="auto">
            <a:xfrm>
              <a:off x="1863" y="2500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41" name="Rectangle 422"/>
            <p:cNvSpPr>
              <a:spLocks noChangeArrowheads="1"/>
            </p:cNvSpPr>
            <p:nvPr/>
          </p:nvSpPr>
          <p:spPr bwMode="auto">
            <a:xfrm>
              <a:off x="2013" y="2500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42" name="Rectangle 423"/>
            <p:cNvSpPr>
              <a:spLocks noChangeArrowheads="1"/>
            </p:cNvSpPr>
            <p:nvPr/>
          </p:nvSpPr>
          <p:spPr bwMode="auto">
            <a:xfrm>
              <a:off x="1713" y="2615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43" name="Rectangle 424"/>
            <p:cNvSpPr>
              <a:spLocks noChangeArrowheads="1"/>
            </p:cNvSpPr>
            <p:nvPr/>
          </p:nvSpPr>
          <p:spPr bwMode="auto">
            <a:xfrm>
              <a:off x="1863" y="2615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44" name="Rectangle 425"/>
            <p:cNvSpPr>
              <a:spLocks noChangeArrowheads="1"/>
            </p:cNvSpPr>
            <p:nvPr/>
          </p:nvSpPr>
          <p:spPr bwMode="auto">
            <a:xfrm>
              <a:off x="2013" y="2615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45" name="Rectangle 426"/>
            <p:cNvSpPr>
              <a:spLocks noChangeArrowheads="1"/>
            </p:cNvSpPr>
            <p:nvPr/>
          </p:nvSpPr>
          <p:spPr bwMode="auto">
            <a:xfrm>
              <a:off x="533" y="2221"/>
              <a:ext cx="85" cy="188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46" name="Rectangle 427"/>
            <p:cNvSpPr>
              <a:spLocks noChangeArrowheads="1"/>
            </p:cNvSpPr>
            <p:nvPr/>
          </p:nvSpPr>
          <p:spPr bwMode="auto">
            <a:xfrm>
              <a:off x="666" y="2221"/>
              <a:ext cx="85" cy="188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47" name="Rectangle 428"/>
            <p:cNvSpPr>
              <a:spLocks noChangeArrowheads="1"/>
            </p:cNvSpPr>
            <p:nvPr/>
          </p:nvSpPr>
          <p:spPr bwMode="auto">
            <a:xfrm>
              <a:off x="533" y="2470"/>
              <a:ext cx="85" cy="188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48" name="Rectangle 429"/>
            <p:cNvSpPr>
              <a:spLocks noChangeArrowheads="1"/>
            </p:cNvSpPr>
            <p:nvPr/>
          </p:nvSpPr>
          <p:spPr bwMode="auto">
            <a:xfrm>
              <a:off x="666" y="2470"/>
              <a:ext cx="85" cy="188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49" name="Rectangle 430"/>
            <p:cNvSpPr>
              <a:spLocks noChangeArrowheads="1"/>
            </p:cNvSpPr>
            <p:nvPr/>
          </p:nvSpPr>
          <p:spPr bwMode="auto">
            <a:xfrm>
              <a:off x="3625" y="2185"/>
              <a:ext cx="63" cy="149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0" name="Rectangle 431"/>
            <p:cNvSpPr>
              <a:spLocks noChangeArrowheads="1"/>
            </p:cNvSpPr>
            <p:nvPr/>
          </p:nvSpPr>
          <p:spPr bwMode="auto">
            <a:xfrm>
              <a:off x="3743" y="2185"/>
              <a:ext cx="63" cy="149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1" name="Rectangle 432"/>
            <p:cNvSpPr>
              <a:spLocks noChangeArrowheads="1"/>
            </p:cNvSpPr>
            <p:nvPr/>
          </p:nvSpPr>
          <p:spPr bwMode="auto">
            <a:xfrm>
              <a:off x="3862" y="2185"/>
              <a:ext cx="63" cy="149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2" name="Rectangle 433"/>
            <p:cNvSpPr>
              <a:spLocks noChangeArrowheads="1"/>
            </p:cNvSpPr>
            <p:nvPr/>
          </p:nvSpPr>
          <p:spPr bwMode="auto">
            <a:xfrm>
              <a:off x="3980" y="2185"/>
              <a:ext cx="63" cy="149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3" name="Rectangle 434"/>
            <p:cNvSpPr>
              <a:spLocks noChangeArrowheads="1"/>
            </p:cNvSpPr>
            <p:nvPr/>
          </p:nvSpPr>
          <p:spPr bwMode="auto">
            <a:xfrm>
              <a:off x="3625" y="2389"/>
              <a:ext cx="63" cy="148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4" name="Rectangle 435"/>
            <p:cNvSpPr>
              <a:spLocks noChangeArrowheads="1"/>
            </p:cNvSpPr>
            <p:nvPr/>
          </p:nvSpPr>
          <p:spPr bwMode="auto">
            <a:xfrm>
              <a:off x="3743" y="2389"/>
              <a:ext cx="63" cy="148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5" name="Rectangle 436"/>
            <p:cNvSpPr>
              <a:spLocks noChangeArrowheads="1"/>
            </p:cNvSpPr>
            <p:nvPr/>
          </p:nvSpPr>
          <p:spPr bwMode="auto">
            <a:xfrm>
              <a:off x="3862" y="2389"/>
              <a:ext cx="63" cy="148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6" name="Rectangle 437"/>
            <p:cNvSpPr>
              <a:spLocks noChangeArrowheads="1"/>
            </p:cNvSpPr>
            <p:nvPr/>
          </p:nvSpPr>
          <p:spPr bwMode="auto">
            <a:xfrm>
              <a:off x="3980" y="2389"/>
              <a:ext cx="63" cy="148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7" name="Rectangle 438"/>
            <p:cNvSpPr>
              <a:spLocks noChangeArrowheads="1"/>
            </p:cNvSpPr>
            <p:nvPr/>
          </p:nvSpPr>
          <p:spPr bwMode="auto">
            <a:xfrm>
              <a:off x="3625" y="2595"/>
              <a:ext cx="63" cy="148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8" name="Rectangle 439"/>
            <p:cNvSpPr>
              <a:spLocks noChangeArrowheads="1"/>
            </p:cNvSpPr>
            <p:nvPr/>
          </p:nvSpPr>
          <p:spPr bwMode="auto">
            <a:xfrm>
              <a:off x="3743" y="2595"/>
              <a:ext cx="63" cy="148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59" name="Rectangle 440"/>
            <p:cNvSpPr>
              <a:spLocks noChangeArrowheads="1"/>
            </p:cNvSpPr>
            <p:nvPr/>
          </p:nvSpPr>
          <p:spPr bwMode="auto">
            <a:xfrm>
              <a:off x="3862" y="2595"/>
              <a:ext cx="63" cy="148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0" name="Rectangle 441"/>
            <p:cNvSpPr>
              <a:spLocks noChangeArrowheads="1"/>
            </p:cNvSpPr>
            <p:nvPr/>
          </p:nvSpPr>
          <p:spPr bwMode="auto">
            <a:xfrm>
              <a:off x="3980" y="2595"/>
              <a:ext cx="63" cy="148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1" name="Oval 442"/>
            <p:cNvSpPr>
              <a:spLocks noChangeArrowheads="1"/>
            </p:cNvSpPr>
            <p:nvPr/>
          </p:nvSpPr>
          <p:spPr bwMode="auto">
            <a:xfrm>
              <a:off x="4272" y="2188"/>
              <a:ext cx="155" cy="1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2" name="Oval 443"/>
            <p:cNvSpPr>
              <a:spLocks noChangeArrowheads="1"/>
            </p:cNvSpPr>
            <p:nvPr/>
          </p:nvSpPr>
          <p:spPr bwMode="auto">
            <a:xfrm>
              <a:off x="4498" y="2188"/>
              <a:ext cx="152" cy="1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3" name="Oval 444"/>
            <p:cNvSpPr>
              <a:spLocks noChangeArrowheads="1"/>
            </p:cNvSpPr>
            <p:nvPr/>
          </p:nvSpPr>
          <p:spPr bwMode="auto">
            <a:xfrm>
              <a:off x="4272" y="2406"/>
              <a:ext cx="155" cy="15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4" name="Oval 445"/>
            <p:cNvSpPr>
              <a:spLocks noChangeArrowheads="1"/>
            </p:cNvSpPr>
            <p:nvPr/>
          </p:nvSpPr>
          <p:spPr bwMode="auto">
            <a:xfrm>
              <a:off x="4498" y="2406"/>
              <a:ext cx="152" cy="15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5" name="Oval 446"/>
            <p:cNvSpPr>
              <a:spLocks noChangeArrowheads="1"/>
            </p:cNvSpPr>
            <p:nvPr/>
          </p:nvSpPr>
          <p:spPr bwMode="auto">
            <a:xfrm>
              <a:off x="4272" y="2625"/>
              <a:ext cx="155" cy="1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  <p:sp>
          <p:nvSpPr>
            <p:cNvPr id="66" name="Oval 447"/>
            <p:cNvSpPr>
              <a:spLocks noChangeArrowheads="1"/>
            </p:cNvSpPr>
            <p:nvPr/>
          </p:nvSpPr>
          <p:spPr bwMode="auto">
            <a:xfrm>
              <a:off x="4498" y="2625"/>
              <a:ext cx="152" cy="1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60"/>
            </a:p>
          </p:txBody>
        </p:sp>
      </p:grpSp>
      <p:grpSp>
        <p:nvGrpSpPr>
          <p:cNvPr id="246" name="fietsen"/>
          <p:cNvGrpSpPr>
            <a:grpSpLocks noChangeAspect="1"/>
          </p:cNvGrpSpPr>
          <p:nvPr userDrawn="1"/>
        </p:nvGrpSpPr>
        <p:grpSpPr>
          <a:xfrm>
            <a:off x="2566742" y="5345272"/>
            <a:ext cx="2179840" cy="635217"/>
            <a:chOff x="3563888" y="3068960"/>
            <a:chExt cx="1838261" cy="535678"/>
          </a:xfrm>
          <a:solidFill>
            <a:schemeClr val="tx2"/>
          </a:solidFill>
        </p:grpSpPr>
        <p:sp>
          <p:nvSpPr>
            <p:cNvPr id="247" name="Freeform 648"/>
            <p:cNvSpPr>
              <a:spLocks noChangeAspect="1" noEditPoints="1"/>
            </p:cNvSpPr>
            <p:nvPr/>
          </p:nvSpPr>
          <p:spPr bwMode="auto">
            <a:xfrm>
              <a:off x="4572000" y="3068960"/>
              <a:ext cx="830149" cy="535678"/>
            </a:xfrm>
            <a:custGeom>
              <a:avLst/>
              <a:gdLst/>
              <a:ahLst/>
              <a:cxnLst>
                <a:cxn ang="0">
                  <a:pos x="100" y="32"/>
                </a:cxn>
                <a:cxn ang="0">
                  <a:pos x="91" y="3"/>
                </a:cxn>
                <a:cxn ang="0">
                  <a:pos x="87" y="0"/>
                </a:cxn>
                <a:cxn ang="0">
                  <a:pos x="69" y="2"/>
                </a:cxn>
                <a:cxn ang="0">
                  <a:pos x="73" y="6"/>
                </a:cxn>
                <a:cxn ang="0">
                  <a:pos x="93" y="25"/>
                </a:cxn>
                <a:cxn ang="0">
                  <a:pos x="41" y="25"/>
                </a:cxn>
                <a:cxn ang="0">
                  <a:pos x="54" y="23"/>
                </a:cxn>
                <a:cxn ang="0">
                  <a:pos x="58" y="19"/>
                </a:cxn>
                <a:cxn ang="0">
                  <a:pos x="34" y="16"/>
                </a:cxn>
                <a:cxn ang="0">
                  <a:pos x="31" y="20"/>
                </a:cxn>
                <a:cxn ang="0">
                  <a:pos x="37" y="23"/>
                </a:cxn>
                <a:cxn ang="0">
                  <a:pos x="38" y="27"/>
                </a:cxn>
                <a:cxn ang="0">
                  <a:pos x="26" y="32"/>
                </a:cxn>
                <a:cxn ang="0">
                  <a:pos x="26" y="84"/>
                </a:cxn>
                <a:cxn ang="0">
                  <a:pos x="65" y="61"/>
                </a:cxn>
                <a:cxn ang="0">
                  <a:pos x="96" y="34"/>
                </a:cxn>
                <a:cxn ang="0">
                  <a:pos x="106" y="84"/>
                </a:cxn>
                <a:cxn ang="0">
                  <a:pos x="106" y="32"/>
                </a:cxn>
                <a:cxn ang="0">
                  <a:pos x="62" y="57"/>
                </a:cxn>
                <a:cxn ang="0">
                  <a:pos x="38" y="35"/>
                </a:cxn>
                <a:cxn ang="0">
                  <a:pos x="32" y="57"/>
                </a:cxn>
                <a:cxn ang="0">
                  <a:pos x="37" y="38"/>
                </a:cxn>
                <a:cxn ang="0">
                  <a:pos x="32" y="57"/>
                </a:cxn>
                <a:cxn ang="0">
                  <a:pos x="3" y="58"/>
                </a:cxn>
                <a:cxn ang="0">
                  <a:pos x="33" y="36"/>
                </a:cxn>
                <a:cxn ang="0">
                  <a:pos x="26" y="52"/>
                </a:cxn>
                <a:cxn ang="0">
                  <a:pos x="26" y="63"/>
                </a:cxn>
                <a:cxn ang="0">
                  <a:pos x="48" y="61"/>
                </a:cxn>
                <a:cxn ang="0">
                  <a:pos x="65" y="56"/>
                </a:cxn>
                <a:cxn ang="0">
                  <a:pos x="91" y="29"/>
                </a:cxn>
                <a:cxn ang="0">
                  <a:pos x="106" y="80"/>
                </a:cxn>
                <a:cxn ang="0">
                  <a:pos x="97" y="37"/>
                </a:cxn>
                <a:cxn ang="0">
                  <a:pos x="100" y="57"/>
                </a:cxn>
                <a:cxn ang="0">
                  <a:pos x="112" y="58"/>
                </a:cxn>
                <a:cxn ang="0">
                  <a:pos x="106" y="52"/>
                </a:cxn>
                <a:cxn ang="0">
                  <a:pos x="106" y="35"/>
                </a:cxn>
                <a:cxn ang="0">
                  <a:pos x="106" y="80"/>
                </a:cxn>
              </a:cxnLst>
              <a:rect l="0" t="0" r="r" b="b"/>
              <a:pathLst>
                <a:path w="132" h="84">
                  <a:moveTo>
                    <a:pt x="106" y="32"/>
                  </a:moveTo>
                  <a:cubicBezTo>
                    <a:pt x="104" y="32"/>
                    <a:pt x="102" y="32"/>
                    <a:pt x="100" y="32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1" y="3"/>
                    <a:pt x="91" y="3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89" y="0"/>
                    <a:pt x="87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0"/>
                    <a:pt x="69" y="1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9" y="4"/>
                    <a:pt x="71" y="6"/>
                    <a:pt x="73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6" y="23"/>
                    <a:pt x="58" y="22"/>
                    <a:pt x="58" y="2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17"/>
                    <a:pt x="56" y="16"/>
                    <a:pt x="5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2" y="16"/>
                    <a:pt x="31" y="17"/>
                    <a:pt x="31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2"/>
                    <a:pt x="32" y="23"/>
                    <a:pt x="34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2" y="32"/>
                    <a:pt x="29" y="32"/>
                    <a:pt x="26" y="32"/>
                  </a:cubicBezTo>
                  <a:cubicBezTo>
                    <a:pt x="11" y="32"/>
                    <a:pt x="0" y="43"/>
                    <a:pt x="0" y="58"/>
                  </a:cubicBezTo>
                  <a:cubicBezTo>
                    <a:pt x="0" y="72"/>
                    <a:pt x="11" y="84"/>
                    <a:pt x="26" y="84"/>
                  </a:cubicBezTo>
                  <a:cubicBezTo>
                    <a:pt x="39" y="84"/>
                    <a:pt x="50" y="73"/>
                    <a:pt x="52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87" y="38"/>
                    <a:pt x="80" y="47"/>
                    <a:pt x="80" y="58"/>
                  </a:cubicBezTo>
                  <a:cubicBezTo>
                    <a:pt x="80" y="72"/>
                    <a:pt x="92" y="84"/>
                    <a:pt x="106" y="84"/>
                  </a:cubicBezTo>
                  <a:cubicBezTo>
                    <a:pt x="121" y="84"/>
                    <a:pt x="132" y="72"/>
                    <a:pt x="132" y="58"/>
                  </a:cubicBezTo>
                  <a:cubicBezTo>
                    <a:pt x="132" y="43"/>
                    <a:pt x="121" y="32"/>
                    <a:pt x="106" y="32"/>
                  </a:cubicBezTo>
                  <a:close/>
                  <a:moveTo>
                    <a:pt x="40" y="30"/>
                  </a:moveTo>
                  <a:cubicBezTo>
                    <a:pt x="62" y="57"/>
                    <a:pt x="62" y="57"/>
                    <a:pt x="62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1" y="47"/>
                    <a:pt x="46" y="39"/>
                    <a:pt x="38" y="35"/>
                  </a:cubicBezTo>
                  <a:lnTo>
                    <a:pt x="40" y="30"/>
                  </a:lnTo>
                  <a:close/>
                  <a:moveTo>
                    <a:pt x="32" y="57"/>
                  </a:moveTo>
                  <a:cubicBezTo>
                    <a:pt x="31" y="56"/>
                    <a:pt x="31" y="54"/>
                    <a:pt x="30" y="53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43" y="42"/>
                    <a:pt x="48" y="49"/>
                    <a:pt x="48" y="57"/>
                  </a:cubicBezTo>
                  <a:lnTo>
                    <a:pt x="32" y="57"/>
                  </a:lnTo>
                  <a:close/>
                  <a:moveTo>
                    <a:pt x="26" y="80"/>
                  </a:moveTo>
                  <a:cubicBezTo>
                    <a:pt x="13" y="80"/>
                    <a:pt x="3" y="70"/>
                    <a:pt x="3" y="58"/>
                  </a:cubicBezTo>
                  <a:cubicBezTo>
                    <a:pt x="3" y="45"/>
                    <a:pt x="13" y="35"/>
                    <a:pt x="26" y="35"/>
                  </a:cubicBezTo>
                  <a:cubicBezTo>
                    <a:pt x="28" y="35"/>
                    <a:pt x="31" y="36"/>
                    <a:pt x="33" y="36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2" y="52"/>
                    <a:pt x="20" y="54"/>
                    <a:pt x="20" y="58"/>
                  </a:cubicBezTo>
                  <a:cubicBezTo>
                    <a:pt x="20" y="61"/>
                    <a:pt x="22" y="63"/>
                    <a:pt x="26" y="63"/>
                  </a:cubicBezTo>
                  <a:cubicBezTo>
                    <a:pt x="28" y="63"/>
                    <a:pt x="30" y="62"/>
                    <a:pt x="31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6" y="72"/>
                    <a:pt x="37" y="80"/>
                    <a:pt x="26" y="80"/>
                  </a:cubicBezTo>
                  <a:close/>
                  <a:moveTo>
                    <a:pt x="65" y="56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91" y="29"/>
                    <a:pt x="91" y="29"/>
                    <a:pt x="91" y="29"/>
                  </a:cubicBezTo>
                  <a:lnTo>
                    <a:pt x="65" y="56"/>
                  </a:lnTo>
                  <a:close/>
                  <a:moveTo>
                    <a:pt x="106" y="80"/>
                  </a:moveTo>
                  <a:cubicBezTo>
                    <a:pt x="94" y="80"/>
                    <a:pt x="84" y="70"/>
                    <a:pt x="84" y="58"/>
                  </a:cubicBezTo>
                  <a:cubicBezTo>
                    <a:pt x="84" y="48"/>
                    <a:pt x="90" y="40"/>
                    <a:pt x="97" y="3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1" y="54"/>
                    <a:pt x="100" y="56"/>
                    <a:pt x="100" y="57"/>
                  </a:cubicBezTo>
                  <a:cubicBezTo>
                    <a:pt x="100" y="61"/>
                    <a:pt x="103" y="63"/>
                    <a:pt x="106" y="63"/>
                  </a:cubicBezTo>
                  <a:cubicBezTo>
                    <a:pt x="110" y="63"/>
                    <a:pt x="112" y="61"/>
                    <a:pt x="112" y="58"/>
                  </a:cubicBezTo>
                  <a:cubicBezTo>
                    <a:pt x="113" y="54"/>
                    <a:pt x="110" y="52"/>
                    <a:pt x="107" y="52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3" y="35"/>
                    <a:pt x="105" y="35"/>
                    <a:pt x="106" y="35"/>
                  </a:cubicBezTo>
                  <a:cubicBezTo>
                    <a:pt x="119" y="35"/>
                    <a:pt x="129" y="45"/>
                    <a:pt x="129" y="58"/>
                  </a:cubicBezTo>
                  <a:cubicBezTo>
                    <a:pt x="129" y="70"/>
                    <a:pt x="119" y="80"/>
                    <a:pt x="106" y="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8" name="Freeform 648"/>
            <p:cNvSpPr>
              <a:spLocks noChangeAspect="1" noEditPoints="1"/>
            </p:cNvSpPr>
            <p:nvPr/>
          </p:nvSpPr>
          <p:spPr bwMode="auto">
            <a:xfrm>
              <a:off x="4067944" y="3068960"/>
              <a:ext cx="830149" cy="535678"/>
            </a:xfrm>
            <a:custGeom>
              <a:avLst/>
              <a:gdLst/>
              <a:ahLst/>
              <a:cxnLst>
                <a:cxn ang="0">
                  <a:pos x="100" y="32"/>
                </a:cxn>
                <a:cxn ang="0">
                  <a:pos x="91" y="3"/>
                </a:cxn>
                <a:cxn ang="0">
                  <a:pos x="87" y="0"/>
                </a:cxn>
                <a:cxn ang="0">
                  <a:pos x="69" y="2"/>
                </a:cxn>
                <a:cxn ang="0">
                  <a:pos x="73" y="6"/>
                </a:cxn>
                <a:cxn ang="0">
                  <a:pos x="93" y="25"/>
                </a:cxn>
                <a:cxn ang="0">
                  <a:pos x="41" y="25"/>
                </a:cxn>
                <a:cxn ang="0">
                  <a:pos x="54" y="23"/>
                </a:cxn>
                <a:cxn ang="0">
                  <a:pos x="58" y="19"/>
                </a:cxn>
                <a:cxn ang="0">
                  <a:pos x="34" y="16"/>
                </a:cxn>
                <a:cxn ang="0">
                  <a:pos x="31" y="20"/>
                </a:cxn>
                <a:cxn ang="0">
                  <a:pos x="37" y="23"/>
                </a:cxn>
                <a:cxn ang="0">
                  <a:pos x="38" y="27"/>
                </a:cxn>
                <a:cxn ang="0">
                  <a:pos x="26" y="32"/>
                </a:cxn>
                <a:cxn ang="0">
                  <a:pos x="26" y="84"/>
                </a:cxn>
                <a:cxn ang="0">
                  <a:pos x="65" y="61"/>
                </a:cxn>
                <a:cxn ang="0">
                  <a:pos x="96" y="34"/>
                </a:cxn>
                <a:cxn ang="0">
                  <a:pos x="106" y="84"/>
                </a:cxn>
                <a:cxn ang="0">
                  <a:pos x="106" y="32"/>
                </a:cxn>
                <a:cxn ang="0">
                  <a:pos x="62" y="57"/>
                </a:cxn>
                <a:cxn ang="0">
                  <a:pos x="38" y="35"/>
                </a:cxn>
                <a:cxn ang="0">
                  <a:pos x="32" y="57"/>
                </a:cxn>
                <a:cxn ang="0">
                  <a:pos x="37" y="38"/>
                </a:cxn>
                <a:cxn ang="0">
                  <a:pos x="32" y="57"/>
                </a:cxn>
                <a:cxn ang="0">
                  <a:pos x="3" y="58"/>
                </a:cxn>
                <a:cxn ang="0">
                  <a:pos x="33" y="36"/>
                </a:cxn>
                <a:cxn ang="0">
                  <a:pos x="26" y="52"/>
                </a:cxn>
                <a:cxn ang="0">
                  <a:pos x="26" y="63"/>
                </a:cxn>
                <a:cxn ang="0">
                  <a:pos x="48" y="61"/>
                </a:cxn>
                <a:cxn ang="0">
                  <a:pos x="65" y="56"/>
                </a:cxn>
                <a:cxn ang="0">
                  <a:pos x="91" y="29"/>
                </a:cxn>
                <a:cxn ang="0">
                  <a:pos x="106" y="80"/>
                </a:cxn>
                <a:cxn ang="0">
                  <a:pos x="97" y="37"/>
                </a:cxn>
                <a:cxn ang="0">
                  <a:pos x="100" y="57"/>
                </a:cxn>
                <a:cxn ang="0">
                  <a:pos x="112" y="58"/>
                </a:cxn>
                <a:cxn ang="0">
                  <a:pos x="106" y="52"/>
                </a:cxn>
                <a:cxn ang="0">
                  <a:pos x="106" y="35"/>
                </a:cxn>
                <a:cxn ang="0">
                  <a:pos x="106" y="80"/>
                </a:cxn>
              </a:cxnLst>
              <a:rect l="0" t="0" r="r" b="b"/>
              <a:pathLst>
                <a:path w="132" h="84">
                  <a:moveTo>
                    <a:pt x="106" y="32"/>
                  </a:moveTo>
                  <a:cubicBezTo>
                    <a:pt x="104" y="32"/>
                    <a:pt x="102" y="32"/>
                    <a:pt x="100" y="32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1" y="3"/>
                    <a:pt x="91" y="3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89" y="0"/>
                    <a:pt x="87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0"/>
                    <a:pt x="69" y="1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9" y="4"/>
                    <a:pt x="71" y="6"/>
                    <a:pt x="73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6" y="23"/>
                    <a:pt x="58" y="22"/>
                    <a:pt x="58" y="2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17"/>
                    <a:pt x="56" y="16"/>
                    <a:pt x="5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2" y="16"/>
                    <a:pt x="31" y="17"/>
                    <a:pt x="31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2"/>
                    <a:pt x="32" y="23"/>
                    <a:pt x="34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2" y="32"/>
                    <a:pt x="29" y="32"/>
                    <a:pt x="26" y="32"/>
                  </a:cubicBezTo>
                  <a:cubicBezTo>
                    <a:pt x="11" y="32"/>
                    <a:pt x="0" y="43"/>
                    <a:pt x="0" y="58"/>
                  </a:cubicBezTo>
                  <a:cubicBezTo>
                    <a:pt x="0" y="72"/>
                    <a:pt x="11" y="84"/>
                    <a:pt x="26" y="84"/>
                  </a:cubicBezTo>
                  <a:cubicBezTo>
                    <a:pt x="39" y="84"/>
                    <a:pt x="50" y="73"/>
                    <a:pt x="52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87" y="38"/>
                    <a:pt x="80" y="47"/>
                    <a:pt x="80" y="58"/>
                  </a:cubicBezTo>
                  <a:cubicBezTo>
                    <a:pt x="80" y="72"/>
                    <a:pt x="92" y="84"/>
                    <a:pt x="106" y="84"/>
                  </a:cubicBezTo>
                  <a:cubicBezTo>
                    <a:pt x="121" y="84"/>
                    <a:pt x="132" y="72"/>
                    <a:pt x="132" y="58"/>
                  </a:cubicBezTo>
                  <a:cubicBezTo>
                    <a:pt x="132" y="43"/>
                    <a:pt x="121" y="32"/>
                    <a:pt x="106" y="32"/>
                  </a:cubicBezTo>
                  <a:close/>
                  <a:moveTo>
                    <a:pt x="40" y="30"/>
                  </a:moveTo>
                  <a:cubicBezTo>
                    <a:pt x="62" y="57"/>
                    <a:pt x="62" y="57"/>
                    <a:pt x="62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1" y="47"/>
                    <a:pt x="46" y="39"/>
                    <a:pt x="38" y="35"/>
                  </a:cubicBezTo>
                  <a:lnTo>
                    <a:pt x="40" y="30"/>
                  </a:lnTo>
                  <a:close/>
                  <a:moveTo>
                    <a:pt x="32" y="57"/>
                  </a:moveTo>
                  <a:cubicBezTo>
                    <a:pt x="31" y="56"/>
                    <a:pt x="31" y="54"/>
                    <a:pt x="30" y="53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43" y="42"/>
                    <a:pt x="48" y="49"/>
                    <a:pt x="48" y="57"/>
                  </a:cubicBezTo>
                  <a:lnTo>
                    <a:pt x="32" y="57"/>
                  </a:lnTo>
                  <a:close/>
                  <a:moveTo>
                    <a:pt x="26" y="80"/>
                  </a:moveTo>
                  <a:cubicBezTo>
                    <a:pt x="13" y="80"/>
                    <a:pt x="3" y="70"/>
                    <a:pt x="3" y="58"/>
                  </a:cubicBezTo>
                  <a:cubicBezTo>
                    <a:pt x="3" y="45"/>
                    <a:pt x="13" y="35"/>
                    <a:pt x="26" y="35"/>
                  </a:cubicBezTo>
                  <a:cubicBezTo>
                    <a:pt x="28" y="35"/>
                    <a:pt x="31" y="36"/>
                    <a:pt x="33" y="36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2" y="52"/>
                    <a:pt x="20" y="54"/>
                    <a:pt x="20" y="58"/>
                  </a:cubicBezTo>
                  <a:cubicBezTo>
                    <a:pt x="20" y="61"/>
                    <a:pt x="22" y="63"/>
                    <a:pt x="26" y="63"/>
                  </a:cubicBezTo>
                  <a:cubicBezTo>
                    <a:pt x="28" y="63"/>
                    <a:pt x="30" y="62"/>
                    <a:pt x="31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6" y="72"/>
                    <a:pt x="37" y="80"/>
                    <a:pt x="26" y="80"/>
                  </a:cubicBezTo>
                  <a:close/>
                  <a:moveTo>
                    <a:pt x="65" y="56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91" y="29"/>
                    <a:pt x="91" y="29"/>
                    <a:pt x="91" y="29"/>
                  </a:cubicBezTo>
                  <a:lnTo>
                    <a:pt x="65" y="56"/>
                  </a:lnTo>
                  <a:close/>
                  <a:moveTo>
                    <a:pt x="106" y="80"/>
                  </a:moveTo>
                  <a:cubicBezTo>
                    <a:pt x="94" y="80"/>
                    <a:pt x="84" y="70"/>
                    <a:pt x="84" y="58"/>
                  </a:cubicBezTo>
                  <a:cubicBezTo>
                    <a:pt x="84" y="48"/>
                    <a:pt x="90" y="40"/>
                    <a:pt x="97" y="3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1" y="54"/>
                    <a:pt x="100" y="56"/>
                    <a:pt x="100" y="57"/>
                  </a:cubicBezTo>
                  <a:cubicBezTo>
                    <a:pt x="100" y="61"/>
                    <a:pt x="103" y="63"/>
                    <a:pt x="106" y="63"/>
                  </a:cubicBezTo>
                  <a:cubicBezTo>
                    <a:pt x="110" y="63"/>
                    <a:pt x="112" y="61"/>
                    <a:pt x="112" y="58"/>
                  </a:cubicBezTo>
                  <a:cubicBezTo>
                    <a:pt x="113" y="54"/>
                    <a:pt x="110" y="52"/>
                    <a:pt x="107" y="52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3" y="35"/>
                    <a:pt x="105" y="35"/>
                    <a:pt x="106" y="35"/>
                  </a:cubicBezTo>
                  <a:cubicBezTo>
                    <a:pt x="119" y="35"/>
                    <a:pt x="129" y="45"/>
                    <a:pt x="129" y="58"/>
                  </a:cubicBezTo>
                  <a:cubicBezTo>
                    <a:pt x="129" y="70"/>
                    <a:pt x="119" y="80"/>
                    <a:pt x="106" y="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9" name="Freeform 648"/>
            <p:cNvSpPr>
              <a:spLocks noChangeAspect="1" noEditPoints="1"/>
            </p:cNvSpPr>
            <p:nvPr/>
          </p:nvSpPr>
          <p:spPr bwMode="auto">
            <a:xfrm>
              <a:off x="3563888" y="3068960"/>
              <a:ext cx="830149" cy="535678"/>
            </a:xfrm>
            <a:custGeom>
              <a:avLst/>
              <a:gdLst/>
              <a:ahLst/>
              <a:cxnLst>
                <a:cxn ang="0">
                  <a:pos x="100" y="32"/>
                </a:cxn>
                <a:cxn ang="0">
                  <a:pos x="91" y="3"/>
                </a:cxn>
                <a:cxn ang="0">
                  <a:pos x="87" y="0"/>
                </a:cxn>
                <a:cxn ang="0">
                  <a:pos x="69" y="2"/>
                </a:cxn>
                <a:cxn ang="0">
                  <a:pos x="73" y="6"/>
                </a:cxn>
                <a:cxn ang="0">
                  <a:pos x="93" y="25"/>
                </a:cxn>
                <a:cxn ang="0">
                  <a:pos x="41" y="25"/>
                </a:cxn>
                <a:cxn ang="0">
                  <a:pos x="54" y="23"/>
                </a:cxn>
                <a:cxn ang="0">
                  <a:pos x="58" y="19"/>
                </a:cxn>
                <a:cxn ang="0">
                  <a:pos x="34" y="16"/>
                </a:cxn>
                <a:cxn ang="0">
                  <a:pos x="31" y="20"/>
                </a:cxn>
                <a:cxn ang="0">
                  <a:pos x="37" y="23"/>
                </a:cxn>
                <a:cxn ang="0">
                  <a:pos x="38" y="27"/>
                </a:cxn>
                <a:cxn ang="0">
                  <a:pos x="26" y="32"/>
                </a:cxn>
                <a:cxn ang="0">
                  <a:pos x="26" y="84"/>
                </a:cxn>
                <a:cxn ang="0">
                  <a:pos x="65" y="61"/>
                </a:cxn>
                <a:cxn ang="0">
                  <a:pos x="96" y="34"/>
                </a:cxn>
                <a:cxn ang="0">
                  <a:pos x="106" y="84"/>
                </a:cxn>
                <a:cxn ang="0">
                  <a:pos x="106" y="32"/>
                </a:cxn>
                <a:cxn ang="0">
                  <a:pos x="62" y="57"/>
                </a:cxn>
                <a:cxn ang="0">
                  <a:pos x="38" y="35"/>
                </a:cxn>
                <a:cxn ang="0">
                  <a:pos x="32" y="57"/>
                </a:cxn>
                <a:cxn ang="0">
                  <a:pos x="37" y="38"/>
                </a:cxn>
                <a:cxn ang="0">
                  <a:pos x="32" y="57"/>
                </a:cxn>
                <a:cxn ang="0">
                  <a:pos x="3" y="58"/>
                </a:cxn>
                <a:cxn ang="0">
                  <a:pos x="33" y="36"/>
                </a:cxn>
                <a:cxn ang="0">
                  <a:pos x="26" y="52"/>
                </a:cxn>
                <a:cxn ang="0">
                  <a:pos x="26" y="63"/>
                </a:cxn>
                <a:cxn ang="0">
                  <a:pos x="48" y="61"/>
                </a:cxn>
                <a:cxn ang="0">
                  <a:pos x="65" y="56"/>
                </a:cxn>
                <a:cxn ang="0">
                  <a:pos x="91" y="29"/>
                </a:cxn>
                <a:cxn ang="0">
                  <a:pos x="106" y="80"/>
                </a:cxn>
                <a:cxn ang="0">
                  <a:pos x="97" y="37"/>
                </a:cxn>
                <a:cxn ang="0">
                  <a:pos x="100" y="57"/>
                </a:cxn>
                <a:cxn ang="0">
                  <a:pos x="112" y="58"/>
                </a:cxn>
                <a:cxn ang="0">
                  <a:pos x="106" y="52"/>
                </a:cxn>
                <a:cxn ang="0">
                  <a:pos x="106" y="35"/>
                </a:cxn>
                <a:cxn ang="0">
                  <a:pos x="106" y="80"/>
                </a:cxn>
              </a:cxnLst>
              <a:rect l="0" t="0" r="r" b="b"/>
              <a:pathLst>
                <a:path w="132" h="84">
                  <a:moveTo>
                    <a:pt x="106" y="32"/>
                  </a:moveTo>
                  <a:cubicBezTo>
                    <a:pt x="104" y="32"/>
                    <a:pt x="102" y="32"/>
                    <a:pt x="100" y="32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1" y="3"/>
                    <a:pt x="91" y="3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89" y="0"/>
                    <a:pt x="87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0"/>
                    <a:pt x="69" y="1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9" y="4"/>
                    <a:pt x="71" y="6"/>
                    <a:pt x="73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6" y="23"/>
                    <a:pt x="58" y="22"/>
                    <a:pt x="58" y="2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17"/>
                    <a:pt x="56" y="16"/>
                    <a:pt x="5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2" y="16"/>
                    <a:pt x="31" y="17"/>
                    <a:pt x="31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2"/>
                    <a:pt x="32" y="23"/>
                    <a:pt x="34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2" y="32"/>
                    <a:pt x="29" y="32"/>
                    <a:pt x="26" y="32"/>
                  </a:cubicBezTo>
                  <a:cubicBezTo>
                    <a:pt x="11" y="32"/>
                    <a:pt x="0" y="43"/>
                    <a:pt x="0" y="58"/>
                  </a:cubicBezTo>
                  <a:cubicBezTo>
                    <a:pt x="0" y="72"/>
                    <a:pt x="11" y="84"/>
                    <a:pt x="26" y="84"/>
                  </a:cubicBezTo>
                  <a:cubicBezTo>
                    <a:pt x="39" y="84"/>
                    <a:pt x="50" y="73"/>
                    <a:pt x="52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87" y="38"/>
                    <a:pt x="80" y="47"/>
                    <a:pt x="80" y="58"/>
                  </a:cubicBezTo>
                  <a:cubicBezTo>
                    <a:pt x="80" y="72"/>
                    <a:pt x="92" y="84"/>
                    <a:pt x="106" y="84"/>
                  </a:cubicBezTo>
                  <a:cubicBezTo>
                    <a:pt x="121" y="84"/>
                    <a:pt x="132" y="72"/>
                    <a:pt x="132" y="58"/>
                  </a:cubicBezTo>
                  <a:cubicBezTo>
                    <a:pt x="132" y="43"/>
                    <a:pt x="121" y="32"/>
                    <a:pt x="106" y="32"/>
                  </a:cubicBezTo>
                  <a:close/>
                  <a:moveTo>
                    <a:pt x="40" y="30"/>
                  </a:moveTo>
                  <a:cubicBezTo>
                    <a:pt x="62" y="57"/>
                    <a:pt x="62" y="57"/>
                    <a:pt x="62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1" y="47"/>
                    <a:pt x="46" y="39"/>
                    <a:pt x="38" y="35"/>
                  </a:cubicBezTo>
                  <a:lnTo>
                    <a:pt x="40" y="30"/>
                  </a:lnTo>
                  <a:close/>
                  <a:moveTo>
                    <a:pt x="32" y="57"/>
                  </a:moveTo>
                  <a:cubicBezTo>
                    <a:pt x="31" y="56"/>
                    <a:pt x="31" y="54"/>
                    <a:pt x="30" y="53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43" y="42"/>
                    <a:pt x="48" y="49"/>
                    <a:pt x="48" y="57"/>
                  </a:cubicBezTo>
                  <a:lnTo>
                    <a:pt x="32" y="57"/>
                  </a:lnTo>
                  <a:close/>
                  <a:moveTo>
                    <a:pt x="26" y="80"/>
                  </a:moveTo>
                  <a:cubicBezTo>
                    <a:pt x="13" y="80"/>
                    <a:pt x="3" y="70"/>
                    <a:pt x="3" y="58"/>
                  </a:cubicBezTo>
                  <a:cubicBezTo>
                    <a:pt x="3" y="45"/>
                    <a:pt x="13" y="35"/>
                    <a:pt x="26" y="35"/>
                  </a:cubicBezTo>
                  <a:cubicBezTo>
                    <a:pt x="28" y="35"/>
                    <a:pt x="31" y="36"/>
                    <a:pt x="33" y="36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2" y="52"/>
                    <a:pt x="20" y="54"/>
                    <a:pt x="20" y="58"/>
                  </a:cubicBezTo>
                  <a:cubicBezTo>
                    <a:pt x="20" y="61"/>
                    <a:pt x="22" y="63"/>
                    <a:pt x="26" y="63"/>
                  </a:cubicBezTo>
                  <a:cubicBezTo>
                    <a:pt x="28" y="63"/>
                    <a:pt x="30" y="62"/>
                    <a:pt x="31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6" y="72"/>
                    <a:pt x="37" y="80"/>
                    <a:pt x="26" y="80"/>
                  </a:cubicBezTo>
                  <a:close/>
                  <a:moveTo>
                    <a:pt x="65" y="56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91" y="29"/>
                    <a:pt x="91" y="29"/>
                    <a:pt x="91" y="29"/>
                  </a:cubicBezTo>
                  <a:lnTo>
                    <a:pt x="65" y="56"/>
                  </a:lnTo>
                  <a:close/>
                  <a:moveTo>
                    <a:pt x="106" y="80"/>
                  </a:moveTo>
                  <a:cubicBezTo>
                    <a:pt x="94" y="80"/>
                    <a:pt x="84" y="70"/>
                    <a:pt x="84" y="58"/>
                  </a:cubicBezTo>
                  <a:cubicBezTo>
                    <a:pt x="84" y="48"/>
                    <a:pt x="90" y="40"/>
                    <a:pt x="97" y="3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1" y="54"/>
                    <a:pt x="100" y="56"/>
                    <a:pt x="100" y="57"/>
                  </a:cubicBezTo>
                  <a:cubicBezTo>
                    <a:pt x="100" y="61"/>
                    <a:pt x="103" y="63"/>
                    <a:pt x="106" y="63"/>
                  </a:cubicBezTo>
                  <a:cubicBezTo>
                    <a:pt x="110" y="63"/>
                    <a:pt x="112" y="61"/>
                    <a:pt x="112" y="58"/>
                  </a:cubicBezTo>
                  <a:cubicBezTo>
                    <a:pt x="113" y="54"/>
                    <a:pt x="110" y="52"/>
                    <a:pt x="107" y="52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3" y="35"/>
                    <a:pt x="105" y="35"/>
                    <a:pt x="106" y="35"/>
                  </a:cubicBezTo>
                  <a:cubicBezTo>
                    <a:pt x="119" y="35"/>
                    <a:pt x="129" y="45"/>
                    <a:pt x="129" y="58"/>
                  </a:cubicBezTo>
                  <a:cubicBezTo>
                    <a:pt x="129" y="70"/>
                    <a:pt x="119" y="80"/>
                    <a:pt x="106" y="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" name="t logo"/>
          <p:cNvSpPr txBox="1"/>
          <p:nvPr userDrawn="1"/>
        </p:nvSpPr>
        <p:spPr>
          <a:xfrm>
            <a:off x="1255856" y="987425"/>
            <a:ext cx="891591" cy="2425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488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Vereniging van</a:t>
            </a:r>
          </a:p>
          <a:p>
            <a:pPr algn="l"/>
            <a:r>
              <a:rPr lang="nl-NL" sz="488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Nederlandse Gemeenten</a:t>
            </a:r>
          </a:p>
        </p:txBody>
      </p:sp>
      <p:grpSp>
        <p:nvGrpSpPr>
          <p:cNvPr id="5" name="logo vng"/>
          <p:cNvGrpSpPr>
            <a:grpSpLocks noChangeAspect="1"/>
          </p:cNvGrpSpPr>
          <p:nvPr userDrawn="1"/>
        </p:nvGrpSpPr>
        <p:grpSpPr bwMode="auto">
          <a:xfrm>
            <a:off x="1054100" y="609601"/>
            <a:ext cx="736600" cy="385763"/>
            <a:chOff x="664" y="384"/>
            <a:chExt cx="464" cy="243"/>
          </a:xfrm>
        </p:grpSpPr>
        <p:sp>
          <p:nvSpPr>
            <p:cNvPr id="254" name="Freeform 5"/>
            <p:cNvSpPr>
              <a:spLocks/>
            </p:cNvSpPr>
            <p:nvPr userDrawn="1"/>
          </p:nvSpPr>
          <p:spPr bwMode="auto">
            <a:xfrm>
              <a:off x="748" y="465"/>
              <a:ext cx="98" cy="84"/>
            </a:xfrm>
            <a:custGeom>
              <a:avLst/>
              <a:gdLst>
                <a:gd name="T0" fmla="*/ 0 w 98"/>
                <a:gd name="T1" fmla="*/ 0 h 84"/>
                <a:gd name="T2" fmla="*/ 36 w 98"/>
                <a:gd name="T3" fmla="*/ 0 h 84"/>
                <a:gd name="T4" fmla="*/ 51 w 98"/>
                <a:gd name="T5" fmla="*/ 51 h 84"/>
                <a:gd name="T6" fmla="*/ 51 w 98"/>
                <a:gd name="T7" fmla="*/ 51 h 84"/>
                <a:gd name="T8" fmla="*/ 66 w 98"/>
                <a:gd name="T9" fmla="*/ 0 h 84"/>
                <a:gd name="T10" fmla="*/ 98 w 98"/>
                <a:gd name="T11" fmla="*/ 0 h 84"/>
                <a:gd name="T12" fmla="*/ 69 w 98"/>
                <a:gd name="T13" fmla="*/ 84 h 84"/>
                <a:gd name="T14" fmla="*/ 30 w 98"/>
                <a:gd name="T15" fmla="*/ 84 h 84"/>
                <a:gd name="T16" fmla="*/ 0 w 98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84">
                  <a:moveTo>
                    <a:pt x="0" y="0"/>
                  </a:moveTo>
                  <a:lnTo>
                    <a:pt x="36" y="0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66" y="0"/>
                  </a:lnTo>
                  <a:lnTo>
                    <a:pt x="98" y="0"/>
                  </a:lnTo>
                  <a:lnTo>
                    <a:pt x="69" y="84"/>
                  </a:lnTo>
                  <a:lnTo>
                    <a:pt x="3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  <p:sp>
          <p:nvSpPr>
            <p:cNvPr id="255" name="Freeform 6"/>
            <p:cNvSpPr>
              <a:spLocks/>
            </p:cNvSpPr>
            <p:nvPr userDrawn="1"/>
          </p:nvSpPr>
          <p:spPr bwMode="auto">
            <a:xfrm>
              <a:off x="849" y="465"/>
              <a:ext cx="93" cy="84"/>
            </a:xfrm>
            <a:custGeom>
              <a:avLst/>
              <a:gdLst>
                <a:gd name="T0" fmla="*/ 0 w 93"/>
                <a:gd name="T1" fmla="*/ 0 h 84"/>
                <a:gd name="T2" fmla="*/ 48 w 93"/>
                <a:gd name="T3" fmla="*/ 0 h 84"/>
                <a:gd name="T4" fmla="*/ 63 w 93"/>
                <a:gd name="T5" fmla="*/ 60 h 84"/>
                <a:gd name="T6" fmla="*/ 66 w 93"/>
                <a:gd name="T7" fmla="*/ 60 h 84"/>
                <a:gd name="T8" fmla="*/ 66 w 93"/>
                <a:gd name="T9" fmla="*/ 0 h 84"/>
                <a:gd name="T10" fmla="*/ 93 w 93"/>
                <a:gd name="T11" fmla="*/ 0 h 84"/>
                <a:gd name="T12" fmla="*/ 93 w 93"/>
                <a:gd name="T13" fmla="*/ 84 h 84"/>
                <a:gd name="T14" fmla="*/ 45 w 93"/>
                <a:gd name="T15" fmla="*/ 84 h 84"/>
                <a:gd name="T16" fmla="*/ 30 w 93"/>
                <a:gd name="T17" fmla="*/ 24 h 84"/>
                <a:gd name="T18" fmla="*/ 30 w 93"/>
                <a:gd name="T19" fmla="*/ 24 h 84"/>
                <a:gd name="T20" fmla="*/ 30 w 93"/>
                <a:gd name="T21" fmla="*/ 84 h 84"/>
                <a:gd name="T22" fmla="*/ 0 w 93"/>
                <a:gd name="T23" fmla="*/ 84 h 84"/>
                <a:gd name="T24" fmla="*/ 0 w 93"/>
                <a:gd name="T2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4">
                  <a:moveTo>
                    <a:pt x="0" y="0"/>
                  </a:moveTo>
                  <a:lnTo>
                    <a:pt x="48" y="0"/>
                  </a:lnTo>
                  <a:lnTo>
                    <a:pt x="63" y="60"/>
                  </a:lnTo>
                  <a:lnTo>
                    <a:pt x="66" y="60"/>
                  </a:lnTo>
                  <a:lnTo>
                    <a:pt x="66" y="0"/>
                  </a:lnTo>
                  <a:lnTo>
                    <a:pt x="93" y="0"/>
                  </a:lnTo>
                  <a:lnTo>
                    <a:pt x="93" y="84"/>
                  </a:lnTo>
                  <a:lnTo>
                    <a:pt x="45" y="8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84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  <p:sp>
          <p:nvSpPr>
            <p:cNvPr id="9216" name="Freeform 7"/>
            <p:cNvSpPr>
              <a:spLocks/>
            </p:cNvSpPr>
            <p:nvPr userDrawn="1"/>
          </p:nvSpPr>
          <p:spPr bwMode="auto">
            <a:xfrm>
              <a:off x="948" y="465"/>
              <a:ext cx="84" cy="87"/>
            </a:xfrm>
            <a:custGeom>
              <a:avLst/>
              <a:gdLst>
                <a:gd name="T0" fmla="*/ 28 w 28"/>
                <a:gd name="T1" fmla="*/ 27 h 29"/>
                <a:gd name="T2" fmla="*/ 17 w 28"/>
                <a:gd name="T3" fmla="*/ 29 h 29"/>
                <a:gd name="T4" fmla="*/ 0 w 28"/>
                <a:gd name="T5" fmla="*/ 14 h 29"/>
                <a:gd name="T6" fmla="*/ 17 w 28"/>
                <a:gd name="T7" fmla="*/ 0 h 29"/>
                <a:gd name="T8" fmla="*/ 27 w 28"/>
                <a:gd name="T9" fmla="*/ 1 h 29"/>
                <a:gd name="T10" fmla="*/ 27 w 28"/>
                <a:gd name="T11" fmla="*/ 8 h 29"/>
                <a:gd name="T12" fmla="*/ 20 w 28"/>
                <a:gd name="T13" fmla="*/ 7 h 29"/>
                <a:gd name="T14" fmla="*/ 11 w 28"/>
                <a:gd name="T15" fmla="*/ 14 h 29"/>
                <a:gd name="T16" fmla="*/ 17 w 28"/>
                <a:gd name="T17" fmla="*/ 22 h 29"/>
                <a:gd name="T18" fmla="*/ 19 w 28"/>
                <a:gd name="T19" fmla="*/ 21 h 29"/>
                <a:gd name="T20" fmla="*/ 19 w 28"/>
                <a:gd name="T21" fmla="*/ 14 h 29"/>
                <a:gd name="T22" fmla="*/ 28 w 28"/>
                <a:gd name="T23" fmla="*/ 14 h 29"/>
                <a:gd name="T24" fmla="*/ 28 w 28"/>
                <a:gd name="T25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9">
                  <a:moveTo>
                    <a:pt x="28" y="27"/>
                  </a:moveTo>
                  <a:cubicBezTo>
                    <a:pt x="25" y="28"/>
                    <a:pt x="21" y="29"/>
                    <a:pt x="17" y="29"/>
                  </a:cubicBezTo>
                  <a:cubicBezTo>
                    <a:pt x="8" y="29"/>
                    <a:pt x="0" y="24"/>
                    <a:pt x="0" y="14"/>
                  </a:cubicBezTo>
                  <a:cubicBezTo>
                    <a:pt x="0" y="4"/>
                    <a:pt x="8" y="0"/>
                    <a:pt x="17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7"/>
                    <a:pt x="23" y="7"/>
                    <a:pt x="20" y="7"/>
                  </a:cubicBezTo>
                  <a:cubicBezTo>
                    <a:pt x="15" y="7"/>
                    <a:pt x="11" y="9"/>
                    <a:pt x="11" y="14"/>
                  </a:cubicBezTo>
                  <a:cubicBezTo>
                    <a:pt x="11" y="18"/>
                    <a:pt x="13" y="22"/>
                    <a:pt x="17" y="22"/>
                  </a:cubicBezTo>
                  <a:cubicBezTo>
                    <a:pt x="18" y="22"/>
                    <a:pt x="19" y="22"/>
                    <a:pt x="19" y="21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8" y="14"/>
                    <a:pt x="28" y="14"/>
                    <a:pt x="28" y="14"/>
                  </a:cubicBezTo>
                  <a:lnTo>
                    <a:pt x="28" y="27"/>
                  </a:lnTo>
                  <a:close/>
                </a:path>
              </a:pathLst>
            </a:custGeom>
            <a:solidFill>
              <a:srgbClr val="004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  <p:sp>
          <p:nvSpPr>
            <p:cNvPr id="9217" name="Freeform 8"/>
            <p:cNvSpPr>
              <a:spLocks/>
            </p:cNvSpPr>
            <p:nvPr userDrawn="1"/>
          </p:nvSpPr>
          <p:spPr bwMode="auto">
            <a:xfrm>
              <a:off x="664" y="384"/>
              <a:ext cx="278" cy="243"/>
            </a:xfrm>
            <a:custGeom>
              <a:avLst/>
              <a:gdLst>
                <a:gd name="T0" fmla="*/ 88 w 93"/>
                <a:gd name="T1" fmla="*/ 0 h 81"/>
                <a:gd name="T2" fmla="*/ 37 w 93"/>
                <a:gd name="T3" fmla="*/ 0 h 81"/>
                <a:gd name="T4" fmla="*/ 0 w 93"/>
                <a:gd name="T5" fmla="*/ 41 h 81"/>
                <a:gd name="T6" fmla="*/ 38 w 93"/>
                <a:gd name="T7" fmla="*/ 81 h 81"/>
                <a:gd name="T8" fmla="*/ 55 w 93"/>
                <a:gd name="T9" fmla="*/ 81 h 81"/>
                <a:gd name="T10" fmla="*/ 55 w 93"/>
                <a:gd name="T11" fmla="*/ 72 h 81"/>
                <a:gd name="T12" fmla="*/ 38 w 93"/>
                <a:gd name="T13" fmla="*/ 72 h 81"/>
                <a:gd name="T14" fmla="*/ 9 w 93"/>
                <a:gd name="T15" fmla="*/ 41 h 81"/>
                <a:gd name="T16" fmla="*/ 37 w 93"/>
                <a:gd name="T17" fmla="*/ 9 h 81"/>
                <a:gd name="T18" fmla="*/ 84 w 93"/>
                <a:gd name="T19" fmla="*/ 9 h 81"/>
                <a:gd name="T20" fmla="*/ 84 w 93"/>
                <a:gd name="T21" fmla="*/ 20 h 81"/>
                <a:gd name="T22" fmla="*/ 93 w 93"/>
                <a:gd name="T23" fmla="*/ 20 h 81"/>
                <a:gd name="T24" fmla="*/ 93 w 93"/>
                <a:gd name="T25" fmla="*/ 0 h 81"/>
                <a:gd name="T26" fmla="*/ 88 w 93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81">
                  <a:moveTo>
                    <a:pt x="8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8"/>
                    <a:pt x="0" y="41"/>
                  </a:cubicBezTo>
                  <a:cubicBezTo>
                    <a:pt x="0" y="63"/>
                    <a:pt x="17" y="81"/>
                    <a:pt x="38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22" y="72"/>
                    <a:pt x="9" y="58"/>
                    <a:pt x="9" y="41"/>
                  </a:cubicBezTo>
                  <a:cubicBezTo>
                    <a:pt x="9" y="23"/>
                    <a:pt x="22" y="9"/>
                    <a:pt x="37" y="9"/>
                  </a:cubicBezTo>
                  <a:cubicBezTo>
                    <a:pt x="37" y="9"/>
                    <a:pt x="76" y="9"/>
                    <a:pt x="84" y="9"/>
                  </a:cubicBezTo>
                  <a:cubicBezTo>
                    <a:pt x="84" y="14"/>
                    <a:pt x="84" y="20"/>
                    <a:pt x="84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  <p:sp>
          <p:nvSpPr>
            <p:cNvPr id="9218" name="Freeform 9"/>
            <p:cNvSpPr>
              <a:spLocks/>
            </p:cNvSpPr>
            <p:nvPr userDrawn="1"/>
          </p:nvSpPr>
          <p:spPr bwMode="auto">
            <a:xfrm>
              <a:off x="849" y="384"/>
              <a:ext cx="279" cy="243"/>
            </a:xfrm>
            <a:custGeom>
              <a:avLst/>
              <a:gdLst>
                <a:gd name="T0" fmla="*/ 38 w 93"/>
                <a:gd name="T1" fmla="*/ 0 h 81"/>
                <a:gd name="T2" fmla="*/ 38 w 93"/>
                <a:gd name="T3" fmla="*/ 9 h 81"/>
                <a:gd name="T4" fmla="*/ 56 w 93"/>
                <a:gd name="T5" fmla="*/ 9 h 81"/>
                <a:gd name="T6" fmla="*/ 84 w 93"/>
                <a:gd name="T7" fmla="*/ 41 h 81"/>
                <a:gd name="T8" fmla="*/ 56 w 93"/>
                <a:gd name="T9" fmla="*/ 72 h 81"/>
                <a:gd name="T10" fmla="*/ 9 w 93"/>
                <a:gd name="T11" fmla="*/ 72 h 81"/>
                <a:gd name="T12" fmla="*/ 9 w 93"/>
                <a:gd name="T13" fmla="*/ 62 h 81"/>
                <a:gd name="T14" fmla="*/ 0 w 93"/>
                <a:gd name="T15" fmla="*/ 62 h 81"/>
                <a:gd name="T16" fmla="*/ 0 w 93"/>
                <a:gd name="T17" fmla="*/ 81 h 81"/>
                <a:gd name="T18" fmla="*/ 56 w 93"/>
                <a:gd name="T19" fmla="*/ 81 h 81"/>
                <a:gd name="T20" fmla="*/ 93 w 93"/>
                <a:gd name="T21" fmla="*/ 41 h 81"/>
                <a:gd name="T22" fmla="*/ 56 w 93"/>
                <a:gd name="T23" fmla="*/ 0 h 81"/>
                <a:gd name="T24" fmla="*/ 38 w 93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1">
                  <a:moveTo>
                    <a:pt x="38" y="0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71" y="9"/>
                    <a:pt x="84" y="23"/>
                    <a:pt x="84" y="41"/>
                  </a:cubicBezTo>
                  <a:cubicBezTo>
                    <a:pt x="84" y="58"/>
                    <a:pt x="71" y="72"/>
                    <a:pt x="56" y="72"/>
                  </a:cubicBezTo>
                  <a:cubicBezTo>
                    <a:pt x="56" y="72"/>
                    <a:pt x="17" y="72"/>
                    <a:pt x="9" y="72"/>
                  </a:cubicBezTo>
                  <a:cubicBezTo>
                    <a:pt x="9" y="68"/>
                    <a:pt x="9" y="62"/>
                    <a:pt x="9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76" y="81"/>
                    <a:pt x="93" y="63"/>
                    <a:pt x="93" y="41"/>
                  </a:cubicBezTo>
                  <a:cubicBezTo>
                    <a:pt x="93" y="18"/>
                    <a:pt x="76" y="0"/>
                    <a:pt x="56" y="0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</p:grpSp>
      <p:grpSp>
        <p:nvGrpSpPr>
          <p:cNvPr id="9256" name="molen"/>
          <p:cNvGrpSpPr>
            <a:grpSpLocks noChangeAspect="1"/>
          </p:cNvGrpSpPr>
          <p:nvPr userDrawn="1"/>
        </p:nvGrpSpPr>
        <p:grpSpPr bwMode="auto">
          <a:xfrm>
            <a:off x="4534051" y="4417003"/>
            <a:ext cx="836822" cy="1198628"/>
            <a:chOff x="1945" y="810"/>
            <a:chExt cx="1885" cy="2700"/>
          </a:xfrm>
        </p:grpSpPr>
        <p:sp>
          <p:nvSpPr>
            <p:cNvPr id="9258" name="Freeform 46"/>
            <p:cNvSpPr>
              <a:spLocks/>
            </p:cNvSpPr>
            <p:nvPr userDrawn="1"/>
          </p:nvSpPr>
          <p:spPr bwMode="auto">
            <a:xfrm>
              <a:off x="2571" y="1556"/>
              <a:ext cx="647" cy="490"/>
            </a:xfrm>
            <a:custGeom>
              <a:avLst/>
              <a:gdLst>
                <a:gd name="T0" fmla="*/ 0 w 647"/>
                <a:gd name="T1" fmla="*/ 490 h 490"/>
                <a:gd name="T2" fmla="*/ 320 w 647"/>
                <a:gd name="T3" fmla="*/ 0 h 490"/>
                <a:gd name="T4" fmla="*/ 647 w 647"/>
                <a:gd name="T5" fmla="*/ 490 h 490"/>
                <a:gd name="T6" fmla="*/ 0 w 647"/>
                <a:gd name="T7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7" h="490">
                  <a:moveTo>
                    <a:pt x="0" y="490"/>
                  </a:moveTo>
                  <a:lnTo>
                    <a:pt x="320" y="0"/>
                  </a:lnTo>
                  <a:lnTo>
                    <a:pt x="647" y="490"/>
                  </a:lnTo>
                  <a:lnTo>
                    <a:pt x="0" y="490"/>
                  </a:lnTo>
                  <a:close/>
                </a:path>
              </a:pathLst>
            </a:custGeom>
            <a:solidFill>
              <a:srgbClr val="005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  <p:sp>
          <p:nvSpPr>
            <p:cNvPr id="9259" name="Freeform 47"/>
            <p:cNvSpPr>
              <a:spLocks/>
            </p:cNvSpPr>
            <p:nvPr userDrawn="1"/>
          </p:nvSpPr>
          <p:spPr bwMode="auto">
            <a:xfrm>
              <a:off x="2343" y="2039"/>
              <a:ext cx="1102" cy="1471"/>
            </a:xfrm>
            <a:custGeom>
              <a:avLst/>
              <a:gdLst>
                <a:gd name="T0" fmla="*/ 78 w 155"/>
                <a:gd name="T1" fmla="*/ 141 h 207"/>
                <a:gd name="T2" fmla="*/ 116 w 155"/>
                <a:gd name="T3" fmla="*/ 200 h 207"/>
                <a:gd name="T4" fmla="*/ 115 w 155"/>
                <a:gd name="T5" fmla="*/ 207 h 207"/>
                <a:gd name="T6" fmla="*/ 155 w 155"/>
                <a:gd name="T7" fmla="*/ 207 h 207"/>
                <a:gd name="T8" fmla="*/ 123 w 155"/>
                <a:gd name="T9" fmla="*/ 0 h 207"/>
                <a:gd name="T10" fmla="*/ 33 w 155"/>
                <a:gd name="T11" fmla="*/ 0 h 207"/>
                <a:gd name="T12" fmla="*/ 0 w 155"/>
                <a:gd name="T13" fmla="*/ 207 h 207"/>
                <a:gd name="T14" fmla="*/ 40 w 155"/>
                <a:gd name="T15" fmla="*/ 207 h 207"/>
                <a:gd name="T16" fmla="*/ 40 w 155"/>
                <a:gd name="T17" fmla="*/ 200 h 207"/>
                <a:gd name="T18" fmla="*/ 78 w 155"/>
                <a:gd name="T19" fmla="*/ 14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207">
                  <a:moveTo>
                    <a:pt x="78" y="141"/>
                  </a:moveTo>
                  <a:cubicBezTo>
                    <a:pt x="99" y="141"/>
                    <a:pt x="116" y="168"/>
                    <a:pt x="116" y="200"/>
                  </a:cubicBezTo>
                  <a:cubicBezTo>
                    <a:pt x="116" y="202"/>
                    <a:pt x="116" y="205"/>
                    <a:pt x="115" y="207"/>
                  </a:cubicBezTo>
                  <a:cubicBezTo>
                    <a:pt x="155" y="207"/>
                    <a:pt x="155" y="207"/>
                    <a:pt x="155" y="207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40" y="207"/>
                    <a:pt x="40" y="207"/>
                    <a:pt x="40" y="207"/>
                  </a:cubicBezTo>
                  <a:cubicBezTo>
                    <a:pt x="40" y="205"/>
                    <a:pt x="40" y="202"/>
                    <a:pt x="40" y="200"/>
                  </a:cubicBezTo>
                  <a:cubicBezTo>
                    <a:pt x="40" y="168"/>
                    <a:pt x="57" y="141"/>
                    <a:pt x="78" y="141"/>
                  </a:cubicBezTo>
                  <a:close/>
                </a:path>
              </a:pathLst>
            </a:custGeom>
            <a:solidFill>
              <a:srgbClr val="007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  <p:sp>
          <p:nvSpPr>
            <p:cNvPr id="9260" name="Freeform 48"/>
            <p:cNvSpPr>
              <a:spLocks/>
            </p:cNvSpPr>
            <p:nvPr userDrawn="1"/>
          </p:nvSpPr>
          <p:spPr bwMode="auto">
            <a:xfrm>
              <a:off x="2876" y="902"/>
              <a:ext cx="875" cy="874"/>
            </a:xfrm>
            <a:custGeom>
              <a:avLst/>
              <a:gdLst>
                <a:gd name="T0" fmla="*/ 875 w 875"/>
                <a:gd name="T1" fmla="*/ 22 h 874"/>
                <a:gd name="T2" fmla="*/ 854 w 875"/>
                <a:gd name="T3" fmla="*/ 0 h 874"/>
                <a:gd name="T4" fmla="*/ 0 w 875"/>
                <a:gd name="T5" fmla="*/ 846 h 874"/>
                <a:gd name="T6" fmla="*/ 22 w 875"/>
                <a:gd name="T7" fmla="*/ 874 h 874"/>
                <a:gd name="T8" fmla="*/ 875 w 875"/>
                <a:gd name="T9" fmla="*/ 22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5" h="874">
                  <a:moveTo>
                    <a:pt x="875" y="22"/>
                  </a:moveTo>
                  <a:lnTo>
                    <a:pt x="854" y="0"/>
                  </a:lnTo>
                  <a:lnTo>
                    <a:pt x="0" y="846"/>
                  </a:lnTo>
                  <a:lnTo>
                    <a:pt x="22" y="874"/>
                  </a:lnTo>
                  <a:lnTo>
                    <a:pt x="875" y="22"/>
                  </a:lnTo>
                  <a:close/>
                </a:path>
              </a:pathLst>
            </a:custGeom>
            <a:solidFill>
              <a:srgbClr val="613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  <p:sp>
          <p:nvSpPr>
            <p:cNvPr id="9261" name="Freeform 49"/>
            <p:cNvSpPr>
              <a:spLocks/>
            </p:cNvSpPr>
            <p:nvPr userDrawn="1"/>
          </p:nvSpPr>
          <p:spPr bwMode="auto">
            <a:xfrm>
              <a:off x="3026" y="817"/>
              <a:ext cx="804" cy="803"/>
            </a:xfrm>
            <a:custGeom>
              <a:avLst/>
              <a:gdLst>
                <a:gd name="T0" fmla="*/ 106 w 804"/>
                <a:gd name="T1" fmla="*/ 803 h 803"/>
                <a:gd name="T2" fmla="*/ 0 w 804"/>
                <a:gd name="T3" fmla="*/ 696 h 803"/>
                <a:gd name="T4" fmla="*/ 633 w 804"/>
                <a:gd name="T5" fmla="*/ 0 h 803"/>
                <a:gd name="T6" fmla="*/ 804 w 804"/>
                <a:gd name="T7" fmla="*/ 163 h 803"/>
                <a:gd name="T8" fmla="*/ 106 w 804"/>
                <a:gd name="T9" fmla="*/ 803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4" h="803">
                  <a:moveTo>
                    <a:pt x="106" y="803"/>
                  </a:moveTo>
                  <a:lnTo>
                    <a:pt x="0" y="696"/>
                  </a:lnTo>
                  <a:lnTo>
                    <a:pt x="633" y="0"/>
                  </a:lnTo>
                  <a:lnTo>
                    <a:pt x="804" y="163"/>
                  </a:lnTo>
                  <a:lnTo>
                    <a:pt x="106" y="803"/>
                  </a:lnTo>
                  <a:close/>
                </a:path>
              </a:pathLst>
            </a:custGeom>
            <a:solidFill>
              <a:srgbClr val="F4C9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  <p:sp>
          <p:nvSpPr>
            <p:cNvPr id="9262" name="Freeform 50"/>
            <p:cNvSpPr>
              <a:spLocks/>
            </p:cNvSpPr>
            <p:nvPr userDrawn="1"/>
          </p:nvSpPr>
          <p:spPr bwMode="auto">
            <a:xfrm>
              <a:off x="2044" y="1734"/>
              <a:ext cx="868" cy="866"/>
            </a:xfrm>
            <a:custGeom>
              <a:avLst/>
              <a:gdLst>
                <a:gd name="T0" fmla="*/ 0 w 868"/>
                <a:gd name="T1" fmla="*/ 838 h 866"/>
                <a:gd name="T2" fmla="*/ 29 w 868"/>
                <a:gd name="T3" fmla="*/ 866 h 866"/>
                <a:gd name="T4" fmla="*/ 868 w 868"/>
                <a:gd name="T5" fmla="*/ 28 h 866"/>
                <a:gd name="T6" fmla="*/ 840 w 868"/>
                <a:gd name="T7" fmla="*/ 0 h 866"/>
                <a:gd name="T8" fmla="*/ 0 w 868"/>
                <a:gd name="T9" fmla="*/ 838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866">
                  <a:moveTo>
                    <a:pt x="0" y="838"/>
                  </a:moveTo>
                  <a:lnTo>
                    <a:pt x="29" y="866"/>
                  </a:lnTo>
                  <a:lnTo>
                    <a:pt x="868" y="28"/>
                  </a:lnTo>
                  <a:lnTo>
                    <a:pt x="840" y="0"/>
                  </a:lnTo>
                  <a:lnTo>
                    <a:pt x="0" y="838"/>
                  </a:lnTo>
                  <a:close/>
                </a:path>
              </a:pathLst>
            </a:custGeom>
            <a:solidFill>
              <a:srgbClr val="613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  <p:sp>
          <p:nvSpPr>
            <p:cNvPr id="9264" name="Freeform 52"/>
            <p:cNvSpPr>
              <a:spLocks/>
            </p:cNvSpPr>
            <p:nvPr userDrawn="1"/>
          </p:nvSpPr>
          <p:spPr bwMode="auto">
            <a:xfrm>
              <a:off x="1945" y="1890"/>
              <a:ext cx="796" cy="796"/>
            </a:xfrm>
            <a:custGeom>
              <a:avLst/>
              <a:gdLst>
                <a:gd name="T0" fmla="*/ 690 w 796"/>
                <a:gd name="T1" fmla="*/ 0 h 796"/>
                <a:gd name="T2" fmla="*/ 796 w 796"/>
                <a:gd name="T3" fmla="*/ 99 h 796"/>
                <a:gd name="T4" fmla="*/ 163 w 796"/>
                <a:gd name="T5" fmla="*/ 796 h 796"/>
                <a:gd name="T6" fmla="*/ 0 w 796"/>
                <a:gd name="T7" fmla="*/ 632 h 796"/>
                <a:gd name="T8" fmla="*/ 690 w 796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796">
                  <a:moveTo>
                    <a:pt x="690" y="0"/>
                  </a:moveTo>
                  <a:lnTo>
                    <a:pt x="796" y="99"/>
                  </a:lnTo>
                  <a:lnTo>
                    <a:pt x="163" y="796"/>
                  </a:lnTo>
                  <a:lnTo>
                    <a:pt x="0" y="632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4C9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  <p:sp>
          <p:nvSpPr>
            <p:cNvPr id="9265" name="Freeform 53"/>
            <p:cNvSpPr>
              <a:spLocks/>
            </p:cNvSpPr>
            <p:nvPr userDrawn="1"/>
          </p:nvSpPr>
          <p:spPr bwMode="auto">
            <a:xfrm>
              <a:off x="2876" y="1755"/>
              <a:ext cx="861" cy="867"/>
            </a:xfrm>
            <a:custGeom>
              <a:avLst/>
              <a:gdLst>
                <a:gd name="T0" fmla="*/ 840 w 861"/>
                <a:gd name="T1" fmla="*/ 867 h 867"/>
                <a:gd name="T2" fmla="*/ 861 w 861"/>
                <a:gd name="T3" fmla="*/ 838 h 867"/>
                <a:gd name="T4" fmla="*/ 22 w 861"/>
                <a:gd name="T5" fmla="*/ 0 h 867"/>
                <a:gd name="T6" fmla="*/ 0 w 861"/>
                <a:gd name="T7" fmla="*/ 28 h 867"/>
                <a:gd name="T8" fmla="*/ 840 w 861"/>
                <a:gd name="T9" fmla="*/ 867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1" h="867">
                  <a:moveTo>
                    <a:pt x="840" y="867"/>
                  </a:moveTo>
                  <a:lnTo>
                    <a:pt x="861" y="838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840" y="867"/>
                  </a:lnTo>
                  <a:close/>
                </a:path>
              </a:pathLst>
            </a:custGeom>
            <a:solidFill>
              <a:srgbClr val="613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  <p:sp>
          <p:nvSpPr>
            <p:cNvPr id="9267" name="Freeform 55"/>
            <p:cNvSpPr>
              <a:spLocks/>
            </p:cNvSpPr>
            <p:nvPr userDrawn="1"/>
          </p:nvSpPr>
          <p:spPr bwMode="auto">
            <a:xfrm>
              <a:off x="3019" y="1897"/>
              <a:ext cx="803" cy="796"/>
            </a:xfrm>
            <a:custGeom>
              <a:avLst/>
              <a:gdLst>
                <a:gd name="T0" fmla="*/ 0 w 803"/>
                <a:gd name="T1" fmla="*/ 99 h 796"/>
                <a:gd name="T2" fmla="*/ 106 w 803"/>
                <a:gd name="T3" fmla="*/ 0 h 796"/>
                <a:gd name="T4" fmla="*/ 803 w 803"/>
                <a:gd name="T5" fmla="*/ 632 h 796"/>
                <a:gd name="T6" fmla="*/ 640 w 803"/>
                <a:gd name="T7" fmla="*/ 796 h 796"/>
                <a:gd name="T8" fmla="*/ 0 w 803"/>
                <a:gd name="T9" fmla="*/ 99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796">
                  <a:moveTo>
                    <a:pt x="0" y="99"/>
                  </a:moveTo>
                  <a:lnTo>
                    <a:pt x="106" y="0"/>
                  </a:lnTo>
                  <a:lnTo>
                    <a:pt x="803" y="632"/>
                  </a:lnTo>
                  <a:lnTo>
                    <a:pt x="640" y="796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4C9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  <p:sp>
          <p:nvSpPr>
            <p:cNvPr id="9268" name="Freeform 56"/>
            <p:cNvSpPr>
              <a:spLocks/>
            </p:cNvSpPr>
            <p:nvPr userDrawn="1"/>
          </p:nvSpPr>
          <p:spPr bwMode="auto">
            <a:xfrm>
              <a:off x="2037" y="916"/>
              <a:ext cx="861" cy="860"/>
            </a:xfrm>
            <a:custGeom>
              <a:avLst/>
              <a:gdLst>
                <a:gd name="T0" fmla="*/ 28 w 861"/>
                <a:gd name="T1" fmla="*/ 0 h 860"/>
                <a:gd name="T2" fmla="*/ 0 w 861"/>
                <a:gd name="T3" fmla="*/ 29 h 860"/>
                <a:gd name="T4" fmla="*/ 839 w 861"/>
                <a:gd name="T5" fmla="*/ 860 h 860"/>
                <a:gd name="T6" fmla="*/ 861 w 861"/>
                <a:gd name="T7" fmla="*/ 839 h 860"/>
                <a:gd name="T8" fmla="*/ 28 w 861"/>
                <a:gd name="T9" fmla="*/ 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1" h="860">
                  <a:moveTo>
                    <a:pt x="28" y="0"/>
                  </a:moveTo>
                  <a:lnTo>
                    <a:pt x="0" y="29"/>
                  </a:lnTo>
                  <a:lnTo>
                    <a:pt x="839" y="860"/>
                  </a:lnTo>
                  <a:lnTo>
                    <a:pt x="861" y="83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613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  <p:sp>
          <p:nvSpPr>
            <p:cNvPr id="9269" name="Freeform 57"/>
            <p:cNvSpPr>
              <a:spLocks/>
            </p:cNvSpPr>
            <p:nvPr userDrawn="1"/>
          </p:nvSpPr>
          <p:spPr bwMode="auto">
            <a:xfrm>
              <a:off x="1952" y="810"/>
              <a:ext cx="796" cy="803"/>
            </a:xfrm>
            <a:custGeom>
              <a:avLst/>
              <a:gdLst>
                <a:gd name="T0" fmla="*/ 796 w 796"/>
                <a:gd name="T1" fmla="*/ 696 h 803"/>
                <a:gd name="T2" fmla="*/ 690 w 796"/>
                <a:gd name="T3" fmla="*/ 803 h 803"/>
                <a:gd name="T4" fmla="*/ 0 w 796"/>
                <a:gd name="T5" fmla="*/ 163 h 803"/>
                <a:gd name="T6" fmla="*/ 163 w 796"/>
                <a:gd name="T7" fmla="*/ 0 h 803"/>
                <a:gd name="T8" fmla="*/ 796 w 796"/>
                <a:gd name="T9" fmla="*/ 69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803">
                  <a:moveTo>
                    <a:pt x="796" y="696"/>
                  </a:moveTo>
                  <a:lnTo>
                    <a:pt x="690" y="803"/>
                  </a:lnTo>
                  <a:lnTo>
                    <a:pt x="0" y="163"/>
                  </a:lnTo>
                  <a:lnTo>
                    <a:pt x="163" y="0"/>
                  </a:lnTo>
                  <a:lnTo>
                    <a:pt x="796" y="696"/>
                  </a:lnTo>
                  <a:close/>
                </a:path>
              </a:pathLst>
            </a:custGeom>
            <a:solidFill>
              <a:srgbClr val="F4C9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  <p:sp>
          <p:nvSpPr>
            <p:cNvPr id="9270" name="Oval 58"/>
            <p:cNvSpPr>
              <a:spLocks noChangeArrowheads="1"/>
            </p:cNvSpPr>
            <p:nvPr userDrawn="1"/>
          </p:nvSpPr>
          <p:spPr bwMode="auto">
            <a:xfrm>
              <a:off x="2798" y="2110"/>
              <a:ext cx="199" cy="19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  <p:sp>
          <p:nvSpPr>
            <p:cNvPr id="9271" name="Oval 59"/>
            <p:cNvSpPr>
              <a:spLocks noChangeArrowheads="1"/>
            </p:cNvSpPr>
            <p:nvPr userDrawn="1"/>
          </p:nvSpPr>
          <p:spPr bwMode="auto">
            <a:xfrm>
              <a:off x="2841" y="2153"/>
              <a:ext cx="114" cy="113"/>
            </a:xfrm>
            <a:prstGeom prst="ellipse">
              <a:avLst/>
            </a:prstGeom>
            <a:solidFill>
              <a:srgbClr val="6138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350"/>
            </a:p>
          </p:txBody>
        </p:sp>
      </p:grpSp>
    </p:spTree>
    <p:extLst>
      <p:ext uri="{BB962C8B-B14F-4D97-AF65-F5344CB8AC3E}">
        <p14:creationId xmlns:p14="http://schemas.microsoft.com/office/powerpoint/2010/main" val="326291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3045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 bwMode="auto">
          <a:xfrm>
            <a:off x="-108520" y="-99392"/>
            <a:ext cx="504056" cy="69573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5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>
                <a:solidFill>
                  <a:srgbClr val="D8401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87146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t>30/1/19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3250" cy="4305685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2pPr>
            <a:lvl3pPr marL="9144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4pPr>
            <a:lvl5pPr marL="1828800" indent="0">
              <a:lnSpc>
                <a:spcPts val="2400"/>
              </a:lnSpc>
              <a:buFontTx/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7" name="Afbeelding 6" descr="RO_RWS_Aan de slag met_pos_RGB.eps">
            <a:extLst>
              <a:ext uri="{FF2B5EF4-FFF2-40B4-BE49-F238E27FC236}">
                <a16:creationId xmlns:a16="http://schemas.microsoft.com/office/drawing/2014/main" id="{FF697792-C339-4541-A5BA-AA60F613FB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7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>
                <a:solidFill>
                  <a:srgbClr val="D8401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 b="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7863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20000" y="1556793"/>
            <a:ext cx="3779992" cy="467072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60584" y="1556793"/>
            <a:ext cx="3733800" cy="467072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707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1157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1070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7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g_geen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5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720000" y="332657"/>
            <a:ext cx="7704000" cy="783483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ekstvak 3"/>
          <p:cNvSpPr txBox="1"/>
          <p:nvPr userDrawn="1"/>
        </p:nvSpPr>
        <p:spPr>
          <a:xfrm>
            <a:off x="395538" y="6453336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60B70AD-B9C6-4DAC-9DC7-269D947549F7}" type="slidenum">
              <a:rPr lang="nl-NL" sz="1050" smtClean="0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‹nr.›</a:t>
            </a:fld>
            <a:endParaRPr lang="nl-NL" sz="1050" dirty="0">
              <a:solidFill>
                <a:schemeClr val="bg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1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10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00257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9213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450850" y="1811338"/>
            <a:ext cx="8223250" cy="4305685"/>
          </a:xfrm>
        </p:spPr>
        <p:txBody>
          <a:bodyPr>
            <a:normAutofit/>
          </a:bodyPr>
          <a:lstStyle>
            <a:lvl1pPr marL="285750" indent="-285750">
              <a:lnSpc>
                <a:spcPts val="2400"/>
              </a:lnSpc>
              <a:buFont typeface="Arial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lnSpc>
                <a:spcPts val="2400"/>
              </a:lnSpc>
              <a:buFontTx/>
              <a:buNone/>
              <a:defRPr sz="1800"/>
            </a:lvl2pPr>
            <a:lvl3pPr marL="914400" indent="0">
              <a:lnSpc>
                <a:spcPts val="2400"/>
              </a:lnSpc>
              <a:buFontTx/>
              <a:buNone/>
              <a:defRPr sz="1800"/>
            </a:lvl3pPr>
            <a:lvl4pPr marL="1371600" indent="0">
              <a:lnSpc>
                <a:spcPts val="2400"/>
              </a:lnSpc>
              <a:buFontTx/>
              <a:buNone/>
              <a:defRPr sz="1800"/>
            </a:lvl4pPr>
            <a:lvl5pPr marL="1828800" indent="0">
              <a:lnSpc>
                <a:spcPts val="2400"/>
              </a:lnSpc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pic>
        <p:nvPicPr>
          <p:cNvPr id="7" name="Afbeelding 6" descr="RO_RWS_Aan de slag met_pos_RGB.eps">
            <a:extLst>
              <a:ext uri="{FF2B5EF4-FFF2-40B4-BE49-F238E27FC236}">
                <a16:creationId xmlns:a16="http://schemas.microsoft.com/office/drawing/2014/main" id="{2D6FFB98-9ABD-4B5D-86B0-F580E2A427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7" y="-1"/>
            <a:ext cx="3045648" cy="8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1219201"/>
            <a:ext cx="1828800" cy="5440363"/>
          </a:xfrm>
        </p:spPr>
        <p:txBody>
          <a:bodyPr vert="eaVert"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71600" y="1219201"/>
            <a:ext cx="5334000" cy="5440363"/>
          </a:xfrm>
        </p:spPr>
        <p:txBody>
          <a:bodyPr vert="eaVert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472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0000" y="1080000"/>
            <a:ext cx="7524900" cy="72000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01216" indent="-201216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494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0000" y="1080000"/>
            <a:ext cx="7524900" cy="72000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0000" y="1800000"/>
            <a:ext cx="3645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4689000" y="1800000"/>
            <a:ext cx="3645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780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0000" y="1080000"/>
            <a:ext cx="7524900" cy="72000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554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0000" y="1080000"/>
            <a:ext cx="75249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003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41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5530" y="6415995"/>
            <a:ext cx="3712369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solidFill>
              <a:srgbClr val="F07E23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35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solidFill>
              <a:srgbClr val="F07E23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350" dirty="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2" y="0"/>
            <a:ext cx="1612106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5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: Academ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eren 3"/>
          <p:cNvGrpSpPr>
            <a:grpSpLocks/>
          </p:cNvGrpSpPr>
          <p:nvPr userDrawn="1"/>
        </p:nvGrpSpPr>
        <p:grpSpPr bwMode="auto">
          <a:xfrm>
            <a:off x="5510224" y="1871664"/>
            <a:ext cx="3633777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12" name="Uitstel 4"/>
            <p:cNvSpPr/>
            <p:nvPr userDrawn="1"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35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Rechthoek 13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35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10000" y="3959940"/>
            <a:ext cx="3240000" cy="144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810001" y="6480000"/>
            <a:ext cx="3052763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750" dirty="0">
                <a:solidFill>
                  <a:schemeClr val="tx2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2" y="4323167"/>
            <a:ext cx="1976187" cy="252797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21635" r="45369" b="22009"/>
          <a:stretch/>
        </p:blipFill>
        <p:spPr>
          <a:xfrm>
            <a:off x="451224" y="167197"/>
            <a:ext cx="1115035" cy="112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7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B6AB72-C2AF-4344-9166-394922111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50DD0F-2ABB-8746-A8B5-DF84948DE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8000D2-3BFC-2149-B0DF-1A0758E5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4F1F-5219-D443-A7AC-E933B7133826}" type="datetimeFigureOut">
              <a:rPr lang="nl-NL" smtClean="0"/>
              <a:t>30-1-2019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7E3F30-31E3-E64E-A0BA-DEFF67136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2D5700-9068-8444-9908-8F60C143D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DF80-8688-1247-8743-ED8AFC968D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764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844824"/>
            <a:ext cx="6629400" cy="14700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het opmaakprofiel te bewerken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24464" y="3886200"/>
            <a:ext cx="2476536" cy="1752600"/>
          </a:xfrm>
        </p:spPr>
        <p:txBody>
          <a:bodyPr/>
          <a:lstStyle>
            <a:lvl1pPr marL="0" indent="0"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2" name="Rechthoek 1"/>
          <p:cNvSpPr/>
          <p:nvPr userDrawn="1"/>
        </p:nvSpPr>
        <p:spPr bwMode="auto">
          <a:xfrm>
            <a:off x="467544" y="188640"/>
            <a:ext cx="5328592" cy="1152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2514600" y="639763"/>
            <a:ext cx="3105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nl-NL" sz="1200" b="1" dirty="0">
                <a:solidFill>
                  <a:srgbClr val="009EE0"/>
                </a:solidFill>
              </a:rPr>
              <a:t>Vereniging van Nederlandse Gemeenten</a:t>
            </a:r>
          </a:p>
        </p:txBody>
      </p:sp>
      <p:grpSp>
        <p:nvGrpSpPr>
          <p:cNvPr id="294" name="Group 2194"/>
          <p:cNvGrpSpPr>
            <a:grpSpLocks noChangeAspect="1"/>
          </p:cNvGrpSpPr>
          <p:nvPr userDrawn="1"/>
        </p:nvGrpSpPr>
        <p:grpSpPr>
          <a:xfrm>
            <a:off x="587388" y="4568085"/>
            <a:ext cx="528228" cy="1093163"/>
            <a:chOff x="3009900" y="3035302"/>
            <a:chExt cx="700617" cy="1449917"/>
          </a:xfrm>
        </p:grpSpPr>
        <p:sp>
          <p:nvSpPr>
            <p:cNvPr id="295" name="Freeform 246"/>
            <p:cNvSpPr>
              <a:spLocks/>
            </p:cNvSpPr>
            <p:nvPr/>
          </p:nvSpPr>
          <p:spPr bwMode="auto">
            <a:xfrm>
              <a:off x="3009900" y="3035302"/>
              <a:ext cx="700617" cy="1077383"/>
            </a:xfrm>
            <a:custGeom>
              <a:avLst/>
              <a:gdLst>
                <a:gd name="T0" fmla="*/ 236 w 327"/>
                <a:gd name="T1" fmla="*/ 100 h 503"/>
                <a:gd name="T2" fmla="*/ 174 w 327"/>
                <a:gd name="T3" fmla="*/ 20 h 503"/>
                <a:gd name="T4" fmla="*/ 113 w 327"/>
                <a:gd name="T5" fmla="*/ 55 h 503"/>
                <a:gd name="T6" fmla="*/ 23 w 327"/>
                <a:gd name="T7" fmla="*/ 341 h 503"/>
                <a:gd name="T8" fmla="*/ 156 w 327"/>
                <a:gd name="T9" fmla="*/ 490 h 503"/>
                <a:gd name="T10" fmla="*/ 272 w 327"/>
                <a:gd name="T11" fmla="*/ 454 h 503"/>
                <a:gd name="T12" fmla="*/ 317 w 327"/>
                <a:gd name="T13" fmla="*/ 352 h 503"/>
                <a:gd name="T14" fmla="*/ 236 w 327"/>
                <a:gd name="T15" fmla="*/ 10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503">
                  <a:moveTo>
                    <a:pt x="236" y="100"/>
                  </a:moveTo>
                  <a:cubicBezTo>
                    <a:pt x="220" y="71"/>
                    <a:pt x="201" y="40"/>
                    <a:pt x="174" y="20"/>
                  </a:cubicBezTo>
                  <a:cubicBezTo>
                    <a:pt x="146" y="0"/>
                    <a:pt x="127" y="35"/>
                    <a:pt x="113" y="55"/>
                  </a:cubicBezTo>
                  <a:cubicBezTo>
                    <a:pt x="55" y="140"/>
                    <a:pt x="0" y="234"/>
                    <a:pt x="23" y="341"/>
                  </a:cubicBezTo>
                  <a:cubicBezTo>
                    <a:pt x="35" y="401"/>
                    <a:pt x="79" y="503"/>
                    <a:pt x="156" y="490"/>
                  </a:cubicBezTo>
                  <a:cubicBezTo>
                    <a:pt x="200" y="492"/>
                    <a:pt x="238" y="485"/>
                    <a:pt x="272" y="454"/>
                  </a:cubicBezTo>
                  <a:cubicBezTo>
                    <a:pt x="300" y="427"/>
                    <a:pt x="313" y="389"/>
                    <a:pt x="317" y="352"/>
                  </a:cubicBezTo>
                  <a:cubicBezTo>
                    <a:pt x="327" y="263"/>
                    <a:pt x="279" y="174"/>
                    <a:pt x="236" y="10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96" name="Freeform 247"/>
            <p:cNvSpPr>
              <a:spLocks/>
            </p:cNvSpPr>
            <p:nvPr/>
          </p:nvSpPr>
          <p:spPr bwMode="auto">
            <a:xfrm>
              <a:off x="3285067" y="3524252"/>
              <a:ext cx="152400" cy="960967"/>
            </a:xfrm>
            <a:custGeom>
              <a:avLst/>
              <a:gdLst>
                <a:gd name="T0" fmla="*/ 56 w 71"/>
                <a:gd name="T1" fmla="*/ 293 h 449"/>
                <a:gd name="T2" fmla="*/ 37 w 71"/>
                <a:gd name="T3" fmla="*/ 4 h 449"/>
                <a:gd name="T4" fmla="*/ 31 w 71"/>
                <a:gd name="T5" fmla="*/ 1 h 449"/>
                <a:gd name="T6" fmla="*/ 29 w 71"/>
                <a:gd name="T7" fmla="*/ 3 h 449"/>
                <a:gd name="T8" fmla="*/ 9 w 71"/>
                <a:gd name="T9" fmla="*/ 307 h 449"/>
                <a:gd name="T10" fmla="*/ 7 w 71"/>
                <a:gd name="T11" fmla="*/ 406 h 449"/>
                <a:gd name="T12" fmla="*/ 35 w 71"/>
                <a:gd name="T13" fmla="*/ 447 h 449"/>
                <a:gd name="T14" fmla="*/ 67 w 71"/>
                <a:gd name="T15" fmla="*/ 402 h 449"/>
                <a:gd name="T16" fmla="*/ 56 w 71"/>
                <a:gd name="T17" fmla="*/ 293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49">
                  <a:moveTo>
                    <a:pt x="56" y="293"/>
                  </a:moveTo>
                  <a:cubicBezTo>
                    <a:pt x="48" y="197"/>
                    <a:pt x="28" y="100"/>
                    <a:pt x="37" y="4"/>
                  </a:cubicBezTo>
                  <a:cubicBezTo>
                    <a:pt x="37" y="1"/>
                    <a:pt x="33" y="0"/>
                    <a:pt x="31" y="1"/>
                  </a:cubicBezTo>
                  <a:cubicBezTo>
                    <a:pt x="30" y="1"/>
                    <a:pt x="29" y="2"/>
                    <a:pt x="29" y="3"/>
                  </a:cubicBezTo>
                  <a:cubicBezTo>
                    <a:pt x="21" y="104"/>
                    <a:pt x="17" y="206"/>
                    <a:pt x="9" y="307"/>
                  </a:cubicBezTo>
                  <a:cubicBezTo>
                    <a:pt x="6" y="340"/>
                    <a:pt x="0" y="374"/>
                    <a:pt x="7" y="406"/>
                  </a:cubicBezTo>
                  <a:cubicBezTo>
                    <a:pt x="10" y="421"/>
                    <a:pt x="17" y="445"/>
                    <a:pt x="35" y="447"/>
                  </a:cubicBezTo>
                  <a:cubicBezTo>
                    <a:pt x="56" y="449"/>
                    <a:pt x="65" y="417"/>
                    <a:pt x="67" y="402"/>
                  </a:cubicBezTo>
                  <a:cubicBezTo>
                    <a:pt x="71" y="367"/>
                    <a:pt x="59" y="328"/>
                    <a:pt x="56" y="293"/>
                  </a:cubicBezTo>
                </a:path>
              </a:pathLst>
            </a:custGeom>
            <a:solidFill>
              <a:srgbClr val="7D4F2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8" name="Vrije vorm 7"/>
          <p:cNvSpPr/>
          <p:nvPr userDrawn="1"/>
        </p:nvSpPr>
        <p:spPr bwMode="auto">
          <a:xfrm>
            <a:off x="656513" y="5615630"/>
            <a:ext cx="6147735" cy="549674"/>
          </a:xfrm>
          <a:custGeom>
            <a:avLst/>
            <a:gdLst>
              <a:gd name="connsiteX0" fmla="*/ 0 w 6147735"/>
              <a:gd name="connsiteY0" fmla="*/ 0 h 549674"/>
              <a:gd name="connsiteX1" fmla="*/ 6147735 w 6147735"/>
              <a:gd name="connsiteY1" fmla="*/ 0 h 549674"/>
              <a:gd name="connsiteX2" fmla="*/ 6066202 w 6147735"/>
              <a:gd name="connsiteY2" fmla="*/ 30709 h 549674"/>
              <a:gd name="connsiteX3" fmla="*/ 3071817 w 6147735"/>
              <a:gd name="connsiteY3" fmla="*/ 549674 h 549674"/>
              <a:gd name="connsiteX4" fmla="*/ 205421 w 6147735"/>
              <a:gd name="connsiteY4" fmla="*/ 75568 h 54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7735" h="549674">
                <a:moveTo>
                  <a:pt x="0" y="0"/>
                </a:moveTo>
                <a:lnTo>
                  <a:pt x="6147735" y="0"/>
                </a:lnTo>
                <a:lnTo>
                  <a:pt x="6066202" y="30709"/>
                </a:lnTo>
                <a:cubicBezTo>
                  <a:pt x="5130917" y="366639"/>
                  <a:pt x="4122742" y="549674"/>
                  <a:pt x="3071817" y="549674"/>
                </a:cubicBezTo>
                <a:cubicBezTo>
                  <a:pt x="2068662" y="549674"/>
                  <a:pt x="1104459" y="382900"/>
                  <a:pt x="205421" y="75568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190"/>
          <p:cNvGrpSpPr>
            <a:grpSpLocks noChangeAspect="1"/>
          </p:cNvGrpSpPr>
          <p:nvPr userDrawn="1"/>
        </p:nvGrpSpPr>
        <p:grpSpPr bwMode="auto">
          <a:xfrm>
            <a:off x="755576" y="3384000"/>
            <a:ext cx="3869871" cy="2234640"/>
            <a:chOff x="80" y="389"/>
            <a:chExt cx="4700" cy="2714"/>
          </a:xfrm>
        </p:grpSpPr>
        <p:grpSp>
          <p:nvGrpSpPr>
            <p:cNvPr id="10" name="Group 391"/>
            <p:cNvGrpSpPr>
              <a:grpSpLocks/>
            </p:cNvGrpSpPr>
            <p:nvPr/>
          </p:nvGrpSpPr>
          <p:grpSpPr bwMode="auto">
            <a:xfrm>
              <a:off x="80" y="389"/>
              <a:ext cx="4700" cy="2714"/>
              <a:chOff x="80" y="389"/>
              <a:chExt cx="4700" cy="2714"/>
            </a:xfrm>
          </p:grpSpPr>
          <p:sp>
            <p:nvSpPr>
              <p:cNvPr id="67" name="Freeform 191"/>
              <p:cNvSpPr>
                <a:spLocks/>
              </p:cNvSpPr>
              <p:nvPr/>
            </p:nvSpPr>
            <p:spPr bwMode="auto">
              <a:xfrm>
                <a:off x="1746" y="389"/>
                <a:ext cx="1015" cy="255"/>
              </a:xfrm>
              <a:custGeom>
                <a:avLst/>
                <a:gdLst>
                  <a:gd name="T0" fmla="*/ 462 w 514"/>
                  <a:gd name="T1" fmla="*/ 77 h 129"/>
                  <a:gd name="T2" fmla="*/ 428 w 514"/>
                  <a:gd name="T3" fmla="*/ 90 h 129"/>
                  <a:gd name="T4" fmla="*/ 357 w 514"/>
                  <a:gd name="T5" fmla="*/ 48 h 129"/>
                  <a:gd name="T6" fmla="*/ 312 w 514"/>
                  <a:gd name="T7" fmla="*/ 62 h 129"/>
                  <a:gd name="T8" fmla="*/ 202 w 514"/>
                  <a:gd name="T9" fmla="*/ 0 h 129"/>
                  <a:gd name="T10" fmla="*/ 99 w 514"/>
                  <a:gd name="T11" fmla="*/ 50 h 129"/>
                  <a:gd name="T12" fmla="*/ 80 w 514"/>
                  <a:gd name="T13" fmla="*/ 48 h 129"/>
                  <a:gd name="T14" fmla="*/ 0 w 514"/>
                  <a:gd name="T15" fmla="*/ 129 h 129"/>
                  <a:gd name="T16" fmla="*/ 514 w 514"/>
                  <a:gd name="T17" fmla="*/ 129 h 129"/>
                  <a:gd name="T18" fmla="*/ 462 w 514"/>
                  <a:gd name="T19" fmla="*/ 7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4" h="129">
                    <a:moveTo>
                      <a:pt x="462" y="77"/>
                    </a:moveTo>
                    <a:cubicBezTo>
                      <a:pt x="449" y="77"/>
                      <a:pt x="437" y="82"/>
                      <a:pt x="428" y="90"/>
                    </a:cubicBezTo>
                    <a:cubicBezTo>
                      <a:pt x="415" y="65"/>
                      <a:pt x="388" y="48"/>
                      <a:pt x="357" y="48"/>
                    </a:cubicBezTo>
                    <a:cubicBezTo>
                      <a:pt x="340" y="48"/>
                      <a:pt x="325" y="53"/>
                      <a:pt x="312" y="62"/>
                    </a:cubicBezTo>
                    <a:cubicBezTo>
                      <a:pt x="289" y="25"/>
                      <a:pt x="248" y="0"/>
                      <a:pt x="202" y="0"/>
                    </a:cubicBezTo>
                    <a:cubicBezTo>
                      <a:pt x="160" y="0"/>
                      <a:pt x="123" y="20"/>
                      <a:pt x="99" y="50"/>
                    </a:cubicBezTo>
                    <a:cubicBezTo>
                      <a:pt x="93" y="49"/>
                      <a:pt x="87" y="48"/>
                      <a:pt x="80" y="48"/>
                    </a:cubicBezTo>
                    <a:cubicBezTo>
                      <a:pt x="36" y="48"/>
                      <a:pt x="0" y="84"/>
                      <a:pt x="0" y="129"/>
                    </a:cubicBezTo>
                    <a:cubicBezTo>
                      <a:pt x="514" y="129"/>
                      <a:pt x="514" y="129"/>
                      <a:pt x="514" y="129"/>
                    </a:cubicBezTo>
                    <a:cubicBezTo>
                      <a:pt x="514" y="100"/>
                      <a:pt x="491" y="77"/>
                      <a:pt x="462" y="7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68" name="Rectangle 192"/>
              <p:cNvSpPr>
                <a:spLocks noChangeArrowheads="1"/>
              </p:cNvSpPr>
              <p:nvPr/>
            </p:nvSpPr>
            <p:spPr bwMode="auto">
              <a:xfrm>
                <a:off x="415" y="1118"/>
                <a:ext cx="687" cy="193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69" name="Rectangle 193"/>
              <p:cNvSpPr>
                <a:spLocks noChangeArrowheads="1"/>
              </p:cNvSpPr>
              <p:nvPr/>
            </p:nvSpPr>
            <p:spPr bwMode="auto">
              <a:xfrm>
                <a:off x="478" y="966"/>
                <a:ext cx="545" cy="2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70" name="Rectangle 194"/>
              <p:cNvSpPr>
                <a:spLocks noChangeArrowheads="1"/>
              </p:cNvSpPr>
              <p:nvPr/>
            </p:nvSpPr>
            <p:spPr bwMode="auto">
              <a:xfrm>
                <a:off x="541" y="819"/>
                <a:ext cx="419" cy="17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71" name="Freeform 196"/>
              <p:cNvSpPr>
                <a:spLocks/>
              </p:cNvSpPr>
              <p:nvPr/>
            </p:nvSpPr>
            <p:spPr bwMode="auto">
              <a:xfrm>
                <a:off x="3311" y="1114"/>
                <a:ext cx="466" cy="1941"/>
              </a:xfrm>
              <a:custGeom>
                <a:avLst/>
                <a:gdLst>
                  <a:gd name="T0" fmla="*/ 466 w 466"/>
                  <a:gd name="T1" fmla="*/ 0 h 1941"/>
                  <a:gd name="T2" fmla="*/ 0 w 466"/>
                  <a:gd name="T3" fmla="*/ 393 h 1941"/>
                  <a:gd name="T4" fmla="*/ 0 w 466"/>
                  <a:gd name="T5" fmla="*/ 1941 h 1941"/>
                  <a:gd name="T6" fmla="*/ 466 w 466"/>
                  <a:gd name="T7" fmla="*/ 1941 h 1941"/>
                  <a:gd name="T8" fmla="*/ 466 w 466"/>
                  <a:gd name="T9" fmla="*/ 0 h 1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6" h="1941">
                    <a:moveTo>
                      <a:pt x="466" y="0"/>
                    </a:moveTo>
                    <a:lnTo>
                      <a:pt x="0" y="393"/>
                    </a:lnTo>
                    <a:lnTo>
                      <a:pt x="0" y="1941"/>
                    </a:lnTo>
                    <a:lnTo>
                      <a:pt x="466" y="1941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72" name="Freeform 197"/>
              <p:cNvSpPr>
                <a:spLocks/>
              </p:cNvSpPr>
              <p:nvPr/>
            </p:nvSpPr>
            <p:spPr bwMode="auto">
              <a:xfrm>
                <a:off x="2630" y="1440"/>
                <a:ext cx="686" cy="1615"/>
              </a:xfrm>
              <a:custGeom>
                <a:avLst/>
                <a:gdLst>
                  <a:gd name="T0" fmla="*/ 465 w 465"/>
                  <a:gd name="T1" fmla="*/ 0 h 1941"/>
                  <a:gd name="T2" fmla="*/ 0 w 465"/>
                  <a:gd name="T3" fmla="*/ 393 h 1941"/>
                  <a:gd name="T4" fmla="*/ 0 w 465"/>
                  <a:gd name="T5" fmla="*/ 1941 h 1941"/>
                  <a:gd name="T6" fmla="*/ 465 w 465"/>
                  <a:gd name="T7" fmla="*/ 1941 h 1941"/>
                  <a:gd name="T8" fmla="*/ 465 w 465"/>
                  <a:gd name="T9" fmla="*/ 0 h 1941"/>
                  <a:gd name="connsiteX0" fmla="*/ 10308 w 10308"/>
                  <a:gd name="connsiteY0" fmla="*/ 5 h 7975"/>
                  <a:gd name="connsiteX1" fmla="*/ 0 w 10308"/>
                  <a:gd name="connsiteY1" fmla="*/ 0 h 7975"/>
                  <a:gd name="connsiteX2" fmla="*/ 0 w 10308"/>
                  <a:gd name="connsiteY2" fmla="*/ 7975 h 7975"/>
                  <a:gd name="connsiteX3" fmla="*/ 10000 w 10308"/>
                  <a:gd name="connsiteY3" fmla="*/ 7975 h 7975"/>
                  <a:gd name="connsiteX4" fmla="*/ 10308 w 10308"/>
                  <a:gd name="connsiteY4" fmla="*/ 5 h 7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08" h="7975">
                    <a:moveTo>
                      <a:pt x="10308" y="5"/>
                    </a:moveTo>
                    <a:lnTo>
                      <a:pt x="0" y="0"/>
                    </a:lnTo>
                    <a:lnTo>
                      <a:pt x="0" y="7975"/>
                    </a:lnTo>
                    <a:lnTo>
                      <a:pt x="10000" y="7975"/>
                    </a:lnTo>
                    <a:cubicBezTo>
                      <a:pt x="10103" y="5318"/>
                      <a:pt x="10205" y="2662"/>
                      <a:pt x="10308" y="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79" name="Rectangle 218"/>
              <p:cNvSpPr>
                <a:spLocks noChangeArrowheads="1"/>
              </p:cNvSpPr>
              <p:nvPr/>
            </p:nvSpPr>
            <p:spPr bwMode="auto">
              <a:xfrm>
                <a:off x="4284" y="1683"/>
                <a:ext cx="457" cy="75"/>
              </a:xfrm>
              <a:prstGeom prst="rect">
                <a:avLst/>
              </a:prstGeom>
              <a:solidFill>
                <a:srgbClr val="2CA1B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80" name="Rectangle 219"/>
              <p:cNvSpPr>
                <a:spLocks noChangeArrowheads="1"/>
              </p:cNvSpPr>
              <p:nvPr/>
            </p:nvSpPr>
            <p:spPr bwMode="auto">
              <a:xfrm>
                <a:off x="4284" y="1936"/>
                <a:ext cx="457" cy="7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81" name="Rectangle 220"/>
              <p:cNvSpPr>
                <a:spLocks noChangeArrowheads="1"/>
              </p:cNvSpPr>
              <p:nvPr/>
            </p:nvSpPr>
            <p:spPr bwMode="auto">
              <a:xfrm>
                <a:off x="4284" y="2191"/>
                <a:ext cx="457" cy="76"/>
              </a:xfrm>
              <a:prstGeom prst="rect">
                <a:avLst/>
              </a:prstGeom>
              <a:solidFill>
                <a:srgbClr val="2CA1B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82" name="Rectangle 221"/>
              <p:cNvSpPr>
                <a:spLocks noChangeArrowheads="1"/>
              </p:cNvSpPr>
              <p:nvPr/>
            </p:nvSpPr>
            <p:spPr bwMode="auto">
              <a:xfrm>
                <a:off x="4284" y="2446"/>
                <a:ext cx="457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83" name="Rectangle 222"/>
              <p:cNvSpPr>
                <a:spLocks noChangeArrowheads="1"/>
              </p:cNvSpPr>
              <p:nvPr/>
            </p:nvSpPr>
            <p:spPr bwMode="auto">
              <a:xfrm>
                <a:off x="4284" y="2702"/>
                <a:ext cx="457" cy="75"/>
              </a:xfrm>
              <a:prstGeom prst="rect">
                <a:avLst/>
              </a:prstGeom>
              <a:solidFill>
                <a:srgbClr val="2CA1B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84" name="Rectangle 223"/>
              <p:cNvSpPr>
                <a:spLocks noChangeArrowheads="1"/>
              </p:cNvSpPr>
              <p:nvPr/>
            </p:nvSpPr>
            <p:spPr bwMode="auto">
              <a:xfrm>
                <a:off x="4103" y="1604"/>
                <a:ext cx="634" cy="145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87" name="Rectangle 227"/>
              <p:cNvSpPr>
                <a:spLocks noChangeArrowheads="1"/>
              </p:cNvSpPr>
              <p:nvPr/>
            </p:nvSpPr>
            <p:spPr bwMode="auto">
              <a:xfrm>
                <a:off x="4184" y="1683"/>
                <a:ext cx="457" cy="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88" name="Rectangle 228"/>
              <p:cNvSpPr>
                <a:spLocks noChangeArrowheads="1"/>
              </p:cNvSpPr>
              <p:nvPr/>
            </p:nvSpPr>
            <p:spPr bwMode="auto">
              <a:xfrm>
                <a:off x="4184" y="1936"/>
                <a:ext cx="457" cy="7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89" name="Rectangle 229"/>
              <p:cNvSpPr>
                <a:spLocks noChangeArrowheads="1"/>
              </p:cNvSpPr>
              <p:nvPr/>
            </p:nvSpPr>
            <p:spPr bwMode="auto">
              <a:xfrm>
                <a:off x="4284" y="2191"/>
                <a:ext cx="457" cy="76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90" name="Rectangle 230"/>
              <p:cNvSpPr>
                <a:spLocks noChangeArrowheads="1"/>
              </p:cNvSpPr>
              <p:nvPr/>
            </p:nvSpPr>
            <p:spPr bwMode="auto">
              <a:xfrm>
                <a:off x="4284" y="2446"/>
                <a:ext cx="457" cy="76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91" name="Rectangle 231"/>
              <p:cNvSpPr>
                <a:spLocks noChangeArrowheads="1"/>
              </p:cNvSpPr>
              <p:nvPr/>
            </p:nvSpPr>
            <p:spPr bwMode="auto">
              <a:xfrm>
                <a:off x="4284" y="2702"/>
                <a:ext cx="457" cy="75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92" name="Rectangle 232"/>
              <p:cNvSpPr>
                <a:spLocks noChangeArrowheads="1"/>
              </p:cNvSpPr>
              <p:nvPr/>
            </p:nvSpPr>
            <p:spPr bwMode="auto">
              <a:xfrm>
                <a:off x="1474" y="1293"/>
                <a:ext cx="634" cy="1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93" name="Freeform 233"/>
              <p:cNvSpPr>
                <a:spLocks/>
              </p:cNvSpPr>
              <p:nvPr/>
            </p:nvSpPr>
            <p:spPr bwMode="auto">
              <a:xfrm>
                <a:off x="3386" y="667"/>
                <a:ext cx="1015" cy="255"/>
              </a:xfrm>
              <a:custGeom>
                <a:avLst/>
                <a:gdLst>
                  <a:gd name="T0" fmla="*/ 463 w 514"/>
                  <a:gd name="T1" fmla="*/ 78 h 129"/>
                  <a:gd name="T2" fmla="*/ 429 w 514"/>
                  <a:gd name="T3" fmla="*/ 91 h 129"/>
                  <a:gd name="T4" fmla="*/ 357 w 514"/>
                  <a:gd name="T5" fmla="*/ 48 h 129"/>
                  <a:gd name="T6" fmla="*/ 312 w 514"/>
                  <a:gd name="T7" fmla="*/ 62 h 129"/>
                  <a:gd name="T8" fmla="*/ 202 w 514"/>
                  <a:gd name="T9" fmla="*/ 0 h 129"/>
                  <a:gd name="T10" fmla="*/ 100 w 514"/>
                  <a:gd name="T11" fmla="*/ 51 h 129"/>
                  <a:gd name="T12" fmla="*/ 81 w 514"/>
                  <a:gd name="T13" fmla="*/ 48 h 129"/>
                  <a:gd name="T14" fmla="*/ 0 w 514"/>
                  <a:gd name="T15" fmla="*/ 129 h 129"/>
                  <a:gd name="T16" fmla="*/ 514 w 514"/>
                  <a:gd name="T17" fmla="*/ 129 h 129"/>
                  <a:gd name="T18" fmla="*/ 463 w 514"/>
                  <a:gd name="T19" fmla="*/ 7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4" h="129">
                    <a:moveTo>
                      <a:pt x="463" y="78"/>
                    </a:moveTo>
                    <a:cubicBezTo>
                      <a:pt x="450" y="78"/>
                      <a:pt x="438" y="83"/>
                      <a:pt x="429" y="91"/>
                    </a:cubicBezTo>
                    <a:cubicBezTo>
                      <a:pt x="415" y="66"/>
                      <a:pt x="388" y="48"/>
                      <a:pt x="357" y="48"/>
                    </a:cubicBezTo>
                    <a:cubicBezTo>
                      <a:pt x="341" y="48"/>
                      <a:pt x="325" y="54"/>
                      <a:pt x="312" y="62"/>
                    </a:cubicBezTo>
                    <a:cubicBezTo>
                      <a:pt x="289" y="25"/>
                      <a:pt x="249" y="0"/>
                      <a:pt x="202" y="0"/>
                    </a:cubicBezTo>
                    <a:cubicBezTo>
                      <a:pt x="160" y="0"/>
                      <a:pt x="123" y="20"/>
                      <a:pt x="100" y="51"/>
                    </a:cubicBezTo>
                    <a:cubicBezTo>
                      <a:pt x="94" y="49"/>
                      <a:pt x="87" y="48"/>
                      <a:pt x="81" y="48"/>
                    </a:cubicBezTo>
                    <a:cubicBezTo>
                      <a:pt x="36" y="48"/>
                      <a:pt x="0" y="85"/>
                      <a:pt x="0" y="129"/>
                    </a:cubicBezTo>
                    <a:cubicBezTo>
                      <a:pt x="514" y="129"/>
                      <a:pt x="514" y="129"/>
                      <a:pt x="514" y="129"/>
                    </a:cubicBezTo>
                    <a:cubicBezTo>
                      <a:pt x="514" y="101"/>
                      <a:pt x="491" y="78"/>
                      <a:pt x="463" y="7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99" name="Oval 239"/>
              <p:cNvSpPr>
                <a:spLocks noChangeArrowheads="1"/>
              </p:cNvSpPr>
              <p:nvPr/>
            </p:nvSpPr>
            <p:spPr bwMode="auto">
              <a:xfrm>
                <a:off x="3828" y="2035"/>
                <a:ext cx="154" cy="152"/>
              </a:xfrm>
              <a:prstGeom prst="ellipse">
                <a:avLst/>
              </a:prstGeom>
              <a:solidFill>
                <a:srgbClr val="DB8DA0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01" name="Oval 241"/>
              <p:cNvSpPr>
                <a:spLocks noChangeArrowheads="1"/>
              </p:cNvSpPr>
              <p:nvPr/>
            </p:nvSpPr>
            <p:spPr bwMode="auto">
              <a:xfrm>
                <a:off x="3828" y="2249"/>
                <a:ext cx="154" cy="154"/>
              </a:xfrm>
              <a:prstGeom prst="ellipse">
                <a:avLst/>
              </a:prstGeom>
              <a:solidFill>
                <a:srgbClr val="DB8DA0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02" name="Oval 242"/>
              <p:cNvSpPr>
                <a:spLocks noChangeArrowheads="1"/>
              </p:cNvSpPr>
              <p:nvPr/>
            </p:nvSpPr>
            <p:spPr bwMode="auto">
              <a:xfrm>
                <a:off x="4038" y="2249"/>
                <a:ext cx="154" cy="154"/>
              </a:xfrm>
              <a:prstGeom prst="ellipse">
                <a:avLst/>
              </a:prstGeom>
              <a:solidFill>
                <a:srgbClr val="DB8DA0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03" name="Oval 243"/>
              <p:cNvSpPr>
                <a:spLocks noChangeArrowheads="1"/>
              </p:cNvSpPr>
              <p:nvPr/>
            </p:nvSpPr>
            <p:spPr bwMode="auto">
              <a:xfrm>
                <a:off x="3828" y="2464"/>
                <a:ext cx="154" cy="152"/>
              </a:xfrm>
              <a:prstGeom prst="ellipse">
                <a:avLst/>
              </a:prstGeom>
              <a:solidFill>
                <a:srgbClr val="DB8DA0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04" name="Oval 244"/>
              <p:cNvSpPr>
                <a:spLocks noChangeArrowheads="1"/>
              </p:cNvSpPr>
              <p:nvPr/>
            </p:nvSpPr>
            <p:spPr bwMode="auto">
              <a:xfrm>
                <a:off x="4038" y="2464"/>
                <a:ext cx="154" cy="152"/>
              </a:xfrm>
              <a:prstGeom prst="ellipse">
                <a:avLst/>
              </a:prstGeom>
              <a:solidFill>
                <a:srgbClr val="DB8DA0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05" name="Oval 245"/>
              <p:cNvSpPr>
                <a:spLocks noChangeArrowheads="1"/>
              </p:cNvSpPr>
              <p:nvPr/>
            </p:nvSpPr>
            <p:spPr bwMode="auto">
              <a:xfrm>
                <a:off x="3828" y="2678"/>
                <a:ext cx="154" cy="154"/>
              </a:xfrm>
              <a:prstGeom prst="ellipse">
                <a:avLst/>
              </a:prstGeom>
              <a:solidFill>
                <a:srgbClr val="DB8DA0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06" name="Oval 246"/>
              <p:cNvSpPr>
                <a:spLocks noChangeArrowheads="1"/>
              </p:cNvSpPr>
              <p:nvPr/>
            </p:nvSpPr>
            <p:spPr bwMode="auto">
              <a:xfrm>
                <a:off x="4038" y="2678"/>
                <a:ext cx="154" cy="154"/>
              </a:xfrm>
              <a:prstGeom prst="ellipse">
                <a:avLst/>
              </a:prstGeom>
              <a:solidFill>
                <a:srgbClr val="DB8DA0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07" name="Oval 247"/>
              <p:cNvSpPr>
                <a:spLocks noChangeArrowheads="1"/>
              </p:cNvSpPr>
              <p:nvPr/>
            </p:nvSpPr>
            <p:spPr bwMode="auto">
              <a:xfrm>
                <a:off x="2906" y="1582"/>
                <a:ext cx="152" cy="153"/>
              </a:xfrm>
              <a:prstGeom prst="ellipse">
                <a:avLst/>
              </a:prstGeom>
              <a:solidFill>
                <a:srgbClr val="DF987B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08" name="Oval 248"/>
              <p:cNvSpPr>
                <a:spLocks noChangeArrowheads="1"/>
              </p:cNvSpPr>
              <p:nvPr/>
            </p:nvSpPr>
            <p:spPr bwMode="auto">
              <a:xfrm>
                <a:off x="3107" y="1582"/>
                <a:ext cx="154" cy="153"/>
              </a:xfrm>
              <a:prstGeom prst="ellipse">
                <a:avLst/>
              </a:prstGeom>
              <a:solidFill>
                <a:srgbClr val="DF987B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09" name="Oval 249"/>
              <p:cNvSpPr>
                <a:spLocks noChangeArrowheads="1"/>
              </p:cNvSpPr>
              <p:nvPr/>
            </p:nvSpPr>
            <p:spPr bwMode="auto">
              <a:xfrm>
                <a:off x="2906" y="1809"/>
                <a:ext cx="152" cy="154"/>
              </a:xfrm>
              <a:prstGeom prst="ellipse">
                <a:avLst/>
              </a:prstGeom>
              <a:solidFill>
                <a:srgbClr val="DF987B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10" name="Oval 250"/>
              <p:cNvSpPr>
                <a:spLocks noChangeArrowheads="1"/>
              </p:cNvSpPr>
              <p:nvPr/>
            </p:nvSpPr>
            <p:spPr bwMode="auto">
              <a:xfrm>
                <a:off x="3107" y="1796"/>
                <a:ext cx="154" cy="154"/>
              </a:xfrm>
              <a:prstGeom prst="ellipse">
                <a:avLst/>
              </a:prstGeom>
              <a:solidFill>
                <a:srgbClr val="DF987B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11" name="Oval 251"/>
              <p:cNvSpPr>
                <a:spLocks noChangeArrowheads="1"/>
              </p:cNvSpPr>
              <p:nvPr/>
            </p:nvSpPr>
            <p:spPr bwMode="auto">
              <a:xfrm>
                <a:off x="2704" y="2011"/>
                <a:ext cx="152" cy="153"/>
              </a:xfrm>
              <a:prstGeom prst="ellipse">
                <a:avLst/>
              </a:prstGeom>
              <a:solidFill>
                <a:srgbClr val="DF987B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12" name="Oval 252"/>
              <p:cNvSpPr>
                <a:spLocks noChangeArrowheads="1"/>
              </p:cNvSpPr>
              <p:nvPr/>
            </p:nvSpPr>
            <p:spPr bwMode="auto">
              <a:xfrm>
                <a:off x="3107" y="2011"/>
                <a:ext cx="154" cy="153"/>
              </a:xfrm>
              <a:prstGeom prst="ellipse">
                <a:avLst/>
              </a:prstGeom>
              <a:solidFill>
                <a:srgbClr val="DF987B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13" name="Oval 253"/>
              <p:cNvSpPr>
                <a:spLocks noChangeArrowheads="1"/>
              </p:cNvSpPr>
              <p:nvPr/>
            </p:nvSpPr>
            <p:spPr bwMode="auto">
              <a:xfrm>
                <a:off x="2898" y="2225"/>
                <a:ext cx="152" cy="154"/>
              </a:xfrm>
              <a:prstGeom prst="ellipse">
                <a:avLst/>
              </a:prstGeom>
              <a:solidFill>
                <a:srgbClr val="DF987B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14" name="Oval 254"/>
              <p:cNvSpPr>
                <a:spLocks noChangeArrowheads="1"/>
              </p:cNvSpPr>
              <p:nvPr/>
            </p:nvSpPr>
            <p:spPr bwMode="auto">
              <a:xfrm>
                <a:off x="3107" y="2225"/>
                <a:ext cx="154" cy="154"/>
              </a:xfrm>
              <a:prstGeom prst="ellipse">
                <a:avLst/>
              </a:prstGeom>
              <a:solidFill>
                <a:srgbClr val="DF987B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15" name="Oval 255"/>
              <p:cNvSpPr>
                <a:spLocks noChangeArrowheads="1"/>
              </p:cNvSpPr>
              <p:nvPr/>
            </p:nvSpPr>
            <p:spPr bwMode="auto">
              <a:xfrm>
                <a:off x="2898" y="2441"/>
                <a:ext cx="152" cy="152"/>
              </a:xfrm>
              <a:prstGeom prst="ellipse">
                <a:avLst/>
              </a:prstGeom>
              <a:solidFill>
                <a:srgbClr val="DF987B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16" name="Oval 256"/>
              <p:cNvSpPr>
                <a:spLocks noChangeArrowheads="1"/>
              </p:cNvSpPr>
              <p:nvPr/>
            </p:nvSpPr>
            <p:spPr bwMode="auto">
              <a:xfrm>
                <a:off x="3107" y="2441"/>
                <a:ext cx="154" cy="152"/>
              </a:xfrm>
              <a:prstGeom prst="ellipse">
                <a:avLst/>
              </a:prstGeom>
              <a:solidFill>
                <a:srgbClr val="DF987B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17" name="Oval 257"/>
              <p:cNvSpPr>
                <a:spLocks noChangeArrowheads="1"/>
              </p:cNvSpPr>
              <p:nvPr/>
            </p:nvSpPr>
            <p:spPr bwMode="auto">
              <a:xfrm>
                <a:off x="2898" y="2654"/>
                <a:ext cx="152" cy="154"/>
              </a:xfrm>
              <a:prstGeom prst="ellipse">
                <a:avLst/>
              </a:prstGeom>
              <a:solidFill>
                <a:srgbClr val="DF987B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18" name="Oval 258"/>
              <p:cNvSpPr>
                <a:spLocks noChangeArrowheads="1"/>
              </p:cNvSpPr>
              <p:nvPr/>
            </p:nvSpPr>
            <p:spPr bwMode="auto">
              <a:xfrm>
                <a:off x="3107" y="2654"/>
                <a:ext cx="154" cy="154"/>
              </a:xfrm>
              <a:prstGeom prst="ellipse">
                <a:avLst/>
              </a:prstGeom>
              <a:solidFill>
                <a:srgbClr val="DF987B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19" name="Rectangle 259"/>
              <p:cNvSpPr>
                <a:spLocks noChangeArrowheads="1"/>
              </p:cNvSpPr>
              <p:nvPr/>
            </p:nvSpPr>
            <p:spPr bwMode="auto">
              <a:xfrm>
                <a:off x="3336" y="1652"/>
                <a:ext cx="58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20" name="Rectangle 260"/>
              <p:cNvSpPr>
                <a:spLocks noChangeArrowheads="1"/>
              </p:cNvSpPr>
              <p:nvPr/>
            </p:nvSpPr>
            <p:spPr bwMode="auto">
              <a:xfrm>
                <a:off x="3425" y="1652"/>
                <a:ext cx="59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21" name="Rectangle 261"/>
              <p:cNvSpPr>
                <a:spLocks noChangeArrowheads="1"/>
              </p:cNvSpPr>
              <p:nvPr/>
            </p:nvSpPr>
            <p:spPr bwMode="auto">
              <a:xfrm>
                <a:off x="3516" y="1652"/>
                <a:ext cx="57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22" name="Rectangle 262"/>
              <p:cNvSpPr>
                <a:spLocks noChangeArrowheads="1"/>
              </p:cNvSpPr>
              <p:nvPr/>
            </p:nvSpPr>
            <p:spPr bwMode="auto">
              <a:xfrm>
                <a:off x="3605" y="1652"/>
                <a:ext cx="57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23" name="Rectangle 263"/>
              <p:cNvSpPr>
                <a:spLocks noChangeArrowheads="1"/>
              </p:cNvSpPr>
              <p:nvPr/>
            </p:nvSpPr>
            <p:spPr bwMode="auto">
              <a:xfrm>
                <a:off x="3694" y="1652"/>
                <a:ext cx="59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24" name="Rectangle 264"/>
              <p:cNvSpPr>
                <a:spLocks noChangeArrowheads="1"/>
              </p:cNvSpPr>
              <p:nvPr/>
            </p:nvSpPr>
            <p:spPr bwMode="auto">
              <a:xfrm>
                <a:off x="3336" y="1828"/>
                <a:ext cx="58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25" name="Rectangle 265"/>
              <p:cNvSpPr>
                <a:spLocks noChangeArrowheads="1"/>
              </p:cNvSpPr>
              <p:nvPr/>
            </p:nvSpPr>
            <p:spPr bwMode="auto">
              <a:xfrm>
                <a:off x="3425" y="1828"/>
                <a:ext cx="59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26" name="Rectangle 266"/>
              <p:cNvSpPr>
                <a:spLocks noChangeArrowheads="1"/>
              </p:cNvSpPr>
              <p:nvPr/>
            </p:nvSpPr>
            <p:spPr bwMode="auto">
              <a:xfrm>
                <a:off x="3516" y="1828"/>
                <a:ext cx="57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27" name="Rectangle 267"/>
              <p:cNvSpPr>
                <a:spLocks noChangeArrowheads="1"/>
              </p:cNvSpPr>
              <p:nvPr/>
            </p:nvSpPr>
            <p:spPr bwMode="auto">
              <a:xfrm>
                <a:off x="3605" y="1828"/>
                <a:ext cx="57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28" name="Rectangle 268"/>
              <p:cNvSpPr>
                <a:spLocks noChangeArrowheads="1"/>
              </p:cNvSpPr>
              <p:nvPr/>
            </p:nvSpPr>
            <p:spPr bwMode="auto">
              <a:xfrm>
                <a:off x="3694" y="1828"/>
                <a:ext cx="59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29" name="Rectangle 269"/>
              <p:cNvSpPr>
                <a:spLocks noChangeArrowheads="1"/>
              </p:cNvSpPr>
              <p:nvPr/>
            </p:nvSpPr>
            <p:spPr bwMode="auto">
              <a:xfrm>
                <a:off x="3336" y="2006"/>
                <a:ext cx="58" cy="136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30" name="Rectangle 270"/>
              <p:cNvSpPr>
                <a:spLocks noChangeArrowheads="1"/>
              </p:cNvSpPr>
              <p:nvPr/>
            </p:nvSpPr>
            <p:spPr bwMode="auto">
              <a:xfrm>
                <a:off x="3425" y="2006"/>
                <a:ext cx="59" cy="136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31" name="Rectangle 271"/>
              <p:cNvSpPr>
                <a:spLocks noChangeArrowheads="1"/>
              </p:cNvSpPr>
              <p:nvPr/>
            </p:nvSpPr>
            <p:spPr bwMode="auto">
              <a:xfrm>
                <a:off x="3516" y="2006"/>
                <a:ext cx="57" cy="136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32" name="Rectangle 272"/>
              <p:cNvSpPr>
                <a:spLocks noChangeArrowheads="1"/>
              </p:cNvSpPr>
              <p:nvPr/>
            </p:nvSpPr>
            <p:spPr bwMode="auto">
              <a:xfrm>
                <a:off x="3605" y="2006"/>
                <a:ext cx="57" cy="136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33" name="Rectangle 273"/>
              <p:cNvSpPr>
                <a:spLocks noChangeArrowheads="1"/>
              </p:cNvSpPr>
              <p:nvPr/>
            </p:nvSpPr>
            <p:spPr bwMode="auto">
              <a:xfrm>
                <a:off x="3694" y="2006"/>
                <a:ext cx="59" cy="136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34" name="Rectangle 274"/>
              <p:cNvSpPr>
                <a:spLocks noChangeArrowheads="1"/>
              </p:cNvSpPr>
              <p:nvPr/>
            </p:nvSpPr>
            <p:spPr bwMode="auto">
              <a:xfrm>
                <a:off x="3336" y="2182"/>
                <a:ext cx="58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35" name="Rectangle 275"/>
              <p:cNvSpPr>
                <a:spLocks noChangeArrowheads="1"/>
              </p:cNvSpPr>
              <p:nvPr/>
            </p:nvSpPr>
            <p:spPr bwMode="auto">
              <a:xfrm>
                <a:off x="3425" y="2182"/>
                <a:ext cx="59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36" name="Rectangle 276"/>
              <p:cNvSpPr>
                <a:spLocks noChangeArrowheads="1"/>
              </p:cNvSpPr>
              <p:nvPr/>
            </p:nvSpPr>
            <p:spPr bwMode="auto">
              <a:xfrm>
                <a:off x="3516" y="2182"/>
                <a:ext cx="57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37" name="Rectangle 277"/>
              <p:cNvSpPr>
                <a:spLocks noChangeArrowheads="1"/>
              </p:cNvSpPr>
              <p:nvPr/>
            </p:nvSpPr>
            <p:spPr bwMode="auto">
              <a:xfrm>
                <a:off x="3605" y="2182"/>
                <a:ext cx="57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38" name="Rectangle 278"/>
              <p:cNvSpPr>
                <a:spLocks noChangeArrowheads="1"/>
              </p:cNvSpPr>
              <p:nvPr/>
            </p:nvSpPr>
            <p:spPr bwMode="auto">
              <a:xfrm>
                <a:off x="3694" y="2182"/>
                <a:ext cx="59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39" name="Rectangle 279"/>
              <p:cNvSpPr>
                <a:spLocks noChangeArrowheads="1"/>
              </p:cNvSpPr>
              <p:nvPr/>
            </p:nvSpPr>
            <p:spPr bwMode="auto">
              <a:xfrm>
                <a:off x="3336" y="2357"/>
                <a:ext cx="58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40" name="Rectangle 280"/>
              <p:cNvSpPr>
                <a:spLocks noChangeArrowheads="1"/>
              </p:cNvSpPr>
              <p:nvPr/>
            </p:nvSpPr>
            <p:spPr bwMode="auto">
              <a:xfrm>
                <a:off x="3425" y="2357"/>
                <a:ext cx="59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41" name="Rectangle 281"/>
              <p:cNvSpPr>
                <a:spLocks noChangeArrowheads="1"/>
              </p:cNvSpPr>
              <p:nvPr/>
            </p:nvSpPr>
            <p:spPr bwMode="auto">
              <a:xfrm>
                <a:off x="3516" y="2357"/>
                <a:ext cx="57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42" name="Rectangle 282"/>
              <p:cNvSpPr>
                <a:spLocks noChangeArrowheads="1"/>
              </p:cNvSpPr>
              <p:nvPr/>
            </p:nvSpPr>
            <p:spPr bwMode="auto">
              <a:xfrm>
                <a:off x="3605" y="2357"/>
                <a:ext cx="57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43" name="Rectangle 283"/>
              <p:cNvSpPr>
                <a:spLocks noChangeArrowheads="1"/>
              </p:cNvSpPr>
              <p:nvPr/>
            </p:nvSpPr>
            <p:spPr bwMode="auto">
              <a:xfrm>
                <a:off x="3694" y="2357"/>
                <a:ext cx="59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44" name="Rectangle 284"/>
              <p:cNvSpPr>
                <a:spLocks noChangeArrowheads="1"/>
              </p:cNvSpPr>
              <p:nvPr/>
            </p:nvSpPr>
            <p:spPr bwMode="auto">
              <a:xfrm>
                <a:off x="3336" y="2535"/>
                <a:ext cx="58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45" name="Rectangle 285"/>
              <p:cNvSpPr>
                <a:spLocks noChangeArrowheads="1"/>
              </p:cNvSpPr>
              <p:nvPr/>
            </p:nvSpPr>
            <p:spPr bwMode="auto">
              <a:xfrm>
                <a:off x="3425" y="2535"/>
                <a:ext cx="59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46" name="Rectangle 286"/>
              <p:cNvSpPr>
                <a:spLocks noChangeArrowheads="1"/>
              </p:cNvSpPr>
              <p:nvPr/>
            </p:nvSpPr>
            <p:spPr bwMode="auto">
              <a:xfrm>
                <a:off x="3516" y="2535"/>
                <a:ext cx="57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47" name="Rectangle 287"/>
              <p:cNvSpPr>
                <a:spLocks noChangeArrowheads="1"/>
              </p:cNvSpPr>
              <p:nvPr/>
            </p:nvSpPr>
            <p:spPr bwMode="auto">
              <a:xfrm>
                <a:off x="3605" y="2535"/>
                <a:ext cx="57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48" name="Rectangle 288"/>
              <p:cNvSpPr>
                <a:spLocks noChangeArrowheads="1"/>
              </p:cNvSpPr>
              <p:nvPr/>
            </p:nvSpPr>
            <p:spPr bwMode="auto">
              <a:xfrm>
                <a:off x="3694" y="2535"/>
                <a:ext cx="59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49" name="Rectangle 289"/>
              <p:cNvSpPr>
                <a:spLocks noChangeArrowheads="1"/>
              </p:cNvSpPr>
              <p:nvPr/>
            </p:nvSpPr>
            <p:spPr bwMode="auto">
              <a:xfrm>
                <a:off x="3336" y="2711"/>
                <a:ext cx="58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0" name="Rectangle 290"/>
              <p:cNvSpPr>
                <a:spLocks noChangeArrowheads="1"/>
              </p:cNvSpPr>
              <p:nvPr/>
            </p:nvSpPr>
            <p:spPr bwMode="auto">
              <a:xfrm>
                <a:off x="3425" y="2711"/>
                <a:ext cx="59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1" name="Rectangle 291"/>
              <p:cNvSpPr>
                <a:spLocks noChangeArrowheads="1"/>
              </p:cNvSpPr>
              <p:nvPr/>
            </p:nvSpPr>
            <p:spPr bwMode="auto">
              <a:xfrm>
                <a:off x="3516" y="2711"/>
                <a:ext cx="57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2" name="Rectangle 292"/>
              <p:cNvSpPr>
                <a:spLocks noChangeArrowheads="1"/>
              </p:cNvSpPr>
              <p:nvPr/>
            </p:nvSpPr>
            <p:spPr bwMode="auto">
              <a:xfrm>
                <a:off x="3605" y="2711"/>
                <a:ext cx="57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3" name="Rectangle 293"/>
              <p:cNvSpPr>
                <a:spLocks noChangeArrowheads="1"/>
              </p:cNvSpPr>
              <p:nvPr/>
            </p:nvSpPr>
            <p:spPr bwMode="auto">
              <a:xfrm>
                <a:off x="3694" y="2711"/>
                <a:ext cx="59" cy="139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60" name="Rectangle 304"/>
              <p:cNvSpPr>
                <a:spLocks noChangeArrowheads="1"/>
              </p:cNvSpPr>
              <p:nvPr/>
            </p:nvSpPr>
            <p:spPr bwMode="auto">
              <a:xfrm>
                <a:off x="1537" y="1341"/>
                <a:ext cx="506" cy="32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61" name="Rectangle 305"/>
              <p:cNvSpPr>
                <a:spLocks noChangeArrowheads="1"/>
              </p:cNvSpPr>
              <p:nvPr/>
            </p:nvSpPr>
            <p:spPr bwMode="auto">
              <a:xfrm>
                <a:off x="1537" y="1454"/>
                <a:ext cx="506" cy="32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62" name="Rectangle 306"/>
              <p:cNvSpPr>
                <a:spLocks noChangeArrowheads="1"/>
              </p:cNvSpPr>
              <p:nvPr/>
            </p:nvSpPr>
            <p:spPr bwMode="auto">
              <a:xfrm>
                <a:off x="1537" y="1565"/>
                <a:ext cx="506" cy="31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63" name="Rectangle 307"/>
              <p:cNvSpPr>
                <a:spLocks noChangeArrowheads="1"/>
              </p:cNvSpPr>
              <p:nvPr/>
            </p:nvSpPr>
            <p:spPr bwMode="auto">
              <a:xfrm>
                <a:off x="1537" y="1675"/>
                <a:ext cx="506" cy="32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64" name="Rectangle 308"/>
              <p:cNvSpPr>
                <a:spLocks noChangeArrowheads="1"/>
              </p:cNvSpPr>
              <p:nvPr/>
            </p:nvSpPr>
            <p:spPr bwMode="auto">
              <a:xfrm>
                <a:off x="1537" y="1788"/>
                <a:ext cx="506" cy="32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65" name="Rectangle 309"/>
              <p:cNvSpPr>
                <a:spLocks noChangeArrowheads="1"/>
              </p:cNvSpPr>
              <p:nvPr/>
            </p:nvSpPr>
            <p:spPr bwMode="auto">
              <a:xfrm>
                <a:off x="1537" y="1899"/>
                <a:ext cx="506" cy="31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66" name="Rectangle 310"/>
              <p:cNvSpPr>
                <a:spLocks noChangeArrowheads="1"/>
              </p:cNvSpPr>
              <p:nvPr/>
            </p:nvSpPr>
            <p:spPr bwMode="auto">
              <a:xfrm>
                <a:off x="1537" y="2010"/>
                <a:ext cx="506" cy="31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67" name="Rectangle 311"/>
              <p:cNvSpPr>
                <a:spLocks noChangeArrowheads="1"/>
              </p:cNvSpPr>
              <p:nvPr/>
            </p:nvSpPr>
            <p:spPr bwMode="auto">
              <a:xfrm>
                <a:off x="1537" y="2122"/>
                <a:ext cx="506" cy="32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68" name="Rectangle 312"/>
              <p:cNvSpPr>
                <a:spLocks noChangeArrowheads="1"/>
              </p:cNvSpPr>
              <p:nvPr/>
            </p:nvSpPr>
            <p:spPr bwMode="auto">
              <a:xfrm>
                <a:off x="1537" y="2233"/>
                <a:ext cx="506" cy="32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69" name="Rectangle 313"/>
              <p:cNvSpPr>
                <a:spLocks noChangeArrowheads="1"/>
              </p:cNvSpPr>
              <p:nvPr/>
            </p:nvSpPr>
            <p:spPr bwMode="auto">
              <a:xfrm>
                <a:off x="1537" y="2346"/>
                <a:ext cx="506" cy="31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70" name="Rectangle 314"/>
              <p:cNvSpPr>
                <a:spLocks noChangeArrowheads="1"/>
              </p:cNvSpPr>
              <p:nvPr/>
            </p:nvSpPr>
            <p:spPr bwMode="auto">
              <a:xfrm>
                <a:off x="1537" y="2456"/>
                <a:ext cx="506" cy="32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71" name="Rectangle 315"/>
              <p:cNvSpPr>
                <a:spLocks noChangeArrowheads="1"/>
              </p:cNvSpPr>
              <p:nvPr/>
            </p:nvSpPr>
            <p:spPr bwMode="auto">
              <a:xfrm>
                <a:off x="1537" y="2567"/>
                <a:ext cx="506" cy="32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72" name="Rectangle 316"/>
              <p:cNvSpPr>
                <a:spLocks noChangeArrowheads="1"/>
              </p:cNvSpPr>
              <p:nvPr/>
            </p:nvSpPr>
            <p:spPr bwMode="auto">
              <a:xfrm>
                <a:off x="1537" y="2680"/>
                <a:ext cx="506" cy="31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73" name="Rectangle 317"/>
              <p:cNvSpPr>
                <a:spLocks noChangeArrowheads="1"/>
              </p:cNvSpPr>
              <p:nvPr/>
            </p:nvSpPr>
            <p:spPr bwMode="auto">
              <a:xfrm>
                <a:off x="1537" y="2790"/>
                <a:ext cx="506" cy="32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74" name="Freeform 318"/>
              <p:cNvSpPr>
                <a:spLocks/>
              </p:cNvSpPr>
              <p:nvPr/>
            </p:nvSpPr>
            <p:spPr bwMode="auto">
              <a:xfrm>
                <a:off x="80" y="429"/>
                <a:ext cx="1015" cy="255"/>
              </a:xfrm>
              <a:custGeom>
                <a:avLst/>
                <a:gdLst>
                  <a:gd name="T0" fmla="*/ 463 w 514"/>
                  <a:gd name="T1" fmla="*/ 77 h 129"/>
                  <a:gd name="T2" fmla="*/ 429 w 514"/>
                  <a:gd name="T3" fmla="*/ 90 h 129"/>
                  <a:gd name="T4" fmla="*/ 357 w 514"/>
                  <a:gd name="T5" fmla="*/ 48 h 129"/>
                  <a:gd name="T6" fmla="*/ 312 w 514"/>
                  <a:gd name="T7" fmla="*/ 62 h 129"/>
                  <a:gd name="T8" fmla="*/ 202 w 514"/>
                  <a:gd name="T9" fmla="*/ 0 h 129"/>
                  <a:gd name="T10" fmla="*/ 100 w 514"/>
                  <a:gd name="T11" fmla="*/ 50 h 129"/>
                  <a:gd name="T12" fmla="*/ 81 w 514"/>
                  <a:gd name="T13" fmla="*/ 48 h 129"/>
                  <a:gd name="T14" fmla="*/ 0 w 514"/>
                  <a:gd name="T15" fmla="*/ 129 h 129"/>
                  <a:gd name="T16" fmla="*/ 514 w 514"/>
                  <a:gd name="T17" fmla="*/ 129 h 129"/>
                  <a:gd name="T18" fmla="*/ 463 w 514"/>
                  <a:gd name="T19" fmla="*/ 7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4" h="129">
                    <a:moveTo>
                      <a:pt x="463" y="77"/>
                    </a:moveTo>
                    <a:cubicBezTo>
                      <a:pt x="450" y="77"/>
                      <a:pt x="438" y="82"/>
                      <a:pt x="429" y="90"/>
                    </a:cubicBezTo>
                    <a:cubicBezTo>
                      <a:pt x="415" y="65"/>
                      <a:pt x="388" y="48"/>
                      <a:pt x="357" y="48"/>
                    </a:cubicBezTo>
                    <a:cubicBezTo>
                      <a:pt x="341" y="48"/>
                      <a:pt x="325" y="53"/>
                      <a:pt x="312" y="62"/>
                    </a:cubicBezTo>
                    <a:cubicBezTo>
                      <a:pt x="289" y="25"/>
                      <a:pt x="249" y="0"/>
                      <a:pt x="202" y="0"/>
                    </a:cubicBezTo>
                    <a:cubicBezTo>
                      <a:pt x="160" y="0"/>
                      <a:pt x="123" y="20"/>
                      <a:pt x="100" y="50"/>
                    </a:cubicBezTo>
                    <a:cubicBezTo>
                      <a:pt x="94" y="49"/>
                      <a:pt x="87" y="48"/>
                      <a:pt x="81" y="48"/>
                    </a:cubicBezTo>
                    <a:cubicBezTo>
                      <a:pt x="36" y="48"/>
                      <a:pt x="0" y="84"/>
                      <a:pt x="0" y="129"/>
                    </a:cubicBezTo>
                    <a:cubicBezTo>
                      <a:pt x="514" y="129"/>
                      <a:pt x="514" y="129"/>
                      <a:pt x="514" y="129"/>
                    </a:cubicBezTo>
                    <a:cubicBezTo>
                      <a:pt x="514" y="100"/>
                      <a:pt x="491" y="77"/>
                      <a:pt x="463" y="7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75" name="Rectangle 319"/>
              <p:cNvSpPr>
                <a:spLocks noChangeArrowheads="1"/>
              </p:cNvSpPr>
              <p:nvPr/>
            </p:nvSpPr>
            <p:spPr bwMode="auto">
              <a:xfrm>
                <a:off x="2027" y="1080"/>
                <a:ext cx="634" cy="197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76" name="Freeform 320"/>
              <p:cNvSpPr>
                <a:spLocks/>
              </p:cNvSpPr>
              <p:nvPr/>
            </p:nvSpPr>
            <p:spPr bwMode="auto">
              <a:xfrm>
                <a:off x="2167" y="805"/>
                <a:ext cx="352" cy="550"/>
              </a:xfrm>
              <a:custGeom>
                <a:avLst/>
                <a:gdLst>
                  <a:gd name="T0" fmla="*/ 352 w 352"/>
                  <a:gd name="T1" fmla="*/ 550 h 550"/>
                  <a:gd name="T2" fmla="*/ 0 w 352"/>
                  <a:gd name="T3" fmla="*/ 550 h 550"/>
                  <a:gd name="T4" fmla="*/ 0 w 352"/>
                  <a:gd name="T5" fmla="*/ 157 h 550"/>
                  <a:gd name="T6" fmla="*/ 176 w 352"/>
                  <a:gd name="T7" fmla="*/ 0 h 550"/>
                  <a:gd name="T8" fmla="*/ 352 w 352"/>
                  <a:gd name="T9" fmla="*/ 157 h 550"/>
                  <a:gd name="T10" fmla="*/ 352 w 352"/>
                  <a:gd name="T11" fmla="*/ 55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2" h="550">
                    <a:moveTo>
                      <a:pt x="352" y="550"/>
                    </a:moveTo>
                    <a:lnTo>
                      <a:pt x="0" y="550"/>
                    </a:lnTo>
                    <a:lnTo>
                      <a:pt x="0" y="157"/>
                    </a:lnTo>
                    <a:lnTo>
                      <a:pt x="176" y="0"/>
                    </a:lnTo>
                    <a:lnTo>
                      <a:pt x="352" y="157"/>
                    </a:lnTo>
                    <a:lnTo>
                      <a:pt x="352" y="5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77" name="Rectangle 321"/>
              <p:cNvSpPr>
                <a:spLocks noChangeArrowheads="1"/>
              </p:cNvSpPr>
              <p:nvPr/>
            </p:nvSpPr>
            <p:spPr bwMode="auto">
              <a:xfrm>
                <a:off x="2252" y="966"/>
                <a:ext cx="63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78" name="Rectangle 322"/>
              <p:cNvSpPr>
                <a:spLocks noChangeArrowheads="1"/>
              </p:cNvSpPr>
              <p:nvPr/>
            </p:nvSpPr>
            <p:spPr bwMode="auto">
              <a:xfrm>
                <a:off x="2370" y="966"/>
                <a:ext cx="64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79" name="Rectangle 323"/>
              <p:cNvSpPr>
                <a:spLocks noChangeArrowheads="1"/>
              </p:cNvSpPr>
              <p:nvPr/>
            </p:nvSpPr>
            <p:spPr bwMode="auto">
              <a:xfrm>
                <a:off x="2133" y="1207"/>
                <a:ext cx="64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80" name="Rectangle 324"/>
              <p:cNvSpPr>
                <a:spLocks noChangeArrowheads="1"/>
              </p:cNvSpPr>
              <p:nvPr/>
            </p:nvSpPr>
            <p:spPr bwMode="auto">
              <a:xfrm>
                <a:off x="2254" y="1207"/>
                <a:ext cx="63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81" name="Rectangle 325"/>
              <p:cNvSpPr>
                <a:spLocks noChangeArrowheads="1"/>
              </p:cNvSpPr>
              <p:nvPr/>
            </p:nvSpPr>
            <p:spPr bwMode="auto">
              <a:xfrm>
                <a:off x="2370" y="1207"/>
                <a:ext cx="64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82" name="Rectangle 326"/>
              <p:cNvSpPr>
                <a:spLocks noChangeArrowheads="1"/>
              </p:cNvSpPr>
              <p:nvPr/>
            </p:nvSpPr>
            <p:spPr bwMode="auto">
              <a:xfrm>
                <a:off x="2489" y="1207"/>
                <a:ext cx="63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83" name="Rectangle 327"/>
              <p:cNvSpPr>
                <a:spLocks noChangeArrowheads="1"/>
              </p:cNvSpPr>
              <p:nvPr/>
            </p:nvSpPr>
            <p:spPr bwMode="auto">
              <a:xfrm>
                <a:off x="2133" y="1410"/>
                <a:ext cx="64" cy="149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84" name="Rectangle 328"/>
              <p:cNvSpPr>
                <a:spLocks noChangeArrowheads="1"/>
              </p:cNvSpPr>
              <p:nvPr/>
            </p:nvSpPr>
            <p:spPr bwMode="auto">
              <a:xfrm>
                <a:off x="2254" y="1410"/>
                <a:ext cx="63" cy="149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85" name="Rectangle 329"/>
              <p:cNvSpPr>
                <a:spLocks noChangeArrowheads="1"/>
              </p:cNvSpPr>
              <p:nvPr/>
            </p:nvSpPr>
            <p:spPr bwMode="auto">
              <a:xfrm>
                <a:off x="2370" y="1410"/>
                <a:ext cx="64" cy="149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86" name="Rectangle 330"/>
              <p:cNvSpPr>
                <a:spLocks noChangeArrowheads="1"/>
              </p:cNvSpPr>
              <p:nvPr/>
            </p:nvSpPr>
            <p:spPr bwMode="auto">
              <a:xfrm>
                <a:off x="2489" y="1410"/>
                <a:ext cx="63" cy="149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87" name="Rectangle 331"/>
              <p:cNvSpPr>
                <a:spLocks noChangeArrowheads="1"/>
              </p:cNvSpPr>
              <p:nvPr/>
            </p:nvSpPr>
            <p:spPr bwMode="auto">
              <a:xfrm>
                <a:off x="2133" y="1614"/>
                <a:ext cx="64" cy="150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88" name="Rectangle 332"/>
              <p:cNvSpPr>
                <a:spLocks noChangeArrowheads="1"/>
              </p:cNvSpPr>
              <p:nvPr/>
            </p:nvSpPr>
            <p:spPr bwMode="auto">
              <a:xfrm>
                <a:off x="2254" y="1614"/>
                <a:ext cx="63" cy="150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89" name="Rectangle 333"/>
              <p:cNvSpPr>
                <a:spLocks noChangeArrowheads="1"/>
              </p:cNvSpPr>
              <p:nvPr/>
            </p:nvSpPr>
            <p:spPr bwMode="auto">
              <a:xfrm>
                <a:off x="2370" y="1614"/>
                <a:ext cx="64" cy="150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90" name="Rectangle 334"/>
              <p:cNvSpPr>
                <a:spLocks noChangeArrowheads="1"/>
              </p:cNvSpPr>
              <p:nvPr/>
            </p:nvSpPr>
            <p:spPr bwMode="auto">
              <a:xfrm>
                <a:off x="2489" y="1614"/>
                <a:ext cx="63" cy="150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91" name="Rectangle 335"/>
              <p:cNvSpPr>
                <a:spLocks noChangeArrowheads="1"/>
              </p:cNvSpPr>
              <p:nvPr/>
            </p:nvSpPr>
            <p:spPr bwMode="auto">
              <a:xfrm>
                <a:off x="2133" y="1820"/>
                <a:ext cx="64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92" name="Rectangle 336"/>
              <p:cNvSpPr>
                <a:spLocks noChangeArrowheads="1"/>
              </p:cNvSpPr>
              <p:nvPr/>
            </p:nvSpPr>
            <p:spPr bwMode="auto">
              <a:xfrm>
                <a:off x="2254" y="1820"/>
                <a:ext cx="63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93" name="Rectangle 337"/>
              <p:cNvSpPr>
                <a:spLocks noChangeArrowheads="1"/>
              </p:cNvSpPr>
              <p:nvPr/>
            </p:nvSpPr>
            <p:spPr bwMode="auto">
              <a:xfrm>
                <a:off x="2370" y="1820"/>
                <a:ext cx="64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94" name="Rectangle 338"/>
              <p:cNvSpPr>
                <a:spLocks noChangeArrowheads="1"/>
              </p:cNvSpPr>
              <p:nvPr/>
            </p:nvSpPr>
            <p:spPr bwMode="auto">
              <a:xfrm>
                <a:off x="2489" y="1820"/>
                <a:ext cx="63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95" name="Rectangle 339"/>
              <p:cNvSpPr>
                <a:spLocks noChangeArrowheads="1"/>
              </p:cNvSpPr>
              <p:nvPr/>
            </p:nvSpPr>
            <p:spPr bwMode="auto">
              <a:xfrm>
                <a:off x="2133" y="2023"/>
                <a:ext cx="64" cy="149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96" name="Rectangle 340"/>
              <p:cNvSpPr>
                <a:spLocks noChangeArrowheads="1"/>
              </p:cNvSpPr>
              <p:nvPr/>
            </p:nvSpPr>
            <p:spPr bwMode="auto">
              <a:xfrm>
                <a:off x="2254" y="2023"/>
                <a:ext cx="63" cy="149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97" name="Rectangle 341"/>
              <p:cNvSpPr>
                <a:spLocks noChangeArrowheads="1"/>
              </p:cNvSpPr>
              <p:nvPr/>
            </p:nvSpPr>
            <p:spPr bwMode="auto">
              <a:xfrm>
                <a:off x="2370" y="2023"/>
                <a:ext cx="64" cy="149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98" name="Rectangle 342"/>
              <p:cNvSpPr>
                <a:spLocks noChangeArrowheads="1"/>
              </p:cNvSpPr>
              <p:nvPr/>
            </p:nvSpPr>
            <p:spPr bwMode="auto">
              <a:xfrm>
                <a:off x="2489" y="2023"/>
                <a:ext cx="63" cy="149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99" name="Rectangle 343"/>
              <p:cNvSpPr>
                <a:spLocks noChangeArrowheads="1"/>
              </p:cNvSpPr>
              <p:nvPr/>
            </p:nvSpPr>
            <p:spPr bwMode="auto">
              <a:xfrm>
                <a:off x="2133" y="2229"/>
                <a:ext cx="64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00" name="Rectangle 344"/>
              <p:cNvSpPr>
                <a:spLocks noChangeArrowheads="1"/>
              </p:cNvSpPr>
              <p:nvPr/>
            </p:nvSpPr>
            <p:spPr bwMode="auto">
              <a:xfrm>
                <a:off x="2254" y="2229"/>
                <a:ext cx="63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01" name="Rectangle 345"/>
              <p:cNvSpPr>
                <a:spLocks noChangeArrowheads="1"/>
              </p:cNvSpPr>
              <p:nvPr/>
            </p:nvSpPr>
            <p:spPr bwMode="auto">
              <a:xfrm>
                <a:off x="2370" y="2229"/>
                <a:ext cx="64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02" name="Rectangle 346"/>
              <p:cNvSpPr>
                <a:spLocks noChangeArrowheads="1"/>
              </p:cNvSpPr>
              <p:nvPr/>
            </p:nvSpPr>
            <p:spPr bwMode="auto">
              <a:xfrm>
                <a:off x="2489" y="2229"/>
                <a:ext cx="63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03" name="Rectangle 347"/>
              <p:cNvSpPr>
                <a:spLocks noChangeArrowheads="1"/>
              </p:cNvSpPr>
              <p:nvPr/>
            </p:nvSpPr>
            <p:spPr bwMode="auto">
              <a:xfrm>
                <a:off x="2133" y="2433"/>
                <a:ext cx="64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04" name="Rectangle 348"/>
              <p:cNvSpPr>
                <a:spLocks noChangeArrowheads="1"/>
              </p:cNvSpPr>
              <p:nvPr/>
            </p:nvSpPr>
            <p:spPr bwMode="auto">
              <a:xfrm>
                <a:off x="2254" y="2433"/>
                <a:ext cx="63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05" name="Rectangle 349"/>
              <p:cNvSpPr>
                <a:spLocks noChangeArrowheads="1"/>
              </p:cNvSpPr>
              <p:nvPr/>
            </p:nvSpPr>
            <p:spPr bwMode="auto">
              <a:xfrm>
                <a:off x="2370" y="2433"/>
                <a:ext cx="64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06" name="Rectangle 350"/>
              <p:cNvSpPr>
                <a:spLocks noChangeArrowheads="1"/>
              </p:cNvSpPr>
              <p:nvPr/>
            </p:nvSpPr>
            <p:spPr bwMode="auto">
              <a:xfrm>
                <a:off x="2489" y="2433"/>
                <a:ext cx="63" cy="148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07" name="Rectangle 351"/>
              <p:cNvSpPr>
                <a:spLocks noChangeArrowheads="1"/>
              </p:cNvSpPr>
              <p:nvPr/>
            </p:nvSpPr>
            <p:spPr bwMode="auto">
              <a:xfrm>
                <a:off x="2133" y="2638"/>
                <a:ext cx="64" cy="149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08" name="Rectangle 352"/>
              <p:cNvSpPr>
                <a:spLocks noChangeArrowheads="1"/>
              </p:cNvSpPr>
              <p:nvPr/>
            </p:nvSpPr>
            <p:spPr bwMode="auto">
              <a:xfrm>
                <a:off x="2254" y="2638"/>
                <a:ext cx="63" cy="149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09" name="Rectangle 353"/>
              <p:cNvSpPr>
                <a:spLocks noChangeArrowheads="1"/>
              </p:cNvSpPr>
              <p:nvPr/>
            </p:nvSpPr>
            <p:spPr bwMode="auto">
              <a:xfrm>
                <a:off x="2370" y="2638"/>
                <a:ext cx="64" cy="149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10" name="Rectangle 354"/>
              <p:cNvSpPr>
                <a:spLocks noChangeArrowheads="1"/>
              </p:cNvSpPr>
              <p:nvPr/>
            </p:nvSpPr>
            <p:spPr bwMode="auto">
              <a:xfrm>
                <a:off x="2489" y="2638"/>
                <a:ext cx="63" cy="149"/>
              </a:xfrm>
              <a:prstGeom prst="rect">
                <a:avLst/>
              </a:prstGeom>
              <a:solidFill>
                <a:srgbClr val="85BDC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11" name="Rectangle 355"/>
              <p:cNvSpPr>
                <a:spLocks noChangeArrowheads="1"/>
              </p:cNvSpPr>
              <p:nvPr/>
            </p:nvSpPr>
            <p:spPr bwMode="auto">
              <a:xfrm>
                <a:off x="510" y="1231"/>
                <a:ext cx="85" cy="1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12" name="Rectangle 356"/>
              <p:cNvSpPr>
                <a:spLocks noChangeArrowheads="1"/>
              </p:cNvSpPr>
              <p:nvPr/>
            </p:nvSpPr>
            <p:spPr bwMode="auto">
              <a:xfrm>
                <a:off x="642" y="1231"/>
                <a:ext cx="85" cy="1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13" name="Rectangle 357"/>
              <p:cNvSpPr>
                <a:spLocks noChangeArrowheads="1"/>
              </p:cNvSpPr>
              <p:nvPr/>
            </p:nvSpPr>
            <p:spPr bwMode="auto">
              <a:xfrm>
                <a:off x="774" y="1231"/>
                <a:ext cx="85" cy="1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14" name="Rectangle 358"/>
              <p:cNvSpPr>
                <a:spLocks noChangeArrowheads="1"/>
              </p:cNvSpPr>
              <p:nvPr/>
            </p:nvSpPr>
            <p:spPr bwMode="auto">
              <a:xfrm>
                <a:off x="907" y="1231"/>
                <a:ext cx="85" cy="1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15" name="Rectangle 359"/>
              <p:cNvSpPr>
                <a:spLocks noChangeArrowheads="1"/>
              </p:cNvSpPr>
              <p:nvPr/>
            </p:nvSpPr>
            <p:spPr bwMode="auto">
              <a:xfrm>
                <a:off x="510" y="1488"/>
                <a:ext cx="85" cy="18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16" name="Rectangle 360"/>
              <p:cNvSpPr>
                <a:spLocks noChangeArrowheads="1"/>
              </p:cNvSpPr>
              <p:nvPr/>
            </p:nvSpPr>
            <p:spPr bwMode="auto">
              <a:xfrm>
                <a:off x="642" y="1488"/>
                <a:ext cx="85" cy="18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17" name="Rectangle 361"/>
              <p:cNvSpPr>
                <a:spLocks noChangeArrowheads="1"/>
              </p:cNvSpPr>
              <p:nvPr/>
            </p:nvSpPr>
            <p:spPr bwMode="auto">
              <a:xfrm>
                <a:off x="774" y="1488"/>
                <a:ext cx="85" cy="18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18" name="Rectangle 362"/>
              <p:cNvSpPr>
                <a:spLocks noChangeArrowheads="1"/>
              </p:cNvSpPr>
              <p:nvPr/>
            </p:nvSpPr>
            <p:spPr bwMode="auto">
              <a:xfrm>
                <a:off x="907" y="1488"/>
                <a:ext cx="85" cy="18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19" name="Rectangle 363"/>
              <p:cNvSpPr>
                <a:spLocks noChangeArrowheads="1"/>
              </p:cNvSpPr>
              <p:nvPr/>
            </p:nvSpPr>
            <p:spPr bwMode="auto">
              <a:xfrm>
                <a:off x="510" y="1743"/>
                <a:ext cx="85" cy="1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20" name="Rectangle 364"/>
              <p:cNvSpPr>
                <a:spLocks noChangeArrowheads="1"/>
              </p:cNvSpPr>
              <p:nvPr/>
            </p:nvSpPr>
            <p:spPr bwMode="auto">
              <a:xfrm>
                <a:off x="642" y="1743"/>
                <a:ext cx="85" cy="1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21" name="Rectangle 365"/>
              <p:cNvSpPr>
                <a:spLocks noChangeArrowheads="1"/>
              </p:cNvSpPr>
              <p:nvPr/>
            </p:nvSpPr>
            <p:spPr bwMode="auto">
              <a:xfrm>
                <a:off x="774" y="1743"/>
                <a:ext cx="85" cy="1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22" name="Rectangle 366"/>
              <p:cNvSpPr>
                <a:spLocks noChangeArrowheads="1"/>
              </p:cNvSpPr>
              <p:nvPr/>
            </p:nvSpPr>
            <p:spPr bwMode="auto">
              <a:xfrm>
                <a:off x="907" y="1743"/>
                <a:ext cx="85" cy="1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23" name="Rectangle 367"/>
              <p:cNvSpPr>
                <a:spLocks noChangeArrowheads="1"/>
              </p:cNvSpPr>
              <p:nvPr/>
            </p:nvSpPr>
            <p:spPr bwMode="auto">
              <a:xfrm>
                <a:off x="510" y="2000"/>
                <a:ext cx="85" cy="1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24" name="Rectangle 368"/>
              <p:cNvSpPr>
                <a:spLocks noChangeArrowheads="1"/>
              </p:cNvSpPr>
              <p:nvPr/>
            </p:nvSpPr>
            <p:spPr bwMode="auto">
              <a:xfrm>
                <a:off x="642" y="2000"/>
                <a:ext cx="85" cy="187"/>
              </a:xfrm>
              <a:prstGeom prst="rect">
                <a:avLst/>
              </a:prstGeom>
              <a:solidFill>
                <a:srgbClr val="AAC279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25" name="Rectangle 369"/>
              <p:cNvSpPr>
                <a:spLocks noChangeArrowheads="1"/>
              </p:cNvSpPr>
              <p:nvPr/>
            </p:nvSpPr>
            <p:spPr bwMode="auto">
              <a:xfrm>
                <a:off x="774" y="2000"/>
                <a:ext cx="85" cy="1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26" name="Rectangle 370"/>
              <p:cNvSpPr>
                <a:spLocks noChangeArrowheads="1"/>
              </p:cNvSpPr>
              <p:nvPr/>
            </p:nvSpPr>
            <p:spPr bwMode="auto">
              <a:xfrm>
                <a:off x="907" y="2000"/>
                <a:ext cx="85" cy="187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27" name="Freeform 371"/>
              <p:cNvSpPr>
                <a:spLocks/>
              </p:cNvSpPr>
              <p:nvPr/>
            </p:nvSpPr>
            <p:spPr bwMode="auto">
              <a:xfrm>
                <a:off x="336" y="1897"/>
                <a:ext cx="636" cy="1206"/>
              </a:xfrm>
              <a:custGeom>
                <a:avLst/>
                <a:gdLst>
                  <a:gd name="T0" fmla="*/ 636 w 636"/>
                  <a:gd name="T1" fmla="*/ 1206 h 1206"/>
                  <a:gd name="T2" fmla="*/ 0 w 636"/>
                  <a:gd name="T3" fmla="*/ 1206 h 1206"/>
                  <a:gd name="T4" fmla="*/ 0 w 636"/>
                  <a:gd name="T5" fmla="*/ 429 h 1206"/>
                  <a:gd name="T6" fmla="*/ 318 w 636"/>
                  <a:gd name="T7" fmla="*/ 0 h 1206"/>
                  <a:gd name="T8" fmla="*/ 636 w 636"/>
                  <a:gd name="T9" fmla="*/ 429 h 1206"/>
                  <a:gd name="T10" fmla="*/ 636 w 636"/>
                  <a:gd name="T11" fmla="*/ 1206 h 1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6" h="1206">
                    <a:moveTo>
                      <a:pt x="636" y="1206"/>
                    </a:moveTo>
                    <a:lnTo>
                      <a:pt x="0" y="1206"/>
                    </a:lnTo>
                    <a:lnTo>
                      <a:pt x="0" y="429"/>
                    </a:lnTo>
                    <a:lnTo>
                      <a:pt x="318" y="0"/>
                    </a:lnTo>
                    <a:lnTo>
                      <a:pt x="636" y="429"/>
                    </a:lnTo>
                    <a:lnTo>
                      <a:pt x="636" y="120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28" name="Freeform 372"/>
              <p:cNvSpPr>
                <a:spLocks/>
              </p:cNvSpPr>
              <p:nvPr/>
            </p:nvSpPr>
            <p:spPr bwMode="auto">
              <a:xfrm>
                <a:off x="972" y="1604"/>
                <a:ext cx="636" cy="1499"/>
              </a:xfrm>
              <a:custGeom>
                <a:avLst/>
                <a:gdLst>
                  <a:gd name="T0" fmla="*/ 636 w 636"/>
                  <a:gd name="T1" fmla="*/ 1499 h 1499"/>
                  <a:gd name="T2" fmla="*/ 0 w 636"/>
                  <a:gd name="T3" fmla="*/ 1499 h 1499"/>
                  <a:gd name="T4" fmla="*/ 0 w 636"/>
                  <a:gd name="T5" fmla="*/ 234 h 1499"/>
                  <a:gd name="T6" fmla="*/ 130 w 636"/>
                  <a:gd name="T7" fmla="*/ 0 h 1499"/>
                  <a:gd name="T8" fmla="*/ 502 w 636"/>
                  <a:gd name="T9" fmla="*/ 0 h 1499"/>
                  <a:gd name="T10" fmla="*/ 636 w 636"/>
                  <a:gd name="T11" fmla="*/ 234 h 1499"/>
                  <a:gd name="T12" fmla="*/ 636 w 636"/>
                  <a:gd name="T13" fmla="*/ 1499 h 1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6" h="1499">
                    <a:moveTo>
                      <a:pt x="636" y="1499"/>
                    </a:moveTo>
                    <a:lnTo>
                      <a:pt x="0" y="1499"/>
                    </a:lnTo>
                    <a:lnTo>
                      <a:pt x="0" y="234"/>
                    </a:lnTo>
                    <a:lnTo>
                      <a:pt x="130" y="0"/>
                    </a:lnTo>
                    <a:lnTo>
                      <a:pt x="502" y="0"/>
                    </a:lnTo>
                    <a:lnTo>
                      <a:pt x="636" y="234"/>
                    </a:lnTo>
                    <a:lnTo>
                      <a:pt x="636" y="149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29" name="Rectangle 373"/>
              <p:cNvSpPr>
                <a:spLocks noChangeArrowheads="1"/>
              </p:cNvSpPr>
              <p:nvPr/>
            </p:nvSpPr>
            <p:spPr bwMode="auto">
              <a:xfrm>
                <a:off x="1608" y="1899"/>
                <a:ext cx="636" cy="120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30" name="Freeform 374"/>
              <p:cNvSpPr>
                <a:spLocks/>
              </p:cNvSpPr>
              <p:nvPr/>
            </p:nvSpPr>
            <p:spPr bwMode="auto">
              <a:xfrm>
                <a:off x="2244" y="1756"/>
                <a:ext cx="636" cy="1344"/>
              </a:xfrm>
              <a:custGeom>
                <a:avLst/>
                <a:gdLst>
                  <a:gd name="T0" fmla="*/ 636 w 636"/>
                  <a:gd name="T1" fmla="*/ 1208 h 1208"/>
                  <a:gd name="T2" fmla="*/ 0 w 636"/>
                  <a:gd name="T3" fmla="*/ 1208 h 1208"/>
                  <a:gd name="T4" fmla="*/ 0 w 636"/>
                  <a:gd name="T5" fmla="*/ 431 h 1208"/>
                  <a:gd name="T6" fmla="*/ 318 w 636"/>
                  <a:gd name="T7" fmla="*/ 0 h 1208"/>
                  <a:gd name="T8" fmla="*/ 636 w 636"/>
                  <a:gd name="T9" fmla="*/ 431 h 1208"/>
                  <a:gd name="T10" fmla="*/ 636 w 636"/>
                  <a:gd name="T11" fmla="*/ 1208 h 1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6" h="1208">
                    <a:moveTo>
                      <a:pt x="636" y="1208"/>
                    </a:moveTo>
                    <a:lnTo>
                      <a:pt x="0" y="1208"/>
                    </a:lnTo>
                    <a:lnTo>
                      <a:pt x="0" y="431"/>
                    </a:lnTo>
                    <a:lnTo>
                      <a:pt x="318" y="0"/>
                    </a:lnTo>
                    <a:lnTo>
                      <a:pt x="636" y="431"/>
                    </a:lnTo>
                    <a:lnTo>
                      <a:pt x="636" y="120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50" name="Freeform 196"/>
              <p:cNvSpPr>
                <a:spLocks/>
              </p:cNvSpPr>
              <p:nvPr userDrawn="1"/>
            </p:nvSpPr>
            <p:spPr bwMode="auto">
              <a:xfrm flipH="1">
                <a:off x="3769" y="1114"/>
                <a:ext cx="466" cy="1941"/>
              </a:xfrm>
              <a:custGeom>
                <a:avLst/>
                <a:gdLst>
                  <a:gd name="T0" fmla="*/ 466 w 466"/>
                  <a:gd name="T1" fmla="*/ 0 h 1941"/>
                  <a:gd name="T2" fmla="*/ 0 w 466"/>
                  <a:gd name="T3" fmla="*/ 393 h 1941"/>
                  <a:gd name="T4" fmla="*/ 0 w 466"/>
                  <a:gd name="T5" fmla="*/ 1941 h 1941"/>
                  <a:gd name="T6" fmla="*/ 466 w 466"/>
                  <a:gd name="T7" fmla="*/ 1941 h 1941"/>
                  <a:gd name="T8" fmla="*/ 466 w 466"/>
                  <a:gd name="T9" fmla="*/ 0 h 1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6" h="1941">
                    <a:moveTo>
                      <a:pt x="466" y="0"/>
                    </a:moveTo>
                    <a:lnTo>
                      <a:pt x="0" y="393"/>
                    </a:lnTo>
                    <a:lnTo>
                      <a:pt x="0" y="1941"/>
                    </a:lnTo>
                    <a:lnTo>
                      <a:pt x="466" y="1941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97" name="Rectangle 259"/>
              <p:cNvSpPr>
                <a:spLocks noChangeArrowheads="1"/>
              </p:cNvSpPr>
              <p:nvPr userDrawn="1"/>
            </p:nvSpPr>
            <p:spPr bwMode="auto">
              <a:xfrm>
                <a:off x="3798" y="1657"/>
                <a:ext cx="58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98" name="Rectangle 260"/>
              <p:cNvSpPr>
                <a:spLocks noChangeArrowheads="1"/>
              </p:cNvSpPr>
              <p:nvPr userDrawn="1"/>
            </p:nvSpPr>
            <p:spPr bwMode="auto">
              <a:xfrm>
                <a:off x="3887" y="1657"/>
                <a:ext cx="59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99" name="Rectangle 261"/>
              <p:cNvSpPr>
                <a:spLocks noChangeArrowheads="1"/>
              </p:cNvSpPr>
              <p:nvPr userDrawn="1"/>
            </p:nvSpPr>
            <p:spPr bwMode="auto">
              <a:xfrm>
                <a:off x="3978" y="1657"/>
                <a:ext cx="57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300" name="Rectangle 262"/>
              <p:cNvSpPr>
                <a:spLocks noChangeArrowheads="1"/>
              </p:cNvSpPr>
              <p:nvPr userDrawn="1"/>
            </p:nvSpPr>
            <p:spPr bwMode="auto">
              <a:xfrm>
                <a:off x="4067" y="1657"/>
                <a:ext cx="57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301" name="Rectangle 263"/>
              <p:cNvSpPr>
                <a:spLocks noChangeArrowheads="1"/>
              </p:cNvSpPr>
              <p:nvPr userDrawn="1"/>
            </p:nvSpPr>
            <p:spPr bwMode="auto">
              <a:xfrm>
                <a:off x="4156" y="1657"/>
                <a:ext cx="59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302" name="Rectangle 264"/>
              <p:cNvSpPr>
                <a:spLocks noChangeArrowheads="1"/>
              </p:cNvSpPr>
              <p:nvPr userDrawn="1"/>
            </p:nvSpPr>
            <p:spPr bwMode="auto">
              <a:xfrm>
                <a:off x="3798" y="1833"/>
                <a:ext cx="58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303" name="Rectangle 265"/>
              <p:cNvSpPr>
                <a:spLocks noChangeArrowheads="1"/>
              </p:cNvSpPr>
              <p:nvPr userDrawn="1"/>
            </p:nvSpPr>
            <p:spPr bwMode="auto">
              <a:xfrm>
                <a:off x="3887" y="1833"/>
                <a:ext cx="59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304" name="Rectangle 266"/>
              <p:cNvSpPr>
                <a:spLocks noChangeArrowheads="1"/>
              </p:cNvSpPr>
              <p:nvPr userDrawn="1"/>
            </p:nvSpPr>
            <p:spPr bwMode="auto">
              <a:xfrm>
                <a:off x="3978" y="1833"/>
                <a:ext cx="57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305" name="Rectangle 267"/>
              <p:cNvSpPr>
                <a:spLocks noChangeArrowheads="1"/>
              </p:cNvSpPr>
              <p:nvPr userDrawn="1"/>
            </p:nvSpPr>
            <p:spPr bwMode="auto">
              <a:xfrm>
                <a:off x="4067" y="1833"/>
                <a:ext cx="57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306" name="Rectangle 268"/>
              <p:cNvSpPr>
                <a:spLocks noChangeArrowheads="1"/>
              </p:cNvSpPr>
              <p:nvPr userDrawn="1"/>
            </p:nvSpPr>
            <p:spPr bwMode="auto">
              <a:xfrm>
                <a:off x="4156" y="1833"/>
                <a:ext cx="59" cy="138"/>
              </a:xfrm>
              <a:prstGeom prst="rect">
                <a:avLst/>
              </a:prstGeom>
              <a:solidFill>
                <a:srgbClr val="ECC292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31" name="Freeform 375"/>
              <p:cNvSpPr>
                <a:spLocks/>
              </p:cNvSpPr>
              <p:nvPr/>
            </p:nvSpPr>
            <p:spPr bwMode="auto">
              <a:xfrm>
                <a:off x="2880" y="1751"/>
                <a:ext cx="636" cy="1352"/>
              </a:xfrm>
              <a:custGeom>
                <a:avLst/>
                <a:gdLst>
                  <a:gd name="T0" fmla="*/ 636 w 636"/>
                  <a:gd name="T1" fmla="*/ 1352 h 1352"/>
                  <a:gd name="T2" fmla="*/ 0 w 636"/>
                  <a:gd name="T3" fmla="*/ 1352 h 1352"/>
                  <a:gd name="T4" fmla="*/ 0 w 636"/>
                  <a:gd name="T5" fmla="*/ 431 h 1352"/>
                  <a:gd name="T6" fmla="*/ 318 w 636"/>
                  <a:gd name="T7" fmla="*/ 0 h 1352"/>
                  <a:gd name="T8" fmla="*/ 636 w 636"/>
                  <a:gd name="T9" fmla="*/ 431 h 1352"/>
                  <a:gd name="T10" fmla="*/ 636 w 636"/>
                  <a:gd name="T11" fmla="*/ 1352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6" h="1352">
                    <a:moveTo>
                      <a:pt x="636" y="1352"/>
                    </a:moveTo>
                    <a:lnTo>
                      <a:pt x="0" y="1352"/>
                    </a:lnTo>
                    <a:lnTo>
                      <a:pt x="0" y="431"/>
                    </a:lnTo>
                    <a:lnTo>
                      <a:pt x="318" y="0"/>
                    </a:lnTo>
                    <a:lnTo>
                      <a:pt x="636" y="431"/>
                    </a:lnTo>
                    <a:lnTo>
                      <a:pt x="636" y="13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/>
              </a:p>
            </p:txBody>
          </p:sp>
          <p:sp>
            <p:nvSpPr>
              <p:cNvPr id="232" name="Rectangle 376"/>
              <p:cNvSpPr>
                <a:spLocks noChangeArrowheads="1"/>
              </p:cNvSpPr>
              <p:nvPr/>
            </p:nvSpPr>
            <p:spPr bwMode="auto">
              <a:xfrm>
                <a:off x="3516" y="2112"/>
                <a:ext cx="636" cy="99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34" name="Rectangle 380"/>
              <p:cNvSpPr>
                <a:spLocks noChangeArrowheads="1"/>
              </p:cNvSpPr>
              <p:nvPr/>
            </p:nvSpPr>
            <p:spPr bwMode="auto">
              <a:xfrm>
                <a:off x="3573" y="1984"/>
                <a:ext cx="486" cy="25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35" name="Rectangle 381"/>
              <p:cNvSpPr>
                <a:spLocks noChangeArrowheads="1"/>
              </p:cNvSpPr>
              <p:nvPr/>
            </p:nvSpPr>
            <p:spPr bwMode="auto">
              <a:xfrm>
                <a:off x="3633" y="1873"/>
                <a:ext cx="371" cy="19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36" name="Rectangle 382"/>
              <p:cNvSpPr>
                <a:spLocks noChangeArrowheads="1"/>
              </p:cNvSpPr>
              <p:nvPr/>
            </p:nvSpPr>
            <p:spPr bwMode="auto">
              <a:xfrm>
                <a:off x="1116" y="1843"/>
                <a:ext cx="85" cy="18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37" name="Rectangle 383"/>
              <p:cNvSpPr>
                <a:spLocks noChangeArrowheads="1"/>
              </p:cNvSpPr>
              <p:nvPr/>
            </p:nvSpPr>
            <p:spPr bwMode="auto">
              <a:xfrm>
                <a:off x="1248" y="1843"/>
                <a:ext cx="85" cy="18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38" name="Rectangle 384"/>
              <p:cNvSpPr>
                <a:spLocks noChangeArrowheads="1"/>
              </p:cNvSpPr>
              <p:nvPr/>
            </p:nvSpPr>
            <p:spPr bwMode="auto">
              <a:xfrm>
                <a:off x="1381" y="1843"/>
                <a:ext cx="85" cy="18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39" name="Rectangle 385"/>
              <p:cNvSpPr>
                <a:spLocks noChangeArrowheads="1"/>
              </p:cNvSpPr>
              <p:nvPr/>
            </p:nvSpPr>
            <p:spPr bwMode="auto">
              <a:xfrm>
                <a:off x="1116" y="2079"/>
                <a:ext cx="85" cy="18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40" name="Rectangle 386"/>
              <p:cNvSpPr>
                <a:spLocks noChangeArrowheads="1"/>
              </p:cNvSpPr>
              <p:nvPr/>
            </p:nvSpPr>
            <p:spPr bwMode="auto">
              <a:xfrm>
                <a:off x="1248" y="2079"/>
                <a:ext cx="85" cy="18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41" name="Rectangle 387"/>
              <p:cNvSpPr>
                <a:spLocks noChangeArrowheads="1"/>
              </p:cNvSpPr>
              <p:nvPr/>
            </p:nvSpPr>
            <p:spPr bwMode="auto">
              <a:xfrm>
                <a:off x="1381" y="2079"/>
                <a:ext cx="85" cy="18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42" name="Rectangle 388"/>
              <p:cNvSpPr>
                <a:spLocks noChangeArrowheads="1"/>
              </p:cNvSpPr>
              <p:nvPr/>
            </p:nvSpPr>
            <p:spPr bwMode="auto">
              <a:xfrm>
                <a:off x="1116" y="2314"/>
                <a:ext cx="85" cy="18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43" name="Rectangle 389"/>
              <p:cNvSpPr>
                <a:spLocks noChangeArrowheads="1"/>
              </p:cNvSpPr>
              <p:nvPr/>
            </p:nvSpPr>
            <p:spPr bwMode="auto">
              <a:xfrm>
                <a:off x="1248" y="2314"/>
                <a:ext cx="85" cy="18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44" name="Rectangle 390"/>
              <p:cNvSpPr>
                <a:spLocks noChangeArrowheads="1"/>
              </p:cNvSpPr>
              <p:nvPr/>
            </p:nvSpPr>
            <p:spPr bwMode="auto">
              <a:xfrm>
                <a:off x="1381" y="2314"/>
                <a:ext cx="85" cy="18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45" name="Freeform 377"/>
              <p:cNvSpPr>
                <a:spLocks/>
              </p:cNvSpPr>
              <p:nvPr/>
            </p:nvSpPr>
            <p:spPr bwMode="auto">
              <a:xfrm>
                <a:off x="4144" y="1777"/>
                <a:ext cx="636" cy="1324"/>
              </a:xfrm>
              <a:custGeom>
                <a:avLst/>
                <a:gdLst>
                  <a:gd name="T0" fmla="*/ 636 w 636"/>
                  <a:gd name="T1" fmla="*/ 1206 h 1206"/>
                  <a:gd name="T2" fmla="*/ 0 w 636"/>
                  <a:gd name="T3" fmla="*/ 1206 h 1206"/>
                  <a:gd name="T4" fmla="*/ 0 w 636"/>
                  <a:gd name="T5" fmla="*/ 429 h 1206"/>
                  <a:gd name="T6" fmla="*/ 318 w 636"/>
                  <a:gd name="T7" fmla="*/ 0 h 1206"/>
                  <a:gd name="T8" fmla="*/ 636 w 636"/>
                  <a:gd name="T9" fmla="*/ 429 h 1206"/>
                  <a:gd name="T10" fmla="*/ 636 w 636"/>
                  <a:gd name="T11" fmla="*/ 1206 h 1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6" h="1206">
                    <a:moveTo>
                      <a:pt x="636" y="1206"/>
                    </a:moveTo>
                    <a:lnTo>
                      <a:pt x="0" y="1206"/>
                    </a:lnTo>
                    <a:lnTo>
                      <a:pt x="0" y="429"/>
                    </a:lnTo>
                    <a:lnTo>
                      <a:pt x="318" y="0"/>
                    </a:lnTo>
                    <a:lnTo>
                      <a:pt x="636" y="429"/>
                    </a:lnTo>
                    <a:lnTo>
                      <a:pt x="636" y="120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51" name="Oval 247"/>
              <p:cNvSpPr>
                <a:spLocks noChangeArrowheads="1"/>
              </p:cNvSpPr>
              <p:nvPr userDrawn="1"/>
            </p:nvSpPr>
            <p:spPr bwMode="auto">
              <a:xfrm>
                <a:off x="2704" y="1582"/>
                <a:ext cx="152" cy="153"/>
              </a:xfrm>
              <a:prstGeom prst="ellipse">
                <a:avLst/>
              </a:prstGeom>
              <a:solidFill>
                <a:srgbClr val="DF987B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52" name="Oval 249"/>
              <p:cNvSpPr>
                <a:spLocks noChangeArrowheads="1"/>
              </p:cNvSpPr>
              <p:nvPr userDrawn="1"/>
            </p:nvSpPr>
            <p:spPr bwMode="auto">
              <a:xfrm>
                <a:off x="2704" y="1805"/>
                <a:ext cx="152" cy="154"/>
              </a:xfrm>
              <a:prstGeom prst="ellipse">
                <a:avLst/>
              </a:prstGeom>
              <a:solidFill>
                <a:srgbClr val="DF987B"/>
              </a:solidFill>
              <a:ln>
                <a:noFill/>
              </a:ln>
              <a:extLs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sp>
          <p:nvSpPr>
            <p:cNvPr id="11" name="Rectangle 392"/>
            <p:cNvSpPr>
              <a:spLocks noChangeArrowheads="1"/>
            </p:cNvSpPr>
            <p:nvPr/>
          </p:nvSpPr>
          <p:spPr bwMode="auto">
            <a:xfrm>
              <a:off x="2967" y="2609"/>
              <a:ext cx="462" cy="2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2" name="Freeform 393"/>
            <p:cNvSpPr>
              <a:spLocks/>
            </p:cNvSpPr>
            <p:nvPr/>
          </p:nvSpPr>
          <p:spPr bwMode="auto">
            <a:xfrm>
              <a:off x="2912" y="2484"/>
              <a:ext cx="572" cy="166"/>
            </a:xfrm>
            <a:custGeom>
              <a:avLst/>
              <a:gdLst>
                <a:gd name="T0" fmla="*/ 289 w 290"/>
                <a:gd name="T1" fmla="*/ 70 h 84"/>
                <a:gd name="T2" fmla="*/ 272 w 290"/>
                <a:gd name="T3" fmla="*/ 0 h 84"/>
                <a:gd name="T4" fmla="*/ 177 w 290"/>
                <a:gd name="T5" fmla="*/ 0 h 84"/>
                <a:gd name="T6" fmla="*/ 117 w 290"/>
                <a:gd name="T7" fmla="*/ 0 h 84"/>
                <a:gd name="T8" fmla="*/ 18 w 290"/>
                <a:gd name="T9" fmla="*/ 0 h 84"/>
                <a:gd name="T10" fmla="*/ 1 w 290"/>
                <a:gd name="T11" fmla="*/ 70 h 84"/>
                <a:gd name="T12" fmla="*/ 0 w 290"/>
                <a:gd name="T13" fmla="*/ 73 h 84"/>
                <a:gd name="T14" fmla="*/ 11 w 290"/>
                <a:gd name="T15" fmla="*/ 84 h 84"/>
                <a:gd name="T16" fmla="*/ 22 w 290"/>
                <a:gd name="T17" fmla="*/ 73 h 84"/>
                <a:gd name="T18" fmla="*/ 34 w 290"/>
                <a:gd name="T19" fmla="*/ 84 h 84"/>
                <a:gd name="T20" fmla="*/ 45 w 290"/>
                <a:gd name="T21" fmla="*/ 73 h 84"/>
                <a:gd name="T22" fmla="*/ 56 w 290"/>
                <a:gd name="T23" fmla="*/ 84 h 84"/>
                <a:gd name="T24" fmla="*/ 67 w 290"/>
                <a:gd name="T25" fmla="*/ 73 h 84"/>
                <a:gd name="T26" fmla="*/ 78 w 290"/>
                <a:gd name="T27" fmla="*/ 84 h 84"/>
                <a:gd name="T28" fmla="*/ 89 w 290"/>
                <a:gd name="T29" fmla="*/ 73 h 84"/>
                <a:gd name="T30" fmla="*/ 100 w 290"/>
                <a:gd name="T31" fmla="*/ 84 h 84"/>
                <a:gd name="T32" fmla="*/ 112 w 290"/>
                <a:gd name="T33" fmla="*/ 73 h 84"/>
                <a:gd name="T34" fmla="*/ 123 w 290"/>
                <a:gd name="T35" fmla="*/ 84 h 84"/>
                <a:gd name="T36" fmla="*/ 134 w 290"/>
                <a:gd name="T37" fmla="*/ 73 h 84"/>
                <a:gd name="T38" fmla="*/ 145 w 290"/>
                <a:gd name="T39" fmla="*/ 84 h 84"/>
                <a:gd name="T40" fmla="*/ 156 w 290"/>
                <a:gd name="T41" fmla="*/ 73 h 84"/>
                <a:gd name="T42" fmla="*/ 167 w 290"/>
                <a:gd name="T43" fmla="*/ 84 h 84"/>
                <a:gd name="T44" fmla="*/ 178 w 290"/>
                <a:gd name="T45" fmla="*/ 73 h 84"/>
                <a:gd name="T46" fmla="*/ 190 w 290"/>
                <a:gd name="T47" fmla="*/ 84 h 84"/>
                <a:gd name="T48" fmla="*/ 201 w 290"/>
                <a:gd name="T49" fmla="*/ 73 h 84"/>
                <a:gd name="T50" fmla="*/ 212 w 290"/>
                <a:gd name="T51" fmla="*/ 84 h 84"/>
                <a:gd name="T52" fmla="*/ 223 w 290"/>
                <a:gd name="T53" fmla="*/ 73 h 84"/>
                <a:gd name="T54" fmla="*/ 234 w 290"/>
                <a:gd name="T55" fmla="*/ 84 h 84"/>
                <a:gd name="T56" fmla="*/ 245 w 290"/>
                <a:gd name="T57" fmla="*/ 73 h 84"/>
                <a:gd name="T58" fmla="*/ 256 w 290"/>
                <a:gd name="T59" fmla="*/ 84 h 84"/>
                <a:gd name="T60" fmla="*/ 267 w 290"/>
                <a:gd name="T61" fmla="*/ 73 h 84"/>
                <a:gd name="T62" fmla="*/ 279 w 290"/>
                <a:gd name="T63" fmla="*/ 84 h 84"/>
                <a:gd name="T64" fmla="*/ 290 w 290"/>
                <a:gd name="T65" fmla="*/ 73 h 84"/>
                <a:gd name="T66" fmla="*/ 289 w 290"/>
                <a:gd name="T67" fmla="*/ 7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0" h="84">
                  <a:moveTo>
                    <a:pt x="289" y="70"/>
                  </a:moveTo>
                  <a:cubicBezTo>
                    <a:pt x="272" y="0"/>
                    <a:pt x="272" y="0"/>
                    <a:pt x="272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71"/>
                    <a:pt x="0" y="72"/>
                    <a:pt x="0" y="73"/>
                  </a:cubicBezTo>
                  <a:cubicBezTo>
                    <a:pt x="0" y="79"/>
                    <a:pt x="5" y="84"/>
                    <a:pt x="11" y="84"/>
                  </a:cubicBezTo>
                  <a:cubicBezTo>
                    <a:pt x="17" y="84"/>
                    <a:pt x="22" y="79"/>
                    <a:pt x="22" y="73"/>
                  </a:cubicBezTo>
                  <a:cubicBezTo>
                    <a:pt x="22" y="79"/>
                    <a:pt x="27" y="84"/>
                    <a:pt x="34" y="84"/>
                  </a:cubicBezTo>
                  <a:cubicBezTo>
                    <a:pt x="40" y="84"/>
                    <a:pt x="45" y="79"/>
                    <a:pt x="45" y="73"/>
                  </a:cubicBezTo>
                  <a:cubicBezTo>
                    <a:pt x="45" y="79"/>
                    <a:pt x="50" y="84"/>
                    <a:pt x="56" y="84"/>
                  </a:cubicBezTo>
                  <a:cubicBezTo>
                    <a:pt x="62" y="84"/>
                    <a:pt x="67" y="79"/>
                    <a:pt x="67" y="73"/>
                  </a:cubicBezTo>
                  <a:cubicBezTo>
                    <a:pt x="67" y="79"/>
                    <a:pt x="72" y="84"/>
                    <a:pt x="78" y="84"/>
                  </a:cubicBezTo>
                  <a:cubicBezTo>
                    <a:pt x="84" y="84"/>
                    <a:pt x="89" y="79"/>
                    <a:pt x="89" y="73"/>
                  </a:cubicBezTo>
                  <a:cubicBezTo>
                    <a:pt x="89" y="79"/>
                    <a:pt x="94" y="84"/>
                    <a:pt x="100" y="84"/>
                  </a:cubicBezTo>
                  <a:cubicBezTo>
                    <a:pt x="107" y="84"/>
                    <a:pt x="112" y="79"/>
                    <a:pt x="112" y="73"/>
                  </a:cubicBezTo>
                  <a:cubicBezTo>
                    <a:pt x="112" y="79"/>
                    <a:pt x="117" y="84"/>
                    <a:pt x="123" y="84"/>
                  </a:cubicBezTo>
                  <a:cubicBezTo>
                    <a:pt x="129" y="84"/>
                    <a:pt x="134" y="79"/>
                    <a:pt x="134" y="73"/>
                  </a:cubicBezTo>
                  <a:cubicBezTo>
                    <a:pt x="134" y="79"/>
                    <a:pt x="139" y="84"/>
                    <a:pt x="145" y="84"/>
                  </a:cubicBezTo>
                  <a:cubicBezTo>
                    <a:pt x="151" y="84"/>
                    <a:pt x="156" y="79"/>
                    <a:pt x="156" y="73"/>
                  </a:cubicBezTo>
                  <a:cubicBezTo>
                    <a:pt x="156" y="79"/>
                    <a:pt x="161" y="84"/>
                    <a:pt x="167" y="84"/>
                  </a:cubicBezTo>
                  <a:cubicBezTo>
                    <a:pt x="173" y="84"/>
                    <a:pt x="178" y="79"/>
                    <a:pt x="178" y="73"/>
                  </a:cubicBezTo>
                  <a:cubicBezTo>
                    <a:pt x="178" y="79"/>
                    <a:pt x="183" y="84"/>
                    <a:pt x="190" y="84"/>
                  </a:cubicBezTo>
                  <a:cubicBezTo>
                    <a:pt x="196" y="84"/>
                    <a:pt x="201" y="79"/>
                    <a:pt x="201" y="73"/>
                  </a:cubicBezTo>
                  <a:cubicBezTo>
                    <a:pt x="201" y="79"/>
                    <a:pt x="206" y="84"/>
                    <a:pt x="212" y="84"/>
                  </a:cubicBezTo>
                  <a:cubicBezTo>
                    <a:pt x="218" y="84"/>
                    <a:pt x="223" y="79"/>
                    <a:pt x="223" y="73"/>
                  </a:cubicBezTo>
                  <a:cubicBezTo>
                    <a:pt x="223" y="79"/>
                    <a:pt x="228" y="84"/>
                    <a:pt x="234" y="84"/>
                  </a:cubicBezTo>
                  <a:cubicBezTo>
                    <a:pt x="240" y="84"/>
                    <a:pt x="245" y="79"/>
                    <a:pt x="245" y="73"/>
                  </a:cubicBezTo>
                  <a:cubicBezTo>
                    <a:pt x="245" y="79"/>
                    <a:pt x="250" y="84"/>
                    <a:pt x="256" y="84"/>
                  </a:cubicBezTo>
                  <a:cubicBezTo>
                    <a:pt x="262" y="84"/>
                    <a:pt x="267" y="79"/>
                    <a:pt x="267" y="73"/>
                  </a:cubicBezTo>
                  <a:cubicBezTo>
                    <a:pt x="267" y="79"/>
                    <a:pt x="272" y="84"/>
                    <a:pt x="279" y="84"/>
                  </a:cubicBezTo>
                  <a:cubicBezTo>
                    <a:pt x="285" y="84"/>
                    <a:pt x="290" y="79"/>
                    <a:pt x="290" y="73"/>
                  </a:cubicBezTo>
                  <a:cubicBezTo>
                    <a:pt x="290" y="72"/>
                    <a:pt x="289" y="71"/>
                    <a:pt x="289" y="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3" name="Rectangle 394"/>
            <p:cNvSpPr>
              <a:spLocks noChangeArrowheads="1"/>
            </p:cNvSpPr>
            <p:nvPr/>
          </p:nvSpPr>
          <p:spPr bwMode="auto">
            <a:xfrm>
              <a:off x="2969" y="2219"/>
              <a:ext cx="75" cy="1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4" name="Rectangle 395"/>
            <p:cNvSpPr>
              <a:spLocks noChangeArrowheads="1"/>
            </p:cNvSpPr>
            <p:nvPr/>
          </p:nvSpPr>
          <p:spPr bwMode="auto">
            <a:xfrm>
              <a:off x="3087" y="2219"/>
              <a:ext cx="73" cy="1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5" name="Rectangle 396"/>
            <p:cNvSpPr>
              <a:spLocks noChangeArrowheads="1"/>
            </p:cNvSpPr>
            <p:nvPr/>
          </p:nvSpPr>
          <p:spPr bwMode="auto">
            <a:xfrm>
              <a:off x="3206" y="2219"/>
              <a:ext cx="73" cy="1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6" name="Rectangle 397"/>
            <p:cNvSpPr>
              <a:spLocks noChangeArrowheads="1"/>
            </p:cNvSpPr>
            <p:nvPr/>
          </p:nvSpPr>
          <p:spPr bwMode="auto">
            <a:xfrm>
              <a:off x="3324" y="2219"/>
              <a:ext cx="74" cy="1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7" name="Freeform 398"/>
            <p:cNvSpPr>
              <a:spLocks/>
            </p:cNvSpPr>
            <p:nvPr/>
          </p:nvSpPr>
          <p:spPr bwMode="auto">
            <a:xfrm>
              <a:off x="2325" y="2241"/>
              <a:ext cx="93" cy="196"/>
            </a:xfrm>
            <a:custGeom>
              <a:avLst/>
              <a:gdLst>
                <a:gd name="T0" fmla="*/ 47 w 47"/>
                <a:gd name="T1" fmla="*/ 24 h 99"/>
                <a:gd name="T2" fmla="*/ 47 w 47"/>
                <a:gd name="T3" fmla="*/ 24 h 99"/>
                <a:gd name="T4" fmla="*/ 24 w 47"/>
                <a:gd name="T5" fmla="*/ 0 h 99"/>
                <a:gd name="T6" fmla="*/ 0 w 47"/>
                <a:gd name="T7" fmla="*/ 24 h 99"/>
                <a:gd name="T8" fmla="*/ 0 w 47"/>
                <a:gd name="T9" fmla="*/ 24 h 99"/>
                <a:gd name="T10" fmla="*/ 0 w 47"/>
                <a:gd name="T11" fmla="*/ 24 h 99"/>
                <a:gd name="T12" fmla="*/ 0 w 47"/>
                <a:gd name="T13" fmla="*/ 99 h 99"/>
                <a:gd name="T14" fmla="*/ 47 w 47"/>
                <a:gd name="T15" fmla="*/ 99 h 99"/>
                <a:gd name="T16" fmla="*/ 47 w 47"/>
                <a:gd name="T17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99">
                  <a:moveTo>
                    <a:pt x="47" y="24"/>
                  </a:moveTo>
                  <a:cubicBezTo>
                    <a:pt x="47" y="24"/>
                    <a:pt x="47" y="24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24"/>
                    <a:pt x="47" y="24"/>
                    <a:pt x="47" y="2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8" name="Freeform 399"/>
            <p:cNvSpPr>
              <a:spLocks/>
            </p:cNvSpPr>
            <p:nvPr/>
          </p:nvSpPr>
          <p:spPr bwMode="auto">
            <a:xfrm>
              <a:off x="2451" y="2241"/>
              <a:ext cx="95" cy="196"/>
            </a:xfrm>
            <a:custGeom>
              <a:avLst/>
              <a:gdLst>
                <a:gd name="T0" fmla="*/ 47 w 48"/>
                <a:gd name="T1" fmla="*/ 24 h 99"/>
                <a:gd name="T2" fmla="*/ 48 w 48"/>
                <a:gd name="T3" fmla="*/ 24 h 99"/>
                <a:gd name="T4" fmla="*/ 24 w 48"/>
                <a:gd name="T5" fmla="*/ 0 h 99"/>
                <a:gd name="T6" fmla="*/ 0 w 48"/>
                <a:gd name="T7" fmla="*/ 24 h 99"/>
                <a:gd name="T8" fmla="*/ 0 w 48"/>
                <a:gd name="T9" fmla="*/ 24 h 99"/>
                <a:gd name="T10" fmla="*/ 0 w 48"/>
                <a:gd name="T11" fmla="*/ 24 h 99"/>
                <a:gd name="T12" fmla="*/ 0 w 48"/>
                <a:gd name="T13" fmla="*/ 99 h 99"/>
                <a:gd name="T14" fmla="*/ 48 w 48"/>
                <a:gd name="T15" fmla="*/ 99 h 99"/>
                <a:gd name="T16" fmla="*/ 48 w 48"/>
                <a:gd name="T17" fmla="*/ 24 h 99"/>
                <a:gd name="T18" fmla="*/ 47 w 48"/>
                <a:gd name="T19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99">
                  <a:moveTo>
                    <a:pt x="47" y="24"/>
                  </a:moveTo>
                  <a:cubicBezTo>
                    <a:pt x="47" y="24"/>
                    <a:pt x="48" y="24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8" y="24"/>
                    <a:pt x="48" y="24"/>
                    <a:pt x="48" y="24"/>
                  </a:cubicBezTo>
                  <a:lnTo>
                    <a:pt x="47" y="2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9" name="Freeform 400"/>
            <p:cNvSpPr>
              <a:spLocks/>
            </p:cNvSpPr>
            <p:nvPr/>
          </p:nvSpPr>
          <p:spPr bwMode="auto">
            <a:xfrm>
              <a:off x="2580" y="2241"/>
              <a:ext cx="93" cy="196"/>
            </a:xfrm>
            <a:custGeom>
              <a:avLst/>
              <a:gdLst>
                <a:gd name="T0" fmla="*/ 47 w 47"/>
                <a:gd name="T1" fmla="*/ 24 h 99"/>
                <a:gd name="T2" fmla="*/ 47 w 47"/>
                <a:gd name="T3" fmla="*/ 24 h 99"/>
                <a:gd name="T4" fmla="*/ 23 w 47"/>
                <a:gd name="T5" fmla="*/ 0 h 99"/>
                <a:gd name="T6" fmla="*/ 0 w 47"/>
                <a:gd name="T7" fmla="*/ 24 h 99"/>
                <a:gd name="T8" fmla="*/ 0 w 47"/>
                <a:gd name="T9" fmla="*/ 24 h 99"/>
                <a:gd name="T10" fmla="*/ 0 w 47"/>
                <a:gd name="T11" fmla="*/ 24 h 99"/>
                <a:gd name="T12" fmla="*/ 0 w 47"/>
                <a:gd name="T13" fmla="*/ 99 h 99"/>
                <a:gd name="T14" fmla="*/ 47 w 47"/>
                <a:gd name="T15" fmla="*/ 99 h 99"/>
                <a:gd name="T16" fmla="*/ 47 w 47"/>
                <a:gd name="T17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99">
                  <a:moveTo>
                    <a:pt x="47" y="24"/>
                  </a:moveTo>
                  <a:cubicBezTo>
                    <a:pt x="47" y="24"/>
                    <a:pt x="47" y="24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24"/>
                    <a:pt x="47" y="24"/>
                    <a:pt x="47" y="2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0" name="Freeform 401"/>
            <p:cNvSpPr>
              <a:spLocks/>
            </p:cNvSpPr>
            <p:nvPr/>
          </p:nvSpPr>
          <p:spPr bwMode="auto">
            <a:xfrm>
              <a:off x="2706" y="2241"/>
              <a:ext cx="93" cy="196"/>
            </a:xfrm>
            <a:custGeom>
              <a:avLst/>
              <a:gdLst>
                <a:gd name="T0" fmla="*/ 47 w 47"/>
                <a:gd name="T1" fmla="*/ 24 h 99"/>
                <a:gd name="T2" fmla="*/ 47 w 47"/>
                <a:gd name="T3" fmla="*/ 24 h 99"/>
                <a:gd name="T4" fmla="*/ 23 w 47"/>
                <a:gd name="T5" fmla="*/ 0 h 99"/>
                <a:gd name="T6" fmla="*/ 0 w 47"/>
                <a:gd name="T7" fmla="*/ 24 h 99"/>
                <a:gd name="T8" fmla="*/ 0 w 47"/>
                <a:gd name="T9" fmla="*/ 24 h 99"/>
                <a:gd name="T10" fmla="*/ 0 w 47"/>
                <a:gd name="T11" fmla="*/ 24 h 99"/>
                <a:gd name="T12" fmla="*/ 0 w 47"/>
                <a:gd name="T13" fmla="*/ 99 h 99"/>
                <a:gd name="T14" fmla="*/ 47 w 47"/>
                <a:gd name="T15" fmla="*/ 99 h 99"/>
                <a:gd name="T16" fmla="*/ 47 w 47"/>
                <a:gd name="T17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99">
                  <a:moveTo>
                    <a:pt x="47" y="24"/>
                  </a:moveTo>
                  <a:cubicBezTo>
                    <a:pt x="47" y="24"/>
                    <a:pt x="47" y="24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24"/>
                    <a:pt x="47" y="24"/>
                    <a:pt x="47" y="2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1" name="Freeform 402"/>
            <p:cNvSpPr>
              <a:spLocks/>
            </p:cNvSpPr>
            <p:nvPr/>
          </p:nvSpPr>
          <p:spPr bwMode="auto">
            <a:xfrm>
              <a:off x="2325" y="2482"/>
              <a:ext cx="93" cy="196"/>
            </a:xfrm>
            <a:custGeom>
              <a:avLst/>
              <a:gdLst>
                <a:gd name="T0" fmla="*/ 47 w 47"/>
                <a:gd name="T1" fmla="*/ 24 h 99"/>
                <a:gd name="T2" fmla="*/ 47 w 47"/>
                <a:gd name="T3" fmla="*/ 24 h 99"/>
                <a:gd name="T4" fmla="*/ 24 w 47"/>
                <a:gd name="T5" fmla="*/ 0 h 99"/>
                <a:gd name="T6" fmla="*/ 0 w 47"/>
                <a:gd name="T7" fmla="*/ 24 h 99"/>
                <a:gd name="T8" fmla="*/ 0 w 47"/>
                <a:gd name="T9" fmla="*/ 24 h 99"/>
                <a:gd name="T10" fmla="*/ 0 w 47"/>
                <a:gd name="T11" fmla="*/ 24 h 99"/>
                <a:gd name="T12" fmla="*/ 0 w 47"/>
                <a:gd name="T13" fmla="*/ 99 h 99"/>
                <a:gd name="T14" fmla="*/ 47 w 47"/>
                <a:gd name="T15" fmla="*/ 99 h 99"/>
                <a:gd name="T16" fmla="*/ 47 w 47"/>
                <a:gd name="T17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99">
                  <a:moveTo>
                    <a:pt x="47" y="24"/>
                  </a:moveTo>
                  <a:cubicBezTo>
                    <a:pt x="47" y="24"/>
                    <a:pt x="47" y="24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24"/>
                    <a:pt x="47" y="24"/>
                    <a:pt x="47" y="2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2" name="Freeform 403"/>
            <p:cNvSpPr>
              <a:spLocks/>
            </p:cNvSpPr>
            <p:nvPr/>
          </p:nvSpPr>
          <p:spPr bwMode="auto">
            <a:xfrm>
              <a:off x="2451" y="2482"/>
              <a:ext cx="95" cy="196"/>
            </a:xfrm>
            <a:custGeom>
              <a:avLst/>
              <a:gdLst>
                <a:gd name="T0" fmla="*/ 47 w 48"/>
                <a:gd name="T1" fmla="*/ 24 h 99"/>
                <a:gd name="T2" fmla="*/ 48 w 48"/>
                <a:gd name="T3" fmla="*/ 24 h 99"/>
                <a:gd name="T4" fmla="*/ 24 w 48"/>
                <a:gd name="T5" fmla="*/ 0 h 99"/>
                <a:gd name="T6" fmla="*/ 0 w 48"/>
                <a:gd name="T7" fmla="*/ 24 h 99"/>
                <a:gd name="T8" fmla="*/ 0 w 48"/>
                <a:gd name="T9" fmla="*/ 24 h 99"/>
                <a:gd name="T10" fmla="*/ 0 w 48"/>
                <a:gd name="T11" fmla="*/ 24 h 99"/>
                <a:gd name="T12" fmla="*/ 0 w 48"/>
                <a:gd name="T13" fmla="*/ 99 h 99"/>
                <a:gd name="T14" fmla="*/ 48 w 48"/>
                <a:gd name="T15" fmla="*/ 99 h 99"/>
                <a:gd name="T16" fmla="*/ 48 w 48"/>
                <a:gd name="T17" fmla="*/ 24 h 99"/>
                <a:gd name="T18" fmla="*/ 47 w 48"/>
                <a:gd name="T19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99">
                  <a:moveTo>
                    <a:pt x="47" y="24"/>
                  </a:moveTo>
                  <a:cubicBezTo>
                    <a:pt x="47" y="24"/>
                    <a:pt x="48" y="24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8" y="24"/>
                    <a:pt x="48" y="24"/>
                    <a:pt x="48" y="24"/>
                  </a:cubicBezTo>
                  <a:lnTo>
                    <a:pt x="47" y="2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3" name="Freeform 404"/>
            <p:cNvSpPr>
              <a:spLocks/>
            </p:cNvSpPr>
            <p:nvPr/>
          </p:nvSpPr>
          <p:spPr bwMode="auto">
            <a:xfrm>
              <a:off x="2580" y="2482"/>
              <a:ext cx="93" cy="196"/>
            </a:xfrm>
            <a:custGeom>
              <a:avLst/>
              <a:gdLst>
                <a:gd name="T0" fmla="*/ 47 w 47"/>
                <a:gd name="T1" fmla="*/ 24 h 99"/>
                <a:gd name="T2" fmla="*/ 47 w 47"/>
                <a:gd name="T3" fmla="*/ 24 h 99"/>
                <a:gd name="T4" fmla="*/ 23 w 47"/>
                <a:gd name="T5" fmla="*/ 0 h 99"/>
                <a:gd name="T6" fmla="*/ 0 w 47"/>
                <a:gd name="T7" fmla="*/ 24 h 99"/>
                <a:gd name="T8" fmla="*/ 0 w 47"/>
                <a:gd name="T9" fmla="*/ 24 h 99"/>
                <a:gd name="T10" fmla="*/ 0 w 47"/>
                <a:gd name="T11" fmla="*/ 24 h 99"/>
                <a:gd name="T12" fmla="*/ 0 w 47"/>
                <a:gd name="T13" fmla="*/ 99 h 99"/>
                <a:gd name="T14" fmla="*/ 47 w 47"/>
                <a:gd name="T15" fmla="*/ 99 h 99"/>
                <a:gd name="T16" fmla="*/ 47 w 47"/>
                <a:gd name="T17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99">
                  <a:moveTo>
                    <a:pt x="47" y="24"/>
                  </a:moveTo>
                  <a:cubicBezTo>
                    <a:pt x="47" y="24"/>
                    <a:pt x="47" y="24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24"/>
                    <a:pt x="47" y="24"/>
                    <a:pt x="47" y="2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4" name="Freeform 405"/>
            <p:cNvSpPr>
              <a:spLocks/>
            </p:cNvSpPr>
            <p:nvPr/>
          </p:nvSpPr>
          <p:spPr bwMode="auto">
            <a:xfrm>
              <a:off x="2706" y="2482"/>
              <a:ext cx="93" cy="196"/>
            </a:xfrm>
            <a:custGeom>
              <a:avLst/>
              <a:gdLst>
                <a:gd name="T0" fmla="*/ 47 w 47"/>
                <a:gd name="T1" fmla="*/ 24 h 99"/>
                <a:gd name="T2" fmla="*/ 47 w 47"/>
                <a:gd name="T3" fmla="*/ 24 h 99"/>
                <a:gd name="T4" fmla="*/ 23 w 47"/>
                <a:gd name="T5" fmla="*/ 0 h 99"/>
                <a:gd name="T6" fmla="*/ 0 w 47"/>
                <a:gd name="T7" fmla="*/ 24 h 99"/>
                <a:gd name="T8" fmla="*/ 0 w 47"/>
                <a:gd name="T9" fmla="*/ 24 h 99"/>
                <a:gd name="T10" fmla="*/ 0 w 47"/>
                <a:gd name="T11" fmla="*/ 24 h 99"/>
                <a:gd name="T12" fmla="*/ 0 w 47"/>
                <a:gd name="T13" fmla="*/ 99 h 99"/>
                <a:gd name="T14" fmla="*/ 47 w 47"/>
                <a:gd name="T15" fmla="*/ 99 h 99"/>
                <a:gd name="T16" fmla="*/ 47 w 47"/>
                <a:gd name="T17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99">
                  <a:moveTo>
                    <a:pt x="47" y="24"/>
                  </a:moveTo>
                  <a:cubicBezTo>
                    <a:pt x="47" y="24"/>
                    <a:pt x="47" y="24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24"/>
                    <a:pt x="47" y="24"/>
                    <a:pt x="47" y="2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7" name="Rectangle 408"/>
            <p:cNvSpPr>
              <a:spLocks noChangeArrowheads="1"/>
            </p:cNvSpPr>
            <p:nvPr/>
          </p:nvSpPr>
          <p:spPr bwMode="auto">
            <a:xfrm>
              <a:off x="1713" y="2041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8" name="Rectangle 409"/>
            <p:cNvSpPr>
              <a:spLocks noChangeArrowheads="1"/>
            </p:cNvSpPr>
            <p:nvPr/>
          </p:nvSpPr>
          <p:spPr bwMode="auto">
            <a:xfrm>
              <a:off x="1863" y="2041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9" name="Rectangle 410"/>
            <p:cNvSpPr>
              <a:spLocks noChangeArrowheads="1"/>
            </p:cNvSpPr>
            <p:nvPr/>
          </p:nvSpPr>
          <p:spPr bwMode="auto">
            <a:xfrm>
              <a:off x="2013" y="2041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0" name="Rectangle 411"/>
            <p:cNvSpPr>
              <a:spLocks noChangeArrowheads="1"/>
            </p:cNvSpPr>
            <p:nvPr/>
          </p:nvSpPr>
          <p:spPr bwMode="auto">
            <a:xfrm>
              <a:off x="1713" y="2156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1" name="Rectangle 412"/>
            <p:cNvSpPr>
              <a:spLocks noChangeArrowheads="1"/>
            </p:cNvSpPr>
            <p:nvPr/>
          </p:nvSpPr>
          <p:spPr bwMode="auto">
            <a:xfrm>
              <a:off x="1863" y="2156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2" name="Rectangle 413"/>
            <p:cNvSpPr>
              <a:spLocks noChangeArrowheads="1"/>
            </p:cNvSpPr>
            <p:nvPr/>
          </p:nvSpPr>
          <p:spPr bwMode="auto">
            <a:xfrm>
              <a:off x="2013" y="2156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3" name="Rectangle 414"/>
            <p:cNvSpPr>
              <a:spLocks noChangeArrowheads="1"/>
            </p:cNvSpPr>
            <p:nvPr/>
          </p:nvSpPr>
          <p:spPr bwMode="auto">
            <a:xfrm>
              <a:off x="1713" y="2270"/>
              <a:ext cx="126" cy="64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4" name="Rectangle 415"/>
            <p:cNvSpPr>
              <a:spLocks noChangeArrowheads="1"/>
            </p:cNvSpPr>
            <p:nvPr/>
          </p:nvSpPr>
          <p:spPr bwMode="auto">
            <a:xfrm>
              <a:off x="1863" y="2270"/>
              <a:ext cx="126" cy="64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5" name="Rectangle 416"/>
            <p:cNvSpPr>
              <a:spLocks noChangeArrowheads="1"/>
            </p:cNvSpPr>
            <p:nvPr/>
          </p:nvSpPr>
          <p:spPr bwMode="auto">
            <a:xfrm>
              <a:off x="2013" y="2270"/>
              <a:ext cx="126" cy="64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6" name="Rectangle 417"/>
            <p:cNvSpPr>
              <a:spLocks noChangeArrowheads="1"/>
            </p:cNvSpPr>
            <p:nvPr/>
          </p:nvSpPr>
          <p:spPr bwMode="auto">
            <a:xfrm>
              <a:off x="1713" y="2385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7" name="Rectangle 418"/>
            <p:cNvSpPr>
              <a:spLocks noChangeArrowheads="1"/>
            </p:cNvSpPr>
            <p:nvPr/>
          </p:nvSpPr>
          <p:spPr bwMode="auto">
            <a:xfrm>
              <a:off x="1863" y="2385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8" name="Rectangle 419"/>
            <p:cNvSpPr>
              <a:spLocks noChangeArrowheads="1"/>
            </p:cNvSpPr>
            <p:nvPr/>
          </p:nvSpPr>
          <p:spPr bwMode="auto">
            <a:xfrm>
              <a:off x="2013" y="2385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9" name="Rectangle 420"/>
            <p:cNvSpPr>
              <a:spLocks noChangeArrowheads="1"/>
            </p:cNvSpPr>
            <p:nvPr/>
          </p:nvSpPr>
          <p:spPr bwMode="auto">
            <a:xfrm>
              <a:off x="1713" y="2500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40" name="Rectangle 421"/>
            <p:cNvSpPr>
              <a:spLocks noChangeArrowheads="1"/>
            </p:cNvSpPr>
            <p:nvPr/>
          </p:nvSpPr>
          <p:spPr bwMode="auto">
            <a:xfrm>
              <a:off x="1863" y="2500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41" name="Rectangle 422"/>
            <p:cNvSpPr>
              <a:spLocks noChangeArrowheads="1"/>
            </p:cNvSpPr>
            <p:nvPr/>
          </p:nvSpPr>
          <p:spPr bwMode="auto">
            <a:xfrm>
              <a:off x="2013" y="2500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42" name="Rectangle 423"/>
            <p:cNvSpPr>
              <a:spLocks noChangeArrowheads="1"/>
            </p:cNvSpPr>
            <p:nvPr/>
          </p:nvSpPr>
          <p:spPr bwMode="auto">
            <a:xfrm>
              <a:off x="1713" y="2615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43" name="Rectangle 424"/>
            <p:cNvSpPr>
              <a:spLocks noChangeArrowheads="1"/>
            </p:cNvSpPr>
            <p:nvPr/>
          </p:nvSpPr>
          <p:spPr bwMode="auto">
            <a:xfrm>
              <a:off x="1863" y="2615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44" name="Rectangle 425"/>
            <p:cNvSpPr>
              <a:spLocks noChangeArrowheads="1"/>
            </p:cNvSpPr>
            <p:nvPr/>
          </p:nvSpPr>
          <p:spPr bwMode="auto">
            <a:xfrm>
              <a:off x="2013" y="2615"/>
              <a:ext cx="126" cy="63"/>
            </a:xfrm>
            <a:prstGeom prst="rect">
              <a:avLst/>
            </a:prstGeom>
            <a:solidFill>
              <a:srgbClr val="D67B9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45" name="Rectangle 426"/>
            <p:cNvSpPr>
              <a:spLocks noChangeArrowheads="1"/>
            </p:cNvSpPr>
            <p:nvPr/>
          </p:nvSpPr>
          <p:spPr bwMode="auto">
            <a:xfrm>
              <a:off x="533" y="2221"/>
              <a:ext cx="85" cy="188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46" name="Rectangle 427"/>
            <p:cNvSpPr>
              <a:spLocks noChangeArrowheads="1"/>
            </p:cNvSpPr>
            <p:nvPr/>
          </p:nvSpPr>
          <p:spPr bwMode="auto">
            <a:xfrm>
              <a:off x="666" y="2221"/>
              <a:ext cx="85" cy="188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47" name="Rectangle 428"/>
            <p:cNvSpPr>
              <a:spLocks noChangeArrowheads="1"/>
            </p:cNvSpPr>
            <p:nvPr/>
          </p:nvSpPr>
          <p:spPr bwMode="auto">
            <a:xfrm>
              <a:off x="533" y="2470"/>
              <a:ext cx="85" cy="188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48" name="Rectangle 429"/>
            <p:cNvSpPr>
              <a:spLocks noChangeArrowheads="1"/>
            </p:cNvSpPr>
            <p:nvPr/>
          </p:nvSpPr>
          <p:spPr bwMode="auto">
            <a:xfrm>
              <a:off x="666" y="2470"/>
              <a:ext cx="85" cy="188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49" name="Rectangle 430"/>
            <p:cNvSpPr>
              <a:spLocks noChangeArrowheads="1"/>
            </p:cNvSpPr>
            <p:nvPr/>
          </p:nvSpPr>
          <p:spPr bwMode="auto">
            <a:xfrm>
              <a:off x="3625" y="2185"/>
              <a:ext cx="63" cy="149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50" name="Rectangle 431"/>
            <p:cNvSpPr>
              <a:spLocks noChangeArrowheads="1"/>
            </p:cNvSpPr>
            <p:nvPr/>
          </p:nvSpPr>
          <p:spPr bwMode="auto">
            <a:xfrm>
              <a:off x="3743" y="2185"/>
              <a:ext cx="63" cy="149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51" name="Rectangle 432"/>
            <p:cNvSpPr>
              <a:spLocks noChangeArrowheads="1"/>
            </p:cNvSpPr>
            <p:nvPr/>
          </p:nvSpPr>
          <p:spPr bwMode="auto">
            <a:xfrm>
              <a:off x="3862" y="2185"/>
              <a:ext cx="63" cy="149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52" name="Rectangle 433"/>
            <p:cNvSpPr>
              <a:spLocks noChangeArrowheads="1"/>
            </p:cNvSpPr>
            <p:nvPr/>
          </p:nvSpPr>
          <p:spPr bwMode="auto">
            <a:xfrm>
              <a:off x="3980" y="2185"/>
              <a:ext cx="63" cy="149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53" name="Rectangle 434"/>
            <p:cNvSpPr>
              <a:spLocks noChangeArrowheads="1"/>
            </p:cNvSpPr>
            <p:nvPr/>
          </p:nvSpPr>
          <p:spPr bwMode="auto">
            <a:xfrm>
              <a:off x="3625" y="2389"/>
              <a:ext cx="63" cy="148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54" name="Rectangle 435"/>
            <p:cNvSpPr>
              <a:spLocks noChangeArrowheads="1"/>
            </p:cNvSpPr>
            <p:nvPr/>
          </p:nvSpPr>
          <p:spPr bwMode="auto">
            <a:xfrm>
              <a:off x="3743" y="2389"/>
              <a:ext cx="63" cy="148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55" name="Rectangle 436"/>
            <p:cNvSpPr>
              <a:spLocks noChangeArrowheads="1"/>
            </p:cNvSpPr>
            <p:nvPr/>
          </p:nvSpPr>
          <p:spPr bwMode="auto">
            <a:xfrm>
              <a:off x="3862" y="2389"/>
              <a:ext cx="63" cy="148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56" name="Rectangle 437"/>
            <p:cNvSpPr>
              <a:spLocks noChangeArrowheads="1"/>
            </p:cNvSpPr>
            <p:nvPr/>
          </p:nvSpPr>
          <p:spPr bwMode="auto">
            <a:xfrm>
              <a:off x="3980" y="2389"/>
              <a:ext cx="63" cy="148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57" name="Rectangle 438"/>
            <p:cNvSpPr>
              <a:spLocks noChangeArrowheads="1"/>
            </p:cNvSpPr>
            <p:nvPr/>
          </p:nvSpPr>
          <p:spPr bwMode="auto">
            <a:xfrm>
              <a:off x="3625" y="2595"/>
              <a:ext cx="63" cy="148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58" name="Rectangle 439"/>
            <p:cNvSpPr>
              <a:spLocks noChangeArrowheads="1"/>
            </p:cNvSpPr>
            <p:nvPr/>
          </p:nvSpPr>
          <p:spPr bwMode="auto">
            <a:xfrm>
              <a:off x="3743" y="2595"/>
              <a:ext cx="63" cy="148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59" name="Rectangle 440"/>
            <p:cNvSpPr>
              <a:spLocks noChangeArrowheads="1"/>
            </p:cNvSpPr>
            <p:nvPr/>
          </p:nvSpPr>
          <p:spPr bwMode="auto">
            <a:xfrm>
              <a:off x="3862" y="2595"/>
              <a:ext cx="63" cy="148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60" name="Rectangle 441"/>
            <p:cNvSpPr>
              <a:spLocks noChangeArrowheads="1"/>
            </p:cNvSpPr>
            <p:nvPr/>
          </p:nvSpPr>
          <p:spPr bwMode="auto">
            <a:xfrm>
              <a:off x="3980" y="2595"/>
              <a:ext cx="63" cy="148"/>
            </a:xfrm>
            <a:prstGeom prst="rect">
              <a:avLst/>
            </a:prstGeom>
            <a:solidFill>
              <a:srgbClr val="85BDC9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61" name="Oval 442"/>
            <p:cNvSpPr>
              <a:spLocks noChangeArrowheads="1"/>
            </p:cNvSpPr>
            <p:nvPr/>
          </p:nvSpPr>
          <p:spPr bwMode="auto">
            <a:xfrm>
              <a:off x="4272" y="2188"/>
              <a:ext cx="155" cy="1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62" name="Oval 443"/>
            <p:cNvSpPr>
              <a:spLocks noChangeArrowheads="1"/>
            </p:cNvSpPr>
            <p:nvPr/>
          </p:nvSpPr>
          <p:spPr bwMode="auto">
            <a:xfrm>
              <a:off x="4498" y="2188"/>
              <a:ext cx="152" cy="1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63" name="Oval 444"/>
            <p:cNvSpPr>
              <a:spLocks noChangeArrowheads="1"/>
            </p:cNvSpPr>
            <p:nvPr/>
          </p:nvSpPr>
          <p:spPr bwMode="auto">
            <a:xfrm>
              <a:off x="4272" y="2406"/>
              <a:ext cx="155" cy="15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64" name="Oval 445"/>
            <p:cNvSpPr>
              <a:spLocks noChangeArrowheads="1"/>
            </p:cNvSpPr>
            <p:nvPr/>
          </p:nvSpPr>
          <p:spPr bwMode="auto">
            <a:xfrm>
              <a:off x="4498" y="2406"/>
              <a:ext cx="152" cy="15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65" name="Oval 446"/>
            <p:cNvSpPr>
              <a:spLocks noChangeArrowheads="1"/>
            </p:cNvSpPr>
            <p:nvPr/>
          </p:nvSpPr>
          <p:spPr bwMode="auto">
            <a:xfrm>
              <a:off x="4272" y="2625"/>
              <a:ext cx="155" cy="1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66" name="Oval 447"/>
            <p:cNvSpPr>
              <a:spLocks noChangeArrowheads="1"/>
            </p:cNvSpPr>
            <p:nvPr/>
          </p:nvSpPr>
          <p:spPr bwMode="auto">
            <a:xfrm>
              <a:off x="4498" y="2625"/>
              <a:ext cx="152" cy="1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grpSp>
        <p:nvGrpSpPr>
          <p:cNvPr id="246" name="fietsen"/>
          <p:cNvGrpSpPr>
            <a:grpSpLocks noChangeAspect="1"/>
          </p:cNvGrpSpPr>
          <p:nvPr userDrawn="1"/>
        </p:nvGrpSpPr>
        <p:grpSpPr>
          <a:xfrm>
            <a:off x="2566742" y="5345270"/>
            <a:ext cx="2179840" cy="635217"/>
            <a:chOff x="3563888" y="3068960"/>
            <a:chExt cx="1838261" cy="535678"/>
          </a:xfrm>
          <a:solidFill>
            <a:schemeClr val="tx2"/>
          </a:solidFill>
        </p:grpSpPr>
        <p:sp>
          <p:nvSpPr>
            <p:cNvPr id="247" name="Freeform 648"/>
            <p:cNvSpPr>
              <a:spLocks noChangeAspect="1" noEditPoints="1"/>
            </p:cNvSpPr>
            <p:nvPr/>
          </p:nvSpPr>
          <p:spPr bwMode="auto">
            <a:xfrm>
              <a:off x="4572000" y="3068960"/>
              <a:ext cx="830149" cy="535678"/>
            </a:xfrm>
            <a:custGeom>
              <a:avLst/>
              <a:gdLst/>
              <a:ahLst/>
              <a:cxnLst>
                <a:cxn ang="0">
                  <a:pos x="100" y="32"/>
                </a:cxn>
                <a:cxn ang="0">
                  <a:pos x="91" y="3"/>
                </a:cxn>
                <a:cxn ang="0">
                  <a:pos x="87" y="0"/>
                </a:cxn>
                <a:cxn ang="0">
                  <a:pos x="69" y="2"/>
                </a:cxn>
                <a:cxn ang="0">
                  <a:pos x="73" y="6"/>
                </a:cxn>
                <a:cxn ang="0">
                  <a:pos x="93" y="25"/>
                </a:cxn>
                <a:cxn ang="0">
                  <a:pos x="41" y="25"/>
                </a:cxn>
                <a:cxn ang="0">
                  <a:pos x="54" y="23"/>
                </a:cxn>
                <a:cxn ang="0">
                  <a:pos x="58" y="19"/>
                </a:cxn>
                <a:cxn ang="0">
                  <a:pos x="34" y="16"/>
                </a:cxn>
                <a:cxn ang="0">
                  <a:pos x="31" y="20"/>
                </a:cxn>
                <a:cxn ang="0">
                  <a:pos x="37" y="23"/>
                </a:cxn>
                <a:cxn ang="0">
                  <a:pos x="38" y="27"/>
                </a:cxn>
                <a:cxn ang="0">
                  <a:pos x="26" y="32"/>
                </a:cxn>
                <a:cxn ang="0">
                  <a:pos x="26" y="84"/>
                </a:cxn>
                <a:cxn ang="0">
                  <a:pos x="65" y="61"/>
                </a:cxn>
                <a:cxn ang="0">
                  <a:pos x="96" y="34"/>
                </a:cxn>
                <a:cxn ang="0">
                  <a:pos x="106" y="84"/>
                </a:cxn>
                <a:cxn ang="0">
                  <a:pos x="106" y="32"/>
                </a:cxn>
                <a:cxn ang="0">
                  <a:pos x="62" y="57"/>
                </a:cxn>
                <a:cxn ang="0">
                  <a:pos x="38" y="35"/>
                </a:cxn>
                <a:cxn ang="0">
                  <a:pos x="32" y="57"/>
                </a:cxn>
                <a:cxn ang="0">
                  <a:pos x="37" y="38"/>
                </a:cxn>
                <a:cxn ang="0">
                  <a:pos x="32" y="57"/>
                </a:cxn>
                <a:cxn ang="0">
                  <a:pos x="3" y="58"/>
                </a:cxn>
                <a:cxn ang="0">
                  <a:pos x="33" y="36"/>
                </a:cxn>
                <a:cxn ang="0">
                  <a:pos x="26" y="52"/>
                </a:cxn>
                <a:cxn ang="0">
                  <a:pos x="26" y="63"/>
                </a:cxn>
                <a:cxn ang="0">
                  <a:pos x="48" y="61"/>
                </a:cxn>
                <a:cxn ang="0">
                  <a:pos x="65" y="56"/>
                </a:cxn>
                <a:cxn ang="0">
                  <a:pos x="91" y="29"/>
                </a:cxn>
                <a:cxn ang="0">
                  <a:pos x="106" y="80"/>
                </a:cxn>
                <a:cxn ang="0">
                  <a:pos x="97" y="37"/>
                </a:cxn>
                <a:cxn ang="0">
                  <a:pos x="100" y="57"/>
                </a:cxn>
                <a:cxn ang="0">
                  <a:pos x="112" y="58"/>
                </a:cxn>
                <a:cxn ang="0">
                  <a:pos x="106" y="52"/>
                </a:cxn>
                <a:cxn ang="0">
                  <a:pos x="106" y="35"/>
                </a:cxn>
                <a:cxn ang="0">
                  <a:pos x="106" y="80"/>
                </a:cxn>
              </a:cxnLst>
              <a:rect l="0" t="0" r="r" b="b"/>
              <a:pathLst>
                <a:path w="132" h="84">
                  <a:moveTo>
                    <a:pt x="106" y="32"/>
                  </a:moveTo>
                  <a:cubicBezTo>
                    <a:pt x="104" y="32"/>
                    <a:pt x="102" y="32"/>
                    <a:pt x="100" y="32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1" y="3"/>
                    <a:pt x="91" y="3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89" y="0"/>
                    <a:pt x="87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0"/>
                    <a:pt x="69" y="1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9" y="4"/>
                    <a:pt x="71" y="6"/>
                    <a:pt x="73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6" y="23"/>
                    <a:pt x="58" y="22"/>
                    <a:pt x="58" y="2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17"/>
                    <a:pt x="56" y="16"/>
                    <a:pt x="5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2" y="16"/>
                    <a:pt x="31" y="17"/>
                    <a:pt x="31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2"/>
                    <a:pt x="32" y="23"/>
                    <a:pt x="34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2" y="32"/>
                    <a:pt x="29" y="32"/>
                    <a:pt x="26" y="32"/>
                  </a:cubicBezTo>
                  <a:cubicBezTo>
                    <a:pt x="11" y="32"/>
                    <a:pt x="0" y="43"/>
                    <a:pt x="0" y="58"/>
                  </a:cubicBezTo>
                  <a:cubicBezTo>
                    <a:pt x="0" y="72"/>
                    <a:pt x="11" y="84"/>
                    <a:pt x="26" y="84"/>
                  </a:cubicBezTo>
                  <a:cubicBezTo>
                    <a:pt x="39" y="84"/>
                    <a:pt x="50" y="73"/>
                    <a:pt x="52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87" y="38"/>
                    <a:pt x="80" y="47"/>
                    <a:pt x="80" y="58"/>
                  </a:cubicBezTo>
                  <a:cubicBezTo>
                    <a:pt x="80" y="72"/>
                    <a:pt x="92" y="84"/>
                    <a:pt x="106" y="84"/>
                  </a:cubicBezTo>
                  <a:cubicBezTo>
                    <a:pt x="121" y="84"/>
                    <a:pt x="132" y="72"/>
                    <a:pt x="132" y="58"/>
                  </a:cubicBezTo>
                  <a:cubicBezTo>
                    <a:pt x="132" y="43"/>
                    <a:pt x="121" y="32"/>
                    <a:pt x="106" y="32"/>
                  </a:cubicBezTo>
                  <a:close/>
                  <a:moveTo>
                    <a:pt x="40" y="30"/>
                  </a:moveTo>
                  <a:cubicBezTo>
                    <a:pt x="62" y="57"/>
                    <a:pt x="62" y="57"/>
                    <a:pt x="62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1" y="47"/>
                    <a:pt x="46" y="39"/>
                    <a:pt x="38" y="35"/>
                  </a:cubicBezTo>
                  <a:lnTo>
                    <a:pt x="40" y="30"/>
                  </a:lnTo>
                  <a:close/>
                  <a:moveTo>
                    <a:pt x="32" y="57"/>
                  </a:moveTo>
                  <a:cubicBezTo>
                    <a:pt x="31" y="56"/>
                    <a:pt x="31" y="54"/>
                    <a:pt x="30" y="53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43" y="42"/>
                    <a:pt x="48" y="49"/>
                    <a:pt x="48" y="57"/>
                  </a:cubicBezTo>
                  <a:lnTo>
                    <a:pt x="32" y="57"/>
                  </a:lnTo>
                  <a:close/>
                  <a:moveTo>
                    <a:pt x="26" y="80"/>
                  </a:moveTo>
                  <a:cubicBezTo>
                    <a:pt x="13" y="80"/>
                    <a:pt x="3" y="70"/>
                    <a:pt x="3" y="58"/>
                  </a:cubicBezTo>
                  <a:cubicBezTo>
                    <a:pt x="3" y="45"/>
                    <a:pt x="13" y="35"/>
                    <a:pt x="26" y="35"/>
                  </a:cubicBezTo>
                  <a:cubicBezTo>
                    <a:pt x="28" y="35"/>
                    <a:pt x="31" y="36"/>
                    <a:pt x="33" y="36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2" y="52"/>
                    <a:pt x="20" y="54"/>
                    <a:pt x="20" y="58"/>
                  </a:cubicBezTo>
                  <a:cubicBezTo>
                    <a:pt x="20" y="61"/>
                    <a:pt x="22" y="63"/>
                    <a:pt x="26" y="63"/>
                  </a:cubicBezTo>
                  <a:cubicBezTo>
                    <a:pt x="28" y="63"/>
                    <a:pt x="30" y="62"/>
                    <a:pt x="31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6" y="72"/>
                    <a:pt x="37" y="80"/>
                    <a:pt x="26" y="80"/>
                  </a:cubicBezTo>
                  <a:close/>
                  <a:moveTo>
                    <a:pt x="65" y="56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91" y="29"/>
                    <a:pt x="91" y="29"/>
                    <a:pt x="91" y="29"/>
                  </a:cubicBezTo>
                  <a:lnTo>
                    <a:pt x="65" y="56"/>
                  </a:lnTo>
                  <a:close/>
                  <a:moveTo>
                    <a:pt x="106" y="80"/>
                  </a:moveTo>
                  <a:cubicBezTo>
                    <a:pt x="94" y="80"/>
                    <a:pt x="84" y="70"/>
                    <a:pt x="84" y="58"/>
                  </a:cubicBezTo>
                  <a:cubicBezTo>
                    <a:pt x="84" y="48"/>
                    <a:pt x="90" y="40"/>
                    <a:pt x="97" y="3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1" y="54"/>
                    <a:pt x="100" y="56"/>
                    <a:pt x="100" y="57"/>
                  </a:cubicBezTo>
                  <a:cubicBezTo>
                    <a:pt x="100" y="61"/>
                    <a:pt x="103" y="63"/>
                    <a:pt x="106" y="63"/>
                  </a:cubicBezTo>
                  <a:cubicBezTo>
                    <a:pt x="110" y="63"/>
                    <a:pt x="112" y="61"/>
                    <a:pt x="112" y="58"/>
                  </a:cubicBezTo>
                  <a:cubicBezTo>
                    <a:pt x="113" y="54"/>
                    <a:pt x="110" y="52"/>
                    <a:pt x="107" y="52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3" y="35"/>
                    <a:pt x="105" y="35"/>
                    <a:pt x="106" y="35"/>
                  </a:cubicBezTo>
                  <a:cubicBezTo>
                    <a:pt x="119" y="35"/>
                    <a:pt x="129" y="45"/>
                    <a:pt x="129" y="58"/>
                  </a:cubicBezTo>
                  <a:cubicBezTo>
                    <a:pt x="129" y="70"/>
                    <a:pt x="119" y="80"/>
                    <a:pt x="106" y="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8" name="Freeform 648"/>
            <p:cNvSpPr>
              <a:spLocks noChangeAspect="1" noEditPoints="1"/>
            </p:cNvSpPr>
            <p:nvPr/>
          </p:nvSpPr>
          <p:spPr bwMode="auto">
            <a:xfrm>
              <a:off x="4067944" y="3068960"/>
              <a:ext cx="830149" cy="535678"/>
            </a:xfrm>
            <a:custGeom>
              <a:avLst/>
              <a:gdLst/>
              <a:ahLst/>
              <a:cxnLst>
                <a:cxn ang="0">
                  <a:pos x="100" y="32"/>
                </a:cxn>
                <a:cxn ang="0">
                  <a:pos x="91" y="3"/>
                </a:cxn>
                <a:cxn ang="0">
                  <a:pos x="87" y="0"/>
                </a:cxn>
                <a:cxn ang="0">
                  <a:pos x="69" y="2"/>
                </a:cxn>
                <a:cxn ang="0">
                  <a:pos x="73" y="6"/>
                </a:cxn>
                <a:cxn ang="0">
                  <a:pos x="93" y="25"/>
                </a:cxn>
                <a:cxn ang="0">
                  <a:pos x="41" y="25"/>
                </a:cxn>
                <a:cxn ang="0">
                  <a:pos x="54" y="23"/>
                </a:cxn>
                <a:cxn ang="0">
                  <a:pos x="58" y="19"/>
                </a:cxn>
                <a:cxn ang="0">
                  <a:pos x="34" y="16"/>
                </a:cxn>
                <a:cxn ang="0">
                  <a:pos x="31" y="20"/>
                </a:cxn>
                <a:cxn ang="0">
                  <a:pos x="37" y="23"/>
                </a:cxn>
                <a:cxn ang="0">
                  <a:pos x="38" y="27"/>
                </a:cxn>
                <a:cxn ang="0">
                  <a:pos x="26" y="32"/>
                </a:cxn>
                <a:cxn ang="0">
                  <a:pos x="26" y="84"/>
                </a:cxn>
                <a:cxn ang="0">
                  <a:pos x="65" y="61"/>
                </a:cxn>
                <a:cxn ang="0">
                  <a:pos x="96" y="34"/>
                </a:cxn>
                <a:cxn ang="0">
                  <a:pos x="106" y="84"/>
                </a:cxn>
                <a:cxn ang="0">
                  <a:pos x="106" y="32"/>
                </a:cxn>
                <a:cxn ang="0">
                  <a:pos x="62" y="57"/>
                </a:cxn>
                <a:cxn ang="0">
                  <a:pos x="38" y="35"/>
                </a:cxn>
                <a:cxn ang="0">
                  <a:pos x="32" y="57"/>
                </a:cxn>
                <a:cxn ang="0">
                  <a:pos x="37" y="38"/>
                </a:cxn>
                <a:cxn ang="0">
                  <a:pos x="32" y="57"/>
                </a:cxn>
                <a:cxn ang="0">
                  <a:pos x="3" y="58"/>
                </a:cxn>
                <a:cxn ang="0">
                  <a:pos x="33" y="36"/>
                </a:cxn>
                <a:cxn ang="0">
                  <a:pos x="26" y="52"/>
                </a:cxn>
                <a:cxn ang="0">
                  <a:pos x="26" y="63"/>
                </a:cxn>
                <a:cxn ang="0">
                  <a:pos x="48" y="61"/>
                </a:cxn>
                <a:cxn ang="0">
                  <a:pos x="65" y="56"/>
                </a:cxn>
                <a:cxn ang="0">
                  <a:pos x="91" y="29"/>
                </a:cxn>
                <a:cxn ang="0">
                  <a:pos x="106" y="80"/>
                </a:cxn>
                <a:cxn ang="0">
                  <a:pos x="97" y="37"/>
                </a:cxn>
                <a:cxn ang="0">
                  <a:pos x="100" y="57"/>
                </a:cxn>
                <a:cxn ang="0">
                  <a:pos x="112" y="58"/>
                </a:cxn>
                <a:cxn ang="0">
                  <a:pos x="106" y="52"/>
                </a:cxn>
                <a:cxn ang="0">
                  <a:pos x="106" y="35"/>
                </a:cxn>
                <a:cxn ang="0">
                  <a:pos x="106" y="80"/>
                </a:cxn>
              </a:cxnLst>
              <a:rect l="0" t="0" r="r" b="b"/>
              <a:pathLst>
                <a:path w="132" h="84">
                  <a:moveTo>
                    <a:pt x="106" y="32"/>
                  </a:moveTo>
                  <a:cubicBezTo>
                    <a:pt x="104" y="32"/>
                    <a:pt x="102" y="32"/>
                    <a:pt x="100" y="32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1" y="3"/>
                    <a:pt x="91" y="3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89" y="0"/>
                    <a:pt x="87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0"/>
                    <a:pt x="69" y="1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9" y="4"/>
                    <a:pt x="71" y="6"/>
                    <a:pt x="73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6" y="23"/>
                    <a:pt x="58" y="22"/>
                    <a:pt x="58" y="2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17"/>
                    <a:pt x="56" y="16"/>
                    <a:pt x="5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2" y="16"/>
                    <a:pt x="31" y="17"/>
                    <a:pt x="31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2"/>
                    <a:pt x="32" y="23"/>
                    <a:pt x="34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2" y="32"/>
                    <a:pt x="29" y="32"/>
                    <a:pt x="26" y="32"/>
                  </a:cubicBezTo>
                  <a:cubicBezTo>
                    <a:pt x="11" y="32"/>
                    <a:pt x="0" y="43"/>
                    <a:pt x="0" y="58"/>
                  </a:cubicBezTo>
                  <a:cubicBezTo>
                    <a:pt x="0" y="72"/>
                    <a:pt x="11" y="84"/>
                    <a:pt x="26" y="84"/>
                  </a:cubicBezTo>
                  <a:cubicBezTo>
                    <a:pt x="39" y="84"/>
                    <a:pt x="50" y="73"/>
                    <a:pt x="52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87" y="38"/>
                    <a:pt x="80" y="47"/>
                    <a:pt x="80" y="58"/>
                  </a:cubicBezTo>
                  <a:cubicBezTo>
                    <a:pt x="80" y="72"/>
                    <a:pt x="92" y="84"/>
                    <a:pt x="106" y="84"/>
                  </a:cubicBezTo>
                  <a:cubicBezTo>
                    <a:pt x="121" y="84"/>
                    <a:pt x="132" y="72"/>
                    <a:pt x="132" y="58"/>
                  </a:cubicBezTo>
                  <a:cubicBezTo>
                    <a:pt x="132" y="43"/>
                    <a:pt x="121" y="32"/>
                    <a:pt x="106" y="32"/>
                  </a:cubicBezTo>
                  <a:close/>
                  <a:moveTo>
                    <a:pt x="40" y="30"/>
                  </a:moveTo>
                  <a:cubicBezTo>
                    <a:pt x="62" y="57"/>
                    <a:pt x="62" y="57"/>
                    <a:pt x="62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1" y="47"/>
                    <a:pt x="46" y="39"/>
                    <a:pt x="38" y="35"/>
                  </a:cubicBezTo>
                  <a:lnTo>
                    <a:pt x="40" y="30"/>
                  </a:lnTo>
                  <a:close/>
                  <a:moveTo>
                    <a:pt x="32" y="57"/>
                  </a:moveTo>
                  <a:cubicBezTo>
                    <a:pt x="31" y="56"/>
                    <a:pt x="31" y="54"/>
                    <a:pt x="30" y="53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43" y="42"/>
                    <a:pt x="48" y="49"/>
                    <a:pt x="48" y="57"/>
                  </a:cubicBezTo>
                  <a:lnTo>
                    <a:pt x="32" y="57"/>
                  </a:lnTo>
                  <a:close/>
                  <a:moveTo>
                    <a:pt x="26" y="80"/>
                  </a:moveTo>
                  <a:cubicBezTo>
                    <a:pt x="13" y="80"/>
                    <a:pt x="3" y="70"/>
                    <a:pt x="3" y="58"/>
                  </a:cubicBezTo>
                  <a:cubicBezTo>
                    <a:pt x="3" y="45"/>
                    <a:pt x="13" y="35"/>
                    <a:pt x="26" y="35"/>
                  </a:cubicBezTo>
                  <a:cubicBezTo>
                    <a:pt x="28" y="35"/>
                    <a:pt x="31" y="36"/>
                    <a:pt x="33" y="36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2" y="52"/>
                    <a:pt x="20" y="54"/>
                    <a:pt x="20" y="58"/>
                  </a:cubicBezTo>
                  <a:cubicBezTo>
                    <a:pt x="20" y="61"/>
                    <a:pt x="22" y="63"/>
                    <a:pt x="26" y="63"/>
                  </a:cubicBezTo>
                  <a:cubicBezTo>
                    <a:pt x="28" y="63"/>
                    <a:pt x="30" y="62"/>
                    <a:pt x="31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6" y="72"/>
                    <a:pt x="37" y="80"/>
                    <a:pt x="26" y="80"/>
                  </a:cubicBezTo>
                  <a:close/>
                  <a:moveTo>
                    <a:pt x="65" y="56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91" y="29"/>
                    <a:pt x="91" y="29"/>
                    <a:pt x="91" y="29"/>
                  </a:cubicBezTo>
                  <a:lnTo>
                    <a:pt x="65" y="56"/>
                  </a:lnTo>
                  <a:close/>
                  <a:moveTo>
                    <a:pt x="106" y="80"/>
                  </a:moveTo>
                  <a:cubicBezTo>
                    <a:pt x="94" y="80"/>
                    <a:pt x="84" y="70"/>
                    <a:pt x="84" y="58"/>
                  </a:cubicBezTo>
                  <a:cubicBezTo>
                    <a:pt x="84" y="48"/>
                    <a:pt x="90" y="40"/>
                    <a:pt x="97" y="3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1" y="54"/>
                    <a:pt x="100" y="56"/>
                    <a:pt x="100" y="57"/>
                  </a:cubicBezTo>
                  <a:cubicBezTo>
                    <a:pt x="100" y="61"/>
                    <a:pt x="103" y="63"/>
                    <a:pt x="106" y="63"/>
                  </a:cubicBezTo>
                  <a:cubicBezTo>
                    <a:pt x="110" y="63"/>
                    <a:pt x="112" y="61"/>
                    <a:pt x="112" y="58"/>
                  </a:cubicBezTo>
                  <a:cubicBezTo>
                    <a:pt x="113" y="54"/>
                    <a:pt x="110" y="52"/>
                    <a:pt x="107" y="52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3" y="35"/>
                    <a:pt x="105" y="35"/>
                    <a:pt x="106" y="35"/>
                  </a:cubicBezTo>
                  <a:cubicBezTo>
                    <a:pt x="119" y="35"/>
                    <a:pt x="129" y="45"/>
                    <a:pt x="129" y="58"/>
                  </a:cubicBezTo>
                  <a:cubicBezTo>
                    <a:pt x="129" y="70"/>
                    <a:pt x="119" y="80"/>
                    <a:pt x="106" y="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9" name="Freeform 648"/>
            <p:cNvSpPr>
              <a:spLocks noChangeAspect="1" noEditPoints="1"/>
            </p:cNvSpPr>
            <p:nvPr/>
          </p:nvSpPr>
          <p:spPr bwMode="auto">
            <a:xfrm>
              <a:off x="3563888" y="3068960"/>
              <a:ext cx="830149" cy="535678"/>
            </a:xfrm>
            <a:custGeom>
              <a:avLst/>
              <a:gdLst/>
              <a:ahLst/>
              <a:cxnLst>
                <a:cxn ang="0">
                  <a:pos x="100" y="32"/>
                </a:cxn>
                <a:cxn ang="0">
                  <a:pos x="91" y="3"/>
                </a:cxn>
                <a:cxn ang="0">
                  <a:pos x="87" y="0"/>
                </a:cxn>
                <a:cxn ang="0">
                  <a:pos x="69" y="2"/>
                </a:cxn>
                <a:cxn ang="0">
                  <a:pos x="73" y="6"/>
                </a:cxn>
                <a:cxn ang="0">
                  <a:pos x="93" y="25"/>
                </a:cxn>
                <a:cxn ang="0">
                  <a:pos x="41" y="25"/>
                </a:cxn>
                <a:cxn ang="0">
                  <a:pos x="54" y="23"/>
                </a:cxn>
                <a:cxn ang="0">
                  <a:pos x="58" y="19"/>
                </a:cxn>
                <a:cxn ang="0">
                  <a:pos x="34" y="16"/>
                </a:cxn>
                <a:cxn ang="0">
                  <a:pos x="31" y="20"/>
                </a:cxn>
                <a:cxn ang="0">
                  <a:pos x="37" y="23"/>
                </a:cxn>
                <a:cxn ang="0">
                  <a:pos x="38" y="27"/>
                </a:cxn>
                <a:cxn ang="0">
                  <a:pos x="26" y="32"/>
                </a:cxn>
                <a:cxn ang="0">
                  <a:pos x="26" y="84"/>
                </a:cxn>
                <a:cxn ang="0">
                  <a:pos x="65" y="61"/>
                </a:cxn>
                <a:cxn ang="0">
                  <a:pos x="96" y="34"/>
                </a:cxn>
                <a:cxn ang="0">
                  <a:pos x="106" y="84"/>
                </a:cxn>
                <a:cxn ang="0">
                  <a:pos x="106" y="32"/>
                </a:cxn>
                <a:cxn ang="0">
                  <a:pos x="62" y="57"/>
                </a:cxn>
                <a:cxn ang="0">
                  <a:pos x="38" y="35"/>
                </a:cxn>
                <a:cxn ang="0">
                  <a:pos x="32" y="57"/>
                </a:cxn>
                <a:cxn ang="0">
                  <a:pos x="37" y="38"/>
                </a:cxn>
                <a:cxn ang="0">
                  <a:pos x="32" y="57"/>
                </a:cxn>
                <a:cxn ang="0">
                  <a:pos x="3" y="58"/>
                </a:cxn>
                <a:cxn ang="0">
                  <a:pos x="33" y="36"/>
                </a:cxn>
                <a:cxn ang="0">
                  <a:pos x="26" y="52"/>
                </a:cxn>
                <a:cxn ang="0">
                  <a:pos x="26" y="63"/>
                </a:cxn>
                <a:cxn ang="0">
                  <a:pos x="48" y="61"/>
                </a:cxn>
                <a:cxn ang="0">
                  <a:pos x="65" y="56"/>
                </a:cxn>
                <a:cxn ang="0">
                  <a:pos x="91" y="29"/>
                </a:cxn>
                <a:cxn ang="0">
                  <a:pos x="106" y="80"/>
                </a:cxn>
                <a:cxn ang="0">
                  <a:pos x="97" y="37"/>
                </a:cxn>
                <a:cxn ang="0">
                  <a:pos x="100" y="57"/>
                </a:cxn>
                <a:cxn ang="0">
                  <a:pos x="112" y="58"/>
                </a:cxn>
                <a:cxn ang="0">
                  <a:pos x="106" y="52"/>
                </a:cxn>
                <a:cxn ang="0">
                  <a:pos x="106" y="35"/>
                </a:cxn>
                <a:cxn ang="0">
                  <a:pos x="106" y="80"/>
                </a:cxn>
              </a:cxnLst>
              <a:rect l="0" t="0" r="r" b="b"/>
              <a:pathLst>
                <a:path w="132" h="84">
                  <a:moveTo>
                    <a:pt x="106" y="32"/>
                  </a:moveTo>
                  <a:cubicBezTo>
                    <a:pt x="104" y="32"/>
                    <a:pt x="102" y="32"/>
                    <a:pt x="100" y="32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1" y="3"/>
                    <a:pt x="91" y="3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89" y="0"/>
                    <a:pt x="87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0"/>
                    <a:pt x="69" y="1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9" y="4"/>
                    <a:pt x="71" y="6"/>
                    <a:pt x="73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6" y="23"/>
                    <a:pt x="58" y="22"/>
                    <a:pt x="58" y="2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17"/>
                    <a:pt x="56" y="16"/>
                    <a:pt x="5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2" y="16"/>
                    <a:pt x="31" y="17"/>
                    <a:pt x="31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2"/>
                    <a:pt x="32" y="23"/>
                    <a:pt x="34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2" y="32"/>
                    <a:pt x="29" y="32"/>
                    <a:pt x="26" y="32"/>
                  </a:cubicBezTo>
                  <a:cubicBezTo>
                    <a:pt x="11" y="32"/>
                    <a:pt x="0" y="43"/>
                    <a:pt x="0" y="58"/>
                  </a:cubicBezTo>
                  <a:cubicBezTo>
                    <a:pt x="0" y="72"/>
                    <a:pt x="11" y="84"/>
                    <a:pt x="26" y="84"/>
                  </a:cubicBezTo>
                  <a:cubicBezTo>
                    <a:pt x="39" y="84"/>
                    <a:pt x="50" y="73"/>
                    <a:pt x="52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87" y="38"/>
                    <a:pt x="80" y="47"/>
                    <a:pt x="80" y="58"/>
                  </a:cubicBezTo>
                  <a:cubicBezTo>
                    <a:pt x="80" y="72"/>
                    <a:pt x="92" y="84"/>
                    <a:pt x="106" y="84"/>
                  </a:cubicBezTo>
                  <a:cubicBezTo>
                    <a:pt x="121" y="84"/>
                    <a:pt x="132" y="72"/>
                    <a:pt x="132" y="58"/>
                  </a:cubicBezTo>
                  <a:cubicBezTo>
                    <a:pt x="132" y="43"/>
                    <a:pt x="121" y="32"/>
                    <a:pt x="106" y="32"/>
                  </a:cubicBezTo>
                  <a:close/>
                  <a:moveTo>
                    <a:pt x="40" y="30"/>
                  </a:moveTo>
                  <a:cubicBezTo>
                    <a:pt x="62" y="57"/>
                    <a:pt x="62" y="57"/>
                    <a:pt x="62" y="57"/>
                  </a:cubicBezTo>
                  <a:cubicBezTo>
                    <a:pt x="52" y="57"/>
                    <a:pt x="52" y="57"/>
                    <a:pt x="52" y="57"/>
                  </a:cubicBezTo>
                  <a:cubicBezTo>
                    <a:pt x="51" y="47"/>
                    <a:pt x="46" y="39"/>
                    <a:pt x="38" y="35"/>
                  </a:cubicBezTo>
                  <a:lnTo>
                    <a:pt x="40" y="30"/>
                  </a:lnTo>
                  <a:close/>
                  <a:moveTo>
                    <a:pt x="32" y="57"/>
                  </a:moveTo>
                  <a:cubicBezTo>
                    <a:pt x="31" y="56"/>
                    <a:pt x="31" y="54"/>
                    <a:pt x="30" y="53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43" y="42"/>
                    <a:pt x="48" y="49"/>
                    <a:pt x="48" y="57"/>
                  </a:cubicBezTo>
                  <a:lnTo>
                    <a:pt x="32" y="57"/>
                  </a:lnTo>
                  <a:close/>
                  <a:moveTo>
                    <a:pt x="26" y="80"/>
                  </a:moveTo>
                  <a:cubicBezTo>
                    <a:pt x="13" y="80"/>
                    <a:pt x="3" y="70"/>
                    <a:pt x="3" y="58"/>
                  </a:cubicBezTo>
                  <a:cubicBezTo>
                    <a:pt x="3" y="45"/>
                    <a:pt x="13" y="35"/>
                    <a:pt x="26" y="35"/>
                  </a:cubicBezTo>
                  <a:cubicBezTo>
                    <a:pt x="28" y="35"/>
                    <a:pt x="31" y="36"/>
                    <a:pt x="33" y="36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2" y="52"/>
                    <a:pt x="20" y="54"/>
                    <a:pt x="20" y="58"/>
                  </a:cubicBezTo>
                  <a:cubicBezTo>
                    <a:pt x="20" y="61"/>
                    <a:pt x="22" y="63"/>
                    <a:pt x="26" y="63"/>
                  </a:cubicBezTo>
                  <a:cubicBezTo>
                    <a:pt x="28" y="63"/>
                    <a:pt x="30" y="62"/>
                    <a:pt x="31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6" y="72"/>
                    <a:pt x="37" y="80"/>
                    <a:pt x="26" y="80"/>
                  </a:cubicBezTo>
                  <a:close/>
                  <a:moveTo>
                    <a:pt x="65" y="56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91" y="29"/>
                    <a:pt x="91" y="29"/>
                    <a:pt x="91" y="29"/>
                  </a:cubicBezTo>
                  <a:lnTo>
                    <a:pt x="65" y="56"/>
                  </a:lnTo>
                  <a:close/>
                  <a:moveTo>
                    <a:pt x="106" y="80"/>
                  </a:moveTo>
                  <a:cubicBezTo>
                    <a:pt x="94" y="80"/>
                    <a:pt x="84" y="70"/>
                    <a:pt x="84" y="58"/>
                  </a:cubicBezTo>
                  <a:cubicBezTo>
                    <a:pt x="84" y="48"/>
                    <a:pt x="90" y="40"/>
                    <a:pt x="97" y="3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1" y="54"/>
                    <a:pt x="100" y="56"/>
                    <a:pt x="100" y="57"/>
                  </a:cubicBezTo>
                  <a:cubicBezTo>
                    <a:pt x="100" y="61"/>
                    <a:pt x="103" y="63"/>
                    <a:pt x="106" y="63"/>
                  </a:cubicBezTo>
                  <a:cubicBezTo>
                    <a:pt x="110" y="63"/>
                    <a:pt x="112" y="61"/>
                    <a:pt x="112" y="58"/>
                  </a:cubicBezTo>
                  <a:cubicBezTo>
                    <a:pt x="113" y="54"/>
                    <a:pt x="110" y="52"/>
                    <a:pt x="107" y="52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3" y="35"/>
                    <a:pt x="105" y="35"/>
                    <a:pt x="106" y="35"/>
                  </a:cubicBezTo>
                  <a:cubicBezTo>
                    <a:pt x="119" y="35"/>
                    <a:pt x="129" y="45"/>
                    <a:pt x="129" y="58"/>
                  </a:cubicBezTo>
                  <a:cubicBezTo>
                    <a:pt x="129" y="70"/>
                    <a:pt x="119" y="80"/>
                    <a:pt x="106" y="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4" name="t logo"/>
          <p:cNvSpPr txBox="1"/>
          <p:nvPr userDrawn="1"/>
        </p:nvSpPr>
        <p:spPr>
          <a:xfrm>
            <a:off x="1255854" y="987425"/>
            <a:ext cx="11160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6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Vereniging van</a:t>
            </a:r>
          </a:p>
          <a:p>
            <a:pPr algn="l"/>
            <a:r>
              <a:rPr lang="nl-NL" sz="6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Nederlandse Gemeenten</a:t>
            </a:r>
          </a:p>
        </p:txBody>
      </p:sp>
      <p:grpSp>
        <p:nvGrpSpPr>
          <p:cNvPr id="5" name="logo vng"/>
          <p:cNvGrpSpPr>
            <a:grpSpLocks noChangeAspect="1"/>
          </p:cNvGrpSpPr>
          <p:nvPr userDrawn="1"/>
        </p:nvGrpSpPr>
        <p:grpSpPr bwMode="auto">
          <a:xfrm>
            <a:off x="1054100" y="609601"/>
            <a:ext cx="736600" cy="385763"/>
            <a:chOff x="664" y="384"/>
            <a:chExt cx="464" cy="243"/>
          </a:xfrm>
        </p:grpSpPr>
        <p:sp>
          <p:nvSpPr>
            <p:cNvPr id="254" name="Freeform 5"/>
            <p:cNvSpPr>
              <a:spLocks/>
            </p:cNvSpPr>
            <p:nvPr userDrawn="1"/>
          </p:nvSpPr>
          <p:spPr bwMode="auto">
            <a:xfrm>
              <a:off x="748" y="465"/>
              <a:ext cx="98" cy="84"/>
            </a:xfrm>
            <a:custGeom>
              <a:avLst/>
              <a:gdLst>
                <a:gd name="T0" fmla="*/ 0 w 98"/>
                <a:gd name="T1" fmla="*/ 0 h 84"/>
                <a:gd name="T2" fmla="*/ 36 w 98"/>
                <a:gd name="T3" fmla="*/ 0 h 84"/>
                <a:gd name="T4" fmla="*/ 51 w 98"/>
                <a:gd name="T5" fmla="*/ 51 h 84"/>
                <a:gd name="T6" fmla="*/ 51 w 98"/>
                <a:gd name="T7" fmla="*/ 51 h 84"/>
                <a:gd name="T8" fmla="*/ 66 w 98"/>
                <a:gd name="T9" fmla="*/ 0 h 84"/>
                <a:gd name="T10" fmla="*/ 98 w 98"/>
                <a:gd name="T11" fmla="*/ 0 h 84"/>
                <a:gd name="T12" fmla="*/ 69 w 98"/>
                <a:gd name="T13" fmla="*/ 84 h 84"/>
                <a:gd name="T14" fmla="*/ 30 w 98"/>
                <a:gd name="T15" fmla="*/ 84 h 84"/>
                <a:gd name="T16" fmla="*/ 0 w 98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84">
                  <a:moveTo>
                    <a:pt x="0" y="0"/>
                  </a:moveTo>
                  <a:lnTo>
                    <a:pt x="36" y="0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66" y="0"/>
                  </a:lnTo>
                  <a:lnTo>
                    <a:pt x="98" y="0"/>
                  </a:lnTo>
                  <a:lnTo>
                    <a:pt x="69" y="84"/>
                  </a:lnTo>
                  <a:lnTo>
                    <a:pt x="3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676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5" name="Freeform 6"/>
            <p:cNvSpPr>
              <a:spLocks/>
            </p:cNvSpPr>
            <p:nvPr userDrawn="1"/>
          </p:nvSpPr>
          <p:spPr bwMode="auto">
            <a:xfrm>
              <a:off x="849" y="465"/>
              <a:ext cx="93" cy="84"/>
            </a:xfrm>
            <a:custGeom>
              <a:avLst/>
              <a:gdLst>
                <a:gd name="T0" fmla="*/ 0 w 93"/>
                <a:gd name="T1" fmla="*/ 0 h 84"/>
                <a:gd name="T2" fmla="*/ 48 w 93"/>
                <a:gd name="T3" fmla="*/ 0 h 84"/>
                <a:gd name="T4" fmla="*/ 63 w 93"/>
                <a:gd name="T5" fmla="*/ 60 h 84"/>
                <a:gd name="T6" fmla="*/ 66 w 93"/>
                <a:gd name="T7" fmla="*/ 60 h 84"/>
                <a:gd name="T8" fmla="*/ 66 w 93"/>
                <a:gd name="T9" fmla="*/ 0 h 84"/>
                <a:gd name="T10" fmla="*/ 93 w 93"/>
                <a:gd name="T11" fmla="*/ 0 h 84"/>
                <a:gd name="T12" fmla="*/ 93 w 93"/>
                <a:gd name="T13" fmla="*/ 84 h 84"/>
                <a:gd name="T14" fmla="*/ 45 w 93"/>
                <a:gd name="T15" fmla="*/ 84 h 84"/>
                <a:gd name="T16" fmla="*/ 30 w 93"/>
                <a:gd name="T17" fmla="*/ 24 h 84"/>
                <a:gd name="T18" fmla="*/ 30 w 93"/>
                <a:gd name="T19" fmla="*/ 24 h 84"/>
                <a:gd name="T20" fmla="*/ 30 w 93"/>
                <a:gd name="T21" fmla="*/ 84 h 84"/>
                <a:gd name="T22" fmla="*/ 0 w 93"/>
                <a:gd name="T23" fmla="*/ 84 h 84"/>
                <a:gd name="T24" fmla="*/ 0 w 93"/>
                <a:gd name="T2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4">
                  <a:moveTo>
                    <a:pt x="0" y="0"/>
                  </a:moveTo>
                  <a:lnTo>
                    <a:pt x="48" y="0"/>
                  </a:lnTo>
                  <a:lnTo>
                    <a:pt x="63" y="60"/>
                  </a:lnTo>
                  <a:lnTo>
                    <a:pt x="66" y="60"/>
                  </a:lnTo>
                  <a:lnTo>
                    <a:pt x="66" y="0"/>
                  </a:lnTo>
                  <a:lnTo>
                    <a:pt x="93" y="0"/>
                  </a:lnTo>
                  <a:lnTo>
                    <a:pt x="93" y="84"/>
                  </a:lnTo>
                  <a:lnTo>
                    <a:pt x="45" y="8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84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676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16" name="Freeform 7"/>
            <p:cNvSpPr>
              <a:spLocks/>
            </p:cNvSpPr>
            <p:nvPr userDrawn="1"/>
          </p:nvSpPr>
          <p:spPr bwMode="auto">
            <a:xfrm>
              <a:off x="948" y="465"/>
              <a:ext cx="84" cy="87"/>
            </a:xfrm>
            <a:custGeom>
              <a:avLst/>
              <a:gdLst>
                <a:gd name="T0" fmla="*/ 28 w 28"/>
                <a:gd name="T1" fmla="*/ 27 h 29"/>
                <a:gd name="T2" fmla="*/ 17 w 28"/>
                <a:gd name="T3" fmla="*/ 29 h 29"/>
                <a:gd name="T4" fmla="*/ 0 w 28"/>
                <a:gd name="T5" fmla="*/ 14 h 29"/>
                <a:gd name="T6" fmla="*/ 17 w 28"/>
                <a:gd name="T7" fmla="*/ 0 h 29"/>
                <a:gd name="T8" fmla="*/ 27 w 28"/>
                <a:gd name="T9" fmla="*/ 1 h 29"/>
                <a:gd name="T10" fmla="*/ 27 w 28"/>
                <a:gd name="T11" fmla="*/ 8 h 29"/>
                <a:gd name="T12" fmla="*/ 20 w 28"/>
                <a:gd name="T13" fmla="*/ 7 h 29"/>
                <a:gd name="T14" fmla="*/ 11 w 28"/>
                <a:gd name="T15" fmla="*/ 14 h 29"/>
                <a:gd name="T16" fmla="*/ 17 w 28"/>
                <a:gd name="T17" fmla="*/ 22 h 29"/>
                <a:gd name="T18" fmla="*/ 19 w 28"/>
                <a:gd name="T19" fmla="*/ 21 h 29"/>
                <a:gd name="T20" fmla="*/ 19 w 28"/>
                <a:gd name="T21" fmla="*/ 14 h 29"/>
                <a:gd name="T22" fmla="*/ 28 w 28"/>
                <a:gd name="T23" fmla="*/ 14 h 29"/>
                <a:gd name="T24" fmla="*/ 28 w 28"/>
                <a:gd name="T25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9">
                  <a:moveTo>
                    <a:pt x="28" y="27"/>
                  </a:moveTo>
                  <a:cubicBezTo>
                    <a:pt x="25" y="28"/>
                    <a:pt x="21" y="29"/>
                    <a:pt x="17" y="29"/>
                  </a:cubicBezTo>
                  <a:cubicBezTo>
                    <a:pt x="8" y="29"/>
                    <a:pt x="0" y="24"/>
                    <a:pt x="0" y="14"/>
                  </a:cubicBezTo>
                  <a:cubicBezTo>
                    <a:pt x="0" y="4"/>
                    <a:pt x="8" y="0"/>
                    <a:pt x="17" y="0"/>
                  </a:cubicBezTo>
                  <a:cubicBezTo>
                    <a:pt x="22" y="0"/>
                    <a:pt x="25" y="0"/>
                    <a:pt x="27" y="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7"/>
                    <a:pt x="23" y="7"/>
                    <a:pt x="20" y="7"/>
                  </a:cubicBezTo>
                  <a:cubicBezTo>
                    <a:pt x="15" y="7"/>
                    <a:pt x="11" y="9"/>
                    <a:pt x="11" y="14"/>
                  </a:cubicBezTo>
                  <a:cubicBezTo>
                    <a:pt x="11" y="18"/>
                    <a:pt x="13" y="22"/>
                    <a:pt x="17" y="22"/>
                  </a:cubicBezTo>
                  <a:cubicBezTo>
                    <a:pt x="18" y="22"/>
                    <a:pt x="19" y="22"/>
                    <a:pt x="19" y="21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8" y="14"/>
                    <a:pt x="28" y="14"/>
                    <a:pt x="28" y="14"/>
                  </a:cubicBezTo>
                  <a:lnTo>
                    <a:pt x="28" y="27"/>
                  </a:lnTo>
                  <a:close/>
                </a:path>
              </a:pathLst>
            </a:custGeom>
            <a:solidFill>
              <a:srgbClr val="004676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17" name="Freeform 8"/>
            <p:cNvSpPr>
              <a:spLocks/>
            </p:cNvSpPr>
            <p:nvPr userDrawn="1"/>
          </p:nvSpPr>
          <p:spPr bwMode="auto">
            <a:xfrm>
              <a:off x="664" y="384"/>
              <a:ext cx="278" cy="243"/>
            </a:xfrm>
            <a:custGeom>
              <a:avLst/>
              <a:gdLst>
                <a:gd name="T0" fmla="*/ 88 w 93"/>
                <a:gd name="T1" fmla="*/ 0 h 81"/>
                <a:gd name="T2" fmla="*/ 37 w 93"/>
                <a:gd name="T3" fmla="*/ 0 h 81"/>
                <a:gd name="T4" fmla="*/ 0 w 93"/>
                <a:gd name="T5" fmla="*/ 41 h 81"/>
                <a:gd name="T6" fmla="*/ 38 w 93"/>
                <a:gd name="T7" fmla="*/ 81 h 81"/>
                <a:gd name="T8" fmla="*/ 55 w 93"/>
                <a:gd name="T9" fmla="*/ 81 h 81"/>
                <a:gd name="T10" fmla="*/ 55 w 93"/>
                <a:gd name="T11" fmla="*/ 72 h 81"/>
                <a:gd name="T12" fmla="*/ 38 w 93"/>
                <a:gd name="T13" fmla="*/ 72 h 81"/>
                <a:gd name="T14" fmla="*/ 9 w 93"/>
                <a:gd name="T15" fmla="*/ 41 h 81"/>
                <a:gd name="T16" fmla="*/ 37 w 93"/>
                <a:gd name="T17" fmla="*/ 9 h 81"/>
                <a:gd name="T18" fmla="*/ 84 w 93"/>
                <a:gd name="T19" fmla="*/ 9 h 81"/>
                <a:gd name="T20" fmla="*/ 84 w 93"/>
                <a:gd name="T21" fmla="*/ 20 h 81"/>
                <a:gd name="T22" fmla="*/ 93 w 93"/>
                <a:gd name="T23" fmla="*/ 20 h 81"/>
                <a:gd name="T24" fmla="*/ 93 w 93"/>
                <a:gd name="T25" fmla="*/ 0 h 81"/>
                <a:gd name="T26" fmla="*/ 88 w 93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81">
                  <a:moveTo>
                    <a:pt x="8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8"/>
                    <a:pt x="0" y="41"/>
                  </a:cubicBezTo>
                  <a:cubicBezTo>
                    <a:pt x="0" y="63"/>
                    <a:pt x="17" y="81"/>
                    <a:pt x="38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22" y="72"/>
                    <a:pt x="9" y="58"/>
                    <a:pt x="9" y="41"/>
                  </a:cubicBezTo>
                  <a:cubicBezTo>
                    <a:pt x="9" y="23"/>
                    <a:pt x="22" y="9"/>
                    <a:pt x="37" y="9"/>
                  </a:cubicBezTo>
                  <a:cubicBezTo>
                    <a:pt x="37" y="9"/>
                    <a:pt x="76" y="9"/>
                    <a:pt x="84" y="9"/>
                  </a:cubicBezTo>
                  <a:cubicBezTo>
                    <a:pt x="84" y="14"/>
                    <a:pt x="84" y="20"/>
                    <a:pt x="84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0"/>
                    <a:pt x="93" y="0"/>
                    <a:pt x="93" y="0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18" name="Freeform 9"/>
            <p:cNvSpPr>
              <a:spLocks/>
            </p:cNvSpPr>
            <p:nvPr userDrawn="1"/>
          </p:nvSpPr>
          <p:spPr bwMode="auto">
            <a:xfrm>
              <a:off x="849" y="384"/>
              <a:ext cx="279" cy="243"/>
            </a:xfrm>
            <a:custGeom>
              <a:avLst/>
              <a:gdLst>
                <a:gd name="T0" fmla="*/ 38 w 93"/>
                <a:gd name="T1" fmla="*/ 0 h 81"/>
                <a:gd name="T2" fmla="*/ 38 w 93"/>
                <a:gd name="T3" fmla="*/ 9 h 81"/>
                <a:gd name="T4" fmla="*/ 56 w 93"/>
                <a:gd name="T5" fmla="*/ 9 h 81"/>
                <a:gd name="T6" fmla="*/ 84 w 93"/>
                <a:gd name="T7" fmla="*/ 41 h 81"/>
                <a:gd name="T8" fmla="*/ 56 w 93"/>
                <a:gd name="T9" fmla="*/ 72 h 81"/>
                <a:gd name="T10" fmla="*/ 9 w 93"/>
                <a:gd name="T11" fmla="*/ 72 h 81"/>
                <a:gd name="T12" fmla="*/ 9 w 93"/>
                <a:gd name="T13" fmla="*/ 62 h 81"/>
                <a:gd name="T14" fmla="*/ 0 w 93"/>
                <a:gd name="T15" fmla="*/ 62 h 81"/>
                <a:gd name="T16" fmla="*/ 0 w 93"/>
                <a:gd name="T17" fmla="*/ 81 h 81"/>
                <a:gd name="T18" fmla="*/ 56 w 93"/>
                <a:gd name="T19" fmla="*/ 81 h 81"/>
                <a:gd name="T20" fmla="*/ 93 w 93"/>
                <a:gd name="T21" fmla="*/ 41 h 81"/>
                <a:gd name="T22" fmla="*/ 56 w 93"/>
                <a:gd name="T23" fmla="*/ 0 h 81"/>
                <a:gd name="T24" fmla="*/ 38 w 93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1">
                  <a:moveTo>
                    <a:pt x="38" y="0"/>
                  </a:moveTo>
                  <a:cubicBezTo>
                    <a:pt x="38" y="9"/>
                    <a:pt x="38" y="9"/>
                    <a:pt x="38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71" y="9"/>
                    <a:pt x="84" y="23"/>
                    <a:pt x="84" y="41"/>
                  </a:cubicBezTo>
                  <a:cubicBezTo>
                    <a:pt x="84" y="58"/>
                    <a:pt x="71" y="72"/>
                    <a:pt x="56" y="72"/>
                  </a:cubicBezTo>
                  <a:cubicBezTo>
                    <a:pt x="56" y="72"/>
                    <a:pt x="17" y="72"/>
                    <a:pt x="9" y="72"/>
                  </a:cubicBezTo>
                  <a:cubicBezTo>
                    <a:pt x="9" y="68"/>
                    <a:pt x="9" y="62"/>
                    <a:pt x="9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76" y="81"/>
                    <a:pt x="93" y="63"/>
                    <a:pt x="93" y="41"/>
                  </a:cubicBezTo>
                  <a:cubicBezTo>
                    <a:pt x="93" y="18"/>
                    <a:pt x="76" y="0"/>
                    <a:pt x="56" y="0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9256" name="molen"/>
          <p:cNvGrpSpPr>
            <a:grpSpLocks noChangeAspect="1"/>
          </p:cNvGrpSpPr>
          <p:nvPr userDrawn="1"/>
        </p:nvGrpSpPr>
        <p:grpSpPr bwMode="auto">
          <a:xfrm>
            <a:off x="4534051" y="4417002"/>
            <a:ext cx="836822" cy="1198628"/>
            <a:chOff x="1945" y="810"/>
            <a:chExt cx="1885" cy="2700"/>
          </a:xfrm>
        </p:grpSpPr>
        <p:sp>
          <p:nvSpPr>
            <p:cNvPr id="9258" name="Freeform 46"/>
            <p:cNvSpPr>
              <a:spLocks/>
            </p:cNvSpPr>
            <p:nvPr userDrawn="1"/>
          </p:nvSpPr>
          <p:spPr bwMode="auto">
            <a:xfrm>
              <a:off x="2571" y="1556"/>
              <a:ext cx="647" cy="490"/>
            </a:xfrm>
            <a:custGeom>
              <a:avLst/>
              <a:gdLst>
                <a:gd name="T0" fmla="*/ 0 w 647"/>
                <a:gd name="T1" fmla="*/ 490 h 490"/>
                <a:gd name="T2" fmla="*/ 320 w 647"/>
                <a:gd name="T3" fmla="*/ 0 h 490"/>
                <a:gd name="T4" fmla="*/ 647 w 647"/>
                <a:gd name="T5" fmla="*/ 490 h 490"/>
                <a:gd name="T6" fmla="*/ 0 w 647"/>
                <a:gd name="T7" fmla="*/ 49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7" h="490">
                  <a:moveTo>
                    <a:pt x="0" y="490"/>
                  </a:moveTo>
                  <a:lnTo>
                    <a:pt x="320" y="0"/>
                  </a:lnTo>
                  <a:lnTo>
                    <a:pt x="647" y="490"/>
                  </a:lnTo>
                  <a:lnTo>
                    <a:pt x="0" y="490"/>
                  </a:lnTo>
                  <a:close/>
                </a:path>
              </a:pathLst>
            </a:custGeom>
            <a:solidFill>
              <a:srgbClr val="005A96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59" name="Freeform 47"/>
            <p:cNvSpPr>
              <a:spLocks/>
            </p:cNvSpPr>
            <p:nvPr userDrawn="1"/>
          </p:nvSpPr>
          <p:spPr bwMode="auto">
            <a:xfrm>
              <a:off x="2343" y="2039"/>
              <a:ext cx="1102" cy="1471"/>
            </a:xfrm>
            <a:custGeom>
              <a:avLst/>
              <a:gdLst>
                <a:gd name="T0" fmla="*/ 78 w 155"/>
                <a:gd name="T1" fmla="*/ 141 h 207"/>
                <a:gd name="T2" fmla="*/ 116 w 155"/>
                <a:gd name="T3" fmla="*/ 200 h 207"/>
                <a:gd name="T4" fmla="*/ 115 w 155"/>
                <a:gd name="T5" fmla="*/ 207 h 207"/>
                <a:gd name="T6" fmla="*/ 155 w 155"/>
                <a:gd name="T7" fmla="*/ 207 h 207"/>
                <a:gd name="T8" fmla="*/ 123 w 155"/>
                <a:gd name="T9" fmla="*/ 0 h 207"/>
                <a:gd name="T10" fmla="*/ 33 w 155"/>
                <a:gd name="T11" fmla="*/ 0 h 207"/>
                <a:gd name="T12" fmla="*/ 0 w 155"/>
                <a:gd name="T13" fmla="*/ 207 h 207"/>
                <a:gd name="T14" fmla="*/ 40 w 155"/>
                <a:gd name="T15" fmla="*/ 207 h 207"/>
                <a:gd name="T16" fmla="*/ 40 w 155"/>
                <a:gd name="T17" fmla="*/ 200 h 207"/>
                <a:gd name="T18" fmla="*/ 78 w 155"/>
                <a:gd name="T19" fmla="*/ 14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207">
                  <a:moveTo>
                    <a:pt x="78" y="141"/>
                  </a:moveTo>
                  <a:cubicBezTo>
                    <a:pt x="99" y="141"/>
                    <a:pt x="116" y="168"/>
                    <a:pt x="116" y="200"/>
                  </a:cubicBezTo>
                  <a:cubicBezTo>
                    <a:pt x="116" y="202"/>
                    <a:pt x="116" y="205"/>
                    <a:pt x="115" y="207"/>
                  </a:cubicBezTo>
                  <a:cubicBezTo>
                    <a:pt x="155" y="207"/>
                    <a:pt x="155" y="207"/>
                    <a:pt x="155" y="207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40" y="207"/>
                    <a:pt x="40" y="207"/>
                    <a:pt x="40" y="207"/>
                  </a:cubicBezTo>
                  <a:cubicBezTo>
                    <a:pt x="40" y="205"/>
                    <a:pt x="40" y="202"/>
                    <a:pt x="40" y="200"/>
                  </a:cubicBezTo>
                  <a:cubicBezTo>
                    <a:pt x="40" y="168"/>
                    <a:pt x="57" y="141"/>
                    <a:pt x="78" y="141"/>
                  </a:cubicBezTo>
                  <a:close/>
                </a:path>
              </a:pathLst>
            </a:custGeom>
            <a:solidFill>
              <a:srgbClr val="0078C8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60" name="Freeform 48"/>
            <p:cNvSpPr>
              <a:spLocks/>
            </p:cNvSpPr>
            <p:nvPr userDrawn="1"/>
          </p:nvSpPr>
          <p:spPr bwMode="auto">
            <a:xfrm>
              <a:off x="2876" y="902"/>
              <a:ext cx="875" cy="874"/>
            </a:xfrm>
            <a:custGeom>
              <a:avLst/>
              <a:gdLst>
                <a:gd name="T0" fmla="*/ 875 w 875"/>
                <a:gd name="T1" fmla="*/ 22 h 874"/>
                <a:gd name="T2" fmla="*/ 854 w 875"/>
                <a:gd name="T3" fmla="*/ 0 h 874"/>
                <a:gd name="T4" fmla="*/ 0 w 875"/>
                <a:gd name="T5" fmla="*/ 846 h 874"/>
                <a:gd name="T6" fmla="*/ 22 w 875"/>
                <a:gd name="T7" fmla="*/ 874 h 874"/>
                <a:gd name="T8" fmla="*/ 875 w 875"/>
                <a:gd name="T9" fmla="*/ 22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5" h="874">
                  <a:moveTo>
                    <a:pt x="875" y="22"/>
                  </a:moveTo>
                  <a:lnTo>
                    <a:pt x="854" y="0"/>
                  </a:lnTo>
                  <a:lnTo>
                    <a:pt x="0" y="846"/>
                  </a:lnTo>
                  <a:lnTo>
                    <a:pt x="22" y="874"/>
                  </a:lnTo>
                  <a:lnTo>
                    <a:pt x="875" y="22"/>
                  </a:lnTo>
                  <a:close/>
                </a:path>
              </a:pathLst>
            </a:custGeom>
            <a:solidFill>
              <a:srgbClr val="613817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61" name="Freeform 49"/>
            <p:cNvSpPr>
              <a:spLocks/>
            </p:cNvSpPr>
            <p:nvPr userDrawn="1"/>
          </p:nvSpPr>
          <p:spPr bwMode="auto">
            <a:xfrm>
              <a:off x="3026" y="817"/>
              <a:ext cx="804" cy="803"/>
            </a:xfrm>
            <a:custGeom>
              <a:avLst/>
              <a:gdLst>
                <a:gd name="T0" fmla="*/ 106 w 804"/>
                <a:gd name="T1" fmla="*/ 803 h 803"/>
                <a:gd name="T2" fmla="*/ 0 w 804"/>
                <a:gd name="T3" fmla="*/ 696 h 803"/>
                <a:gd name="T4" fmla="*/ 633 w 804"/>
                <a:gd name="T5" fmla="*/ 0 h 803"/>
                <a:gd name="T6" fmla="*/ 804 w 804"/>
                <a:gd name="T7" fmla="*/ 163 h 803"/>
                <a:gd name="T8" fmla="*/ 106 w 804"/>
                <a:gd name="T9" fmla="*/ 803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4" h="803">
                  <a:moveTo>
                    <a:pt x="106" y="803"/>
                  </a:moveTo>
                  <a:lnTo>
                    <a:pt x="0" y="696"/>
                  </a:lnTo>
                  <a:lnTo>
                    <a:pt x="633" y="0"/>
                  </a:lnTo>
                  <a:lnTo>
                    <a:pt x="804" y="163"/>
                  </a:lnTo>
                  <a:lnTo>
                    <a:pt x="106" y="803"/>
                  </a:lnTo>
                  <a:close/>
                </a:path>
              </a:pathLst>
            </a:custGeom>
            <a:solidFill>
              <a:srgbClr val="F4C92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62" name="Freeform 50"/>
            <p:cNvSpPr>
              <a:spLocks/>
            </p:cNvSpPr>
            <p:nvPr userDrawn="1"/>
          </p:nvSpPr>
          <p:spPr bwMode="auto">
            <a:xfrm>
              <a:off x="2044" y="1734"/>
              <a:ext cx="868" cy="866"/>
            </a:xfrm>
            <a:custGeom>
              <a:avLst/>
              <a:gdLst>
                <a:gd name="T0" fmla="*/ 0 w 868"/>
                <a:gd name="T1" fmla="*/ 838 h 866"/>
                <a:gd name="T2" fmla="*/ 29 w 868"/>
                <a:gd name="T3" fmla="*/ 866 h 866"/>
                <a:gd name="T4" fmla="*/ 868 w 868"/>
                <a:gd name="T5" fmla="*/ 28 h 866"/>
                <a:gd name="T6" fmla="*/ 840 w 868"/>
                <a:gd name="T7" fmla="*/ 0 h 866"/>
                <a:gd name="T8" fmla="*/ 0 w 868"/>
                <a:gd name="T9" fmla="*/ 838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866">
                  <a:moveTo>
                    <a:pt x="0" y="838"/>
                  </a:moveTo>
                  <a:lnTo>
                    <a:pt x="29" y="866"/>
                  </a:lnTo>
                  <a:lnTo>
                    <a:pt x="868" y="28"/>
                  </a:lnTo>
                  <a:lnTo>
                    <a:pt x="840" y="0"/>
                  </a:lnTo>
                  <a:lnTo>
                    <a:pt x="0" y="838"/>
                  </a:lnTo>
                  <a:close/>
                </a:path>
              </a:pathLst>
            </a:custGeom>
            <a:solidFill>
              <a:srgbClr val="613817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64" name="Freeform 52"/>
            <p:cNvSpPr>
              <a:spLocks/>
            </p:cNvSpPr>
            <p:nvPr userDrawn="1"/>
          </p:nvSpPr>
          <p:spPr bwMode="auto">
            <a:xfrm>
              <a:off x="1945" y="1890"/>
              <a:ext cx="796" cy="796"/>
            </a:xfrm>
            <a:custGeom>
              <a:avLst/>
              <a:gdLst>
                <a:gd name="T0" fmla="*/ 690 w 796"/>
                <a:gd name="T1" fmla="*/ 0 h 796"/>
                <a:gd name="T2" fmla="*/ 796 w 796"/>
                <a:gd name="T3" fmla="*/ 99 h 796"/>
                <a:gd name="T4" fmla="*/ 163 w 796"/>
                <a:gd name="T5" fmla="*/ 796 h 796"/>
                <a:gd name="T6" fmla="*/ 0 w 796"/>
                <a:gd name="T7" fmla="*/ 632 h 796"/>
                <a:gd name="T8" fmla="*/ 690 w 796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796">
                  <a:moveTo>
                    <a:pt x="690" y="0"/>
                  </a:moveTo>
                  <a:lnTo>
                    <a:pt x="796" y="99"/>
                  </a:lnTo>
                  <a:lnTo>
                    <a:pt x="163" y="796"/>
                  </a:lnTo>
                  <a:lnTo>
                    <a:pt x="0" y="632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4C92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65" name="Freeform 53"/>
            <p:cNvSpPr>
              <a:spLocks/>
            </p:cNvSpPr>
            <p:nvPr userDrawn="1"/>
          </p:nvSpPr>
          <p:spPr bwMode="auto">
            <a:xfrm>
              <a:off x="2876" y="1755"/>
              <a:ext cx="861" cy="867"/>
            </a:xfrm>
            <a:custGeom>
              <a:avLst/>
              <a:gdLst>
                <a:gd name="T0" fmla="*/ 840 w 861"/>
                <a:gd name="T1" fmla="*/ 867 h 867"/>
                <a:gd name="T2" fmla="*/ 861 w 861"/>
                <a:gd name="T3" fmla="*/ 838 h 867"/>
                <a:gd name="T4" fmla="*/ 22 w 861"/>
                <a:gd name="T5" fmla="*/ 0 h 867"/>
                <a:gd name="T6" fmla="*/ 0 w 861"/>
                <a:gd name="T7" fmla="*/ 28 h 867"/>
                <a:gd name="T8" fmla="*/ 840 w 861"/>
                <a:gd name="T9" fmla="*/ 867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1" h="867">
                  <a:moveTo>
                    <a:pt x="840" y="867"/>
                  </a:moveTo>
                  <a:lnTo>
                    <a:pt x="861" y="838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840" y="867"/>
                  </a:lnTo>
                  <a:close/>
                </a:path>
              </a:pathLst>
            </a:custGeom>
            <a:solidFill>
              <a:srgbClr val="613817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67" name="Freeform 55"/>
            <p:cNvSpPr>
              <a:spLocks/>
            </p:cNvSpPr>
            <p:nvPr userDrawn="1"/>
          </p:nvSpPr>
          <p:spPr bwMode="auto">
            <a:xfrm>
              <a:off x="3019" y="1897"/>
              <a:ext cx="803" cy="796"/>
            </a:xfrm>
            <a:custGeom>
              <a:avLst/>
              <a:gdLst>
                <a:gd name="T0" fmla="*/ 0 w 803"/>
                <a:gd name="T1" fmla="*/ 99 h 796"/>
                <a:gd name="T2" fmla="*/ 106 w 803"/>
                <a:gd name="T3" fmla="*/ 0 h 796"/>
                <a:gd name="T4" fmla="*/ 803 w 803"/>
                <a:gd name="T5" fmla="*/ 632 h 796"/>
                <a:gd name="T6" fmla="*/ 640 w 803"/>
                <a:gd name="T7" fmla="*/ 796 h 796"/>
                <a:gd name="T8" fmla="*/ 0 w 803"/>
                <a:gd name="T9" fmla="*/ 99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" h="796">
                  <a:moveTo>
                    <a:pt x="0" y="99"/>
                  </a:moveTo>
                  <a:lnTo>
                    <a:pt x="106" y="0"/>
                  </a:lnTo>
                  <a:lnTo>
                    <a:pt x="803" y="632"/>
                  </a:lnTo>
                  <a:lnTo>
                    <a:pt x="640" y="796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4C92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68" name="Freeform 56"/>
            <p:cNvSpPr>
              <a:spLocks/>
            </p:cNvSpPr>
            <p:nvPr userDrawn="1"/>
          </p:nvSpPr>
          <p:spPr bwMode="auto">
            <a:xfrm>
              <a:off x="2037" y="916"/>
              <a:ext cx="861" cy="860"/>
            </a:xfrm>
            <a:custGeom>
              <a:avLst/>
              <a:gdLst>
                <a:gd name="T0" fmla="*/ 28 w 861"/>
                <a:gd name="T1" fmla="*/ 0 h 860"/>
                <a:gd name="T2" fmla="*/ 0 w 861"/>
                <a:gd name="T3" fmla="*/ 29 h 860"/>
                <a:gd name="T4" fmla="*/ 839 w 861"/>
                <a:gd name="T5" fmla="*/ 860 h 860"/>
                <a:gd name="T6" fmla="*/ 861 w 861"/>
                <a:gd name="T7" fmla="*/ 839 h 860"/>
                <a:gd name="T8" fmla="*/ 28 w 861"/>
                <a:gd name="T9" fmla="*/ 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1" h="860">
                  <a:moveTo>
                    <a:pt x="28" y="0"/>
                  </a:moveTo>
                  <a:lnTo>
                    <a:pt x="0" y="29"/>
                  </a:lnTo>
                  <a:lnTo>
                    <a:pt x="839" y="860"/>
                  </a:lnTo>
                  <a:lnTo>
                    <a:pt x="861" y="83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613817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69" name="Freeform 57"/>
            <p:cNvSpPr>
              <a:spLocks/>
            </p:cNvSpPr>
            <p:nvPr userDrawn="1"/>
          </p:nvSpPr>
          <p:spPr bwMode="auto">
            <a:xfrm>
              <a:off x="1952" y="810"/>
              <a:ext cx="796" cy="803"/>
            </a:xfrm>
            <a:custGeom>
              <a:avLst/>
              <a:gdLst>
                <a:gd name="T0" fmla="*/ 796 w 796"/>
                <a:gd name="T1" fmla="*/ 696 h 803"/>
                <a:gd name="T2" fmla="*/ 690 w 796"/>
                <a:gd name="T3" fmla="*/ 803 h 803"/>
                <a:gd name="T4" fmla="*/ 0 w 796"/>
                <a:gd name="T5" fmla="*/ 163 h 803"/>
                <a:gd name="T6" fmla="*/ 163 w 796"/>
                <a:gd name="T7" fmla="*/ 0 h 803"/>
                <a:gd name="T8" fmla="*/ 796 w 796"/>
                <a:gd name="T9" fmla="*/ 69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803">
                  <a:moveTo>
                    <a:pt x="796" y="696"/>
                  </a:moveTo>
                  <a:lnTo>
                    <a:pt x="690" y="803"/>
                  </a:lnTo>
                  <a:lnTo>
                    <a:pt x="0" y="163"/>
                  </a:lnTo>
                  <a:lnTo>
                    <a:pt x="163" y="0"/>
                  </a:lnTo>
                  <a:lnTo>
                    <a:pt x="796" y="696"/>
                  </a:lnTo>
                  <a:close/>
                </a:path>
              </a:pathLst>
            </a:custGeom>
            <a:solidFill>
              <a:srgbClr val="F4C922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70" name="Oval 58"/>
            <p:cNvSpPr>
              <a:spLocks noChangeArrowheads="1"/>
            </p:cNvSpPr>
            <p:nvPr userDrawn="1"/>
          </p:nvSpPr>
          <p:spPr bwMode="auto">
            <a:xfrm>
              <a:off x="2798" y="2110"/>
              <a:ext cx="199" cy="19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71" name="Oval 59"/>
            <p:cNvSpPr>
              <a:spLocks noChangeArrowheads="1"/>
            </p:cNvSpPr>
            <p:nvPr userDrawn="1"/>
          </p:nvSpPr>
          <p:spPr bwMode="auto">
            <a:xfrm>
              <a:off x="2841" y="2153"/>
              <a:ext cx="114" cy="113"/>
            </a:xfrm>
            <a:prstGeom prst="ellipse">
              <a:avLst/>
            </a:prstGeom>
            <a:solidFill>
              <a:srgbClr val="613817"/>
            </a:solidFill>
            <a:ln>
              <a:noFill/>
            </a:ln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31599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94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0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0849" y="1733120"/>
            <a:ext cx="8292909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/>
              <a:t>30/1/19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  <p:pic>
        <p:nvPicPr>
          <p:cNvPr id="17" name="Afbeelding 16" descr="RO_RWS_Aan de slag met_BOL_RGB.eps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7" y="1"/>
            <a:ext cx="3045646" cy="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7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690" r:id="rId8"/>
    <p:sldLayoutId id="2147483695" r:id="rId9"/>
    <p:sldLayoutId id="2147483704" r:id="rId10"/>
    <p:sldLayoutId id="2147483703" r:id="rId11"/>
    <p:sldLayoutId id="2147483691" r:id="rId12"/>
    <p:sldLayoutId id="2147483705" r:id="rId13"/>
    <p:sldLayoutId id="2147483706" r:id="rId14"/>
    <p:sldLayoutId id="2147483692" r:id="rId15"/>
    <p:sldLayoutId id="2147483693" r:id="rId16"/>
    <p:sldLayoutId id="2147483694" r:id="rId17"/>
    <p:sldLayoutId id="2147483842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506108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0850" y="1169390"/>
            <a:ext cx="82296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0849" y="1733120"/>
            <a:ext cx="8292909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33B407B4-DD70-D045-8D0A-4EFC055441BF}" type="datetime3">
              <a:rPr lang="nl-NL" smtClean="0">
                <a:ea typeface="Geneva" charset="-128"/>
              </a:rPr>
              <a:pPr/>
              <a:t>30/1/19</a:t>
            </a:fld>
            <a:endParaRPr lang="nl-NL" dirty="0">
              <a:ea typeface="Geneva" charset="-128"/>
            </a:endParaRPr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>
              <a:ea typeface="Geneva" charset="-128"/>
            </a:endParaRPr>
          </a:p>
        </p:txBody>
      </p:sp>
      <p:pic>
        <p:nvPicPr>
          <p:cNvPr id="17" name="Afbeelding 16" descr="RO_RWS_Aan de slag met_BOL_RGB.eps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7" y="1"/>
            <a:ext cx="3045646" cy="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8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506112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5306" tIns="32653" rIns="65306" bIns="32653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nl-NL" sz="7800">
              <a:solidFill>
                <a:prstClr val="black"/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0850" y="1169393"/>
            <a:ext cx="8229600" cy="663123"/>
          </a:xfrm>
          <a:prstGeom prst="rect">
            <a:avLst/>
          </a:prstGeom>
        </p:spPr>
        <p:txBody>
          <a:bodyPr vert="horz" lIns="65306" tIns="32653" rIns="65306" bIns="32653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0852" y="1733124"/>
            <a:ext cx="8292909" cy="4016515"/>
          </a:xfrm>
          <a:prstGeom prst="rect">
            <a:avLst/>
          </a:prstGeom>
        </p:spPr>
        <p:txBody>
          <a:bodyPr vert="horz" lIns="65306" tIns="32653" rIns="65306" bIns="32653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12"/>
            <a:ext cx="2133600" cy="365125"/>
          </a:xfrm>
          <a:prstGeom prst="rect">
            <a:avLst/>
          </a:prstGeom>
        </p:spPr>
        <p:txBody>
          <a:bodyPr vert="horz" lIns="65306" tIns="32653" rIns="65306" bIns="32653" rtlCol="0" anchor="ctr"/>
          <a:lstStyle>
            <a:lvl1pPr algn="r">
              <a:defRPr sz="7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3B407B4-DD70-D045-8D0A-4EFC055441BF}" type="datetime3">
              <a:rPr lang="nl-NL" smtClean="0">
                <a:ea typeface="Geneva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30/1/19</a:t>
            </a:fld>
            <a:endParaRPr lang="nl-NL" dirty="0">
              <a:ea typeface="Geneva" charset="-128"/>
            </a:endParaRPr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8"/>
            <a:ext cx="2895600" cy="365125"/>
          </a:xfrm>
          <a:prstGeom prst="rect">
            <a:avLst/>
          </a:prstGeom>
        </p:spPr>
        <p:txBody>
          <a:bodyPr vert="horz" lIns="65306" tIns="32653" rIns="65306" bIns="32653" rtlCol="0" anchor="ctr"/>
          <a:lstStyle>
            <a:lvl1pPr algn="l">
              <a:defRPr sz="7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nl-NL" dirty="0">
              <a:ea typeface="Geneva" charset="-128"/>
            </a:endParaRPr>
          </a:p>
        </p:txBody>
      </p:sp>
      <p:pic>
        <p:nvPicPr>
          <p:cNvPr id="17" name="Afbeelding 16" descr="RO_RWS_Aan de slag met_BOL_RGB.eps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8" y="2"/>
            <a:ext cx="3045646" cy="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0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326510" rtl="0" eaLnBrk="1" latinLnBrk="0" hangingPunct="1">
        <a:spcBef>
          <a:spcPct val="0"/>
        </a:spcBef>
        <a:buNone/>
        <a:defRPr sz="20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326510" rtl="0" eaLnBrk="1" latinLnBrk="0" hangingPunct="1">
        <a:lnSpc>
          <a:spcPct val="100000"/>
        </a:lnSpc>
        <a:spcBef>
          <a:spcPct val="20000"/>
        </a:spcBef>
        <a:buFontTx/>
        <a:buNone/>
        <a:defRPr sz="11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326510" indent="0" algn="l" defTabSz="326510" rtl="0" eaLnBrk="1" latinLnBrk="0" hangingPunct="1">
        <a:lnSpc>
          <a:spcPct val="100000"/>
        </a:lnSpc>
        <a:spcBef>
          <a:spcPct val="20000"/>
        </a:spcBef>
        <a:buFontTx/>
        <a:buNone/>
        <a:defRPr sz="11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653022" indent="0" algn="l" defTabSz="326510" rtl="0" eaLnBrk="1" latinLnBrk="0" hangingPunct="1">
        <a:lnSpc>
          <a:spcPct val="100000"/>
        </a:lnSpc>
        <a:spcBef>
          <a:spcPct val="20000"/>
        </a:spcBef>
        <a:buFontTx/>
        <a:buNone/>
        <a:defRPr sz="11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979532" indent="0" algn="l" defTabSz="326510" rtl="0" eaLnBrk="1" latinLnBrk="0" hangingPunct="1">
        <a:lnSpc>
          <a:spcPct val="100000"/>
        </a:lnSpc>
        <a:spcBef>
          <a:spcPct val="20000"/>
        </a:spcBef>
        <a:buFontTx/>
        <a:buNone/>
        <a:defRPr sz="11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306042" indent="0" algn="l" defTabSz="326510" rtl="0" eaLnBrk="1" latinLnBrk="0" hangingPunct="1">
        <a:lnSpc>
          <a:spcPct val="100000"/>
        </a:lnSpc>
        <a:spcBef>
          <a:spcPct val="20000"/>
        </a:spcBef>
        <a:buFontTx/>
        <a:buNone/>
        <a:defRPr sz="11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1795808" indent="-163256" algn="l" defTabSz="32651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2320" indent="-163256" algn="l" defTabSz="32651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830" indent="-163256" algn="l" defTabSz="32651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5343" indent="-163256" algn="l" defTabSz="32651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265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510" algn="l" defTabSz="3265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3022" algn="l" defTabSz="3265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532" algn="l" defTabSz="3265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6042" algn="l" defTabSz="3265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554" algn="l" defTabSz="3265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9064" algn="l" defTabSz="3265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576" algn="l" defTabSz="3265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2087" algn="l" defTabSz="32651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506110"/>
            <a:ext cx="9144000" cy="358149"/>
          </a:xfrm>
          <a:prstGeom prst="rect">
            <a:avLst/>
          </a:prstGeom>
          <a:solidFill>
            <a:srgbClr val="39870C"/>
          </a:solidFill>
          <a:ln>
            <a:solidFill>
              <a:srgbClr val="39870C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0850" y="1169392"/>
            <a:ext cx="8229600" cy="663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0850" y="1733122"/>
            <a:ext cx="8292909" cy="4016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2"/>
          </p:nvPr>
        </p:nvSpPr>
        <p:spPr>
          <a:xfrm>
            <a:off x="6668655" y="65061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fld id="{FDD57D2C-5BA3-0D40-BA70-CD099BCA3042}" type="datetime3">
              <a:rPr lang="nl-NL" smtClean="0"/>
              <a:pPr/>
              <a:t>30/1/19</a:t>
            </a:fld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3"/>
          </p:nvPr>
        </p:nvSpPr>
        <p:spPr>
          <a:xfrm>
            <a:off x="457200" y="65130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  <p:pic>
        <p:nvPicPr>
          <p:cNvPr id="17" name="Afbeelding 16" descr="RO_RWS_Aan de slag met_BOL_RGB.eps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8" y="1"/>
            <a:ext cx="3045646" cy="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1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275937"/>
          </a:solidFill>
          <a:latin typeface="Verdana"/>
          <a:ea typeface="+mj-ea"/>
          <a:cs typeface="Verdana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1pPr>
      <a:lvl2pPr marL="4572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2pPr>
      <a:lvl3pPr marL="9144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4pPr>
      <a:lvl5pPr marL="1828800" indent="0" algn="l" defTabSz="457200" rtl="0" eaLnBrk="1" latinLnBrk="0" hangingPunct="1">
        <a:lnSpc>
          <a:spcPct val="100000"/>
        </a:lnSpc>
        <a:spcBef>
          <a:spcPct val="20000"/>
        </a:spcBef>
        <a:buFontTx/>
        <a:buNone/>
        <a:defRPr sz="1600" b="0" i="0" kern="1200">
          <a:solidFill>
            <a:srgbClr val="275937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000" y="332657"/>
            <a:ext cx="7704000" cy="78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hier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00" y="1412776"/>
            <a:ext cx="7704000" cy="452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</a:t>
            </a:r>
          </a:p>
          <a:p>
            <a:pPr lvl="0"/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ekstvak 2"/>
          <p:cNvSpPr txBox="1"/>
          <p:nvPr userDrawn="1"/>
        </p:nvSpPr>
        <p:spPr>
          <a:xfrm>
            <a:off x="251522" y="6453336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60B70AD-B9C6-4DAC-9DC7-269D947549F7}" type="slidenum">
              <a:rPr lang="nl-NL" sz="1050" smtClean="0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‹nr.›</a:t>
            </a:fld>
            <a:endParaRPr lang="nl-NL" sz="1050" dirty="0">
              <a:solidFill>
                <a:schemeClr val="bg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3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0">
          <a:solidFill>
            <a:srgbClr val="0078C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EE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EE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EE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9EE0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rgbClr val="009EE0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rgbClr val="009EE0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rgbClr val="009EE0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9EE0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100" b="0" baseline="0">
          <a:solidFill>
            <a:srgbClr val="0037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270272" indent="-270272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panose="020B0604020202020204" pitchFamily="34" charset="0"/>
        <a:buChar char="•"/>
        <a:defRPr sz="2100" b="0">
          <a:solidFill>
            <a:srgbClr val="0037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539354" indent="-269081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panose="020B0604020202020204" pitchFamily="34" charset="0"/>
        <a:buChar char="•"/>
        <a:defRPr sz="2100" b="0">
          <a:solidFill>
            <a:srgbClr val="0037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804863" indent="-26551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panose="020B0604020202020204" pitchFamily="34" charset="0"/>
        <a:buChar char="•"/>
        <a:defRPr sz="2100" b="0">
          <a:solidFill>
            <a:srgbClr val="0037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075135" indent="-270272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panose="020B0604020202020204" pitchFamily="34" charset="0"/>
        <a:buChar char="•"/>
        <a:defRPr sz="2100" b="0">
          <a:solidFill>
            <a:srgbClr val="0037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rgbClr val="009EE0"/>
        </a:buClr>
        <a:buChar char="»"/>
        <a:defRPr sz="1800" b="1">
          <a:solidFill>
            <a:srgbClr val="003768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rgbClr val="009EE0"/>
        </a:buClr>
        <a:buChar char="»"/>
        <a:defRPr sz="1800" b="1">
          <a:solidFill>
            <a:srgbClr val="003768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rgbClr val="009EE0"/>
        </a:buClr>
        <a:buChar char="»"/>
        <a:defRPr sz="1800" b="1">
          <a:solidFill>
            <a:srgbClr val="003768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rgbClr val="009EE0"/>
        </a:buClr>
        <a:buChar char="»"/>
        <a:defRPr sz="1800" b="1">
          <a:solidFill>
            <a:srgbClr val="003768"/>
          </a:solidFill>
          <a:latin typeface="+mn-lt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-5530" y="6415995"/>
            <a:ext cx="3712369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solidFill>
              <a:srgbClr val="F07E23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35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solidFill>
              <a:srgbClr val="F07E23"/>
            </a:solidFill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350" dirty="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09625" y="1079500"/>
            <a:ext cx="75247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09625" y="1800225"/>
            <a:ext cx="752475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5" t="21635" r="45369" b="22009"/>
          <a:stretch/>
        </p:blipFill>
        <p:spPr>
          <a:xfrm>
            <a:off x="567561" y="246515"/>
            <a:ext cx="702997" cy="72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0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9" r:id="rId7"/>
    <p:sldLayoutId id="214748381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461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24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68461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68461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68461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68461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342900" algn="l" defTabSz="68461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685800" algn="l" defTabSz="68461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028700" algn="l" defTabSz="68461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371600" algn="l" defTabSz="68461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01216" indent="-201216" algn="l" defTabSz="684610" rtl="0" eaLnBrk="1" fontAlgn="base" hangingPunct="1">
        <a:lnSpc>
          <a:spcPct val="90000"/>
        </a:lnSpc>
        <a:spcBef>
          <a:spcPts val="356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04813" indent="-202406" algn="l" defTabSz="684610" rtl="0" eaLnBrk="1" fontAlgn="base" hangingPunct="1">
        <a:lnSpc>
          <a:spcPct val="90000"/>
        </a:lnSpc>
        <a:spcBef>
          <a:spcPts val="329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07219" indent="-202406" algn="l" defTabSz="684610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809625" indent="-202406" algn="l" defTabSz="684610" rtl="0" eaLnBrk="1" fontAlgn="base" hangingPunct="1">
        <a:lnSpc>
          <a:spcPct val="90000"/>
        </a:lnSpc>
        <a:spcBef>
          <a:spcPts val="272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012031" indent="-201216" algn="l" defTabSz="684610" rtl="0" eaLnBrk="1" fontAlgn="base" hangingPunct="1">
        <a:lnSpc>
          <a:spcPct val="90000"/>
        </a:lnSpc>
        <a:spcBef>
          <a:spcPts val="244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000" y="332656"/>
            <a:ext cx="7704000" cy="78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hier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000" y="1412776"/>
            <a:ext cx="7704000" cy="452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</a:t>
            </a:r>
          </a:p>
          <a:p>
            <a:pPr lvl="0"/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ekstvak 2"/>
          <p:cNvSpPr txBox="1"/>
          <p:nvPr userDrawn="1"/>
        </p:nvSpPr>
        <p:spPr>
          <a:xfrm>
            <a:off x="251520" y="6453336"/>
            <a:ext cx="579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60B70AD-B9C6-4DAC-9DC7-269D947549F7}" type="slidenum">
              <a:rPr lang="nl-NL" sz="1400" smtClean="0">
                <a:solidFill>
                  <a:schemeClr val="bg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‹nr.›</a:t>
            </a:fld>
            <a:endParaRPr lang="nl-NL" sz="1400" dirty="0">
              <a:solidFill>
                <a:schemeClr val="bg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68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>
          <a:solidFill>
            <a:srgbClr val="0078C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EE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EE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EE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EE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9EE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9EE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9EE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9EE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defRPr sz="2800" b="0" baseline="0">
          <a:solidFill>
            <a:srgbClr val="0037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60363" indent="-360363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panose="020B0604020202020204" pitchFamily="34" charset="0"/>
        <a:buChar char="•"/>
        <a:defRPr sz="2800" b="0">
          <a:solidFill>
            <a:srgbClr val="0037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719138" indent="-358775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panose="020B0604020202020204" pitchFamily="34" charset="0"/>
        <a:buChar char="•"/>
        <a:defRPr sz="2800" b="0">
          <a:solidFill>
            <a:srgbClr val="0037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073150" indent="-354013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panose="020B0604020202020204" pitchFamily="34" charset="0"/>
        <a:buChar char="•"/>
        <a:defRPr sz="2800" b="0">
          <a:solidFill>
            <a:srgbClr val="0037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433513" indent="-360363" algn="l" rtl="0" eaLnBrk="0" fontAlgn="base" hangingPunct="0">
        <a:spcBef>
          <a:spcPct val="20000"/>
        </a:spcBef>
        <a:spcAft>
          <a:spcPct val="0"/>
        </a:spcAft>
        <a:buClr>
          <a:srgbClr val="009EE0"/>
        </a:buClr>
        <a:buFont typeface="Arial" panose="020B0604020202020204" pitchFamily="34" charset="0"/>
        <a:buChar char="•"/>
        <a:defRPr sz="2800" b="0">
          <a:solidFill>
            <a:srgbClr val="0037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buChar char="»"/>
        <a:defRPr sz="2400" b="1">
          <a:solidFill>
            <a:srgbClr val="00376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buChar char="»"/>
        <a:defRPr sz="2400" b="1">
          <a:solidFill>
            <a:srgbClr val="00376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buChar char="»"/>
        <a:defRPr sz="2400" b="1">
          <a:solidFill>
            <a:srgbClr val="00376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buChar char="»"/>
        <a:defRPr sz="2400" b="1">
          <a:solidFill>
            <a:srgbClr val="003768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andeslagmetdeomgevingswet.nl/over-ons/uivo-i/ketenprocessen-uivo/" TargetMode="External"/><Relationship Id="rId2" Type="http://schemas.openxmlformats.org/officeDocument/2006/relationships/hyperlink" Target="https://omgevingswet.wiki/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810000" y="2477250"/>
            <a:ext cx="4590000" cy="1080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Samenwerken bij archiveren van de Omgevingswet</a:t>
            </a:r>
            <a:br>
              <a:rPr lang="nl-NL" dirty="0"/>
            </a:br>
            <a:br>
              <a:rPr lang="nl-NL" dirty="0"/>
            </a:br>
            <a:r>
              <a:rPr lang="nl-NL" sz="1350" dirty="0"/>
              <a:t>Workshop Archiveren van de Omgevingswet</a:t>
            </a:r>
            <a:br>
              <a:rPr lang="nl-NL" sz="1350" dirty="0"/>
            </a:br>
            <a:r>
              <a:rPr lang="nl-NL" sz="1350" dirty="0"/>
              <a:t>Provincie Noord-Brabant</a:t>
            </a:r>
            <a:br>
              <a:rPr lang="nl-NL" sz="1350" dirty="0"/>
            </a:br>
            <a:br>
              <a:rPr lang="nl-NL" sz="1350" dirty="0"/>
            </a:br>
            <a:r>
              <a:rPr lang="nl-NL" sz="1350" dirty="0"/>
              <a:t>Den Bosch, 31 januari 2019</a:t>
            </a:r>
            <a:br>
              <a:rPr lang="nl-NL" dirty="0"/>
            </a:br>
            <a:endParaRPr lang="nl-NL" sz="15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9999" y="4689246"/>
            <a:ext cx="3979886" cy="337668"/>
          </a:xfrm>
        </p:spPr>
        <p:txBody>
          <a:bodyPr/>
          <a:lstStyle/>
          <a:p>
            <a:r>
              <a:rPr lang="nl-NL" sz="1200" dirty="0"/>
              <a:t>Mark van den Broek</a:t>
            </a:r>
          </a:p>
          <a:p>
            <a:r>
              <a:rPr lang="nl-NL" sz="1200" dirty="0"/>
              <a:t>Arjan Kloosterboer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93165AF-19C7-406F-A5B0-D62DF914F7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21635" r="45369" b="22009"/>
          <a:stretch/>
        </p:blipFill>
        <p:spPr>
          <a:xfrm>
            <a:off x="432988" y="220168"/>
            <a:ext cx="1486713" cy="1125086"/>
          </a:xfrm>
          <a:prstGeom prst="rect">
            <a:avLst/>
          </a:prstGeom>
        </p:spPr>
      </p:pic>
      <p:pic>
        <p:nvPicPr>
          <p:cNvPr id="5" name="Afbeelding 4" descr="RO_RWS_Aan de slag met_pos_RGB.eps">
            <a:extLst>
              <a:ext uri="{FF2B5EF4-FFF2-40B4-BE49-F238E27FC236}">
                <a16:creationId xmlns:a16="http://schemas.microsoft.com/office/drawing/2014/main" id="{A40AB6E6-F82E-4E95-BCC7-A4DC1996B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30" y="220168"/>
            <a:ext cx="3045648" cy="8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134E20D4-1F93-49A0-B8AB-6416A1900A85}"/>
              </a:ext>
            </a:extLst>
          </p:cNvPr>
          <p:cNvCxnSpPr>
            <a:cxnSpLocks/>
          </p:cNvCxnSpPr>
          <p:nvPr/>
        </p:nvCxnSpPr>
        <p:spPr>
          <a:xfrm flipV="1">
            <a:off x="6111551" y="3164688"/>
            <a:ext cx="401216" cy="8718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C8FEDBF-7849-4881-BB03-DB798EF6C255}"/>
              </a:ext>
            </a:extLst>
          </p:cNvPr>
          <p:cNvCxnSpPr>
            <a:cxnSpLocks/>
          </p:cNvCxnSpPr>
          <p:nvPr/>
        </p:nvCxnSpPr>
        <p:spPr>
          <a:xfrm>
            <a:off x="3614266" y="3908894"/>
            <a:ext cx="883089" cy="5884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6E4E309-6B81-4B00-97D3-DEA351B16661}"/>
              </a:ext>
            </a:extLst>
          </p:cNvPr>
          <p:cNvCxnSpPr/>
          <p:nvPr/>
        </p:nvCxnSpPr>
        <p:spPr>
          <a:xfrm flipV="1">
            <a:off x="4142792" y="2146041"/>
            <a:ext cx="1324947" cy="3545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508C539-BB83-4D8D-9D53-EDBCA524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852150"/>
            <a:ext cx="8229600" cy="663123"/>
          </a:xfrm>
        </p:spPr>
        <p:txBody>
          <a:bodyPr>
            <a:normAutofit/>
          </a:bodyPr>
          <a:lstStyle/>
          <a:p>
            <a:r>
              <a:rPr lang="nl-NL" sz="2000" dirty="0"/>
              <a:t>Afspraken maken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70087F0-A99A-4ECC-A863-753B25F8D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B1CC53E2-0659-4591-9BA3-14272EAA3D46}"/>
              </a:ext>
            </a:extLst>
          </p:cNvPr>
          <p:cNvSpPr>
            <a:spLocks noChangeAspect="1"/>
          </p:cNvSpPr>
          <p:nvPr/>
        </p:nvSpPr>
        <p:spPr>
          <a:xfrm>
            <a:off x="1123905" y="1285055"/>
            <a:ext cx="3142253" cy="314659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Product/dienst (PDC)</a:t>
            </a:r>
            <a:br>
              <a:rPr lang="nl-NL" sz="16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</a:br>
            <a:r>
              <a:rPr lang="nl-NL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Datgene dat een partij levert aan de (aan)vrager van een product/dienst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4AE7085C-4316-42DA-B460-27EC6225E017}"/>
              </a:ext>
            </a:extLst>
          </p:cNvPr>
          <p:cNvSpPr>
            <a:spLocks noChangeAspect="1"/>
          </p:cNvSpPr>
          <p:nvPr/>
        </p:nvSpPr>
        <p:spPr>
          <a:xfrm>
            <a:off x="4025855" y="3731612"/>
            <a:ext cx="3142253" cy="3146597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Zaak</a:t>
            </a:r>
            <a:br>
              <a:rPr lang="nl-NL" sz="16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</a:br>
            <a:r>
              <a:rPr lang="nl-NL" sz="16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De feitelijke productie van een (aan)gevraagd(e) product/dienst op basis van een zaaktype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868E7050-38A3-4E77-B18D-EF6383A35E52}"/>
              </a:ext>
            </a:extLst>
          </p:cNvPr>
          <p:cNvSpPr>
            <a:spLocks noChangeAspect="1"/>
          </p:cNvSpPr>
          <p:nvPr/>
        </p:nvSpPr>
        <p:spPr>
          <a:xfrm>
            <a:off x="5296108" y="259214"/>
            <a:ext cx="3142253" cy="314659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Zaaktype (ZTC)</a:t>
            </a:r>
            <a:br>
              <a:rPr lang="nl-NL" sz="16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</a:br>
            <a:r>
              <a:rPr lang="nl-NL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De beschrijving van de procesgang waarmee soorten producten/diensten worden voortgebracht (‘lopende banden’)</a:t>
            </a:r>
          </a:p>
        </p:txBody>
      </p:sp>
      <p:sp>
        <p:nvSpPr>
          <p:cNvPr id="18" name="Bijschrift: lijn 17">
            <a:extLst>
              <a:ext uri="{FF2B5EF4-FFF2-40B4-BE49-F238E27FC236}">
                <a16:creationId xmlns:a16="http://schemas.microsoft.com/office/drawing/2014/main" id="{980E74B0-E813-4C1D-8D77-C5B4AF863C99}"/>
              </a:ext>
            </a:extLst>
          </p:cNvPr>
          <p:cNvSpPr/>
          <p:nvPr/>
        </p:nvSpPr>
        <p:spPr>
          <a:xfrm>
            <a:off x="450851" y="4552689"/>
            <a:ext cx="1956448" cy="663123"/>
          </a:xfrm>
          <a:prstGeom prst="borderCallout1">
            <a:avLst>
              <a:gd name="adj1" fmla="val 12257"/>
              <a:gd name="adj2" fmla="val 95418"/>
              <a:gd name="adj3" fmla="val -59362"/>
              <a:gd name="adj4" fmla="val 17951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rgbClr val="39870C"/>
                </a:solidFill>
              </a:rPr>
              <a:t>Precieze vraagstelling: welk product?</a:t>
            </a:r>
          </a:p>
        </p:txBody>
      </p:sp>
      <p:sp>
        <p:nvSpPr>
          <p:cNvPr id="19" name="Bijschrift: lijn 18">
            <a:extLst>
              <a:ext uri="{FF2B5EF4-FFF2-40B4-BE49-F238E27FC236}">
                <a16:creationId xmlns:a16="http://schemas.microsoft.com/office/drawing/2014/main" id="{EE748F77-D451-4ED9-A12C-58313CB19007}"/>
              </a:ext>
            </a:extLst>
          </p:cNvPr>
          <p:cNvSpPr/>
          <p:nvPr/>
        </p:nvSpPr>
        <p:spPr>
          <a:xfrm>
            <a:off x="1259264" y="5397362"/>
            <a:ext cx="1782147" cy="663123"/>
          </a:xfrm>
          <a:prstGeom prst="borderCallout1">
            <a:avLst>
              <a:gd name="adj1" fmla="val 17885"/>
              <a:gd name="adj2" fmla="val 93567"/>
              <a:gd name="adj3" fmla="val -173335"/>
              <a:gd name="adj4" fmla="val 159165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rgbClr val="39870C"/>
                </a:solidFill>
              </a:rPr>
              <a:t>Tijdige vraagstelling: zo vroeg mogelijk!</a:t>
            </a:r>
          </a:p>
        </p:txBody>
      </p:sp>
      <p:sp>
        <p:nvSpPr>
          <p:cNvPr id="20" name="Bijschrift: lijn 19">
            <a:extLst>
              <a:ext uri="{FF2B5EF4-FFF2-40B4-BE49-F238E27FC236}">
                <a16:creationId xmlns:a16="http://schemas.microsoft.com/office/drawing/2014/main" id="{B5D942E9-38F9-431F-A413-613545266585}"/>
              </a:ext>
            </a:extLst>
          </p:cNvPr>
          <p:cNvSpPr/>
          <p:nvPr/>
        </p:nvSpPr>
        <p:spPr>
          <a:xfrm>
            <a:off x="3513961" y="200523"/>
            <a:ext cx="1782147" cy="907527"/>
          </a:xfrm>
          <a:prstGeom prst="borderCallout1">
            <a:avLst>
              <a:gd name="adj1" fmla="val 91424"/>
              <a:gd name="adj2" fmla="val 4562"/>
              <a:gd name="adj3" fmla="val 189664"/>
              <a:gd name="adj4" fmla="val -3821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rgbClr val="39870C"/>
                </a:solidFill>
              </a:rPr>
              <a:t>Overeenkomsten over productlevering SLA/DVO – PDC: </a:t>
            </a:r>
            <a:br>
              <a:rPr lang="nl-NL" sz="1400" b="1" dirty="0">
                <a:solidFill>
                  <a:srgbClr val="39870C"/>
                </a:solidFill>
              </a:rPr>
            </a:br>
            <a:r>
              <a:rPr lang="nl-NL" sz="1400" b="1" dirty="0" err="1">
                <a:solidFill>
                  <a:srgbClr val="39870C"/>
                </a:solidFill>
              </a:rPr>
              <a:t>KPI’s</a:t>
            </a:r>
            <a:r>
              <a:rPr lang="nl-NL" sz="1400" b="1" dirty="0">
                <a:solidFill>
                  <a:srgbClr val="39870C"/>
                </a:solidFill>
              </a:rPr>
              <a:t> per product!</a:t>
            </a:r>
          </a:p>
        </p:txBody>
      </p:sp>
      <p:sp>
        <p:nvSpPr>
          <p:cNvPr id="21" name="Bijschrift: lijn 20">
            <a:extLst>
              <a:ext uri="{FF2B5EF4-FFF2-40B4-BE49-F238E27FC236}">
                <a16:creationId xmlns:a16="http://schemas.microsoft.com/office/drawing/2014/main" id="{A9AFA7D5-8AF2-4BB3-872C-7658E1E318DF}"/>
              </a:ext>
            </a:extLst>
          </p:cNvPr>
          <p:cNvSpPr/>
          <p:nvPr/>
        </p:nvSpPr>
        <p:spPr>
          <a:xfrm>
            <a:off x="7058641" y="3462864"/>
            <a:ext cx="1956448" cy="968788"/>
          </a:xfrm>
          <a:prstGeom prst="borderCallout1">
            <a:avLst>
              <a:gd name="adj1" fmla="val 18036"/>
              <a:gd name="adj2" fmla="val 10527"/>
              <a:gd name="adj3" fmla="val 13353"/>
              <a:gd name="adj4" fmla="val -37481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solidFill>
                  <a:srgbClr val="39870C"/>
                </a:solidFill>
              </a:rPr>
              <a:t>Inzicht in productieproces SLA/DVO – ZTC:</a:t>
            </a:r>
          </a:p>
          <a:p>
            <a:pPr algn="ctr"/>
            <a:r>
              <a:rPr lang="nl-NL" sz="1400" b="1" dirty="0" err="1">
                <a:solidFill>
                  <a:srgbClr val="39870C"/>
                </a:solidFill>
              </a:rPr>
              <a:t>KPI’s</a:t>
            </a:r>
            <a:r>
              <a:rPr lang="nl-NL" sz="1400" b="1" dirty="0">
                <a:solidFill>
                  <a:srgbClr val="39870C"/>
                </a:solidFill>
              </a:rPr>
              <a:t> per zaak(type)</a:t>
            </a:r>
          </a:p>
        </p:txBody>
      </p:sp>
    </p:spTree>
    <p:extLst>
      <p:ext uri="{BB962C8B-B14F-4D97-AF65-F5344CB8AC3E}">
        <p14:creationId xmlns:p14="http://schemas.microsoft.com/office/powerpoint/2010/main" val="13775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>
            <a:extLst>
              <a:ext uri="{FF2B5EF4-FFF2-40B4-BE49-F238E27FC236}">
                <a16:creationId xmlns:a16="http://schemas.microsoft.com/office/drawing/2014/main" id="{34266BBD-83FE-49B0-842B-BC871C0AF67E}"/>
              </a:ext>
            </a:extLst>
          </p:cNvPr>
          <p:cNvSpPr/>
          <p:nvPr/>
        </p:nvSpPr>
        <p:spPr>
          <a:xfrm>
            <a:off x="4077469" y="1670179"/>
            <a:ext cx="4665306" cy="465597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dirty="0">
                <a:solidFill>
                  <a:srgbClr val="3987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TUSSEN PARTIJEN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4930034A-49F1-4614-ADE9-9C8C2E315154}"/>
              </a:ext>
            </a:extLst>
          </p:cNvPr>
          <p:cNvSpPr/>
          <p:nvPr/>
        </p:nvSpPr>
        <p:spPr>
          <a:xfrm>
            <a:off x="450850" y="1670179"/>
            <a:ext cx="3440015" cy="465597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dirty="0">
                <a:solidFill>
                  <a:srgbClr val="3987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GENERIEK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4C9447-1D8F-492E-BF5F-F80BECF4E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898791"/>
            <a:ext cx="8229600" cy="663123"/>
          </a:xfrm>
        </p:spPr>
        <p:txBody>
          <a:bodyPr>
            <a:normAutofit fontScale="90000"/>
          </a:bodyPr>
          <a:lstStyle/>
          <a:p>
            <a:r>
              <a:rPr lang="nl-NL" sz="2000" dirty="0" err="1"/>
              <a:t>To</a:t>
            </a:r>
            <a:r>
              <a:rPr lang="nl-NL" sz="2000" dirty="0"/>
              <a:t> do ! </a:t>
            </a:r>
            <a:br>
              <a:rPr lang="nl-NL" sz="2000" dirty="0"/>
            </a:br>
            <a:r>
              <a:rPr lang="nl-NL" sz="2000" dirty="0"/>
              <a:t>uitwerking geven aan/afspraken maken over: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5CFE7A9-7D7B-4E5D-85EC-C267F377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A599F89-629A-4FA1-B037-F67A04E14613}"/>
              </a:ext>
            </a:extLst>
          </p:cNvPr>
          <p:cNvSpPr/>
          <p:nvPr/>
        </p:nvSpPr>
        <p:spPr>
          <a:xfrm>
            <a:off x="727787" y="2071396"/>
            <a:ext cx="2895597" cy="10123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Informatiemodel Producten en Dienstencatalogus (</a:t>
            </a:r>
            <a:r>
              <a:rPr lang="nl-NL" sz="14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ImPDC</a:t>
            </a:r>
            <a:r>
              <a:rPr lang="nl-NL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) ontwikkelen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873E1B9-8745-416A-A251-65402CE9E803}"/>
              </a:ext>
            </a:extLst>
          </p:cNvPr>
          <p:cNvSpPr/>
          <p:nvPr/>
        </p:nvSpPr>
        <p:spPr>
          <a:xfrm>
            <a:off x="727788" y="3187262"/>
            <a:ext cx="2895598" cy="10123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Herschikken elementen uit </a:t>
            </a:r>
            <a:r>
              <a:rPr lang="nl-NL" sz="14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ImZTC</a:t>
            </a:r>
            <a:r>
              <a:rPr lang="nl-NL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naar </a:t>
            </a:r>
            <a:r>
              <a:rPr lang="nl-NL" sz="14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ImPDC</a:t>
            </a:r>
            <a:endParaRPr lang="nl-NL" sz="1400" b="1" kern="0" dirty="0">
              <a:solidFill>
                <a:prstClr val="black">
                  <a:lumMod val="65000"/>
                  <a:lumOff val="3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87C5F85-BFFB-4A50-AE96-5C9B997AE942}"/>
              </a:ext>
            </a:extLst>
          </p:cNvPr>
          <p:cNvSpPr/>
          <p:nvPr/>
        </p:nvSpPr>
        <p:spPr>
          <a:xfrm>
            <a:off x="727787" y="4328763"/>
            <a:ext cx="2895599" cy="10123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Afstemmen Selectielijsten Rijk, Provincies, Waterschappen en Gemeenten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D2A1EDB-F772-4798-9C2A-1D6FDD8213D4}"/>
              </a:ext>
            </a:extLst>
          </p:cNvPr>
          <p:cNvSpPr/>
          <p:nvPr/>
        </p:nvSpPr>
        <p:spPr>
          <a:xfrm>
            <a:off x="4347668" y="4328762"/>
            <a:ext cx="4127500" cy="10123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Afspraken over </a:t>
            </a:r>
            <a:br>
              <a:rPr lang="nl-NL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</a:br>
            <a:r>
              <a:rPr lang="nl-NL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te leveren producten/diensten en </a:t>
            </a:r>
            <a:br>
              <a:rPr lang="nl-NL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</a:br>
            <a:r>
              <a:rPr lang="nl-NL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uit te voeren zaaktypen 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9BACCD9D-816F-4F03-8507-452F66BDCAB7}"/>
              </a:ext>
            </a:extLst>
          </p:cNvPr>
          <p:cNvSpPr/>
          <p:nvPr/>
        </p:nvSpPr>
        <p:spPr>
          <a:xfrm>
            <a:off x="4347668" y="2090056"/>
            <a:ext cx="4127500" cy="21095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Maken van afspraken over archivering: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Bevoegd gezag archiveert?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Of ieder zijn deel?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Gemeenschappelijke </a:t>
            </a:r>
            <a:r>
              <a:rPr lang="nl-NL" sz="1400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informatie-voorziening</a:t>
            </a:r>
            <a:br>
              <a:rPr lang="nl-NL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</a:br>
            <a:r>
              <a:rPr lang="nl-NL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(één VTH-systeem, zie Limburg)?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Rol van een e-Depot?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. . . . .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2B7D0AB6-019F-4256-A242-B016008A99EF}"/>
              </a:ext>
            </a:extLst>
          </p:cNvPr>
          <p:cNvSpPr/>
          <p:nvPr/>
        </p:nvSpPr>
        <p:spPr>
          <a:xfrm>
            <a:off x="723057" y="5500714"/>
            <a:ext cx="2895599" cy="6009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. . . . .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AC24694-39D4-4987-B8F5-C19245F0AF29}"/>
              </a:ext>
            </a:extLst>
          </p:cNvPr>
          <p:cNvSpPr/>
          <p:nvPr/>
        </p:nvSpPr>
        <p:spPr>
          <a:xfrm>
            <a:off x="4366718" y="5485246"/>
            <a:ext cx="4108450" cy="6009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. . . . .</a:t>
            </a:r>
          </a:p>
        </p:txBody>
      </p:sp>
    </p:spTree>
    <p:extLst>
      <p:ext uri="{BB962C8B-B14F-4D97-AF65-F5344CB8AC3E}">
        <p14:creationId xmlns:p14="http://schemas.microsoft.com/office/powerpoint/2010/main" val="33069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0814FC3-06E7-44BB-A3DE-8373FF31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t>30/1/19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67B2169-BB32-48C5-9C73-CC0444896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84094C4-830A-462F-97EC-A1C7F878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45" y="0"/>
            <a:ext cx="817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8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21A1FBB-A18F-4E36-8686-CE3D59000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t>30/1/19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306660-DCD3-47E7-9A36-6C1C69A47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DEA79F3-B5D3-4A09-BD88-D59CE596E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2385"/>
          <a:stretch/>
        </p:blipFill>
        <p:spPr>
          <a:xfrm>
            <a:off x="1007706" y="0"/>
            <a:ext cx="9144000" cy="55666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B3BA4C0-67E4-4EFB-B3C1-BBA0403164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021" b="6258"/>
          <a:stretch/>
        </p:blipFill>
        <p:spPr>
          <a:xfrm>
            <a:off x="1007706" y="438199"/>
            <a:ext cx="8136294" cy="634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F39EC3-8A8E-4990-A22D-3917C4B87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Meer informatie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A6C5362-B2E3-4BBC-9879-A5A36BE49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7E72-D634-B14E-8F42-930BB5C3EACA}" type="datetime3">
              <a:rPr lang="nl-NL" smtClean="0"/>
              <a:t>30/1/19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F6FEA81-37F4-400F-BE61-D461FB53F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945C326-CEDF-4063-8B38-5401150D71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Omgevingswet-producten/diensten en –zaaktypen</a:t>
            </a:r>
          </a:p>
          <a:p>
            <a:r>
              <a:rPr lang="nl-NL" sz="1400" dirty="0">
                <a:solidFill>
                  <a:srgbClr val="39870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https://omgevingswet.wiki</a:t>
            </a:r>
            <a:endParaRPr lang="nl-NL" sz="1400" dirty="0">
              <a:solidFill>
                <a:srgbClr val="39870C"/>
              </a:solidFill>
            </a:endParaRPr>
          </a:p>
          <a:p>
            <a:endParaRPr lang="nl-NL" dirty="0"/>
          </a:p>
          <a:p>
            <a:r>
              <a:rPr lang="nl-NL" dirty="0"/>
              <a:t>UIVO-i-archivering en samenwerking</a:t>
            </a:r>
          </a:p>
          <a:p>
            <a:r>
              <a:rPr lang="nl-NL" sz="1400" dirty="0">
                <a:solidFill>
                  <a:srgbClr val="39870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https://aandeslagmetdeomgevingswet.nl/over-ons/uivo-i/ketenprocessen-uivo/</a:t>
            </a:r>
            <a:endParaRPr lang="nl-NL" sz="1400" dirty="0">
              <a:solidFill>
                <a:srgbClr val="3987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810000" y="2477250"/>
            <a:ext cx="4590000" cy="1080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Samenwerken bij archiveren van de Omgevingswet</a:t>
            </a:r>
            <a:br>
              <a:rPr lang="nl-NL" dirty="0"/>
            </a:br>
            <a:br>
              <a:rPr lang="nl-NL" dirty="0"/>
            </a:br>
            <a:r>
              <a:rPr lang="nl-NL" sz="1350" dirty="0"/>
              <a:t>Workshop Archiveren van de Omgevingswet</a:t>
            </a:r>
            <a:br>
              <a:rPr lang="nl-NL" sz="1350" dirty="0"/>
            </a:br>
            <a:r>
              <a:rPr lang="nl-NL" sz="1350" dirty="0"/>
              <a:t>Provincie Noord-Brabant</a:t>
            </a:r>
            <a:br>
              <a:rPr lang="nl-NL" sz="1350" dirty="0"/>
            </a:br>
            <a:br>
              <a:rPr lang="nl-NL" sz="1350" dirty="0"/>
            </a:br>
            <a:r>
              <a:rPr lang="nl-NL" sz="1350" dirty="0"/>
              <a:t>Den Bosch, 31 januari 2019</a:t>
            </a:r>
            <a:br>
              <a:rPr lang="nl-NL" dirty="0"/>
            </a:br>
            <a:endParaRPr lang="nl-NL" sz="15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09999" y="4689246"/>
            <a:ext cx="3979886" cy="337668"/>
          </a:xfrm>
        </p:spPr>
        <p:txBody>
          <a:bodyPr/>
          <a:lstStyle/>
          <a:p>
            <a:r>
              <a:rPr lang="nl-NL" sz="1200" dirty="0"/>
              <a:t>Mark van den Broek (</a:t>
            </a:r>
            <a:r>
              <a:rPr lang="nl-NL" sz="1200" dirty="0" err="1"/>
              <a:t>mark.van.den.broek@mvr.nl</a:t>
            </a:r>
            <a:r>
              <a:rPr lang="nl-NL" sz="1200" dirty="0"/>
              <a:t>)</a:t>
            </a:r>
          </a:p>
          <a:p>
            <a:r>
              <a:rPr lang="nl-NL" sz="1200" dirty="0"/>
              <a:t>Arjan Kloosterboer (arjan.kloosterboer@vng.nl)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93165AF-19C7-406F-A5B0-D62DF914F7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21635" r="45369" b="22009"/>
          <a:stretch/>
        </p:blipFill>
        <p:spPr>
          <a:xfrm>
            <a:off x="432988" y="220168"/>
            <a:ext cx="1486713" cy="1125086"/>
          </a:xfrm>
          <a:prstGeom prst="rect">
            <a:avLst/>
          </a:prstGeom>
        </p:spPr>
      </p:pic>
      <p:pic>
        <p:nvPicPr>
          <p:cNvPr id="5" name="Afbeelding 4" descr="RO_RWS_Aan de slag met_pos_RGB.eps">
            <a:extLst>
              <a:ext uri="{FF2B5EF4-FFF2-40B4-BE49-F238E27FC236}">
                <a16:creationId xmlns:a16="http://schemas.microsoft.com/office/drawing/2014/main" id="{A40AB6E6-F82E-4E95-BCC7-A4DC1996B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30" y="220168"/>
            <a:ext cx="3045648" cy="8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6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3437BD1A-5306-4D70-B86C-2B083D948F82}"/>
              </a:ext>
            </a:extLst>
          </p:cNvPr>
          <p:cNvGrpSpPr/>
          <p:nvPr/>
        </p:nvGrpSpPr>
        <p:grpSpPr>
          <a:xfrm>
            <a:off x="193431" y="2828848"/>
            <a:ext cx="8697058" cy="1519724"/>
            <a:chOff x="193431" y="2828848"/>
            <a:chExt cx="8697058" cy="1519724"/>
          </a:xfrm>
        </p:grpSpPr>
        <p:sp>
          <p:nvSpPr>
            <p:cNvPr id="33" name="Rechthoek: afgeronde hoeken 10">
              <a:extLst>
                <a:ext uri="{FF2B5EF4-FFF2-40B4-BE49-F238E27FC236}">
                  <a16:creationId xmlns:a16="http://schemas.microsoft.com/office/drawing/2014/main" id="{EF59A953-778E-4018-A2D0-871C32F93EBA}"/>
                </a:ext>
              </a:extLst>
            </p:cNvPr>
            <p:cNvSpPr/>
            <p:nvPr/>
          </p:nvSpPr>
          <p:spPr>
            <a:xfrm>
              <a:off x="193431" y="3124572"/>
              <a:ext cx="8697058" cy="1224000"/>
            </a:xfrm>
            <a:prstGeom prst="roundRect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neva" charset="-128"/>
              </a:endParaRPr>
            </a:p>
          </p:txBody>
        </p:sp>
        <p:sp>
          <p:nvSpPr>
            <p:cNvPr id="34" name="Rechthoek 33"/>
            <p:cNvSpPr/>
            <p:nvPr/>
          </p:nvSpPr>
          <p:spPr>
            <a:xfrm>
              <a:off x="250188" y="3477544"/>
              <a:ext cx="4651190" cy="454695"/>
            </a:xfrm>
            <a:prstGeom prst="rect">
              <a:avLst/>
            </a:prstGeom>
            <a:solidFill>
              <a:srgbClr val="39870C">
                <a:alpha val="5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nl-NL" sz="1100" kern="0">
                <a:solidFill>
                  <a:prstClr val="black">
                    <a:lumMod val="65000"/>
                    <a:lumOff val="35000"/>
                  </a:prstClr>
                </a:solidFill>
                <a:ea typeface="Geneva" charset="-128"/>
                <a:cs typeface="Arial"/>
              </a:endParaRPr>
            </a:p>
          </p:txBody>
        </p:sp>
        <p:sp>
          <p:nvSpPr>
            <p:cNvPr id="36" name="Pijl: rechts 131">
              <a:extLst>
                <a:ext uri="{FF2B5EF4-FFF2-40B4-BE49-F238E27FC236}">
                  <a16:creationId xmlns:a16="http://schemas.microsoft.com/office/drawing/2014/main" id="{61F20DF5-F5A5-4A2C-924E-2851C89CB79E}"/>
                </a:ext>
              </a:extLst>
            </p:cNvPr>
            <p:cNvSpPr/>
            <p:nvPr/>
          </p:nvSpPr>
          <p:spPr>
            <a:xfrm>
              <a:off x="4901378" y="3260995"/>
              <a:ext cx="3935892" cy="888089"/>
            </a:xfrm>
            <a:prstGeom prst="rightArrow">
              <a:avLst>
                <a:gd name="adj1" fmla="val 53403"/>
                <a:gd name="adj2" fmla="val 50000"/>
              </a:avLst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hthoek: afgeronde hoeken 18">
              <a:extLst>
                <a:ext uri="{FF2B5EF4-FFF2-40B4-BE49-F238E27FC236}">
                  <a16:creationId xmlns:a16="http://schemas.microsoft.com/office/drawing/2014/main" id="{ACE6A8A9-D3AC-46BB-9019-AE8DA0A79E1F}"/>
                </a:ext>
              </a:extLst>
            </p:cNvPr>
            <p:cNvSpPr/>
            <p:nvPr/>
          </p:nvSpPr>
          <p:spPr>
            <a:xfrm>
              <a:off x="368956" y="3521803"/>
              <a:ext cx="1178040" cy="360000"/>
            </a:xfrm>
            <a:prstGeom prst="roundRect">
              <a:avLst/>
            </a:prstGeom>
            <a:solidFill>
              <a:srgbClr val="70AD47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r>
                <a:rPr lang="nl-NL" sz="1100" b="1" kern="0" dirty="0">
                  <a:solidFill>
                    <a:prstClr val="white"/>
                  </a:solidFill>
                  <a:latin typeface="Calibri"/>
                  <a:ea typeface="Geneva" charset="-128"/>
                </a:rPr>
                <a:t>Oriënteren via Regels en Kaart</a:t>
              </a:r>
            </a:p>
          </p:txBody>
        </p:sp>
        <p:sp>
          <p:nvSpPr>
            <p:cNvPr id="38" name="Rechthoek: afgeronde hoeken 19">
              <a:extLst>
                <a:ext uri="{FF2B5EF4-FFF2-40B4-BE49-F238E27FC236}">
                  <a16:creationId xmlns:a16="http://schemas.microsoft.com/office/drawing/2014/main" id="{DA0FA9A5-EF43-4594-953E-B4FDCECD6D56}"/>
                </a:ext>
              </a:extLst>
            </p:cNvPr>
            <p:cNvSpPr/>
            <p:nvPr/>
          </p:nvSpPr>
          <p:spPr>
            <a:xfrm>
              <a:off x="1890097" y="3522939"/>
              <a:ext cx="1080000" cy="360000"/>
            </a:xfrm>
            <a:prstGeom prst="roundRect">
              <a:avLst/>
            </a:prstGeom>
            <a:solidFill>
              <a:srgbClr val="70AD47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r>
                <a:rPr lang="nl-NL" sz="1100" b="1" kern="0" dirty="0">
                  <a:solidFill>
                    <a:prstClr val="white"/>
                  </a:solidFill>
                  <a:latin typeface="Calibri"/>
                  <a:ea typeface="Geneva" charset="-128"/>
                </a:rPr>
                <a:t>Oriënteren via</a:t>
              </a:r>
            </a:p>
            <a:p>
              <a:pPr defTabSz="457200"/>
              <a:r>
                <a:rPr lang="nl-NL" sz="1100" b="1" kern="0" dirty="0">
                  <a:solidFill>
                    <a:prstClr val="white"/>
                  </a:solidFill>
                  <a:latin typeface="Calibri"/>
                  <a:ea typeface="Geneva" charset="-128"/>
                </a:rPr>
                <a:t>Vragenbomen</a:t>
              </a:r>
            </a:p>
          </p:txBody>
        </p:sp>
        <p:sp>
          <p:nvSpPr>
            <p:cNvPr id="39" name="Rechthoek: afgeronde hoeken 20">
              <a:extLst>
                <a:ext uri="{FF2B5EF4-FFF2-40B4-BE49-F238E27FC236}">
                  <a16:creationId xmlns:a16="http://schemas.microsoft.com/office/drawing/2014/main" id="{71BEA92A-2F99-44F9-A75A-856639AD9D59}"/>
                </a:ext>
              </a:extLst>
            </p:cNvPr>
            <p:cNvSpPr/>
            <p:nvPr/>
          </p:nvSpPr>
          <p:spPr>
            <a:xfrm>
              <a:off x="3585135" y="3522939"/>
              <a:ext cx="1177293" cy="360000"/>
            </a:xfrm>
            <a:prstGeom prst="roundRect">
              <a:avLst/>
            </a:prstGeom>
            <a:solidFill>
              <a:srgbClr val="70AD47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r>
                <a:rPr lang="nl-NL" sz="1100" b="1" kern="0" dirty="0">
                  <a:solidFill>
                    <a:prstClr val="white"/>
                  </a:solidFill>
                  <a:latin typeface="Calibri"/>
                  <a:ea typeface="Geneva" charset="-128"/>
                </a:rPr>
                <a:t>Opstellen</a:t>
              </a:r>
            </a:p>
            <a:p>
              <a:pPr defTabSz="457200"/>
              <a:r>
                <a:rPr lang="nl-NL" sz="1100" b="1" kern="0" dirty="0">
                  <a:solidFill>
                    <a:prstClr val="white"/>
                  </a:solidFill>
                  <a:latin typeface="Calibri"/>
                  <a:ea typeface="Geneva" charset="-128"/>
                </a:rPr>
                <a:t>I</a:t>
              </a:r>
              <a:r>
                <a:rPr lang="nl-NL" sz="1100" b="1" kern="0" dirty="0" err="1">
                  <a:solidFill>
                    <a:prstClr val="white"/>
                  </a:solidFill>
                  <a:latin typeface="Calibri"/>
                  <a:ea typeface="Geneva" charset="-128"/>
                </a:rPr>
                <a:t>ndienen</a:t>
              </a:r>
              <a:endParaRPr lang="nl-NL" sz="1100" b="1" kern="0" dirty="0">
                <a:solidFill>
                  <a:prstClr val="white"/>
                </a:solidFill>
                <a:latin typeface="Calibri"/>
                <a:ea typeface="Geneva" charset="-128"/>
              </a:endParaRPr>
            </a:p>
          </p:txBody>
        </p:sp>
        <p:sp>
          <p:nvSpPr>
            <p:cNvPr id="40" name="Rechthoek: afgeronde hoeken 21">
              <a:extLst>
                <a:ext uri="{FF2B5EF4-FFF2-40B4-BE49-F238E27FC236}">
                  <a16:creationId xmlns:a16="http://schemas.microsoft.com/office/drawing/2014/main" id="{42793EE4-0B20-4307-B9EB-905BBBB02315}"/>
                </a:ext>
              </a:extLst>
            </p:cNvPr>
            <p:cNvSpPr/>
            <p:nvPr/>
          </p:nvSpPr>
          <p:spPr>
            <a:xfrm>
              <a:off x="5004168" y="3522939"/>
              <a:ext cx="1080000" cy="360000"/>
            </a:xfrm>
            <a:prstGeom prst="roundRect">
              <a:avLst/>
            </a:prstGeom>
            <a:solidFill>
              <a:srgbClr val="70AD47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r>
                <a:rPr lang="nl-NL" sz="1100" b="1" kern="0" dirty="0">
                  <a:solidFill>
                    <a:prstClr val="white"/>
                  </a:solidFill>
                  <a:latin typeface="Calibri"/>
                  <a:ea typeface="Geneva" charset="-128"/>
                </a:rPr>
                <a:t>Ontvangen</a:t>
              </a:r>
            </a:p>
            <a:p>
              <a:pPr defTabSz="457200"/>
              <a:r>
                <a:rPr lang="nl-NL" sz="1100" b="1" kern="0" dirty="0">
                  <a:solidFill>
                    <a:prstClr val="white"/>
                  </a:solidFill>
                  <a:latin typeface="Calibri"/>
                  <a:ea typeface="Geneva" charset="-128"/>
                </a:rPr>
                <a:t>Beoordelen</a:t>
              </a:r>
            </a:p>
          </p:txBody>
        </p:sp>
        <p:sp>
          <p:nvSpPr>
            <p:cNvPr id="41" name="Rechthoek: afgeronde hoeken 22">
              <a:extLst>
                <a:ext uri="{FF2B5EF4-FFF2-40B4-BE49-F238E27FC236}">
                  <a16:creationId xmlns:a16="http://schemas.microsoft.com/office/drawing/2014/main" id="{5253BC33-1BCE-4A87-8C40-261B40D8DDCF}"/>
                </a:ext>
              </a:extLst>
            </p:cNvPr>
            <p:cNvSpPr/>
            <p:nvPr/>
          </p:nvSpPr>
          <p:spPr>
            <a:xfrm>
              <a:off x="6156176" y="3522939"/>
              <a:ext cx="1080000" cy="360000"/>
            </a:xfrm>
            <a:prstGeom prst="roundRect">
              <a:avLst/>
            </a:prstGeom>
            <a:solidFill>
              <a:srgbClr val="70AD47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r>
                <a:rPr lang="nl-NL" sz="1100" b="1" kern="0" dirty="0">
                  <a:solidFill>
                    <a:prstClr val="white"/>
                  </a:solidFill>
                  <a:latin typeface="Calibri"/>
                  <a:ea typeface="Geneva" charset="-128"/>
                </a:rPr>
                <a:t>Behandelen</a:t>
              </a:r>
            </a:p>
            <a:p>
              <a:pPr defTabSz="457200"/>
              <a:r>
                <a:rPr lang="nl-NL" sz="1100" b="1" kern="0" dirty="0">
                  <a:solidFill>
                    <a:prstClr val="white"/>
                  </a:solidFill>
                  <a:latin typeface="Calibri"/>
                  <a:ea typeface="Geneva" charset="-128"/>
                </a:rPr>
                <a:t>S</a:t>
              </a:r>
              <a:r>
                <a:rPr lang="nl-NL" sz="1100" b="1" kern="0" dirty="0" err="1">
                  <a:solidFill>
                    <a:prstClr val="white"/>
                  </a:solidFill>
                  <a:latin typeface="Calibri"/>
                  <a:ea typeface="Geneva" charset="-128"/>
                </a:rPr>
                <a:t>amenwerken</a:t>
              </a:r>
              <a:endParaRPr lang="nl-NL" sz="1100" b="1" kern="0" dirty="0">
                <a:solidFill>
                  <a:prstClr val="white"/>
                </a:solidFill>
                <a:latin typeface="Calibri"/>
                <a:ea typeface="Geneva" charset="-128"/>
              </a:endParaRPr>
            </a:p>
          </p:txBody>
        </p:sp>
        <p:sp>
          <p:nvSpPr>
            <p:cNvPr id="42" name="Rechthoek: afgeronde hoeken 23">
              <a:extLst>
                <a:ext uri="{FF2B5EF4-FFF2-40B4-BE49-F238E27FC236}">
                  <a16:creationId xmlns:a16="http://schemas.microsoft.com/office/drawing/2014/main" id="{352806FF-4007-4B61-9787-451840304FB7}"/>
                </a:ext>
              </a:extLst>
            </p:cNvPr>
            <p:cNvSpPr/>
            <p:nvPr/>
          </p:nvSpPr>
          <p:spPr>
            <a:xfrm>
              <a:off x="7308304" y="3522939"/>
              <a:ext cx="1080000" cy="360000"/>
            </a:xfrm>
            <a:prstGeom prst="roundRect">
              <a:avLst/>
            </a:prstGeom>
            <a:solidFill>
              <a:srgbClr val="70AD47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r>
                <a:rPr lang="nl-NL" sz="1100" b="1" kern="0" dirty="0">
                  <a:solidFill>
                    <a:prstClr val="white"/>
                  </a:solidFill>
                  <a:latin typeface="Calibri"/>
                  <a:ea typeface="Geneva" charset="-128"/>
                </a:rPr>
                <a:t>Besluiten</a:t>
              </a:r>
            </a:p>
            <a:p>
              <a:pPr defTabSz="457200"/>
              <a:r>
                <a:rPr lang="nl-NL" sz="1100" b="1" kern="0" dirty="0">
                  <a:solidFill>
                    <a:prstClr val="white"/>
                  </a:solidFill>
                  <a:latin typeface="Calibri"/>
                  <a:ea typeface="Geneva" charset="-128"/>
                </a:rPr>
                <a:t>Bekendmaken</a:t>
              </a:r>
            </a:p>
          </p:txBody>
        </p:sp>
        <p:sp>
          <p:nvSpPr>
            <p:cNvPr id="44" name="Tekstvak 43"/>
            <p:cNvSpPr txBox="1"/>
            <p:nvPr/>
          </p:nvSpPr>
          <p:spPr>
            <a:xfrm>
              <a:off x="197428" y="2828848"/>
              <a:ext cx="20185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nl-NL" sz="1400" b="1" kern="0" dirty="0">
                  <a:solidFill>
                    <a:prstClr val="black"/>
                  </a:solidFill>
                  <a:latin typeface="Calibri"/>
                  <a:ea typeface="Geneva" charset="-128"/>
                </a:rPr>
                <a:t>Van idee tot afhandeling</a:t>
              </a:r>
            </a:p>
          </p:txBody>
        </p:sp>
      </p:grpSp>
      <p:sp>
        <p:nvSpPr>
          <p:cNvPr id="50" name="PIJL-OMLAAG 49"/>
          <p:cNvSpPr/>
          <p:nvPr/>
        </p:nvSpPr>
        <p:spPr>
          <a:xfrm>
            <a:off x="2802888" y="2381943"/>
            <a:ext cx="2700000" cy="724504"/>
          </a:xfrm>
          <a:prstGeom prst="downArrow">
            <a:avLst>
              <a:gd name="adj1" fmla="val 78254"/>
              <a:gd name="adj2" fmla="val 70320"/>
            </a:avLst>
          </a:prstGeom>
          <a:solidFill>
            <a:srgbClr val="275937">
              <a:alpha val="51000"/>
            </a:srgb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nl-NL" sz="1000" b="1" kern="0" dirty="0">
                <a:solidFill>
                  <a:prstClr val="white"/>
                </a:solidFill>
                <a:ea typeface="Geneva" charset="-128"/>
                <a:cs typeface="Arial"/>
              </a:rPr>
              <a:t>Wat mag hier?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CE8845EA-FD3C-442E-9CC4-5FF42E4A537A}"/>
              </a:ext>
            </a:extLst>
          </p:cNvPr>
          <p:cNvGrpSpPr/>
          <p:nvPr/>
        </p:nvGrpSpPr>
        <p:grpSpPr>
          <a:xfrm>
            <a:off x="193431" y="850662"/>
            <a:ext cx="8697058" cy="1531281"/>
            <a:chOff x="193431" y="850662"/>
            <a:chExt cx="8697058" cy="1531281"/>
          </a:xfrm>
        </p:grpSpPr>
        <p:sp>
          <p:nvSpPr>
            <p:cNvPr id="35" name="Rechthoek: afgeronde hoeken 8">
              <a:extLst>
                <a:ext uri="{FF2B5EF4-FFF2-40B4-BE49-F238E27FC236}">
                  <a16:creationId xmlns:a16="http://schemas.microsoft.com/office/drawing/2014/main" id="{91CA2730-8ECF-4964-88D3-D7B822A4C69F}"/>
                </a:ext>
              </a:extLst>
            </p:cNvPr>
            <p:cNvSpPr/>
            <p:nvPr/>
          </p:nvSpPr>
          <p:spPr>
            <a:xfrm>
              <a:off x="193431" y="1157943"/>
              <a:ext cx="8697058" cy="1224000"/>
            </a:xfrm>
            <a:prstGeom prst="roundRect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neva" charset="-128"/>
              </a:endParaRPr>
            </a:p>
          </p:txBody>
        </p:sp>
        <p:sp>
          <p:nvSpPr>
            <p:cNvPr id="43" name="Tekstvak 42"/>
            <p:cNvSpPr txBox="1"/>
            <p:nvPr/>
          </p:nvSpPr>
          <p:spPr>
            <a:xfrm>
              <a:off x="197404" y="850662"/>
              <a:ext cx="19207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nl-NL" sz="1400" b="1" kern="0" dirty="0">
                  <a:solidFill>
                    <a:prstClr val="black"/>
                  </a:solidFill>
                  <a:latin typeface="Calibri"/>
                  <a:ea typeface="Geneva" charset="-128"/>
                </a:rPr>
                <a:t>Van plan tot publicatie </a:t>
              </a:r>
            </a:p>
          </p:txBody>
        </p:sp>
        <p:sp>
          <p:nvSpPr>
            <p:cNvPr id="51" name="Rechthoek 50"/>
            <p:cNvSpPr/>
            <p:nvPr/>
          </p:nvSpPr>
          <p:spPr>
            <a:xfrm>
              <a:off x="251994" y="1524544"/>
              <a:ext cx="6295112" cy="454695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Pijl: rechts 130">
              <a:extLst>
                <a:ext uri="{FF2B5EF4-FFF2-40B4-BE49-F238E27FC236}">
                  <a16:creationId xmlns:a16="http://schemas.microsoft.com/office/drawing/2014/main" id="{B2F0DB83-F932-4891-8A09-2319D6E5E881}"/>
                </a:ext>
              </a:extLst>
            </p:cNvPr>
            <p:cNvSpPr/>
            <p:nvPr/>
          </p:nvSpPr>
          <p:spPr>
            <a:xfrm>
              <a:off x="6547106" y="1282003"/>
              <a:ext cx="2290164" cy="951161"/>
            </a:xfrm>
            <a:prstGeom prst="rightArrow">
              <a:avLst/>
            </a:prstGeom>
            <a:solidFill>
              <a:srgbClr val="39870C">
                <a:alpha val="5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nl-NL" sz="1100" kern="0" dirty="0">
                <a:solidFill>
                  <a:prstClr val="black"/>
                </a:solidFill>
                <a:ea typeface="Geneva" charset="-128"/>
                <a:cs typeface="Arial"/>
              </a:endParaRPr>
            </a:p>
          </p:txBody>
        </p:sp>
        <p:sp>
          <p:nvSpPr>
            <p:cNvPr id="53" name="Rechthoek: afgeronde hoeken 13">
              <a:extLst>
                <a:ext uri="{FF2B5EF4-FFF2-40B4-BE49-F238E27FC236}">
                  <a16:creationId xmlns:a16="http://schemas.microsoft.com/office/drawing/2014/main" id="{A7DF6064-8438-4236-9ACB-10F8165D955E}"/>
                </a:ext>
              </a:extLst>
            </p:cNvPr>
            <p:cNvSpPr/>
            <p:nvPr/>
          </p:nvSpPr>
          <p:spPr>
            <a:xfrm>
              <a:off x="361719" y="1571832"/>
              <a:ext cx="1312836" cy="360000"/>
            </a:xfrm>
            <a:prstGeom prst="roundRect">
              <a:avLst/>
            </a:prstGeom>
            <a:solidFill>
              <a:srgbClr val="70AD47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r>
                <a:rPr lang="nl-NL" sz="1100" b="1" kern="0" dirty="0">
                  <a:solidFill>
                    <a:prstClr val="white"/>
                  </a:solidFill>
                  <a:latin typeface="Calibri"/>
                  <a:ea typeface="Geneva" charset="-128"/>
                </a:rPr>
                <a:t>Gebiedsoriëntatie</a:t>
              </a:r>
            </a:p>
            <a:p>
              <a:pPr defTabSz="457200"/>
              <a:r>
                <a:rPr lang="nl-NL" sz="1100" b="1" kern="0" dirty="0">
                  <a:solidFill>
                    <a:prstClr val="white"/>
                  </a:solidFill>
                  <a:latin typeface="Calibri"/>
                  <a:ea typeface="Geneva" charset="-128"/>
                </a:rPr>
                <a:t>Gebiedsanalyse</a:t>
              </a:r>
            </a:p>
          </p:txBody>
        </p:sp>
        <p:sp>
          <p:nvSpPr>
            <p:cNvPr id="54" name="Rechthoek: afgeronde hoeken 14">
              <a:extLst>
                <a:ext uri="{FF2B5EF4-FFF2-40B4-BE49-F238E27FC236}">
                  <a16:creationId xmlns:a16="http://schemas.microsoft.com/office/drawing/2014/main" id="{E19A175C-DD3F-44B4-9270-CC255E386D7B}"/>
                </a:ext>
              </a:extLst>
            </p:cNvPr>
            <p:cNvSpPr/>
            <p:nvPr/>
          </p:nvSpPr>
          <p:spPr>
            <a:xfrm>
              <a:off x="1875524" y="1571832"/>
              <a:ext cx="1466476" cy="360000"/>
            </a:xfrm>
            <a:prstGeom prst="roundRect">
              <a:avLst/>
            </a:prstGeom>
            <a:solidFill>
              <a:srgbClr val="70AD47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r>
                <a:rPr lang="nl-NL" sz="1100" b="1" kern="0" dirty="0">
                  <a:solidFill>
                    <a:prstClr val="white"/>
                  </a:solidFill>
                  <a:latin typeface="Calibri"/>
                  <a:ea typeface="Geneva" charset="-128"/>
                </a:rPr>
                <a:t>Opstellen </a:t>
              </a:r>
            </a:p>
            <a:p>
              <a:pPr defTabSz="457200"/>
              <a:r>
                <a:rPr lang="nl-NL" sz="1100" b="1" kern="0" dirty="0">
                  <a:solidFill>
                    <a:prstClr val="white"/>
                  </a:solidFill>
                  <a:latin typeface="Calibri"/>
                  <a:ea typeface="Geneva" charset="-128"/>
                </a:rPr>
                <a:t>Omgevingsdocument</a:t>
              </a:r>
            </a:p>
          </p:txBody>
        </p:sp>
        <p:sp>
          <p:nvSpPr>
            <p:cNvPr id="55" name="Rechthoek: afgeronde hoeken 16">
              <a:extLst>
                <a:ext uri="{FF2B5EF4-FFF2-40B4-BE49-F238E27FC236}">
                  <a16:creationId xmlns:a16="http://schemas.microsoft.com/office/drawing/2014/main" id="{B85B69CE-53BF-4404-9D62-D5CA2E127D0D}"/>
                </a:ext>
              </a:extLst>
            </p:cNvPr>
            <p:cNvSpPr/>
            <p:nvPr/>
          </p:nvSpPr>
          <p:spPr>
            <a:xfrm>
              <a:off x="5137607" y="1571832"/>
              <a:ext cx="1190561" cy="360000"/>
            </a:xfrm>
            <a:prstGeom prst="roundRect">
              <a:avLst/>
            </a:prstGeom>
            <a:solidFill>
              <a:srgbClr val="70AD47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r>
                <a:rPr lang="nl-NL" sz="1100" b="1" kern="0" dirty="0">
                  <a:solidFill>
                    <a:prstClr val="white"/>
                  </a:solidFill>
                  <a:latin typeface="Calibri"/>
                  <a:ea typeface="Geneva" charset="-128"/>
                </a:rPr>
                <a:t>Samenwerken</a:t>
              </a:r>
            </a:p>
            <a:p>
              <a:pPr defTabSz="457200"/>
              <a:r>
                <a:rPr lang="nl-NL" sz="1100" b="1" kern="0" dirty="0">
                  <a:solidFill>
                    <a:prstClr val="white"/>
                  </a:solidFill>
                  <a:latin typeface="Calibri"/>
                  <a:ea typeface="Geneva" charset="-128"/>
                </a:rPr>
                <a:t>Besluiten</a:t>
              </a:r>
            </a:p>
          </p:txBody>
        </p:sp>
        <p:sp>
          <p:nvSpPr>
            <p:cNvPr id="56" name="Rechthoek: afgeronde hoeken 17">
              <a:extLst>
                <a:ext uri="{FF2B5EF4-FFF2-40B4-BE49-F238E27FC236}">
                  <a16:creationId xmlns:a16="http://schemas.microsoft.com/office/drawing/2014/main" id="{606D16D7-E2E7-4D81-8430-1967DABB7465}"/>
                </a:ext>
              </a:extLst>
            </p:cNvPr>
            <p:cNvSpPr/>
            <p:nvPr/>
          </p:nvSpPr>
          <p:spPr>
            <a:xfrm>
              <a:off x="6820491" y="1571832"/>
              <a:ext cx="1378779" cy="360000"/>
            </a:xfrm>
            <a:prstGeom prst="roundRect">
              <a:avLst/>
            </a:prstGeom>
            <a:solidFill>
              <a:srgbClr val="70AD47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r>
                <a:rPr lang="nl-NL" sz="1100" b="1" kern="0" dirty="0">
                  <a:solidFill>
                    <a:prstClr val="white"/>
                  </a:solidFill>
                  <a:latin typeface="Calibri"/>
                  <a:ea typeface="Geneva" charset="-128"/>
                </a:rPr>
                <a:t>Bekendmaken</a:t>
              </a:r>
            </a:p>
            <a:p>
              <a:pPr defTabSz="457200"/>
              <a:r>
                <a:rPr lang="nl-NL" sz="1100" b="1" kern="0" dirty="0">
                  <a:solidFill>
                    <a:prstClr val="white"/>
                  </a:solidFill>
                  <a:latin typeface="Calibri"/>
                  <a:ea typeface="Geneva" charset="-128"/>
                </a:rPr>
                <a:t>Beschikbaar stellen</a:t>
              </a:r>
            </a:p>
          </p:txBody>
        </p:sp>
        <p:sp>
          <p:nvSpPr>
            <p:cNvPr id="57" name="Rechthoek: afgeronde hoeken 14">
              <a:extLst>
                <a:ext uri="{FF2B5EF4-FFF2-40B4-BE49-F238E27FC236}">
                  <a16:creationId xmlns:a16="http://schemas.microsoft.com/office/drawing/2014/main" id="{E19A175C-DD3F-44B4-9270-CC255E386D7B}"/>
                </a:ext>
              </a:extLst>
            </p:cNvPr>
            <p:cNvSpPr/>
            <p:nvPr/>
          </p:nvSpPr>
          <p:spPr>
            <a:xfrm>
              <a:off x="3560802" y="1571832"/>
              <a:ext cx="1394932" cy="360000"/>
            </a:xfrm>
            <a:prstGeom prst="roundRect">
              <a:avLst/>
            </a:prstGeom>
            <a:solidFill>
              <a:srgbClr val="70AD47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r>
                <a:rPr lang="nl-NL" sz="1100" b="1" kern="0" dirty="0">
                  <a:solidFill>
                    <a:prstClr val="white"/>
                  </a:solidFill>
                  <a:latin typeface="Calibri"/>
                  <a:ea typeface="Geneva" charset="-128"/>
                </a:rPr>
                <a:t>Opstellen Vragenbomen</a:t>
              </a:r>
            </a:p>
          </p:txBody>
        </p:sp>
      </p:grpSp>
      <p:sp>
        <p:nvSpPr>
          <p:cNvPr id="59" name="PIJL-OMHOOG 58"/>
          <p:cNvSpPr/>
          <p:nvPr/>
        </p:nvSpPr>
        <p:spPr>
          <a:xfrm>
            <a:off x="2802888" y="4359512"/>
            <a:ext cx="2700000" cy="648000"/>
          </a:xfrm>
          <a:prstGeom prst="upArrow">
            <a:avLst>
              <a:gd name="adj1" fmla="val 74670"/>
              <a:gd name="adj2" fmla="val 66933"/>
            </a:avLst>
          </a:prstGeom>
          <a:solidFill>
            <a:srgbClr val="275937">
              <a:alpha val="51000"/>
            </a:srgb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nl-NL" sz="1000" b="1" kern="0" dirty="0">
                <a:solidFill>
                  <a:prstClr val="white"/>
                </a:solidFill>
                <a:ea typeface="Geneva" charset="-128"/>
                <a:cs typeface="Arial"/>
              </a:rPr>
              <a:t>Wat kan hier?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64F6EABC-1411-4C57-963F-F0213DBA4357}"/>
              </a:ext>
            </a:extLst>
          </p:cNvPr>
          <p:cNvGrpSpPr/>
          <p:nvPr/>
        </p:nvGrpSpPr>
        <p:grpSpPr>
          <a:xfrm>
            <a:off x="191638" y="4731696"/>
            <a:ext cx="8699071" cy="1499816"/>
            <a:chOff x="191638" y="4731696"/>
            <a:chExt cx="8699071" cy="1499816"/>
          </a:xfrm>
        </p:grpSpPr>
        <p:sp>
          <p:nvSpPr>
            <p:cNvPr id="45" name="Rechthoek: afgeronde hoeken 10">
              <a:extLst>
                <a:ext uri="{FF2B5EF4-FFF2-40B4-BE49-F238E27FC236}">
                  <a16:creationId xmlns:a16="http://schemas.microsoft.com/office/drawing/2014/main" id="{EF59A953-778E-4018-A2D0-871C32F93EBA}"/>
                </a:ext>
              </a:extLst>
            </p:cNvPr>
            <p:cNvSpPr/>
            <p:nvPr/>
          </p:nvSpPr>
          <p:spPr>
            <a:xfrm>
              <a:off x="193651" y="5007512"/>
              <a:ext cx="8697058" cy="1224000"/>
            </a:xfrm>
            <a:prstGeom prst="roundRect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neva" charset="-128"/>
              </a:endParaRPr>
            </a:p>
          </p:txBody>
        </p:sp>
        <p:sp>
          <p:nvSpPr>
            <p:cNvPr id="46" name="Pijl: rechts 131">
              <a:extLst>
                <a:ext uri="{FF2B5EF4-FFF2-40B4-BE49-F238E27FC236}">
                  <a16:creationId xmlns:a16="http://schemas.microsoft.com/office/drawing/2014/main" id="{61F20DF5-F5A5-4A2C-924E-2851C89CB79E}"/>
                </a:ext>
              </a:extLst>
            </p:cNvPr>
            <p:cNvSpPr/>
            <p:nvPr/>
          </p:nvSpPr>
          <p:spPr>
            <a:xfrm>
              <a:off x="2439631" y="5145801"/>
              <a:ext cx="6407173" cy="951161"/>
            </a:xfrm>
            <a:prstGeom prst="rightArrow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hthoek: afgeronde hoeken 19">
              <a:extLst>
                <a:ext uri="{FF2B5EF4-FFF2-40B4-BE49-F238E27FC236}">
                  <a16:creationId xmlns:a16="http://schemas.microsoft.com/office/drawing/2014/main" id="{DA0FA9A5-EF43-4594-953E-B4FDCECD6D56}"/>
                </a:ext>
              </a:extLst>
            </p:cNvPr>
            <p:cNvSpPr/>
            <p:nvPr/>
          </p:nvSpPr>
          <p:spPr>
            <a:xfrm>
              <a:off x="4409120" y="5437777"/>
              <a:ext cx="1080000" cy="360000"/>
            </a:xfrm>
            <a:prstGeom prst="roundRect">
              <a:avLst/>
            </a:prstGeom>
            <a:solidFill>
              <a:srgbClr val="70AD47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r>
                <a:rPr lang="nl-NL" sz="1100" b="1" kern="0" dirty="0">
                  <a:solidFill>
                    <a:prstClr val="white"/>
                  </a:solidFill>
                  <a:latin typeface="Calibri"/>
                  <a:ea typeface="Geneva" charset="-128"/>
                </a:rPr>
                <a:t>Bewerken</a:t>
              </a:r>
            </a:p>
          </p:txBody>
        </p:sp>
        <p:sp>
          <p:nvSpPr>
            <p:cNvPr id="48" name="Rechthoek: afgeronde hoeken 20">
              <a:extLst>
                <a:ext uri="{FF2B5EF4-FFF2-40B4-BE49-F238E27FC236}">
                  <a16:creationId xmlns:a16="http://schemas.microsoft.com/office/drawing/2014/main" id="{71BEA92A-2F99-44F9-A75A-856639AD9D59}"/>
                </a:ext>
              </a:extLst>
            </p:cNvPr>
            <p:cNvSpPr/>
            <p:nvPr/>
          </p:nvSpPr>
          <p:spPr>
            <a:xfrm>
              <a:off x="5777684" y="5437777"/>
              <a:ext cx="1584329" cy="360000"/>
            </a:xfrm>
            <a:prstGeom prst="roundRect">
              <a:avLst/>
            </a:prstGeom>
            <a:solidFill>
              <a:srgbClr val="70AD47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r>
                <a:rPr lang="nl-NL" sz="1100" b="1" kern="0" dirty="0">
                  <a:solidFill>
                    <a:prstClr val="white"/>
                  </a:solidFill>
                  <a:latin typeface="Calibri"/>
                  <a:ea typeface="Geneva" charset="-128"/>
                </a:rPr>
                <a:t>Beschikbaar stellen</a:t>
              </a:r>
            </a:p>
          </p:txBody>
        </p:sp>
        <p:sp>
          <p:nvSpPr>
            <p:cNvPr id="49" name="Tekstvak 48"/>
            <p:cNvSpPr txBox="1"/>
            <p:nvPr/>
          </p:nvSpPr>
          <p:spPr>
            <a:xfrm>
              <a:off x="197401" y="4731696"/>
              <a:ext cx="2015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nl-NL" sz="1400" b="1" kern="0" dirty="0">
                  <a:solidFill>
                    <a:prstClr val="black"/>
                  </a:solidFill>
                  <a:latin typeface="Calibri"/>
                  <a:ea typeface="Geneva" charset="-128"/>
                </a:rPr>
                <a:t>Van vraag tot informatie</a:t>
              </a:r>
            </a:p>
          </p:txBody>
        </p:sp>
        <p:sp>
          <p:nvSpPr>
            <p:cNvPr id="58" name="Rechthoek 57"/>
            <p:cNvSpPr/>
            <p:nvPr/>
          </p:nvSpPr>
          <p:spPr>
            <a:xfrm>
              <a:off x="191638" y="5394034"/>
              <a:ext cx="2238467" cy="454695"/>
            </a:xfrm>
            <a:prstGeom prst="rect">
              <a:avLst/>
            </a:prstGeom>
            <a:solidFill>
              <a:srgbClr val="39870C">
                <a:alpha val="5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nl-NL" sz="1100" kern="0">
                <a:solidFill>
                  <a:prstClr val="black">
                    <a:lumMod val="65000"/>
                    <a:lumOff val="35000"/>
                  </a:prstClr>
                </a:solidFill>
                <a:ea typeface="Geneva" charset="-128"/>
                <a:cs typeface="Arial"/>
              </a:endParaRPr>
            </a:p>
          </p:txBody>
        </p:sp>
        <p:sp>
          <p:nvSpPr>
            <p:cNvPr id="60" name="Rechthoek: afgeronde hoeken 18">
              <a:extLst>
                <a:ext uri="{FF2B5EF4-FFF2-40B4-BE49-F238E27FC236}">
                  <a16:creationId xmlns:a16="http://schemas.microsoft.com/office/drawing/2014/main" id="{ACE6A8A9-D3AC-46BB-9019-AE8DA0A79E1F}"/>
                </a:ext>
              </a:extLst>
            </p:cNvPr>
            <p:cNvSpPr/>
            <p:nvPr/>
          </p:nvSpPr>
          <p:spPr>
            <a:xfrm>
              <a:off x="376491" y="5436641"/>
              <a:ext cx="1513606" cy="360000"/>
            </a:xfrm>
            <a:prstGeom prst="roundRect">
              <a:avLst/>
            </a:prstGeom>
            <a:solidFill>
              <a:srgbClr val="70AD47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r>
                <a:rPr lang="nl-NL" sz="1100" b="1" kern="0" dirty="0">
                  <a:solidFill>
                    <a:prstClr val="white"/>
                  </a:solidFill>
                  <a:latin typeface="Calibri"/>
                  <a:ea typeface="Geneva" charset="-128"/>
                </a:rPr>
                <a:t>Inwinnen</a:t>
              </a:r>
            </a:p>
            <a:p>
              <a:pPr defTabSz="457200"/>
              <a:r>
                <a:rPr lang="nl-NL" sz="1100" b="1" kern="0" dirty="0">
                  <a:solidFill>
                    <a:prstClr val="white"/>
                  </a:solidFill>
                  <a:latin typeface="Calibri"/>
                  <a:ea typeface="Geneva" charset="-128"/>
                </a:rPr>
                <a:t>Beschikbaar stellen</a:t>
              </a:r>
            </a:p>
          </p:txBody>
        </p:sp>
        <p:sp>
          <p:nvSpPr>
            <p:cNvPr id="61" name="Rechthoek: afgeronde hoeken 18">
              <a:extLst>
                <a:ext uri="{FF2B5EF4-FFF2-40B4-BE49-F238E27FC236}">
                  <a16:creationId xmlns:a16="http://schemas.microsoft.com/office/drawing/2014/main" id="{ACE6A8A9-D3AC-46BB-9019-AE8DA0A79E1F}"/>
                </a:ext>
              </a:extLst>
            </p:cNvPr>
            <p:cNvSpPr/>
            <p:nvPr/>
          </p:nvSpPr>
          <p:spPr>
            <a:xfrm>
              <a:off x="2850513" y="5437777"/>
              <a:ext cx="1080000" cy="360000"/>
            </a:xfrm>
            <a:prstGeom prst="roundRect">
              <a:avLst/>
            </a:prstGeom>
            <a:solidFill>
              <a:srgbClr val="70AD47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/>
              <a:r>
                <a:rPr lang="nl-NL" sz="1100" b="1" kern="0" dirty="0">
                  <a:solidFill>
                    <a:prstClr val="white"/>
                  </a:solidFill>
                  <a:latin typeface="Calibri"/>
                  <a:ea typeface="Geneva" charset="-128"/>
                </a:rPr>
                <a:t>Inwinnen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69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3" r="85137" b="52361"/>
          <a:stretch/>
        </p:blipFill>
        <p:spPr bwMode="auto">
          <a:xfrm>
            <a:off x="1267425" y="3262045"/>
            <a:ext cx="810352" cy="137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47" name="Ovaal 46"/>
          <p:cNvSpPr/>
          <p:nvPr/>
        </p:nvSpPr>
        <p:spPr bwMode="auto">
          <a:xfrm>
            <a:off x="2103658" y="1927270"/>
            <a:ext cx="5666258" cy="3798471"/>
          </a:xfrm>
          <a:prstGeom prst="ellipse">
            <a:avLst/>
          </a:prstGeom>
          <a:solidFill>
            <a:srgbClr val="D84010">
              <a:alpha val="28000"/>
            </a:srgbClr>
          </a:solidFill>
          <a:ln w="9525" cap="flat" cmpd="sng" algn="ctr">
            <a:solidFill>
              <a:srgbClr val="00325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nl-NL" sz="1800" dirty="0" err="1">
              <a:solidFill>
                <a:schemeClr val="bg1"/>
              </a:solidFill>
            </a:endParaRPr>
          </a:p>
        </p:txBody>
      </p:sp>
      <p:grpSp>
        <p:nvGrpSpPr>
          <p:cNvPr id="19" name="Groep 18"/>
          <p:cNvGrpSpPr/>
          <p:nvPr/>
        </p:nvGrpSpPr>
        <p:grpSpPr>
          <a:xfrm>
            <a:off x="3872464" y="1884285"/>
            <a:ext cx="681038" cy="891779"/>
            <a:chOff x="5095162" y="2449376"/>
            <a:chExt cx="908050" cy="1189038"/>
          </a:xfrm>
        </p:grpSpPr>
        <p:grpSp>
          <p:nvGrpSpPr>
            <p:cNvPr id="7" name="Group 187"/>
            <p:cNvGrpSpPr>
              <a:grpSpLocks/>
            </p:cNvGrpSpPr>
            <p:nvPr/>
          </p:nvGrpSpPr>
          <p:grpSpPr bwMode="auto">
            <a:xfrm>
              <a:off x="5095162" y="2449376"/>
              <a:ext cx="908050" cy="1189038"/>
              <a:chOff x="2712" y="309"/>
              <a:chExt cx="572" cy="749"/>
            </a:xfrm>
          </p:grpSpPr>
          <p:pic>
            <p:nvPicPr>
              <p:cNvPr id="8" name="Picture 188" descr="overheid.png                                                   00181CF2Macintosh HD                   BCFBA33A: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0" y="309"/>
                <a:ext cx="489" cy="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189"/>
              <p:cNvSpPr txBox="1">
                <a:spLocks noChangeArrowheads="1"/>
              </p:cNvSpPr>
              <p:nvPr/>
            </p:nvSpPr>
            <p:spPr bwMode="auto">
              <a:xfrm>
                <a:off x="2712" y="882"/>
                <a:ext cx="57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7500" tIns="35100" rIns="67500" bIns="351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nl-NL" altLang="nl-NL" sz="900" dirty="0"/>
                  <a:t>gemeente</a:t>
                </a:r>
              </a:p>
            </p:txBody>
          </p:sp>
        </p:grpSp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5387542" y="2883298"/>
              <a:ext cx="343143" cy="408503"/>
            </a:xfrm>
            <a:prstGeom prst="rect">
              <a:avLst/>
            </a:prstGeom>
          </p:spPr>
        </p:pic>
      </p:grpSp>
      <p:grpSp>
        <p:nvGrpSpPr>
          <p:cNvPr id="10" name="Group 187"/>
          <p:cNvGrpSpPr>
            <a:grpSpLocks/>
          </p:cNvGrpSpPr>
          <p:nvPr/>
        </p:nvGrpSpPr>
        <p:grpSpPr bwMode="auto">
          <a:xfrm>
            <a:off x="4851443" y="2291629"/>
            <a:ext cx="704850" cy="1029891"/>
            <a:chOff x="2712" y="309"/>
            <a:chExt cx="592" cy="865"/>
          </a:xfrm>
        </p:grpSpPr>
        <p:pic>
          <p:nvPicPr>
            <p:cNvPr id="11" name="Picture 188" descr="overheid.png                                                   00181CF2Macintosh HD                   BCFBA33A: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09"/>
              <a:ext cx="489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89"/>
            <p:cNvSpPr txBox="1">
              <a:spLocks noChangeArrowheads="1"/>
            </p:cNvSpPr>
            <p:nvPr/>
          </p:nvSpPr>
          <p:spPr bwMode="auto">
            <a:xfrm>
              <a:off x="2712" y="882"/>
              <a:ext cx="59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nl-NL" altLang="nl-NL" sz="900" dirty="0"/>
                <a:t>omgevingsdienst</a:t>
              </a:r>
            </a:p>
          </p:txBody>
        </p:sp>
      </p:grpSp>
      <p:grpSp>
        <p:nvGrpSpPr>
          <p:cNvPr id="13" name="Group 187"/>
          <p:cNvGrpSpPr>
            <a:grpSpLocks/>
          </p:cNvGrpSpPr>
          <p:nvPr/>
        </p:nvGrpSpPr>
        <p:grpSpPr bwMode="auto">
          <a:xfrm>
            <a:off x="5899478" y="2806574"/>
            <a:ext cx="681038" cy="1029891"/>
            <a:chOff x="2712" y="309"/>
            <a:chExt cx="572" cy="865"/>
          </a:xfrm>
        </p:grpSpPr>
        <p:pic>
          <p:nvPicPr>
            <p:cNvPr id="14" name="Picture 188" descr="overheid.png                                                   00181CF2Macintosh HD                   BCFBA33A: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09"/>
              <a:ext cx="489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89"/>
            <p:cNvSpPr txBox="1">
              <a:spLocks noChangeArrowheads="1"/>
            </p:cNvSpPr>
            <p:nvPr/>
          </p:nvSpPr>
          <p:spPr bwMode="auto">
            <a:xfrm>
              <a:off x="2712" y="882"/>
              <a:ext cx="57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nl-NL" altLang="nl-NL" sz="900" dirty="0" err="1"/>
                <a:t>veiligheids</a:t>
              </a:r>
              <a:br>
                <a:rPr lang="nl-NL" altLang="nl-NL" sz="900" dirty="0"/>
              </a:br>
              <a:r>
                <a:rPr lang="nl-NL" altLang="nl-NL" sz="900" dirty="0"/>
                <a:t>regio</a:t>
              </a:r>
            </a:p>
          </p:txBody>
        </p:sp>
      </p:grpSp>
      <p:grpSp>
        <p:nvGrpSpPr>
          <p:cNvPr id="16" name="Group 187"/>
          <p:cNvGrpSpPr>
            <a:grpSpLocks/>
          </p:cNvGrpSpPr>
          <p:nvPr/>
        </p:nvGrpSpPr>
        <p:grpSpPr bwMode="auto">
          <a:xfrm>
            <a:off x="4896688" y="4580109"/>
            <a:ext cx="731044" cy="891778"/>
            <a:chOff x="2712" y="309"/>
            <a:chExt cx="614" cy="749"/>
          </a:xfrm>
        </p:grpSpPr>
        <p:pic>
          <p:nvPicPr>
            <p:cNvPr id="17" name="Picture 188" descr="overheid.png                                                   00181CF2Macintosh HD                   BCFBA33A: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09"/>
              <a:ext cx="489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189"/>
            <p:cNvSpPr txBox="1">
              <a:spLocks noChangeArrowheads="1"/>
            </p:cNvSpPr>
            <p:nvPr/>
          </p:nvSpPr>
          <p:spPr bwMode="auto">
            <a:xfrm>
              <a:off x="2712" y="882"/>
              <a:ext cx="61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nl-NL" altLang="nl-NL" sz="900" dirty="0"/>
                <a:t>waterschap</a:t>
              </a:r>
            </a:p>
          </p:txBody>
        </p:sp>
      </p:grpSp>
      <p:grpSp>
        <p:nvGrpSpPr>
          <p:cNvPr id="20" name="Group 187"/>
          <p:cNvGrpSpPr>
            <a:grpSpLocks/>
          </p:cNvGrpSpPr>
          <p:nvPr/>
        </p:nvGrpSpPr>
        <p:grpSpPr bwMode="auto">
          <a:xfrm>
            <a:off x="5899478" y="3967588"/>
            <a:ext cx="681038" cy="891778"/>
            <a:chOff x="2712" y="309"/>
            <a:chExt cx="572" cy="749"/>
          </a:xfrm>
        </p:grpSpPr>
        <p:pic>
          <p:nvPicPr>
            <p:cNvPr id="21" name="Picture 188" descr="overheid.png                                                   00181CF2Macintosh HD                   BCFBA33A: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09"/>
              <a:ext cx="489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189"/>
            <p:cNvSpPr txBox="1">
              <a:spLocks noChangeArrowheads="1"/>
            </p:cNvSpPr>
            <p:nvPr/>
          </p:nvSpPr>
          <p:spPr bwMode="auto">
            <a:xfrm>
              <a:off x="2712" y="882"/>
              <a:ext cx="57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nl-NL" altLang="nl-NL" sz="900" dirty="0"/>
                <a:t>provincie</a:t>
              </a:r>
            </a:p>
          </p:txBody>
        </p:sp>
      </p:grpSp>
      <p:grpSp>
        <p:nvGrpSpPr>
          <p:cNvPr id="23" name="Group 182"/>
          <p:cNvGrpSpPr>
            <a:grpSpLocks/>
          </p:cNvGrpSpPr>
          <p:nvPr/>
        </p:nvGrpSpPr>
        <p:grpSpPr bwMode="auto">
          <a:xfrm>
            <a:off x="3839128" y="5025999"/>
            <a:ext cx="660797" cy="891778"/>
            <a:chOff x="1888" y="424"/>
            <a:chExt cx="555" cy="749"/>
          </a:xfrm>
        </p:grpSpPr>
        <p:pic>
          <p:nvPicPr>
            <p:cNvPr id="24" name="Picture 183" descr="bedrijf-01.png                                                 00181CF2Macintosh HD                   BCFBA33A: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424"/>
              <a:ext cx="555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184"/>
            <p:cNvSpPr txBox="1">
              <a:spLocks noChangeArrowheads="1"/>
            </p:cNvSpPr>
            <p:nvPr/>
          </p:nvSpPr>
          <p:spPr bwMode="auto">
            <a:xfrm>
              <a:off x="1888" y="997"/>
              <a:ext cx="55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nl-NL" altLang="nl-NL" sz="900" dirty="0"/>
                <a:t>adviseurs</a:t>
              </a:r>
            </a:p>
          </p:txBody>
        </p:sp>
      </p:grpSp>
      <p:grpSp>
        <p:nvGrpSpPr>
          <p:cNvPr id="29" name="Group 187"/>
          <p:cNvGrpSpPr>
            <a:grpSpLocks/>
          </p:cNvGrpSpPr>
          <p:nvPr/>
        </p:nvGrpSpPr>
        <p:grpSpPr bwMode="auto">
          <a:xfrm>
            <a:off x="5704216" y="5037560"/>
            <a:ext cx="731044" cy="891778"/>
            <a:chOff x="2712" y="309"/>
            <a:chExt cx="614" cy="749"/>
          </a:xfrm>
        </p:grpSpPr>
        <p:pic>
          <p:nvPicPr>
            <p:cNvPr id="30" name="Picture 188" descr="overheid.png                                                   00181CF2Macintosh HD                   BCFBA33A: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09"/>
              <a:ext cx="489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189"/>
            <p:cNvSpPr txBox="1">
              <a:spLocks noChangeArrowheads="1"/>
            </p:cNvSpPr>
            <p:nvPr/>
          </p:nvSpPr>
          <p:spPr bwMode="auto">
            <a:xfrm>
              <a:off x="2712" y="882"/>
              <a:ext cx="61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nl-NL" altLang="nl-NL" sz="900" dirty="0"/>
            </a:p>
          </p:txBody>
        </p:sp>
      </p:grpSp>
      <p:grpSp>
        <p:nvGrpSpPr>
          <p:cNvPr id="32" name="Group 182"/>
          <p:cNvGrpSpPr>
            <a:grpSpLocks/>
          </p:cNvGrpSpPr>
          <p:nvPr/>
        </p:nvGrpSpPr>
        <p:grpSpPr bwMode="auto">
          <a:xfrm>
            <a:off x="6584968" y="3794277"/>
            <a:ext cx="883445" cy="688181"/>
            <a:chOff x="1888" y="796"/>
            <a:chExt cx="742" cy="578"/>
          </a:xfrm>
        </p:grpSpPr>
        <p:pic>
          <p:nvPicPr>
            <p:cNvPr id="33" name="Picture 183" descr="bedrijf-01.png                                                 00181CF2Macintosh HD                   BCFBA33A: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" y="796"/>
              <a:ext cx="555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 Box 184"/>
            <p:cNvSpPr txBox="1">
              <a:spLocks noChangeArrowheads="1"/>
            </p:cNvSpPr>
            <p:nvPr/>
          </p:nvSpPr>
          <p:spPr bwMode="auto">
            <a:xfrm>
              <a:off x="1888" y="997"/>
              <a:ext cx="55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nl-NL" altLang="nl-NL" sz="900" dirty="0"/>
            </a:p>
          </p:txBody>
        </p:sp>
      </p:grpSp>
      <p:pic>
        <p:nvPicPr>
          <p:cNvPr id="35" name="Picture 183" descr="bedrijf-01.png                                                 00181CF2Macintosh HD                   BCFBA33A: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00" y="2127279"/>
            <a:ext cx="660797" cy="68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51"/>
          <p:cNvGrpSpPr>
            <a:grpSpLocks/>
          </p:cNvGrpSpPr>
          <p:nvPr/>
        </p:nvGrpSpPr>
        <p:grpSpPr bwMode="auto">
          <a:xfrm>
            <a:off x="2271773" y="3220488"/>
            <a:ext cx="547688" cy="733624"/>
            <a:chOff x="142875" y="1905000"/>
            <a:chExt cx="730250" cy="978166"/>
          </a:xfrm>
        </p:grpSpPr>
        <p:sp>
          <p:nvSpPr>
            <p:cNvPr id="37" name="Text Box 299"/>
            <p:cNvSpPr txBox="1">
              <a:spLocks noChangeArrowheads="1"/>
            </p:cNvSpPr>
            <p:nvPr/>
          </p:nvSpPr>
          <p:spPr bwMode="auto">
            <a:xfrm>
              <a:off x="142875" y="2619375"/>
              <a:ext cx="682625" cy="26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nl-NL" altLang="nl-NL" sz="825"/>
                <a:t>burger</a:t>
              </a:r>
            </a:p>
          </p:txBody>
        </p:sp>
        <p:pic>
          <p:nvPicPr>
            <p:cNvPr id="38" name="Picture 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3" y="1905000"/>
              <a:ext cx="298450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041525"/>
              <a:ext cx="25717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3" y="2047875"/>
              <a:ext cx="373062" cy="62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50" y="2138363"/>
              <a:ext cx="219075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57"/>
          <p:cNvGrpSpPr>
            <a:grpSpLocks/>
          </p:cNvGrpSpPr>
          <p:nvPr/>
        </p:nvGrpSpPr>
        <p:grpSpPr bwMode="auto">
          <a:xfrm>
            <a:off x="2492079" y="3851306"/>
            <a:ext cx="548878" cy="733624"/>
            <a:chOff x="152400" y="4619625"/>
            <a:chExt cx="731838" cy="978166"/>
          </a:xfrm>
        </p:grpSpPr>
        <p:sp>
          <p:nvSpPr>
            <p:cNvPr id="43" name="Text Box 301"/>
            <p:cNvSpPr txBox="1">
              <a:spLocks noChangeArrowheads="1"/>
            </p:cNvSpPr>
            <p:nvPr/>
          </p:nvSpPr>
          <p:spPr bwMode="auto">
            <a:xfrm>
              <a:off x="152400" y="5334000"/>
              <a:ext cx="684213" cy="26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nl-NL" altLang="nl-NL" sz="825"/>
                <a:t>bedrijf</a:t>
              </a:r>
            </a:p>
          </p:txBody>
        </p:sp>
        <p:pic>
          <p:nvPicPr>
            <p:cNvPr id="44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3" y="4619625"/>
              <a:ext cx="504825" cy="550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88" y="4762500"/>
              <a:ext cx="374650" cy="62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up 187"/>
          <p:cNvGrpSpPr>
            <a:grpSpLocks/>
          </p:cNvGrpSpPr>
          <p:nvPr/>
        </p:nvGrpSpPr>
        <p:grpSpPr bwMode="auto">
          <a:xfrm>
            <a:off x="5599107" y="1776683"/>
            <a:ext cx="704850" cy="891778"/>
            <a:chOff x="2712" y="309"/>
            <a:chExt cx="592" cy="749"/>
          </a:xfrm>
        </p:grpSpPr>
        <p:pic>
          <p:nvPicPr>
            <p:cNvPr id="48" name="Picture 188" descr="overheid.png                                                   00181CF2Macintosh HD                   BCFBA33A: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09"/>
              <a:ext cx="489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 Box 189"/>
            <p:cNvSpPr txBox="1">
              <a:spLocks noChangeArrowheads="1"/>
            </p:cNvSpPr>
            <p:nvPr/>
          </p:nvSpPr>
          <p:spPr bwMode="auto">
            <a:xfrm>
              <a:off x="2712" y="882"/>
              <a:ext cx="59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nl-NL" altLang="nl-NL" sz="900" dirty="0"/>
                <a:t>GGD</a:t>
              </a:r>
            </a:p>
          </p:txBody>
        </p:sp>
      </p:grpSp>
      <p:grpSp>
        <p:nvGrpSpPr>
          <p:cNvPr id="2" name="Groep 1">
            <a:extLst>
              <a:ext uri="{FF2B5EF4-FFF2-40B4-BE49-F238E27FC236}">
                <a16:creationId xmlns:a16="http://schemas.microsoft.com/office/drawing/2014/main" id="{D87258C6-E804-4EB8-8C87-8FEA2CC148F5}"/>
              </a:ext>
            </a:extLst>
          </p:cNvPr>
          <p:cNvGrpSpPr/>
          <p:nvPr/>
        </p:nvGrpSpPr>
        <p:grpSpPr>
          <a:xfrm>
            <a:off x="4579580" y="3515879"/>
            <a:ext cx="803636" cy="911689"/>
            <a:chOff x="4971217" y="3141736"/>
            <a:chExt cx="803636" cy="911689"/>
          </a:xfrm>
        </p:grpSpPr>
        <p:grpSp>
          <p:nvGrpSpPr>
            <p:cNvPr id="52" name="Group 187">
              <a:extLst>
                <a:ext uri="{FF2B5EF4-FFF2-40B4-BE49-F238E27FC236}">
                  <a16:creationId xmlns:a16="http://schemas.microsoft.com/office/drawing/2014/main" id="{70B04A13-FE47-4506-9D3F-5E74DC3ECA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6683" y="3141736"/>
              <a:ext cx="731044" cy="891778"/>
              <a:chOff x="2712" y="309"/>
              <a:chExt cx="614" cy="749"/>
            </a:xfrm>
          </p:grpSpPr>
          <p:pic>
            <p:nvPicPr>
              <p:cNvPr id="53" name="Picture 188" descr="overheid.png                                                   00181CF2Macintosh HD                   BCFBA33A:">
                <a:extLst>
                  <a:ext uri="{FF2B5EF4-FFF2-40B4-BE49-F238E27FC236}">
                    <a16:creationId xmlns:a16="http://schemas.microsoft.com/office/drawing/2014/main" id="{5DCC0100-0B68-4EE9-A59B-E305382410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0" y="309"/>
                <a:ext cx="489" cy="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Text Box 189">
                <a:extLst>
                  <a:ext uri="{FF2B5EF4-FFF2-40B4-BE49-F238E27FC236}">
                    <a16:creationId xmlns:a16="http://schemas.microsoft.com/office/drawing/2014/main" id="{B5CD6185-757D-431A-A68B-FF1578144D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882"/>
                <a:ext cx="61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7500" tIns="35100" rIns="67500" bIns="351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nl-NL" altLang="nl-NL" sz="900" dirty="0"/>
              </a:p>
            </p:txBody>
          </p:sp>
        </p:grpSp>
        <p:sp>
          <p:nvSpPr>
            <p:cNvPr id="55" name="Text Box 189">
              <a:extLst>
                <a:ext uri="{FF2B5EF4-FFF2-40B4-BE49-F238E27FC236}">
                  <a16:creationId xmlns:a16="http://schemas.microsoft.com/office/drawing/2014/main" id="{886921F6-74F2-4080-8D2B-77C67A8A80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1217" y="3844040"/>
              <a:ext cx="803636" cy="20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nl-NL" altLang="nl-NL" sz="900" dirty="0"/>
                <a:t>rijksoverheid</a:t>
              </a:r>
            </a:p>
          </p:txBody>
        </p:sp>
      </p:grpSp>
      <p:sp>
        <p:nvSpPr>
          <p:cNvPr id="56" name="Titel 1">
            <a:extLst>
              <a:ext uri="{FF2B5EF4-FFF2-40B4-BE49-F238E27FC236}">
                <a16:creationId xmlns:a16="http://schemas.microsoft.com/office/drawing/2014/main" id="{4DD402FD-41DB-453D-8B82-B7D9AC6BB3C5}"/>
              </a:ext>
            </a:extLst>
          </p:cNvPr>
          <p:cNvSpPr txBox="1">
            <a:spLocks/>
          </p:cNvSpPr>
          <p:nvPr/>
        </p:nvSpPr>
        <p:spPr>
          <a:xfrm>
            <a:off x="450850" y="1169390"/>
            <a:ext cx="8229600" cy="66312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i="0" kern="1200">
                <a:solidFill>
                  <a:srgbClr val="275937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nl-NL" sz="2000" dirty="0"/>
              <a:t>Uitvoeren van de Omgevingswet: wie?</a:t>
            </a:r>
          </a:p>
        </p:txBody>
      </p:sp>
    </p:spTree>
    <p:extLst>
      <p:ext uri="{BB962C8B-B14F-4D97-AF65-F5344CB8AC3E}">
        <p14:creationId xmlns:p14="http://schemas.microsoft.com/office/powerpoint/2010/main" val="71490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7C2531A-FCA7-D14B-94DB-F3DF23007C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50" y="1875378"/>
            <a:ext cx="4062033" cy="3669919"/>
          </a:xfrm>
          <a:prstGeom prst="rect">
            <a:avLst/>
          </a:prstGeom>
          <a:noFill/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12C9BFB6-91BB-3848-80F3-E18DA31EB003}"/>
              </a:ext>
            </a:extLst>
          </p:cNvPr>
          <p:cNvSpPr/>
          <p:nvPr/>
        </p:nvSpPr>
        <p:spPr>
          <a:xfrm>
            <a:off x="4861365" y="1927997"/>
            <a:ext cx="39353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1" indent="-346075">
              <a:buSzPct val="100000"/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22293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Geheel van afspraken, ICT-voorzieningen, registraties, gegevensverzamelingen en bronnen</a:t>
            </a:r>
          </a:p>
          <a:p>
            <a:pPr marL="357188" lvl="1" indent="-346075">
              <a:buSzPct val="100000"/>
              <a:buFont typeface="Arial" panose="020B0604020202020204" pitchFamily="34" charset="0"/>
              <a:buChar char="•"/>
            </a:pPr>
            <a:endParaRPr lang="nl-NL" sz="1600" dirty="0">
              <a:solidFill>
                <a:srgbClr val="22293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7188" lvl="1" indent="-346075">
              <a:buSzPct val="100000"/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22293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nodig zijn om aan initiatiefnemers, belanghebbenden en bevoegd gezag de informatie beschikbaar te stellen</a:t>
            </a:r>
          </a:p>
          <a:p>
            <a:pPr marL="357188" lvl="1" indent="-346075">
              <a:buSzPct val="100000"/>
              <a:buFont typeface="Arial" panose="020B0604020202020204" pitchFamily="34" charset="0"/>
              <a:buChar char="•"/>
            </a:pPr>
            <a:endParaRPr lang="nl-NL" sz="1600" dirty="0">
              <a:solidFill>
                <a:srgbClr val="22293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7188" lvl="1" indent="-346075">
              <a:buSzPct val="100000"/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22293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zij willen raadplegen of nodig hebben voor de processen van de Omgevingswet. 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036A2AD2-921E-AD4A-89E7-7C566A6C6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1196752"/>
            <a:ext cx="8229600" cy="357552"/>
          </a:xfrm>
        </p:spPr>
        <p:txBody>
          <a:bodyPr>
            <a:noAutofit/>
          </a:bodyPr>
          <a:lstStyle/>
          <a:p>
            <a:r>
              <a:rPr lang="nl-NL" sz="2000" b="1" dirty="0"/>
              <a:t>Digitaal Stelsel Omgevingswet (DSO)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92D0ED59-8999-4956-88B0-58775E965D81}"/>
              </a:ext>
            </a:extLst>
          </p:cNvPr>
          <p:cNvSpPr>
            <a:spLocks noChangeAspect="1"/>
          </p:cNvSpPr>
          <p:nvPr/>
        </p:nvSpPr>
        <p:spPr>
          <a:xfrm>
            <a:off x="1847966" y="2937424"/>
            <a:ext cx="1224000" cy="1224000"/>
          </a:xfrm>
          <a:prstGeom prst="ellipse">
            <a:avLst/>
          </a:prstGeom>
          <a:noFill/>
          <a:ln w="136525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161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ep 33"/>
          <p:cNvGrpSpPr/>
          <p:nvPr/>
        </p:nvGrpSpPr>
        <p:grpSpPr>
          <a:xfrm>
            <a:off x="238341" y="1420120"/>
            <a:ext cx="8720062" cy="5048517"/>
            <a:chOff x="244426" y="1412776"/>
            <a:chExt cx="8720062" cy="5048517"/>
          </a:xfrm>
        </p:grpSpPr>
        <p:sp>
          <p:nvSpPr>
            <p:cNvPr id="35" name="Rechthoek 34"/>
            <p:cNvSpPr/>
            <p:nvPr/>
          </p:nvSpPr>
          <p:spPr>
            <a:xfrm>
              <a:off x="2814104" y="2953037"/>
              <a:ext cx="3486088" cy="2089030"/>
            </a:xfrm>
            <a:prstGeom prst="rect">
              <a:avLst/>
            </a:prstGeom>
            <a:solidFill>
              <a:srgbClr val="39870C">
                <a:alpha val="5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Geneva" charset="-128"/>
                <a:cs typeface="Arial"/>
              </a:endParaRPr>
            </a:p>
          </p:txBody>
        </p:sp>
        <p:sp>
          <p:nvSpPr>
            <p:cNvPr id="36" name="Rechthoek 35"/>
            <p:cNvSpPr/>
            <p:nvPr/>
          </p:nvSpPr>
          <p:spPr>
            <a:xfrm>
              <a:off x="4572000" y="1412776"/>
              <a:ext cx="1687074" cy="973593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Geneva" charset="-128"/>
              </a:endParaRPr>
            </a:p>
          </p:txBody>
        </p:sp>
        <p:sp>
          <p:nvSpPr>
            <p:cNvPr id="37" name="TextBox 83"/>
            <p:cNvSpPr txBox="1"/>
            <p:nvPr/>
          </p:nvSpPr>
          <p:spPr>
            <a:xfrm>
              <a:off x="4766722" y="1571459"/>
              <a:ext cx="129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Geneva" charset="-128"/>
                </a:rPr>
                <a:t>Vragenbomen/ Toepasbare regels</a:t>
              </a:r>
            </a:p>
          </p:txBody>
        </p:sp>
        <p:sp>
          <p:nvSpPr>
            <p:cNvPr id="38" name="Rechthoek 37"/>
            <p:cNvSpPr/>
            <p:nvPr/>
          </p:nvSpPr>
          <p:spPr>
            <a:xfrm>
              <a:off x="2627784" y="1412776"/>
              <a:ext cx="1656184" cy="973593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Geneva" charset="-128"/>
              </a:endParaRPr>
            </a:p>
          </p:txBody>
        </p:sp>
        <p:sp>
          <p:nvSpPr>
            <p:cNvPr id="39" name="TextBox 83"/>
            <p:cNvSpPr txBox="1"/>
            <p:nvPr/>
          </p:nvSpPr>
          <p:spPr>
            <a:xfrm>
              <a:off x="2627784" y="1501759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Geneva" charset="-128"/>
                </a:rPr>
                <a:t>Omgevings-documenten/ Juridische regels</a:t>
              </a:r>
            </a:p>
          </p:txBody>
        </p:sp>
        <p:sp>
          <p:nvSpPr>
            <p:cNvPr id="40" name="Rechthoek 39"/>
            <p:cNvSpPr/>
            <p:nvPr/>
          </p:nvSpPr>
          <p:spPr>
            <a:xfrm>
              <a:off x="7277414" y="3049369"/>
              <a:ext cx="1687074" cy="1896363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Geneva" charset="-128"/>
              </a:endParaRPr>
            </a:p>
          </p:txBody>
        </p:sp>
        <p:sp>
          <p:nvSpPr>
            <p:cNvPr id="41" name="TextBox 83"/>
            <p:cNvSpPr txBox="1"/>
            <p:nvPr/>
          </p:nvSpPr>
          <p:spPr>
            <a:xfrm>
              <a:off x="7277413" y="3246656"/>
              <a:ext cx="166708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Geneva" charset="-128"/>
                </a:rPr>
                <a:t>Aanvragen en meldingen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Geneva" charset="-128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Geneva" charset="-128"/>
                </a:rPr>
                <a:t>Vergunning-verlening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Geneva" charset="-128"/>
                </a:rPr>
                <a:t>,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Geneva" charset="-128"/>
                </a:rPr>
                <a:t>Toezicht &amp; Handhaving</a:t>
              </a:r>
            </a:p>
          </p:txBody>
        </p:sp>
        <p:sp>
          <p:nvSpPr>
            <p:cNvPr id="42" name="PIJL-RECHTS 41"/>
            <p:cNvSpPr/>
            <p:nvPr/>
          </p:nvSpPr>
          <p:spPr>
            <a:xfrm rot="5400000">
              <a:off x="2989146" y="2624639"/>
              <a:ext cx="978408" cy="484632"/>
            </a:xfrm>
            <a:prstGeom prst="rightArrow">
              <a:avLst/>
            </a:prstGeom>
            <a:solidFill>
              <a:sysClr val="window" lastClr="FFFFFF">
                <a:lumMod val="65000"/>
              </a:sysClr>
            </a:solidFill>
            <a:ln w="31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PIJL-RECHTS 42"/>
            <p:cNvSpPr/>
            <p:nvPr/>
          </p:nvSpPr>
          <p:spPr>
            <a:xfrm rot="5400000">
              <a:off x="4926333" y="2624639"/>
              <a:ext cx="978408" cy="484632"/>
            </a:xfrm>
            <a:prstGeom prst="rightArrow">
              <a:avLst/>
            </a:prstGeom>
            <a:solidFill>
              <a:sysClr val="window" lastClr="FFFFFF">
                <a:lumMod val="65000"/>
              </a:sysClr>
            </a:solidFill>
            <a:ln w="31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hthoek 43"/>
            <p:cNvSpPr/>
            <p:nvPr/>
          </p:nvSpPr>
          <p:spPr>
            <a:xfrm>
              <a:off x="3720667" y="5487700"/>
              <a:ext cx="1512168" cy="973593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Geneva" charset="-128"/>
              </a:endParaRPr>
            </a:p>
          </p:txBody>
        </p:sp>
        <p:sp>
          <p:nvSpPr>
            <p:cNvPr id="45" name="TextBox 83"/>
            <p:cNvSpPr txBox="1"/>
            <p:nvPr/>
          </p:nvSpPr>
          <p:spPr>
            <a:xfrm>
              <a:off x="3966194" y="5743662"/>
              <a:ext cx="10211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Geneva" charset="-128"/>
                </a:rPr>
                <a:t>Bron- informatie</a:t>
              </a:r>
            </a:p>
          </p:txBody>
        </p:sp>
        <p:sp>
          <p:nvSpPr>
            <p:cNvPr id="46" name="PIJL-RECHTS 45"/>
            <p:cNvSpPr/>
            <p:nvPr/>
          </p:nvSpPr>
          <p:spPr>
            <a:xfrm rot="16200000">
              <a:off x="3961650" y="4985577"/>
              <a:ext cx="978408" cy="484632"/>
            </a:xfrm>
            <a:prstGeom prst="rightArrow">
              <a:avLst/>
            </a:prstGeom>
            <a:solidFill>
              <a:sysClr val="window" lastClr="FFFFFF">
                <a:lumMod val="65000"/>
              </a:sysClr>
            </a:solidFill>
            <a:ln w="31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TextBox 83"/>
            <p:cNvSpPr txBox="1"/>
            <p:nvPr/>
          </p:nvSpPr>
          <p:spPr>
            <a:xfrm>
              <a:off x="3569081" y="3769876"/>
              <a:ext cx="16330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Geneva" charset="-128"/>
                </a:rPr>
                <a:t>DSO Landelijke Voorziening</a:t>
              </a:r>
            </a:p>
          </p:txBody>
        </p:sp>
        <p:grpSp>
          <p:nvGrpSpPr>
            <p:cNvPr id="48" name="Groep 47"/>
            <p:cNvGrpSpPr/>
            <p:nvPr/>
          </p:nvGrpSpPr>
          <p:grpSpPr>
            <a:xfrm>
              <a:off x="244426" y="2975582"/>
              <a:ext cx="2034355" cy="1453051"/>
              <a:chOff x="4797991" y="1215043"/>
              <a:chExt cx="3464548" cy="2465284"/>
            </a:xfrm>
          </p:grpSpPr>
          <p:pic>
            <p:nvPicPr>
              <p:cNvPr id="51" name="Afbeelding 50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7991" y="1444997"/>
                <a:ext cx="3464548" cy="2235330"/>
              </a:xfrm>
              <a:prstGeom prst="rect">
                <a:avLst/>
              </a:prstGeom>
            </p:spPr>
          </p:pic>
          <p:sp>
            <p:nvSpPr>
              <p:cNvPr id="52" name="Tijdelijke aanduiding voor tekst 3"/>
              <p:cNvSpPr txBox="1">
                <a:spLocks/>
              </p:cNvSpPr>
              <p:nvPr/>
            </p:nvSpPr>
            <p:spPr>
              <a:xfrm>
                <a:off x="4797991" y="1215043"/>
                <a:ext cx="3270930" cy="20135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  <a:defRPr sz="1600" b="0" i="0" kern="1200">
                    <a:solidFill>
                      <a:srgbClr val="275937"/>
                    </a:solidFill>
                    <a:latin typeface="Verdana"/>
                    <a:ea typeface="+mn-ea"/>
                    <a:cs typeface="Verdana"/>
                  </a:defRPr>
                </a:lvl1pPr>
                <a:lvl2pPr marL="457200" indent="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  <a:defRPr sz="1600" b="0" i="0" kern="1200">
                    <a:solidFill>
                      <a:srgbClr val="275937"/>
                    </a:solidFill>
                    <a:latin typeface="Verdana"/>
                    <a:ea typeface="+mn-ea"/>
                    <a:cs typeface="Verdana"/>
                  </a:defRPr>
                </a:lvl2pPr>
                <a:lvl3pPr marL="914400" indent="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  <a:defRPr sz="1600" b="0" i="0" kern="1200">
                    <a:solidFill>
                      <a:srgbClr val="275937"/>
                    </a:solidFill>
                    <a:latin typeface="Verdana"/>
                    <a:ea typeface="+mn-ea"/>
                    <a:cs typeface="Verdana"/>
                  </a:defRPr>
                </a:lvl3pPr>
                <a:lvl4pPr marL="1274763" indent="-28575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Verdana" pitchFamily="34" charset="0"/>
                  <a:buChar char="–"/>
                  <a:defRPr sz="1800" b="0" i="0" kern="1200">
                    <a:solidFill>
                      <a:srgbClr val="275937"/>
                    </a:solidFill>
                    <a:latin typeface="Verdana"/>
                    <a:ea typeface="+mn-ea"/>
                    <a:cs typeface="Verdana"/>
                  </a:defRPr>
                </a:lvl4pPr>
                <a:lvl5pPr marL="1631950" indent="-285750" algn="l" defTabSz="4572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Verdana" pitchFamily="34" charset="0"/>
                  <a:buChar char="»"/>
                  <a:defRPr sz="1600" b="0" i="0" kern="1200">
                    <a:solidFill>
                      <a:srgbClr val="275937"/>
                    </a:solidFill>
                    <a:latin typeface="Verdana"/>
                    <a:ea typeface="+mn-ea"/>
                    <a:cs typeface="Verdana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75937"/>
                    </a:solidFill>
                    <a:effectLst/>
                    <a:uLnTx/>
                    <a:uFillTx/>
                    <a:latin typeface="Verdana"/>
                    <a:ea typeface="+mn-ea"/>
                    <a:cs typeface="Verdana"/>
                  </a:rPr>
                  <a:t>Initiatiefnemer	</a:t>
                </a:r>
              </a:p>
            </p:txBody>
          </p:sp>
        </p:grpSp>
        <p:sp>
          <p:nvSpPr>
            <p:cNvPr id="49" name="PIJL-RECHTS 48"/>
            <p:cNvSpPr/>
            <p:nvPr/>
          </p:nvSpPr>
          <p:spPr>
            <a:xfrm>
              <a:off x="2068271" y="3713286"/>
              <a:ext cx="978408" cy="484632"/>
            </a:xfrm>
            <a:prstGeom prst="rightArrow">
              <a:avLst/>
            </a:prstGeom>
            <a:solidFill>
              <a:sysClr val="window" lastClr="FFFFFF">
                <a:lumMod val="65000"/>
              </a:sysClr>
            </a:solidFill>
            <a:ln w="31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PIJL-RECHTS 49"/>
            <p:cNvSpPr/>
            <p:nvPr/>
          </p:nvSpPr>
          <p:spPr>
            <a:xfrm>
              <a:off x="6156175" y="3755234"/>
              <a:ext cx="1272525" cy="484632"/>
            </a:xfrm>
            <a:prstGeom prst="rightArrow">
              <a:avLst/>
            </a:prstGeom>
            <a:solidFill>
              <a:sysClr val="window" lastClr="FFFFFF">
                <a:lumMod val="65000"/>
              </a:sysClr>
            </a:solidFill>
            <a:ln w="31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Titel 3">
            <a:extLst>
              <a:ext uri="{FF2B5EF4-FFF2-40B4-BE49-F238E27FC236}">
                <a16:creationId xmlns:a16="http://schemas.microsoft.com/office/drawing/2014/main" id="{0E74B97D-0379-40D2-9EB5-95392C91B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926159"/>
            <a:ext cx="8229600" cy="357552"/>
          </a:xfrm>
        </p:spPr>
        <p:txBody>
          <a:bodyPr>
            <a:noAutofit/>
          </a:bodyPr>
          <a:lstStyle/>
          <a:p>
            <a:r>
              <a:rPr lang="nl-NL" sz="2000" dirty="0"/>
              <a:t>DSO Landelijke voorziening</a:t>
            </a:r>
            <a:endParaRPr lang="nl-NL" sz="2000" b="1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C48CF07-E865-4015-80BE-3BE0D2395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6376" y="161468"/>
            <a:ext cx="1163454" cy="1051478"/>
          </a:xfrm>
          <a:prstGeom prst="rect">
            <a:avLst/>
          </a:prstGeom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3A96DE16-1DB3-4414-A72F-20F9D5745B6A}"/>
              </a:ext>
            </a:extLst>
          </p:cNvPr>
          <p:cNvGrpSpPr/>
          <p:nvPr/>
        </p:nvGrpSpPr>
        <p:grpSpPr>
          <a:xfrm>
            <a:off x="4977703" y="3921193"/>
            <a:ext cx="1348129" cy="1201761"/>
            <a:chOff x="4977703" y="3921193"/>
            <a:chExt cx="1348129" cy="1201761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DA0EF2E-B0C3-4C94-9FE0-3DFC39503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77703" y="3921193"/>
              <a:ext cx="1348129" cy="1201761"/>
            </a:xfrm>
            <a:prstGeom prst="rect">
              <a:avLst/>
            </a:prstGeom>
          </p:spPr>
        </p:pic>
        <p:sp>
          <p:nvSpPr>
            <p:cNvPr id="29" name="Cilinder 28">
              <a:extLst>
                <a:ext uri="{FF2B5EF4-FFF2-40B4-BE49-F238E27FC236}">
                  <a16:creationId xmlns:a16="http://schemas.microsoft.com/office/drawing/2014/main" id="{79EB2D65-B948-4642-A35A-81BF4779CEC2}"/>
                </a:ext>
              </a:extLst>
            </p:cNvPr>
            <p:cNvSpPr/>
            <p:nvPr/>
          </p:nvSpPr>
          <p:spPr>
            <a:xfrm>
              <a:off x="5458528" y="4451364"/>
              <a:ext cx="386478" cy="466576"/>
            </a:xfrm>
            <a:prstGeom prst="can">
              <a:avLst/>
            </a:prstGeom>
            <a:solidFill>
              <a:srgbClr val="FF0000">
                <a:alpha val="41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1594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3" r="85137" b="52361"/>
          <a:stretch/>
        </p:blipFill>
        <p:spPr bwMode="auto">
          <a:xfrm>
            <a:off x="1267425" y="3262045"/>
            <a:ext cx="810352" cy="137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47" name="Ovaal 46"/>
          <p:cNvSpPr/>
          <p:nvPr/>
        </p:nvSpPr>
        <p:spPr bwMode="auto">
          <a:xfrm>
            <a:off x="2103658" y="1927270"/>
            <a:ext cx="5666258" cy="3798471"/>
          </a:xfrm>
          <a:prstGeom prst="ellipse">
            <a:avLst/>
          </a:prstGeom>
          <a:solidFill>
            <a:srgbClr val="D84010">
              <a:alpha val="28000"/>
            </a:srgbClr>
          </a:solidFill>
          <a:ln w="9525" cap="flat" cmpd="sng" algn="ctr">
            <a:solidFill>
              <a:srgbClr val="00325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nl-NL" sz="1800" dirty="0" err="1">
              <a:solidFill>
                <a:schemeClr val="bg1"/>
              </a:solidFill>
            </a:endParaRPr>
          </a:p>
        </p:txBody>
      </p:sp>
      <p:grpSp>
        <p:nvGrpSpPr>
          <p:cNvPr id="19" name="Groep 18"/>
          <p:cNvGrpSpPr/>
          <p:nvPr/>
        </p:nvGrpSpPr>
        <p:grpSpPr>
          <a:xfrm>
            <a:off x="3872464" y="1884285"/>
            <a:ext cx="681038" cy="891779"/>
            <a:chOff x="5095162" y="2449376"/>
            <a:chExt cx="908050" cy="1189038"/>
          </a:xfrm>
        </p:grpSpPr>
        <p:grpSp>
          <p:nvGrpSpPr>
            <p:cNvPr id="7" name="Group 187"/>
            <p:cNvGrpSpPr>
              <a:grpSpLocks/>
            </p:cNvGrpSpPr>
            <p:nvPr/>
          </p:nvGrpSpPr>
          <p:grpSpPr bwMode="auto">
            <a:xfrm>
              <a:off x="5095162" y="2449376"/>
              <a:ext cx="908050" cy="1189038"/>
              <a:chOff x="2712" y="309"/>
              <a:chExt cx="572" cy="749"/>
            </a:xfrm>
          </p:grpSpPr>
          <p:pic>
            <p:nvPicPr>
              <p:cNvPr id="8" name="Picture 188" descr="overheid.png                                                   00181CF2Macintosh HD                   BCFBA33A: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0" y="309"/>
                <a:ext cx="489" cy="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189"/>
              <p:cNvSpPr txBox="1">
                <a:spLocks noChangeArrowheads="1"/>
              </p:cNvSpPr>
              <p:nvPr/>
            </p:nvSpPr>
            <p:spPr bwMode="auto">
              <a:xfrm>
                <a:off x="2712" y="882"/>
                <a:ext cx="57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7500" tIns="35100" rIns="67500" bIns="351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nl-NL" altLang="nl-NL" sz="900" dirty="0"/>
                  <a:t>gemeente</a:t>
                </a:r>
              </a:p>
            </p:txBody>
          </p:sp>
        </p:grpSp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5387542" y="2883298"/>
              <a:ext cx="343143" cy="408503"/>
            </a:xfrm>
            <a:prstGeom prst="rect">
              <a:avLst/>
            </a:prstGeom>
          </p:spPr>
        </p:pic>
      </p:grpSp>
      <p:grpSp>
        <p:nvGrpSpPr>
          <p:cNvPr id="10" name="Group 187"/>
          <p:cNvGrpSpPr>
            <a:grpSpLocks/>
          </p:cNvGrpSpPr>
          <p:nvPr/>
        </p:nvGrpSpPr>
        <p:grpSpPr bwMode="auto">
          <a:xfrm>
            <a:off x="4851443" y="2291629"/>
            <a:ext cx="704850" cy="1029891"/>
            <a:chOff x="2712" y="309"/>
            <a:chExt cx="592" cy="865"/>
          </a:xfrm>
        </p:grpSpPr>
        <p:pic>
          <p:nvPicPr>
            <p:cNvPr id="11" name="Picture 188" descr="overheid.png                                                   00181CF2Macintosh HD                   BCFBA33A: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09"/>
              <a:ext cx="489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89"/>
            <p:cNvSpPr txBox="1">
              <a:spLocks noChangeArrowheads="1"/>
            </p:cNvSpPr>
            <p:nvPr/>
          </p:nvSpPr>
          <p:spPr bwMode="auto">
            <a:xfrm>
              <a:off x="2712" y="882"/>
              <a:ext cx="59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nl-NL" altLang="nl-NL" sz="900" dirty="0"/>
                <a:t>omgevingsdienst</a:t>
              </a:r>
            </a:p>
          </p:txBody>
        </p:sp>
      </p:grpSp>
      <p:grpSp>
        <p:nvGrpSpPr>
          <p:cNvPr id="13" name="Group 187"/>
          <p:cNvGrpSpPr>
            <a:grpSpLocks/>
          </p:cNvGrpSpPr>
          <p:nvPr/>
        </p:nvGrpSpPr>
        <p:grpSpPr bwMode="auto">
          <a:xfrm>
            <a:off x="5899478" y="2806574"/>
            <a:ext cx="681038" cy="1029891"/>
            <a:chOff x="2712" y="309"/>
            <a:chExt cx="572" cy="865"/>
          </a:xfrm>
        </p:grpSpPr>
        <p:pic>
          <p:nvPicPr>
            <p:cNvPr id="14" name="Picture 188" descr="overheid.png                                                   00181CF2Macintosh HD                   BCFBA33A: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09"/>
              <a:ext cx="489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89"/>
            <p:cNvSpPr txBox="1">
              <a:spLocks noChangeArrowheads="1"/>
            </p:cNvSpPr>
            <p:nvPr/>
          </p:nvSpPr>
          <p:spPr bwMode="auto">
            <a:xfrm>
              <a:off x="2712" y="882"/>
              <a:ext cx="57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nl-NL" altLang="nl-NL" sz="900" dirty="0" err="1"/>
                <a:t>veiligheids</a:t>
              </a:r>
              <a:br>
                <a:rPr lang="nl-NL" altLang="nl-NL" sz="900" dirty="0"/>
              </a:br>
              <a:r>
                <a:rPr lang="nl-NL" altLang="nl-NL" sz="900" dirty="0"/>
                <a:t>regio</a:t>
              </a:r>
            </a:p>
          </p:txBody>
        </p:sp>
      </p:grpSp>
      <p:grpSp>
        <p:nvGrpSpPr>
          <p:cNvPr id="16" name="Group 187"/>
          <p:cNvGrpSpPr>
            <a:grpSpLocks/>
          </p:cNvGrpSpPr>
          <p:nvPr/>
        </p:nvGrpSpPr>
        <p:grpSpPr bwMode="auto">
          <a:xfrm>
            <a:off x="4896688" y="4580109"/>
            <a:ext cx="731044" cy="891778"/>
            <a:chOff x="2712" y="309"/>
            <a:chExt cx="614" cy="749"/>
          </a:xfrm>
        </p:grpSpPr>
        <p:pic>
          <p:nvPicPr>
            <p:cNvPr id="17" name="Picture 188" descr="overheid.png                                                   00181CF2Macintosh HD                   BCFBA33A: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09"/>
              <a:ext cx="489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189"/>
            <p:cNvSpPr txBox="1">
              <a:spLocks noChangeArrowheads="1"/>
            </p:cNvSpPr>
            <p:nvPr/>
          </p:nvSpPr>
          <p:spPr bwMode="auto">
            <a:xfrm>
              <a:off x="2712" y="882"/>
              <a:ext cx="61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nl-NL" altLang="nl-NL" sz="900" dirty="0"/>
                <a:t>waterschap</a:t>
              </a:r>
            </a:p>
          </p:txBody>
        </p:sp>
      </p:grpSp>
      <p:grpSp>
        <p:nvGrpSpPr>
          <p:cNvPr id="20" name="Group 187"/>
          <p:cNvGrpSpPr>
            <a:grpSpLocks/>
          </p:cNvGrpSpPr>
          <p:nvPr/>
        </p:nvGrpSpPr>
        <p:grpSpPr bwMode="auto">
          <a:xfrm>
            <a:off x="5899478" y="3967588"/>
            <a:ext cx="681038" cy="891778"/>
            <a:chOff x="2712" y="309"/>
            <a:chExt cx="572" cy="749"/>
          </a:xfrm>
        </p:grpSpPr>
        <p:pic>
          <p:nvPicPr>
            <p:cNvPr id="21" name="Picture 188" descr="overheid.png                                                   00181CF2Macintosh HD                   BCFBA33A: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09"/>
              <a:ext cx="489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189"/>
            <p:cNvSpPr txBox="1">
              <a:spLocks noChangeArrowheads="1"/>
            </p:cNvSpPr>
            <p:nvPr/>
          </p:nvSpPr>
          <p:spPr bwMode="auto">
            <a:xfrm>
              <a:off x="2712" y="882"/>
              <a:ext cx="57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nl-NL" altLang="nl-NL" sz="900" dirty="0"/>
                <a:t>provincie</a:t>
              </a:r>
            </a:p>
          </p:txBody>
        </p:sp>
      </p:grpSp>
      <p:grpSp>
        <p:nvGrpSpPr>
          <p:cNvPr id="23" name="Group 182"/>
          <p:cNvGrpSpPr>
            <a:grpSpLocks/>
          </p:cNvGrpSpPr>
          <p:nvPr/>
        </p:nvGrpSpPr>
        <p:grpSpPr bwMode="auto">
          <a:xfrm>
            <a:off x="3839128" y="5025999"/>
            <a:ext cx="660797" cy="891778"/>
            <a:chOff x="1888" y="424"/>
            <a:chExt cx="555" cy="749"/>
          </a:xfrm>
        </p:grpSpPr>
        <p:pic>
          <p:nvPicPr>
            <p:cNvPr id="24" name="Picture 183" descr="bedrijf-01.png                                                 00181CF2Macintosh HD                   BCFBA33A: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424"/>
              <a:ext cx="555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184"/>
            <p:cNvSpPr txBox="1">
              <a:spLocks noChangeArrowheads="1"/>
            </p:cNvSpPr>
            <p:nvPr/>
          </p:nvSpPr>
          <p:spPr bwMode="auto">
            <a:xfrm>
              <a:off x="1888" y="997"/>
              <a:ext cx="55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nl-NL" altLang="nl-NL" sz="900" dirty="0"/>
                <a:t>adviseurs</a:t>
              </a:r>
            </a:p>
          </p:txBody>
        </p:sp>
      </p:grpSp>
      <p:grpSp>
        <p:nvGrpSpPr>
          <p:cNvPr id="29" name="Group 187"/>
          <p:cNvGrpSpPr>
            <a:grpSpLocks/>
          </p:cNvGrpSpPr>
          <p:nvPr/>
        </p:nvGrpSpPr>
        <p:grpSpPr bwMode="auto">
          <a:xfrm>
            <a:off x="5704216" y="5037560"/>
            <a:ext cx="731044" cy="891778"/>
            <a:chOff x="2712" y="309"/>
            <a:chExt cx="614" cy="749"/>
          </a:xfrm>
        </p:grpSpPr>
        <p:pic>
          <p:nvPicPr>
            <p:cNvPr id="30" name="Picture 188" descr="overheid.png                                                   00181CF2Macintosh HD                   BCFBA33A: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09"/>
              <a:ext cx="489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189"/>
            <p:cNvSpPr txBox="1">
              <a:spLocks noChangeArrowheads="1"/>
            </p:cNvSpPr>
            <p:nvPr/>
          </p:nvSpPr>
          <p:spPr bwMode="auto">
            <a:xfrm>
              <a:off x="2712" y="882"/>
              <a:ext cx="61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nl-NL" altLang="nl-NL" sz="900" dirty="0"/>
            </a:p>
          </p:txBody>
        </p:sp>
      </p:grpSp>
      <p:grpSp>
        <p:nvGrpSpPr>
          <p:cNvPr id="32" name="Group 182"/>
          <p:cNvGrpSpPr>
            <a:grpSpLocks/>
          </p:cNvGrpSpPr>
          <p:nvPr/>
        </p:nvGrpSpPr>
        <p:grpSpPr bwMode="auto">
          <a:xfrm>
            <a:off x="6584968" y="3794277"/>
            <a:ext cx="883445" cy="688181"/>
            <a:chOff x="1888" y="796"/>
            <a:chExt cx="742" cy="578"/>
          </a:xfrm>
        </p:grpSpPr>
        <p:pic>
          <p:nvPicPr>
            <p:cNvPr id="33" name="Picture 183" descr="bedrijf-01.png                                                 00181CF2Macintosh HD                   BCFBA33A: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" y="796"/>
              <a:ext cx="555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 Box 184"/>
            <p:cNvSpPr txBox="1">
              <a:spLocks noChangeArrowheads="1"/>
            </p:cNvSpPr>
            <p:nvPr/>
          </p:nvSpPr>
          <p:spPr bwMode="auto">
            <a:xfrm>
              <a:off x="1888" y="997"/>
              <a:ext cx="55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nl-NL" altLang="nl-NL" sz="900" dirty="0"/>
            </a:p>
          </p:txBody>
        </p:sp>
      </p:grpSp>
      <p:pic>
        <p:nvPicPr>
          <p:cNvPr id="35" name="Picture 183" descr="bedrijf-01.png                                                 00181CF2Macintosh HD                   BCFBA33A: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00" y="2127279"/>
            <a:ext cx="660797" cy="68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51"/>
          <p:cNvGrpSpPr>
            <a:grpSpLocks/>
          </p:cNvGrpSpPr>
          <p:nvPr/>
        </p:nvGrpSpPr>
        <p:grpSpPr bwMode="auto">
          <a:xfrm>
            <a:off x="2271773" y="3220488"/>
            <a:ext cx="547688" cy="733624"/>
            <a:chOff x="142875" y="1905000"/>
            <a:chExt cx="730250" cy="978166"/>
          </a:xfrm>
        </p:grpSpPr>
        <p:sp>
          <p:nvSpPr>
            <p:cNvPr id="37" name="Text Box 299"/>
            <p:cNvSpPr txBox="1">
              <a:spLocks noChangeArrowheads="1"/>
            </p:cNvSpPr>
            <p:nvPr/>
          </p:nvSpPr>
          <p:spPr bwMode="auto">
            <a:xfrm>
              <a:off x="142875" y="2619375"/>
              <a:ext cx="682625" cy="26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nl-NL" altLang="nl-NL" sz="825"/>
                <a:t>burger</a:t>
              </a:r>
            </a:p>
          </p:txBody>
        </p:sp>
        <p:pic>
          <p:nvPicPr>
            <p:cNvPr id="38" name="Picture 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3" y="1905000"/>
              <a:ext cx="298450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041525"/>
              <a:ext cx="25717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3" y="2047875"/>
              <a:ext cx="373062" cy="62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50" y="2138363"/>
              <a:ext cx="219075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57"/>
          <p:cNvGrpSpPr>
            <a:grpSpLocks/>
          </p:cNvGrpSpPr>
          <p:nvPr/>
        </p:nvGrpSpPr>
        <p:grpSpPr bwMode="auto">
          <a:xfrm>
            <a:off x="2492079" y="3851306"/>
            <a:ext cx="548878" cy="733624"/>
            <a:chOff x="152400" y="4619625"/>
            <a:chExt cx="731838" cy="978166"/>
          </a:xfrm>
        </p:grpSpPr>
        <p:sp>
          <p:nvSpPr>
            <p:cNvPr id="43" name="Text Box 301"/>
            <p:cNvSpPr txBox="1">
              <a:spLocks noChangeArrowheads="1"/>
            </p:cNvSpPr>
            <p:nvPr/>
          </p:nvSpPr>
          <p:spPr bwMode="auto">
            <a:xfrm>
              <a:off x="152400" y="5334000"/>
              <a:ext cx="684213" cy="26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nl-NL" altLang="nl-NL" sz="825"/>
                <a:t>bedrijf</a:t>
              </a:r>
            </a:p>
          </p:txBody>
        </p:sp>
        <p:pic>
          <p:nvPicPr>
            <p:cNvPr id="44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3" y="4619625"/>
              <a:ext cx="504825" cy="550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88" y="4762500"/>
              <a:ext cx="374650" cy="62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up 187"/>
          <p:cNvGrpSpPr>
            <a:grpSpLocks/>
          </p:cNvGrpSpPr>
          <p:nvPr/>
        </p:nvGrpSpPr>
        <p:grpSpPr bwMode="auto">
          <a:xfrm>
            <a:off x="5599107" y="1776683"/>
            <a:ext cx="704850" cy="891778"/>
            <a:chOff x="2712" y="309"/>
            <a:chExt cx="592" cy="749"/>
          </a:xfrm>
        </p:grpSpPr>
        <p:pic>
          <p:nvPicPr>
            <p:cNvPr id="48" name="Picture 188" descr="overheid.png                                                   00181CF2Macintosh HD                   BCFBA33A: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09"/>
              <a:ext cx="489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 Box 189"/>
            <p:cNvSpPr txBox="1">
              <a:spLocks noChangeArrowheads="1"/>
            </p:cNvSpPr>
            <p:nvPr/>
          </p:nvSpPr>
          <p:spPr bwMode="auto">
            <a:xfrm>
              <a:off x="2712" y="882"/>
              <a:ext cx="59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nl-NL" altLang="nl-NL" sz="900" dirty="0"/>
                <a:t>GGD</a:t>
              </a:r>
            </a:p>
          </p:txBody>
        </p:sp>
      </p:grpSp>
      <p:grpSp>
        <p:nvGrpSpPr>
          <p:cNvPr id="2" name="Groep 1">
            <a:extLst>
              <a:ext uri="{FF2B5EF4-FFF2-40B4-BE49-F238E27FC236}">
                <a16:creationId xmlns:a16="http://schemas.microsoft.com/office/drawing/2014/main" id="{D87258C6-E804-4EB8-8C87-8FEA2CC148F5}"/>
              </a:ext>
            </a:extLst>
          </p:cNvPr>
          <p:cNvGrpSpPr/>
          <p:nvPr/>
        </p:nvGrpSpPr>
        <p:grpSpPr>
          <a:xfrm>
            <a:off x="4579580" y="3515879"/>
            <a:ext cx="803636" cy="911689"/>
            <a:chOff x="4971217" y="3141736"/>
            <a:chExt cx="803636" cy="911689"/>
          </a:xfrm>
        </p:grpSpPr>
        <p:grpSp>
          <p:nvGrpSpPr>
            <p:cNvPr id="52" name="Group 187">
              <a:extLst>
                <a:ext uri="{FF2B5EF4-FFF2-40B4-BE49-F238E27FC236}">
                  <a16:creationId xmlns:a16="http://schemas.microsoft.com/office/drawing/2014/main" id="{70B04A13-FE47-4506-9D3F-5E74DC3ECA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6683" y="3141736"/>
              <a:ext cx="731044" cy="891778"/>
              <a:chOff x="2712" y="309"/>
              <a:chExt cx="614" cy="749"/>
            </a:xfrm>
          </p:grpSpPr>
          <p:pic>
            <p:nvPicPr>
              <p:cNvPr id="53" name="Picture 188" descr="overheid.png                                                   00181CF2Macintosh HD                   BCFBA33A:">
                <a:extLst>
                  <a:ext uri="{FF2B5EF4-FFF2-40B4-BE49-F238E27FC236}">
                    <a16:creationId xmlns:a16="http://schemas.microsoft.com/office/drawing/2014/main" id="{5DCC0100-0B68-4EE9-A59B-E305382410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0" y="309"/>
                <a:ext cx="489" cy="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Text Box 189">
                <a:extLst>
                  <a:ext uri="{FF2B5EF4-FFF2-40B4-BE49-F238E27FC236}">
                    <a16:creationId xmlns:a16="http://schemas.microsoft.com/office/drawing/2014/main" id="{B5CD6185-757D-431A-A68B-FF1578144D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882"/>
                <a:ext cx="614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7500" tIns="35100" rIns="67500" bIns="351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nl-NL" altLang="nl-NL" sz="900" dirty="0"/>
              </a:p>
            </p:txBody>
          </p:sp>
        </p:grpSp>
        <p:sp>
          <p:nvSpPr>
            <p:cNvPr id="55" name="Text Box 189">
              <a:extLst>
                <a:ext uri="{FF2B5EF4-FFF2-40B4-BE49-F238E27FC236}">
                  <a16:creationId xmlns:a16="http://schemas.microsoft.com/office/drawing/2014/main" id="{886921F6-74F2-4080-8D2B-77C67A8A80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1217" y="3844040"/>
              <a:ext cx="803636" cy="20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nl-NL" altLang="nl-NL" sz="900" dirty="0"/>
                <a:t>rijksoverheid</a:t>
              </a:r>
            </a:p>
          </p:txBody>
        </p:sp>
      </p:grpSp>
      <p:sp>
        <p:nvSpPr>
          <p:cNvPr id="56" name="Titel 1">
            <a:extLst>
              <a:ext uri="{FF2B5EF4-FFF2-40B4-BE49-F238E27FC236}">
                <a16:creationId xmlns:a16="http://schemas.microsoft.com/office/drawing/2014/main" id="{4DD402FD-41DB-453D-8B82-B7D9AC6BB3C5}"/>
              </a:ext>
            </a:extLst>
          </p:cNvPr>
          <p:cNvSpPr txBox="1">
            <a:spLocks/>
          </p:cNvSpPr>
          <p:nvPr/>
        </p:nvSpPr>
        <p:spPr>
          <a:xfrm>
            <a:off x="450850" y="1169390"/>
            <a:ext cx="8229600" cy="66312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i="0" kern="1200">
                <a:solidFill>
                  <a:srgbClr val="275937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nl-NL" sz="2000" dirty="0"/>
              <a:t>Uitvoeren van de Omgevingswet: wie archiveert wat?</a:t>
            </a:r>
          </a:p>
        </p:txBody>
      </p:sp>
      <p:sp>
        <p:nvSpPr>
          <p:cNvPr id="3" name="Cilinder 2">
            <a:extLst>
              <a:ext uri="{FF2B5EF4-FFF2-40B4-BE49-F238E27FC236}">
                <a16:creationId xmlns:a16="http://schemas.microsoft.com/office/drawing/2014/main" id="{4E9EB229-5009-47D0-8B68-5C6971E917F2}"/>
              </a:ext>
            </a:extLst>
          </p:cNvPr>
          <p:cNvSpPr/>
          <p:nvPr/>
        </p:nvSpPr>
        <p:spPr>
          <a:xfrm>
            <a:off x="4227126" y="2372449"/>
            <a:ext cx="386478" cy="466576"/>
          </a:xfrm>
          <a:prstGeom prst="can">
            <a:avLst/>
          </a:prstGeom>
          <a:solidFill>
            <a:srgbClr val="FF0000">
              <a:alpha val="4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Cilinder 50">
            <a:extLst>
              <a:ext uri="{FF2B5EF4-FFF2-40B4-BE49-F238E27FC236}">
                <a16:creationId xmlns:a16="http://schemas.microsoft.com/office/drawing/2014/main" id="{06B353D2-0116-45A0-9535-526F6B9AEC97}"/>
              </a:ext>
            </a:extLst>
          </p:cNvPr>
          <p:cNvSpPr/>
          <p:nvPr/>
        </p:nvSpPr>
        <p:spPr>
          <a:xfrm>
            <a:off x="6214958" y="4444908"/>
            <a:ext cx="386478" cy="466576"/>
          </a:xfrm>
          <a:prstGeom prst="can">
            <a:avLst/>
          </a:prstGeom>
          <a:solidFill>
            <a:srgbClr val="FF0000">
              <a:alpha val="4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Cilinder 56">
            <a:extLst>
              <a:ext uri="{FF2B5EF4-FFF2-40B4-BE49-F238E27FC236}">
                <a16:creationId xmlns:a16="http://schemas.microsoft.com/office/drawing/2014/main" id="{B0ADEF70-4BE4-4E02-984C-06DE1EB42F56}"/>
              </a:ext>
            </a:extLst>
          </p:cNvPr>
          <p:cNvSpPr/>
          <p:nvPr/>
        </p:nvSpPr>
        <p:spPr>
          <a:xfrm>
            <a:off x="5237322" y="5071032"/>
            <a:ext cx="386478" cy="466576"/>
          </a:xfrm>
          <a:prstGeom prst="can">
            <a:avLst/>
          </a:prstGeom>
          <a:solidFill>
            <a:srgbClr val="FF0000">
              <a:alpha val="4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Cilinder 57">
            <a:extLst>
              <a:ext uri="{FF2B5EF4-FFF2-40B4-BE49-F238E27FC236}">
                <a16:creationId xmlns:a16="http://schemas.microsoft.com/office/drawing/2014/main" id="{02A5257C-D15D-4939-87DF-B1D9FFD9B697}"/>
              </a:ext>
            </a:extLst>
          </p:cNvPr>
          <p:cNvSpPr/>
          <p:nvPr/>
        </p:nvSpPr>
        <p:spPr>
          <a:xfrm>
            <a:off x="4986849" y="3984895"/>
            <a:ext cx="386478" cy="466576"/>
          </a:xfrm>
          <a:prstGeom prst="can">
            <a:avLst/>
          </a:prstGeom>
          <a:solidFill>
            <a:srgbClr val="FF0000">
              <a:alpha val="4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Cilinder 58">
            <a:extLst>
              <a:ext uri="{FF2B5EF4-FFF2-40B4-BE49-F238E27FC236}">
                <a16:creationId xmlns:a16="http://schemas.microsoft.com/office/drawing/2014/main" id="{1719A40C-5D16-4547-BE4B-572F48F59016}"/>
              </a:ext>
            </a:extLst>
          </p:cNvPr>
          <p:cNvSpPr/>
          <p:nvPr/>
        </p:nvSpPr>
        <p:spPr>
          <a:xfrm>
            <a:off x="5182355" y="2746523"/>
            <a:ext cx="386478" cy="466576"/>
          </a:xfrm>
          <a:prstGeom prst="can">
            <a:avLst/>
          </a:prstGeom>
          <a:solidFill>
            <a:srgbClr val="FF0000">
              <a:alpha val="4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Cilinder 59">
            <a:extLst>
              <a:ext uri="{FF2B5EF4-FFF2-40B4-BE49-F238E27FC236}">
                <a16:creationId xmlns:a16="http://schemas.microsoft.com/office/drawing/2014/main" id="{F5E48F62-1A9C-4EFE-9958-F4F153F73051}"/>
              </a:ext>
            </a:extLst>
          </p:cNvPr>
          <p:cNvSpPr/>
          <p:nvPr/>
        </p:nvSpPr>
        <p:spPr>
          <a:xfrm>
            <a:off x="6226567" y="3289693"/>
            <a:ext cx="386478" cy="466576"/>
          </a:xfrm>
          <a:prstGeom prst="can">
            <a:avLst/>
          </a:prstGeom>
          <a:solidFill>
            <a:srgbClr val="FF0000">
              <a:alpha val="4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Cilinder 60">
            <a:extLst>
              <a:ext uri="{FF2B5EF4-FFF2-40B4-BE49-F238E27FC236}">
                <a16:creationId xmlns:a16="http://schemas.microsoft.com/office/drawing/2014/main" id="{40482A2D-0866-4A9E-A97F-D12393C3CD8E}"/>
              </a:ext>
            </a:extLst>
          </p:cNvPr>
          <p:cNvSpPr/>
          <p:nvPr/>
        </p:nvSpPr>
        <p:spPr>
          <a:xfrm>
            <a:off x="5910056" y="2267125"/>
            <a:ext cx="386478" cy="466576"/>
          </a:xfrm>
          <a:prstGeom prst="can">
            <a:avLst/>
          </a:prstGeom>
          <a:solidFill>
            <a:srgbClr val="FF0000">
              <a:alpha val="4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Cilinder 61">
            <a:extLst>
              <a:ext uri="{FF2B5EF4-FFF2-40B4-BE49-F238E27FC236}">
                <a16:creationId xmlns:a16="http://schemas.microsoft.com/office/drawing/2014/main" id="{3A159A87-F04D-40DC-9F3D-0659F28DFB4A}"/>
              </a:ext>
            </a:extLst>
          </p:cNvPr>
          <p:cNvSpPr/>
          <p:nvPr/>
        </p:nvSpPr>
        <p:spPr>
          <a:xfrm>
            <a:off x="6049942" y="5492453"/>
            <a:ext cx="386478" cy="466576"/>
          </a:xfrm>
          <a:prstGeom prst="can">
            <a:avLst/>
          </a:prstGeom>
          <a:solidFill>
            <a:srgbClr val="FF0000">
              <a:alpha val="4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0" name="Groep 69">
            <a:extLst>
              <a:ext uri="{FF2B5EF4-FFF2-40B4-BE49-F238E27FC236}">
                <a16:creationId xmlns:a16="http://schemas.microsoft.com/office/drawing/2014/main" id="{2829D6A0-9E4F-4721-871E-B82196E4BBE7}"/>
              </a:ext>
            </a:extLst>
          </p:cNvPr>
          <p:cNvGrpSpPr/>
          <p:nvPr/>
        </p:nvGrpSpPr>
        <p:grpSpPr>
          <a:xfrm>
            <a:off x="3432135" y="3284204"/>
            <a:ext cx="971146" cy="795338"/>
            <a:chOff x="3481094" y="3172250"/>
            <a:chExt cx="971146" cy="795338"/>
          </a:xfrm>
        </p:grpSpPr>
        <p:pic>
          <p:nvPicPr>
            <p:cNvPr id="68" name="Picture 46" descr="computer.png                                                   00181CF2Macintosh HD                   BCFBA33A:">
              <a:extLst>
                <a:ext uri="{FF2B5EF4-FFF2-40B4-BE49-F238E27FC236}">
                  <a16:creationId xmlns:a16="http://schemas.microsoft.com/office/drawing/2014/main" id="{9F680F9A-59C7-490D-81AE-7F0756DACC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297" y="3172250"/>
              <a:ext cx="952943" cy="795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Text Box 189">
              <a:extLst>
                <a:ext uri="{FF2B5EF4-FFF2-40B4-BE49-F238E27FC236}">
                  <a16:creationId xmlns:a16="http://schemas.microsoft.com/office/drawing/2014/main" id="{05B3E9C6-08D7-452B-BBE1-B5544C230A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1094" y="3306329"/>
              <a:ext cx="681038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nl-NL" altLang="nl-NL" sz="900" dirty="0"/>
                <a:t>DSO-LV</a:t>
              </a:r>
            </a:p>
          </p:txBody>
        </p:sp>
      </p:grpSp>
      <p:sp>
        <p:nvSpPr>
          <p:cNvPr id="66" name="Cilinder 65">
            <a:extLst>
              <a:ext uri="{FF2B5EF4-FFF2-40B4-BE49-F238E27FC236}">
                <a16:creationId xmlns:a16="http://schemas.microsoft.com/office/drawing/2014/main" id="{F7BFA980-E541-4498-8378-BBC0F24AB9A9}"/>
              </a:ext>
            </a:extLst>
          </p:cNvPr>
          <p:cNvSpPr/>
          <p:nvPr/>
        </p:nvSpPr>
        <p:spPr>
          <a:xfrm>
            <a:off x="3323504" y="3634935"/>
            <a:ext cx="386478" cy="466576"/>
          </a:xfrm>
          <a:prstGeom prst="can">
            <a:avLst/>
          </a:prstGeom>
          <a:solidFill>
            <a:srgbClr val="FF0000">
              <a:alpha val="4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99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89FB8C4-E598-BB42-B807-CEC14C755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000" dirty="0"/>
              <a:t>Analogie: </a:t>
            </a:r>
            <a:r>
              <a:rPr lang="nl-NL" sz="2000" dirty="0" err="1"/>
              <a:t>supply</a:t>
            </a:r>
            <a:r>
              <a:rPr lang="nl-NL" sz="2000" dirty="0"/>
              <a:t> chain Toyota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E7ADC9AB-198A-F949-B3BC-02D105462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1988840"/>
            <a:ext cx="6552411" cy="4247543"/>
          </a:xfrm>
        </p:spPr>
      </p:pic>
    </p:spTree>
    <p:extLst>
      <p:ext uri="{BB962C8B-B14F-4D97-AF65-F5344CB8AC3E}">
        <p14:creationId xmlns:p14="http://schemas.microsoft.com/office/powerpoint/2010/main" val="263925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37E9F-A11D-EF44-84A8-3EDA2DB2F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000" dirty="0"/>
              <a:t>Dit betekent voor Toyota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AFBA11C-E634-7049-AB83-C4AFE6546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6560550" cy="4151480"/>
          </a:xfrm>
        </p:spPr>
      </p:pic>
    </p:spTree>
    <p:extLst>
      <p:ext uri="{BB962C8B-B14F-4D97-AF65-F5344CB8AC3E}">
        <p14:creationId xmlns:p14="http://schemas.microsoft.com/office/powerpoint/2010/main" val="51982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el 1">
            <a:extLst>
              <a:ext uri="{FF2B5EF4-FFF2-40B4-BE49-F238E27FC236}">
                <a16:creationId xmlns:a16="http://schemas.microsoft.com/office/drawing/2014/main" id="{57E8EC57-C4D8-47B4-A70F-1AF6EA1FA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085181"/>
            <a:ext cx="8367464" cy="471611"/>
          </a:xfrm>
        </p:spPr>
        <p:txBody>
          <a:bodyPr>
            <a:normAutofit/>
          </a:bodyPr>
          <a:lstStyle/>
          <a:p>
            <a:r>
              <a:rPr lang="nl-NL" sz="2000" dirty="0"/>
              <a:t>Procesketen: keten van samenhangende zaken</a:t>
            </a:r>
          </a:p>
        </p:txBody>
      </p:sp>
      <p:pic>
        <p:nvPicPr>
          <p:cNvPr id="64" name="Tijdelijke aanduiding voor inhoud 3">
            <a:extLst>
              <a:ext uri="{FF2B5EF4-FFF2-40B4-BE49-F238E27FC236}">
                <a16:creationId xmlns:a16="http://schemas.microsoft.com/office/drawing/2014/main" id="{D8E5202C-4D60-4F45-ADDC-9BC652FA1F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3" r="85137" b="52361"/>
          <a:stretch/>
        </p:blipFill>
        <p:spPr bwMode="auto">
          <a:xfrm>
            <a:off x="1267425" y="3355339"/>
            <a:ext cx="810352" cy="137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65" name="Ovaal 64">
            <a:extLst>
              <a:ext uri="{FF2B5EF4-FFF2-40B4-BE49-F238E27FC236}">
                <a16:creationId xmlns:a16="http://schemas.microsoft.com/office/drawing/2014/main" id="{D329190B-706C-45BA-A8C4-B81118179C98}"/>
              </a:ext>
            </a:extLst>
          </p:cNvPr>
          <p:cNvSpPr/>
          <p:nvPr/>
        </p:nvSpPr>
        <p:spPr bwMode="auto">
          <a:xfrm>
            <a:off x="2103658" y="2020564"/>
            <a:ext cx="5666258" cy="3798471"/>
          </a:xfrm>
          <a:prstGeom prst="ellipse">
            <a:avLst/>
          </a:prstGeom>
          <a:solidFill>
            <a:srgbClr val="D84010">
              <a:alpha val="28000"/>
            </a:srgbClr>
          </a:solidFill>
          <a:ln w="9525" cap="flat" cmpd="sng" algn="ctr">
            <a:solidFill>
              <a:srgbClr val="00325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nl-NL" sz="1800" dirty="0" err="1">
              <a:solidFill>
                <a:schemeClr val="bg1"/>
              </a:solidFill>
            </a:endParaRPr>
          </a:p>
        </p:txBody>
      </p:sp>
      <p:grpSp>
        <p:nvGrpSpPr>
          <p:cNvPr id="66" name="Groep 65">
            <a:extLst>
              <a:ext uri="{FF2B5EF4-FFF2-40B4-BE49-F238E27FC236}">
                <a16:creationId xmlns:a16="http://schemas.microsoft.com/office/drawing/2014/main" id="{8EE2B54A-3E34-4383-BF4F-70E4F7371345}"/>
              </a:ext>
            </a:extLst>
          </p:cNvPr>
          <p:cNvGrpSpPr/>
          <p:nvPr/>
        </p:nvGrpSpPr>
        <p:grpSpPr>
          <a:xfrm>
            <a:off x="3872464" y="1977579"/>
            <a:ext cx="681038" cy="891779"/>
            <a:chOff x="5095162" y="2449376"/>
            <a:chExt cx="908050" cy="1189038"/>
          </a:xfrm>
        </p:grpSpPr>
        <p:grpSp>
          <p:nvGrpSpPr>
            <p:cNvPr id="67" name="Group 187">
              <a:extLst>
                <a:ext uri="{FF2B5EF4-FFF2-40B4-BE49-F238E27FC236}">
                  <a16:creationId xmlns:a16="http://schemas.microsoft.com/office/drawing/2014/main" id="{BE4B9BBD-EBC2-494A-8FDE-285EEA9E79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95162" y="2449376"/>
              <a:ext cx="908050" cy="1189038"/>
              <a:chOff x="2712" y="309"/>
              <a:chExt cx="572" cy="749"/>
            </a:xfrm>
          </p:grpSpPr>
          <p:pic>
            <p:nvPicPr>
              <p:cNvPr id="69" name="Picture 188" descr="overheid.png                                                   00181CF2Macintosh HD                   BCFBA33A:">
                <a:extLst>
                  <a:ext uri="{FF2B5EF4-FFF2-40B4-BE49-F238E27FC236}">
                    <a16:creationId xmlns:a16="http://schemas.microsoft.com/office/drawing/2014/main" id="{425AF540-84E3-45FF-9E1A-4DC67754B2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0" y="309"/>
                <a:ext cx="489" cy="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Text Box 189">
                <a:extLst>
                  <a:ext uri="{FF2B5EF4-FFF2-40B4-BE49-F238E27FC236}">
                    <a16:creationId xmlns:a16="http://schemas.microsoft.com/office/drawing/2014/main" id="{AE4EB25B-F315-4D43-99F4-E8C6F6E2FB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2" y="882"/>
                <a:ext cx="572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7500" tIns="35100" rIns="67500" bIns="351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nl-NL" altLang="nl-NL" sz="900" dirty="0"/>
                  <a:t>gemeente</a:t>
                </a:r>
              </a:p>
            </p:txBody>
          </p:sp>
        </p:grpSp>
        <p:pic>
          <p:nvPicPr>
            <p:cNvPr id="68" name="Afbeelding 67">
              <a:extLst>
                <a:ext uri="{FF2B5EF4-FFF2-40B4-BE49-F238E27FC236}">
                  <a16:creationId xmlns:a16="http://schemas.microsoft.com/office/drawing/2014/main" id="{A3D8E66F-0183-410C-A5AD-83DBB5520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5387542" y="2883298"/>
              <a:ext cx="343143" cy="408503"/>
            </a:xfrm>
            <a:prstGeom prst="rect">
              <a:avLst/>
            </a:prstGeom>
          </p:spPr>
        </p:pic>
      </p:grpSp>
      <p:grpSp>
        <p:nvGrpSpPr>
          <p:cNvPr id="71" name="Group 187">
            <a:extLst>
              <a:ext uri="{FF2B5EF4-FFF2-40B4-BE49-F238E27FC236}">
                <a16:creationId xmlns:a16="http://schemas.microsoft.com/office/drawing/2014/main" id="{727DE9A1-1C3A-47C1-84BD-E6D19643EE2B}"/>
              </a:ext>
            </a:extLst>
          </p:cNvPr>
          <p:cNvGrpSpPr>
            <a:grpSpLocks/>
          </p:cNvGrpSpPr>
          <p:nvPr/>
        </p:nvGrpSpPr>
        <p:grpSpPr bwMode="auto">
          <a:xfrm>
            <a:off x="5177048" y="2590057"/>
            <a:ext cx="704850" cy="1029891"/>
            <a:chOff x="2712" y="309"/>
            <a:chExt cx="592" cy="865"/>
          </a:xfrm>
        </p:grpSpPr>
        <p:pic>
          <p:nvPicPr>
            <p:cNvPr id="72" name="Picture 188" descr="overheid.png                                                   00181CF2Macintosh HD                   BCFBA33A:">
              <a:extLst>
                <a:ext uri="{FF2B5EF4-FFF2-40B4-BE49-F238E27FC236}">
                  <a16:creationId xmlns:a16="http://schemas.microsoft.com/office/drawing/2014/main" id="{84598106-B321-4071-A856-D4081E929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09"/>
              <a:ext cx="489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 Box 189">
              <a:extLst>
                <a:ext uri="{FF2B5EF4-FFF2-40B4-BE49-F238E27FC236}">
                  <a16:creationId xmlns:a16="http://schemas.microsoft.com/office/drawing/2014/main" id="{766C65C9-654F-4993-ABBA-1AA189895B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882"/>
              <a:ext cx="59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nl-NL" altLang="nl-NL" sz="900" dirty="0"/>
                <a:t>omgevingsdienst</a:t>
              </a:r>
            </a:p>
          </p:txBody>
        </p:sp>
      </p:grpSp>
      <p:grpSp>
        <p:nvGrpSpPr>
          <p:cNvPr id="74" name="Group 187">
            <a:extLst>
              <a:ext uri="{FF2B5EF4-FFF2-40B4-BE49-F238E27FC236}">
                <a16:creationId xmlns:a16="http://schemas.microsoft.com/office/drawing/2014/main" id="{9E7E9D56-1D75-4C00-B0E6-E9293C8F5373}"/>
              </a:ext>
            </a:extLst>
          </p:cNvPr>
          <p:cNvGrpSpPr>
            <a:grpSpLocks/>
          </p:cNvGrpSpPr>
          <p:nvPr/>
        </p:nvGrpSpPr>
        <p:grpSpPr bwMode="auto">
          <a:xfrm>
            <a:off x="6349752" y="3288358"/>
            <a:ext cx="681038" cy="1029891"/>
            <a:chOff x="2712" y="309"/>
            <a:chExt cx="572" cy="865"/>
          </a:xfrm>
        </p:grpSpPr>
        <p:pic>
          <p:nvPicPr>
            <p:cNvPr id="75" name="Picture 188" descr="overheid.png                                                   00181CF2Macintosh HD                   BCFBA33A:">
              <a:extLst>
                <a:ext uri="{FF2B5EF4-FFF2-40B4-BE49-F238E27FC236}">
                  <a16:creationId xmlns:a16="http://schemas.microsoft.com/office/drawing/2014/main" id="{0336D956-9842-4CE5-9809-6F341352E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09"/>
              <a:ext cx="489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Text Box 189">
              <a:extLst>
                <a:ext uri="{FF2B5EF4-FFF2-40B4-BE49-F238E27FC236}">
                  <a16:creationId xmlns:a16="http://schemas.microsoft.com/office/drawing/2014/main" id="{826AA768-EDCE-4C84-B366-E3454C993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882"/>
              <a:ext cx="57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nl-NL" altLang="nl-NL" sz="900" dirty="0" err="1"/>
                <a:t>veiligheids</a:t>
              </a:r>
              <a:br>
                <a:rPr lang="nl-NL" altLang="nl-NL" sz="900" dirty="0"/>
              </a:br>
              <a:r>
                <a:rPr lang="nl-NL" altLang="nl-NL" sz="900" dirty="0"/>
                <a:t>regio</a:t>
              </a:r>
            </a:p>
          </p:txBody>
        </p:sp>
      </p:grpSp>
      <p:grpSp>
        <p:nvGrpSpPr>
          <p:cNvPr id="77" name="Group 187">
            <a:extLst>
              <a:ext uri="{FF2B5EF4-FFF2-40B4-BE49-F238E27FC236}">
                <a16:creationId xmlns:a16="http://schemas.microsoft.com/office/drawing/2014/main" id="{F4B40EFE-2939-4CCB-9006-67D7BC7B13BB}"/>
              </a:ext>
            </a:extLst>
          </p:cNvPr>
          <p:cNvGrpSpPr>
            <a:grpSpLocks/>
          </p:cNvGrpSpPr>
          <p:nvPr/>
        </p:nvGrpSpPr>
        <p:grpSpPr bwMode="auto">
          <a:xfrm>
            <a:off x="4374323" y="3895028"/>
            <a:ext cx="731044" cy="891778"/>
            <a:chOff x="2712" y="309"/>
            <a:chExt cx="614" cy="749"/>
          </a:xfrm>
        </p:grpSpPr>
        <p:pic>
          <p:nvPicPr>
            <p:cNvPr id="78" name="Picture 188" descr="overheid.png                                                   00181CF2Macintosh HD                   BCFBA33A:">
              <a:extLst>
                <a:ext uri="{FF2B5EF4-FFF2-40B4-BE49-F238E27FC236}">
                  <a16:creationId xmlns:a16="http://schemas.microsoft.com/office/drawing/2014/main" id="{9D11EBA7-50E9-4227-890D-87BC300008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09"/>
              <a:ext cx="489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Text Box 189">
              <a:extLst>
                <a:ext uri="{FF2B5EF4-FFF2-40B4-BE49-F238E27FC236}">
                  <a16:creationId xmlns:a16="http://schemas.microsoft.com/office/drawing/2014/main" id="{2C569A31-A262-486F-9009-D1ABB066BE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882"/>
              <a:ext cx="61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nl-NL" altLang="nl-NL" sz="900" dirty="0"/>
                <a:t>waterschap</a:t>
              </a:r>
            </a:p>
          </p:txBody>
        </p:sp>
      </p:grpSp>
      <p:grpSp>
        <p:nvGrpSpPr>
          <p:cNvPr id="80" name="Group 187">
            <a:extLst>
              <a:ext uri="{FF2B5EF4-FFF2-40B4-BE49-F238E27FC236}">
                <a16:creationId xmlns:a16="http://schemas.microsoft.com/office/drawing/2014/main" id="{CA8018B9-449E-49AC-98A3-1C6C75D03980}"/>
              </a:ext>
            </a:extLst>
          </p:cNvPr>
          <p:cNvGrpSpPr>
            <a:grpSpLocks/>
          </p:cNvGrpSpPr>
          <p:nvPr/>
        </p:nvGrpSpPr>
        <p:grpSpPr bwMode="auto">
          <a:xfrm>
            <a:off x="6126577" y="4334692"/>
            <a:ext cx="681038" cy="891778"/>
            <a:chOff x="2712" y="309"/>
            <a:chExt cx="572" cy="749"/>
          </a:xfrm>
        </p:grpSpPr>
        <p:pic>
          <p:nvPicPr>
            <p:cNvPr id="81" name="Picture 188" descr="overheid.png                                                   00181CF2Macintosh HD                   BCFBA33A:">
              <a:extLst>
                <a:ext uri="{FF2B5EF4-FFF2-40B4-BE49-F238E27FC236}">
                  <a16:creationId xmlns:a16="http://schemas.microsoft.com/office/drawing/2014/main" id="{C198263D-DE06-4BC9-8332-52F27E16D1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09"/>
              <a:ext cx="489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Text Box 189">
              <a:extLst>
                <a:ext uri="{FF2B5EF4-FFF2-40B4-BE49-F238E27FC236}">
                  <a16:creationId xmlns:a16="http://schemas.microsoft.com/office/drawing/2014/main" id="{E4A5874E-1E8A-4CF0-9B8D-9A1F9624F6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882"/>
              <a:ext cx="57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nl-NL" altLang="nl-NL" sz="900" dirty="0"/>
                <a:t>provincie</a:t>
              </a:r>
            </a:p>
          </p:txBody>
        </p:sp>
      </p:grpSp>
      <p:grpSp>
        <p:nvGrpSpPr>
          <p:cNvPr id="83" name="Group 182">
            <a:extLst>
              <a:ext uri="{FF2B5EF4-FFF2-40B4-BE49-F238E27FC236}">
                <a16:creationId xmlns:a16="http://schemas.microsoft.com/office/drawing/2014/main" id="{244C95F2-CDFA-4BB7-9487-875591ADD07A}"/>
              </a:ext>
            </a:extLst>
          </p:cNvPr>
          <p:cNvGrpSpPr>
            <a:grpSpLocks/>
          </p:cNvGrpSpPr>
          <p:nvPr/>
        </p:nvGrpSpPr>
        <p:grpSpPr bwMode="auto">
          <a:xfrm>
            <a:off x="3839128" y="5119293"/>
            <a:ext cx="660797" cy="891778"/>
            <a:chOff x="1888" y="424"/>
            <a:chExt cx="555" cy="749"/>
          </a:xfrm>
        </p:grpSpPr>
        <p:pic>
          <p:nvPicPr>
            <p:cNvPr id="84" name="Picture 183" descr="bedrijf-01.png                                                 00181CF2Macintosh HD                   BCFBA33A:">
              <a:extLst>
                <a:ext uri="{FF2B5EF4-FFF2-40B4-BE49-F238E27FC236}">
                  <a16:creationId xmlns:a16="http://schemas.microsoft.com/office/drawing/2014/main" id="{08E3E0B9-1CB0-404C-A7F6-BAF80DDB91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424"/>
              <a:ext cx="555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 Box 184">
              <a:extLst>
                <a:ext uri="{FF2B5EF4-FFF2-40B4-BE49-F238E27FC236}">
                  <a16:creationId xmlns:a16="http://schemas.microsoft.com/office/drawing/2014/main" id="{A8610EE5-A73F-4C0C-8C59-601A01A6F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8" y="997"/>
              <a:ext cx="55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nl-NL" altLang="nl-NL" sz="900" dirty="0"/>
                <a:t>adviseurs</a:t>
              </a:r>
            </a:p>
          </p:txBody>
        </p:sp>
      </p:grpSp>
      <p:grpSp>
        <p:nvGrpSpPr>
          <p:cNvPr id="86" name="Group 187">
            <a:extLst>
              <a:ext uri="{FF2B5EF4-FFF2-40B4-BE49-F238E27FC236}">
                <a16:creationId xmlns:a16="http://schemas.microsoft.com/office/drawing/2014/main" id="{9A6509C1-2B88-4109-8F50-1CDD7594C1C3}"/>
              </a:ext>
            </a:extLst>
          </p:cNvPr>
          <p:cNvGrpSpPr>
            <a:grpSpLocks/>
          </p:cNvGrpSpPr>
          <p:nvPr/>
        </p:nvGrpSpPr>
        <p:grpSpPr bwMode="auto">
          <a:xfrm>
            <a:off x="5289987" y="4944229"/>
            <a:ext cx="731044" cy="891778"/>
            <a:chOff x="2712" y="309"/>
            <a:chExt cx="614" cy="749"/>
          </a:xfrm>
        </p:grpSpPr>
        <p:pic>
          <p:nvPicPr>
            <p:cNvPr id="87" name="Picture 188" descr="overheid.png                                                   00181CF2Macintosh HD                   BCFBA33A:">
              <a:extLst>
                <a:ext uri="{FF2B5EF4-FFF2-40B4-BE49-F238E27FC236}">
                  <a16:creationId xmlns:a16="http://schemas.microsoft.com/office/drawing/2014/main" id="{911B7DD6-AC6B-4EBB-ACB2-671F76EAB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09"/>
              <a:ext cx="489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Text Box 189">
              <a:extLst>
                <a:ext uri="{FF2B5EF4-FFF2-40B4-BE49-F238E27FC236}">
                  <a16:creationId xmlns:a16="http://schemas.microsoft.com/office/drawing/2014/main" id="{CDCA85AC-B05A-4450-9E12-743D16EC8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882"/>
              <a:ext cx="61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nl-NL" altLang="nl-NL" sz="900" dirty="0"/>
            </a:p>
          </p:txBody>
        </p:sp>
      </p:grpSp>
      <p:grpSp>
        <p:nvGrpSpPr>
          <p:cNvPr id="89" name="Group 182">
            <a:extLst>
              <a:ext uri="{FF2B5EF4-FFF2-40B4-BE49-F238E27FC236}">
                <a16:creationId xmlns:a16="http://schemas.microsoft.com/office/drawing/2014/main" id="{4754B9BA-9F7E-43D2-9049-6C1FF567F503}"/>
              </a:ext>
            </a:extLst>
          </p:cNvPr>
          <p:cNvGrpSpPr>
            <a:grpSpLocks/>
          </p:cNvGrpSpPr>
          <p:nvPr/>
        </p:nvGrpSpPr>
        <p:grpSpPr bwMode="auto">
          <a:xfrm>
            <a:off x="6856907" y="3990108"/>
            <a:ext cx="883445" cy="688181"/>
            <a:chOff x="1888" y="796"/>
            <a:chExt cx="742" cy="578"/>
          </a:xfrm>
        </p:grpSpPr>
        <p:pic>
          <p:nvPicPr>
            <p:cNvPr id="90" name="Picture 183" descr="bedrijf-01.png                                                 00181CF2Macintosh HD                   BCFBA33A:">
              <a:extLst>
                <a:ext uri="{FF2B5EF4-FFF2-40B4-BE49-F238E27FC236}">
                  <a16:creationId xmlns:a16="http://schemas.microsoft.com/office/drawing/2014/main" id="{CEFE6929-B977-4067-AC17-A79DB37F22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" y="796"/>
              <a:ext cx="555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Text Box 184">
              <a:extLst>
                <a:ext uri="{FF2B5EF4-FFF2-40B4-BE49-F238E27FC236}">
                  <a16:creationId xmlns:a16="http://schemas.microsoft.com/office/drawing/2014/main" id="{BE4FCDA0-3B83-4766-AA35-77B251F3C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8" y="997"/>
              <a:ext cx="55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nl-NL" altLang="nl-NL" sz="900" dirty="0"/>
            </a:p>
          </p:txBody>
        </p:sp>
      </p:grpSp>
      <p:pic>
        <p:nvPicPr>
          <p:cNvPr id="92" name="Picture 183" descr="bedrijf-01.png                                                 00181CF2Macintosh HD                   BCFBA33A:">
            <a:extLst>
              <a:ext uri="{FF2B5EF4-FFF2-40B4-BE49-F238E27FC236}">
                <a16:creationId xmlns:a16="http://schemas.microsoft.com/office/drawing/2014/main" id="{21C31B56-9E37-4132-8680-A5FE570BF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00" y="2220573"/>
            <a:ext cx="660797" cy="68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" name="Group 51">
            <a:extLst>
              <a:ext uri="{FF2B5EF4-FFF2-40B4-BE49-F238E27FC236}">
                <a16:creationId xmlns:a16="http://schemas.microsoft.com/office/drawing/2014/main" id="{B679B505-2C6A-45C6-B179-4F04B3A05BE9}"/>
              </a:ext>
            </a:extLst>
          </p:cNvPr>
          <p:cNvGrpSpPr>
            <a:grpSpLocks/>
          </p:cNvGrpSpPr>
          <p:nvPr/>
        </p:nvGrpSpPr>
        <p:grpSpPr bwMode="auto">
          <a:xfrm>
            <a:off x="2271773" y="3440609"/>
            <a:ext cx="547688" cy="733624"/>
            <a:chOff x="142875" y="1905000"/>
            <a:chExt cx="730250" cy="978166"/>
          </a:xfrm>
        </p:grpSpPr>
        <p:sp>
          <p:nvSpPr>
            <p:cNvPr id="94" name="Text Box 299">
              <a:extLst>
                <a:ext uri="{FF2B5EF4-FFF2-40B4-BE49-F238E27FC236}">
                  <a16:creationId xmlns:a16="http://schemas.microsoft.com/office/drawing/2014/main" id="{E7680D37-4500-4116-BA17-96129E7ED6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875" y="2619375"/>
              <a:ext cx="682625" cy="26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nl-NL" altLang="nl-NL" sz="825"/>
                <a:t>burger</a:t>
              </a:r>
            </a:p>
          </p:txBody>
        </p:sp>
        <p:pic>
          <p:nvPicPr>
            <p:cNvPr id="95" name="Picture 15">
              <a:extLst>
                <a:ext uri="{FF2B5EF4-FFF2-40B4-BE49-F238E27FC236}">
                  <a16:creationId xmlns:a16="http://schemas.microsoft.com/office/drawing/2014/main" id="{1D701355-0E14-4EAA-9495-7D85B6CF6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3" y="1905000"/>
              <a:ext cx="298450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16">
              <a:extLst>
                <a:ext uri="{FF2B5EF4-FFF2-40B4-BE49-F238E27FC236}">
                  <a16:creationId xmlns:a16="http://schemas.microsoft.com/office/drawing/2014/main" id="{2E2FAADA-D3B3-4578-A9CA-C0702E5308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041525"/>
              <a:ext cx="257175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17">
              <a:extLst>
                <a:ext uri="{FF2B5EF4-FFF2-40B4-BE49-F238E27FC236}">
                  <a16:creationId xmlns:a16="http://schemas.microsoft.com/office/drawing/2014/main" id="{166B5A02-92C1-47FF-B38E-9AFAC293F6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3" y="2047875"/>
              <a:ext cx="373062" cy="62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18">
              <a:extLst>
                <a:ext uri="{FF2B5EF4-FFF2-40B4-BE49-F238E27FC236}">
                  <a16:creationId xmlns:a16="http://schemas.microsoft.com/office/drawing/2014/main" id="{39386E11-5690-462D-93EA-69D93F4A6F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50" y="2138363"/>
              <a:ext cx="219075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9" name="Group 57">
            <a:extLst>
              <a:ext uri="{FF2B5EF4-FFF2-40B4-BE49-F238E27FC236}">
                <a16:creationId xmlns:a16="http://schemas.microsoft.com/office/drawing/2014/main" id="{970F63AF-602D-47AD-8943-0069EA37AEED}"/>
              </a:ext>
            </a:extLst>
          </p:cNvPr>
          <p:cNvGrpSpPr>
            <a:grpSpLocks/>
          </p:cNvGrpSpPr>
          <p:nvPr/>
        </p:nvGrpSpPr>
        <p:grpSpPr bwMode="auto">
          <a:xfrm>
            <a:off x="2492079" y="4088681"/>
            <a:ext cx="548878" cy="733624"/>
            <a:chOff x="152400" y="4619625"/>
            <a:chExt cx="731838" cy="978166"/>
          </a:xfrm>
        </p:grpSpPr>
        <p:sp>
          <p:nvSpPr>
            <p:cNvPr id="100" name="Text Box 301">
              <a:extLst>
                <a:ext uri="{FF2B5EF4-FFF2-40B4-BE49-F238E27FC236}">
                  <a16:creationId xmlns:a16="http://schemas.microsoft.com/office/drawing/2014/main" id="{61188632-C9DB-4E28-B691-37CE843165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5334000"/>
              <a:ext cx="684213" cy="26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nl-NL" altLang="nl-NL" sz="825"/>
                <a:t>bedrijf</a:t>
              </a:r>
            </a:p>
          </p:txBody>
        </p:sp>
        <p:pic>
          <p:nvPicPr>
            <p:cNvPr id="101" name="Picture 10">
              <a:extLst>
                <a:ext uri="{FF2B5EF4-FFF2-40B4-BE49-F238E27FC236}">
                  <a16:creationId xmlns:a16="http://schemas.microsoft.com/office/drawing/2014/main" id="{EDFD5CD5-DAFB-466F-BAE8-70C47EF36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3" y="4619625"/>
              <a:ext cx="504825" cy="550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17">
              <a:extLst>
                <a:ext uri="{FF2B5EF4-FFF2-40B4-BE49-F238E27FC236}">
                  <a16:creationId xmlns:a16="http://schemas.microsoft.com/office/drawing/2014/main" id="{27E91A6C-6A46-4029-BE80-B007BA652F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88" y="4762500"/>
              <a:ext cx="374650" cy="62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" name="Stroomdiagram: Kaart 102">
            <a:extLst>
              <a:ext uri="{FF2B5EF4-FFF2-40B4-BE49-F238E27FC236}">
                <a16:creationId xmlns:a16="http://schemas.microsoft.com/office/drawing/2014/main" id="{6360EFAF-39ED-4B89-AB2C-17927A8A78B7}"/>
              </a:ext>
            </a:extLst>
          </p:cNvPr>
          <p:cNvSpPr/>
          <p:nvPr/>
        </p:nvSpPr>
        <p:spPr bwMode="auto">
          <a:xfrm>
            <a:off x="4291327" y="2163960"/>
            <a:ext cx="592421" cy="274871"/>
          </a:xfrm>
          <a:prstGeom prst="flowChartPunchedCard">
            <a:avLst/>
          </a:prstGeom>
          <a:solidFill>
            <a:srgbClr val="D84010"/>
          </a:solidFill>
          <a:ln w="9525" cap="flat" cmpd="sng" algn="ctr">
            <a:solidFill>
              <a:srgbClr val="00325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r>
              <a:rPr lang="nl-NL" sz="1200" b="1" dirty="0">
                <a:solidFill>
                  <a:schemeClr val="bg1"/>
                </a:solidFill>
              </a:rPr>
              <a:t>ZAAK</a:t>
            </a:r>
          </a:p>
        </p:txBody>
      </p:sp>
      <p:sp>
        <p:nvSpPr>
          <p:cNvPr id="104" name="Stroomdiagram: Kaart 103">
            <a:extLst>
              <a:ext uri="{FF2B5EF4-FFF2-40B4-BE49-F238E27FC236}">
                <a16:creationId xmlns:a16="http://schemas.microsoft.com/office/drawing/2014/main" id="{5B132B1A-C307-4C8A-B11E-34984D1D2FBC}"/>
              </a:ext>
            </a:extLst>
          </p:cNvPr>
          <p:cNvSpPr/>
          <p:nvPr/>
        </p:nvSpPr>
        <p:spPr bwMode="auto">
          <a:xfrm>
            <a:off x="5491747" y="2981284"/>
            <a:ext cx="592421" cy="274871"/>
          </a:xfrm>
          <a:prstGeom prst="flowChartPunchedCard">
            <a:avLst/>
          </a:prstGeom>
          <a:solidFill>
            <a:srgbClr val="D84010"/>
          </a:solidFill>
          <a:ln w="9525" cap="flat" cmpd="sng" algn="ctr">
            <a:solidFill>
              <a:srgbClr val="00325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r>
              <a:rPr lang="nl-NL" sz="1200" b="1" dirty="0">
                <a:solidFill>
                  <a:schemeClr val="bg1"/>
                </a:solidFill>
              </a:rPr>
              <a:t>ZAAK</a:t>
            </a:r>
          </a:p>
        </p:txBody>
      </p:sp>
      <p:sp>
        <p:nvSpPr>
          <p:cNvPr id="105" name="Stroomdiagram: Kaart 104">
            <a:extLst>
              <a:ext uri="{FF2B5EF4-FFF2-40B4-BE49-F238E27FC236}">
                <a16:creationId xmlns:a16="http://schemas.microsoft.com/office/drawing/2014/main" id="{C94B607F-995E-4703-8975-920B68F6673E}"/>
              </a:ext>
            </a:extLst>
          </p:cNvPr>
          <p:cNvSpPr/>
          <p:nvPr/>
        </p:nvSpPr>
        <p:spPr bwMode="auto">
          <a:xfrm>
            <a:off x="4621726" y="4308338"/>
            <a:ext cx="592421" cy="274871"/>
          </a:xfrm>
          <a:prstGeom prst="flowChartPunchedCard">
            <a:avLst/>
          </a:prstGeom>
          <a:solidFill>
            <a:srgbClr val="D84010"/>
          </a:solidFill>
          <a:ln w="9525" cap="flat" cmpd="sng" algn="ctr">
            <a:solidFill>
              <a:srgbClr val="00325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r>
              <a:rPr lang="nl-NL" sz="1200" b="1" dirty="0">
                <a:solidFill>
                  <a:schemeClr val="bg1"/>
                </a:solidFill>
              </a:rPr>
              <a:t>ZAAK</a:t>
            </a:r>
          </a:p>
        </p:txBody>
      </p:sp>
      <p:sp>
        <p:nvSpPr>
          <p:cNvPr id="106" name="Stroomdiagram: Kaart 105">
            <a:extLst>
              <a:ext uri="{FF2B5EF4-FFF2-40B4-BE49-F238E27FC236}">
                <a16:creationId xmlns:a16="http://schemas.microsoft.com/office/drawing/2014/main" id="{FD7E76A2-18CB-4271-BD9C-7D385F012346}"/>
              </a:ext>
            </a:extLst>
          </p:cNvPr>
          <p:cNvSpPr/>
          <p:nvPr/>
        </p:nvSpPr>
        <p:spPr bwMode="auto">
          <a:xfrm>
            <a:off x="6715883" y="3688193"/>
            <a:ext cx="592421" cy="274871"/>
          </a:xfrm>
          <a:prstGeom prst="flowChartPunchedCard">
            <a:avLst/>
          </a:prstGeom>
          <a:solidFill>
            <a:srgbClr val="D84010"/>
          </a:solidFill>
          <a:ln w="9525" cap="flat" cmpd="sng" algn="ctr">
            <a:solidFill>
              <a:srgbClr val="00325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r>
              <a:rPr lang="nl-NL" sz="1200" b="1" dirty="0">
                <a:solidFill>
                  <a:schemeClr val="bg1"/>
                </a:solidFill>
              </a:rPr>
              <a:t>ZAAK</a:t>
            </a:r>
          </a:p>
        </p:txBody>
      </p:sp>
      <p:sp>
        <p:nvSpPr>
          <p:cNvPr id="107" name="Stroomdiagram: Kaart 106">
            <a:extLst>
              <a:ext uri="{FF2B5EF4-FFF2-40B4-BE49-F238E27FC236}">
                <a16:creationId xmlns:a16="http://schemas.microsoft.com/office/drawing/2014/main" id="{0F5965B2-3E1B-420A-B968-37110882A449}"/>
              </a:ext>
            </a:extLst>
          </p:cNvPr>
          <p:cNvSpPr/>
          <p:nvPr/>
        </p:nvSpPr>
        <p:spPr bwMode="auto">
          <a:xfrm>
            <a:off x="4302535" y="5515089"/>
            <a:ext cx="592421" cy="274871"/>
          </a:xfrm>
          <a:prstGeom prst="flowChartPunchedCard">
            <a:avLst/>
          </a:prstGeom>
          <a:solidFill>
            <a:srgbClr val="D84010"/>
          </a:solidFill>
          <a:ln w="9525" cap="flat" cmpd="sng" algn="ctr">
            <a:solidFill>
              <a:srgbClr val="00325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r>
              <a:rPr lang="nl-NL" sz="1200" b="1" dirty="0">
                <a:solidFill>
                  <a:schemeClr val="bg1"/>
                </a:solidFill>
              </a:rPr>
              <a:t>ZAAK</a:t>
            </a:r>
          </a:p>
        </p:txBody>
      </p:sp>
      <p:cxnSp>
        <p:nvCxnSpPr>
          <p:cNvPr id="108" name="Rechte verbindingslijn 107">
            <a:extLst>
              <a:ext uri="{FF2B5EF4-FFF2-40B4-BE49-F238E27FC236}">
                <a16:creationId xmlns:a16="http://schemas.microsoft.com/office/drawing/2014/main" id="{B30A0573-7541-4CDE-A09A-EB7AE95D7025}"/>
              </a:ext>
            </a:extLst>
          </p:cNvPr>
          <p:cNvCxnSpPr>
            <a:stCxn id="103" idx="2"/>
            <a:endCxn id="104" idx="1"/>
          </p:cNvCxnSpPr>
          <p:nvPr/>
        </p:nvCxnSpPr>
        <p:spPr bwMode="auto">
          <a:xfrm>
            <a:off x="4587538" y="2438831"/>
            <a:ext cx="904209" cy="679889"/>
          </a:xfrm>
          <a:prstGeom prst="line">
            <a:avLst/>
          </a:prstGeom>
          <a:ln w="25400"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>
            <a:extLst>
              <a:ext uri="{FF2B5EF4-FFF2-40B4-BE49-F238E27FC236}">
                <a16:creationId xmlns:a16="http://schemas.microsoft.com/office/drawing/2014/main" id="{8AD776E6-40FD-47A0-AFBB-0783131CAD4F}"/>
              </a:ext>
            </a:extLst>
          </p:cNvPr>
          <p:cNvCxnSpPr>
            <a:stCxn id="103" idx="2"/>
            <a:endCxn id="105" idx="0"/>
          </p:cNvCxnSpPr>
          <p:nvPr/>
        </p:nvCxnSpPr>
        <p:spPr bwMode="auto">
          <a:xfrm>
            <a:off x="4587538" y="2438831"/>
            <a:ext cx="330399" cy="1869507"/>
          </a:xfrm>
          <a:prstGeom prst="line">
            <a:avLst/>
          </a:prstGeom>
          <a:ln w="25400"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Rechte verbindingslijn 109">
            <a:extLst>
              <a:ext uri="{FF2B5EF4-FFF2-40B4-BE49-F238E27FC236}">
                <a16:creationId xmlns:a16="http://schemas.microsoft.com/office/drawing/2014/main" id="{20DCCF2D-D54E-4094-BA6B-951459FC1EBC}"/>
              </a:ext>
            </a:extLst>
          </p:cNvPr>
          <p:cNvCxnSpPr>
            <a:stCxn id="104" idx="2"/>
            <a:endCxn id="106" idx="1"/>
          </p:cNvCxnSpPr>
          <p:nvPr/>
        </p:nvCxnSpPr>
        <p:spPr bwMode="auto">
          <a:xfrm>
            <a:off x="5787958" y="3256155"/>
            <a:ext cx="927925" cy="569474"/>
          </a:xfrm>
          <a:prstGeom prst="line">
            <a:avLst/>
          </a:prstGeom>
          <a:ln w="25400"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Rechte verbindingslijn 110">
            <a:extLst>
              <a:ext uri="{FF2B5EF4-FFF2-40B4-BE49-F238E27FC236}">
                <a16:creationId xmlns:a16="http://schemas.microsoft.com/office/drawing/2014/main" id="{03FD07AD-B0BB-44C6-8626-2C1F25262648}"/>
              </a:ext>
            </a:extLst>
          </p:cNvPr>
          <p:cNvCxnSpPr>
            <a:stCxn id="105" idx="2"/>
            <a:endCxn id="107" idx="0"/>
          </p:cNvCxnSpPr>
          <p:nvPr/>
        </p:nvCxnSpPr>
        <p:spPr bwMode="auto">
          <a:xfrm flipH="1">
            <a:off x="4598746" y="4583209"/>
            <a:ext cx="319191" cy="931880"/>
          </a:xfrm>
          <a:prstGeom prst="line">
            <a:avLst/>
          </a:prstGeom>
          <a:ln w="25400"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Stroomdiagram: Kaart 111">
            <a:extLst>
              <a:ext uri="{FF2B5EF4-FFF2-40B4-BE49-F238E27FC236}">
                <a16:creationId xmlns:a16="http://schemas.microsoft.com/office/drawing/2014/main" id="{A34B5B26-E41E-4CF1-BB2F-9070F6993A79}"/>
              </a:ext>
            </a:extLst>
          </p:cNvPr>
          <p:cNvSpPr/>
          <p:nvPr/>
        </p:nvSpPr>
        <p:spPr bwMode="auto">
          <a:xfrm>
            <a:off x="6419001" y="4730224"/>
            <a:ext cx="592421" cy="274871"/>
          </a:xfrm>
          <a:prstGeom prst="flowChartPunchedCard">
            <a:avLst/>
          </a:prstGeom>
          <a:solidFill>
            <a:srgbClr val="D84010"/>
          </a:solidFill>
          <a:ln w="9525" cap="flat" cmpd="sng" algn="ctr">
            <a:solidFill>
              <a:srgbClr val="00325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r>
              <a:rPr lang="nl-NL" sz="1200" b="1" dirty="0">
                <a:solidFill>
                  <a:schemeClr val="bg1"/>
                </a:solidFill>
              </a:rPr>
              <a:t>ZAAK</a:t>
            </a:r>
          </a:p>
        </p:txBody>
      </p:sp>
      <p:cxnSp>
        <p:nvCxnSpPr>
          <p:cNvPr id="113" name="Rechte verbindingslijn 112">
            <a:extLst>
              <a:ext uri="{FF2B5EF4-FFF2-40B4-BE49-F238E27FC236}">
                <a16:creationId xmlns:a16="http://schemas.microsoft.com/office/drawing/2014/main" id="{6B6D62D1-D20A-42B0-8160-27522902E2E7}"/>
              </a:ext>
            </a:extLst>
          </p:cNvPr>
          <p:cNvCxnSpPr>
            <a:stCxn id="105" idx="3"/>
            <a:endCxn id="112" idx="1"/>
          </p:cNvCxnSpPr>
          <p:nvPr/>
        </p:nvCxnSpPr>
        <p:spPr bwMode="auto">
          <a:xfrm>
            <a:off x="5214147" y="4445774"/>
            <a:ext cx="1204854" cy="421886"/>
          </a:xfrm>
          <a:prstGeom prst="line">
            <a:avLst/>
          </a:prstGeom>
          <a:ln w="25400"/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87">
            <a:extLst>
              <a:ext uri="{FF2B5EF4-FFF2-40B4-BE49-F238E27FC236}">
                <a16:creationId xmlns:a16="http://schemas.microsoft.com/office/drawing/2014/main" id="{DF76D60A-4FBC-4D7B-8950-D3D688477249}"/>
              </a:ext>
            </a:extLst>
          </p:cNvPr>
          <p:cNvGrpSpPr>
            <a:grpSpLocks/>
          </p:cNvGrpSpPr>
          <p:nvPr/>
        </p:nvGrpSpPr>
        <p:grpSpPr bwMode="auto">
          <a:xfrm>
            <a:off x="5599107" y="1869977"/>
            <a:ext cx="704850" cy="891778"/>
            <a:chOff x="2712" y="309"/>
            <a:chExt cx="592" cy="749"/>
          </a:xfrm>
        </p:grpSpPr>
        <p:pic>
          <p:nvPicPr>
            <p:cNvPr id="115" name="Picture 188" descr="overheid.png                                                   00181CF2Macintosh HD                   BCFBA33A:">
              <a:extLst>
                <a:ext uri="{FF2B5EF4-FFF2-40B4-BE49-F238E27FC236}">
                  <a16:creationId xmlns:a16="http://schemas.microsoft.com/office/drawing/2014/main" id="{F003EE3B-D651-4AA9-8CE7-B6703A57DA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" y="309"/>
              <a:ext cx="489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Text Box 189">
              <a:extLst>
                <a:ext uri="{FF2B5EF4-FFF2-40B4-BE49-F238E27FC236}">
                  <a16:creationId xmlns:a16="http://schemas.microsoft.com/office/drawing/2014/main" id="{BBA93002-72C6-42CE-9252-21C2D1E6E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882"/>
              <a:ext cx="59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500" tIns="35100" rIns="67500" bIns="351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nl-NL" altLang="nl-NL" sz="900" dirty="0"/>
                <a:t>GGD</a:t>
              </a:r>
            </a:p>
          </p:txBody>
        </p:sp>
      </p:grpSp>
      <p:cxnSp>
        <p:nvCxnSpPr>
          <p:cNvPr id="5" name="Rechte verbindingslijn 4"/>
          <p:cNvCxnSpPr>
            <a:endCxn id="69" idx="1"/>
          </p:cNvCxnSpPr>
          <p:nvPr/>
        </p:nvCxnSpPr>
        <p:spPr>
          <a:xfrm flipV="1">
            <a:off x="1938210" y="2321670"/>
            <a:ext cx="1979498" cy="12147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fgeronde rechthoek 2"/>
          <p:cNvSpPr/>
          <p:nvPr/>
        </p:nvSpPr>
        <p:spPr>
          <a:xfrm>
            <a:off x="1938210" y="2934589"/>
            <a:ext cx="1848429" cy="180000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000" dirty="0"/>
              <a:t>Omgevingsvergunning?</a:t>
            </a:r>
          </a:p>
        </p:txBody>
      </p:sp>
      <p:sp>
        <p:nvSpPr>
          <p:cNvPr id="117" name="Afgeronde rechthoek 116"/>
          <p:cNvSpPr/>
          <p:nvPr/>
        </p:nvSpPr>
        <p:spPr>
          <a:xfrm>
            <a:off x="4670956" y="2532585"/>
            <a:ext cx="693132" cy="180000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000" dirty="0"/>
              <a:t>Advies?</a:t>
            </a:r>
          </a:p>
        </p:txBody>
      </p:sp>
      <p:sp>
        <p:nvSpPr>
          <p:cNvPr id="118" name="Afgeronde rechthoek 117"/>
          <p:cNvSpPr/>
          <p:nvPr/>
        </p:nvSpPr>
        <p:spPr>
          <a:xfrm>
            <a:off x="5823084" y="3454153"/>
            <a:ext cx="693132" cy="180000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000" dirty="0"/>
              <a:t>Advies?</a:t>
            </a:r>
          </a:p>
        </p:txBody>
      </p:sp>
      <p:sp>
        <p:nvSpPr>
          <p:cNvPr id="119" name="Afgeronde rechthoek 118"/>
          <p:cNvSpPr/>
          <p:nvPr/>
        </p:nvSpPr>
        <p:spPr>
          <a:xfrm>
            <a:off x="4282947" y="3003316"/>
            <a:ext cx="693132" cy="180000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000" dirty="0"/>
              <a:t>Advies?</a:t>
            </a:r>
          </a:p>
        </p:txBody>
      </p:sp>
      <p:sp>
        <p:nvSpPr>
          <p:cNvPr id="120" name="Afgeronde rechthoek 119"/>
          <p:cNvSpPr/>
          <p:nvPr/>
        </p:nvSpPr>
        <p:spPr>
          <a:xfrm>
            <a:off x="4282947" y="3475611"/>
            <a:ext cx="964268" cy="180000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000"/>
              <a:t>Instemming?</a:t>
            </a:r>
            <a:endParaRPr lang="nl-NL" sz="1000" dirty="0"/>
          </a:p>
        </p:txBody>
      </p:sp>
      <p:sp>
        <p:nvSpPr>
          <p:cNvPr id="121" name="Afgeronde rechthoek 120"/>
          <p:cNvSpPr/>
          <p:nvPr/>
        </p:nvSpPr>
        <p:spPr>
          <a:xfrm>
            <a:off x="4427984" y="4894313"/>
            <a:ext cx="693132" cy="180000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000" dirty="0"/>
              <a:t>Advies?</a:t>
            </a:r>
          </a:p>
        </p:txBody>
      </p:sp>
      <p:sp>
        <p:nvSpPr>
          <p:cNvPr id="122" name="Afgeronde rechthoek 121"/>
          <p:cNvSpPr/>
          <p:nvPr/>
        </p:nvSpPr>
        <p:spPr>
          <a:xfrm>
            <a:off x="5281544" y="4438974"/>
            <a:ext cx="1012826" cy="180000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nl-NL" sz="1000"/>
              <a:t>Goedkeuring?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321687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5" grpId="0" animBg="1"/>
      <p:bldP spid="106" grpId="0" animBg="1"/>
      <p:bldP spid="107" grpId="0" animBg="1"/>
      <p:bldP spid="112" grpId="0" animBg="1"/>
      <p:bldP spid="3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theme/theme1.xml><?xml version="1.0" encoding="utf-8"?>
<a:theme xmlns:a="http://schemas.openxmlformats.org/drawingml/2006/main" name="Aangepast ontwerp">
  <a:themeElements>
    <a:clrScheme name="Aangepast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0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vng">
  <a:themeElements>
    <a:clrScheme name="KINGVNG">
      <a:dk1>
        <a:srgbClr val="000000"/>
      </a:dk1>
      <a:lt1>
        <a:srgbClr val="FFFFFF"/>
      </a:lt1>
      <a:dk2>
        <a:srgbClr val="003768"/>
      </a:dk2>
      <a:lt2>
        <a:srgbClr val="808080"/>
      </a:lt2>
      <a:accent1>
        <a:srgbClr val="0078C8"/>
      </a:accent1>
      <a:accent2>
        <a:srgbClr val="F28226"/>
      </a:accent2>
      <a:accent3>
        <a:srgbClr val="7DB347"/>
      </a:accent3>
      <a:accent4>
        <a:srgbClr val="005A96"/>
      </a:accent4>
      <a:accent5>
        <a:srgbClr val="D84010"/>
      </a:accent5>
      <a:accent6>
        <a:srgbClr val="598033"/>
      </a:accent6>
      <a:hlink>
        <a:srgbClr val="005A96"/>
      </a:hlink>
      <a:folHlink>
        <a:srgbClr val="0078C8"/>
      </a:folHlink>
    </a:clrScheme>
    <a:fontScheme name="DA2020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437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30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>
    <a:extraClrScheme>
      <a:clrScheme name="v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VNG_Academ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NG_Realisatie.pptx" id="{66FDA6D1-017D-4760-8CE5-1CFA2155B4BB}" vid="{F863E672-C1EE-4AB7-9FEC-DADD8B2CFC45}"/>
    </a:ext>
  </a:extLst>
</a:theme>
</file>

<file path=ppt/theme/theme7.xml><?xml version="1.0" encoding="utf-8"?>
<a:theme xmlns:a="http://schemas.openxmlformats.org/drawingml/2006/main" name="1_vng">
  <a:themeElements>
    <a:clrScheme name="KINGVNG">
      <a:dk1>
        <a:srgbClr val="000000"/>
      </a:dk1>
      <a:lt1>
        <a:srgbClr val="FFFFFF"/>
      </a:lt1>
      <a:dk2>
        <a:srgbClr val="003768"/>
      </a:dk2>
      <a:lt2>
        <a:srgbClr val="808080"/>
      </a:lt2>
      <a:accent1>
        <a:srgbClr val="0078C8"/>
      </a:accent1>
      <a:accent2>
        <a:srgbClr val="F28226"/>
      </a:accent2>
      <a:accent3>
        <a:srgbClr val="7DB347"/>
      </a:accent3>
      <a:accent4>
        <a:srgbClr val="005A96"/>
      </a:accent4>
      <a:accent5>
        <a:srgbClr val="D84010"/>
      </a:accent5>
      <a:accent6>
        <a:srgbClr val="598033"/>
      </a:accent6>
      <a:hlink>
        <a:srgbClr val="005A96"/>
      </a:hlink>
      <a:folHlink>
        <a:srgbClr val="0078C8"/>
      </a:folHlink>
    </a:clrScheme>
    <a:fontScheme name="DA2020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437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CC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30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>
    <a:extraClrScheme>
      <a:clrScheme name="v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41c815-8673-45d9-bee9-a1453d13a96d" xsi:nil="true"/>
    <lcf76f155ced4ddcb4097134ff3c332f xmlns="da01d95d-9a53-4690-91f2-3ea4d21374f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F44BB3-EDA7-4DFC-8A08-77013BD6718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b476aeb-cfc0-4d64-93e5-927642e1f97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0B8DC3A-14B2-4F93-98B9-F95364E2D136}"/>
</file>

<file path=customXml/itemProps3.xml><?xml version="1.0" encoding="utf-8"?>
<ds:datastoreItem xmlns:ds="http://schemas.openxmlformats.org/officeDocument/2006/customXml" ds:itemID="{FBC3AC64-0D7B-4F78-A1B6-1FFEFC37A0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4844</TotalTime>
  <Words>502</Words>
  <Application>Microsoft Office PowerPoint</Application>
  <PresentationFormat>Diavoorstelling (4:3)</PresentationFormat>
  <Paragraphs>148</Paragraphs>
  <Slides>15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7</vt:i4>
      </vt:variant>
      <vt:variant>
        <vt:lpstr>Diatitels</vt:lpstr>
      </vt:variant>
      <vt:variant>
        <vt:i4>15</vt:i4>
      </vt:variant>
    </vt:vector>
  </HeadingPairs>
  <TitlesOfParts>
    <vt:vector size="25" baseType="lpstr">
      <vt:lpstr>Arial</vt:lpstr>
      <vt:lpstr>Calibri</vt:lpstr>
      <vt:lpstr>Verdana</vt:lpstr>
      <vt:lpstr>Aangepast ontwerp</vt:lpstr>
      <vt:lpstr>10_Aangepast ontwerp</vt:lpstr>
      <vt:lpstr>17_Aangepast ontwerp</vt:lpstr>
      <vt:lpstr>1_Aangepast ontwerp</vt:lpstr>
      <vt:lpstr>vng</vt:lpstr>
      <vt:lpstr>VNG_Academie</vt:lpstr>
      <vt:lpstr>1_vng</vt:lpstr>
      <vt:lpstr>Samenwerken bij archiveren van de Omgevingswet  Workshop Archiveren van de Omgevingswet Provincie Noord-Brabant  Den Bosch, 31 januari 2019 </vt:lpstr>
      <vt:lpstr>PowerPoint-presentatie</vt:lpstr>
      <vt:lpstr>PowerPoint-presentatie</vt:lpstr>
      <vt:lpstr>Digitaal Stelsel Omgevingswet (DSO)</vt:lpstr>
      <vt:lpstr>DSO Landelijke voorziening</vt:lpstr>
      <vt:lpstr>PowerPoint-presentatie</vt:lpstr>
      <vt:lpstr>Analogie: supply chain Toyota</vt:lpstr>
      <vt:lpstr>Dit betekent voor Toyota</vt:lpstr>
      <vt:lpstr>Procesketen: keten van samenhangende zaken</vt:lpstr>
      <vt:lpstr>Afspraken maken</vt:lpstr>
      <vt:lpstr>To do !  uitwerking geven aan/afspraken maken over:</vt:lpstr>
      <vt:lpstr>PowerPoint-presentatie</vt:lpstr>
      <vt:lpstr>PowerPoint-presentatie</vt:lpstr>
      <vt:lpstr>Meer informatie</vt:lpstr>
      <vt:lpstr>Samenwerken bij archiveren van de Omgevingswet  Workshop Archiveren van de Omgevingswet Provincie Noord-Brabant  Den Bosch, 31 januari 2019 </vt:lpstr>
    </vt:vector>
  </TitlesOfParts>
  <Company>Kriskras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Ewoud ten Hove</dc:creator>
  <cp:lastModifiedBy>Arjan Kloosterboer</cp:lastModifiedBy>
  <cp:revision>233</cp:revision>
  <cp:lastPrinted>2017-12-14T12:05:19Z</cp:lastPrinted>
  <dcterms:created xsi:type="dcterms:W3CDTF">2017-01-06T08:36:46Z</dcterms:created>
  <dcterms:modified xsi:type="dcterms:W3CDTF">2019-01-30T22:16:57Z</dcterms:modified>
  <cp:contentStatus>Concept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0x010100914F5935245FBC46BB0845B5E877183A</vt:lpwstr>
  </property>
  <property fmtid="{D5CDD505-2E9C-101B-9397-08002B2CF9AE}" pid="3" name="_dlc_DocIdItemGuid">
    <vt:lpwstr>a736f515-826e-4de0-a6c7-8b667563b088</vt:lpwstr>
  </property>
</Properties>
</file>