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1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F2E334-B944-4E88-8C81-50949B4CC781}" v="4" dt="2019-01-31T08:19:23.1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s Smit" userId="427ae7f565d3e41a" providerId="LiveId" clId="{4523F932-B5BC-8049-89AC-F6AD40B3355F}"/>
    <pc:docChg chg="undo custSel addSld modSld sldOrd">
      <pc:chgData name="Frans Smit" userId="427ae7f565d3e41a" providerId="LiveId" clId="{4523F932-B5BC-8049-89AC-F6AD40B3355F}" dt="2019-01-30T10:13:06.406" v="1251" actId="20577"/>
      <pc:docMkLst>
        <pc:docMk/>
      </pc:docMkLst>
      <pc:sldChg chg="modSp">
        <pc:chgData name="Frans Smit" userId="427ae7f565d3e41a" providerId="LiveId" clId="{4523F932-B5BC-8049-89AC-F6AD40B3355F}" dt="2019-01-16T08:02:09.686" v="121" actId="20577"/>
        <pc:sldMkLst>
          <pc:docMk/>
          <pc:sldMk cId="2963511499" sldId="258"/>
        </pc:sldMkLst>
        <pc:spChg chg="mod">
          <ac:chgData name="Frans Smit" userId="427ae7f565d3e41a" providerId="LiveId" clId="{4523F932-B5BC-8049-89AC-F6AD40B3355F}" dt="2019-01-16T08:02:09.686" v="121" actId="20577"/>
          <ac:spMkLst>
            <pc:docMk/>
            <pc:sldMk cId="2963511499" sldId="258"/>
            <ac:spMk id="3" creationId="{7BD87AA9-7B00-3540-A53F-0A323BE24390}"/>
          </ac:spMkLst>
        </pc:spChg>
      </pc:sldChg>
      <pc:sldChg chg="modSp">
        <pc:chgData name="Frans Smit" userId="427ae7f565d3e41a" providerId="LiveId" clId="{4523F932-B5BC-8049-89AC-F6AD40B3355F}" dt="2019-01-30T10:13:06.406" v="1251" actId="20577"/>
        <pc:sldMkLst>
          <pc:docMk/>
          <pc:sldMk cId="2772757687" sldId="260"/>
        </pc:sldMkLst>
        <pc:spChg chg="mod">
          <ac:chgData name="Frans Smit" userId="427ae7f565d3e41a" providerId="LiveId" clId="{4523F932-B5BC-8049-89AC-F6AD40B3355F}" dt="2019-01-30T10:13:06.406" v="1251" actId="20577"/>
          <ac:spMkLst>
            <pc:docMk/>
            <pc:sldMk cId="2772757687" sldId="260"/>
            <ac:spMk id="2" creationId="{B9C9B46F-0D18-9D4B-AA28-CCB4C82595A4}"/>
          </ac:spMkLst>
        </pc:spChg>
        <pc:spChg chg="mod">
          <ac:chgData name="Frans Smit" userId="427ae7f565d3e41a" providerId="LiveId" clId="{4523F932-B5BC-8049-89AC-F6AD40B3355F}" dt="2019-01-30T10:12:34.957" v="1175" actId="20577"/>
          <ac:spMkLst>
            <pc:docMk/>
            <pc:sldMk cId="2772757687" sldId="260"/>
            <ac:spMk id="3" creationId="{AA51939A-08A9-3549-BBE7-63FDD7BC89CD}"/>
          </ac:spMkLst>
        </pc:spChg>
      </pc:sldChg>
      <pc:sldChg chg="modSp ord">
        <pc:chgData name="Frans Smit" userId="427ae7f565d3e41a" providerId="LiveId" clId="{4523F932-B5BC-8049-89AC-F6AD40B3355F}" dt="2019-01-30T10:00:06.366" v="885" actId="20577"/>
        <pc:sldMkLst>
          <pc:docMk/>
          <pc:sldMk cId="2097440969" sldId="262"/>
        </pc:sldMkLst>
        <pc:spChg chg="mod">
          <ac:chgData name="Frans Smit" userId="427ae7f565d3e41a" providerId="LiveId" clId="{4523F932-B5BC-8049-89AC-F6AD40B3355F}" dt="2019-01-30T10:00:06.366" v="885" actId="20577"/>
          <ac:spMkLst>
            <pc:docMk/>
            <pc:sldMk cId="2097440969" sldId="262"/>
            <ac:spMk id="2" creationId="{EB8E667F-F23E-2D45-9C2D-03C4DC3E4BEB}"/>
          </ac:spMkLst>
        </pc:spChg>
      </pc:sldChg>
      <pc:sldChg chg="modSp add">
        <pc:chgData name="Frans Smit" userId="427ae7f565d3e41a" providerId="LiveId" clId="{4523F932-B5BC-8049-89AC-F6AD40B3355F}" dt="2019-01-16T08:03:10.779" v="220" actId="20577"/>
        <pc:sldMkLst>
          <pc:docMk/>
          <pc:sldMk cId="3199858581" sldId="263"/>
        </pc:sldMkLst>
        <pc:spChg chg="mod">
          <ac:chgData name="Frans Smit" userId="427ae7f565d3e41a" providerId="LiveId" clId="{4523F932-B5BC-8049-89AC-F6AD40B3355F}" dt="2019-01-16T08:03:10.779" v="220" actId="20577"/>
          <ac:spMkLst>
            <pc:docMk/>
            <pc:sldMk cId="3199858581" sldId="263"/>
            <ac:spMk id="3" creationId="{7BD87AA9-7B00-3540-A53F-0A323BE24390}"/>
          </ac:spMkLst>
        </pc:spChg>
      </pc:sldChg>
      <pc:sldChg chg="modSp add ord">
        <pc:chgData name="Frans Smit" userId="427ae7f565d3e41a" providerId="LiveId" clId="{4523F932-B5BC-8049-89AC-F6AD40B3355F}" dt="2019-01-16T07:53:22.960" v="31" actId="1076"/>
        <pc:sldMkLst>
          <pc:docMk/>
          <pc:sldMk cId="1691527566" sldId="264"/>
        </pc:sldMkLst>
        <pc:spChg chg="mod">
          <ac:chgData name="Frans Smit" userId="427ae7f565d3e41a" providerId="LiveId" clId="{4523F932-B5BC-8049-89AC-F6AD40B3355F}" dt="2019-01-16T07:53:19.245" v="30" actId="255"/>
          <ac:spMkLst>
            <pc:docMk/>
            <pc:sldMk cId="1691527566" sldId="264"/>
            <ac:spMk id="3" creationId="{7BD87AA9-7B00-3540-A53F-0A323BE24390}"/>
          </ac:spMkLst>
        </pc:spChg>
      </pc:sldChg>
      <pc:sldChg chg="modSp add">
        <pc:chgData name="Frans Smit" userId="427ae7f565d3e41a" providerId="LiveId" clId="{4523F932-B5BC-8049-89AC-F6AD40B3355F}" dt="2019-01-30T09:58:08.605" v="850" actId="255"/>
        <pc:sldMkLst>
          <pc:docMk/>
          <pc:sldMk cId="1850250683" sldId="265"/>
        </pc:sldMkLst>
        <pc:spChg chg="mod">
          <ac:chgData name="Frans Smit" userId="427ae7f565d3e41a" providerId="LiveId" clId="{4523F932-B5BC-8049-89AC-F6AD40B3355F}" dt="2019-01-30T09:55:28.326" v="262" actId="20577"/>
          <ac:spMkLst>
            <pc:docMk/>
            <pc:sldMk cId="1850250683" sldId="265"/>
            <ac:spMk id="2" creationId="{215BC833-364B-9742-B852-45D5276435EB}"/>
          </ac:spMkLst>
        </pc:spChg>
        <pc:spChg chg="mod">
          <ac:chgData name="Frans Smit" userId="427ae7f565d3e41a" providerId="LiveId" clId="{4523F932-B5BC-8049-89AC-F6AD40B3355F}" dt="2019-01-30T09:58:08.605" v="850" actId="255"/>
          <ac:spMkLst>
            <pc:docMk/>
            <pc:sldMk cId="1850250683" sldId="265"/>
            <ac:spMk id="3" creationId="{7BD87AA9-7B00-3540-A53F-0A323BE24390}"/>
          </ac:spMkLst>
        </pc:spChg>
      </pc:sldChg>
    </pc:docChg>
  </pc:docChgLst>
  <pc:docChgLst>
    <pc:chgData name="Frans Smit" userId="427ae7f565d3e41a" providerId="LiveId" clId="{48F2E334-B944-4E88-8C81-50949B4CC781}"/>
    <pc:docChg chg="custSel delSld modSld">
      <pc:chgData name="Frans Smit" userId="427ae7f565d3e41a" providerId="LiveId" clId="{48F2E334-B944-4E88-8C81-50949B4CC781}" dt="2019-01-31T08:22:54.656" v="251" actId="20577"/>
      <pc:docMkLst>
        <pc:docMk/>
      </pc:docMkLst>
      <pc:sldChg chg="modSp">
        <pc:chgData name="Frans Smit" userId="427ae7f565d3e41a" providerId="LiveId" clId="{48F2E334-B944-4E88-8C81-50949B4CC781}" dt="2019-01-31T08:22:54.656" v="251" actId="20577"/>
        <pc:sldMkLst>
          <pc:docMk/>
          <pc:sldMk cId="1937520954" sldId="259"/>
        </pc:sldMkLst>
        <pc:spChg chg="mod">
          <ac:chgData name="Frans Smit" userId="427ae7f565d3e41a" providerId="LiveId" clId="{48F2E334-B944-4E88-8C81-50949B4CC781}" dt="2019-01-31T08:22:54.656" v="251" actId="20577"/>
          <ac:spMkLst>
            <pc:docMk/>
            <pc:sldMk cId="1937520954" sldId="259"/>
            <ac:spMk id="3" creationId="{397C5308-6D89-6945-8965-54960FFBF9E4}"/>
          </ac:spMkLst>
        </pc:spChg>
      </pc:sldChg>
      <pc:sldChg chg="modSp">
        <pc:chgData name="Frans Smit" userId="427ae7f565d3e41a" providerId="LiveId" clId="{48F2E334-B944-4E88-8C81-50949B4CC781}" dt="2019-01-31T08:17:30.410" v="139"/>
        <pc:sldMkLst>
          <pc:docMk/>
          <pc:sldMk cId="2097440969" sldId="262"/>
        </pc:sldMkLst>
        <pc:spChg chg="mod">
          <ac:chgData name="Frans Smit" userId="427ae7f565d3e41a" providerId="LiveId" clId="{48F2E334-B944-4E88-8C81-50949B4CC781}" dt="2019-01-31T08:17:30.410" v="139"/>
          <ac:spMkLst>
            <pc:docMk/>
            <pc:sldMk cId="2097440969" sldId="262"/>
            <ac:spMk id="3" creationId="{58D7402D-15A7-EB42-AAEC-042370C124E4}"/>
          </ac:spMkLst>
        </pc:spChg>
      </pc:sldChg>
      <pc:sldChg chg="modSp">
        <pc:chgData name="Frans Smit" userId="427ae7f565d3e41a" providerId="LiveId" clId="{48F2E334-B944-4E88-8C81-50949B4CC781}" dt="2019-01-31T08:18:14.940" v="155" actId="20577"/>
        <pc:sldMkLst>
          <pc:docMk/>
          <pc:sldMk cId="3199858581" sldId="263"/>
        </pc:sldMkLst>
        <pc:spChg chg="mod">
          <ac:chgData name="Frans Smit" userId="427ae7f565d3e41a" providerId="LiveId" clId="{48F2E334-B944-4E88-8C81-50949B4CC781}" dt="2019-01-31T08:18:14.940" v="155" actId="20577"/>
          <ac:spMkLst>
            <pc:docMk/>
            <pc:sldMk cId="3199858581" sldId="263"/>
            <ac:spMk id="3" creationId="{7BD87AA9-7B00-3540-A53F-0A323BE24390}"/>
          </ac:spMkLst>
        </pc:spChg>
      </pc:sldChg>
      <pc:sldChg chg="del">
        <pc:chgData name="Frans Smit" userId="427ae7f565d3e41a" providerId="LiveId" clId="{48F2E334-B944-4E88-8C81-50949B4CC781}" dt="2019-01-31T08:18:30.603" v="156" actId="2696"/>
        <pc:sldMkLst>
          <pc:docMk/>
          <pc:sldMk cId="1850250683" sldId="265"/>
        </pc:sldMkLst>
      </pc:sldChg>
    </pc:docChg>
  </pc:docChgLst>
  <pc:docChgLst>
    <pc:chgData name="Frans Smit" userId="427ae7f565d3e41a" providerId="LiveId" clId="{44BC2FA0-1BE0-4723-85E2-8750BAF0724D}"/>
    <pc:docChg chg="undo modSld">
      <pc:chgData name="Frans Smit" userId="427ae7f565d3e41a" providerId="LiveId" clId="{44BC2FA0-1BE0-4723-85E2-8750BAF0724D}" dt="2019-01-29T19:03:33.530" v="112" actId="20577"/>
      <pc:docMkLst>
        <pc:docMk/>
      </pc:docMkLst>
      <pc:sldChg chg="modSp">
        <pc:chgData name="Frans Smit" userId="427ae7f565d3e41a" providerId="LiveId" clId="{44BC2FA0-1BE0-4723-85E2-8750BAF0724D}" dt="2019-01-29T18:56:47.324" v="40" actId="20577"/>
        <pc:sldMkLst>
          <pc:docMk/>
          <pc:sldMk cId="1937520954" sldId="259"/>
        </pc:sldMkLst>
        <pc:spChg chg="mod">
          <ac:chgData name="Frans Smit" userId="427ae7f565d3e41a" providerId="LiveId" clId="{44BC2FA0-1BE0-4723-85E2-8750BAF0724D}" dt="2019-01-29T18:56:47.324" v="40" actId="20577"/>
          <ac:spMkLst>
            <pc:docMk/>
            <pc:sldMk cId="1937520954" sldId="259"/>
            <ac:spMk id="3" creationId="{397C5308-6D89-6945-8965-54960FFBF9E4}"/>
          </ac:spMkLst>
        </pc:spChg>
      </pc:sldChg>
      <pc:sldChg chg="modSp">
        <pc:chgData name="Frans Smit" userId="427ae7f565d3e41a" providerId="LiveId" clId="{44BC2FA0-1BE0-4723-85E2-8750BAF0724D}" dt="2019-01-29T19:02:37.961" v="107"/>
        <pc:sldMkLst>
          <pc:docMk/>
          <pc:sldMk cId="2097440969" sldId="262"/>
        </pc:sldMkLst>
        <pc:spChg chg="mod">
          <ac:chgData name="Frans Smit" userId="427ae7f565d3e41a" providerId="LiveId" clId="{44BC2FA0-1BE0-4723-85E2-8750BAF0724D}" dt="2019-01-29T18:59:34.209" v="60" actId="20577"/>
          <ac:spMkLst>
            <pc:docMk/>
            <pc:sldMk cId="2097440969" sldId="262"/>
            <ac:spMk id="2" creationId="{EB8E667F-F23E-2D45-9C2D-03C4DC3E4BEB}"/>
          </ac:spMkLst>
        </pc:spChg>
        <pc:spChg chg="mod">
          <ac:chgData name="Frans Smit" userId="427ae7f565d3e41a" providerId="LiveId" clId="{44BC2FA0-1BE0-4723-85E2-8750BAF0724D}" dt="2019-01-29T19:02:37.961" v="107"/>
          <ac:spMkLst>
            <pc:docMk/>
            <pc:sldMk cId="2097440969" sldId="262"/>
            <ac:spMk id="3" creationId="{58D7402D-15A7-EB42-AAEC-042370C124E4}"/>
          </ac:spMkLst>
        </pc:spChg>
      </pc:sldChg>
      <pc:sldChg chg="modSp">
        <pc:chgData name="Frans Smit" userId="427ae7f565d3e41a" providerId="LiveId" clId="{44BC2FA0-1BE0-4723-85E2-8750BAF0724D}" dt="2019-01-29T19:03:33.530" v="112" actId="20577"/>
        <pc:sldMkLst>
          <pc:docMk/>
          <pc:sldMk cId="3199858581" sldId="263"/>
        </pc:sldMkLst>
        <pc:spChg chg="mod">
          <ac:chgData name="Frans Smit" userId="427ae7f565d3e41a" providerId="LiveId" clId="{44BC2FA0-1BE0-4723-85E2-8750BAF0724D}" dt="2019-01-29T19:03:33.530" v="112" actId="20577"/>
          <ac:spMkLst>
            <pc:docMk/>
            <pc:sldMk cId="3199858581" sldId="263"/>
            <ac:spMk id="3" creationId="{7BD87AA9-7B00-3540-A53F-0A323BE2439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147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591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4011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53780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912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2638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0009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642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844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139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251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77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405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487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262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0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79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0577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  <p:sldLayoutId id="2147483705" r:id="rId14"/>
    <p:sldLayoutId id="2147483706" r:id="rId15"/>
    <p:sldLayoutId id="2147483707" r:id="rId16"/>
    <p:sldLayoutId id="2147483708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andeslagmetdeomgevingswet.nl/" TargetMode="External"/><Relationship Id="rId2" Type="http://schemas.openxmlformats.org/officeDocument/2006/relationships/hyperlink" Target="https://www.rijksoverheid.nl/onderwerpen/omgevingswet/vernieuwing-omgevingsrech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andeslagmetdeomgevingswet.nl/digitaal-stelsel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andeslagmetdeomgevingswet.nl/publish/pages/143633/visie_digitaal_stelsel_omgevingswet_2024_10_nov_2016.pdf" TargetMode="External"/><Relationship Id="rId2" Type="http://schemas.openxmlformats.org/officeDocument/2006/relationships/hyperlink" Target="https://vng.nl/files/vng/20150602-rapport-verkenning-omgevingswet-en-archivering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aandeslagmetdeomgevingswet.nl/publish/pages/143633/doelarchituur_dso_10_nov_2016.pdf" TargetMode="External"/><Relationship Id="rId4" Type="http://schemas.openxmlformats.org/officeDocument/2006/relationships/hyperlink" Target="https://aandeslagmetdeomgevingswet.nl/publish/pages/143633/globaal_programma_van_eisen_dso_10_nov_2016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aandeslagmetdeomgevingswet.nl/publish/pages/129842/uivo-i_wp2_bijlage_5b_-_rapport_archieffuncties_in_het_stelsel_omgevingswet_-_v1_0_2017-10-26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ultuur.nl/upload/documents/tinymce/Het-puberbrein-van-de-overheid-webversie.pdf" TargetMode="External"/><Relationship Id="rId2" Type="http://schemas.openxmlformats.org/officeDocument/2006/relationships/hyperlink" Target="https://www.erfgoedinspectie.nl/toezichtvelden/archieven/publicaties/rapport/2017/05/18/duurzame-toegankelijkheid-in-de-informatieketen-van-de-omgevingsvergunnin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oraonline.nl/images/noraonline/e/e2/NORA_dossier_ketenbesturing.pdf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675630-E45C-1849-8B54-B77AD9C165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Archivering en de Omgevingswet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1B97C69-0E19-1845-8491-E4ED6418E7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Frans Smit, 31 januari 2019</a:t>
            </a:r>
          </a:p>
        </p:txBody>
      </p:sp>
    </p:spTree>
    <p:extLst>
      <p:ext uri="{BB962C8B-B14F-4D97-AF65-F5344CB8AC3E}">
        <p14:creationId xmlns:p14="http://schemas.microsoft.com/office/powerpoint/2010/main" val="853728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DF31DE-12D3-FD4A-BB15-4C4E61CE7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8189DC3-2521-4F4A-BA76-324B2FBFC4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Archivering in de beleidsvorming, een klein overzicht</a:t>
            </a:r>
          </a:p>
          <a:p>
            <a:r>
              <a:rPr lang="nl-NL" dirty="0"/>
              <a:t>Het UIVO-I rapport</a:t>
            </a:r>
          </a:p>
          <a:p>
            <a:r>
              <a:rPr lang="nl-NL" dirty="0"/>
              <a:t>Wat kun jij doen?</a:t>
            </a:r>
          </a:p>
          <a:p>
            <a:r>
              <a:rPr lang="nl-NL" dirty="0"/>
              <a:t>Stellingen</a:t>
            </a:r>
          </a:p>
        </p:txBody>
      </p:sp>
    </p:spTree>
    <p:extLst>
      <p:ext uri="{BB962C8B-B14F-4D97-AF65-F5344CB8AC3E}">
        <p14:creationId xmlns:p14="http://schemas.microsoft.com/office/powerpoint/2010/main" val="1227763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C3052A48-5B42-F742-91BE-B92F8641F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wet en de regels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97C5308-6D89-6945-8965-54960FFBF9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>
              <a:hlinkClick r:id="rId2"/>
            </a:endParaRPr>
          </a:p>
          <a:p>
            <a:r>
              <a:rPr lang="nl-NL" dirty="0">
                <a:hlinkClick r:id="rId2"/>
              </a:rPr>
              <a:t>De Omgevingswet </a:t>
            </a:r>
            <a:endParaRPr lang="nl-NL" dirty="0"/>
          </a:p>
          <a:p>
            <a:endParaRPr lang="nl-NL" dirty="0"/>
          </a:p>
          <a:p>
            <a:r>
              <a:rPr lang="nl-NL" dirty="0">
                <a:hlinkClick r:id="rId3"/>
              </a:rPr>
              <a:t>Het Programma aan de Slag met de Omgevingswet</a:t>
            </a:r>
            <a:endParaRPr lang="nl-NL" dirty="0"/>
          </a:p>
          <a:p>
            <a:pPr lvl="1"/>
            <a:r>
              <a:rPr lang="nl-NL" dirty="0" err="1"/>
              <a:t>Opdrachtgevend</a:t>
            </a:r>
            <a:r>
              <a:rPr lang="nl-NL" dirty="0"/>
              <a:t> Beraad</a:t>
            </a:r>
          </a:p>
          <a:p>
            <a:pPr lvl="1"/>
            <a:r>
              <a:rPr lang="nl-NL" dirty="0"/>
              <a:t>Programmaraad</a:t>
            </a:r>
          </a:p>
          <a:p>
            <a:pPr lvl="1"/>
            <a:r>
              <a:rPr lang="nl-NL" dirty="0"/>
              <a:t>VIVO en UIVO</a:t>
            </a:r>
          </a:p>
          <a:p>
            <a:pPr lvl="1"/>
            <a:r>
              <a:rPr lang="nl-NL" dirty="0">
                <a:hlinkClick r:id="rId4"/>
              </a:rPr>
              <a:t>Digitaal Stelsel Omgevingswet</a:t>
            </a:r>
            <a:endParaRPr lang="nl-NL" dirty="0"/>
          </a:p>
          <a:p>
            <a:pPr lvl="2"/>
            <a:r>
              <a:rPr lang="nl-NL" dirty="0"/>
              <a:t>Van plan tot publicatie</a:t>
            </a:r>
          </a:p>
          <a:p>
            <a:pPr lvl="2"/>
            <a:r>
              <a:rPr lang="nl-NL" dirty="0"/>
              <a:t>Van idee tot afhandeling</a:t>
            </a:r>
          </a:p>
          <a:p>
            <a:pPr lvl="2"/>
            <a:r>
              <a:rPr lang="nl-NL" dirty="0"/>
              <a:t>Van vraag naar informatie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37520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C9B46F-0D18-9D4B-AA28-CCB4C8259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Archivering in </a:t>
            </a:r>
            <a:r>
              <a:rPr lang="nl-NL"/>
              <a:t>de beleidsvorming 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A51939A-08A9-3549-BBE7-63FDD7BC89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217" y="2205143"/>
            <a:ext cx="10820400" cy="4024125"/>
          </a:xfrm>
        </p:spPr>
        <p:txBody>
          <a:bodyPr>
            <a:normAutofit fontScale="92500" lnSpcReduction="20000"/>
          </a:bodyPr>
          <a:lstStyle/>
          <a:p>
            <a:endParaRPr lang="nl-NL" dirty="0">
              <a:hlinkClick r:id="rId2"/>
            </a:endParaRPr>
          </a:p>
          <a:p>
            <a:r>
              <a:rPr lang="nl-NL" dirty="0">
                <a:hlinkClick r:id="rId2"/>
              </a:rPr>
              <a:t>Verkenning Omgevingswet&amp;Archivering (PBLQ/HEC)</a:t>
            </a:r>
            <a:r>
              <a:rPr lang="nl-NL" dirty="0"/>
              <a:t> (2015)</a:t>
            </a:r>
            <a:endParaRPr lang="nl-NL" dirty="0">
              <a:hlinkClick r:id="rId3"/>
            </a:endParaRPr>
          </a:p>
          <a:p>
            <a:endParaRPr lang="nl-NL" dirty="0">
              <a:hlinkClick r:id="rId3"/>
            </a:endParaRPr>
          </a:p>
          <a:p>
            <a:r>
              <a:rPr lang="nl-NL" dirty="0">
                <a:hlinkClick r:id="rId3"/>
              </a:rPr>
              <a:t>Visie DSO</a:t>
            </a:r>
            <a:r>
              <a:rPr lang="nl-NL" dirty="0"/>
              <a:t> (2016)</a:t>
            </a:r>
          </a:p>
          <a:p>
            <a:pPr lvl="1"/>
            <a:r>
              <a:rPr lang="nl-NL" dirty="0"/>
              <a:t>Informatie in DSO moet duurzaam toegankelijk zijn</a:t>
            </a:r>
          </a:p>
          <a:p>
            <a:endParaRPr lang="nl-NL" dirty="0"/>
          </a:p>
          <a:p>
            <a:r>
              <a:rPr lang="nl-NL" dirty="0">
                <a:hlinkClick r:id="rId4"/>
              </a:rPr>
              <a:t>Eisen DSO</a:t>
            </a:r>
            <a:r>
              <a:rPr lang="nl-NL" dirty="0"/>
              <a:t> (2016)</a:t>
            </a:r>
          </a:p>
          <a:p>
            <a:pPr lvl="1"/>
            <a:r>
              <a:rPr lang="nl-NL" dirty="0"/>
              <a:t>7 eisen: digitaal, </a:t>
            </a:r>
            <a:r>
              <a:rPr lang="nl-NL" dirty="0" err="1"/>
              <a:t>zorgplichtraamwerk</a:t>
            </a:r>
            <a:r>
              <a:rPr lang="nl-NL" dirty="0"/>
              <a:t>, vernietiging, metadata, eisen aan beheerder van voorzieningen en van generieke dataverzamelingen</a:t>
            </a:r>
          </a:p>
          <a:p>
            <a:pPr lvl="1"/>
            <a:endParaRPr lang="nl-NL" dirty="0"/>
          </a:p>
          <a:p>
            <a:r>
              <a:rPr lang="nl-NL" dirty="0">
                <a:hlinkClick r:id="rId5"/>
              </a:rPr>
              <a:t>Doelarchitectuur DSO</a:t>
            </a:r>
            <a:r>
              <a:rPr lang="nl-NL" dirty="0"/>
              <a:t> (2016)</a:t>
            </a:r>
          </a:p>
          <a:p>
            <a:pPr lvl="1"/>
            <a:r>
              <a:rPr lang="nl-NL" dirty="0"/>
              <a:t>DUTO Scans DSO</a:t>
            </a:r>
          </a:p>
          <a:p>
            <a:pPr lvl="1"/>
            <a:r>
              <a:rPr lang="nl-NL" dirty="0"/>
              <a:t>Archivering bij de bron</a:t>
            </a:r>
          </a:p>
        </p:txBody>
      </p:sp>
    </p:spTree>
    <p:extLst>
      <p:ext uri="{BB962C8B-B14F-4D97-AF65-F5344CB8AC3E}">
        <p14:creationId xmlns:p14="http://schemas.microsoft.com/office/powerpoint/2010/main" val="2772757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2626F3-8D9D-0A49-BC94-DE863D8C6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Wie zorgt?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84CFCB5-DA22-D54E-BEF0-F7B33F8F1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De aanbevelingen van UIVO</a:t>
            </a:r>
            <a:r>
              <a:rPr lang="nl-NL" dirty="0"/>
              <a:t> (2018)</a:t>
            </a:r>
          </a:p>
          <a:p>
            <a:pPr lvl="1"/>
            <a:endParaRPr lang="nl-NL" dirty="0"/>
          </a:p>
          <a:p>
            <a:pPr lvl="1"/>
            <a:r>
              <a:rPr lang="nl-NL" dirty="0"/>
              <a:t>Voer </a:t>
            </a:r>
            <a:r>
              <a:rPr lang="nl-NL" dirty="0" err="1"/>
              <a:t>Duto</a:t>
            </a:r>
            <a:r>
              <a:rPr lang="nl-NL" dirty="0"/>
              <a:t> scans uit in het hele Stelsel Omgevingswet</a:t>
            </a:r>
          </a:p>
          <a:p>
            <a:pPr lvl="1"/>
            <a:endParaRPr lang="nl-NL" dirty="0"/>
          </a:p>
          <a:p>
            <a:pPr lvl="1"/>
            <a:r>
              <a:rPr lang="nl-NL" dirty="0"/>
              <a:t>Ondersteun doorontwikkeling archieffuncties</a:t>
            </a:r>
          </a:p>
          <a:p>
            <a:pPr lvl="2"/>
            <a:r>
              <a:rPr lang="nl-NL" dirty="0"/>
              <a:t>Interbestuurlijk</a:t>
            </a:r>
          </a:p>
          <a:p>
            <a:pPr lvl="2"/>
            <a:r>
              <a:rPr lang="nl-NL" dirty="0"/>
              <a:t>Vanuit omgevingsdiensten en bestuurslagen</a:t>
            </a:r>
          </a:p>
          <a:p>
            <a:pPr lvl="2"/>
            <a:r>
              <a:rPr lang="nl-NL" dirty="0"/>
              <a:t>Vanuit de sector informatiebeheer en archieven</a:t>
            </a:r>
          </a:p>
          <a:p>
            <a:pPr lvl="1"/>
            <a:endParaRPr lang="nl-NL" dirty="0"/>
          </a:p>
          <a:p>
            <a:pPr lvl="1"/>
            <a:r>
              <a:rPr lang="nl-NL" dirty="0"/>
              <a:t>Ontwikkel een </a:t>
            </a:r>
            <a:r>
              <a:rPr lang="nl-NL" dirty="0" err="1"/>
              <a:t>zorgplichtraamwerk</a:t>
            </a:r>
            <a:endParaRPr lang="nl-NL" dirty="0"/>
          </a:p>
          <a:p>
            <a:pPr lvl="2"/>
            <a:r>
              <a:rPr lang="nl-NL" dirty="0"/>
              <a:t>In ketenprocessen</a:t>
            </a:r>
          </a:p>
          <a:p>
            <a:pPr lvl="2"/>
            <a:r>
              <a:rPr lang="nl-NL" dirty="0"/>
              <a:t>Samenwerkingsruimten en andere gezamenlijke voorzieningen</a:t>
            </a:r>
          </a:p>
        </p:txBody>
      </p:sp>
    </p:spTree>
    <p:extLst>
      <p:ext uri="{BB962C8B-B14F-4D97-AF65-F5344CB8AC3E}">
        <p14:creationId xmlns:p14="http://schemas.microsoft.com/office/powerpoint/2010/main" val="3948052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8E667F-F23E-2D45-9C2D-03C4DC3E4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Achtergronden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8D7402D-15A7-EB42-AAEC-042370C12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41645"/>
            <a:ext cx="10820400" cy="4024125"/>
          </a:xfrm>
        </p:spPr>
        <p:txBody>
          <a:bodyPr/>
          <a:lstStyle/>
          <a:p>
            <a:endParaRPr lang="nl-NL" dirty="0"/>
          </a:p>
          <a:p>
            <a:pPr lvl="1"/>
            <a:r>
              <a:rPr lang="nl-NL" dirty="0">
                <a:hlinkClick r:id="rId2"/>
              </a:rPr>
              <a:t>Gezamenlijk inspectierapport omgevingsvergunningen</a:t>
            </a:r>
            <a:endParaRPr lang="nl-NL" dirty="0"/>
          </a:p>
          <a:p>
            <a:pPr lvl="1"/>
            <a:r>
              <a:rPr lang="nl-NL" dirty="0">
                <a:hlinkClick r:id="rId3"/>
              </a:rPr>
              <a:t>Het Puberbrein van de overheid</a:t>
            </a:r>
            <a:endParaRPr lang="nl-NL" dirty="0"/>
          </a:p>
          <a:p>
            <a:pPr lvl="1"/>
            <a:r>
              <a:rPr lang="nl-NL" dirty="0">
                <a:hlinkClick r:id="rId4"/>
              </a:rPr>
              <a:t>Ketens de baas (NORA)</a:t>
            </a:r>
            <a:endParaRPr lang="nl-NL" dirty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97440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5BC833-364B-9742-B852-45D527643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Wat kun jij doen?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D87AA9-7B00-3540-A53F-0A323BE24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>
                <a:effectLst/>
                <a:latin typeface="Calibri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Weet…</a:t>
            </a:r>
          </a:p>
          <a:p>
            <a:endParaRPr lang="nl-NL" sz="3200" dirty="0">
              <a:effectLst/>
              <a:latin typeface="Calibri" panose="020F0502020204030204" pitchFamily="34" charset="0"/>
              <a:ea typeface="Times New Roman" panose="020F0502020204030204" pitchFamily="34" charset="0"/>
              <a:cs typeface="Times New Roman" panose="020F0502020204030204" pitchFamily="34" charset="0"/>
            </a:endParaRPr>
          </a:p>
          <a:p>
            <a:pPr lvl="1"/>
            <a:r>
              <a:rPr lang="nl-NL" sz="3200" dirty="0">
                <a:latin typeface="Calibri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… </a:t>
            </a:r>
            <a:r>
              <a:rPr lang="nl-NL" sz="3200" dirty="0">
                <a:effectLst/>
                <a:latin typeface="Calibri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welke informatie van jou is</a:t>
            </a:r>
          </a:p>
          <a:p>
            <a:pPr lvl="1"/>
            <a:r>
              <a:rPr lang="nl-NL" sz="3200" dirty="0">
                <a:latin typeface="Calibri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… </a:t>
            </a:r>
            <a:r>
              <a:rPr lang="nl-NL" sz="3200" dirty="0">
                <a:effectLst/>
                <a:latin typeface="Calibri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waar je informatie is</a:t>
            </a:r>
          </a:p>
          <a:p>
            <a:pPr lvl="1"/>
            <a:r>
              <a:rPr lang="nl-NL" sz="3200" dirty="0">
                <a:latin typeface="Calibri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… hoe processen en systemen bij jou zijn ingericht</a:t>
            </a:r>
          </a:p>
        </p:txBody>
      </p:sp>
    </p:spTree>
    <p:extLst>
      <p:ext uri="{BB962C8B-B14F-4D97-AF65-F5344CB8AC3E}">
        <p14:creationId xmlns:p14="http://schemas.microsoft.com/office/powerpoint/2010/main" val="2963511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5BC833-364B-9742-B852-45D527643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Wat kun jij doen?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D87AA9-7B00-3540-A53F-0A323BE24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sz="3200" dirty="0">
              <a:latin typeface="Calibri" panose="020F0502020204030204" pitchFamily="34" charset="0"/>
              <a:ea typeface="Times New Roman" panose="020F0502020204030204" pitchFamily="34" charset="0"/>
              <a:cs typeface="Times New Roman" panose="020F0502020204030204" pitchFamily="34" charset="0"/>
            </a:endParaRPr>
          </a:p>
          <a:p>
            <a:r>
              <a:rPr lang="nl-NL" sz="3200" dirty="0">
                <a:effectLst/>
                <a:latin typeface="Calibri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Let op …</a:t>
            </a:r>
          </a:p>
          <a:p>
            <a:endParaRPr lang="nl-NL" sz="3200" dirty="0">
              <a:effectLst/>
              <a:latin typeface="Calibri" panose="020F0502020204030204" pitchFamily="34" charset="0"/>
              <a:ea typeface="Times New Roman" panose="020F0502020204030204" pitchFamily="34" charset="0"/>
              <a:cs typeface="Times New Roman" panose="020F0502020204030204" pitchFamily="34" charset="0"/>
            </a:endParaRPr>
          </a:p>
          <a:p>
            <a:pPr lvl="1"/>
            <a:r>
              <a:rPr lang="nl-NL" sz="3200" dirty="0">
                <a:effectLst/>
                <a:latin typeface="Calibri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Maak gebruik van de standaarden voor koppelingen en gegevens</a:t>
            </a:r>
            <a:endParaRPr lang="nl-NL" sz="3200" dirty="0">
              <a:latin typeface="Calibri" panose="020F0502020204030204" pitchFamily="34" charset="0"/>
              <a:ea typeface="Times New Roman" panose="020F0502020204030204" pitchFamily="34" charset="0"/>
              <a:cs typeface="Times New Roman" panose="020F0502020204030204" pitchFamily="34" charset="0"/>
            </a:endParaRPr>
          </a:p>
          <a:p>
            <a:pPr lvl="1"/>
            <a:r>
              <a:rPr lang="nl-NL" sz="3200" dirty="0">
                <a:latin typeface="Calibri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Let vooral op bij inrichting nieuwe informatiesystemen en bij migraties, conversies, aansluitingen etc.</a:t>
            </a:r>
            <a:endParaRPr lang="nl-NL" sz="3200" dirty="0">
              <a:effectLst/>
              <a:latin typeface="Calibri" panose="020F0502020204030204" pitchFamily="34" charset="0"/>
              <a:ea typeface="Times New Roman" panose="020F0502020204030204" pitchFamily="34" charset="0"/>
              <a:cs typeface="Times New Roman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527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5BC833-364B-9742-B852-45D527643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Wat kun jij doen?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D87AA9-7B00-3540-A53F-0A323BE24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nl-NL" sz="2800" dirty="0">
              <a:latin typeface="Calibri" panose="020F0502020204030204" pitchFamily="34" charset="0"/>
              <a:ea typeface="Times New Roman" panose="020F0502020204030204" pitchFamily="34" charset="0"/>
              <a:cs typeface="Times New Roman" panose="020F0502020204030204" pitchFamily="34" charset="0"/>
            </a:endParaRPr>
          </a:p>
          <a:p>
            <a:r>
              <a:rPr lang="nl-NL" sz="2800" dirty="0">
                <a:latin typeface="Calibri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Organiseer en communiceer …</a:t>
            </a:r>
            <a:endParaRPr lang="nl-NL" sz="2800" dirty="0">
              <a:effectLst/>
              <a:latin typeface="Calibri" panose="020F0502020204030204" pitchFamily="34" charset="0"/>
              <a:ea typeface="Times New Roman" panose="020F0502020204030204" pitchFamily="34" charset="0"/>
              <a:cs typeface="Times New Roman" panose="020F0502020204030204" pitchFamily="34" charset="0"/>
            </a:endParaRPr>
          </a:p>
          <a:p>
            <a:pPr lvl="1"/>
            <a:r>
              <a:rPr lang="nl-NL" sz="2800" dirty="0">
                <a:effectLst/>
                <a:latin typeface="Calibri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Organiseer de (regionale) samenwerking</a:t>
            </a:r>
          </a:p>
          <a:p>
            <a:pPr lvl="1"/>
            <a:r>
              <a:rPr lang="nl-NL" sz="2800" dirty="0">
                <a:latin typeface="Calibri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Ga in gesprek met je collega’s in de keten en met je CIO, juristen, ICT-ers, en vooral gebruikers </a:t>
            </a:r>
          </a:p>
          <a:p>
            <a:pPr lvl="1"/>
            <a:r>
              <a:rPr lang="nl-NL" sz="2800" dirty="0">
                <a:latin typeface="Calibri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Laat de bestuurslagen en platforms voor je werken, </a:t>
            </a:r>
            <a:r>
              <a:rPr lang="nl-NL" sz="2800" dirty="0" err="1">
                <a:latin typeface="Calibri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bijv</a:t>
            </a:r>
            <a:r>
              <a:rPr lang="nl-NL" sz="2800" dirty="0">
                <a:latin typeface="Calibri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 VNG, IPO, UvW, regionaal platform etc etc</a:t>
            </a:r>
          </a:p>
        </p:txBody>
      </p:sp>
    </p:spTree>
    <p:extLst>
      <p:ext uri="{BB962C8B-B14F-4D97-AF65-F5344CB8AC3E}">
        <p14:creationId xmlns:p14="http://schemas.microsoft.com/office/powerpoint/2010/main" val="3199858581"/>
      </p:ext>
    </p:extLst>
  </p:cSld>
  <p:clrMapOvr>
    <a:masterClrMapping/>
  </p:clrMapOvr>
</p:sld>
</file>

<file path=ppt/theme/theme1.xml><?xml version="1.0" encoding="utf-8"?>
<a:theme xmlns:a="http://schemas.openxmlformats.org/drawingml/2006/main" name="Condensspoor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79AC081F1EA545875FD8DCD9B709FA" ma:contentTypeVersion="18" ma:contentTypeDescription="Create a new document." ma:contentTypeScope="" ma:versionID="13c0a23065d9a49ac9a814ac843676c1">
  <xsd:schema xmlns:xsd="http://www.w3.org/2001/XMLSchema" xmlns:xs="http://www.w3.org/2001/XMLSchema" xmlns:p="http://schemas.microsoft.com/office/2006/metadata/properties" xmlns:ns2="0941c815-8673-45d9-bee9-a1453d13a96d" xmlns:ns3="da01d95d-9a53-4690-91f2-3ea4d21374f2" targetNamespace="http://schemas.microsoft.com/office/2006/metadata/properties" ma:root="true" ma:fieldsID="ffed2328b44d3216ab2e4b28d8992e7a" ns2:_="" ns3:_="">
    <xsd:import namespace="0941c815-8673-45d9-bee9-a1453d13a96d"/>
    <xsd:import namespace="da01d95d-9a53-4690-91f2-3ea4d21374f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41c815-8673-45d9-bee9-a1453d13a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02c36e3-81a3-4f8c-bfa2-ac1adf0ae0c5}" ma:internalName="TaxCatchAll" ma:showField="CatchAllData" ma:web="0941c815-8673-45d9-bee9-a1453d13a9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1d95d-9a53-4690-91f2-3ea4d2137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ceaa658-fae8-49cd-a23d-c95849ea14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C48651-3B6F-4381-A251-EA3CF533C9F7}"/>
</file>

<file path=customXml/itemProps2.xml><?xml version="1.0" encoding="utf-8"?>
<ds:datastoreItem xmlns:ds="http://schemas.openxmlformats.org/officeDocument/2006/customXml" ds:itemID="{00B6F6BD-E24F-455E-94C1-796394E6A916}"/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303</Words>
  <Application>Microsoft Office PowerPoint</Application>
  <PresentationFormat>Breedbeeld</PresentationFormat>
  <Paragraphs>68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Century Gothic</vt:lpstr>
      <vt:lpstr>Condensspoor</vt:lpstr>
      <vt:lpstr>Archivering en de Omgevingswet</vt:lpstr>
      <vt:lpstr>Inhoud</vt:lpstr>
      <vt:lpstr>De wet en de regels</vt:lpstr>
      <vt:lpstr>Archivering in de beleidsvorming </vt:lpstr>
      <vt:lpstr>Wie zorgt?</vt:lpstr>
      <vt:lpstr>Achtergronden</vt:lpstr>
      <vt:lpstr>Wat kun jij doen?</vt:lpstr>
      <vt:lpstr>Wat kun jij doen?</vt:lpstr>
      <vt:lpstr>Wat kun jij doen?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Archivering en de Omgevingswet</dc:title>
  <dc:creator>Frans Smit</dc:creator>
  <cp:lastModifiedBy>Frans Smit</cp:lastModifiedBy>
  <cp:revision>13</cp:revision>
  <dcterms:created xsi:type="dcterms:W3CDTF">2019-01-15T14:27:27Z</dcterms:created>
  <dcterms:modified xsi:type="dcterms:W3CDTF">2019-01-31T08:23:11Z</dcterms:modified>
</cp:coreProperties>
</file>