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9"/>
  </p:notesMasterIdLst>
  <p:handoutMasterIdLst>
    <p:handoutMasterId r:id="rId10"/>
  </p:handoutMasterIdLst>
  <p:sldIdLst>
    <p:sldId id="256" r:id="rId2"/>
    <p:sldId id="257" r:id="rId3"/>
    <p:sldId id="258" r:id="rId4"/>
    <p:sldId id="259" r:id="rId5"/>
    <p:sldId id="260" r:id="rId6"/>
    <p:sldId id="263" r:id="rId7"/>
    <p:sldId id="261" r:id="rId8"/>
  </p:sldIdLst>
  <p:sldSz cx="12193588" cy="6858000"/>
  <p:notesSz cx="6858000" cy="9144000"/>
  <p:defaultTextStyle>
    <a:defPPr lvl="0">
      <a:defRPr lang="nl-NL"/>
    </a:defPPr>
    <a:lvl1pPr marL="0" lvl="1" algn="l" defTabSz="914400" rtl="0" eaLnBrk="1" latinLnBrk="0" hangingPunct="1">
      <a:defRPr sz="1800" kern="1200">
        <a:solidFill>
          <a:schemeClr val="tx1"/>
        </a:solidFill>
        <a:latin typeface="+mn-lt"/>
        <a:ea typeface="+mn-ea"/>
        <a:cs typeface="+mn-cs"/>
      </a:defRPr>
    </a:lvl1pPr>
    <a:lvl2pPr marL="457200" lvl="2" algn="l" defTabSz="914400" rtl="0" eaLnBrk="1" latinLnBrk="0" hangingPunct="1">
      <a:defRPr sz="1800" kern="1200">
        <a:solidFill>
          <a:schemeClr val="tx1"/>
        </a:solidFill>
        <a:latin typeface="+mn-lt"/>
        <a:ea typeface="+mn-ea"/>
        <a:cs typeface="+mn-cs"/>
      </a:defRPr>
    </a:lvl2pPr>
    <a:lvl3pPr marL="914400" lvl="3" algn="l" defTabSz="914400" rtl="0" eaLnBrk="1" latinLnBrk="0" hangingPunct="1">
      <a:defRPr sz="1800" kern="1200">
        <a:solidFill>
          <a:schemeClr val="tx1"/>
        </a:solidFill>
        <a:latin typeface="+mn-lt"/>
        <a:ea typeface="+mn-ea"/>
        <a:cs typeface="+mn-cs"/>
      </a:defRPr>
    </a:lvl3pPr>
    <a:lvl4pPr marL="1371600" lvl="4"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29" autoAdjust="0"/>
  </p:normalViewPr>
  <p:slideViewPr>
    <p:cSldViewPr>
      <p:cViewPr varScale="1">
        <p:scale>
          <a:sx n="115" d="100"/>
          <a:sy n="115" d="100"/>
        </p:scale>
        <p:origin x="372"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5C8611E7-4BC6-423A-8124-A6EF542F657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a:extLst>
              <a:ext uri="{FF2B5EF4-FFF2-40B4-BE49-F238E27FC236}">
                <a16:creationId xmlns:a16="http://schemas.microsoft.com/office/drawing/2014/main" id="{F00E74B0-A2D0-44B0-9D12-8EBC39A4DDC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5D43B2-323E-4C47-A9F4-E31F105F4D66}" type="datetimeFigureOut">
              <a:rPr lang="nl-NL" smtClean="0"/>
              <a:t>20-1-2022</a:t>
            </a:fld>
            <a:endParaRPr lang="nl-NL" dirty="0"/>
          </a:p>
        </p:txBody>
      </p:sp>
      <p:sp>
        <p:nvSpPr>
          <p:cNvPr id="4" name="Tijdelijke aanduiding voor voettekst 3">
            <a:extLst>
              <a:ext uri="{FF2B5EF4-FFF2-40B4-BE49-F238E27FC236}">
                <a16:creationId xmlns:a16="http://schemas.microsoft.com/office/drawing/2014/main" id="{C9ACF954-E485-4E7E-B8DF-9D1434B10F5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D38CA41B-0073-4114-99D5-8CACD48D879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44468F-3DE1-4C44-8258-FAA47DB204C0}" type="slidenum">
              <a:rPr lang="nl-NL" smtClean="0"/>
              <a:t>‹nr.›</a:t>
            </a:fld>
            <a:endParaRPr lang="nl-NL"/>
          </a:p>
        </p:txBody>
      </p:sp>
    </p:spTree>
    <p:extLst>
      <p:ext uri="{BB962C8B-B14F-4D97-AF65-F5344CB8AC3E}">
        <p14:creationId xmlns:p14="http://schemas.microsoft.com/office/powerpoint/2010/main" val="3847657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C3CFF4-B3C0-4DE6-96BF-D9CBDC25413F}" type="datetimeFigureOut">
              <a:rPr lang="nl-NL" smtClean="0"/>
              <a:t>20-1-2022</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3FDEC-0ECC-4D03-9DA7-DB487CE74E95}" type="slidenum">
              <a:rPr lang="nl-NL" smtClean="0"/>
              <a:t>‹nr.›</a:t>
            </a:fld>
            <a:endParaRPr lang="nl-NL"/>
          </a:p>
        </p:txBody>
      </p:sp>
    </p:spTree>
    <p:extLst>
      <p:ext uri="{BB962C8B-B14F-4D97-AF65-F5344CB8AC3E}">
        <p14:creationId xmlns:p14="http://schemas.microsoft.com/office/powerpoint/2010/main" val="3158474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5873FDEC-0ECC-4D03-9DA7-DB487CE74E95}" type="slidenum">
              <a:rPr lang="nl-NL" smtClean="0"/>
              <a:t>1</a:t>
            </a:fld>
            <a:endParaRPr lang="nl-NL"/>
          </a:p>
        </p:txBody>
      </p:sp>
    </p:spTree>
    <p:extLst>
      <p:ext uri="{BB962C8B-B14F-4D97-AF65-F5344CB8AC3E}">
        <p14:creationId xmlns:p14="http://schemas.microsoft.com/office/powerpoint/2010/main" val="1628392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5873FDEC-0ECC-4D03-9DA7-DB487CE74E95}" type="slidenum">
              <a:rPr lang="nl-NL" smtClean="0"/>
              <a:t>2</a:t>
            </a:fld>
            <a:endParaRPr lang="nl-NL"/>
          </a:p>
        </p:txBody>
      </p:sp>
    </p:spTree>
    <p:extLst>
      <p:ext uri="{BB962C8B-B14F-4D97-AF65-F5344CB8AC3E}">
        <p14:creationId xmlns:p14="http://schemas.microsoft.com/office/powerpoint/2010/main" val="664268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Volumes/NASDATA/Server/_Projecten/VRU%20173%20-%20Veiligheidsregio%20Utrecht/VRU173-3003%20-%204001%20VRU%20huisstijldoorvertaling/opmaak/Powerpoint/Achtergrond%20beelden%20powerpoint%20def/VRU%20ppt%20titelslide%20met%20beeld%20algemeen1.jpg" TargetMode="Externa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Volumes/NASDATA/Server/_Projecten/VRU%20173%20-%20Veiligheidsregio%20Utrecht/VRU173-3003%20-%204001%20VRU%20huisstijldoorvertaling/opmaak/Powerpoint/achtergrond%20beelden/background%20VRU%20vervolg%2014.jpg" TargetMode="Externa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4" name="VRU ppt titelslide met beeld algemeen1.jpg" descr="/Volumes/NASDATA/Server/_Projecten/VRU 173 - Veiligheidsregio Utrecht/VRU173-3003 - 4001 VRU huisstijldoorvertaling/opmaak/Powerpoint/Achtergrond beelden powerpoint def/VRU ppt titelslide met beeld algemeen1.jpg"/>
          <p:cNvPicPr>
            <a:picLocks noChangeAspect="1"/>
          </p:cNvPicPr>
          <p:nvPr userDrawn="1"/>
        </p:nvPicPr>
        <p:blipFill>
          <a:blip r:embed="rId2" r:link="rId3" cstate="print">
            <a:extLst>
              <a:ext uri="{28A0092B-C50C-407E-A947-70E740481C1C}">
                <a14:useLocalDpi xmlns:a14="http://schemas.microsoft.com/office/drawing/2010/main" val="0"/>
              </a:ext>
            </a:extLst>
          </a:blip>
          <a:srcRect/>
          <a:stretch>
            <a:fillRect/>
          </a:stretch>
        </p:blipFill>
        <p:spPr bwMode="gray">
          <a:xfrm>
            <a:off x="-27520" y="-19050"/>
            <a:ext cx="12221108"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hthoek 11">
            <a:extLst>
              <a:ext uri="{FF2B5EF4-FFF2-40B4-BE49-F238E27FC236}">
                <a16:creationId xmlns:a16="http://schemas.microsoft.com/office/drawing/2014/main" id="{68092524-A595-4951-84FB-78D6B349FB6D}"/>
              </a:ext>
            </a:extLst>
          </p:cNvPr>
          <p:cNvSpPr>
            <a:spLocks/>
          </p:cNvSpPr>
          <p:nvPr userDrawn="1"/>
        </p:nvSpPr>
        <p:spPr bwMode="gray">
          <a:xfrm>
            <a:off x="4544614" y="-27384"/>
            <a:ext cx="7648974" cy="13731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sp>
        <p:nvSpPr>
          <p:cNvPr id="2" name="Titel 1"/>
          <p:cNvSpPr>
            <a:spLocks noGrp="1"/>
          </p:cNvSpPr>
          <p:nvPr>
            <p:ph type="ctrTitle" hasCustomPrompt="1"/>
          </p:nvPr>
        </p:nvSpPr>
        <p:spPr>
          <a:xfrm>
            <a:off x="609679" y="1369119"/>
            <a:ext cx="10364550" cy="674640"/>
          </a:xfrm>
        </p:spPr>
        <p:txBody>
          <a:bodyPr/>
          <a:lstStyle>
            <a:lvl1pPr>
              <a:defRPr cap="all" baseline="0"/>
            </a:lvl1pPr>
          </a:lstStyle>
          <a:p>
            <a:r>
              <a:rPr lang="nl-NL" dirty="0"/>
              <a:t>TITEL PRESENTATIE</a:t>
            </a:r>
          </a:p>
        </p:txBody>
      </p:sp>
      <p:sp>
        <p:nvSpPr>
          <p:cNvPr id="3" name="Subtitel 2"/>
          <p:cNvSpPr>
            <a:spLocks noGrp="1"/>
          </p:cNvSpPr>
          <p:nvPr>
            <p:ph type="subTitle" idx="1" hasCustomPrompt="1"/>
          </p:nvPr>
        </p:nvSpPr>
        <p:spPr>
          <a:xfrm>
            <a:off x="609683" y="2100945"/>
            <a:ext cx="9615371" cy="676982"/>
          </a:xfrm>
        </p:spPr>
        <p:txBody>
          <a:bodyPr>
            <a:normAutofit/>
          </a:bodyPr>
          <a:lstStyle>
            <a:lvl1pPr marL="0" indent="0" algn="l">
              <a:buNone/>
              <a:defRPr sz="2728">
                <a:solidFill>
                  <a:srgbClr val="FF9200"/>
                </a:solidFill>
              </a:defRPr>
            </a:lvl1pPr>
            <a:lvl2pPr marL="445446" indent="0" algn="ctr">
              <a:buNone/>
              <a:defRPr>
                <a:solidFill>
                  <a:schemeClr val="tx1">
                    <a:tint val="75000"/>
                  </a:schemeClr>
                </a:solidFill>
              </a:defRPr>
            </a:lvl2pPr>
            <a:lvl3pPr marL="890892" indent="0" algn="ctr">
              <a:buNone/>
              <a:defRPr>
                <a:solidFill>
                  <a:schemeClr val="tx1">
                    <a:tint val="75000"/>
                  </a:schemeClr>
                </a:solidFill>
              </a:defRPr>
            </a:lvl3pPr>
            <a:lvl4pPr marL="1336339" indent="0" algn="ctr">
              <a:buNone/>
              <a:defRPr>
                <a:solidFill>
                  <a:schemeClr val="tx1">
                    <a:tint val="75000"/>
                  </a:schemeClr>
                </a:solidFill>
              </a:defRPr>
            </a:lvl4pPr>
            <a:lvl5pPr marL="1781785" indent="0" algn="ctr">
              <a:buNone/>
              <a:defRPr>
                <a:solidFill>
                  <a:schemeClr val="tx1">
                    <a:tint val="75000"/>
                  </a:schemeClr>
                </a:solidFill>
              </a:defRPr>
            </a:lvl5pPr>
            <a:lvl6pPr marL="2227231" indent="0" algn="ctr">
              <a:buNone/>
              <a:defRPr>
                <a:solidFill>
                  <a:schemeClr val="tx1">
                    <a:tint val="75000"/>
                  </a:schemeClr>
                </a:solidFill>
              </a:defRPr>
            </a:lvl6pPr>
            <a:lvl7pPr marL="2672677" indent="0" algn="ctr">
              <a:buNone/>
              <a:defRPr>
                <a:solidFill>
                  <a:schemeClr val="tx1">
                    <a:tint val="75000"/>
                  </a:schemeClr>
                </a:solidFill>
              </a:defRPr>
            </a:lvl7pPr>
            <a:lvl8pPr marL="3118123" indent="0" algn="ctr">
              <a:buNone/>
              <a:defRPr>
                <a:solidFill>
                  <a:schemeClr val="tx1">
                    <a:tint val="75000"/>
                  </a:schemeClr>
                </a:solidFill>
              </a:defRPr>
            </a:lvl8pPr>
            <a:lvl9pPr marL="3563570" indent="0" algn="ctr">
              <a:buNone/>
              <a:defRPr>
                <a:solidFill>
                  <a:schemeClr val="tx1">
                    <a:tint val="75000"/>
                  </a:schemeClr>
                </a:solidFill>
              </a:defRPr>
            </a:lvl9pPr>
          </a:lstStyle>
          <a:p>
            <a:r>
              <a:rPr lang="nl-NL" dirty="0"/>
              <a:t>Subtitel presentatie</a:t>
            </a:r>
          </a:p>
        </p:txBody>
      </p:sp>
      <p:grpSp>
        <p:nvGrpSpPr>
          <p:cNvPr id="13" name="Group 4">
            <a:extLst>
              <a:ext uri="{FF2B5EF4-FFF2-40B4-BE49-F238E27FC236}">
                <a16:creationId xmlns:a16="http://schemas.microsoft.com/office/drawing/2014/main" id="{6708E18A-D169-4D16-96F4-7501A921A81E}"/>
              </a:ext>
            </a:extLst>
          </p:cNvPr>
          <p:cNvGrpSpPr>
            <a:grpSpLocks noChangeAspect="1"/>
          </p:cNvGrpSpPr>
          <p:nvPr userDrawn="1"/>
        </p:nvGrpSpPr>
        <p:grpSpPr bwMode="gray">
          <a:xfrm>
            <a:off x="6571440" y="404664"/>
            <a:ext cx="5082120" cy="824628"/>
            <a:chOff x="1808" y="1808"/>
            <a:chExt cx="4388" cy="712"/>
          </a:xfrm>
        </p:grpSpPr>
        <p:sp>
          <p:nvSpPr>
            <p:cNvPr id="14" name="Freeform 5">
              <a:extLst>
                <a:ext uri="{FF2B5EF4-FFF2-40B4-BE49-F238E27FC236}">
                  <a16:creationId xmlns:a16="http://schemas.microsoft.com/office/drawing/2014/main" id="{7246CC75-258A-4C19-8869-5D5491E764AC}"/>
                </a:ext>
              </a:extLst>
            </p:cNvPr>
            <p:cNvSpPr>
              <a:spLocks noEditPoints="1"/>
            </p:cNvSpPr>
            <p:nvPr userDrawn="1"/>
          </p:nvSpPr>
          <p:spPr bwMode="gray">
            <a:xfrm>
              <a:off x="5153" y="1902"/>
              <a:ext cx="715" cy="411"/>
            </a:xfrm>
            <a:custGeom>
              <a:avLst/>
              <a:gdLst>
                <a:gd name="T0" fmla="*/ 2842 w 3573"/>
                <a:gd name="T1" fmla="*/ 772 h 2056"/>
                <a:gd name="T2" fmla="*/ 1994 w 3573"/>
                <a:gd name="T3" fmla="*/ 1416 h 2056"/>
                <a:gd name="T4" fmla="*/ 1941 w 3573"/>
                <a:gd name="T5" fmla="*/ 1290 h 2056"/>
                <a:gd name="T6" fmla="*/ 2617 w 3573"/>
                <a:gd name="T7" fmla="*/ 786 h 2056"/>
                <a:gd name="T8" fmla="*/ 1768 w 3573"/>
                <a:gd name="T9" fmla="*/ 462 h 2056"/>
                <a:gd name="T10" fmla="*/ 1103 w 3573"/>
                <a:gd name="T11" fmla="*/ 764 h 2056"/>
                <a:gd name="T12" fmla="*/ 920 w 3573"/>
                <a:gd name="T13" fmla="*/ 718 h 2056"/>
                <a:gd name="T14" fmla="*/ 1751 w 3573"/>
                <a:gd name="T15" fmla="*/ 356 h 2056"/>
                <a:gd name="T16" fmla="*/ 2842 w 3573"/>
                <a:gd name="T17" fmla="*/ 772 h 2056"/>
                <a:gd name="T18" fmla="*/ 3160 w 3573"/>
                <a:gd name="T19" fmla="*/ 1026 h 2056"/>
                <a:gd name="T20" fmla="*/ 1928 w 3573"/>
                <a:gd name="T21" fmla="*/ 1663 h 2056"/>
                <a:gd name="T22" fmla="*/ 445 w 3573"/>
                <a:gd name="T23" fmla="*/ 1097 h 2056"/>
                <a:gd name="T24" fmla="*/ 1724 w 3573"/>
                <a:gd name="T25" fmla="*/ 203 h 2056"/>
                <a:gd name="T26" fmla="*/ 2969 w 3573"/>
                <a:gd name="T27" fmla="*/ 424 h 2056"/>
                <a:gd name="T28" fmla="*/ 3232 w 3573"/>
                <a:gd name="T29" fmla="*/ 312 h 2056"/>
                <a:gd name="T30" fmla="*/ 1706 w 3573"/>
                <a:gd name="T31" fmla="*/ 73 h 2056"/>
                <a:gd name="T32" fmla="*/ 72 w 3573"/>
                <a:gd name="T33" fmla="*/ 1216 h 2056"/>
                <a:gd name="T34" fmla="*/ 1967 w 3573"/>
                <a:gd name="T35" fmla="*/ 1940 h 2056"/>
                <a:gd name="T36" fmla="*/ 3573 w 3573"/>
                <a:gd name="T37" fmla="*/ 1056 h 2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73" h="2056">
                  <a:moveTo>
                    <a:pt x="2842" y="772"/>
                  </a:moveTo>
                  <a:cubicBezTo>
                    <a:pt x="2880" y="1051"/>
                    <a:pt x="2507" y="1330"/>
                    <a:pt x="1994" y="1416"/>
                  </a:cubicBezTo>
                  <a:cubicBezTo>
                    <a:pt x="1941" y="1290"/>
                    <a:pt x="1941" y="1290"/>
                    <a:pt x="1941" y="1290"/>
                  </a:cubicBezTo>
                  <a:cubicBezTo>
                    <a:pt x="2349" y="1226"/>
                    <a:pt x="2647" y="1007"/>
                    <a:pt x="2617" y="786"/>
                  </a:cubicBezTo>
                  <a:cubicBezTo>
                    <a:pt x="2585" y="555"/>
                    <a:pt x="2205" y="410"/>
                    <a:pt x="1768" y="462"/>
                  </a:cubicBezTo>
                  <a:cubicBezTo>
                    <a:pt x="1468" y="498"/>
                    <a:pt x="1218" y="617"/>
                    <a:pt x="1103" y="764"/>
                  </a:cubicBezTo>
                  <a:cubicBezTo>
                    <a:pt x="920" y="718"/>
                    <a:pt x="920" y="718"/>
                    <a:pt x="920" y="718"/>
                  </a:cubicBezTo>
                  <a:cubicBezTo>
                    <a:pt x="1076" y="541"/>
                    <a:pt x="1385" y="399"/>
                    <a:pt x="1751" y="356"/>
                  </a:cubicBezTo>
                  <a:cubicBezTo>
                    <a:pt x="2313" y="289"/>
                    <a:pt x="2801" y="475"/>
                    <a:pt x="2842" y="772"/>
                  </a:cubicBezTo>
                  <a:moveTo>
                    <a:pt x="3160" y="1026"/>
                  </a:moveTo>
                  <a:cubicBezTo>
                    <a:pt x="3008" y="1330"/>
                    <a:pt x="2526" y="1592"/>
                    <a:pt x="1928" y="1663"/>
                  </a:cubicBezTo>
                  <a:cubicBezTo>
                    <a:pt x="1167" y="1754"/>
                    <a:pt x="501" y="1501"/>
                    <a:pt x="445" y="1097"/>
                  </a:cubicBezTo>
                  <a:cubicBezTo>
                    <a:pt x="389" y="694"/>
                    <a:pt x="963" y="293"/>
                    <a:pt x="1724" y="203"/>
                  </a:cubicBezTo>
                  <a:cubicBezTo>
                    <a:pt x="2235" y="142"/>
                    <a:pt x="2700" y="235"/>
                    <a:pt x="2969" y="424"/>
                  </a:cubicBezTo>
                  <a:cubicBezTo>
                    <a:pt x="3232" y="312"/>
                    <a:pt x="3232" y="312"/>
                    <a:pt x="3232" y="312"/>
                  </a:cubicBezTo>
                  <a:cubicBezTo>
                    <a:pt x="2880" y="100"/>
                    <a:pt x="2318" y="0"/>
                    <a:pt x="1706" y="73"/>
                  </a:cubicBezTo>
                  <a:cubicBezTo>
                    <a:pt x="733" y="189"/>
                    <a:pt x="0" y="700"/>
                    <a:pt x="72" y="1216"/>
                  </a:cubicBezTo>
                  <a:cubicBezTo>
                    <a:pt x="143" y="1732"/>
                    <a:pt x="993" y="2056"/>
                    <a:pt x="1967" y="1940"/>
                  </a:cubicBezTo>
                  <a:cubicBezTo>
                    <a:pt x="2776" y="1843"/>
                    <a:pt x="3418" y="1473"/>
                    <a:pt x="3573" y="1056"/>
                  </a:cubicBezTo>
                </a:path>
              </a:pathLst>
            </a:custGeom>
            <a:solidFill>
              <a:srgbClr val="FFD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5" name="Freeform 6">
              <a:extLst>
                <a:ext uri="{FF2B5EF4-FFF2-40B4-BE49-F238E27FC236}">
                  <a16:creationId xmlns:a16="http://schemas.microsoft.com/office/drawing/2014/main" id="{A36ACFA0-B36E-40A0-B919-45D2D9EF22C1}"/>
                </a:ext>
              </a:extLst>
            </p:cNvPr>
            <p:cNvSpPr>
              <a:spLocks noEditPoints="1"/>
            </p:cNvSpPr>
            <p:nvPr userDrawn="1"/>
          </p:nvSpPr>
          <p:spPr bwMode="gray">
            <a:xfrm>
              <a:off x="5179" y="1924"/>
              <a:ext cx="725" cy="311"/>
            </a:xfrm>
            <a:custGeom>
              <a:avLst/>
              <a:gdLst>
                <a:gd name="T0" fmla="*/ 643 w 3624"/>
                <a:gd name="T1" fmla="*/ 0 h 1555"/>
                <a:gd name="T2" fmla="*/ 611 w 3624"/>
                <a:gd name="T3" fmla="*/ 135 h 1555"/>
                <a:gd name="T4" fmla="*/ 228 w 3624"/>
                <a:gd name="T5" fmla="*/ 454 h 1555"/>
                <a:gd name="T6" fmla="*/ 257 w 3624"/>
                <a:gd name="T7" fmla="*/ 321 h 1555"/>
                <a:gd name="T8" fmla="*/ 643 w 3624"/>
                <a:gd name="T9" fmla="*/ 0 h 1555"/>
                <a:gd name="T10" fmla="*/ 579 w 3624"/>
                <a:gd name="T11" fmla="*/ 271 h 1555"/>
                <a:gd name="T12" fmla="*/ 199 w 3624"/>
                <a:gd name="T13" fmla="*/ 588 h 1555"/>
                <a:gd name="T14" fmla="*/ 170 w 3624"/>
                <a:gd name="T15" fmla="*/ 721 h 1555"/>
                <a:gd name="T16" fmla="*/ 548 w 3624"/>
                <a:gd name="T17" fmla="*/ 405 h 1555"/>
                <a:gd name="T18" fmla="*/ 579 w 3624"/>
                <a:gd name="T19" fmla="*/ 271 h 1555"/>
                <a:gd name="T20" fmla="*/ 3314 w 3624"/>
                <a:gd name="T21" fmla="*/ 453 h 1555"/>
                <a:gd name="T22" fmla="*/ 2925 w 3624"/>
                <a:gd name="T23" fmla="*/ 1010 h 1555"/>
                <a:gd name="T24" fmla="*/ 2462 w 3624"/>
                <a:gd name="T25" fmla="*/ 1296 h 1555"/>
                <a:gd name="T26" fmla="*/ 2327 w 3624"/>
                <a:gd name="T27" fmla="*/ 1259 h 1555"/>
                <a:gd name="T28" fmla="*/ 2325 w 3624"/>
                <a:gd name="T29" fmla="*/ 1247 h 1555"/>
                <a:gd name="T30" fmla="*/ 2431 w 3624"/>
                <a:gd name="T31" fmla="*/ 1050 h 1555"/>
                <a:gd name="T32" fmla="*/ 2802 w 3624"/>
                <a:gd name="T33" fmla="*/ 518 h 1555"/>
                <a:gd name="T34" fmla="*/ 2850 w 3624"/>
                <a:gd name="T35" fmla="*/ 449 h 1555"/>
                <a:gd name="T36" fmla="*/ 2543 w 3624"/>
                <a:gd name="T37" fmla="*/ 443 h 1555"/>
                <a:gd name="T38" fmla="*/ 2046 w 3624"/>
                <a:gd name="T39" fmla="*/ 1158 h 1555"/>
                <a:gd name="T40" fmla="*/ 1986 w 3624"/>
                <a:gd name="T41" fmla="*/ 1403 h 1555"/>
                <a:gd name="T42" fmla="*/ 2199 w 3624"/>
                <a:gd name="T43" fmla="*/ 1536 h 1555"/>
                <a:gd name="T44" fmla="*/ 2345 w 3624"/>
                <a:gd name="T45" fmla="*/ 1552 h 1555"/>
                <a:gd name="T46" fmla="*/ 2509 w 3624"/>
                <a:gd name="T47" fmla="*/ 1540 h 1555"/>
                <a:gd name="T48" fmla="*/ 3093 w 3624"/>
                <a:gd name="T49" fmla="*/ 1217 h 1555"/>
                <a:gd name="T50" fmla="*/ 3624 w 3624"/>
                <a:gd name="T51" fmla="*/ 452 h 1555"/>
                <a:gd name="T52" fmla="*/ 2210 w 3624"/>
                <a:gd name="T53" fmla="*/ 690 h 1555"/>
                <a:gd name="T54" fmla="*/ 2387 w 3624"/>
                <a:gd name="T55" fmla="*/ 433 h 1555"/>
                <a:gd name="T56" fmla="*/ 2308 w 3624"/>
                <a:gd name="T57" fmla="*/ 428 h 1555"/>
                <a:gd name="T58" fmla="*/ 1412 w 3624"/>
                <a:gd name="T59" fmla="*/ 762 h 1555"/>
                <a:gd name="T60" fmla="*/ 880 w 3624"/>
                <a:gd name="T61" fmla="*/ 1527 h 1555"/>
                <a:gd name="T62" fmla="*/ 1192 w 3624"/>
                <a:gd name="T63" fmla="*/ 1526 h 1555"/>
                <a:gd name="T64" fmla="*/ 1579 w 3624"/>
                <a:gd name="T65" fmla="*/ 968 h 1555"/>
                <a:gd name="T66" fmla="*/ 2185 w 3624"/>
                <a:gd name="T67" fmla="*/ 690 h 1555"/>
                <a:gd name="T68" fmla="*/ 1217 w 3624"/>
                <a:gd name="T69" fmla="*/ 423 h 1555"/>
                <a:gd name="T70" fmla="*/ 378 w 3624"/>
                <a:gd name="T71" fmla="*/ 1144 h 1555"/>
                <a:gd name="T72" fmla="*/ 517 w 3624"/>
                <a:gd name="T73" fmla="*/ 543 h 1555"/>
                <a:gd name="T74" fmla="*/ 141 w 3624"/>
                <a:gd name="T75" fmla="*/ 856 h 1555"/>
                <a:gd name="T76" fmla="*/ 0 w 3624"/>
                <a:gd name="T77" fmla="*/ 1514 h 1555"/>
                <a:gd name="T78" fmla="*/ 282 w 3624"/>
                <a:gd name="T79" fmla="*/ 1517 h 1555"/>
                <a:gd name="T80" fmla="*/ 1567 w 3624"/>
                <a:gd name="T81" fmla="*/ 427 h 1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24" h="1555">
                  <a:moveTo>
                    <a:pt x="643" y="0"/>
                  </a:moveTo>
                  <a:cubicBezTo>
                    <a:pt x="633" y="43"/>
                    <a:pt x="621" y="87"/>
                    <a:pt x="611" y="135"/>
                  </a:cubicBezTo>
                  <a:cubicBezTo>
                    <a:pt x="228" y="454"/>
                    <a:pt x="228" y="454"/>
                    <a:pt x="228" y="454"/>
                  </a:cubicBezTo>
                  <a:cubicBezTo>
                    <a:pt x="257" y="321"/>
                    <a:pt x="257" y="321"/>
                    <a:pt x="257" y="321"/>
                  </a:cubicBezTo>
                  <a:cubicBezTo>
                    <a:pt x="643" y="0"/>
                    <a:pt x="643" y="0"/>
                    <a:pt x="643" y="0"/>
                  </a:cubicBezTo>
                  <a:moveTo>
                    <a:pt x="579" y="271"/>
                  </a:moveTo>
                  <a:cubicBezTo>
                    <a:pt x="199" y="588"/>
                    <a:pt x="199" y="588"/>
                    <a:pt x="199" y="588"/>
                  </a:cubicBezTo>
                  <a:cubicBezTo>
                    <a:pt x="170" y="721"/>
                    <a:pt x="170" y="721"/>
                    <a:pt x="170" y="721"/>
                  </a:cubicBezTo>
                  <a:cubicBezTo>
                    <a:pt x="548" y="405"/>
                    <a:pt x="548" y="405"/>
                    <a:pt x="548" y="405"/>
                  </a:cubicBezTo>
                  <a:cubicBezTo>
                    <a:pt x="560" y="361"/>
                    <a:pt x="570" y="315"/>
                    <a:pt x="579" y="271"/>
                  </a:cubicBezTo>
                  <a:moveTo>
                    <a:pt x="3314" y="453"/>
                  </a:moveTo>
                  <a:cubicBezTo>
                    <a:pt x="2925" y="1010"/>
                    <a:pt x="2925" y="1010"/>
                    <a:pt x="2925" y="1010"/>
                  </a:cubicBezTo>
                  <a:cubicBezTo>
                    <a:pt x="2788" y="1208"/>
                    <a:pt x="2735" y="1282"/>
                    <a:pt x="2462" y="1296"/>
                  </a:cubicBezTo>
                  <a:cubicBezTo>
                    <a:pt x="2350" y="1289"/>
                    <a:pt x="2329" y="1265"/>
                    <a:pt x="2327" y="1259"/>
                  </a:cubicBezTo>
                  <a:cubicBezTo>
                    <a:pt x="2325" y="1255"/>
                    <a:pt x="2325" y="1252"/>
                    <a:pt x="2325" y="1247"/>
                  </a:cubicBezTo>
                  <a:cubicBezTo>
                    <a:pt x="2325" y="1209"/>
                    <a:pt x="2382" y="1125"/>
                    <a:pt x="2431" y="1050"/>
                  </a:cubicBezTo>
                  <a:cubicBezTo>
                    <a:pt x="2430" y="1050"/>
                    <a:pt x="2802" y="518"/>
                    <a:pt x="2802" y="518"/>
                  </a:cubicBezTo>
                  <a:cubicBezTo>
                    <a:pt x="2850" y="449"/>
                    <a:pt x="2850" y="449"/>
                    <a:pt x="2850" y="449"/>
                  </a:cubicBezTo>
                  <a:cubicBezTo>
                    <a:pt x="2543" y="443"/>
                    <a:pt x="2543" y="443"/>
                    <a:pt x="2543" y="443"/>
                  </a:cubicBezTo>
                  <a:cubicBezTo>
                    <a:pt x="2046" y="1158"/>
                    <a:pt x="2046" y="1158"/>
                    <a:pt x="2046" y="1158"/>
                  </a:cubicBezTo>
                  <a:cubicBezTo>
                    <a:pt x="1980" y="1253"/>
                    <a:pt x="1959" y="1336"/>
                    <a:pt x="1986" y="1403"/>
                  </a:cubicBezTo>
                  <a:cubicBezTo>
                    <a:pt x="2013" y="1469"/>
                    <a:pt x="2084" y="1514"/>
                    <a:pt x="2199" y="1536"/>
                  </a:cubicBezTo>
                  <a:cubicBezTo>
                    <a:pt x="2202" y="1537"/>
                    <a:pt x="2285" y="1554"/>
                    <a:pt x="2345" y="1552"/>
                  </a:cubicBezTo>
                  <a:cubicBezTo>
                    <a:pt x="2403" y="1555"/>
                    <a:pt x="2504" y="1540"/>
                    <a:pt x="2509" y="1540"/>
                  </a:cubicBezTo>
                  <a:cubicBezTo>
                    <a:pt x="2773" y="1503"/>
                    <a:pt x="2968" y="1394"/>
                    <a:pt x="3093" y="1217"/>
                  </a:cubicBezTo>
                  <a:cubicBezTo>
                    <a:pt x="3624" y="452"/>
                    <a:pt x="3624" y="452"/>
                    <a:pt x="3624" y="452"/>
                  </a:cubicBezTo>
                  <a:moveTo>
                    <a:pt x="2210" y="690"/>
                  </a:moveTo>
                  <a:cubicBezTo>
                    <a:pt x="2387" y="433"/>
                    <a:pt x="2387" y="433"/>
                    <a:pt x="2387" y="433"/>
                  </a:cubicBezTo>
                  <a:cubicBezTo>
                    <a:pt x="2308" y="428"/>
                    <a:pt x="2308" y="428"/>
                    <a:pt x="2308" y="428"/>
                  </a:cubicBezTo>
                  <a:cubicBezTo>
                    <a:pt x="1882" y="406"/>
                    <a:pt x="1581" y="519"/>
                    <a:pt x="1412" y="762"/>
                  </a:cubicBezTo>
                  <a:cubicBezTo>
                    <a:pt x="880" y="1527"/>
                    <a:pt x="880" y="1527"/>
                    <a:pt x="880" y="1527"/>
                  </a:cubicBezTo>
                  <a:cubicBezTo>
                    <a:pt x="1192" y="1526"/>
                    <a:pt x="1192" y="1526"/>
                    <a:pt x="1192" y="1526"/>
                  </a:cubicBezTo>
                  <a:cubicBezTo>
                    <a:pt x="1579" y="968"/>
                    <a:pt x="1579" y="968"/>
                    <a:pt x="1579" y="968"/>
                  </a:cubicBezTo>
                  <a:cubicBezTo>
                    <a:pt x="1737" y="740"/>
                    <a:pt x="1776" y="687"/>
                    <a:pt x="2185" y="690"/>
                  </a:cubicBezTo>
                  <a:moveTo>
                    <a:pt x="1217" y="423"/>
                  </a:moveTo>
                  <a:cubicBezTo>
                    <a:pt x="1217" y="423"/>
                    <a:pt x="541" y="1005"/>
                    <a:pt x="378" y="1144"/>
                  </a:cubicBezTo>
                  <a:cubicBezTo>
                    <a:pt x="399" y="1057"/>
                    <a:pt x="456" y="811"/>
                    <a:pt x="517" y="543"/>
                  </a:cubicBezTo>
                  <a:cubicBezTo>
                    <a:pt x="141" y="856"/>
                    <a:pt x="141" y="856"/>
                    <a:pt x="141" y="856"/>
                  </a:cubicBezTo>
                  <a:cubicBezTo>
                    <a:pt x="0" y="1514"/>
                    <a:pt x="0" y="1514"/>
                    <a:pt x="0" y="1514"/>
                  </a:cubicBezTo>
                  <a:cubicBezTo>
                    <a:pt x="282" y="1517"/>
                    <a:pt x="282" y="1517"/>
                    <a:pt x="282" y="1517"/>
                  </a:cubicBezTo>
                  <a:cubicBezTo>
                    <a:pt x="1567" y="427"/>
                    <a:pt x="1567" y="427"/>
                    <a:pt x="1567" y="427"/>
                  </a:cubicBezTo>
                </a:path>
              </a:pathLst>
            </a:custGeom>
            <a:solidFill>
              <a:srgbClr val="1D17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6" name="Freeform 7">
              <a:extLst>
                <a:ext uri="{FF2B5EF4-FFF2-40B4-BE49-F238E27FC236}">
                  <a16:creationId xmlns:a16="http://schemas.microsoft.com/office/drawing/2014/main" id="{B5480F75-EB8E-43FC-BEC0-DD119F7C6501}"/>
                </a:ext>
              </a:extLst>
            </p:cNvPr>
            <p:cNvSpPr>
              <a:spLocks/>
            </p:cNvSpPr>
            <p:nvPr userDrawn="1"/>
          </p:nvSpPr>
          <p:spPr bwMode="gray">
            <a:xfrm>
              <a:off x="4997" y="1816"/>
              <a:ext cx="1057" cy="609"/>
            </a:xfrm>
            <a:custGeom>
              <a:avLst/>
              <a:gdLst>
                <a:gd name="T0" fmla="*/ 5180 w 5285"/>
                <a:gd name="T1" fmla="*/ 1219 h 3048"/>
                <a:gd name="T2" fmla="*/ 2807 w 5285"/>
                <a:gd name="T3" fmla="*/ 2879 h 3048"/>
                <a:gd name="T4" fmla="*/ 57 w 5285"/>
                <a:gd name="T5" fmla="*/ 1829 h 3048"/>
                <a:gd name="T6" fmla="*/ 790 w 5285"/>
                <a:gd name="T7" fmla="*/ 705 h 3048"/>
                <a:gd name="T8" fmla="*/ 1063 w 5285"/>
                <a:gd name="T9" fmla="*/ 805 h 3048"/>
                <a:gd name="T10" fmla="*/ 439 w 5285"/>
                <a:gd name="T11" fmla="*/ 1762 h 3048"/>
                <a:gd name="T12" fmla="*/ 2779 w 5285"/>
                <a:gd name="T13" fmla="*/ 2656 h 3048"/>
                <a:gd name="T14" fmla="*/ 4798 w 5285"/>
                <a:gd name="T15" fmla="*/ 1244 h 3048"/>
                <a:gd name="T16" fmla="*/ 2457 w 5285"/>
                <a:gd name="T17" fmla="*/ 349 h 3048"/>
                <a:gd name="T18" fmla="*/ 1890 w 5285"/>
                <a:gd name="T19" fmla="*/ 458 h 3048"/>
                <a:gd name="T20" fmla="*/ 1766 w 5285"/>
                <a:gd name="T21" fmla="*/ 295 h 3048"/>
                <a:gd name="T22" fmla="*/ 2429 w 5285"/>
                <a:gd name="T23" fmla="*/ 169 h 3048"/>
                <a:gd name="T24" fmla="*/ 5180 w 5285"/>
                <a:gd name="T25" fmla="*/ 1219 h 3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85" h="3048">
                  <a:moveTo>
                    <a:pt x="5180" y="1219"/>
                  </a:moveTo>
                  <a:cubicBezTo>
                    <a:pt x="5285" y="1968"/>
                    <a:pt x="4224" y="2711"/>
                    <a:pt x="2807" y="2879"/>
                  </a:cubicBezTo>
                  <a:cubicBezTo>
                    <a:pt x="1394" y="3048"/>
                    <a:pt x="162" y="2577"/>
                    <a:pt x="57" y="1829"/>
                  </a:cubicBezTo>
                  <a:cubicBezTo>
                    <a:pt x="0" y="1423"/>
                    <a:pt x="288" y="1017"/>
                    <a:pt x="790" y="705"/>
                  </a:cubicBezTo>
                  <a:cubicBezTo>
                    <a:pt x="1063" y="805"/>
                    <a:pt x="1063" y="805"/>
                    <a:pt x="1063" y="805"/>
                  </a:cubicBezTo>
                  <a:cubicBezTo>
                    <a:pt x="635" y="1071"/>
                    <a:pt x="390" y="1416"/>
                    <a:pt x="439" y="1762"/>
                  </a:cubicBezTo>
                  <a:cubicBezTo>
                    <a:pt x="528" y="2398"/>
                    <a:pt x="1575" y="2799"/>
                    <a:pt x="2779" y="2656"/>
                  </a:cubicBezTo>
                  <a:cubicBezTo>
                    <a:pt x="3982" y="2512"/>
                    <a:pt x="4887" y="1880"/>
                    <a:pt x="4798" y="1244"/>
                  </a:cubicBezTo>
                  <a:cubicBezTo>
                    <a:pt x="4709" y="607"/>
                    <a:pt x="3660" y="207"/>
                    <a:pt x="2457" y="349"/>
                  </a:cubicBezTo>
                  <a:cubicBezTo>
                    <a:pt x="2259" y="373"/>
                    <a:pt x="2068" y="411"/>
                    <a:pt x="1890" y="458"/>
                  </a:cubicBezTo>
                  <a:cubicBezTo>
                    <a:pt x="1766" y="295"/>
                    <a:pt x="1766" y="295"/>
                    <a:pt x="1766" y="295"/>
                  </a:cubicBezTo>
                  <a:cubicBezTo>
                    <a:pt x="1976" y="240"/>
                    <a:pt x="2197" y="196"/>
                    <a:pt x="2429" y="169"/>
                  </a:cubicBezTo>
                  <a:cubicBezTo>
                    <a:pt x="3846" y="0"/>
                    <a:pt x="5077" y="471"/>
                    <a:pt x="5180" y="1219"/>
                  </a:cubicBezTo>
                </a:path>
              </a:pathLst>
            </a:custGeom>
            <a:solidFill>
              <a:srgbClr val="F49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7" name="Freeform 8">
              <a:extLst>
                <a:ext uri="{FF2B5EF4-FFF2-40B4-BE49-F238E27FC236}">
                  <a16:creationId xmlns:a16="http://schemas.microsoft.com/office/drawing/2014/main" id="{4A20B932-E301-45B5-99C5-D665BCB600F7}"/>
                </a:ext>
              </a:extLst>
            </p:cNvPr>
            <p:cNvSpPr>
              <a:spLocks noEditPoints="1"/>
            </p:cNvSpPr>
            <p:nvPr userDrawn="1"/>
          </p:nvSpPr>
          <p:spPr bwMode="gray">
            <a:xfrm>
              <a:off x="4857" y="1808"/>
              <a:ext cx="1339" cy="712"/>
            </a:xfrm>
            <a:custGeom>
              <a:avLst/>
              <a:gdLst>
                <a:gd name="T0" fmla="*/ 1007 w 6695"/>
                <a:gd name="T1" fmla="*/ 2714 h 3563"/>
                <a:gd name="T2" fmla="*/ 644 w 6695"/>
                <a:gd name="T3" fmla="*/ 2924 h 3563"/>
                <a:gd name="T4" fmla="*/ 121 w 6695"/>
                <a:gd name="T5" fmla="*/ 2112 h 3563"/>
                <a:gd name="T6" fmla="*/ 2651 w 6695"/>
                <a:gd name="T7" fmla="*/ 12 h 3563"/>
                <a:gd name="T8" fmla="*/ 2698 w 6695"/>
                <a:gd name="T9" fmla="*/ 118 h 3563"/>
                <a:gd name="T10" fmla="*/ 418 w 6695"/>
                <a:gd name="T11" fmla="*/ 1932 h 3563"/>
                <a:gd name="T12" fmla="*/ 1007 w 6695"/>
                <a:gd name="T13" fmla="*/ 2714 h 3563"/>
                <a:gd name="T14" fmla="*/ 6563 w 6695"/>
                <a:gd name="T15" fmla="*/ 1313 h 3563"/>
                <a:gd name="T16" fmla="*/ 4867 w 6695"/>
                <a:gd name="T17" fmla="*/ 0 h 3563"/>
                <a:gd name="T18" fmla="*/ 4734 w 6695"/>
                <a:gd name="T19" fmla="*/ 117 h 3563"/>
                <a:gd name="T20" fmla="*/ 6217 w 6695"/>
                <a:gd name="T21" fmla="*/ 1243 h 3563"/>
                <a:gd name="T22" fmla="*/ 3532 w 6695"/>
                <a:gd name="T23" fmla="*/ 3121 h 3563"/>
                <a:gd name="T24" fmla="*/ 2082 w 6695"/>
                <a:gd name="T25" fmla="*/ 3093 h 3563"/>
                <a:gd name="T26" fmla="*/ 1844 w 6695"/>
                <a:gd name="T27" fmla="*/ 3430 h 3563"/>
                <a:gd name="T28" fmla="*/ 3580 w 6695"/>
                <a:gd name="T29" fmla="*/ 3486 h 3563"/>
                <a:gd name="T30" fmla="*/ 6563 w 6695"/>
                <a:gd name="T31" fmla="*/ 1313 h 3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95" h="3563">
                  <a:moveTo>
                    <a:pt x="1007" y="2714"/>
                  </a:moveTo>
                  <a:cubicBezTo>
                    <a:pt x="644" y="2924"/>
                    <a:pt x="644" y="2924"/>
                    <a:pt x="644" y="2924"/>
                  </a:cubicBezTo>
                  <a:cubicBezTo>
                    <a:pt x="350" y="2701"/>
                    <a:pt x="162" y="2424"/>
                    <a:pt x="121" y="2112"/>
                  </a:cubicBezTo>
                  <a:cubicBezTo>
                    <a:pt x="0" y="1217"/>
                    <a:pt x="1104" y="328"/>
                    <a:pt x="2651" y="12"/>
                  </a:cubicBezTo>
                  <a:cubicBezTo>
                    <a:pt x="2698" y="118"/>
                    <a:pt x="2698" y="118"/>
                    <a:pt x="2698" y="118"/>
                  </a:cubicBezTo>
                  <a:cubicBezTo>
                    <a:pt x="1304" y="390"/>
                    <a:pt x="311" y="1159"/>
                    <a:pt x="418" y="1932"/>
                  </a:cubicBezTo>
                  <a:cubicBezTo>
                    <a:pt x="461" y="2242"/>
                    <a:pt x="676" y="2509"/>
                    <a:pt x="1007" y="2714"/>
                  </a:cubicBezTo>
                  <a:close/>
                  <a:moveTo>
                    <a:pt x="6563" y="1313"/>
                  </a:moveTo>
                  <a:cubicBezTo>
                    <a:pt x="6479" y="683"/>
                    <a:pt x="5808" y="204"/>
                    <a:pt x="4867" y="0"/>
                  </a:cubicBezTo>
                  <a:cubicBezTo>
                    <a:pt x="4734" y="117"/>
                    <a:pt x="4734" y="117"/>
                    <a:pt x="4734" y="117"/>
                  </a:cubicBezTo>
                  <a:cubicBezTo>
                    <a:pt x="5560" y="298"/>
                    <a:pt x="6142" y="707"/>
                    <a:pt x="6217" y="1243"/>
                  </a:cubicBezTo>
                  <a:cubicBezTo>
                    <a:pt x="6336" y="2090"/>
                    <a:pt x="5133" y="2931"/>
                    <a:pt x="3532" y="3121"/>
                  </a:cubicBezTo>
                  <a:cubicBezTo>
                    <a:pt x="3014" y="3183"/>
                    <a:pt x="2518" y="3169"/>
                    <a:pt x="2082" y="3093"/>
                  </a:cubicBezTo>
                  <a:cubicBezTo>
                    <a:pt x="1844" y="3430"/>
                    <a:pt x="1844" y="3430"/>
                    <a:pt x="1844" y="3430"/>
                  </a:cubicBezTo>
                  <a:cubicBezTo>
                    <a:pt x="2360" y="3538"/>
                    <a:pt x="2955" y="3563"/>
                    <a:pt x="3580" y="3486"/>
                  </a:cubicBezTo>
                  <a:cubicBezTo>
                    <a:pt x="5358" y="3266"/>
                    <a:pt x="6695" y="2293"/>
                    <a:pt x="6563" y="1313"/>
                  </a:cubicBezTo>
                  <a:close/>
                </a:path>
              </a:pathLst>
            </a:custGeom>
            <a:solidFill>
              <a:srgbClr val="E20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8" name="Freeform 9">
              <a:extLst>
                <a:ext uri="{FF2B5EF4-FFF2-40B4-BE49-F238E27FC236}">
                  <a16:creationId xmlns:a16="http://schemas.microsoft.com/office/drawing/2014/main" id="{C69A79EB-48C5-42C2-BAE3-19D065769CD5}"/>
                </a:ext>
              </a:extLst>
            </p:cNvPr>
            <p:cNvSpPr>
              <a:spLocks noEditPoints="1"/>
            </p:cNvSpPr>
            <p:nvPr userDrawn="1"/>
          </p:nvSpPr>
          <p:spPr bwMode="gray">
            <a:xfrm>
              <a:off x="1808" y="2092"/>
              <a:ext cx="2812" cy="135"/>
            </a:xfrm>
            <a:custGeom>
              <a:avLst/>
              <a:gdLst>
                <a:gd name="T0" fmla="*/ 0 w 14062"/>
                <a:gd name="T1" fmla="*/ 16 h 672"/>
                <a:gd name="T2" fmla="*/ 482 w 14062"/>
                <a:gd name="T3" fmla="*/ 16 h 672"/>
                <a:gd name="T4" fmla="*/ 828 w 14062"/>
                <a:gd name="T5" fmla="*/ 111 h 672"/>
                <a:gd name="T6" fmla="*/ 1126 w 14062"/>
                <a:gd name="T7" fmla="*/ 658 h 672"/>
                <a:gd name="T8" fmla="*/ 1415 w 14062"/>
                <a:gd name="T9" fmla="*/ 658 h 672"/>
                <a:gd name="T10" fmla="*/ 1666 w 14062"/>
                <a:gd name="T11" fmla="*/ 16 h 672"/>
                <a:gd name="T12" fmla="*/ 1782 w 14062"/>
                <a:gd name="T13" fmla="*/ 16 h 672"/>
                <a:gd name="T14" fmla="*/ 2190 w 14062"/>
                <a:gd name="T15" fmla="*/ 658 h 672"/>
                <a:gd name="T16" fmla="*/ 2729 w 14062"/>
                <a:gd name="T17" fmla="*/ 551 h 672"/>
                <a:gd name="T18" fmla="*/ 3046 w 14062"/>
                <a:gd name="T19" fmla="*/ 77 h 672"/>
                <a:gd name="T20" fmla="*/ 3058 w 14062"/>
                <a:gd name="T21" fmla="*/ 308 h 672"/>
                <a:gd name="T22" fmla="*/ 3399 w 14062"/>
                <a:gd name="T23" fmla="*/ 16 h 672"/>
                <a:gd name="T24" fmla="*/ 3655 w 14062"/>
                <a:gd name="T25" fmla="*/ 366 h 672"/>
                <a:gd name="T26" fmla="*/ 3655 w 14062"/>
                <a:gd name="T27" fmla="*/ 272 h 672"/>
                <a:gd name="T28" fmla="*/ 4136 w 14062"/>
                <a:gd name="T29" fmla="*/ 111 h 672"/>
                <a:gd name="T30" fmla="*/ 4434 w 14062"/>
                <a:gd name="T31" fmla="*/ 658 h 672"/>
                <a:gd name="T32" fmla="*/ 4723 w 14062"/>
                <a:gd name="T33" fmla="*/ 658 h 672"/>
                <a:gd name="T34" fmla="*/ 5275 w 14062"/>
                <a:gd name="T35" fmla="*/ 650 h 672"/>
                <a:gd name="T36" fmla="*/ 5299 w 14062"/>
                <a:gd name="T37" fmla="*/ 38 h 672"/>
                <a:gd name="T38" fmla="*/ 5088 w 14062"/>
                <a:gd name="T39" fmla="*/ 565 h 672"/>
                <a:gd name="T40" fmla="*/ 5793 w 14062"/>
                <a:gd name="T41" fmla="*/ 177 h 672"/>
                <a:gd name="T42" fmla="*/ 5668 w 14062"/>
                <a:gd name="T43" fmla="*/ 192 h 672"/>
                <a:gd name="T44" fmla="*/ 5887 w 14062"/>
                <a:gd name="T45" fmla="*/ 578 h 672"/>
                <a:gd name="T46" fmla="*/ 6157 w 14062"/>
                <a:gd name="T47" fmla="*/ 464 h 672"/>
                <a:gd name="T48" fmla="*/ 6656 w 14062"/>
                <a:gd name="T49" fmla="*/ 559 h 672"/>
                <a:gd name="T50" fmla="*/ 6366 w 14062"/>
                <a:gd name="T51" fmla="*/ 16 h 672"/>
                <a:gd name="T52" fmla="*/ 6669 w 14062"/>
                <a:gd name="T53" fmla="*/ 409 h 672"/>
                <a:gd name="T54" fmla="*/ 6480 w 14062"/>
                <a:gd name="T55" fmla="*/ 303 h 672"/>
                <a:gd name="T56" fmla="*/ 7357 w 14062"/>
                <a:gd name="T57" fmla="*/ 277 h 672"/>
                <a:gd name="T58" fmla="*/ 7016 w 14062"/>
                <a:gd name="T59" fmla="*/ 16 h 672"/>
                <a:gd name="T60" fmla="*/ 7132 w 14062"/>
                <a:gd name="T61" fmla="*/ 370 h 672"/>
                <a:gd name="T62" fmla="*/ 7762 w 14062"/>
                <a:gd name="T63" fmla="*/ 551 h 672"/>
                <a:gd name="T64" fmla="*/ 8079 w 14062"/>
                <a:gd name="T65" fmla="*/ 77 h 672"/>
                <a:gd name="T66" fmla="*/ 8091 w 14062"/>
                <a:gd name="T67" fmla="*/ 308 h 672"/>
                <a:gd name="T68" fmla="*/ 8446 w 14062"/>
                <a:gd name="T69" fmla="*/ 16 h 672"/>
                <a:gd name="T70" fmla="*/ 8661 w 14062"/>
                <a:gd name="T71" fmla="*/ 337 h 672"/>
                <a:gd name="T72" fmla="*/ 8821 w 14062"/>
                <a:gd name="T73" fmla="*/ 164 h 672"/>
                <a:gd name="T74" fmla="*/ 10172 w 14062"/>
                <a:gd name="T75" fmla="*/ 425 h 672"/>
                <a:gd name="T76" fmla="*/ 9906 w 14062"/>
                <a:gd name="T77" fmla="*/ 16 h 672"/>
                <a:gd name="T78" fmla="*/ 10231 w 14062"/>
                <a:gd name="T79" fmla="*/ 608 h 672"/>
                <a:gd name="T80" fmla="*/ 10431 w 14062"/>
                <a:gd name="T81" fmla="*/ 111 h 672"/>
                <a:gd name="T82" fmla="*/ 10913 w 14062"/>
                <a:gd name="T83" fmla="*/ 111 h 672"/>
                <a:gd name="T84" fmla="*/ 11543 w 14062"/>
                <a:gd name="T85" fmla="*/ 658 h 672"/>
                <a:gd name="T86" fmla="*/ 11168 w 14062"/>
                <a:gd name="T87" fmla="*/ 658 h 672"/>
                <a:gd name="T88" fmla="*/ 11503 w 14062"/>
                <a:gd name="T89" fmla="*/ 199 h 672"/>
                <a:gd name="T90" fmla="*/ 11238 w 14062"/>
                <a:gd name="T91" fmla="*/ 109 h 672"/>
                <a:gd name="T92" fmla="*/ 11821 w 14062"/>
                <a:gd name="T93" fmla="*/ 370 h 672"/>
                <a:gd name="T94" fmla="*/ 12091 w 14062"/>
                <a:gd name="T95" fmla="*/ 111 h 672"/>
                <a:gd name="T96" fmla="*/ 12117 w 14062"/>
                <a:gd name="T97" fmla="*/ 560 h 672"/>
                <a:gd name="T98" fmla="*/ 12381 w 14062"/>
                <a:gd name="T99" fmla="*/ 339 h 672"/>
                <a:gd name="T100" fmla="*/ 12569 w 14062"/>
                <a:gd name="T101" fmla="*/ 5 h 672"/>
                <a:gd name="T102" fmla="*/ 12575 w 14062"/>
                <a:gd name="T103" fmla="*/ 581 h 672"/>
                <a:gd name="T104" fmla="*/ 12930 w 14062"/>
                <a:gd name="T105" fmla="*/ 658 h 672"/>
                <a:gd name="T106" fmla="*/ 13415 w 14062"/>
                <a:gd name="T107" fmla="*/ 658 h 672"/>
                <a:gd name="T108" fmla="*/ 13564 w 14062"/>
                <a:gd name="T109" fmla="*/ 111 h 672"/>
                <a:gd name="T110" fmla="*/ 14046 w 14062"/>
                <a:gd name="T111" fmla="*/ 111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062" h="672">
                  <a:moveTo>
                    <a:pt x="482" y="16"/>
                  </a:moveTo>
                  <a:cubicBezTo>
                    <a:pt x="600" y="16"/>
                    <a:pt x="600" y="16"/>
                    <a:pt x="600" y="16"/>
                  </a:cubicBezTo>
                  <a:cubicBezTo>
                    <a:pt x="350" y="661"/>
                    <a:pt x="350" y="661"/>
                    <a:pt x="350" y="661"/>
                  </a:cubicBezTo>
                  <a:cubicBezTo>
                    <a:pt x="244" y="661"/>
                    <a:pt x="244" y="661"/>
                    <a:pt x="244" y="661"/>
                  </a:cubicBezTo>
                  <a:cubicBezTo>
                    <a:pt x="0" y="16"/>
                    <a:pt x="0" y="16"/>
                    <a:pt x="0" y="16"/>
                  </a:cubicBezTo>
                  <a:cubicBezTo>
                    <a:pt x="124" y="16"/>
                    <a:pt x="124" y="16"/>
                    <a:pt x="124" y="16"/>
                  </a:cubicBezTo>
                  <a:cubicBezTo>
                    <a:pt x="256" y="379"/>
                    <a:pt x="256" y="379"/>
                    <a:pt x="256" y="379"/>
                  </a:cubicBezTo>
                  <a:cubicBezTo>
                    <a:pt x="278" y="441"/>
                    <a:pt x="300" y="533"/>
                    <a:pt x="300" y="533"/>
                  </a:cubicBezTo>
                  <a:cubicBezTo>
                    <a:pt x="300" y="533"/>
                    <a:pt x="322" y="443"/>
                    <a:pt x="344" y="382"/>
                  </a:cubicBezTo>
                  <a:lnTo>
                    <a:pt x="482" y="16"/>
                  </a:lnTo>
                  <a:close/>
                  <a:moveTo>
                    <a:pt x="830" y="370"/>
                  </a:moveTo>
                  <a:cubicBezTo>
                    <a:pt x="1054" y="370"/>
                    <a:pt x="1054" y="370"/>
                    <a:pt x="1054" y="370"/>
                  </a:cubicBezTo>
                  <a:cubicBezTo>
                    <a:pt x="1054" y="277"/>
                    <a:pt x="1054" y="277"/>
                    <a:pt x="1054" y="277"/>
                  </a:cubicBezTo>
                  <a:cubicBezTo>
                    <a:pt x="828" y="277"/>
                    <a:pt x="828" y="277"/>
                    <a:pt x="828" y="277"/>
                  </a:cubicBezTo>
                  <a:cubicBezTo>
                    <a:pt x="828" y="111"/>
                    <a:pt x="828" y="111"/>
                    <a:pt x="828" y="111"/>
                  </a:cubicBezTo>
                  <a:cubicBezTo>
                    <a:pt x="1100" y="111"/>
                    <a:pt x="1100" y="111"/>
                    <a:pt x="1100" y="111"/>
                  </a:cubicBezTo>
                  <a:cubicBezTo>
                    <a:pt x="1115" y="16"/>
                    <a:pt x="1115" y="16"/>
                    <a:pt x="1115" y="16"/>
                  </a:cubicBezTo>
                  <a:cubicBezTo>
                    <a:pt x="714" y="16"/>
                    <a:pt x="714" y="16"/>
                    <a:pt x="714" y="16"/>
                  </a:cubicBezTo>
                  <a:cubicBezTo>
                    <a:pt x="714" y="658"/>
                    <a:pt x="714" y="658"/>
                    <a:pt x="714" y="658"/>
                  </a:cubicBezTo>
                  <a:cubicBezTo>
                    <a:pt x="1126" y="658"/>
                    <a:pt x="1126" y="658"/>
                    <a:pt x="1126" y="658"/>
                  </a:cubicBezTo>
                  <a:cubicBezTo>
                    <a:pt x="1126" y="560"/>
                    <a:pt x="1126" y="560"/>
                    <a:pt x="1126" y="560"/>
                  </a:cubicBezTo>
                  <a:cubicBezTo>
                    <a:pt x="830" y="560"/>
                    <a:pt x="830" y="560"/>
                    <a:pt x="830" y="560"/>
                  </a:cubicBezTo>
                  <a:lnTo>
                    <a:pt x="830" y="370"/>
                  </a:lnTo>
                  <a:close/>
                  <a:moveTo>
                    <a:pt x="1299" y="658"/>
                  </a:moveTo>
                  <a:cubicBezTo>
                    <a:pt x="1415" y="658"/>
                    <a:pt x="1415" y="658"/>
                    <a:pt x="1415" y="658"/>
                  </a:cubicBezTo>
                  <a:cubicBezTo>
                    <a:pt x="1415" y="16"/>
                    <a:pt x="1415" y="16"/>
                    <a:pt x="1415" y="16"/>
                  </a:cubicBezTo>
                  <a:cubicBezTo>
                    <a:pt x="1299" y="16"/>
                    <a:pt x="1299" y="16"/>
                    <a:pt x="1299" y="16"/>
                  </a:cubicBezTo>
                  <a:lnTo>
                    <a:pt x="1299" y="658"/>
                  </a:lnTo>
                  <a:close/>
                  <a:moveTo>
                    <a:pt x="1782" y="16"/>
                  </a:moveTo>
                  <a:cubicBezTo>
                    <a:pt x="1666" y="16"/>
                    <a:pt x="1666" y="16"/>
                    <a:pt x="1666" y="16"/>
                  </a:cubicBezTo>
                  <a:cubicBezTo>
                    <a:pt x="1666" y="658"/>
                    <a:pt x="1666" y="658"/>
                    <a:pt x="1666" y="658"/>
                  </a:cubicBezTo>
                  <a:cubicBezTo>
                    <a:pt x="2034" y="658"/>
                    <a:pt x="2034" y="658"/>
                    <a:pt x="2034" y="658"/>
                  </a:cubicBezTo>
                  <a:cubicBezTo>
                    <a:pt x="2052" y="564"/>
                    <a:pt x="2052" y="564"/>
                    <a:pt x="2052" y="564"/>
                  </a:cubicBezTo>
                  <a:cubicBezTo>
                    <a:pt x="1782" y="564"/>
                    <a:pt x="1782" y="564"/>
                    <a:pt x="1782" y="564"/>
                  </a:cubicBezTo>
                  <a:lnTo>
                    <a:pt x="1782" y="16"/>
                  </a:lnTo>
                  <a:close/>
                  <a:moveTo>
                    <a:pt x="2190" y="658"/>
                  </a:moveTo>
                  <a:cubicBezTo>
                    <a:pt x="2306" y="658"/>
                    <a:pt x="2306" y="658"/>
                    <a:pt x="2306" y="658"/>
                  </a:cubicBezTo>
                  <a:cubicBezTo>
                    <a:pt x="2306" y="16"/>
                    <a:pt x="2306" y="16"/>
                    <a:pt x="2306" y="16"/>
                  </a:cubicBezTo>
                  <a:cubicBezTo>
                    <a:pt x="2190" y="16"/>
                    <a:pt x="2190" y="16"/>
                    <a:pt x="2190" y="16"/>
                  </a:cubicBezTo>
                  <a:lnTo>
                    <a:pt x="2190" y="658"/>
                  </a:lnTo>
                  <a:close/>
                  <a:moveTo>
                    <a:pt x="2815" y="401"/>
                  </a:moveTo>
                  <a:cubicBezTo>
                    <a:pt x="2943" y="401"/>
                    <a:pt x="2943" y="401"/>
                    <a:pt x="2943" y="401"/>
                  </a:cubicBezTo>
                  <a:cubicBezTo>
                    <a:pt x="2943" y="562"/>
                    <a:pt x="2943" y="562"/>
                    <a:pt x="2943" y="562"/>
                  </a:cubicBezTo>
                  <a:cubicBezTo>
                    <a:pt x="2919" y="574"/>
                    <a:pt x="2884" y="582"/>
                    <a:pt x="2847" y="582"/>
                  </a:cubicBezTo>
                  <a:cubicBezTo>
                    <a:pt x="2804" y="582"/>
                    <a:pt x="2761" y="570"/>
                    <a:pt x="2729" y="551"/>
                  </a:cubicBezTo>
                  <a:cubicBezTo>
                    <a:pt x="2674" y="519"/>
                    <a:pt x="2646" y="452"/>
                    <a:pt x="2646" y="345"/>
                  </a:cubicBezTo>
                  <a:cubicBezTo>
                    <a:pt x="2646" y="284"/>
                    <a:pt x="2656" y="233"/>
                    <a:pt x="2673" y="190"/>
                  </a:cubicBezTo>
                  <a:cubicBezTo>
                    <a:pt x="2697" y="130"/>
                    <a:pt x="2753" y="99"/>
                    <a:pt x="2834" y="99"/>
                  </a:cubicBezTo>
                  <a:cubicBezTo>
                    <a:pt x="2899" y="99"/>
                    <a:pt x="2941" y="118"/>
                    <a:pt x="2988" y="150"/>
                  </a:cubicBezTo>
                  <a:cubicBezTo>
                    <a:pt x="3046" y="77"/>
                    <a:pt x="3046" y="77"/>
                    <a:pt x="3046" y="77"/>
                  </a:cubicBezTo>
                  <a:cubicBezTo>
                    <a:pt x="2981" y="30"/>
                    <a:pt x="2913" y="8"/>
                    <a:pt x="2833" y="8"/>
                  </a:cubicBezTo>
                  <a:cubicBezTo>
                    <a:pt x="2633" y="8"/>
                    <a:pt x="2521" y="140"/>
                    <a:pt x="2521" y="338"/>
                  </a:cubicBezTo>
                  <a:cubicBezTo>
                    <a:pt x="2521" y="538"/>
                    <a:pt x="2638" y="667"/>
                    <a:pt x="2841" y="667"/>
                  </a:cubicBezTo>
                  <a:cubicBezTo>
                    <a:pt x="2921" y="667"/>
                    <a:pt x="2994" y="650"/>
                    <a:pt x="3058" y="613"/>
                  </a:cubicBezTo>
                  <a:cubicBezTo>
                    <a:pt x="3058" y="308"/>
                    <a:pt x="3058" y="308"/>
                    <a:pt x="3058" y="308"/>
                  </a:cubicBezTo>
                  <a:cubicBezTo>
                    <a:pt x="2798" y="308"/>
                    <a:pt x="2798" y="308"/>
                    <a:pt x="2798" y="308"/>
                  </a:cubicBezTo>
                  <a:lnTo>
                    <a:pt x="2815" y="401"/>
                  </a:lnTo>
                  <a:close/>
                  <a:moveTo>
                    <a:pt x="3655" y="272"/>
                  </a:moveTo>
                  <a:cubicBezTo>
                    <a:pt x="3399" y="272"/>
                    <a:pt x="3399" y="272"/>
                    <a:pt x="3399" y="272"/>
                  </a:cubicBezTo>
                  <a:cubicBezTo>
                    <a:pt x="3399" y="16"/>
                    <a:pt x="3399" y="16"/>
                    <a:pt x="3399" y="16"/>
                  </a:cubicBezTo>
                  <a:cubicBezTo>
                    <a:pt x="3285" y="16"/>
                    <a:pt x="3285" y="16"/>
                    <a:pt x="3285" y="16"/>
                  </a:cubicBezTo>
                  <a:cubicBezTo>
                    <a:pt x="3285" y="658"/>
                    <a:pt x="3285" y="658"/>
                    <a:pt x="3285" y="658"/>
                  </a:cubicBezTo>
                  <a:cubicBezTo>
                    <a:pt x="3399" y="658"/>
                    <a:pt x="3399" y="658"/>
                    <a:pt x="3399" y="658"/>
                  </a:cubicBezTo>
                  <a:cubicBezTo>
                    <a:pt x="3399" y="366"/>
                    <a:pt x="3399" y="366"/>
                    <a:pt x="3399" y="366"/>
                  </a:cubicBezTo>
                  <a:cubicBezTo>
                    <a:pt x="3655" y="366"/>
                    <a:pt x="3655" y="366"/>
                    <a:pt x="3655" y="366"/>
                  </a:cubicBezTo>
                  <a:cubicBezTo>
                    <a:pt x="3655" y="658"/>
                    <a:pt x="3655" y="658"/>
                    <a:pt x="3655" y="658"/>
                  </a:cubicBezTo>
                  <a:cubicBezTo>
                    <a:pt x="3770" y="658"/>
                    <a:pt x="3770" y="658"/>
                    <a:pt x="3770" y="658"/>
                  </a:cubicBezTo>
                  <a:cubicBezTo>
                    <a:pt x="3770" y="16"/>
                    <a:pt x="3770" y="16"/>
                    <a:pt x="3770" y="16"/>
                  </a:cubicBezTo>
                  <a:cubicBezTo>
                    <a:pt x="3655" y="16"/>
                    <a:pt x="3655" y="16"/>
                    <a:pt x="3655" y="16"/>
                  </a:cubicBezTo>
                  <a:lnTo>
                    <a:pt x="3655" y="272"/>
                  </a:lnTo>
                  <a:close/>
                  <a:moveTo>
                    <a:pt x="4137" y="370"/>
                  </a:moveTo>
                  <a:cubicBezTo>
                    <a:pt x="4362" y="370"/>
                    <a:pt x="4362" y="370"/>
                    <a:pt x="4362" y="370"/>
                  </a:cubicBezTo>
                  <a:cubicBezTo>
                    <a:pt x="4362" y="277"/>
                    <a:pt x="4362" y="277"/>
                    <a:pt x="4362" y="277"/>
                  </a:cubicBezTo>
                  <a:cubicBezTo>
                    <a:pt x="4136" y="277"/>
                    <a:pt x="4136" y="277"/>
                    <a:pt x="4136" y="277"/>
                  </a:cubicBezTo>
                  <a:cubicBezTo>
                    <a:pt x="4136" y="111"/>
                    <a:pt x="4136" y="111"/>
                    <a:pt x="4136" y="111"/>
                  </a:cubicBezTo>
                  <a:cubicBezTo>
                    <a:pt x="4407" y="111"/>
                    <a:pt x="4407" y="111"/>
                    <a:pt x="4407" y="111"/>
                  </a:cubicBezTo>
                  <a:cubicBezTo>
                    <a:pt x="4423" y="16"/>
                    <a:pt x="4423" y="16"/>
                    <a:pt x="4423" y="16"/>
                  </a:cubicBezTo>
                  <a:cubicBezTo>
                    <a:pt x="4021" y="16"/>
                    <a:pt x="4021" y="16"/>
                    <a:pt x="4021" y="16"/>
                  </a:cubicBezTo>
                  <a:cubicBezTo>
                    <a:pt x="4021" y="658"/>
                    <a:pt x="4021" y="658"/>
                    <a:pt x="4021" y="658"/>
                  </a:cubicBezTo>
                  <a:cubicBezTo>
                    <a:pt x="4434" y="658"/>
                    <a:pt x="4434" y="658"/>
                    <a:pt x="4434" y="658"/>
                  </a:cubicBezTo>
                  <a:cubicBezTo>
                    <a:pt x="4434" y="560"/>
                    <a:pt x="4434" y="560"/>
                    <a:pt x="4434" y="560"/>
                  </a:cubicBezTo>
                  <a:cubicBezTo>
                    <a:pt x="4137" y="560"/>
                    <a:pt x="4137" y="560"/>
                    <a:pt x="4137" y="560"/>
                  </a:cubicBezTo>
                  <a:lnTo>
                    <a:pt x="4137" y="370"/>
                  </a:lnTo>
                  <a:close/>
                  <a:moveTo>
                    <a:pt x="4607" y="658"/>
                  </a:moveTo>
                  <a:cubicBezTo>
                    <a:pt x="4723" y="658"/>
                    <a:pt x="4723" y="658"/>
                    <a:pt x="4723" y="658"/>
                  </a:cubicBezTo>
                  <a:cubicBezTo>
                    <a:pt x="4723" y="16"/>
                    <a:pt x="4723" y="16"/>
                    <a:pt x="4723" y="16"/>
                  </a:cubicBezTo>
                  <a:cubicBezTo>
                    <a:pt x="4607" y="16"/>
                    <a:pt x="4607" y="16"/>
                    <a:pt x="4607" y="16"/>
                  </a:cubicBezTo>
                  <a:lnTo>
                    <a:pt x="4607" y="658"/>
                  </a:lnTo>
                  <a:close/>
                  <a:moveTo>
                    <a:pt x="5483" y="338"/>
                  </a:moveTo>
                  <a:cubicBezTo>
                    <a:pt x="5483" y="545"/>
                    <a:pt x="5354" y="632"/>
                    <a:pt x="5275" y="650"/>
                  </a:cubicBezTo>
                  <a:cubicBezTo>
                    <a:pt x="5247" y="656"/>
                    <a:pt x="5208" y="658"/>
                    <a:pt x="5160" y="658"/>
                  </a:cubicBezTo>
                  <a:cubicBezTo>
                    <a:pt x="4974" y="658"/>
                    <a:pt x="4974" y="658"/>
                    <a:pt x="4974" y="658"/>
                  </a:cubicBezTo>
                  <a:cubicBezTo>
                    <a:pt x="4974" y="16"/>
                    <a:pt x="4974" y="16"/>
                    <a:pt x="4974" y="16"/>
                  </a:cubicBezTo>
                  <a:cubicBezTo>
                    <a:pt x="5117" y="16"/>
                    <a:pt x="5117" y="16"/>
                    <a:pt x="5117" y="16"/>
                  </a:cubicBezTo>
                  <a:cubicBezTo>
                    <a:pt x="5184" y="16"/>
                    <a:pt x="5245" y="19"/>
                    <a:pt x="5299" y="38"/>
                  </a:cubicBezTo>
                  <a:cubicBezTo>
                    <a:pt x="5393" y="70"/>
                    <a:pt x="5483" y="148"/>
                    <a:pt x="5483" y="338"/>
                  </a:cubicBezTo>
                  <a:close/>
                  <a:moveTo>
                    <a:pt x="5357" y="346"/>
                  </a:moveTo>
                  <a:cubicBezTo>
                    <a:pt x="5357" y="210"/>
                    <a:pt x="5316" y="109"/>
                    <a:pt x="5164" y="109"/>
                  </a:cubicBezTo>
                  <a:cubicBezTo>
                    <a:pt x="5088" y="109"/>
                    <a:pt x="5088" y="109"/>
                    <a:pt x="5088" y="109"/>
                  </a:cubicBezTo>
                  <a:cubicBezTo>
                    <a:pt x="5088" y="565"/>
                    <a:pt x="5088" y="565"/>
                    <a:pt x="5088" y="565"/>
                  </a:cubicBezTo>
                  <a:cubicBezTo>
                    <a:pt x="5177" y="565"/>
                    <a:pt x="5177" y="565"/>
                    <a:pt x="5177" y="565"/>
                  </a:cubicBezTo>
                  <a:cubicBezTo>
                    <a:pt x="5312" y="565"/>
                    <a:pt x="5357" y="477"/>
                    <a:pt x="5357" y="346"/>
                  </a:cubicBezTo>
                  <a:close/>
                  <a:moveTo>
                    <a:pt x="5981" y="282"/>
                  </a:moveTo>
                  <a:cubicBezTo>
                    <a:pt x="5894" y="259"/>
                    <a:pt x="5894" y="259"/>
                    <a:pt x="5894" y="259"/>
                  </a:cubicBezTo>
                  <a:cubicBezTo>
                    <a:pt x="5821" y="240"/>
                    <a:pt x="5793" y="217"/>
                    <a:pt x="5793" y="177"/>
                  </a:cubicBezTo>
                  <a:cubicBezTo>
                    <a:pt x="5793" y="125"/>
                    <a:pt x="5843" y="94"/>
                    <a:pt x="5917" y="94"/>
                  </a:cubicBezTo>
                  <a:cubicBezTo>
                    <a:pt x="5974" y="94"/>
                    <a:pt x="6033" y="111"/>
                    <a:pt x="6090" y="146"/>
                  </a:cubicBezTo>
                  <a:cubicBezTo>
                    <a:pt x="6143" y="63"/>
                    <a:pt x="6143" y="63"/>
                    <a:pt x="6143" y="63"/>
                  </a:cubicBezTo>
                  <a:cubicBezTo>
                    <a:pt x="6085" y="24"/>
                    <a:pt x="5995" y="0"/>
                    <a:pt x="5912" y="0"/>
                  </a:cubicBezTo>
                  <a:cubicBezTo>
                    <a:pt x="5770" y="0"/>
                    <a:pt x="5668" y="79"/>
                    <a:pt x="5668" y="192"/>
                  </a:cubicBezTo>
                  <a:cubicBezTo>
                    <a:pt x="5668" y="284"/>
                    <a:pt x="5743" y="343"/>
                    <a:pt x="5826" y="364"/>
                  </a:cubicBezTo>
                  <a:cubicBezTo>
                    <a:pt x="5917" y="388"/>
                    <a:pt x="5917" y="388"/>
                    <a:pt x="5917" y="388"/>
                  </a:cubicBezTo>
                  <a:cubicBezTo>
                    <a:pt x="5997" y="410"/>
                    <a:pt x="6030" y="437"/>
                    <a:pt x="6030" y="484"/>
                  </a:cubicBezTo>
                  <a:cubicBezTo>
                    <a:pt x="6030" y="516"/>
                    <a:pt x="6012" y="540"/>
                    <a:pt x="5982" y="557"/>
                  </a:cubicBezTo>
                  <a:cubicBezTo>
                    <a:pt x="5957" y="571"/>
                    <a:pt x="5930" y="578"/>
                    <a:pt x="5887" y="578"/>
                  </a:cubicBezTo>
                  <a:cubicBezTo>
                    <a:pt x="5816" y="578"/>
                    <a:pt x="5754" y="562"/>
                    <a:pt x="5687" y="526"/>
                  </a:cubicBezTo>
                  <a:cubicBezTo>
                    <a:pt x="5644" y="614"/>
                    <a:pt x="5644" y="614"/>
                    <a:pt x="5644" y="614"/>
                  </a:cubicBezTo>
                  <a:cubicBezTo>
                    <a:pt x="5716" y="652"/>
                    <a:pt x="5800" y="672"/>
                    <a:pt x="5881" y="672"/>
                  </a:cubicBezTo>
                  <a:cubicBezTo>
                    <a:pt x="5947" y="672"/>
                    <a:pt x="6003" y="660"/>
                    <a:pt x="6049" y="635"/>
                  </a:cubicBezTo>
                  <a:cubicBezTo>
                    <a:pt x="6116" y="599"/>
                    <a:pt x="6157" y="534"/>
                    <a:pt x="6157" y="464"/>
                  </a:cubicBezTo>
                  <a:cubicBezTo>
                    <a:pt x="6157" y="357"/>
                    <a:pt x="6073" y="306"/>
                    <a:pt x="5981" y="282"/>
                  </a:cubicBezTo>
                  <a:close/>
                  <a:moveTo>
                    <a:pt x="6760" y="527"/>
                  </a:moveTo>
                  <a:cubicBezTo>
                    <a:pt x="6797" y="578"/>
                    <a:pt x="6853" y="655"/>
                    <a:pt x="6855" y="658"/>
                  </a:cubicBezTo>
                  <a:cubicBezTo>
                    <a:pt x="6717" y="658"/>
                    <a:pt x="6717" y="658"/>
                    <a:pt x="6717" y="658"/>
                  </a:cubicBezTo>
                  <a:cubicBezTo>
                    <a:pt x="6699" y="626"/>
                    <a:pt x="6677" y="595"/>
                    <a:pt x="6656" y="559"/>
                  </a:cubicBezTo>
                  <a:cubicBezTo>
                    <a:pt x="6601" y="472"/>
                    <a:pt x="6568" y="433"/>
                    <a:pt x="6536" y="407"/>
                  </a:cubicBezTo>
                  <a:cubicBezTo>
                    <a:pt x="6518" y="393"/>
                    <a:pt x="6501" y="386"/>
                    <a:pt x="6480" y="383"/>
                  </a:cubicBezTo>
                  <a:cubicBezTo>
                    <a:pt x="6480" y="658"/>
                    <a:pt x="6480" y="658"/>
                    <a:pt x="6480" y="658"/>
                  </a:cubicBezTo>
                  <a:cubicBezTo>
                    <a:pt x="6366" y="658"/>
                    <a:pt x="6366" y="658"/>
                    <a:pt x="6366" y="658"/>
                  </a:cubicBezTo>
                  <a:cubicBezTo>
                    <a:pt x="6366" y="16"/>
                    <a:pt x="6366" y="16"/>
                    <a:pt x="6366" y="16"/>
                  </a:cubicBezTo>
                  <a:cubicBezTo>
                    <a:pt x="6558" y="16"/>
                    <a:pt x="6558" y="16"/>
                    <a:pt x="6558" y="16"/>
                  </a:cubicBezTo>
                  <a:cubicBezTo>
                    <a:pt x="6654" y="16"/>
                    <a:pt x="6703" y="28"/>
                    <a:pt x="6742" y="56"/>
                  </a:cubicBezTo>
                  <a:cubicBezTo>
                    <a:pt x="6787" y="89"/>
                    <a:pt x="6815" y="140"/>
                    <a:pt x="6815" y="199"/>
                  </a:cubicBezTo>
                  <a:cubicBezTo>
                    <a:pt x="6815" y="306"/>
                    <a:pt x="6745" y="374"/>
                    <a:pt x="6636" y="379"/>
                  </a:cubicBezTo>
                  <a:cubicBezTo>
                    <a:pt x="6647" y="386"/>
                    <a:pt x="6660" y="398"/>
                    <a:pt x="6669" y="409"/>
                  </a:cubicBezTo>
                  <a:cubicBezTo>
                    <a:pt x="6689" y="435"/>
                    <a:pt x="6726" y="482"/>
                    <a:pt x="6760" y="527"/>
                  </a:cubicBezTo>
                  <a:close/>
                  <a:moveTo>
                    <a:pt x="6696" y="203"/>
                  </a:moveTo>
                  <a:cubicBezTo>
                    <a:pt x="6696" y="118"/>
                    <a:pt x="6615" y="109"/>
                    <a:pt x="6550" y="109"/>
                  </a:cubicBezTo>
                  <a:cubicBezTo>
                    <a:pt x="6480" y="109"/>
                    <a:pt x="6480" y="109"/>
                    <a:pt x="6480" y="109"/>
                  </a:cubicBezTo>
                  <a:cubicBezTo>
                    <a:pt x="6480" y="303"/>
                    <a:pt x="6480" y="303"/>
                    <a:pt x="6480" y="303"/>
                  </a:cubicBezTo>
                  <a:cubicBezTo>
                    <a:pt x="6542" y="303"/>
                    <a:pt x="6542" y="303"/>
                    <a:pt x="6542" y="303"/>
                  </a:cubicBezTo>
                  <a:cubicBezTo>
                    <a:pt x="6616" y="303"/>
                    <a:pt x="6696" y="296"/>
                    <a:pt x="6696" y="203"/>
                  </a:cubicBezTo>
                  <a:close/>
                  <a:moveTo>
                    <a:pt x="7132" y="370"/>
                  </a:moveTo>
                  <a:cubicBezTo>
                    <a:pt x="7357" y="370"/>
                    <a:pt x="7357" y="370"/>
                    <a:pt x="7357" y="370"/>
                  </a:cubicBezTo>
                  <a:cubicBezTo>
                    <a:pt x="7357" y="277"/>
                    <a:pt x="7357" y="277"/>
                    <a:pt x="7357" y="277"/>
                  </a:cubicBezTo>
                  <a:cubicBezTo>
                    <a:pt x="7131" y="277"/>
                    <a:pt x="7131" y="277"/>
                    <a:pt x="7131" y="277"/>
                  </a:cubicBezTo>
                  <a:cubicBezTo>
                    <a:pt x="7131" y="111"/>
                    <a:pt x="7131" y="111"/>
                    <a:pt x="7131" y="111"/>
                  </a:cubicBezTo>
                  <a:cubicBezTo>
                    <a:pt x="7403" y="111"/>
                    <a:pt x="7403" y="111"/>
                    <a:pt x="7403" y="111"/>
                  </a:cubicBezTo>
                  <a:cubicBezTo>
                    <a:pt x="7418" y="16"/>
                    <a:pt x="7418" y="16"/>
                    <a:pt x="7418" y="16"/>
                  </a:cubicBezTo>
                  <a:cubicBezTo>
                    <a:pt x="7016" y="16"/>
                    <a:pt x="7016" y="16"/>
                    <a:pt x="7016" y="16"/>
                  </a:cubicBezTo>
                  <a:cubicBezTo>
                    <a:pt x="7016" y="658"/>
                    <a:pt x="7016" y="658"/>
                    <a:pt x="7016" y="658"/>
                  </a:cubicBezTo>
                  <a:cubicBezTo>
                    <a:pt x="7429" y="658"/>
                    <a:pt x="7429" y="658"/>
                    <a:pt x="7429" y="658"/>
                  </a:cubicBezTo>
                  <a:cubicBezTo>
                    <a:pt x="7429" y="560"/>
                    <a:pt x="7429" y="560"/>
                    <a:pt x="7429" y="560"/>
                  </a:cubicBezTo>
                  <a:cubicBezTo>
                    <a:pt x="7132" y="560"/>
                    <a:pt x="7132" y="560"/>
                    <a:pt x="7132" y="560"/>
                  </a:cubicBezTo>
                  <a:lnTo>
                    <a:pt x="7132" y="370"/>
                  </a:lnTo>
                  <a:close/>
                  <a:moveTo>
                    <a:pt x="7848" y="401"/>
                  </a:moveTo>
                  <a:cubicBezTo>
                    <a:pt x="7976" y="401"/>
                    <a:pt x="7976" y="401"/>
                    <a:pt x="7976" y="401"/>
                  </a:cubicBezTo>
                  <a:cubicBezTo>
                    <a:pt x="7976" y="562"/>
                    <a:pt x="7976" y="562"/>
                    <a:pt x="7976" y="562"/>
                  </a:cubicBezTo>
                  <a:cubicBezTo>
                    <a:pt x="7952" y="574"/>
                    <a:pt x="7918" y="582"/>
                    <a:pt x="7881" y="582"/>
                  </a:cubicBezTo>
                  <a:cubicBezTo>
                    <a:pt x="7838" y="582"/>
                    <a:pt x="7795" y="570"/>
                    <a:pt x="7762" y="551"/>
                  </a:cubicBezTo>
                  <a:cubicBezTo>
                    <a:pt x="7707" y="519"/>
                    <a:pt x="7680" y="452"/>
                    <a:pt x="7680" y="345"/>
                  </a:cubicBezTo>
                  <a:cubicBezTo>
                    <a:pt x="7680" y="284"/>
                    <a:pt x="7690" y="233"/>
                    <a:pt x="7706" y="190"/>
                  </a:cubicBezTo>
                  <a:cubicBezTo>
                    <a:pt x="7730" y="130"/>
                    <a:pt x="7786" y="99"/>
                    <a:pt x="7868" y="99"/>
                  </a:cubicBezTo>
                  <a:cubicBezTo>
                    <a:pt x="7932" y="99"/>
                    <a:pt x="7974" y="118"/>
                    <a:pt x="8022" y="150"/>
                  </a:cubicBezTo>
                  <a:cubicBezTo>
                    <a:pt x="8079" y="77"/>
                    <a:pt x="8079" y="77"/>
                    <a:pt x="8079" y="77"/>
                  </a:cubicBezTo>
                  <a:cubicBezTo>
                    <a:pt x="8015" y="30"/>
                    <a:pt x="7946" y="8"/>
                    <a:pt x="7866" y="8"/>
                  </a:cubicBezTo>
                  <a:cubicBezTo>
                    <a:pt x="7667" y="8"/>
                    <a:pt x="7554" y="140"/>
                    <a:pt x="7554" y="338"/>
                  </a:cubicBezTo>
                  <a:cubicBezTo>
                    <a:pt x="7554" y="538"/>
                    <a:pt x="7671" y="667"/>
                    <a:pt x="7875" y="667"/>
                  </a:cubicBezTo>
                  <a:cubicBezTo>
                    <a:pt x="7955" y="667"/>
                    <a:pt x="8028" y="650"/>
                    <a:pt x="8091" y="613"/>
                  </a:cubicBezTo>
                  <a:cubicBezTo>
                    <a:pt x="8091" y="308"/>
                    <a:pt x="8091" y="308"/>
                    <a:pt x="8091" y="308"/>
                  </a:cubicBezTo>
                  <a:cubicBezTo>
                    <a:pt x="7832" y="308"/>
                    <a:pt x="7832" y="308"/>
                    <a:pt x="7832" y="308"/>
                  </a:cubicBezTo>
                  <a:lnTo>
                    <a:pt x="7848" y="401"/>
                  </a:lnTo>
                  <a:close/>
                  <a:moveTo>
                    <a:pt x="8330" y="658"/>
                  </a:moveTo>
                  <a:cubicBezTo>
                    <a:pt x="8446" y="658"/>
                    <a:pt x="8446" y="658"/>
                    <a:pt x="8446" y="658"/>
                  </a:cubicBezTo>
                  <a:cubicBezTo>
                    <a:pt x="8446" y="16"/>
                    <a:pt x="8446" y="16"/>
                    <a:pt x="8446" y="16"/>
                  </a:cubicBezTo>
                  <a:cubicBezTo>
                    <a:pt x="8330" y="16"/>
                    <a:pt x="8330" y="16"/>
                    <a:pt x="8330" y="16"/>
                  </a:cubicBezTo>
                  <a:lnTo>
                    <a:pt x="8330" y="658"/>
                  </a:lnTo>
                  <a:close/>
                  <a:moveTo>
                    <a:pt x="9259" y="339"/>
                  </a:moveTo>
                  <a:cubicBezTo>
                    <a:pt x="9259" y="532"/>
                    <a:pt x="9173" y="669"/>
                    <a:pt x="8965" y="669"/>
                  </a:cubicBezTo>
                  <a:cubicBezTo>
                    <a:pt x="8766" y="669"/>
                    <a:pt x="8661" y="528"/>
                    <a:pt x="8661" y="337"/>
                  </a:cubicBezTo>
                  <a:cubicBezTo>
                    <a:pt x="8661" y="132"/>
                    <a:pt x="8774" y="7"/>
                    <a:pt x="8958" y="7"/>
                  </a:cubicBezTo>
                  <a:cubicBezTo>
                    <a:pt x="9162" y="7"/>
                    <a:pt x="9259" y="148"/>
                    <a:pt x="9259" y="339"/>
                  </a:cubicBezTo>
                  <a:close/>
                  <a:moveTo>
                    <a:pt x="9130" y="348"/>
                  </a:moveTo>
                  <a:cubicBezTo>
                    <a:pt x="9130" y="223"/>
                    <a:pt x="9111" y="97"/>
                    <a:pt x="8955" y="97"/>
                  </a:cubicBezTo>
                  <a:cubicBezTo>
                    <a:pt x="8897" y="97"/>
                    <a:pt x="8847" y="122"/>
                    <a:pt x="8821" y="164"/>
                  </a:cubicBezTo>
                  <a:cubicBezTo>
                    <a:pt x="8799" y="202"/>
                    <a:pt x="8788" y="254"/>
                    <a:pt x="8788" y="330"/>
                  </a:cubicBezTo>
                  <a:cubicBezTo>
                    <a:pt x="8788" y="415"/>
                    <a:pt x="8803" y="478"/>
                    <a:pt x="8829" y="522"/>
                  </a:cubicBezTo>
                  <a:cubicBezTo>
                    <a:pt x="8851" y="563"/>
                    <a:pt x="8900" y="584"/>
                    <a:pt x="8965" y="584"/>
                  </a:cubicBezTo>
                  <a:cubicBezTo>
                    <a:pt x="9107" y="584"/>
                    <a:pt x="9130" y="461"/>
                    <a:pt x="9130" y="348"/>
                  </a:cubicBezTo>
                  <a:close/>
                  <a:moveTo>
                    <a:pt x="10172" y="425"/>
                  </a:moveTo>
                  <a:cubicBezTo>
                    <a:pt x="10172" y="488"/>
                    <a:pt x="10166" y="510"/>
                    <a:pt x="10148" y="534"/>
                  </a:cubicBezTo>
                  <a:cubicBezTo>
                    <a:pt x="10129" y="559"/>
                    <a:pt x="10091" y="575"/>
                    <a:pt x="10041" y="575"/>
                  </a:cubicBezTo>
                  <a:cubicBezTo>
                    <a:pt x="9979" y="575"/>
                    <a:pt x="9932" y="551"/>
                    <a:pt x="9915" y="509"/>
                  </a:cubicBezTo>
                  <a:cubicBezTo>
                    <a:pt x="9908" y="492"/>
                    <a:pt x="9906" y="458"/>
                    <a:pt x="9906" y="411"/>
                  </a:cubicBezTo>
                  <a:cubicBezTo>
                    <a:pt x="9906" y="16"/>
                    <a:pt x="9906" y="16"/>
                    <a:pt x="9906" y="16"/>
                  </a:cubicBezTo>
                  <a:cubicBezTo>
                    <a:pt x="9791" y="16"/>
                    <a:pt x="9791" y="16"/>
                    <a:pt x="9791" y="16"/>
                  </a:cubicBezTo>
                  <a:cubicBezTo>
                    <a:pt x="9791" y="433"/>
                    <a:pt x="9791" y="433"/>
                    <a:pt x="9791" y="433"/>
                  </a:cubicBezTo>
                  <a:cubicBezTo>
                    <a:pt x="9791" y="504"/>
                    <a:pt x="9796" y="533"/>
                    <a:pt x="9816" y="569"/>
                  </a:cubicBezTo>
                  <a:cubicBezTo>
                    <a:pt x="9847" y="625"/>
                    <a:pt x="9916" y="669"/>
                    <a:pt x="10040" y="669"/>
                  </a:cubicBezTo>
                  <a:cubicBezTo>
                    <a:pt x="10128" y="669"/>
                    <a:pt x="10188" y="648"/>
                    <a:pt x="10231" y="608"/>
                  </a:cubicBezTo>
                  <a:cubicBezTo>
                    <a:pt x="10274" y="568"/>
                    <a:pt x="10288" y="533"/>
                    <a:pt x="10288" y="430"/>
                  </a:cubicBezTo>
                  <a:cubicBezTo>
                    <a:pt x="10288" y="16"/>
                    <a:pt x="10288" y="16"/>
                    <a:pt x="10288" y="16"/>
                  </a:cubicBezTo>
                  <a:cubicBezTo>
                    <a:pt x="10172" y="16"/>
                    <a:pt x="10172" y="16"/>
                    <a:pt x="10172" y="16"/>
                  </a:cubicBezTo>
                  <a:lnTo>
                    <a:pt x="10172" y="425"/>
                  </a:lnTo>
                  <a:close/>
                  <a:moveTo>
                    <a:pt x="10431" y="111"/>
                  </a:moveTo>
                  <a:cubicBezTo>
                    <a:pt x="10614" y="111"/>
                    <a:pt x="10614" y="111"/>
                    <a:pt x="10614" y="111"/>
                  </a:cubicBezTo>
                  <a:cubicBezTo>
                    <a:pt x="10614" y="658"/>
                    <a:pt x="10614" y="658"/>
                    <a:pt x="10614" y="658"/>
                  </a:cubicBezTo>
                  <a:cubicBezTo>
                    <a:pt x="10728" y="658"/>
                    <a:pt x="10728" y="658"/>
                    <a:pt x="10728" y="658"/>
                  </a:cubicBezTo>
                  <a:cubicBezTo>
                    <a:pt x="10728" y="111"/>
                    <a:pt x="10728" y="111"/>
                    <a:pt x="10728" y="111"/>
                  </a:cubicBezTo>
                  <a:cubicBezTo>
                    <a:pt x="10913" y="111"/>
                    <a:pt x="10913" y="111"/>
                    <a:pt x="10913" y="111"/>
                  </a:cubicBezTo>
                  <a:cubicBezTo>
                    <a:pt x="10929" y="16"/>
                    <a:pt x="10929" y="16"/>
                    <a:pt x="10929" y="16"/>
                  </a:cubicBezTo>
                  <a:cubicBezTo>
                    <a:pt x="10431" y="16"/>
                    <a:pt x="10431" y="16"/>
                    <a:pt x="10431" y="16"/>
                  </a:cubicBezTo>
                  <a:lnTo>
                    <a:pt x="10431" y="111"/>
                  </a:lnTo>
                  <a:close/>
                  <a:moveTo>
                    <a:pt x="11448" y="527"/>
                  </a:moveTo>
                  <a:cubicBezTo>
                    <a:pt x="11485" y="578"/>
                    <a:pt x="11541" y="655"/>
                    <a:pt x="11543" y="658"/>
                  </a:cubicBezTo>
                  <a:cubicBezTo>
                    <a:pt x="11405" y="658"/>
                    <a:pt x="11405" y="658"/>
                    <a:pt x="11405" y="658"/>
                  </a:cubicBezTo>
                  <a:cubicBezTo>
                    <a:pt x="11387" y="626"/>
                    <a:pt x="11365" y="595"/>
                    <a:pt x="11344" y="559"/>
                  </a:cubicBezTo>
                  <a:cubicBezTo>
                    <a:pt x="11289" y="472"/>
                    <a:pt x="11256" y="433"/>
                    <a:pt x="11224" y="407"/>
                  </a:cubicBezTo>
                  <a:cubicBezTo>
                    <a:pt x="11206" y="393"/>
                    <a:pt x="11189" y="386"/>
                    <a:pt x="11168" y="383"/>
                  </a:cubicBezTo>
                  <a:cubicBezTo>
                    <a:pt x="11168" y="658"/>
                    <a:pt x="11168" y="658"/>
                    <a:pt x="11168" y="658"/>
                  </a:cubicBezTo>
                  <a:cubicBezTo>
                    <a:pt x="11054" y="658"/>
                    <a:pt x="11054" y="658"/>
                    <a:pt x="11054" y="658"/>
                  </a:cubicBezTo>
                  <a:cubicBezTo>
                    <a:pt x="11054" y="16"/>
                    <a:pt x="11054" y="16"/>
                    <a:pt x="11054" y="16"/>
                  </a:cubicBezTo>
                  <a:cubicBezTo>
                    <a:pt x="11246" y="16"/>
                    <a:pt x="11246" y="16"/>
                    <a:pt x="11246" y="16"/>
                  </a:cubicBezTo>
                  <a:cubicBezTo>
                    <a:pt x="11342" y="16"/>
                    <a:pt x="11391" y="28"/>
                    <a:pt x="11430" y="56"/>
                  </a:cubicBezTo>
                  <a:cubicBezTo>
                    <a:pt x="11475" y="89"/>
                    <a:pt x="11503" y="140"/>
                    <a:pt x="11503" y="199"/>
                  </a:cubicBezTo>
                  <a:cubicBezTo>
                    <a:pt x="11503" y="306"/>
                    <a:pt x="11433" y="374"/>
                    <a:pt x="11324" y="379"/>
                  </a:cubicBezTo>
                  <a:cubicBezTo>
                    <a:pt x="11335" y="386"/>
                    <a:pt x="11348" y="398"/>
                    <a:pt x="11357" y="409"/>
                  </a:cubicBezTo>
                  <a:cubicBezTo>
                    <a:pt x="11377" y="435"/>
                    <a:pt x="11414" y="482"/>
                    <a:pt x="11448" y="527"/>
                  </a:cubicBezTo>
                  <a:close/>
                  <a:moveTo>
                    <a:pt x="11384" y="203"/>
                  </a:moveTo>
                  <a:cubicBezTo>
                    <a:pt x="11384" y="118"/>
                    <a:pt x="11303" y="109"/>
                    <a:pt x="11238" y="109"/>
                  </a:cubicBezTo>
                  <a:cubicBezTo>
                    <a:pt x="11168" y="109"/>
                    <a:pt x="11168" y="109"/>
                    <a:pt x="11168" y="109"/>
                  </a:cubicBezTo>
                  <a:cubicBezTo>
                    <a:pt x="11168" y="303"/>
                    <a:pt x="11168" y="303"/>
                    <a:pt x="11168" y="303"/>
                  </a:cubicBezTo>
                  <a:cubicBezTo>
                    <a:pt x="11230" y="303"/>
                    <a:pt x="11230" y="303"/>
                    <a:pt x="11230" y="303"/>
                  </a:cubicBezTo>
                  <a:cubicBezTo>
                    <a:pt x="11304" y="303"/>
                    <a:pt x="11384" y="296"/>
                    <a:pt x="11384" y="203"/>
                  </a:cubicBezTo>
                  <a:close/>
                  <a:moveTo>
                    <a:pt x="11821" y="370"/>
                  </a:moveTo>
                  <a:cubicBezTo>
                    <a:pt x="12045" y="370"/>
                    <a:pt x="12045" y="370"/>
                    <a:pt x="12045" y="370"/>
                  </a:cubicBezTo>
                  <a:cubicBezTo>
                    <a:pt x="12045" y="277"/>
                    <a:pt x="12045" y="277"/>
                    <a:pt x="12045" y="277"/>
                  </a:cubicBezTo>
                  <a:cubicBezTo>
                    <a:pt x="11819" y="277"/>
                    <a:pt x="11819" y="277"/>
                    <a:pt x="11819" y="277"/>
                  </a:cubicBezTo>
                  <a:cubicBezTo>
                    <a:pt x="11819" y="111"/>
                    <a:pt x="11819" y="111"/>
                    <a:pt x="11819" y="111"/>
                  </a:cubicBezTo>
                  <a:cubicBezTo>
                    <a:pt x="12091" y="111"/>
                    <a:pt x="12091" y="111"/>
                    <a:pt x="12091" y="111"/>
                  </a:cubicBezTo>
                  <a:cubicBezTo>
                    <a:pt x="12106" y="16"/>
                    <a:pt x="12106" y="16"/>
                    <a:pt x="12106" y="16"/>
                  </a:cubicBezTo>
                  <a:cubicBezTo>
                    <a:pt x="11705" y="16"/>
                    <a:pt x="11705" y="16"/>
                    <a:pt x="11705" y="16"/>
                  </a:cubicBezTo>
                  <a:cubicBezTo>
                    <a:pt x="11705" y="658"/>
                    <a:pt x="11705" y="658"/>
                    <a:pt x="11705" y="658"/>
                  </a:cubicBezTo>
                  <a:cubicBezTo>
                    <a:pt x="12117" y="658"/>
                    <a:pt x="12117" y="658"/>
                    <a:pt x="12117" y="658"/>
                  </a:cubicBezTo>
                  <a:cubicBezTo>
                    <a:pt x="12117" y="560"/>
                    <a:pt x="12117" y="560"/>
                    <a:pt x="12117" y="560"/>
                  </a:cubicBezTo>
                  <a:cubicBezTo>
                    <a:pt x="11821" y="560"/>
                    <a:pt x="11821" y="560"/>
                    <a:pt x="11821" y="560"/>
                  </a:cubicBezTo>
                  <a:lnTo>
                    <a:pt x="11821" y="370"/>
                  </a:lnTo>
                  <a:close/>
                  <a:moveTo>
                    <a:pt x="12575" y="581"/>
                  </a:moveTo>
                  <a:cubicBezTo>
                    <a:pt x="12516" y="581"/>
                    <a:pt x="12470" y="560"/>
                    <a:pt x="12432" y="519"/>
                  </a:cubicBezTo>
                  <a:cubicBezTo>
                    <a:pt x="12394" y="476"/>
                    <a:pt x="12381" y="429"/>
                    <a:pt x="12381" y="339"/>
                  </a:cubicBezTo>
                  <a:cubicBezTo>
                    <a:pt x="12381" y="271"/>
                    <a:pt x="12392" y="223"/>
                    <a:pt x="12413" y="186"/>
                  </a:cubicBezTo>
                  <a:cubicBezTo>
                    <a:pt x="12445" y="130"/>
                    <a:pt x="12503" y="97"/>
                    <a:pt x="12570" y="97"/>
                  </a:cubicBezTo>
                  <a:cubicBezTo>
                    <a:pt x="12615" y="97"/>
                    <a:pt x="12654" y="109"/>
                    <a:pt x="12693" y="132"/>
                  </a:cubicBezTo>
                  <a:cubicBezTo>
                    <a:pt x="12749" y="56"/>
                    <a:pt x="12749" y="56"/>
                    <a:pt x="12749" y="56"/>
                  </a:cubicBezTo>
                  <a:cubicBezTo>
                    <a:pt x="12706" y="24"/>
                    <a:pt x="12636" y="5"/>
                    <a:pt x="12569" y="5"/>
                  </a:cubicBezTo>
                  <a:cubicBezTo>
                    <a:pt x="12375" y="5"/>
                    <a:pt x="12254" y="165"/>
                    <a:pt x="12254" y="346"/>
                  </a:cubicBezTo>
                  <a:cubicBezTo>
                    <a:pt x="12254" y="535"/>
                    <a:pt x="12373" y="668"/>
                    <a:pt x="12564" y="668"/>
                  </a:cubicBezTo>
                  <a:cubicBezTo>
                    <a:pt x="12643" y="668"/>
                    <a:pt x="12713" y="649"/>
                    <a:pt x="12762" y="611"/>
                  </a:cubicBezTo>
                  <a:cubicBezTo>
                    <a:pt x="12707" y="540"/>
                    <a:pt x="12707" y="540"/>
                    <a:pt x="12707" y="540"/>
                  </a:cubicBezTo>
                  <a:cubicBezTo>
                    <a:pt x="12666" y="565"/>
                    <a:pt x="12625" y="581"/>
                    <a:pt x="12575" y="581"/>
                  </a:cubicBezTo>
                  <a:close/>
                  <a:moveTo>
                    <a:pt x="13300" y="272"/>
                  </a:moveTo>
                  <a:cubicBezTo>
                    <a:pt x="13045" y="272"/>
                    <a:pt x="13045" y="272"/>
                    <a:pt x="13045" y="272"/>
                  </a:cubicBezTo>
                  <a:cubicBezTo>
                    <a:pt x="13045" y="16"/>
                    <a:pt x="13045" y="16"/>
                    <a:pt x="13045" y="16"/>
                  </a:cubicBezTo>
                  <a:cubicBezTo>
                    <a:pt x="12930" y="16"/>
                    <a:pt x="12930" y="16"/>
                    <a:pt x="12930" y="16"/>
                  </a:cubicBezTo>
                  <a:cubicBezTo>
                    <a:pt x="12930" y="658"/>
                    <a:pt x="12930" y="658"/>
                    <a:pt x="12930" y="658"/>
                  </a:cubicBezTo>
                  <a:cubicBezTo>
                    <a:pt x="13045" y="658"/>
                    <a:pt x="13045" y="658"/>
                    <a:pt x="13045" y="658"/>
                  </a:cubicBezTo>
                  <a:cubicBezTo>
                    <a:pt x="13045" y="366"/>
                    <a:pt x="13045" y="366"/>
                    <a:pt x="13045" y="366"/>
                  </a:cubicBezTo>
                  <a:cubicBezTo>
                    <a:pt x="13300" y="366"/>
                    <a:pt x="13300" y="366"/>
                    <a:pt x="13300" y="366"/>
                  </a:cubicBezTo>
                  <a:cubicBezTo>
                    <a:pt x="13300" y="658"/>
                    <a:pt x="13300" y="658"/>
                    <a:pt x="13300" y="658"/>
                  </a:cubicBezTo>
                  <a:cubicBezTo>
                    <a:pt x="13415" y="658"/>
                    <a:pt x="13415" y="658"/>
                    <a:pt x="13415" y="658"/>
                  </a:cubicBezTo>
                  <a:cubicBezTo>
                    <a:pt x="13415" y="16"/>
                    <a:pt x="13415" y="16"/>
                    <a:pt x="13415" y="16"/>
                  </a:cubicBezTo>
                  <a:cubicBezTo>
                    <a:pt x="13300" y="16"/>
                    <a:pt x="13300" y="16"/>
                    <a:pt x="13300" y="16"/>
                  </a:cubicBezTo>
                  <a:lnTo>
                    <a:pt x="13300" y="272"/>
                  </a:lnTo>
                  <a:close/>
                  <a:moveTo>
                    <a:pt x="13564" y="16"/>
                  </a:moveTo>
                  <a:cubicBezTo>
                    <a:pt x="13564" y="111"/>
                    <a:pt x="13564" y="111"/>
                    <a:pt x="13564" y="111"/>
                  </a:cubicBezTo>
                  <a:cubicBezTo>
                    <a:pt x="13747" y="111"/>
                    <a:pt x="13747" y="111"/>
                    <a:pt x="13747" y="111"/>
                  </a:cubicBezTo>
                  <a:cubicBezTo>
                    <a:pt x="13747" y="658"/>
                    <a:pt x="13747" y="658"/>
                    <a:pt x="13747" y="658"/>
                  </a:cubicBezTo>
                  <a:cubicBezTo>
                    <a:pt x="13861" y="658"/>
                    <a:pt x="13861" y="658"/>
                    <a:pt x="13861" y="658"/>
                  </a:cubicBezTo>
                  <a:cubicBezTo>
                    <a:pt x="13861" y="111"/>
                    <a:pt x="13861" y="111"/>
                    <a:pt x="13861" y="111"/>
                  </a:cubicBezTo>
                  <a:cubicBezTo>
                    <a:pt x="14046" y="111"/>
                    <a:pt x="14046" y="111"/>
                    <a:pt x="14046" y="111"/>
                  </a:cubicBezTo>
                  <a:cubicBezTo>
                    <a:pt x="14062" y="16"/>
                    <a:pt x="14062" y="16"/>
                    <a:pt x="14062" y="16"/>
                  </a:cubicBezTo>
                  <a:lnTo>
                    <a:pt x="13564" y="16"/>
                  </a:lnTo>
                  <a:close/>
                </a:path>
              </a:pathLst>
            </a:custGeom>
            <a:solidFill>
              <a:srgbClr val="1D17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1477389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nl-NL" dirty="0"/>
              <a:t>Titel dia</a:t>
            </a:r>
          </a:p>
        </p:txBody>
      </p:sp>
      <p:sp>
        <p:nvSpPr>
          <p:cNvPr id="6" name="Tijdelijke aanduiding voor inhoud 2"/>
          <p:cNvSpPr>
            <a:spLocks noGrp="1"/>
          </p:cNvSpPr>
          <p:nvPr>
            <p:ph idx="1"/>
          </p:nvPr>
        </p:nvSpPr>
        <p:spPr>
          <a:xfrm>
            <a:off x="609681" y="1600205"/>
            <a:ext cx="10974230" cy="4525963"/>
          </a:xfrm>
        </p:spPr>
        <p:txBody>
          <a:bodyPr/>
          <a:lstStyle>
            <a:lvl1pPr marL="0" indent="0">
              <a:buNone/>
              <a:defRPr/>
            </a:lvl1pPr>
          </a:lstStyle>
          <a:p>
            <a:pPr lvl="0"/>
            <a:r>
              <a:rPr lang="nl-NL" smtClean="0"/>
              <a:t>Tekststijl van het model bewerken</a:t>
            </a:r>
          </a:p>
        </p:txBody>
      </p:sp>
    </p:spTree>
    <p:extLst>
      <p:ext uri="{BB962C8B-B14F-4D97-AF65-F5344CB8AC3E}">
        <p14:creationId xmlns:p14="http://schemas.microsoft.com/office/powerpoint/2010/main" val="3795484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09680" y="273050"/>
            <a:ext cx="4011607" cy="1162050"/>
          </a:xfrm>
        </p:spPr>
        <p:txBody>
          <a:bodyPr anchor="b"/>
          <a:lstStyle>
            <a:lvl1pPr algn="l">
              <a:defRPr sz="1949" b="1"/>
            </a:lvl1pPr>
          </a:lstStyle>
          <a:p>
            <a:r>
              <a:rPr lang="nl-NL" dirty="0"/>
              <a:t>Titel dia</a:t>
            </a:r>
          </a:p>
        </p:txBody>
      </p:sp>
      <p:sp>
        <p:nvSpPr>
          <p:cNvPr id="3" name="Tijdelijke aanduiding voor inhoud 2"/>
          <p:cNvSpPr>
            <a:spLocks noGrp="1"/>
          </p:cNvSpPr>
          <p:nvPr>
            <p:ph idx="1"/>
          </p:nvPr>
        </p:nvSpPr>
        <p:spPr>
          <a:xfrm>
            <a:off x="4767355" y="273055"/>
            <a:ext cx="6816554" cy="5853113"/>
          </a:xfrm>
        </p:spPr>
        <p:txBody>
          <a:bodyPr/>
          <a:lstStyle>
            <a:lvl1pPr>
              <a:defRPr sz="3118"/>
            </a:lvl1pPr>
            <a:lvl2pPr>
              <a:defRPr sz="2728"/>
            </a:lvl2pPr>
            <a:lvl3pPr>
              <a:defRPr sz="2338"/>
            </a:lvl3pPr>
            <a:lvl4pPr>
              <a:defRPr sz="1949"/>
            </a:lvl4pPr>
            <a:lvl5pPr>
              <a:defRPr sz="1949"/>
            </a:lvl5pPr>
            <a:lvl6pPr>
              <a:defRPr sz="1949"/>
            </a:lvl6pPr>
            <a:lvl7pPr>
              <a:defRPr sz="1949"/>
            </a:lvl7pPr>
            <a:lvl8pPr>
              <a:defRPr sz="1949"/>
            </a:lvl8pPr>
            <a:lvl9pPr>
              <a:defRPr sz="1949"/>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609680" y="1435103"/>
            <a:ext cx="4011607" cy="4691063"/>
          </a:xfrm>
        </p:spPr>
        <p:txBody>
          <a:bodyPr/>
          <a:lstStyle>
            <a:lvl1pPr marL="0" indent="0">
              <a:buNone/>
              <a:defRPr sz="1364"/>
            </a:lvl1pPr>
            <a:lvl2pPr marL="445446" indent="0">
              <a:buNone/>
              <a:defRPr sz="1169"/>
            </a:lvl2pPr>
            <a:lvl3pPr marL="890892" indent="0">
              <a:buNone/>
              <a:defRPr sz="974"/>
            </a:lvl3pPr>
            <a:lvl4pPr marL="1336339" indent="0">
              <a:buNone/>
              <a:defRPr sz="877"/>
            </a:lvl4pPr>
            <a:lvl5pPr marL="1781785" indent="0">
              <a:buNone/>
              <a:defRPr sz="877"/>
            </a:lvl5pPr>
            <a:lvl6pPr marL="2227231" indent="0">
              <a:buNone/>
              <a:defRPr sz="877"/>
            </a:lvl6pPr>
            <a:lvl7pPr marL="2672677" indent="0">
              <a:buNone/>
              <a:defRPr sz="877"/>
            </a:lvl7pPr>
            <a:lvl8pPr marL="3118123" indent="0">
              <a:buNone/>
              <a:defRPr sz="877"/>
            </a:lvl8pPr>
            <a:lvl9pPr marL="3563570" indent="0">
              <a:buNone/>
              <a:defRPr sz="877"/>
            </a:lvl9pPr>
          </a:lstStyle>
          <a:p>
            <a:pPr lvl="0"/>
            <a:r>
              <a:rPr lang="nl-NL" smtClean="0"/>
              <a:t>Tekststijl van het model bewerken</a:t>
            </a:r>
          </a:p>
        </p:txBody>
      </p:sp>
    </p:spTree>
    <p:extLst>
      <p:ext uri="{BB962C8B-B14F-4D97-AF65-F5344CB8AC3E}">
        <p14:creationId xmlns:p14="http://schemas.microsoft.com/office/powerpoint/2010/main" val="23224617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390028" y="4800600"/>
            <a:ext cx="7316153" cy="566738"/>
          </a:xfrm>
        </p:spPr>
        <p:txBody>
          <a:bodyPr anchor="b"/>
          <a:lstStyle>
            <a:lvl1pPr algn="l">
              <a:defRPr sz="1949" b="1"/>
            </a:lvl1pPr>
          </a:lstStyle>
          <a:p>
            <a:r>
              <a:rPr lang="nl-NL" dirty="0"/>
              <a:t>Titel dia</a:t>
            </a:r>
          </a:p>
        </p:txBody>
      </p:sp>
      <p:sp>
        <p:nvSpPr>
          <p:cNvPr id="3" name="Tijdelijke aanduiding voor afbeelding 2"/>
          <p:cNvSpPr>
            <a:spLocks noGrp="1"/>
          </p:cNvSpPr>
          <p:nvPr>
            <p:ph type="pic" idx="1"/>
          </p:nvPr>
        </p:nvSpPr>
        <p:spPr>
          <a:xfrm>
            <a:off x="2390028" y="612775"/>
            <a:ext cx="7316153" cy="4114800"/>
          </a:xfrm>
        </p:spPr>
        <p:txBody>
          <a:bodyPr rtlCol="0">
            <a:normAutofit/>
          </a:bodyPr>
          <a:lstStyle>
            <a:lvl1pPr marL="0" indent="0">
              <a:buNone/>
              <a:defRPr sz="3118"/>
            </a:lvl1pPr>
            <a:lvl2pPr marL="445446" indent="0">
              <a:buNone/>
              <a:defRPr sz="2728"/>
            </a:lvl2pPr>
            <a:lvl3pPr marL="890892" indent="0">
              <a:buNone/>
              <a:defRPr sz="2338"/>
            </a:lvl3pPr>
            <a:lvl4pPr marL="1336339" indent="0">
              <a:buNone/>
              <a:defRPr sz="1949"/>
            </a:lvl4pPr>
            <a:lvl5pPr marL="1781785" indent="0">
              <a:buNone/>
              <a:defRPr sz="1949"/>
            </a:lvl5pPr>
            <a:lvl6pPr marL="2227231" indent="0">
              <a:buNone/>
              <a:defRPr sz="1949"/>
            </a:lvl6pPr>
            <a:lvl7pPr marL="2672677" indent="0">
              <a:buNone/>
              <a:defRPr sz="1949"/>
            </a:lvl7pPr>
            <a:lvl8pPr marL="3118123" indent="0">
              <a:buNone/>
              <a:defRPr sz="1949"/>
            </a:lvl8pPr>
            <a:lvl9pPr marL="3563570" indent="0">
              <a:buNone/>
              <a:defRPr sz="1949"/>
            </a:lvl9pPr>
          </a:lstStyle>
          <a:p>
            <a:pPr lvl="0"/>
            <a:r>
              <a:rPr lang="nl-NL" noProof="0" smtClean="0"/>
              <a:t>Klik op het pictogram als u een afbeelding wilt toevoegen</a:t>
            </a:r>
            <a:endParaRPr lang="nl-NL" noProof="0"/>
          </a:p>
        </p:txBody>
      </p:sp>
      <p:sp>
        <p:nvSpPr>
          <p:cNvPr id="4" name="Tijdelijke aanduiding voor tekst 3"/>
          <p:cNvSpPr>
            <a:spLocks noGrp="1"/>
          </p:cNvSpPr>
          <p:nvPr>
            <p:ph type="body" sz="half" idx="2"/>
          </p:nvPr>
        </p:nvSpPr>
        <p:spPr>
          <a:xfrm>
            <a:off x="2390028" y="5367338"/>
            <a:ext cx="7316153" cy="804862"/>
          </a:xfrm>
        </p:spPr>
        <p:txBody>
          <a:bodyPr/>
          <a:lstStyle>
            <a:lvl1pPr marL="0" indent="0">
              <a:buNone/>
              <a:defRPr sz="1364"/>
            </a:lvl1pPr>
            <a:lvl2pPr marL="445446" indent="0">
              <a:buNone/>
              <a:defRPr sz="1169"/>
            </a:lvl2pPr>
            <a:lvl3pPr marL="890892" indent="0">
              <a:buNone/>
              <a:defRPr sz="974"/>
            </a:lvl3pPr>
            <a:lvl4pPr marL="1336339" indent="0">
              <a:buNone/>
              <a:defRPr sz="877"/>
            </a:lvl4pPr>
            <a:lvl5pPr marL="1781785" indent="0">
              <a:buNone/>
              <a:defRPr sz="877"/>
            </a:lvl5pPr>
            <a:lvl6pPr marL="2227231" indent="0">
              <a:buNone/>
              <a:defRPr sz="877"/>
            </a:lvl6pPr>
            <a:lvl7pPr marL="2672677" indent="0">
              <a:buNone/>
              <a:defRPr sz="877"/>
            </a:lvl7pPr>
            <a:lvl8pPr marL="3118123" indent="0">
              <a:buNone/>
              <a:defRPr sz="877"/>
            </a:lvl8pPr>
            <a:lvl9pPr marL="3563570" indent="0">
              <a:buNone/>
              <a:defRPr sz="877"/>
            </a:lvl9pPr>
          </a:lstStyle>
          <a:p>
            <a:pPr lvl="0"/>
            <a:r>
              <a:rPr lang="nl-NL" smtClean="0"/>
              <a:t>Tekststijl van het model bewerken</a:t>
            </a:r>
          </a:p>
        </p:txBody>
      </p:sp>
    </p:spTree>
    <p:extLst>
      <p:ext uri="{BB962C8B-B14F-4D97-AF65-F5344CB8AC3E}">
        <p14:creationId xmlns:p14="http://schemas.microsoft.com/office/powerpoint/2010/main" val="540593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eldia">
    <p:spTree>
      <p:nvGrpSpPr>
        <p:cNvPr id="1" name=""/>
        <p:cNvGrpSpPr/>
        <p:nvPr/>
      </p:nvGrpSpPr>
      <p:grpSpPr>
        <a:xfrm>
          <a:off x="0" y="0"/>
          <a:ext cx="0" cy="0"/>
          <a:chOff x="0" y="0"/>
          <a:chExt cx="0" cy="0"/>
        </a:xfrm>
      </p:grpSpPr>
      <p:pic>
        <p:nvPicPr>
          <p:cNvPr id="4" name="background VRU vervolg 14.jpg" descr="/Volumes/NASDATA/Server/_Projecten/VRU 173 - Veiligheidsregio Utrecht/VRU173-3003 - 4001 VRU huisstijldoorvertaling/opmaak/Powerpoint/achtergrond beelden/background VRU vervolg 14.jpg"/>
          <p:cNvPicPr>
            <a:picLocks noChangeAspect="1"/>
          </p:cNvPicPr>
          <p:nvPr userDrawn="1"/>
        </p:nvPicPr>
        <p:blipFill>
          <a:blip r:embed="rId2" r:link="rId3">
            <a:extLst>
              <a:ext uri="{28A0092B-C50C-407E-A947-70E740481C1C}">
                <a14:useLocalDpi xmlns:a14="http://schemas.microsoft.com/office/drawing/2010/main" val="0"/>
              </a:ext>
            </a:extLst>
          </a:blip>
          <a:srcRect/>
          <a:stretch>
            <a:fillRect/>
          </a:stretch>
        </p:blipFill>
        <p:spPr bwMode="gray">
          <a:xfrm>
            <a:off x="-33869" y="-22225"/>
            <a:ext cx="12229577"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hoek 4">
            <a:extLst>
              <a:ext uri="{FF2B5EF4-FFF2-40B4-BE49-F238E27FC236}">
                <a16:creationId xmlns:a16="http://schemas.microsoft.com/office/drawing/2014/main" id="{72E97435-D46E-45C3-A038-FCDB5D9CD3CA}"/>
              </a:ext>
            </a:extLst>
          </p:cNvPr>
          <p:cNvSpPr>
            <a:spLocks/>
          </p:cNvSpPr>
          <p:nvPr userDrawn="1"/>
        </p:nvSpPr>
        <p:spPr bwMode="gray">
          <a:xfrm>
            <a:off x="4544614" y="-27384"/>
            <a:ext cx="7648974" cy="13731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sp>
        <p:nvSpPr>
          <p:cNvPr id="3" name="Subtitel 2"/>
          <p:cNvSpPr>
            <a:spLocks noGrp="1"/>
          </p:cNvSpPr>
          <p:nvPr>
            <p:ph type="subTitle" idx="1" hasCustomPrompt="1"/>
          </p:nvPr>
        </p:nvSpPr>
        <p:spPr bwMode="gray">
          <a:xfrm>
            <a:off x="609683" y="2100945"/>
            <a:ext cx="9615371" cy="676982"/>
          </a:xfrm>
        </p:spPr>
        <p:txBody>
          <a:bodyPr>
            <a:normAutofit/>
          </a:bodyPr>
          <a:lstStyle>
            <a:lvl1pPr marL="0" indent="0" algn="l">
              <a:buNone/>
              <a:defRPr sz="2728">
                <a:solidFill>
                  <a:srgbClr val="FF9200"/>
                </a:solidFill>
              </a:defRPr>
            </a:lvl1pPr>
            <a:lvl2pPr marL="445446" indent="0" algn="ctr">
              <a:buNone/>
              <a:defRPr>
                <a:solidFill>
                  <a:schemeClr val="tx1">
                    <a:tint val="75000"/>
                  </a:schemeClr>
                </a:solidFill>
              </a:defRPr>
            </a:lvl2pPr>
            <a:lvl3pPr marL="890892" indent="0" algn="ctr">
              <a:buNone/>
              <a:defRPr>
                <a:solidFill>
                  <a:schemeClr val="tx1">
                    <a:tint val="75000"/>
                  </a:schemeClr>
                </a:solidFill>
              </a:defRPr>
            </a:lvl3pPr>
            <a:lvl4pPr marL="1336339" indent="0" algn="ctr">
              <a:buNone/>
              <a:defRPr>
                <a:solidFill>
                  <a:schemeClr val="tx1">
                    <a:tint val="75000"/>
                  </a:schemeClr>
                </a:solidFill>
              </a:defRPr>
            </a:lvl4pPr>
            <a:lvl5pPr marL="1781785" indent="0" algn="ctr">
              <a:buNone/>
              <a:defRPr>
                <a:solidFill>
                  <a:schemeClr val="tx1">
                    <a:tint val="75000"/>
                  </a:schemeClr>
                </a:solidFill>
              </a:defRPr>
            </a:lvl5pPr>
            <a:lvl6pPr marL="2227231" indent="0" algn="ctr">
              <a:buNone/>
              <a:defRPr>
                <a:solidFill>
                  <a:schemeClr val="tx1">
                    <a:tint val="75000"/>
                  </a:schemeClr>
                </a:solidFill>
              </a:defRPr>
            </a:lvl6pPr>
            <a:lvl7pPr marL="2672677" indent="0" algn="ctr">
              <a:buNone/>
              <a:defRPr>
                <a:solidFill>
                  <a:schemeClr val="tx1">
                    <a:tint val="75000"/>
                  </a:schemeClr>
                </a:solidFill>
              </a:defRPr>
            </a:lvl7pPr>
            <a:lvl8pPr marL="3118123" indent="0" algn="ctr">
              <a:buNone/>
              <a:defRPr>
                <a:solidFill>
                  <a:schemeClr val="tx1">
                    <a:tint val="75000"/>
                  </a:schemeClr>
                </a:solidFill>
              </a:defRPr>
            </a:lvl8pPr>
            <a:lvl9pPr marL="3563570" indent="0" algn="ctr">
              <a:buNone/>
              <a:defRPr>
                <a:solidFill>
                  <a:schemeClr val="tx1">
                    <a:tint val="75000"/>
                  </a:schemeClr>
                </a:solidFill>
              </a:defRPr>
            </a:lvl9pPr>
          </a:lstStyle>
          <a:p>
            <a:r>
              <a:rPr lang="nl-NL" dirty="0"/>
              <a:t>Subtitel presentatie</a:t>
            </a:r>
          </a:p>
        </p:txBody>
      </p:sp>
      <p:sp>
        <p:nvSpPr>
          <p:cNvPr id="2" name="Titel 1"/>
          <p:cNvSpPr>
            <a:spLocks noGrp="1"/>
          </p:cNvSpPr>
          <p:nvPr>
            <p:ph type="ctrTitle" hasCustomPrompt="1"/>
          </p:nvPr>
        </p:nvSpPr>
        <p:spPr bwMode="gray">
          <a:xfrm>
            <a:off x="609679" y="1369119"/>
            <a:ext cx="10364550" cy="674640"/>
          </a:xfrm>
        </p:spPr>
        <p:txBody>
          <a:bodyPr/>
          <a:lstStyle>
            <a:lvl1pPr>
              <a:defRPr cap="all"/>
            </a:lvl1pPr>
          </a:lstStyle>
          <a:p>
            <a:r>
              <a:rPr lang="nl-NL" dirty="0"/>
              <a:t>TITEL PRESENTATIE</a:t>
            </a:r>
          </a:p>
        </p:txBody>
      </p:sp>
      <p:grpSp>
        <p:nvGrpSpPr>
          <p:cNvPr id="19" name="Group 4">
            <a:extLst>
              <a:ext uri="{FF2B5EF4-FFF2-40B4-BE49-F238E27FC236}">
                <a16:creationId xmlns:a16="http://schemas.microsoft.com/office/drawing/2014/main" id="{AEFA85BF-C7F3-4BF5-94FB-F5598A9F60DE}"/>
              </a:ext>
            </a:extLst>
          </p:cNvPr>
          <p:cNvGrpSpPr>
            <a:grpSpLocks noChangeAspect="1"/>
          </p:cNvGrpSpPr>
          <p:nvPr userDrawn="1"/>
        </p:nvGrpSpPr>
        <p:grpSpPr bwMode="gray">
          <a:xfrm>
            <a:off x="6571440" y="404664"/>
            <a:ext cx="5082120" cy="824628"/>
            <a:chOff x="1808" y="1808"/>
            <a:chExt cx="4388" cy="712"/>
          </a:xfrm>
        </p:grpSpPr>
        <p:sp>
          <p:nvSpPr>
            <p:cNvPr id="20" name="Freeform 5">
              <a:extLst>
                <a:ext uri="{FF2B5EF4-FFF2-40B4-BE49-F238E27FC236}">
                  <a16:creationId xmlns:a16="http://schemas.microsoft.com/office/drawing/2014/main" id="{83294E5D-44F8-44EE-839F-D7672B444107}"/>
                </a:ext>
              </a:extLst>
            </p:cNvPr>
            <p:cNvSpPr>
              <a:spLocks noEditPoints="1"/>
            </p:cNvSpPr>
            <p:nvPr userDrawn="1"/>
          </p:nvSpPr>
          <p:spPr bwMode="gray">
            <a:xfrm>
              <a:off x="5153" y="1902"/>
              <a:ext cx="715" cy="411"/>
            </a:xfrm>
            <a:custGeom>
              <a:avLst/>
              <a:gdLst>
                <a:gd name="T0" fmla="*/ 2842 w 3573"/>
                <a:gd name="T1" fmla="*/ 772 h 2056"/>
                <a:gd name="T2" fmla="*/ 1994 w 3573"/>
                <a:gd name="T3" fmla="*/ 1416 h 2056"/>
                <a:gd name="T4" fmla="*/ 1941 w 3573"/>
                <a:gd name="T5" fmla="*/ 1290 h 2056"/>
                <a:gd name="T6" fmla="*/ 2617 w 3573"/>
                <a:gd name="T7" fmla="*/ 786 h 2056"/>
                <a:gd name="T8" fmla="*/ 1768 w 3573"/>
                <a:gd name="T9" fmla="*/ 462 h 2056"/>
                <a:gd name="T10" fmla="*/ 1103 w 3573"/>
                <a:gd name="T11" fmla="*/ 764 h 2056"/>
                <a:gd name="T12" fmla="*/ 920 w 3573"/>
                <a:gd name="T13" fmla="*/ 718 h 2056"/>
                <a:gd name="T14" fmla="*/ 1751 w 3573"/>
                <a:gd name="T15" fmla="*/ 356 h 2056"/>
                <a:gd name="T16" fmla="*/ 2842 w 3573"/>
                <a:gd name="T17" fmla="*/ 772 h 2056"/>
                <a:gd name="T18" fmla="*/ 3160 w 3573"/>
                <a:gd name="T19" fmla="*/ 1026 h 2056"/>
                <a:gd name="T20" fmla="*/ 1928 w 3573"/>
                <a:gd name="T21" fmla="*/ 1663 h 2056"/>
                <a:gd name="T22" fmla="*/ 445 w 3573"/>
                <a:gd name="T23" fmla="*/ 1097 h 2056"/>
                <a:gd name="T24" fmla="*/ 1724 w 3573"/>
                <a:gd name="T25" fmla="*/ 203 h 2056"/>
                <a:gd name="T26" fmla="*/ 2969 w 3573"/>
                <a:gd name="T27" fmla="*/ 424 h 2056"/>
                <a:gd name="T28" fmla="*/ 3232 w 3573"/>
                <a:gd name="T29" fmla="*/ 312 h 2056"/>
                <a:gd name="T30" fmla="*/ 1706 w 3573"/>
                <a:gd name="T31" fmla="*/ 73 h 2056"/>
                <a:gd name="T32" fmla="*/ 72 w 3573"/>
                <a:gd name="T33" fmla="*/ 1216 h 2056"/>
                <a:gd name="T34" fmla="*/ 1967 w 3573"/>
                <a:gd name="T35" fmla="*/ 1940 h 2056"/>
                <a:gd name="T36" fmla="*/ 3573 w 3573"/>
                <a:gd name="T37" fmla="*/ 1056 h 2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73" h="2056">
                  <a:moveTo>
                    <a:pt x="2842" y="772"/>
                  </a:moveTo>
                  <a:cubicBezTo>
                    <a:pt x="2880" y="1051"/>
                    <a:pt x="2507" y="1330"/>
                    <a:pt x="1994" y="1416"/>
                  </a:cubicBezTo>
                  <a:cubicBezTo>
                    <a:pt x="1941" y="1290"/>
                    <a:pt x="1941" y="1290"/>
                    <a:pt x="1941" y="1290"/>
                  </a:cubicBezTo>
                  <a:cubicBezTo>
                    <a:pt x="2349" y="1226"/>
                    <a:pt x="2647" y="1007"/>
                    <a:pt x="2617" y="786"/>
                  </a:cubicBezTo>
                  <a:cubicBezTo>
                    <a:pt x="2585" y="555"/>
                    <a:pt x="2205" y="410"/>
                    <a:pt x="1768" y="462"/>
                  </a:cubicBezTo>
                  <a:cubicBezTo>
                    <a:pt x="1468" y="498"/>
                    <a:pt x="1218" y="617"/>
                    <a:pt x="1103" y="764"/>
                  </a:cubicBezTo>
                  <a:cubicBezTo>
                    <a:pt x="920" y="718"/>
                    <a:pt x="920" y="718"/>
                    <a:pt x="920" y="718"/>
                  </a:cubicBezTo>
                  <a:cubicBezTo>
                    <a:pt x="1076" y="541"/>
                    <a:pt x="1385" y="399"/>
                    <a:pt x="1751" y="356"/>
                  </a:cubicBezTo>
                  <a:cubicBezTo>
                    <a:pt x="2313" y="289"/>
                    <a:pt x="2801" y="475"/>
                    <a:pt x="2842" y="772"/>
                  </a:cubicBezTo>
                  <a:moveTo>
                    <a:pt x="3160" y="1026"/>
                  </a:moveTo>
                  <a:cubicBezTo>
                    <a:pt x="3008" y="1330"/>
                    <a:pt x="2526" y="1592"/>
                    <a:pt x="1928" y="1663"/>
                  </a:cubicBezTo>
                  <a:cubicBezTo>
                    <a:pt x="1167" y="1754"/>
                    <a:pt x="501" y="1501"/>
                    <a:pt x="445" y="1097"/>
                  </a:cubicBezTo>
                  <a:cubicBezTo>
                    <a:pt x="389" y="694"/>
                    <a:pt x="963" y="293"/>
                    <a:pt x="1724" y="203"/>
                  </a:cubicBezTo>
                  <a:cubicBezTo>
                    <a:pt x="2235" y="142"/>
                    <a:pt x="2700" y="235"/>
                    <a:pt x="2969" y="424"/>
                  </a:cubicBezTo>
                  <a:cubicBezTo>
                    <a:pt x="3232" y="312"/>
                    <a:pt x="3232" y="312"/>
                    <a:pt x="3232" y="312"/>
                  </a:cubicBezTo>
                  <a:cubicBezTo>
                    <a:pt x="2880" y="100"/>
                    <a:pt x="2318" y="0"/>
                    <a:pt x="1706" y="73"/>
                  </a:cubicBezTo>
                  <a:cubicBezTo>
                    <a:pt x="733" y="189"/>
                    <a:pt x="0" y="700"/>
                    <a:pt x="72" y="1216"/>
                  </a:cubicBezTo>
                  <a:cubicBezTo>
                    <a:pt x="143" y="1732"/>
                    <a:pt x="993" y="2056"/>
                    <a:pt x="1967" y="1940"/>
                  </a:cubicBezTo>
                  <a:cubicBezTo>
                    <a:pt x="2776" y="1843"/>
                    <a:pt x="3418" y="1473"/>
                    <a:pt x="3573" y="1056"/>
                  </a:cubicBezTo>
                </a:path>
              </a:pathLst>
            </a:custGeom>
            <a:solidFill>
              <a:srgbClr val="FFD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1" name="Freeform 6">
              <a:extLst>
                <a:ext uri="{FF2B5EF4-FFF2-40B4-BE49-F238E27FC236}">
                  <a16:creationId xmlns:a16="http://schemas.microsoft.com/office/drawing/2014/main" id="{55F08365-F644-443D-8515-702A86AEC6BC}"/>
                </a:ext>
              </a:extLst>
            </p:cNvPr>
            <p:cNvSpPr>
              <a:spLocks noEditPoints="1"/>
            </p:cNvSpPr>
            <p:nvPr userDrawn="1"/>
          </p:nvSpPr>
          <p:spPr bwMode="gray">
            <a:xfrm>
              <a:off x="5179" y="1924"/>
              <a:ext cx="725" cy="311"/>
            </a:xfrm>
            <a:custGeom>
              <a:avLst/>
              <a:gdLst>
                <a:gd name="T0" fmla="*/ 643 w 3624"/>
                <a:gd name="T1" fmla="*/ 0 h 1555"/>
                <a:gd name="T2" fmla="*/ 611 w 3624"/>
                <a:gd name="T3" fmla="*/ 135 h 1555"/>
                <a:gd name="T4" fmla="*/ 228 w 3624"/>
                <a:gd name="T5" fmla="*/ 454 h 1555"/>
                <a:gd name="T6" fmla="*/ 257 w 3624"/>
                <a:gd name="T7" fmla="*/ 321 h 1555"/>
                <a:gd name="T8" fmla="*/ 643 w 3624"/>
                <a:gd name="T9" fmla="*/ 0 h 1555"/>
                <a:gd name="T10" fmla="*/ 579 w 3624"/>
                <a:gd name="T11" fmla="*/ 271 h 1555"/>
                <a:gd name="T12" fmla="*/ 199 w 3624"/>
                <a:gd name="T13" fmla="*/ 588 h 1555"/>
                <a:gd name="T14" fmla="*/ 170 w 3624"/>
                <a:gd name="T15" fmla="*/ 721 h 1555"/>
                <a:gd name="T16" fmla="*/ 548 w 3624"/>
                <a:gd name="T17" fmla="*/ 405 h 1555"/>
                <a:gd name="T18" fmla="*/ 579 w 3624"/>
                <a:gd name="T19" fmla="*/ 271 h 1555"/>
                <a:gd name="T20" fmla="*/ 3314 w 3624"/>
                <a:gd name="T21" fmla="*/ 453 h 1555"/>
                <a:gd name="T22" fmla="*/ 2925 w 3624"/>
                <a:gd name="T23" fmla="*/ 1010 h 1555"/>
                <a:gd name="T24" fmla="*/ 2462 w 3624"/>
                <a:gd name="T25" fmla="*/ 1296 h 1555"/>
                <a:gd name="T26" fmla="*/ 2327 w 3624"/>
                <a:gd name="T27" fmla="*/ 1259 h 1555"/>
                <a:gd name="T28" fmla="*/ 2325 w 3624"/>
                <a:gd name="T29" fmla="*/ 1247 h 1555"/>
                <a:gd name="T30" fmla="*/ 2431 w 3624"/>
                <a:gd name="T31" fmla="*/ 1050 h 1555"/>
                <a:gd name="T32" fmla="*/ 2802 w 3624"/>
                <a:gd name="T33" fmla="*/ 518 h 1555"/>
                <a:gd name="T34" fmla="*/ 2850 w 3624"/>
                <a:gd name="T35" fmla="*/ 449 h 1555"/>
                <a:gd name="T36" fmla="*/ 2543 w 3624"/>
                <a:gd name="T37" fmla="*/ 443 h 1555"/>
                <a:gd name="T38" fmla="*/ 2046 w 3624"/>
                <a:gd name="T39" fmla="*/ 1158 h 1555"/>
                <a:gd name="T40" fmla="*/ 1986 w 3624"/>
                <a:gd name="T41" fmla="*/ 1403 h 1555"/>
                <a:gd name="T42" fmla="*/ 2199 w 3624"/>
                <a:gd name="T43" fmla="*/ 1536 h 1555"/>
                <a:gd name="T44" fmla="*/ 2345 w 3624"/>
                <a:gd name="T45" fmla="*/ 1552 h 1555"/>
                <a:gd name="T46" fmla="*/ 2509 w 3624"/>
                <a:gd name="T47" fmla="*/ 1540 h 1555"/>
                <a:gd name="T48" fmla="*/ 3093 w 3624"/>
                <a:gd name="T49" fmla="*/ 1217 h 1555"/>
                <a:gd name="T50" fmla="*/ 3624 w 3624"/>
                <a:gd name="T51" fmla="*/ 452 h 1555"/>
                <a:gd name="T52" fmla="*/ 2210 w 3624"/>
                <a:gd name="T53" fmla="*/ 690 h 1555"/>
                <a:gd name="T54" fmla="*/ 2387 w 3624"/>
                <a:gd name="T55" fmla="*/ 433 h 1555"/>
                <a:gd name="T56" fmla="*/ 2308 w 3624"/>
                <a:gd name="T57" fmla="*/ 428 h 1555"/>
                <a:gd name="T58" fmla="*/ 1412 w 3624"/>
                <a:gd name="T59" fmla="*/ 762 h 1555"/>
                <a:gd name="T60" fmla="*/ 880 w 3624"/>
                <a:gd name="T61" fmla="*/ 1527 h 1555"/>
                <a:gd name="T62" fmla="*/ 1192 w 3624"/>
                <a:gd name="T63" fmla="*/ 1526 h 1555"/>
                <a:gd name="T64" fmla="*/ 1579 w 3624"/>
                <a:gd name="T65" fmla="*/ 968 h 1555"/>
                <a:gd name="T66" fmla="*/ 2185 w 3624"/>
                <a:gd name="T67" fmla="*/ 690 h 1555"/>
                <a:gd name="T68" fmla="*/ 1217 w 3624"/>
                <a:gd name="T69" fmla="*/ 423 h 1555"/>
                <a:gd name="T70" fmla="*/ 378 w 3624"/>
                <a:gd name="T71" fmla="*/ 1144 h 1555"/>
                <a:gd name="T72" fmla="*/ 517 w 3624"/>
                <a:gd name="T73" fmla="*/ 543 h 1555"/>
                <a:gd name="T74" fmla="*/ 141 w 3624"/>
                <a:gd name="T75" fmla="*/ 856 h 1555"/>
                <a:gd name="T76" fmla="*/ 0 w 3624"/>
                <a:gd name="T77" fmla="*/ 1514 h 1555"/>
                <a:gd name="T78" fmla="*/ 282 w 3624"/>
                <a:gd name="T79" fmla="*/ 1517 h 1555"/>
                <a:gd name="T80" fmla="*/ 1567 w 3624"/>
                <a:gd name="T81" fmla="*/ 427 h 1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24" h="1555">
                  <a:moveTo>
                    <a:pt x="643" y="0"/>
                  </a:moveTo>
                  <a:cubicBezTo>
                    <a:pt x="633" y="43"/>
                    <a:pt x="621" y="87"/>
                    <a:pt x="611" y="135"/>
                  </a:cubicBezTo>
                  <a:cubicBezTo>
                    <a:pt x="228" y="454"/>
                    <a:pt x="228" y="454"/>
                    <a:pt x="228" y="454"/>
                  </a:cubicBezTo>
                  <a:cubicBezTo>
                    <a:pt x="257" y="321"/>
                    <a:pt x="257" y="321"/>
                    <a:pt x="257" y="321"/>
                  </a:cubicBezTo>
                  <a:cubicBezTo>
                    <a:pt x="643" y="0"/>
                    <a:pt x="643" y="0"/>
                    <a:pt x="643" y="0"/>
                  </a:cubicBezTo>
                  <a:moveTo>
                    <a:pt x="579" y="271"/>
                  </a:moveTo>
                  <a:cubicBezTo>
                    <a:pt x="199" y="588"/>
                    <a:pt x="199" y="588"/>
                    <a:pt x="199" y="588"/>
                  </a:cubicBezTo>
                  <a:cubicBezTo>
                    <a:pt x="170" y="721"/>
                    <a:pt x="170" y="721"/>
                    <a:pt x="170" y="721"/>
                  </a:cubicBezTo>
                  <a:cubicBezTo>
                    <a:pt x="548" y="405"/>
                    <a:pt x="548" y="405"/>
                    <a:pt x="548" y="405"/>
                  </a:cubicBezTo>
                  <a:cubicBezTo>
                    <a:pt x="560" y="361"/>
                    <a:pt x="570" y="315"/>
                    <a:pt x="579" y="271"/>
                  </a:cubicBezTo>
                  <a:moveTo>
                    <a:pt x="3314" y="453"/>
                  </a:moveTo>
                  <a:cubicBezTo>
                    <a:pt x="2925" y="1010"/>
                    <a:pt x="2925" y="1010"/>
                    <a:pt x="2925" y="1010"/>
                  </a:cubicBezTo>
                  <a:cubicBezTo>
                    <a:pt x="2788" y="1208"/>
                    <a:pt x="2735" y="1282"/>
                    <a:pt x="2462" y="1296"/>
                  </a:cubicBezTo>
                  <a:cubicBezTo>
                    <a:pt x="2350" y="1289"/>
                    <a:pt x="2329" y="1265"/>
                    <a:pt x="2327" y="1259"/>
                  </a:cubicBezTo>
                  <a:cubicBezTo>
                    <a:pt x="2325" y="1255"/>
                    <a:pt x="2325" y="1252"/>
                    <a:pt x="2325" y="1247"/>
                  </a:cubicBezTo>
                  <a:cubicBezTo>
                    <a:pt x="2325" y="1209"/>
                    <a:pt x="2382" y="1125"/>
                    <a:pt x="2431" y="1050"/>
                  </a:cubicBezTo>
                  <a:cubicBezTo>
                    <a:pt x="2430" y="1050"/>
                    <a:pt x="2802" y="518"/>
                    <a:pt x="2802" y="518"/>
                  </a:cubicBezTo>
                  <a:cubicBezTo>
                    <a:pt x="2850" y="449"/>
                    <a:pt x="2850" y="449"/>
                    <a:pt x="2850" y="449"/>
                  </a:cubicBezTo>
                  <a:cubicBezTo>
                    <a:pt x="2543" y="443"/>
                    <a:pt x="2543" y="443"/>
                    <a:pt x="2543" y="443"/>
                  </a:cubicBezTo>
                  <a:cubicBezTo>
                    <a:pt x="2046" y="1158"/>
                    <a:pt x="2046" y="1158"/>
                    <a:pt x="2046" y="1158"/>
                  </a:cubicBezTo>
                  <a:cubicBezTo>
                    <a:pt x="1980" y="1253"/>
                    <a:pt x="1959" y="1336"/>
                    <a:pt x="1986" y="1403"/>
                  </a:cubicBezTo>
                  <a:cubicBezTo>
                    <a:pt x="2013" y="1469"/>
                    <a:pt x="2084" y="1514"/>
                    <a:pt x="2199" y="1536"/>
                  </a:cubicBezTo>
                  <a:cubicBezTo>
                    <a:pt x="2202" y="1537"/>
                    <a:pt x="2285" y="1554"/>
                    <a:pt x="2345" y="1552"/>
                  </a:cubicBezTo>
                  <a:cubicBezTo>
                    <a:pt x="2403" y="1555"/>
                    <a:pt x="2504" y="1540"/>
                    <a:pt x="2509" y="1540"/>
                  </a:cubicBezTo>
                  <a:cubicBezTo>
                    <a:pt x="2773" y="1503"/>
                    <a:pt x="2968" y="1394"/>
                    <a:pt x="3093" y="1217"/>
                  </a:cubicBezTo>
                  <a:cubicBezTo>
                    <a:pt x="3624" y="452"/>
                    <a:pt x="3624" y="452"/>
                    <a:pt x="3624" y="452"/>
                  </a:cubicBezTo>
                  <a:moveTo>
                    <a:pt x="2210" y="690"/>
                  </a:moveTo>
                  <a:cubicBezTo>
                    <a:pt x="2387" y="433"/>
                    <a:pt x="2387" y="433"/>
                    <a:pt x="2387" y="433"/>
                  </a:cubicBezTo>
                  <a:cubicBezTo>
                    <a:pt x="2308" y="428"/>
                    <a:pt x="2308" y="428"/>
                    <a:pt x="2308" y="428"/>
                  </a:cubicBezTo>
                  <a:cubicBezTo>
                    <a:pt x="1882" y="406"/>
                    <a:pt x="1581" y="519"/>
                    <a:pt x="1412" y="762"/>
                  </a:cubicBezTo>
                  <a:cubicBezTo>
                    <a:pt x="880" y="1527"/>
                    <a:pt x="880" y="1527"/>
                    <a:pt x="880" y="1527"/>
                  </a:cubicBezTo>
                  <a:cubicBezTo>
                    <a:pt x="1192" y="1526"/>
                    <a:pt x="1192" y="1526"/>
                    <a:pt x="1192" y="1526"/>
                  </a:cubicBezTo>
                  <a:cubicBezTo>
                    <a:pt x="1579" y="968"/>
                    <a:pt x="1579" y="968"/>
                    <a:pt x="1579" y="968"/>
                  </a:cubicBezTo>
                  <a:cubicBezTo>
                    <a:pt x="1737" y="740"/>
                    <a:pt x="1776" y="687"/>
                    <a:pt x="2185" y="690"/>
                  </a:cubicBezTo>
                  <a:moveTo>
                    <a:pt x="1217" y="423"/>
                  </a:moveTo>
                  <a:cubicBezTo>
                    <a:pt x="1217" y="423"/>
                    <a:pt x="541" y="1005"/>
                    <a:pt x="378" y="1144"/>
                  </a:cubicBezTo>
                  <a:cubicBezTo>
                    <a:pt x="399" y="1057"/>
                    <a:pt x="456" y="811"/>
                    <a:pt x="517" y="543"/>
                  </a:cubicBezTo>
                  <a:cubicBezTo>
                    <a:pt x="141" y="856"/>
                    <a:pt x="141" y="856"/>
                    <a:pt x="141" y="856"/>
                  </a:cubicBezTo>
                  <a:cubicBezTo>
                    <a:pt x="0" y="1514"/>
                    <a:pt x="0" y="1514"/>
                    <a:pt x="0" y="1514"/>
                  </a:cubicBezTo>
                  <a:cubicBezTo>
                    <a:pt x="282" y="1517"/>
                    <a:pt x="282" y="1517"/>
                    <a:pt x="282" y="1517"/>
                  </a:cubicBezTo>
                  <a:cubicBezTo>
                    <a:pt x="1567" y="427"/>
                    <a:pt x="1567" y="427"/>
                    <a:pt x="1567" y="427"/>
                  </a:cubicBezTo>
                </a:path>
              </a:pathLst>
            </a:custGeom>
            <a:solidFill>
              <a:srgbClr val="1D17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2" name="Freeform 7">
              <a:extLst>
                <a:ext uri="{FF2B5EF4-FFF2-40B4-BE49-F238E27FC236}">
                  <a16:creationId xmlns:a16="http://schemas.microsoft.com/office/drawing/2014/main" id="{59B9D679-38F1-49A3-A806-12C59C5B0205}"/>
                </a:ext>
              </a:extLst>
            </p:cNvPr>
            <p:cNvSpPr>
              <a:spLocks/>
            </p:cNvSpPr>
            <p:nvPr userDrawn="1"/>
          </p:nvSpPr>
          <p:spPr bwMode="gray">
            <a:xfrm>
              <a:off x="4997" y="1816"/>
              <a:ext cx="1057" cy="609"/>
            </a:xfrm>
            <a:custGeom>
              <a:avLst/>
              <a:gdLst>
                <a:gd name="T0" fmla="*/ 5180 w 5285"/>
                <a:gd name="T1" fmla="*/ 1219 h 3048"/>
                <a:gd name="T2" fmla="*/ 2807 w 5285"/>
                <a:gd name="T3" fmla="*/ 2879 h 3048"/>
                <a:gd name="T4" fmla="*/ 57 w 5285"/>
                <a:gd name="T5" fmla="*/ 1829 h 3048"/>
                <a:gd name="T6" fmla="*/ 790 w 5285"/>
                <a:gd name="T7" fmla="*/ 705 h 3048"/>
                <a:gd name="T8" fmla="*/ 1063 w 5285"/>
                <a:gd name="T9" fmla="*/ 805 h 3048"/>
                <a:gd name="T10" fmla="*/ 439 w 5285"/>
                <a:gd name="T11" fmla="*/ 1762 h 3048"/>
                <a:gd name="T12" fmla="*/ 2779 w 5285"/>
                <a:gd name="T13" fmla="*/ 2656 h 3048"/>
                <a:gd name="T14" fmla="*/ 4798 w 5285"/>
                <a:gd name="T15" fmla="*/ 1244 h 3048"/>
                <a:gd name="T16" fmla="*/ 2457 w 5285"/>
                <a:gd name="T17" fmla="*/ 349 h 3048"/>
                <a:gd name="T18" fmla="*/ 1890 w 5285"/>
                <a:gd name="T19" fmla="*/ 458 h 3048"/>
                <a:gd name="T20" fmla="*/ 1766 w 5285"/>
                <a:gd name="T21" fmla="*/ 295 h 3048"/>
                <a:gd name="T22" fmla="*/ 2429 w 5285"/>
                <a:gd name="T23" fmla="*/ 169 h 3048"/>
                <a:gd name="T24" fmla="*/ 5180 w 5285"/>
                <a:gd name="T25" fmla="*/ 1219 h 3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85" h="3048">
                  <a:moveTo>
                    <a:pt x="5180" y="1219"/>
                  </a:moveTo>
                  <a:cubicBezTo>
                    <a:pt x="5285" y="1968"/>
                    <a:pt x="4224" y="2711"/>
                    <a:pt x="2807" y="2879"/>
                  </a:cubicBezTo>
                  <a:cubicBezTo>
                    <a:pt x="1394" y="3048"/>
                    <a:pt x="162" y="2577"/>
                    <a:pt x="57" y="1829"/>
                  </a:cubicBezTo>
                  <a:cubicBezTo>
                    <a:pt x="0" y="1423"/>
                    <a:pt x="288" y="1017"/>
                    <a:pt x="790" y="705"/>
                  </a:cubicBezTo>
                  <a:cubicBezTo>
                    <a:pt x="1063" y="805"/>
                    <a:pt x="1063" y="805"/>
                    <a:pt x="1063" y="805"/>
                  </a:cubicBezTo>
                  <a:cubicBezTo>
                    <a:pt x="635" y="1071"/>
                    <a:pt x="390" y="1416"/>
                    <a:pt x="439" y="1762"/>
                  </a:cubicBezTo>
                  <a:cubicBezTo>
                    <a:pt x="528" y="2398"/>
                    <a:pt x="1575" y="2799"/>
                    <a:pt x="2779" y="2656"/>
                  </a:cubicBezTo>
                  <a:cubicBezTo>
                    <a:pt x="3982" y="2512"/>
                    <a:pt x="4887" y="1880"/>
                    <a:pt x="4798" y="1244"/>
                  </a:cubicBezTo>
                  <a:cubicBezTo>
                    <a:pt x="4709" y="607"/>
                    <a:pt x="3660" y="207"/>
                    <a:pt x="2457" y="349"/>
                  </a:cubicBezTo>
                  <a:cubicBezTo>
                    <a:pt x="2259" y="373"/>
                    <a:pt x="2068" y="411"/>
                    <a:pt x="1890" y="458"/>
                  </a:cubicBezTo>
                  <a:cubicBezTo>
                    <a:pt x="1766" y="295"/>
                    <a:pt x="1766" y="295"/>
                    <a:pt x="1766" y="295"/>
                  </a:cubicBezTo>
                  <a:cubicBezTo>
                    <a:pt x="1976" y="240"/>
                    <a:pt x="2197" y="196"/>
                    <a:pt x="2429" y="169"/>
                  </a:cubicBezTo>
                  <a:cubicBezTo>
                    <a:pt x="3846" y="0"/>
                    <a:pt x="5077" y="471"/>
                    <a:pt x="5180" y="1219"/>
                  </a:cubicBezTo>
                </a:path>
              </a:pathLst>
            </a:custGeom>
            <a:solidFill>
              <a:srgbClr val="F49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3" name="Freeform 8">
              <a:extLst>
                <a:ext uri="{FF2B5EF4-FFF2-40B4-BE49-F238E27FC236}">
                  <a16:creationId xmlns:a16="http://schemas.microsoft.com/office/drawing/2014/main" id="{31156F87-E536-4835-9BAE-9C183CEF975B}"/>
                </a:ext>
              </a:extLst>
            </p:cNvPr>
            <p:cNvSpPr>
              <a:spLocks noEditPoints="1"/>
            </p:cNvSpPr>
            <p:nvPr userDrawn="1"/>
          </p:nvSpPr>
          <p:spPr bwMode="gray">
            <a:xfrm>
              <a:off x="4857" y="1808"/>
              <a:ext cx="1339" cy="712"/>
            </a:xfrm>
            <a:custGeom>
              <a:avLst/>
              <a:gdLst>
                <a:gd name="T0" fmla="*/ 1007 w 6695"/>
                <a:gd name="T1" fmla="*/ 2714 h 3563"/>
                <a:gd name="T2" fmla="*/ 644 w 6695"/>
                <a:gd name="T3" fmla="*/ 2924 h 3563"/>
                <a:gd name="T4" fmla="*/ 121 w 6695"/>
                <a:gd name="T5" fmla="*/ 2112 h 3563"/>
                <a:gd name="T6" fmla="*/ 2651 w 6695"/>
                <a:gd name="T7" fmla="*/ 12 h 3563"/>
                <a:gd name="T8" fmla="*/ 2698 w 6695"/>
                <a:gd name="T9" fmla="*/ 118 h 3563"/>
                <a:gd name="T10" fmla="*/ 418 w 6695"/>
                <a:gd name="T11" fmla="*/ 1932 h 3563"/>
                <a:gd name="T12" fmla="*/ 1007 w 6695"/>
                <a:gd name="T13" fmla="*/ 2714 h 3563"/>
                <a:gd name="T14" fmla="*/ 6563 w 6695"/>
                <a:gd name="T15" fmla="*/ 1313 h 3563"/>
                <a:gd name="T16" fmla="*/ 4867 w 6695"/>
                <a:gd name="T17" fmla="*/ 0 h 3563"/>
                <a:gd name="T18" fmla="*/ 4734 w 6695"/>
                <a:gd name="T19" fmla="*/ 117 h 3563"/>
                <a:gd name="T20" fmla="*/ 6217 w 6695"/>
                <a:gd name="T21" fmla="*/ 1243 h 3563"/>
                <a:gd name="T22" fmla="*/ 3532 w 6695"/>
                <a:gd name="T23" fmla="*/ 3121 h 3563"/>
                <a:gd name="T24" fmla="*/ 2082 w 6695"/>
                <a:gd name="T25" fmla="*/ 3093 h 3563"/>
                <a:gd name="T26" fmla="*/ 1844 w 6695"/>
                <a:gd name="T27" fmla="*/ 3430 h 3563"/>
                <a:gd name="T28" fmla="*/ 3580 w 6695"/>
                <a:gd name="T29" fmla="*/ 3486 h 3563"/>
                <a:gd name="T30" fmla="*/ 6563 w 6695"/>
                <a:gd name="T31" fmla="*/ 1313 h 3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95" h="3563">
                  <a:moveTo>
                    <a:pt x="1007" y="2714"/>
                  </a:moveTo>
                  <a:cubicBezTo>
                    <a:pt x="644" y="2924"/>
                    <a:pt x="644" y="2924"/>
                    <a:pt x="644" y="2924"/>
                  </a:cubicBezTo>
                  <a:cubicBezTo>
                    <a:pt x="350" y="2701"/>
                    <a:pt x="162" y="2424"/>
                    <a:pt x="121" y="2112"/>
                  </a:cubicBezTo>
                  <a:cubicBezTo>
                    <a:pt x="0" y="1217"/>
                    <a:pt x="1104" y="328"/>
                    <a:pt x="2651" y="12"/>
                  </a:cubicBezTo>
                  <a:cubicBezTo>
                    <a:pt x="2698" y="118"/>
                    <a:pt x="2698" y="118"/>
                    <a:pt x="2698" y="118"/>
                  </a:cubicBezTo>
                  <a:cubicBezTo>
                    <a:pt x="1304" y="390"/>
                    <a:pt x="311" y="1159"/>
                    <a:pt x="418" y="1932"/>
                  </a:cubicBezTo>
                  <a:cubicBezTo>
                    <a:pt x="461" y="2242"/>
                    <a:pt x="676" y="2509"/>
                    <a:pt x="1007" y="2714"/>
                  </a:cubicBezTo>
                  <a:close/>
                  <a:moveTo>
                    <a:pt x="6563" y="1313"/>
                  </a:moveTo>
                  <a:cubicBezTo>
                    <a:pt x="6479" y="683"/>
                    <a:pt x="5808" y="204"/>
                    <a:pt x="4867" y="0"/>
                  </a:cubicBezTo>
                  <a:cubicBezTo>
                    <a:pt x="4734" y="117"/>
                    <a:pt x="4734" y="117"/>
                    <a:pt x="4734" y="117"/>
                  </a:cubicBezTo>
                  <a:cubicBezTo>
                    <a:pt x="5560" y="298"/>
                    <a:pt x="6142" y="707"/>
                    <a:pt x="6217" y="1243"/>
                  </a:cubicBezTo>
                  <a:cubicBezTo>
                    <a:pt x="6336" y="2090"/>
                    <a:pt x="5133" y="2931"/>
                    <a:pt x="3532" y="3121"/>
                  </a:cubicBezTo>
                  <a:cubicBezTo>
                    <a:pt x="3014" y="3183"/>
                    <a:pt x="2518" y="3169"/>
                    <a:pt x="2082" y="3093"/>
                  </a:cubicBezTo>
                  <a:cubicBezTo>
                    <a:pt x="1844" y="3430"/>
                    <a:pt x="1844" y="3430"/>
                    <a:pt x="1844" y="3430"/>
                  </a:cubicBezTo>
                  <a:cubicBezTo>
                    <a:pt x="2360" y="3538"/>
                    <a:pt x="2955" y="3563"/>
                    <a:pt x="3580" y="3486"/>
                  </a:cubicBezTo>
                  <a:cubicBezTo>
                    <a:pt x="5358" y="3266"/>
                    <a:pt x="6695" y="2293"/>
                    <a:pt x="6563" y="1313"/>
                  </a:cubicBezTo>
                  <a:close/>
                </a:path>
              </a:pathLst>
            </a:custGeom>
            <a:solidFill>
              <a:srgbClr val="E20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4" name="Freeform 9">
              <a:extLst>
                <a:ext uri="{FF2B5EF4-FFF2-40B4-BE49-F238E27FC236}">
                  <a16:creationId xmlns:a16="http://schemas.microsoft.com/office/drawing/2014/main" id="{82533D20-A8AE-4022-9698-98C00823B735}"/>
                </a:ext>
              </a:extLst>
            </p:cNvPr>
            <p:cNvSpPr>
              <a:spLocks noEditPoints="1"/>
            </p:cNvSpPr>
            <p:nvPr userDrawn="1"/>
          </p:nvSpPr>
          <p:spPr bwMode="gray">
            <a:xfrm>
              <a:off x="1808" y="2092"/>
              <a:ext cx="2812" cy="135"/>
            </a:xfrm>
            <a:custGeom>
              <a:avLst/>
              <a:gdLst>
                <a:gd name="T0" fmla="*/ 0 w 14062"/>
                <a:gd name="T1" fmla="*/ 16 h 672"/>
                <a:gd name="T2" fmla="*/ 482 w 14062"/>
                <a:gd name="T3" fmla="*/ 16 h 672"/>
                <a:gd name="T4" fmla="*/ 828 w 14062"/>
                <a:gd name="T5" fmla="*/ 111 h 672"/>
                <a:gd name="T6" fmla="*/ 1126 w 14062"/>
                <a:gd name="T7" fmla="*/ 658 h 672"/>
                <a:gd name="T8" fmla="*/ 1415 w 14062"/>
                <a:gd name="T9" fmla="*/ 658 h 672"/>
                <a:gd name="T10" fmla="*/ 1666 w 14062"/>
                <a:gd name="T11" fmla="*/ 16 h 672"/>
                <a:gd name="T12" fmla="*/ 1782 w 14062"/>
                <a:gd name="T13" fmla="*/ 16 h 672"/>
                <a:gd name="T14" fmla="*/ 2190 w 14062"/>
                <a:gd name="T15" fmla="*/ 658 h 672"/>
                <a:gd name="T16" fmla="*/ 2729 w 14062"/>
                <a:gd name="T17" fmla="*/ 551 h 672"/>
                <a:gd name="T18" fmla="*/ 3046 w 14062"/>
                <a:gd name="T19" fmla="*/ 77 h 672"/>
                <a:gd name="T20" fmla="*/ 3058 w 14062"/>
                <a:gd name="T21" fmla="*/ 308 h 672"/>
                <a:gd name="T22" fmla="*/ 3399 w 14062"/>
                <a:gd name="T23" fmla="*/ 16 h 672"/>
                <a:gd name="T24" fmla="*/ 3655 w 14062"/>
                <a:gd name="T25" fmla="*/ 366 h 672"/>
                <a:gd name="T26" fmla="*/ 3655 w 14062"/>
                <a:gd name="T27" fmla="*/ 272 h 672"/>
                <a:gd name="T28" fmla="*/ 4136 w 14062"/>
                <a:gd name="T29" fmla="*/ 111 h 672"/>
                <a:gd name="T30" fmla="*/ 4434 w 14062"/>
                <a:gd name="T31" fmla="*/ 658 h 672"/>
                <a:gd name="T32" fmla="*/ 4723 w 14062"/>
                <a:gd name="T33" fmla="*/ 658 h 672"/>
                <a:gd name="T34" fmla="*/ 5275 w 14062"/>
                <a:gd name="T35" fmla="*/ 650 h 672"/>
                <a:gd name="T36" fmla="*/ 5299 w 14062"/>
                <a:gd name="T37" fmla="*/ 38 h 672"/>
                <a:gd name="T38" fmla="*/ 5088 w 14062"/>
                <a:gd name="T39" fmla="*/ 565 h 672"/>
                <a:gd name="T40" fmla="*/ 5793 w 14062"/>
                <a:gd name="T41" fmla="*/ 177 h 672"/>
                <a:gd name="T42" fmla="*/ 5668 w 14062"/>
                <a:gd name="T43" fmla="*/ 192 h 672"/>
                <a:gd name="T44" fmla="*/ 5887 w 14062"/>
                <a:gd name="T45" fmla="*/ 578 h 672"/>
                <a:gd name="T46" fmla="*/ 6157 w 14062"/>
                <a:gd name="T47" fmla="*/ 464 h 672"/>
                <a:gd name="T48" fmla="*/ 6656 w 14062"/>
                <a:gd name="T49" fmla="*/ 559 h 672"/>
                <a:gd name="T50" fmla="*/ 6366 w 14062"/>
                <a:gd name="T51" fmla="*/ 16 h 672"/>
                <a:gd name="T52" fmla="*/ 6669 w 14062"/>
                <a:gd name="T53" fmla="*/ 409 h 672"/>
                <a:gd name="T54" fmla="*/ 6480 w 14062"/>
                <a:gd name="T55" fmla="*/ 303 h 672"/>
                <a:gd name="T56" fmla="*/ 7357 w 14062"/>
                <a:gd name="T57" fmla="*/ 277 h 672"/>
                <a:gd name="T58" fmla="*/ 7016 w 14062"/>
                <a:gd name="T59" fmla="*/ 16 h 672"/>
                <a:gd name="T60" fmla="*/ 7132 w 14062"/>
                <a:gd name="T61" fmla="*/ 370 h 672"/>
                <a:gd name="T62" fmla="*/ 7762 w 14062"/>
                <a:gd name="T63" fmla="*/ 551 h 672"/>
                <a:gd name="T64" fmla="*/ 8079 w 14062"/>
                <a:gd name="T65" fmla="*/ 77 h 672"/>
                <a:gd name="T66" fmla="*/ 8091 w 14062"/>
                <a:gd name="T67" fmla="*/ 308 h 672"/>
                <a:gd name="T68" fmla="*/ 8446 w 14062"/>
                <a:gd name="T69" fmla="*/ 16 h 672"/>
                <a:gd name="T70" fmla="*/ 8661 w 14062"/>
                <a:gd name="T71" fmla="*/ 337 h 672"/>
                <a:gd name="T72" fmla="*/ 8821 w 14062"/>
                <a:gd name="T73" fmla="*/ 164 h 672"/>
                <a:gd name="T74" fmla="*/ 10172 w 14062"/>
                <a:gd name="T75" fmla="*/ 425 h 672"/>
                <a:gd name="T76" fmla="*/ 9906 w 14062"/>
                <a:gd name="T77" fmla="*/ 16 h 672"/>
                <a:gd name="T78" fmla="*/ 10231 w 14062"/>
                <a:gd name="T79" fmla="*/ 608 h 672"/>
                <a:gd name="T80" fmla="*/ 10431 w 14062"/>
                <a:gd name="T81" fmla="*/ 111 h 672"/>
                <a:gd name="T82" fmla="*/ 10913 w 14062"/>
                <a:gd name="T83" fmla="*/ 111 h 672"/>
                <a:gd name="T84" fmla="*/ 11543 w 14062"/>
                <a:gd name="T85" fmla="*/ 658 h 672"/>
                <a:gd name="T86" fmla="*/ 11168 w 14062"/>
                <a:gd name="T87" fmla="*/ 658 h 672"/>
                <a:gd name="T88" fmla="*/ 11503 w 14062"/>
                <a:gd name="T89" fmla="*/ 199 h 672"/>
                <a:gd name="T90" fmla="*/ 11238 w 14062"/>
                <a:gd name="T91" fmla="*/ 109 h 672"/>
                <a:gd name="T92" fmla="*/ 11821 w 14062"/>
                <a:gd name="T93" fmla="*/ 370 h 672"/>
                <a:gd name="T94" fmla="*/ 12091 w 14062"/>
                <a:gd name="T95" fmla="*/ 111 h 672"/>
                <a:gd name="T96" fmla="*/ 12117 w 14062"/>
                <a:gd name="T97" fmla="*/ 560 h 672"/>
                <a:gd name="T98" fmla="*/ 12381 w 14062"/>
                <a:gd name="T99" fmla="*/ 339 h 672"/>
                <a:gd name="T100" fmla="*/ 12569 w 14062"/>
                <a:gd name="T101" fmla="*/ 5 h 672"/>
                <a:gd name="T102" fmla="*/ 12575 w 14062"/>
                <a:gd name="T103" fmla="*/ 581 h 672"/>
                <a:gd name="T104" fmla="*/ 12930 w 14062"/>
                <a:gd name="T105" fmla="*/ 658 h 672"/>
                <a:gd name="T106" fmla="*/ 13415 w 14062"/>
                <a:gd name="T107" fmla="*/ 658 h 672"/>
                <a:gd name="T108" fmla="*/ 13564 w 14062"/>
                <a:gd name="T109" fmla="*/ 111 h 672"/>
                <a:gd name="T110" fmla="*/ 14046 w 14062"/>
                <a:gd name="T111" fmla="*/ 111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062" h="672">
                  <a:moveTo>
                    <a:pt x="482" y="16"/>
                  </a:moveTo>
                  <a:cubicBezTo>
                    <a:pt x="600" y="16"/>
                    <a:pt x="600" y="16"/>
                    <a:pt x="600" y="16"/>
                  </a:cubicBezTo>
                  <a:cubicBezTo>
                    <a:pt x="350" y="661"/>
                    <a:pt x="350" y="661"/>
                    <a:pt x="350" y="661"/>
                  </a:cubicBezTo>
                  <a:cubicBezTo>
                    <a:pt x="244" y="661"/>
                    <a:pt x="244" y="661"/>
                    <a:pt x="244" y="661"/>
                  </a:cubicBezTo>
                  <a:cubicBezTo>
                    <a:pt x="0" y="16"/>
                    <a:pt x="0" y="16"/>
                    <a:pt x="0" y="16"/>
                  </a:cubicBezTo>
                  <a:cubicBezTo>
                    <a:pt x="124" y="16"/>
                    <a:pt x="124" y="16"/>
                    <a:pt x="124" y="16"/>
                  </a:cubicBezTo>
                  <a:cubicBezTo>
                    <a:pt x="256" y="379"/>
                    <a:pt x="256" y="379"/>
                    <a:pt x="256" y="379"/>
                  </a:cubicBezTo>
                  <a:cubicBezTo>
                    <a:pt x="278" y="441"/>
                    <a:pt x="300" y="533"/>
                    <a:pt x="300" y="533"/>
                  </a:cubicBezTo>
                  <a:cubicBezTo>
                    <a:pt x="300" y="533"/>
                    <a:pt x="322" y="443"/>
                    <a:pt x="344" y="382"/>
                  </a:cubicBezTo>
                  <a:lnTo>
                    <a:pt x="482" y="16"/>
                  </a:lnTo>
                  <a:close/>
                  <a:moveTo>
                    <a:pt x="830" y="370"/>
                  </a:moveTo>
                  <a:cubicBezTo>
                    <a:pt x="1054" y="370"/>
                    <a:pt x="1054" y="370"/>
                    <a:pt x="1054" y="370"/>
                  </a:cubicBezTo>
                  <a:cubicBezTo>
                    <a:pt x="1054" y="277"/>
                    <a:pt x="1054" y="277"/>
                    <a:pt x="1054" y="277"/>
                  </a:cubicBezTo>
                  <a:cubicBezTo>
                    <a:pt x="828" y="277"/>
                    <a:pt x="828" y="277"/>
                    <a:pt x="828" y="277"/>
                  </a:cubicBezTo>
                  <a:cubicBezTo>
                    <a:pt x="828" y="111"/>
                    <a:pt x="828" y="111"/>
                    <a:pt x="828" y="111"/>
                  </a:cubicBezTo>
                  <a:cubicBezTo>
                    <a:pt x="1100" y="111"/>
                    <a:pt x="1100" y="111"/>
                    <a:pt x="1100" y="111"/>
                  </a:cubicBezTo>
                  <a:cubicBezTo>
                    <a:pt x="1115" y="16"/>
                    <a:pt x="1115" y="16"/>
                    <a:pt x="1115" y="16"/>
                  </a:cubicBezTo>
                  <a:cubicBezTo>
                    <a:pt x="714" y="16"/>
                    <a:pt x="714" y="16"/>
                    <a:pt x="714" y="16"/>
                  </a:cubicBezTo>
                  <a:cubicBezTo>
                    <a:pt x="714" y="658"/>
                    <a:pt x="714" y="658"/>
                    <a:pt x="714" y="658"/>
                  </a:cubicBezTo>
                  <a:cubicBezTo>
                    <a:pt x="1126" y="658"/>
                    <a:pt x="1126" y="658"/>
                    <a:pt x="1126" y="658"/>
                  </a:cubicBezTo>
                  <a:cubicBezTo>
                    <a:pt x="1126" y="560"/>
                    <a:pt x="1126" y="560"/>
                    <a:pt x="1126" y="560"/>
                  </a:cubicBezTo>
                  <a:cubicBezTo>
                    <a:pt x="830" y="560"/>
                    <a:pt x="830" y="560"/>
                    <a:pt x="830" y="560"/>
                  </a:cubicBezTo>
                  <a:lnTo>
                    <a:pt x="830" y="370"/>
                  </a:lnTo>
                  <a:close/>
                  <a:moveTo>
                    <a:pt x="1299" y="658"/>
                  </a:moveTo>
                  <a:cubicBezTo>
                    <a:pt x="1415" y="658"/>
                    <a:pt x="1415" y="658"/>
                    <a:pt x="1415" y="658"/>
                  </a:cubicBezTo>
                  <a:cubicBezTo>
                    <a:pt x="1415" y="16"/>
                    <a:pt x="1415" y="16"/>
                    <a:pt x="1415" y="16"/>
                  </a:cubicBezTo>
                  <a:cubicBezTo>
                    <a:pt x="1299" y="16"/>
                    <a:pt x="1299" y="16"/>
                    <a:pt x="1299" y="16"/>
                  </a:cubicBezTo>
                  <a:lnTo>
                    <a:pt x="1299" y="658"/>
                  </a:lnTo>
                  <a:close/>
                  <a:moveTo>
                    <a:pt x="1782" y="16"/>
                  </a:moveTo>
                  <a:cubicBezTo>
                    <a:pt x="1666" y="16"/>
                    <a:pt x="1666" y="16"/>
                    <a:pt x="1666" y="16"/>
                  </a:cubicBezTo>
                  <a:cubicBezTo>
                    <a:pt x="1666" y="658"/>
                    <a:pt x="1666" y="658"/>
                    <a:pt x="1666" y="658"/>
                  </a:cubicBezTo>
                  <a:cubicBezTo>
                    <a:pt x="2034" y="658"/>
                    <a:pt x="2034" y="658"/>
                    <a:pt x="2034" y="658"/>
                  </a:cubicBezTo>
                  <a:cubicBezTo>
                    <a:pt x="2052" y="564"/>
                    <a:pt x="2052" y="564"/>
                    <a:pt x="2052" y="564"/>
                  </a:cubicBezTo>
                  <a:cubicBezTo>
                    <a:pt x="1782" y="564"/>
                    <a:pt x="1782" y="564"/>
                    <a:pt x="1782" y="564"/>
                  </a:cubicBezTo>
                  <a:lnTo>
                    <a:pt x="1782" y="16"/>
                  </a:lnTo>
                  <a:close/>
                  <a:moveTo>
                    <a:pt x="2190" y="658"/>
                  </a:moveTo>
                  <a:cubicBezTo>
                    <a:pt x="2306" y="658"/>
                    <a:pt x="2306" y="658"/>
                    <a:pt x="2306" y="658"/>
                  </a:cubicBezTo>
                  <a:cubicBezTo>
                    <a:pt x="2306" y="16"/>
                    <a:pt x="2306" y="16"/>
                    <a:pt x="2306" y="16"/>
                  </a:cubicBezTo>
                  <a:cubicBezTo>
                    <a:pt x="2190" y="16"/>
                    <a:pt x="2190" y="16"/>
                    <a:pt x="2190" y="16"/>
                  </a:cubicBezTo>
                  <a:lnTo>
                    <a:pt x="2190" y="658"/>
                  </a:lnTo>
                  <a:close/>
                  <a:moveTo>
                    <a:pt x="2815" y="401"/>
                  </a:moveTo>
                  <a:cubicBezTo>
                    <a:pt x="2943" y="401"/>
                    <a:pt x="2943" y="401"/>
                    <a:pt x="2943" y="401"/>
                  </a:cubicBezTo>
                  <a:cubicBezTo>
                    <a:pt x="2943" y="562"/>
                    <a:pt x="2943" y="562"/>
                    <a:pt x="2943" y="562"/>
                  </a:cubicBezTo>
                  <a:cubicBezTo>
                    <a:pt x="2919" y="574"/>
                    <a:pt x="2884" y="582"/>
                    <a:pt x="2847" y="582"/>
                  </a:cubicBezTo>
                  <a:cubicBezTo>
                    <a:pt x="2804" y="582"/>
                    <a:pt x="2761" y="570"/>
                    <a:pt x="2729" y="551"/>
                  </a:cubicBezTo>
                  <a:cubicBezTo>
                    <a:pt x="2674" y="519"/>
                    <a:pt x="2646" y="452"/>
                    <a:pt x="2646" y="345"/>
                  </a:cubicBezTo>
                  <a:cubicBezTo>
                    <a:pt x="2646" y="284"/>
                    <a:pt x="2656" y="233"/>
                    <a:pt x="2673" y="190"/>
                  </a:cubicBezTo>
                  <a:cubicBezTo>
                    <a:pt x="2697" y="130"/>
                    <a:pt x="2753" y="99"/>
                    <a:pt x="2834" y="99"/>
                  </a:cubicBezTo>
                  <a:cubicBezTo>
                    <a:pt x="2899" y="99"/>
                    <a:pt x="2941" y="118"/>
                    <a:pt x="2988" y="150"/>
                  </a:cubicBezTo>
                  <a:cubicBezTo>
                    <a:pt x="3046" y="77"/>
                    <a:pt x="3046" y="77"/>
                    <a:pt x="3046" y="77"/>
                  </a:cubicBezTo>
                  <a:cubicBezTo>
                    <a:pt x="2981" y="30"/>
                    <a:pt x="2913" y="8"/>
                    <a:pt x="2833" y="8"/>
                  </a:cubicBezTo>
                  <a:cubicBezTo>
                    <a:pt x="2633" y="8"/>
                    <a:pt x="2521" y="140"/>
                    <a:pt x="2521" y="338"/>
                  </a:cubicBezTo>
                  <a:cubicBezTo>
                    <a:pt x="2521" y="538"/>
                    <a:pt x="2638" y="667"/>
                    <a:pt x="2841" y="667"/>
                  </a:cubicBezTo>
                  <a:cubicBezTo>
                    <a:pt x="2921" y="667"/>
                    <a:pt x="2994" y="650"/>
                    <a:pt x="3058" y="613"/>
                  </a:cubicBezTo>
                  <a:cubicBezTo>
                    <a:pt x="3058" y="308"/>
                    <a:pt x="3058" y="308"/>
                    <a:pt x="3058" y="308"/>
                  </a:cubicBezTo>
                  <a:cubicBezTo>
                    <a:pt x="2798" y="308"/>
                    <a:pt x="2798" y="308"/>
                    <a:pt x="2798" y="308"/>
                  </a:cubicBezTo>
                  <a:lnTo>
                    <a:pt x="2815" y="401"/>
                  </a:lnTo>
                  <a:close/>
                  <a:moveTo>
                    <a:pt x="3655" y="272"/>
                  </a:moveTo>
                  <a:cubicBezTo>
                    <a:pt x="3399" y="272"/>
                    <a:pt x="3399" y="272"/>
                    <a:pt x="3399" y="272"/>
                  </a:cubicBezTo>
                  <a:cubicBezTo>
                    <a:pt x="3399" y="16"/>
                    <a:pt x="3399" y="16"/>
                    <a:pt x="3399" y="16"/>
                  </a:cubicBezTo>
                  <a:cubicBezTo>
                    <a:pt x="3285" y="16"/>
                    <a:pt x="3285" y="16"/>
                    <a:pt x="3285" y="16"/>
                  </a:cubicBezTo>
                  <a:cubicBezTo>
                    <a:pt x="3285" y="658"/>
                    <a:pt x="3285" y="658"/>
                    <a:pt x="3285" y="658"/>
                  </a:cubicBezTo>
                  <a:cubicBezTo>
                    <a:pt x="3399" y="658"/>
                    <a:pt x="3399" y="658"/>
                    <a:pt x="3399" y="658"/>
                  </a:cubicBezTo>
                  <a:cubicBezTo>
                    <a:pt x="3399" y="366"/>
                    <a:pt x="3399" y="366"/>
                    <a:pt x="3399" y="366"/>
                  </a:cubicBezTo>
                  <a:cubicBezTo>
                    <a:pt x="3655" y="366"/>
                    <a:pt x="3655" y="366"/>
                    <a:pt x="3655" y="366"/>
                  </a:cubicBezTo>
                  <a:cubicBezTo>
                    <a:pt x="3655" y="658"/>
                    <a:pt x="3655" y="658"/>
                    <a:pt x="3655" y="658"/>
                  </a:cubicBezTo>
                  <a:cubicBezTo>
                    <a:pt x="3770" y="658"/>
                    <a:pt x="3770" y="658"/>
                    <a:pt x="3770" y="658"/>
                  </a:cubicBezTo>
                  <a:cubicBezTo>
                    <a:pt x="3770" y="16"/>
                    <a:pt x="3770" y="16"/>
                    <a:pt x="3770" y="16"/>
                  </a:cubicBezTo>
                  <a:cubicBezTo>
                    <a:pt x="3655" y="16"/>
                    <a:pt x="3655" y="16"/>
                    <a:pt x="3655" y="16"/>
                  </a:cubicBezTo>
                  <a:lnTo>
                    <a:pt x="3655" y="272"/>
                  </a:lnTo>
                  <a:close/>
                  <a:moveTo>
                    <a:pt x="4137" y="370"/>
                  </a:moveTo>
                  <a:cubicBezTo>
                    <a:pt x="4362" y="370"/>
                    <a:pt x="4362" y="370"/>
                    <a:pt x="4362" y="370"/>
                  </a:cubicBezTo>
                  <a:cubicBezTo>
                    <a:pt x="4362" y="277"/>
                    <a:pt x="4362" y="277"/>
                    <a:pt x="4362" y="277"/>
                  </a:cubicBezTo>
                  <a:cubicBezTo>
                    <a:pt x="4136" y="277"/>
                    <a:pt x="4136" y="277"/>
                    <a:pt x="4136" y="277"/>
                  </a:cubicBezTo>
                  <a:cubicBezTo>
                    <a:pt x="4136" y="111"/>
                    <a:pt x="4136" y="111"/>
                    <a:pt x="4136" y="111"/>
                  </a:cubicBezTo>
                  <a:cubicBezTo>
                    <a:pt x="4407" y="111"/>
                    <a:pt x="4407" y="111"/>
                    <a:pt x="4407" y="111"/>
                  </a:cubicBezTo>
                  <a:cubicBezTo>
                    <a:pt x="4423" y="16"/>
                    <a:pt x="4423" y="16"/>
                    <a:pt x="4423" y="16"/>
                  </a:cubicBezTo>
                  <a:cubicBezTo>
                    <a:pt x="4021" y="16"/>
                    <a:pt x="4021" y="16"/>
                    <a:pt x="4021" y="16"/>
                  </a:cubicBezTo>
                  <a:cubicBezTo>
                    <a:pt x="4021" y="658"/>
                    <a:pt x="4021" y="658"/>
                    <a:pt x="4021" y="658"/>
                  </a:cubicBezTo>
                  <a:cubicBezTo>
                    <a:pt x="4434" y="658"/>
                    <a:pt x="4434" y="658"/>
                    <a:pt x="4434" y="658"/>
                  </a:cubicBezTo>
                  <a:cubicBezTo>
                    <a:pt x="4434" y="560"/>
                    <a:pt x="4434" y="560"/>
                    <a:pt x="4434" y="560"/>
                  </a:cubicBezTo>
                  <a:cubicBezTo>
                    <a:pt x="4137" y="560"/>
                    <a:pt x="4137" y="560"/>
                    <a:pt x="4137" y="560"/>
                  </a:cubicBezTo>
                  <a:lnTo>
                    <a:pt x="4137" y="370"/>
                  </a:lnTo>
                  <a:close/>
                  <a:moveTo>
                    <a:pt x="4607" y="658"/>
                  </a:moveTo>
                  <a:cubicBezTo>
                    <a:pt x="4723" y="658"/>
                    <a:pt x="4723" y="658"/>
                    <a:pt x="4723" y="658"/>
                  </a:cubicBezTo>
                  <a:cubicBezTo>
                    <a:pt x="4723" y="16"/>
                    <a:pt x="4723" y="16"/>
                    <a:pt x="4723" y="16"/>
                  </a:cubicBezTo>
                  <a:cubicBezTo>
                    <a:pt x="4607" y="16"/>
                    <a:pt x="4607" y="16"/>
                    <a:pt x="4607" y="16"/>
                  </a:cubicBezTo>
                  <a:lnTo>
                    <a:pt x="4607" y="658"/>
                  </a:lnTo>
                  <a:close/>
                  <a:moveTo>
                    <a:pt x="5483" y="338"/>
                  </a:moveTo>
                  <a:cubicBezTo>
                    <a:pt x="5483" y="545"/>
                    <a:pt x="5354" y="632"/>
                    <a:pt x="5275" y="650"/>
                  </a:cubicBezTo>
                  <a:cubicBezTo>
                    <a:pt x="5247" y="656"/>
                    <a:pt x="5208" y="658"/>
                    <a:pt x="5160" y="658"/>
                  </a:cubicBezTo>
                  <a:cubicBezTo>
                    <a:pt x="4974" y="658"/>
                    <a:pt x="4974" y="658"/>
                    <a:pt x="4974" y="658"/>
                  </a:cubicBezTo>
                  <a:cubicBezTo>
                    <a:pt x="4974" y="16"/>
                    <a:pt x="4974" y="16"/>
                    <a:pt x="4974" y="16"/>
                  </a:cubicBezTo>
                  <a:cubicBezTo>
                    <a:pt x="5117" y="16"/>
                    <a:pt x="5117" y="16"/>
                    <a:pt x="5117" y="16"/>
                  </a:cubicBezTo>
                  <a:cubicBezTo>
                    <a:pt x="5184" y="16"/>
                    <a:pt x="5245" y="19"/>
                    <a:pt x="5299" y="38"/>
                  </a:cubicBezTo>
                  <a:cubicBezTo>
                    <a:pt x="5393" y="70"/>
                    <a:pt x="5483" y="148"/>
                    <a:pt x="5483" y="338"/>
                  </a:cubicBezTo>
                  <a:close/>
                  <a:moveTo>
                    <a:pt x="5357" y="346"/>
                  </a:moveTo>
                  <a:cubicBezTo>
                    <a:pt x="5357" y="210"/>
                    <a:pt x="5316" y="109"/>
                    <a:pt x="5164" y="109"/>
                  </a:cubicBezTo>
                  <a:cubicBezTo>
                    <a:pt x="5088" y="109"/>
                    <a:pt x="5088" y="109"/>
                    <a:pt x="5088" y="109"/>
                  </a:cubicBezTo>
                  <a:cubicBezTo>
                    <a:pt x="5088" y="565"/>
                    <a:pt x="5088" y="565"/>
                    <a:pt x="5088" y="565"/>
                  </a:cubicBezTo>
                  <a:cubicBezTo>
                    <a:pt x="5177" y="565"/>
                    <a:pt x="5177" y="565"/>
                    <a:pt x="5177" y="565"/>
                  </a:cubicBezTo>
                  <a:cubicBezTo>
                    <a:pt x="5312" y="565"/>
                    <a:pt x="5357" y="477"/>
                    <a:pt x="5357" y="346"/>
                  </a:cubicBezTo>
                  <a:close/>
                  <a:moveTo>
                    <a:pt x="5981" y="282"/>
                  </a:moveTo>
                  <a:cubicBezTo>
                    <a:pt x="5894" y="259"/>
                    <a:pt x="5894" y="259"/>
                    <a:pt x="5894" y="259"/>
                  </a:cubicBezTo>
                  <a:cubicBezTo>
                    <a:pt x="5821" y="240"/>
                    <a:pt x="5793" y="217"/>
                    <a:pt x="5793" y="177"/>
                  </a:cubicBezTo>
                  <a:cubicBezTo>
                    <a:pt x="5793" y="125"/>
                    <a:pt x="5843" y="94"/>
                    <a:pt x="5917" y="94"/>
                  </a:cubicBezTo>
                  <a:cubicBezTo>
                    <a:pt x="5974" y="94"/>
                    <a:pt x="6033" y="111"/>
                    <a:pt x="6090" y="146"/>
                  </a:cubicBezTo>
                  <a:cubicBezTo>
                    <a:pt x="6143" y="63"/>
                    <a:pt x="6143" y="63"/>
                    <a:pt x="6143" y="63"/>
                  </a:cubicBezTo>
                  <a:cubicBezTo>
                    <a:pt x="6085" y="24"/>
                    <a:pt x="5995" y="0"/>
                    <a:pt x="5912" y="0"/>
                  </a:cubicBezTo>
                  <a:cubicBezTo>
                    <a:pt x="5770" y="0"/>
                    <a:pt x="5668" y="79"/>
                    <a:pt x="5668" y="192"/>
                  </a:cubicBezTo>
                  <a:cubicBezTo>
                    <a:pt x="5668" y="284"/>
                    <a:pt x="5743" y="343"/>
                    <a:pt x="5826" y="364"/>
                  </a:cubicBezTo>
                  <a:cubicBezTo>
                    <a:pt x="5917" y="388"/>
                    <a:pt x="5917" y="388"/>
                    <a:pt x="5917" y="388"/>
                  </a:cubicBezTo>
                  <a:cubicBezTo>
                    <a:pt x="5997" y="410"/>
                    <a:pt x="6030" y="437"/>
                    <a:pt x="6030" y="484"/>
                  </a:cubicBezTo>
                  <a:cubicBezTo>
                    <a:pt x="6030" y="516"/>
                    <a:pt x="6012" y="540"/>
                    <a:pt x="5982" y="557"/>
                  </a:cubicBezTo>
                  <a:cubicBezTo>
                    <a:pt x="5957" y="571"/>
                    <a:pt x="5930" y="578"/>
                    <a:pt x="5887" y="578"/>
                  </a:cubicBezTo>
                  <a:cubicBezTo>
                    <a:pt x="5816" y="578"/>
                    <a:pt x="5754" y="562"/>
                    <a:pt x="5687" y="526"/>
                  </a:cubicBezTo>
                  <a:cubicBezTo>
                    <a:pt x="5644" y="614"/>
                    <a:pt x="5644" y="614"/>
                    <a:pt x="5644" y="614"/>
                  </a:cubicBezTo>
                  <a:cubicBezTo>
                    <a:pt x="5716" y="652"/>
                    <a:pt x="5800" y="672"/>
                    <a:pt x="5881" y="672"/>
                  </a:cubicBezTo>
                  <a:cubicBezTo>
                    <a:pt x="5947" y="672"/>
                    <a:pt x="6003" y="660"/>
                    <a:pt x="6049" y="635"/>
                  </a:cubicBezTo>
                  <a:cubicBezTo>
                    <a:pt x="6116" y="599"/>
                    <a:pt x="6157" y="534"/>
                    <a:pt x="6157" y="464"/>
                  </a:cubicBezTo>
                  <a:cubicBezTo>
                    <a:pt x="6157" y="357"/>
                    <a:pt x="6073" y="306"/>
                    <a:pt x="5981" y="282"/>
                  </a:cubicBezTo>
                  <a:close/>
                  <a:moveTo>
                    <a:pt x="6760" y="527"/>
                  </a:moveTo>
                  <a:cubicBezTo>
                    <a:pt x="6797" y="578"/>
                    <a:pt x="6853" y="655"/>
                    <a:pt x="6855" y="658"/>
                  </a:cubicBezTo>
                  <a:cubicBezTo>
                    <a:pt x="6717" y="658"/>
                    <a:pt x="6717" y="658"/>
                    <a:pt x="6717" y="658"/>
                  </a:cubicBezTo>
                  <a:cubicBezTo>
                    <a:pt x="6699" y="626"/>
                    <a:pt x="6677" y="595"/>
                    <a:pt x="6656" y="559"/>
                  </a:cubicBezTo>
                  <a:cubicBezTo>
                    <a:pt x="6601" y="472"/>
                    <a:pt x="6568" y="433"/>
                    <a:pt x="6536" y="407"/>
                  </a:cubicBezTo>
                  <a:cubicBezTo>
                    <a:pt x="6518" y="393"/>
                    <a:pt x="6501" y="386"/>
                    <a:pt x="6480" y="383"/>
                  </a:cubicBezTo>
                  <a:cubicBezTo>
                    <a:pt x="6480" y="658"/>
                    <a:pt x="6480" y="658"/>
                    <a:pt x="6480" y="658"/>
                  </a:cubicBezTo>
                  <a:cubicBezTo>
                    <a:pt x="6366" y="658"/>
                    <a:pt x="6366" y="658"/>
                    <a:pt x="6366" y="658"/>
                  </a:cubicBezTo>
                  <a:cubicBezTo>
                    <a:pt x="6366" y="16"/>
                    <a:pt x="6366" y="16"/>
                    <a:pt x="6366" y="16"/>
                  </a:cubicBezTo>
                  <a:cubicBezTo>
                    <a:pt x="6558" y="16"/>
                    <a:pt x="6558" y="16"/>
                    <a:pt x="6558" y="16"/>
                  </a:cubicBezTo>
                  <a:cubicBezTo>
                    <a:pt x="6654" y="16"/>
                    <a:pt x="6703" y="28"/>
                    <a:pt x="6742" y="56"/>
                  </a:cubicBezTo>
                  <a:cubicBezTo>
                    <a:pt x="6787" y="89"/>
                    <a:pt x="6815" y="140"/>
                    <a:pt x="6815" y="199"/>
                  </a:cubicBezTo>
                  <a:cubicBezTo>
                    <a:pt x="6815" y="306"/>
                    <a:pt x="6745" y="374"/>
                    <a:pt x="6636" y="379"/>
                  </a:cubicBezTo>
                  <a:cubicBezTo>
                    <a:pt x="6647" y="386"/>
                    <a:pt x="6660" y="398"/>
                    <a:pt x="6669" y="409"/>
                  </a:cubicBezTo>
                  <a:cubicBezTo>
                    <a:pt x="6689" y="435"/>
                    <a:pt x="6726" y="482"/>
                    <a:pt x="6760" y="527"/>
                  </a:cubicBezTo>
                  <a:close/>
                  <a:moveTo>
                    <a:pt x="6696" y="203"/>
                  </a:moveTo>
                  <a:cubicBezTo>
                    <a:pt x="6696" y="118"/>
                    <a:pt x="6615" y="109"/>
                    <a:pt x="6550" y="109"/>
                  </a:cubicBezTo>
                  <a:cubicBezTo>
                    <a:pt x="6480" y="109"/>
                    <a:pt x="6480" y="109"/>
                    <a:pt x="6480" y="109"/>
                  </a:cubicBezTo>
                  <a:cubicBezTo>
                    <a:pt x="6480" y="303"/>
                    <a:pt x="6480" y="303"/>
                    <a:pt x="6480" y="303"/>
                  </a:cubicBezTo>
                  <a:cubicBezTo>
                    <a:pt x="6542" y="303"/>
                    <a:pt x="6542" y="303"/>
                    <a:pt x="6542" y="303"/>
                  </a:cubicBezTo>
                  <a:cubicBezTo>
                    <a:pt x="6616" y="303"/>
                    <a:pt x="6696" y="296"/>
                    <a:pt x="6696" y="203"/>
                  </a:cubicBezTo>
                  <a:close/>
                  <a:moveTo>
                    <a:pt x="7132" y="370"/>
                  </a:moveTo>
                  <a:cubicBezTo>
                    <a:pt x="7357" y="370"/>
                    <a:pt x="7357" y="370"/>
                    <a:pt x="7357" y="370"/>
                  </a:cubicBezTo>
                  <a:cubicBezTo>
                    <a:pt x="7357" y="277"/>
                    <a:pt x="7357" y="277"/>
                    <a:pt x="7357" y="277"/>
                  </a:cubicBezTo>
                  <a:cubicBezTo>
                    <a:pt x="7131" y="277"/>
                    <a:pt x="7131" y="277"/>
                    <a:pt x="7131" y="277"/>
                  </a:cubicBezTo>
                  <a:cubicBezTo>
                    <a:pt x="7131" y="111"/>
                    <a:pt x="7131" y="111"/>
                    <a:pt x="7131" y="111"/>
                  </a:cubicBezTo>
                  <a:cubicBezTo>
                    <a:pt x="7403" y="111"/>
                    <a:pt x="7403" y="111"/>
                    <a:pt x="7403" y="111"/>
                  </a:cubicBezTo>
                  <a:cubicBezTo>
                    <a:pt x="7418" y="16"/>
                    <a:pt x="7418" y="16"/>
                    <a:pt x="7418" y="16"/>
                  </a:cubicBezTo>
                  <a:cubicBezTo>
                    <a:pt x="7016" y="16"/>
                    <a:pt x="7016" y="16"/>
                    <a:pt x="7016" y="16"/>
                  </a:cubicBezTo>
                  <a:cubicBezTo>
                    <a:pt x="7016" y="658"/>
                    <a:pt x="7016" y="658"/>
                    <a:pt x="7016" y="658"/>
                  </a:cubicBezTo>
                  <a:cubicBezTo>
                    <a:pt x="7429" y="658"/>
                    <a:pt x="7429" y="658"/>
                    <a:pt x="7429" y="658"/>
                  </a:cubicBezTo>
                  <a:cubicBezTo>
                    <a:pt x="7429" y="560"/>
                    <a:pt x="7429" y="560"/>
                    <a:pt x="7429" y="560"/>
                  </a:cubicBezTo>
                  <a:cubicBezTo>
                    <a:pt x="7132" y="560"/>
                    <a:pt x="7132" y="560"/>
                    <a:pt x="7132" y="560"/>
                  </a:cubicBezTo>
                  <a:lnTo>
                    <a:pt x="7132" y="370"/>
                  </a:lnTo>
                  <a:close/>
                  <a:moveTo>
                    <a:pt x="7848" y="401"/>
                  </a:moveTo>
                  <a:cubicBezTo>
                    <a:pt x="7976" y="401"/>
                    <a:pt x="7976" y="401"/>
                    <a:pt x="7976" y="401"/>
                  </a:cubicBezTo>
                  <a:cubicBezTo>
                    <a:pt x="7976" y="562"/>
                    <a:pt x="7976" y="562"/>
                    <a:pt x="7976" y="562"/>
                  </a:cubicBezTo>
                  <a:cubicBezTo>
                    <a:pt x="7952" y="574"/>
                    <a:pt x="7918" y="582"/>
                    <a:pt x="7881" y="582"/>
                  </a:cubicBezTo>
                  <a:cubicBezTo>
                    <a:pt x="7838" y="582"/>
                    <a:pt x="7795" y="570"/>
                    <a:pt x="7762" y="551"/>
                  </a:cubicBezTo>
                  <a:cubicBezTo>
                    <a:pt x="7707" y="519"/>
                    <a:pt x="7680" y="452"/>
                    <a:pt x="7680" y="345"/>
                  </a:cubicBezTo>
                  <a:cubicBezTo>
                    <a:pt x="7680" y="284"/>
                    <a:pt x="7690" y="233"/>
                    <a:pt x="7706" y="190"/>
                  </a:cubicBezTo>
                  <a:cubicBezTo>
                    <a:pt x="7730" y="130"/>
                    <a:pt x="7786" y="99"/>
                    <a:pt x="7868" y="99"/>
                  </a:cubicBezTo>
                  <a:cubicBezTo>
                    <a:pt x="7932" y="99"/>
                    <a:pt x="7974" y="118"/>
                    <a:pt x="8022" y="150"/>
                  </a:cubicBezTo>
                  <a:cubicBezTo>
                    <a:pt x="8079" y="77"/>
                    <a:pt x="8079" y="77"/>
                    <a:pt x="8079" y="77"/>
                  </a:cubicBezTo>
                  <a:cubicBezTo>
                    <a:pt x="8015" y="30"/>
                    <a:pt x="7946" y="8"/>
                    <a:pt x="7866" y="8"/>
                  </a:cubicBezTo>
                  <a:cubicBezTo>
                    <a:pt x="7667" y="8"/>
                    <a:pt x="7554" y="140"/>
                    <a:pt x="7554" y="338"/>
                  </a:cubicBezTo>
                  <a:cubicBezTo>
                    <a:pt x="7554" y="538"/>
                    <a:pt x="7671" y="667"/>
                    <a:pt x="7875" y="667"/>
                  </a:cubicBezTo>
                  <a:cubicBezTo>
                    <a:pt x="7955" y="667"/>
                    <a:pt x="8028" y="650"/>
                    <a:pt x="8091" y="613"/>
                  </a:cubicBezTo>
                  <a:cubicBezTo>
                    <a:pt x="8091" y="308"/>
                    <a:pt x="8091" y="308"/>
                    <a:pt x="8091" y="308"/>
                  </a:cubicBezTo>
                  <a:cubicBezTo>
                    <a:pt x="7832" y="308"/>
                    <a:pt x="7832" y="308"/>
                    <a:pt x="7832" y="308"/>
                  </a:cubicBezTo>
                  <a:lnTo>
                    <a:pt x="7848" y="401"/>
                  </a:lnTo>
                  <a:close/>
                  <a:moveTo>
                    <a:pt x="8330" y="658"/>
                  </a:moveTo>
                  <a:cubicBezTo>
                    <a:pt x="8446" y="658"/>
                    <a:pt x="8446" y="658"/>
                    <a:pt x="8446" y="658"/>
                  </a:cubicBezTo>
                  <a:cubicBezTo>
                    <a:pt x="8446" y="16"/>
                    <a:pt x="8446" y="16"/>
                    <a:pt x="8446" y="16"/>
                  </a:cubicBezTo>
                  <a:cubicBezTo>
                    <a:pt x="8330" y="16"/>
                    <a:pt x="8330" y="16"/>
                    <a:pt x="8330" y="16"/>
                  </a:cubicBezTo>
                  <a:lnTo>
                    <a:pt x="8330" y="658"/>
                  </a:lnTo>
                  <a:close/>
                  <a:moveTo>
                    <a:pt x="9259" y="339"/>
                  </a:moveTo>
                  <a:cubicBezTo>
                    <a:pt x="9259" y="532"/>
                    <a:pt x="9173" y="669"/>
                    <a:pt x="8965" y="669"/>
                  </a:cubicBezTo>
                  <a:cubicBezTo>
                    <a:pt x="8766" y="669"/>
                    <a:pt x="8661" y="528"/>
                    <a:pt x="8661" y="337"/>
                  </a:cubicBezTo>
                  <a:cubicBezTo>
                    <a:pt x="8661" y="132"/>
                    <a:pt x="8774" y="7"/>
                    <a:pt x="8958" y="7"/>
                  </a:cubicBezTo>
                  <a:cubicBezTo>
                    <a:pt x="9162" y="7"/>
                    <a:pt x="9259" y="148"/>
                    <a:pt x="9259" y="339"/>
                  </a:cubicBezTo>
                  <a:close/>
                  <a:moveTo>
                    <a:pt x="9130" y="348"/>
                  </a:moveTo>
                  <a:cubicBezTo>
                    <a:pt x="9130" y="223"/>
                    <a:pt x="9111" y="97"/>
                    <a:pt x="8955" y="97"/>
                  </a:cubicBezTo>
                  <a:cubicBezTo>
                    <a:pt x="8897" y="97"/>
                    <a:pt x="8847" y="122"/>
                    <a:pt x="8821" y="164"/>
                  </a:cubicBezTo>
                  <a:cubicBezTo>
                    <a:pt x="8799" y="202"/>
                    <a:pt x="8788" y="254"/>
                    <a:pt x="8788" y="330"/>
                  </a:cubicBezTo>
                  <a:cubicBezTo>
                    <a:pt x="8788" y="415"/>
                    <a:pt x="8803" y="478"/>
                    <a:pt x="8829" y="522"/>
                  </a:cubicBezTo>
                  <a:cubicBezTo>
                    <a:pt x="8851" y="563"/>
                    <a:pt x="8900" y="584"/>
                    <a:pt x="8965" y="584"/>
                  </a:cubicBezTo>
                  <a:cubicBezTo>
                    <a:pt x="9107" y="584"/>
                    <a:pt x="9130" y="461"/>
                    <a:pt x="9130" y="348"/>
                  </a:cubicBezTo>
                  <a:close/>
                  <a:moveTo>
                    <a:pt x="10172" y="425"/>
                  </a:moveTo>
                  <a:cubicBezTo>
                    <a:pt x="10172" y="488"/>
                    <a:pt x="10166" y="510"/>
                    <a:pt x="10148" y="534"/>
                  </a:cubicBezTo>
                  <a:cubicBezTo>
                    <a:pt x="10129" y="559"/>
                    <a:pt x="10091" y="575"/>
                    <a:pt x="10041" y="575"/>
                  </a:cubicBezTo>
                  <a:cubicBezTo>
                    <a:pt x="9979" y="575"/>
                    <a:pt x="9932" y="551"/>
                    <a:pt x="9915" y="509"/>
                  </a:cubicBezTo>
                  <a:cubicBezTo>
                    <a:pt x="9908" y="492"/>
                    <a:pt x="9906" y="458"/>
                    <a:pt x="9906" y="411"/>
                  </a:cubicBezTo>
                  <a:cubicBezTo>
                    <a:pt x="9906" y="16"/>
                    <a:pt x="9906" y="16"/>
                    <a:pt x="9906" y="16"/>
                  </a:cubicBezTo>
                  <a:cubicBezTo>
                    <a:pt x="9791" y="16"/>
                    <a:pt x="9791" y="16"/>
                    <a:pt x="9791" y="16"/>
                  </a:cubicBezTo>
                  <a:cubicBezTo>
                    <a:pt x="9791" y="433"/>
                    <a:pt x="9791" y="433"/>
                    <a:pt x="9791" y="433"/>
                  </a:cubicBezTo>
                  <a:cubicBezTo>
                    <a:pt x="9791" y="504"/>
                    <a:pt x="9796" y="533"/>
                    <a:pt x="9816" y="569"/>
                  </a:cubicBezTo>
                  <a:cubicBezTo>
                    <a:pt x="9847" y="625"/>
                    <a:pt x="9916" y="669"/>
                    <a:pt x="10040" y="669"/>
                  </a:cubicBezTo>
                  <a:cubicBezTo>
                    <a:pt x="10128" y="669"/>
                    <a:pt x="10188" y="648"/>
                    <a:pt x="10231" y="608"/>
                  </a:cubicBezTo>
                  <a:cubicBezTo>
                    <a:pt x="10274" y="568"/>
                    <a:pt x="10288" y="533"/>
                    <a:pt x="10288" y="430"/>
                  </a:cubicBezTo>
                  <a:cubicBezTo>
                    <a:pt x="10288" y="16"/>
                    <a:pt x="10288" y="16"/>
                    <a:pt x="10288" y="16"/>
                  </a:cubicBezTo>
                  <a:cubicBezTo>
                    <a:pt x="10172" y="16"/>
                    <a:pt x="10172" y="16"/>
                    <a:pt x="10172" y="16"/>
                  </a:cubicBezTo>
                  <a:lnTo>
                    <a:pt x="10172" y="425"/>
                  </a:lnTo>
                  <a:close/>
                  <a:moveTo>
                    <a:pt x="10431" y="111"/>
                  </a:moveTo>
                  <a:cubicBezTo>
                    <a:pt x="10614" y="111"/>
                    <a:pt x="10614" y="111"/>
                    <a:pt x="10614" y="111"/>
                  </a:cubicBezTo>
                  <a:cubicBezTo>
                    <a:pt x="10614" y="658"/>
                    <a:pt x="10614" y="658"/>
                    <a:pt x="10614" y="658"/>
                  </a:cubicBezTo>
                  <a:cubicBezTo>
                    <a:pt x="10728" y="658"/>
                    <a:pt x="10728" y="658"/>
                    <a:pt x="10728" y="658"/>
                  </a:cubicBezTo>
                  <a:cubicBezTo>
                    <a:pt x="10728" y="111"/>
                    <a:pt x="10728" y="111"/>
                    <a:pt x="10728" y="111"/>
                  </a:cubicBezTo>
                  <a:cubicBezTo>
                    <a:pt x="10913" y="111"/>
                    <a:pt x="10913" y="111"/>
                    <a:pt x="10913" y="111"/>
                  </a:cubicBezTo>
                  <a:cubicBezTo>
                    <a:pt x="10929" y="16"/>
                    <a:pt x="10929" y="16"/>
                    <a:pt x="10929" y="16"/>
                  </a:cubicBezTo>
                  <a:cubicBezTo>
                    <a:pt x="10431" y="16"/>
                    <a:pt x="10431" y="16"/>
                    <a:pt x="10431" y="16"/>
                  </a:cubicBezTo>
                  <a:lnTo>
                    <a:pt x="10431" y="111"/>
                  </a:lnTo>
                  <a:close/>
                  <a:moveTo>
                    <a:pt x="11448" y="527"/>
                  </a:moveTo>
                  <a:cubicBezTo>
                    <a:pt x="11485" y="578"/>
                    <a:pt x="11541" y="655"/>
                    <a:pt x="11543" y="658"/>
                  </a:cubicBezTo>
                  <a:cubicBezTo>
                    <a:pt x="11405" y="658"/>
                    <a:pt x="11405" y="658"/>
                    <a:pt x="11405" y="658"/>
                  </a:cubicBezTo>
                  <a:cubicBezTo>
                    <a:pt x="11387" y="626"/>
                    <a:pt x="11365" y="595"/>
                    <a:pt x="11344" y="559"/>
                  </a:cubicBezTo>
                  <a:cubicBezTo>
                    <a:pt x="11289" y="472"/>
                    <a:pt x="11256" y="433"/>
                    <a:pt x="11224" y="407"/>
                  </a:cubicBezTo>
                  <a:cubicBezTo>
                    <a:pt x="11206" y="393"/>
                    <a:pt x="11189" y="386"/>
                    <a:pt x="11168" y="383"/>
                  </a:cubicBezTo>
                  <a:cubicBezTo>
                    <a:pt x="11168" y="658"/>
                    <a:pt x="11168" y="658"/>
                    <a:pt x="11168" y="658"/>
                  </a:cubicBezTo>
                  <a:cubicBezTo>
                    <a:pt x="11054" y="658"/>
                    <a:pt x="11054" y="658"/>
                    <a:pt x="11054" y="658"/>
                  </a:cubicBezTo>
                  <a:cubicBezTo>
                    <a:pt x="11054" y="16"/>
                    <a:pt x="11054" y="16"/>
                    <a:pt x="11054" y="16"/>
                  </a:cubicBezTo>
                  <a:cubicBezTo>
                    <a:pt x="11246" y="16"/>
                    <a:pt x="11246" y="16"/>
                    <a:pt x="11246" y="16"/>
                  </a:cubicBezTo>
                  <a:cubicBezTo>
                    <a:pt x="11342" y="16"/>
                    <a:pt x="11391" y="28"/>
                    <a:pt x="11430" y="56"/>
                  </a:cubicBezTo>
                  <a:cubicBezTo>
                    <a:pt x="11475" y="89"/>
                    <a:pt x="11503" y="140"/>
                    <a:pt x="11503" y="199"/>
                  </a:cubicBezTo>
                  <a:cubicBezTo>
                    <a:pt x="11503" y="306"/>
                    <a:pt x="11433" y="374"/>
                    <a:pt x="11324" y="379"/>
                  </a:cubicBezTo>
                  <a:cubicBezTo>
                    <a:pt x="11335" y="386"/>
                    <a:pt x="11348" y="398"/>
                    <a:pt x="11357" y="409"/>
                  </a:cubicBezTo>
                  <a:cubicBezTo>
                    <a:pt x="11377" y="435"/>
                    <a:pt x="11414" y="482"/>
                    <a:pt x="11448" y="527"/>
                  </a:cubicBezTo>
                  <a:close/>
                  <a:moveTo>
                    <a:pt x="11384" y="203"/>
                  </a:moveTo>
                  <a:cubicBezTo>
                    <a:pt x="11384" y="118"/>
                    <a:pt x="11303" y="109"/>
                    <a:pt x="11238" y="109"/>
                  </a:cubicBezTo>
                  <a:cubicBezTo>
                    <a:pt x="11168" y="109"/>
                    <a:pt x="11168" y="109"/>
                    <a:pt x="11168" y="109"/>
                  </a:cubicBezTo>
                  <a:cubicBezTo>
                    <a:pt x="11168" y="303"/>
                    <a:pt x="11168" y="303"/>
                    <a:pt x="11168" y="303"/>
                  </a:cubicBezTo>
                  <a:cubicBezTo>
                    <a:pt x="11230" y="303"/>
                    <a:pt x="11230" y="303"/>
                    <a:pt x="11230" y="303"/>
                  </a:cubicBezTo>
                  <a:cubicBezTo>
                    <a:pt x="11304" y="303"/>
                    <a:pt x="11384" y="296"/>
                    <a:pt x="11384" y="203"/>
                  </a:cubicBezTo>
                  <a:close/>
                  <a:moveTo>
                    <a:pt x="11821" y="370"/>
                  </a:moveTo>
                  <a:cubicBezTo>
                    <a:pt x="12045" y="370"/>
                    <a:pt x="12045" y="370"/>
                    <a:pt x="12045" y="370"/>
                  </a:cubicBezTo>
                  <a:cubicBezTo>
                    <a:pt x="12045" y="277"/>
                    <a:pt x="12045" y="277"/>
                    <a:pt x="12045" y="277"/>
                  </a:cubicBezTo>
                  <a:cubicBezTo>
                    <a:pt x="11819" y="277"/>
                    <a:pt x="11819" y="277"/>
                    <a:pt x="11819" y="277"/>
                  </a:cubicBezTo>
                  <a:cubicBezTo>
                    <a:pt x="11819" y="111"/>
                    <a:pt x="11819" y="111"/>
                    <a:pt x="11819" y="111"/>
                  </a:cubicBezTo>
                  <a:cubicBezTo>
                    <a:pt x="12091" y="111"/>
                    <a:pt x="12091" y="111"/>
                    <a:pt x="12091" y="111"/>
                  </a:cubicBezTo>
                  <a:cubicBezTo>
                    <a:pt x="12106" y="16"/>
                    <a:pt x="12106" y="16"/>
                    <a:pt x="12106" y="16"/>
                  </a:cubicBezTo>
                  <a:cubicBezTo>
                    <a:pt x="11705" y="16"/>
                    <a:pt x="11705" y="16"/>
                    <a:pt x="11705" y="16"/>
                  </a:cubicBezTo>
                  <a:cubicBezTo>
                    <a:pt x="11705" y="658"/>
                    <a:pt x="11705" y="658"/>
                    <a:pt x="11705" y="658"/>
                  </a:cubicBezTo>
                  <a:cubicBezTo>
                    <a:pt x="12117" y="658"/>
                    <a:pt x="12117" y="658"/>
                    <a:pt x="12117" y="658"/>
                  </a:cubicBezTo>
                  <a:cubicBezTo>
                    <a:pt x="12117" y="560"/>
                    <a:pt x="12117" y="560"/>
                    <a:pt x="12117" y="560"/>
                  </a:cubicBezTo>
                  <a:cubicBezTo>
                    <a:pt x="11821" y="560"/>
                    <a:pt x="11821" y="560"/>
                    <a:pt x="11821" y="560"/>
                  </a:cubicBezTo>
                  <a:lnTo>
                    <a:pt x="11821" y="370"/>
                  </a:lnTo>
                  <a:close/>
                  <a:moveTo>
                    <a:pt x="12575" y="581"/>
                  </a:moveTo>
                  <a:cubicBezTo>
                    <a:pt x="12516" y="581"/>
                    <a:pt x="12470" y="560"/>
                    <a:pt x="12432" y="519"/>
                  </a:cubicBezTo>
                  <a:cubicBezTo>
                    <a:pt x="12394" y="476"/>
                    <a:pt x="12381" y="429"/>
                    <a:pt x="12381" y="339"/>
                  </a:cubicBezTo>
                  <a:cubicBezTo>
                    <a:pt x="12381" y="271"/>
                    <a:pt x="12392" y="223"/>
                    <a:pt x="12413" y="186"/>
                  </a:cubicBezTo>
                  <a:cubicBezTo>
                    <a:pt x="12445" y="130"/>
                    <a:pt x="12503" y="97"/>
                    <a:pt x="12570" y="97"/>
                  </a:cubicBezTo>
                  <a:cubicBezTo>
                    <a:pt x="12615" y="97"/>
                    <a:pt x="12654" y="109"/>
                    <a:pt x="12693" y="132"/>
                  </a:cubicBezTo>
                  <a:cubicBezTo>
                    <a:pt x="12749" y="56"/>
                    <a:pt x="12749" y="56"/>
                    <a:pt x="12749" y="56"/>
                  </a:cubicBezTo>
                  <a:cubicBezTo>
                    <a:pt x="12706" y="24"/>
                    <a:pt x="12636" y="5"/>
                    <a:pt x="12569" y="5"/>
                  </a:cubicBezTo>
                  <a:cubicBezTo>
                    <a:pt x="12375" y="5"/>
                    <a:pt x="12254" y="165"/>
                    <a:pt x="12254" y="346"/>
                  </a:cubicBezTo>
                  <a:cubicBezTo>
                    <a:pt x="12254" y="535"/>
                    <a:pt x="12373" y="668"/>
                    <a:pt x="12564" y="668"/>
                  </a:cubicBezTo>
                  <a:cubicBezTo>
                    <a:pt x="12643" y="668"/>
                    <a:pt x="12713" y="649"/>
                    <a:pt x="12762" y="611"/>
                  </a:cubicBezTo>
                  <a:cubicBezTo>
                    <a:pt x="12707" y="540"/>
                    <a:pt x="12707" y="540"/>
                    <a:pt x="12707" y="540"/>
                  </a:cubicBezTo>
                  <a:cubicBezTo>
                    <a:pt x="12666" y="565"/>
                    <a:pt x="12625" y="581"/>
                    <a:pt x="12575" y="581"/>
                  </a:cubicBezTo>
                  <a:close/>
                  <a:moveTo>
                    <a:pt x="13300" y="272"/>
                  </a:moveTo>
                  <a:cubicBezTo>
                    <a:pt x="13045" y="272"/>
                    <a:pt x="13045" y="272"/>
                    <a:pt x="13045" y="272"/>
                  </a:cubicBezTo>
                  <a:cubicBezTo>
                    <a:pt x="13045" y="16"/>
                    <a:pt x="13045" y="16"/>
                    <a:pt x="13045" y="16"/>
                  </a:cubicBezTo>
                  <a:cubicBezTo>
                    <a:pt x="12930" y="16"/>
                    <a:pt x="12930" y="16"/>
                    <a:pt x="12930" y="16"/>
                  </a:cubicBezTo>
                  <a:cubicBezTo>
                    <a:pt x="12930" y="658"/>
                    <a:pt x="12930" y="658"/>
                    <a:pt x="12930" y="658"/>
                  </a:cubicBezTo>
                  <a:cubicBezTo>
                    <a:pt x="13045" y="658"/>
                    <a:pt x="13045" y="658"/>
                    <a:pt x="13045" y="658"/>
                  </a:cubicBezTo>
                  <a:cubicBezTo>
                    <a:pt x="13045" y="366"/>
                    <a:pt x="13045" y="366"/>
                    <a:pt x="13045" y="366"/>
                  </a:cubicBezTo>
                  <a:cubicBezTo>
                    <a:pt x="13300" y="366"/>
                    <a:pt x="13300" y="366"/>
                    <a:pt x="13300" y="366"/>
                  </a:cubicBezTo>
                  <a:cubicBezTo>
                    <a:pt x="13300" y="658"/>
                    <a:pt x="13300" y="658"/>
                    <a:pt x="13300" y="658"/>
                  </a:cubicBezTo>
                  <a:cubicBezTo>
                    <a:pt x="13415" y="658"/>
                    <a:pt x="13415" y="658"/>
                    <a:pt x="13415" y="658"/>
                  </a:cubicBezTo>
                  <a:cubicBezTo>
                    <a:pt x="13415" y="16"/>
                    <a:pt x="13415" y="16"/>
                    <a:pt x="13415" y="16"/>
                  </a:cubicBezTo>
                  <a:cubicBezTo>
                    <a:pt x="13300" y="16"/>
                    <a:pt x="13300" y="16"/>
                    <a:pt x="13300" y="16"/>
                  </a:cubicBezTo>
                  <a:lnTo>
                    <a:pt x="13300" y="272"/>
                  </a:lnTo>
                  <a:close/>
                  <a:moveTo>
                    <a:pt x="13564" y="16"/>
                  </a:moveTo>
                  <a:cubicBezTo>
                    <a:pt x="13564" y="111"/>
                    <a:pt x="13564" y="111"/>
                    <a:pt x="13564" y="111"/>
                  </a:cubicBezTo>
                  <a:cubicBezTo>
                    <a:pt x="13747" y="111"/>
                    <a:pt x="13747" y="111"/>
                    <a:pt x="13747" y="111"/>
                  </a:cubicBezTo>
                  <a:cubicBezTo>
                    <a:pt x="13747" y="658"/>
                    <a:pt x="13747" y="658"/>
                    <a:pt x="13747" y="658"/>
                  </a:cubicBezTo>
                  <a:cubicBezTo>
                    <a:pt x="13861" y="658"/>
                    <a:pt x="13861" y="658"/>
                    <a:pt x="13861" y="658"/>
                  </a:cubicBezTo>
                  <a:cubicBezTo>
                    <a:pt x="13861" y="111"/>
                    <a:pt x="13861" y="111"/>
                    <a:pt x="13861" y="111"/>
                  </a:cubicBezTo>
                  <a:cubicBezTo>
                    <a:pt x="14046" y="111"/>
                    <a:pt x="14046" y="111"/>
                    <a:pt x="14046" y="111"/>
                  </a:cubicBezTo>
                  <a:cubicBezTo>
                    <a:pt x="14062" y="16"/>
                    <a:pt x="14062" y="16"/>
                    <a:pt x="14062" y="16"/>
                  </a:cubicBezTo>
                  <a:lnTo>
                    <a:pt x="13564" y="16"/>
                  </a:lnTo>
                  <a:close/>
                </a:path>
              </a:pathLst>
            </a:custGeom>
            <a:solidFill>
              <a:srgbClr val="1D17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3724752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_Titeldia">
    <p:spTree>
      <p:nvGrpSpPr>
        <p:cNvPr id="1" name=""/>
        <p:cNvGrpSpPr/>
        <p:nvPr/>
      </p:nvGrpSpPr>
      <p:grpSpPr>
        <a:xfrm>
          <a:off x="0" y="0"/>
          <a:ext cx="0" cy="0"/>
          <a:chOff x="0" y="0"/>
          <a:chExt cx="0" cy="0"/>
        </a:xfrm>
      </p:grpSpPr>
      <p:sp>
        <p:nvSpPr>
          <p:cNvPr id="22" name="Freeform 15">
            <a:extLst>
              <a:ext uri="{FF2B5EF4-FFF2-40B4-BE49-F238E27FC236}">
                <a16:creationId xmlns:a16="http://schemas.microsoft.com/office/drawing/2014/main" id="{D73E759C-DA4A-4F33-A436-285AFBA30752}"/>
              </a:ext>
            </a:extLst>
          </p:cNvPr>
          <p:cNvSpPr>
            <a:spLocks/>
          </p:cNvSpPr>
          <p:nvPr userDrawn="1"/>
        </p:nvSpPr>
        <p:spPr bwMode="gray">
          <a:xfrm>
            <a:off x="-35416" y="2212978"/>
            <a:ext cx="12229005" cy="4640263"/>
          </a:xfrm>
          <a:custGeom>
            <a:avLst/>
            <a:gdLst>
              <a:gd name="T0" fmla="*/ 38404 w 38404"/>
              <a:gd name="T1" fmla="*/ 14638 h 14638"/>
              <a:gd name="T2" fmla="*/ 38404 w 38404"/>
              <a:gd name="T3" fmla="*/ 6544 h 14638"/>
              <a:gd name="T4" fmla="*/ 9371 w 38404"/>
              <a:gd name="T5" fmla="*/ 345 h 14638"/>
              <a:gd name="T6" fmla="*/ 0 w 38404"/>
              <a:gd name="T7" fmla="*/ 1260 h 14638"/>
              <a:gd name="T8" fmla="*/ 0 w 38404"/>
              <a:gd name="T9" fmla="*/ 14638 h 14638"/>
              <a:gd name="T10" fmla="*/ 38404 w 38404"/>
              <a:gd name="T11" fmla="*/ 14638 h 14638"/>
            </a:gdLst>
            <a:ahLst/>
            <a:cxnLst>
              <a:cxn ang="0">
                <a:pos x="T0" y="T1"/>
              </a:cxn>
              <a:cxn ang="0">
                <a:pos x="T2" y="T3"/>
              </a:cxn>
              <a:cxn ang="0">
                <a:pos x="T4" y="T5"/>
              </a:cxn>
              <a:cxn ang="0">
                <a:pos x="T6" y="T7"/>
              </a:cxn>
              <a:cxn ang="0">
                <a:pos x="T8" y="T9"/>
              </a:cxn>
              <a:cxn ang="0">
                <a:pos x="T10" y="T11"/>
              </a:cxn>
            </a:cxnLst>
            <a:rect l="0" t="0" r="r" b="b"/>
            <a:pathLst>
              <a:path w="38404" h="14638">
                <a:moveTo>
                  <a:pt x="38404" y="14638"/>
                </a:moveTo>
                <a:cubicBezTo>
                  <a:pt x="38404" y="6544"/>
                  <a:pt x="38404" y="6544"/>
                  <a:pt x="38404" y="6544"/>
                </a:cubicBezTo>
                <a:cubicBezTo>
                  <a:pt x="31156" y="2417"/>
                  <a:pt x="20798" y="0"/>
                  <a:pt x="9371" y="345"/>
                </a:cubicBezTo>
                <a:cubicBezTo>
                  <a:pt x="6134" y="443"/>
                  <a:pt x="2995" y="757"/>
                  <a:pt x="0" y="1260"/>
                </a:cubicBezTo>
                <a:cubicBezTo>
                  <a:pt x="0" y="14638"/>
                  <a:pt x="0" y="14638"/>
                  <a:pt x="0" y="14638"/>
                </a:cubicBezTo>
                <a:lnTo>
                  <a:pt x="38404" y="14638"/>
                </a:lnTo>
                <a:close/>
              </a:path>
            </a:pathLst>
          </a:custGeom>
          <a:gradFill>
            <a:gsLst>
              <a:gs pos="39444">
                <a:srgbClr val="D74300"/>
              </a:gs>
              <a:gs pos="24400">
                <a:srgbClr val="CE2900"/>
              </a:gs>
              <a:gs pos="0">
                <a:srgbClr val="C00000"/>
              </a:gs>
              <a:gs pos="100000">
                <a:schemeClr val="accent1"/>
              </a:gs>
            </a:gsLst>
            <a:lin ang="0" scaled="0"/>
          </a:gradFill>
          <a:ln>
            <a:noFill/>
          </a:ln>
        </p:spPr>
        <p:txBody>
          <a:bodyPr vert="horz" wrap="square" lIns="89094" tIns="44547" rIns="89094" bIns="44547" numCol="1" anchor="t" anchorCtr="0" compatLnSpc="1">
            <a:prstTxWarp prst="textNoShape">
              <a:avLst/>
            </a:prstTxWarp>
          </a:bodyPr>
          <a:lstStyle/>
          <a:p>
            <a:endParaRPr lang="nl-NL" sz="1754"/>
          </a:p>
        </p:txBody>
      </p:sp>
      <p:sp>
        <p:nvSpPr>
          <p:cNvPr id="2" name="Titel 1"/>
          <p:cNvSpPr>
            <a:spLocks noGrp="1"/>
          </p:cNvSpPr>
          <p:nvPr>
            <p:ph type="ctrTitle" hasCustomPrompt="1"/>
          </p:nvPr>
        </p:nvSpPr>
        <p:spPr bwMode="gray">
          <a:xfrm>
            <a:off x="609679" y="3430800"/>
            <a:ext cx="10364550" cy="1542203"/>
          </a:xfrm>
        </p:spPr>
        <p:txBody>
          <a:bodyPr>
            <a:noAutofit/>
          </a:bodyPr>
          <a:lstStyle>
            <a:lvl1pPr>
              <a:lnSpc>
                <a:spcPts val="6041"/>
              </a:lnSpc>
              <a:defRPr sz="5846" cap="all">
                <a:solidFill>
                  <a:schemeClr val="bg1"/>
                </a:solidFill>
              </a:defRPr>
            </a:lvl1pPr>
          </a:lstStyle>
          <a:p>
            <a:r>
              <a:rPr lang="nl-NL" dirty="0"/>
              <a:t>TITEL PRESENTATIE</a:t>
            </a:r>
          </a:p>
        </p:txBody>
      </p:sp>
      <p:sp>
        <p:nvSpPr>
          <p:cNvPr id="3" name="Subtitel 2"/>
          <p:cNvSpPr>
            <a:spLocks noGrp="1"/>
          </p:cNvSpPr>
          <p:nvPr>
            <p:ph type="subTitle" idx="1" hasCustomPrompt="1"/>
          </p:nvPr>
        </p:nvSpPr>
        <p:spPr bwMode="gray">
          <a:xfrm>
            <a:off x="609683" y="5043600"/>
            <a:ext cx="9615371" cy="676982"/>
          </a:xfrm>
        </p:spPr>
        <p:txBody>
          <a:bodyPr>
            <a:normAutofit/>
          </a:bodyPr>
          <a:lstStyle>
            <a:lvl1pPr marL="0" indent="0" algn="l">
              <a:buNone/>
              <a:defRPr sz="2728">
                <a:solidFill>
                  <a:srgbClr val="FFFFFF"/>
                </a:solidFill>
              </a:defRPr>
            </a:lvl1pPr>
            <a:lvl2pPr marL="445446" indent="0" algn="ctr">
              <a:buNone/>
              <a:defRPr>
                <a:solidFill>
                  <a:schemeClr val="tx1">
                    <a:tint val="75000"/>
                  </a:schemeClr>
                </a:solidFill>
              </a:defRPr>
            </a:lvl2pPr>
            <a:lvl3pPr marL="890892" indent="0" algn="ctr">
              <a:buNone/>
              <a:defRPr>
                <a:solidFill>
                  <a:schemeClr val="tx1">
                    <a:tint val="75000"/>
                  </a:schemeClr>
                </a:solidFill>
              </a:defRPr>
            </a:lvl3pPr>
            <a:lvl4pPr marL="1336339" indent="0" algn="ctr">
              <a:buNone/>
              <a:defRPr>
                <a:solidFill>
                  <a:schemeClr val="tx1">
                    <a:tint val="75000"/>
                  </a:schemeClr>
                </a:solidFill>
              </a:defRPr>
            </a:lvl4pPr>
            <a:lvl5pPr marL="1781785" indent="0" algn="ctr">
              <a:buNone/>
              <a:defRPr>
                <a:solidFill>
                  <a:schemeClr val="tx1">
                    <a:tint val="75000"/>
                  </a:schemeClr>
                </a:solidFill>
              </a:defRPr>
            </a:lvl5pPr>
            <a:lvl6pPr marL="2227231" indent="0" algn="ctr">
              <a:buNone/>
              <a:defRPr>
                <a:solidFill>
                  <a:schemeClr val="tx1">
                    <a:tint val="75000"/>
                  </a:schemeClr>
                </a:solidFill>
              </a:defRPr>
            </a:lvl6pPr>
            <a:lvl7pPr marL="2672677" indent="0" algn="ctr">
              <a:buNone/>
              <a:defRPr>
                <a:solidFill>
                  <a:schemeClr val="tx1">
                    <a:tint val="75000"/>
                  </a:schemeClr>
                </a:solidFill>
              </a:defRPr>
            </a:lvl7pPr>
            <a:lvl8pPr marL="3118123" indent="0" algn="ctr">
              <a:buNone/>
              <a:defRPr>
                <a:solidFill>
                  <a:schemeClr val="tx1">
                    <a:tint val="75000"/>
                  </a:schemeClr>
                </a:solidFill>
              </a:defRPr>
            </a:lvl8pPr>
            <a:lvl9pPr marL="3563570" indent="0" algn="ctr">
              <a:buNone/>
              <a:defRPr>
                <a:solidFill>
                  <a:schemeClr val="tx1">
                    <a:tint val="75000"/>
                  </a:schemeClr>
                </a:solidFill>
              </a:defRPr>
            </a:lvl9pPr>
          </a:lstStyle>
          <a:p>
            <a:r>
              <a:rPr lang="nl-NL" dirty="0"/>
              <a:t>Subtitel presentatie</a:t>
            </a:r>
          </a:p>
        </p:txBody>
      </p:sp>
      <p:grpSp>
        <p:nvGrpSpPr>
          <p:cNvPr id="21" name="Group 4">
            <a:extLst>
              <a:ext uri="{FF2B5EF4-FFF2-40B4-BE49-F238E27FC236}">
                <a16:creationId xmlns:a16="http://schemas.microsoft.com/office/drawing/2014/main" id="{288C09D0-AB87-4732-B0E4-7429BD583E44}"/>
              </a:ext>
            </a:extLst>
          </p:cNvPr>
          <p:cNvGrpSpPr>
            <a:grpSpLocks noChangeAspect="1"/>
          </p:cNvGrpSpPr>
          <p:nvPr userDrawn="1"/>
        </p:nvGrpSpPr>
        <p:grpSpPr bwMode="gray">
          <a:xfrm>
            <a:off x="6571440" y="404664"/>
            <a:ext cx="5082120" cy="824628"/>
            <a:chOff x="1808" y="1808"/>
            <a:chExt cx="4388" cy="712"/>
          </a:xfrm>
        </p:grpSpPr>
        <p:sp>
          <p:nvSpPr>
            <p:cNvPr id="30" name="Freeform 5">
              <a:extLst>
                <a:ext uri="{FF2B5EF4-FFF2-40B4-BE49-F238E27FC236}">
                  <a16:creationId xmlns:a16="http://schemas.microsoft.com/office/drawing/2014/main" id="{1C0150BA-A467-4868-98F8-4F45C352BC0E}"/>
                </a:ext>
              </a:extLst>
            </p:cNvPr>
            <p:cNvSpPr>
              <a:spLocks noEditPoints="1"/>
            </p:cNvSpPr>
            <p:nvPr userDrawn="1"/>
          </p:nvSpPr>
          <p:spPr bwMode="gray">
            <a:xfrm>
              <a:off x="5153" y="1902"/>
              <a:ext cx="715" cy="411"/>
            </a:xfrm>
            <a:custGeom>
              <a:avLst/>
              <a:gdLst>
                <a:gd name="T0" fmla="*/ 2842 w 3573"/>
                <a:gd name="T1" fmla="*/ 772 h 2056"/>
                <a:gd name="T2" fmla="*/ 1994 w 3573"/>
                <a:gd name="T3" fmla="*/ 1416 h 2056"/>
                <a:gd name="T4" fmla="*/ 1941 w 3573"/>
                <a:gd name="T5" fmla="*/ 1290 h 2056"/>
                <a:gd name="T6" fmla="*/ 2617 w 3573"/>
                <a:gd name="T7" fmla="*/ 786 h 2056"/>
                <a:gd name="T8" fmla="*/ 1768 w 3573"/>
                <a:gd name="T9" fmla="*/ 462 h 2056"/>
                <a:gd name="T10" fmla="*/ 1103 w 3573"/>
                <a:gd name="T11" fmla="*/ 764 h 2056"/>
                <a:gd name="T12" fmla="*/ 920 w 3573"/>
                <a:gd name="T13" fmla="*/ 718 h 2056"/>
                <a:gd name="T14" fmla="*/ 1751 w 3573"/>
                <a:gd name="T15" fmla="*/ 356 h 2056"/>
                <a:gd name="T16" fmla="*/ 2842 w 3573"/>
                <a:gd name="T17" fmla="*/ 772 h 2056"/>
                <a:gd name="T18" fmla="*/ 3160 w 3573"/>
                <a:gd name="T19" fmla="*/ 1026 h 2056"/>
                <a:gd name="T20" fmla="*/ 1928 w 3573"/>
                <a:gd name="T21" fmla="*/ 1663 h 2056"/>
                <a:gd name="T22" fmla="*/ 445 w 3573"/>
                <a:gd name="T23" fmla="*/ 1097 h 2056"/>
                <a:gd name="T24" fmla="*/ 1724 w 3573"/>
                <a:gd name="T25" fmla="*/ 203 h 2056"/>
                <a:gd name="T26" fmla="*/ 2969 w 3573"/>
                <a:gd name="T27" fmla="*/ 424 h 2056"/>
                <a:gd name="T28" fmla="*/ 3232 w 3573"/>
                <a:gd name="T29" fmla="*/ 312 h 2056"/>
                <a:gd name="T30" fmla="*/ 1706 w 3573"/>
                <a:gd name="T31" fmla="*/ 73 h 2056"/>
                <a:gd name="T32" fmla="*/ 72 w 3573"/>
                <a:gd name="T33" fmla="*/ 1216 h 2056"/>
                <a:gd name="T34" fmla="*/ 1967 w 3573"/>
                <a:gd name="T35" fmla="*/ 1940 h 2056"/>
                <a:gd name="T36" fmla="*/ 3573 w 3573"/>
                <a:gd name="T37" fmla="*/ 1056 h 2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73" h="2056">
                  <a:moveTo>
                    <a:pt x="2842" y="772"/>
                  </a:moveTo>
                  <a:cubicBezTo>
                    <a:pt x="2880" y="1051"/>
                    <a:pt x="2507" y="1330"/>
                    <a:pt x="1994" y="1416"/>
                  </a:cubicBezTo>
                  <a:cubicBezTo>
                    <a:pt x="1941" y="1290"/>
                    <a:pt x="1941" y="1290"/>
                    <a:pt x="1941" y="1290"/>
                  </a:cubicBezTo>
                  <a:cubicBezTo>
                    <a:pt x="2349" y="1226"/>
                    <a:pt x="2647" y="1007"/>
                    <a:pt x="2617" y="786"/>
                  </a:cubicBezTo>
                  <a:cubicBezTo>
                    <a:pt x="2585" y="555"/>
                    <a:pt x="2205" y="410"/>
                    <a:pt x="1768" y="462"/>
                  </a:cubicBezTo>
                  <a:cubicBezTo>
                    <a:pt x="1468" y="498"/>
                    <a:pt x="1218" y="617"/>
                    <a:pt x="1103" y="764"/>
                  </a:cubicBezTo>
                  <a:cubicBezTo>
                    <a:pt x="920" y="718"/>
                    <a:pt x="920" y="718"/>
                    <a:pt x="920" y="718"/>
                  </a:cubicBezTo>
                  <a:cubicBezTo>
                    <a:pt x="1076" y="541"/>
                    <a:pt x="1385" y="399"/>
                    <a:pt x="1751" y="356"/>
                  </a:cubicBezTo>
                  <a:cubicBezTo>
                    <a:pt x="2313" y="289"/>
                    <a:pt x="2801" y="475"/>
                    <a:pt x="2842" y="772"/>
                  </a:cubicBezTo>
                  <a:moveTo>
                    <a:pt x="3160" y="1026"/>
                  </a:moveTo>
                  <a:cubicBezTo>
                    <a:pt x="3008" y="1330"/>
                    <a:pt x="2526" y="1592"/>
                    <a:pt x="1928" y="1663"/>
                  </a:cubicBezTo>
                  <a:cubicBezTo>
                    <a:pt x="1167" y="1754"/>
                    <a:pt x="501" y="1501"/>
                    <a:pt x="445" y="1097"/>
                  </a:cubicBezTo>
                  <a:cubicBezTo>
                    <a:pt x="389" y="694"/>
                    <a:pt x="963" y="293"/>
                    <a:pt x="1724" y="203"/>
                  </a:cubicBezTo>
                  <a:cubicBezTo>
                    <a:pt x="2235" y="142"/>
                    <a:pt x="2700" y="235"/>
                    <a:pt x="2969" y="424"/>
                  </a:cubicBezTo>
                  <a:cubicBezTo>
                    <a:pt x="3232" y="312"/>
                    <a:pt x="3232" y="312"/>
                    <a:pt x="3232" y="312"/>
                  </a:cubicBezTo>
                  <a:cubicBezTo>
                    <a:pt x="2880" y="100"/>
                    <a:pt x="2318" y="0"/>
                    <a:pt x="1706" y="73"/>
                  </a:cubicBezTo>
                  <a:cubicBezTo>
                    <a:pt x="733" y="189"/>
                    <a:pt x="0" y="700"/>
                    <a:pt x="72" y="1216"/>
                  </a:cubicBezTo>
                  <a:cubicBezTo>
                    <a:pt x="143" y="1732"/>
                    <a:pt x="993" y="2056"/>
                    <a:pt x="1967" y="1940"/>
                  </a:cubicBezTo>
                  <a:cubicBezTo>
                    <a:pt x="2776" y="1843"/>
                    <a:pt x="3418" y="1473"/>
                    <a:pt x="3573" y="1056"/>
                  </a:cubicBezTo>
                </a:path>
              </a:pathLst>
            </a:custGeom>
            <a:solidFill>
              <a:srgbClr val="FFD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1" name="Freeform 6">
              <a:extLst>
                <a:ext uri="{FF2B5EF4-FFF2-40B4-BE49-F238E27FC236}">
                  <a16:creationId xmlns:a16="http://schemas.microsoft.com/office/drawing/2014/main" id="{B91DE9D8-9A56-4F8D-BBE3-4F4A2E786802}"/>
                </a:ext>
              </a:extLst>
            </p:cNvPr>
            <p:cNvSpPr>
              <a:spLocks noEditPoints="1"/>
            </p:cNvSpPr>
            <p:nvPr userDrawn="1"/>
          </p:nvSpPr>
          <p:spPr bwMode="gray">
            <a:xfrm>
              <a:off x="5179" y="1924"/>
              <a:ext cx="725" cy="311"/>
            </a:xfrm>
            <a:custGeom>
              <a:avLst/>
              <a:gdLst>
                <a:gd name="T0" fmla="*/ 643 w 3624"/>
                <a:gd name="T1" fmla="*/ 0 h 1555"/>
                <a:gd name="T2" fmla="*/ 611 w 3624"/>
                <a:gd name="T3" fmla="*/ 135 h 1555"/>
                <a:gd name="T4" fmla="*/ 228 w 3624"/>
                <a:gd name="T5" fmla="*/ 454 h 1555"/>
                <a:gd name="T6" fmla="*/ 257 w 3624"/>
                <a:gd name="T7" fmla="*/ 321 h 1555"/>
                <a:gd name="T8" fmla="*/ 643 w 3624"/>
                <a:gd name="T9" fmla="*/ 0 h 1555"/>
                <a:gd name="T10" fmla="*/ 579 w 3624"/>
                <a:gd name="T11" fmla="*/ 271 h 1555"/>
                <a:gd name="T12" fmla="*/ 199 w 3624"/>
                <a:gd name="T13" fmla="*/ 588 h 1555"/>
                <a:gd name="T14" fmla="*/ 170 w 3624"/>
                <a:gd name="T15" fmla="*/ 721 h 1555"/>
                <a:gd name="T16" fmla="*/ 548 w 3624"/>
                <a:gd name="T17" fmla="*/ 405 h 1555"/>
                <a:gd name="T18" fmla="*/ 579 w 3624"/>
                <a:gd name="T19" fmla="*/ 271 h 1555"/>
                <a:gd name="T20" fmla="*/ 3314 w 3624"/>
                <a:gd name="T21" fmla="*/ 453 h 1555"/>
                <a:gd name="T22" fmla="*/ 2925 w 3624"/>
                <a:gd name="T23" fmla="*/ 1010 h 1555"/>
                <a:gd name="T24" fmla="*/ 2462 w 3624"/>
                <a:gd name="T25" fmla="*/ 1296 h 1555"/>
                <a:gd name="T26" fmla="*/ 2327 w 3624"/>
                <a:gd name="T27" fmla="*/ 1259 h 1555"/>
                <a:gd name="T28" fmla="*/ 2325 w 3624"/>
                <a:gd name="T29" fmla="*/ 1247 h 1555"/>
                <a:gd name="T30" fmla="*/ 2431 w 3624"/>
                <a:gd name="T31" fmla="*/ 1050 h 1555"/>
                <a:gd name="T32" fmla="*/ 2802 w 3624"/>
                <a:gd name="T33" fmla="*/ 518 h 1555"/>
                <a:gd name="T34" fmla="*/ 2850 w 3624"/>
                <a:gd name="T35" fmla="*/ 449 h 1555"/>
                <a:gd name="T36" fmla="*/ 2543 w 3624"/>
                <a:gd name="T37" fmla="*/ 443 h 1555"/>
                <a:gd name="T38" fmla="*/ 2046 w 3624"/>
                <a:gd name="T39" fmla="*/ 1158 h 1555"/>
                <a:gd name="T40" fmla="*/ 1986 w 3624"/>
                <a:gd name="T41" fmla="*/ 1403 h 1555"/>
                <a:gd name="T42" fmla="*/ 2199 w 3624"/>
                <a:gd name="T43" fmla="*/ 1536 h 1555"/>
                <a:gd name="T44" fmla="*/ 2345 w 3624"/>
                <a:gd name="T45" fmla="*/ 1552 h 1555"/>
                <a:gd name="T46" fmla="*/ 2509 w 3624"/>
                <a:gd name="T47" fmla="*/ 1540 h 1555"/>
                <a:gd name="T48" fmla="*/ 3093 w 3624"/>
                <a:gd name="T49" fmla="*/ 1217 h 1555"/>
                <a:gd name="T50" fmla="*/ 3624 w 3624"/>
                <a:gd name="T51" fmla="*/ 452 h 1555"/>
                <a:gd name="T52" fmla="*/ 2210 w 3624"/>
                <a:gd name="T53" fmla="*/ 690 h 1555"/>
                <a:gd name="T54" fmla="*/ 2387 w 3624"/>
                <a:gd name="T55" fmla="*/ 433 h 1555"/>
                <a:gd name="T56" fmla="*/ 2308 w 3624"/>
                <a:gd name="T57" fmla="*/ 428 h 1555"/>
                <a:gd name="T58" fmla="*/ 1412 w 3624"/>
                <a:gd name="T59" fmla="*/ 762 h 1555"/>
                <a:gd name="T60" fmla="*/ 880 w 3624"/>
                <a:gd name="T61" fmla="*/ 1527 h 1555"/>
                <a:gd name="T62" fmla="*/ 1192 w 3624"/>
                <a:gd name="T63" fmla="*/ 1526 h 1555"/>
                <a:gd name="T64" fmla="*/ 1579 w 3624"/>
                <a:gd name="T65" fmla="*/ 968 h 1555"/>
                <a:gd name="T66" fmla="*/ 2185 w 3624"/>
                <a:gd name="T67" fmla="*/ 690 h 1555"/>
                <a:gd name="T68" fmla="*/ 1217 w 3624"/>
                <a:gd name="T69" fmla="*/ 423 h 1555"/>
                <a:gd name="T70" fmla="*/ 378 w 3624"/>
                <a:gd name="T71" fmla="*/ 1144 h 1555"/>
                <a:gd name="T72" fmla="*/ 517 w 3624"/>
                <a:gd name="T73" fmla="*/ 543 h 1555"/>
                <a:gd name="T74" fmla="*/ 141 w 3624"/>
                <a:gd name="T75" fmla="*/ 856 h 1555"/>
                <a:gd name="T76" fmla="*/ 0 w 3624"/>
                <a:gd name="T77" fmla="*/ 1514 h 1555"/>
                <a:gd name="T78" fmla="*/ 282 w 3624"/>
                <a:gd name="T79" fmla="*/ 1517 h 1555"/>
                <a:gd name="T80" fmla="*/ 1567 w 3624"/>
                <a:gd name="T81" fmla="*/ 427 h 1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24" h="1555">
                  <a:moveTo>
                    <a:pt x="643" y="0"/>
                  </a:moveTo>
                  <a:cubicBezTo>
                    <a:pt x="633" y="43"/>
                    <a:pt x="621" y="87"/>
                    <a:pt x="611" y="135"/>
                  </a:cubicBezTo>
                  <a:cubicBezTo>
                    <a:pt x="228" y="454"/>
                    <a:pt x="228" y="454"/>
                    <a:pt x="228" y="454"/>
                  </a:cubicBezTo>
                  <a:cubicBezTo>
                    <a:pt x="257" y="321"/>
                    <a:pt x="257" y="321"/>
                    <a:pt x="257" y="321"/>
                  </a:cubicBezTo>
                  <a:cubicBezTo>
                    <a:pt x="643" y="0"/>
                    <a:pt x="643" y="0"/>
                    <a:pt x="643" y="0"/>
                  </a:cubicBezTo>
                  <a:moveTo>
                    <a:pt x="579" y="271"/>
                  </a:moveTo>
                  <a:cubicBezTo>
                    <a:pt x="199" y="588"/>
                    <a:pt x="199" y="588"/>
                    <a:pt x="199" y="588"/>
                  </a:cubicBezTo>
                  <a:cubicBezTo>
                    <a:pt x="170" y="721"/>
                    <a:pt x="170" y="721"/>
                    <a:pt x="170" y="721"/>
                  </a:cubicBezTo>
                  <a:cubicBezTo>
                    <a:pt x="548" y="405"/>
                    <a:pt x="548" y="405"/>
                    <a:pt x="548" y="405"/>
                  </a:cubicBezTo>
                  <a:cubicBezTo>
                    <a:pt x="560" y="361"/>
                    <a:pt x="570" y="315"/>
                    <a:pt x="579" y="271"/>
                  </a:cubicBezTo>
                  <a:moveTo>
                    <a:pt x="3314" y="453"/>
                  </a:moveTo>
                  <a:cubicBezTo>
                    <a:pt x="2925" y="1010"/>
                    <a:pt x="2925" y="1010"/>
                    <a:pt x="2925" y="1010"/>
                  </a:cubicBezTo>
                  <a:cubicBezTo>
                    <a:pt x="2788" y="1208"/>
                    <a:pt x="2735" y="1282"/>
                    <a:pt x="2462" y="1296"/>
                  </a:cubicBezTo>
                  <a:cubicBezTo>
                    <a:pt x="2350" y="1289"/>
                    <a:pt x="2329" y="1265"/>
                    <a:pt x="2327" y="1259"/>
                  </a:cubicBezTo>
                  <a:cubicBezTo>
                    <a:pt x="2325" y="1255"/>
                    <a:pt x="2325" y="1252"/>
                    <a:pt x="2325" y="1247"/>
                  </a:cubicBezTo>
                  <a:cubicBezTo>
                    <a:pt x="2325" y="1209"/>
                    <a:pt x="2382" y="1125"/>
                    <a:pt x="2431" y="1050"/>
                  </a:cubicBezTo>
                  <a:cubicBezTo>
                    <a:pt x="2430" y="1050"/>
                    <a:pt x="2802" y="518"/>
                    <a:pt x="2802" y="518"/>
                  </a:cubicBezTo>
                  <a:cubicBezTo>
                    <a:pt x="2850" y="449"/>
                    <a:pt x="2850" y="449"/>
                    <a:pt x="2850" y="449"/>
                  </a:cubicBezTo>
                  <a:cubicBezTo>
                    <a:pt x="2543" y="443"/>
                    <a:pt x="2543" y="443"/>
                    <a:pt x="2543" y="443"/>
                  </a:cubicBezTo>
                  <a:cubicBezTo>
                    <a:pt x="2046" y="1158"/>
                    <a:pt x="2046" y="1158"/>
                    <a:pt x="2046" y="1158"/>
                  </a:cubicBezTo>
                  <a:cubicBezTo>
                    <a:pt x="1980" y="1253"/>
                    <a:pt x="1959" y="1336"/>
                    <a:pt x="1986" y="1403"/>
                  </a:cubicBezTo>
                  <a:cubicBezTo>
                    <a:pt x="2013" y="1469"/>
                    <a:pt x="2084" y="1514"/>
                    <a:pt x="2199" y="1536"/>
                  </a:cubicBezTo>
                  <a:cubicBezTo>
                    <a:pt x="2202" y="1537"/>
                    <a:pt x="2285" y="1554"/>
                    <a:pt x="2345" y="1552"/>
                  </a:cubicBezTo>
                  <a:cubicBezTo>
                    <a:pt x="2403" y="1555"/>
                    <a:pt x="2504" y="1540"/>
                    <a:pt x="2509" y="1540"/>
                  </a:cubicBezTo>
                  <a:cubicBezTo>
                    <a:pt x="2773" y="1503"/>
                    <a:pt x="2968" y="1394"/>
                    <a:pt x="3093" y="1217"/>
                  </a:cubicBezTo>
                  <a:cubicBezTo>
                    <a:pt x="3624" y="452"/>
                    <a:pt x="3624" y="452"/>
                    <a:pt x="3624" y="452"/>
                  </a:cubicBezTo>
                  <a:moveTo>
                    <a:pt x="2210" y="690"/>
                  </a:moveTo>
                  <a:cubicBezTo>
                    <a:pt x="2387" y="433"/>
                    <a:pt x="2387" y="433"/>
                    <a:pt x="2387" y="433"/>
                  </a:cubicBezTo>
                  <a:cubicBezTo>
                    <a:pt x="2308" y="428"/>
                    <a:pt x="2308" y="428"/>
                    <a:pt x="2308" y="428"/>
                  </a:cubicBezTo>
                  <a:cubicBezTo>
                    <a:pt x="1882" y="406"/>
                    <a:pt x="1581" y="519"/>
                    <a:pt x="1412" y="762"/>
                  </a:cubicBezTo>
                  <a:cubicBezTo>
                    <a:pt x="880" y="1527"/>
                    <a:pt x="880" y="1527"/>
                    <a:pt x="880" y="1527"/>
                  </a:cubicBezTo>
                  <a:cubicBezTo>
                    <a:pt x="1192" y="1526"/>
                    <a:pt x="1192" y="1526"/>
                    <a:pt x="1192" y="1526"/>
                  </a:cubicBezTo>
                  <a:cubicBezTo>
                    <a:pt x="1579" y="968"/>
                    <a:pt x="1579" y="968"/>
                    <a:pt x="1579" y="968"/>
                  </a:cubicBezTo>
                  <a:cubicBezTo>
                    <a:pt x="1737" y="740"/>
                    <a:pt x="1776" y="687"/>
                    <a:pt x="2185" y="690"/>
                  </a:cubicBezTo>
                  <a:moveTo>
                    <a:pt x="1217" y="423"/>
                  </a:moveTo>
                  <a:cubicBezTo>
                    <a:pt x="1217" y="423"/>
                    <a:pt x="541" y="1005"/>
                    <a:pt x="378" y="1144"/>
                  </a:cubicBezTo>
                  <a:cubicBezTo>
                    <a:pt x="399" y="1057"/>
                    <a:pt x="456" y="811"/>
                    <a:pt x="517" y="543"/>
                  </a:cubicBezTo>
                  <a:cubicBezTo>
                    <a:pt x="141" y="856"/>
                    <a:pt x="141" y="856"/>
                    <a:pt x="141" y="856"/>
                  </a:cubicBezTo>
                  <a:cubicBezTo>
                    <a:pt x="0" y="1514"/>
                    <a:pt x="0" y="1514"/>
                    <a:pt x="0" y="1514"/>
                  </a:cubicBezTo>
                  <a:cubicBezTo>
                    <a:pt x="282" y="1517"/>
                    <a:pt x="282" y="1517"/>
                    <a:pt x="282" y="1517"/>
                  </a:cubicBezTo>
                  <a:cubicBezTo>
                    <a:pt x="1567" y="427"/>
                    <a:pt x="1567" y="427"/>
                    <a:pt x="1567" y="427"/>
                  </a:cubicBezTo>
                </a:path>
              </a:pathLst>
            </a:custGeom>
            <a:solidFill>
              <a:srgbClr val="1D17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2" name="Freeform 7">
              <a:extLst>
                <a:ext uri="{FF2B5EF4-FFF2-40B4-BE49-F238E27FC236}">
                  <a16:creationId xmlns:a16="http://schemas.microsoft.com/office/drawing/2014/main" id="{AC69AF27-23A9-4E47-9425-80431311B65A}"/>
                </a:ext>
              </a:extLst>
            </p:cNvPr>
            <p:cNvSpPr>
              <a:spLocks/>
            </p:cNvSpPr>
            <p:nvPr userDrawn="1"/>
          </p:nvSpPr>
          <p:spPr bwMode="gray">
            <a:xfrm>
              <a:off x="4997" y="1816"/>
              <a:ext cx="1057" cy="609"/>
            </a:xfrm>
            <a:custGeom>
              <a:avLst/>
              <a:gdLst>
                <a:gd name="T0" fmla="*/ 5180 w 5285"/>
                <a:gd name="T1" fmla="*/ 1219 h 3048"/>
                <a:gd name="T2" fmla="*/ 2807 w 5285"/>
                <a:gd name="T3" fmla="*/ 2879 h 3048"/>
                <a:gd name="T4" fmla="*/ 57 w 5285"/>
                <a:gd name="T5" fmla="*/ 1829 h 3048"/>
                <a:gd name="T6" fmla="*/ 790 w 5285"/>
                <a:gd name="T7" fmla="*/ 705 h 3048"/>
                <a:gd name="T8" fmla="*/ 1063 w 5285"/>
                <a:gd name="T9" fmla="*/ 805 h 3048"/>
                <a:gd name="T10" fmla="*/ 439 w 5285"/>
                <a:gd name="T11" fmla="*/ 1762 h 3048"/>
                <a:gd name="T12" fmla="*/ 2779 w 5285"/>
                <a:gd name="T13" fmla="*/ 2656 h 3048"/>
                <a:gd name="T14" fmla="*/ 4798 w 5285"/>
                <a:gd name="T15" fmla="*/ 1244 h 3048"/>
                <a:gd name="T16" fmla="*/ 2457 w 5285"/>
                <a:gd name="T17" fmla="*/ 349 h 3048"/>
                <a:gd name="T18" fmla="*/ 1890 w 5285"/>
                <a:gd name="T19" fmla="*/ 458 h 3048"/>
                <a:gd name="T20" fmla="*/ 1766 w 5285"/>
                <a:gd name="T21" fmla="*/ 295 h 3048"/>
                <a:gd name="T22" fmla="*/ 2429 w 5285"/>
                <a:gd name="T23" fmla="*/ 169 h 3048"/>
                <a:gd name="T24" fmla="*/ 5180 w 5285"/>
                <a:gd name="T25" fmla="*/ 1219 h 3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85" h="3048">
                  <a:moveTo>
                    <a:pt x="5180" y="1219"/>
                  </a:moveTo>
                  <a:cubicBezTo>
                    <a:pt x="5285" y="1968"/>
                    <a:pt x="4224" y="2711"/>
                    <a:pt x="2807" y="2879"/>
                  </a:cubicBezTo>
                  <a:cubicBezTo>
                    <a:pt x="1394" y="3048"/>
                    <a:pt x="162" y="2577"/>
                    <a:pt x="57" y="1829"/>
                  </a:cubicBezTo>
                  <a:cubicBezTo>
                    <a:pt x="0" y="1423"/>
                    <a:pt x="288" y="1017"/>
                    <a:pt x="790" y="705"/>
                  </a:cubicBezTo>
                  <a:cubicBezTo>
                    <a:pt x="1063" y="805"/>
                    <a:pt x="1063" y="805"/>
                    <a:pt x="1063" y="805"/>
                  </a:cubicBezTo>
                  <a:cubicBezTo>
                    <a:pt x="635" y="1071"/>
                    <a:pt x="390" y="1416"/>
                    <a:pt x="439" y="1762"/>
                  </a:cubicBezTo>
                  <a:cubicBezTo>
                    <a:pt x="528" y="2398"/>
                    <a:pt x="1575" y="2799"/>
                    <a:pt x="2779" y="2656"/>
                  </a:cubicBezTo>
                  <a:cubicBezTo>
                    <a:pt x="3982" y="2512"/>
                    <a:pt x="4887" y="1880"/>
                    <a:pt x="4798" y="1244"/>
                  </a:cubicBezTo>
                  <a:cubicBezTo>
                    <a:pt x="4709" y="607"/>
                    <a:pt x="3660" y="207"/>
                    <a:pt x="2457" y="349"/>
                  </a:cubicBezTo>
                  <a:cubicBezTo>
                    <a:pt x="2259" y="373"/>
                    <a:pt x="2068" y="411"/>
                    <a:pt x="1890" y="458"/>
                  </a:cubicBezTo>
                  <a:cubicBezTo>
                    <a:pt x="1766" y="295"/>
                    <a:pt x="1766" y="295"/>
                    <a:pt x="1766" y="295"/>
                  </a:cubicBezTo>
                  <a:cubicBezTo>
                    <a:pt x="1976" y="240"/>
                    <a:pt x="2197" y="196"/>
                    <a:pt x="2429" y="169"/>
                  </a:cubicBezTo>
                  <a:cubicBezTo>
                    <a:pt x="3846" y="0"/>
                    <a:pt x="5077" y="471"/>
                    <a:pt x="5180" y="1219"/>
                  </a:cubicBezTo>
                </a:path>
              </a:pathLst>
            </a:custGeom>
            <a:solidFill>
              <a:srgbClr val="F49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3" name="Freeform 8">
              <a:extLst>
                <a:ext uri="{FF2B5EF4-FFF2-40B4-BE49-F238E27FC236}">
                  <a16:creationId xmlns:a16="http://schemas.microsoft.com/office/drawing/2014/main" id="{21308773-267F-440A-B7C9-88EE6EF9E111}"/>
                </a:ext>
              </a:extLst>
            </p:cNvPr>
            <p:cNvSpPr>
              <a:spLocks noEditPoints="1"/>
            </p:cNvSpPr>
            <p:nvPr userDrawn="1"/>
          </p:nvSpPr>
          <p:spPr bwMode="gray">
            <a:xfrm>
              <a:off x="4857" y="1808"/>
              <a:ext cx="1339" cy="712"/>
            </a:xfrm>
            <a:custGeom>
              <a:avLst/>
              <a:gdLst>
                <a:gd name="T0" fmla="*/ 1007 w 6695"/>
                <a:gd name="T1" fmla="*/ 2714 h 3563"/>
                <a:gd name="T2" fmla="*/ 644 w 6695"/>
                <a:gd name="T3" fmla="*/ 2924 h 3563"/>
                <a:gd name="T4" fmla="*/ 121 w 6695"/>
                <a:gd name="T5" fmla="*/ 2112 h 3563"/>
                <a:gd name="T6" fmla="*/ 2651 w 6695"/>
                <a:gd name="T7" fmla="*/ 12 h 3563"/>
                <a:gd name="T8" fmla="*/ 2698 w 6695"/>
                <a:gd name="T9" fmla="*/ 118 h 3563"/>
                <a:gd name="T10" fmla="*/ 418 w 6695"/>
                <a:gd name="T11" fmla="*/ 1932 h 3563"/>
                <a:gd name="T12" fmla="*/ 1007 w 6695"/>
                <a:gd name="T13" fmla="*/ 2714 h 3563"/>
                <a:gd name="T14" fmla="*/ 6563 w 6695"/>
                <a:gd name="T15" fmla="*/ 1313 h 3563"/>
                <a:gd name="T16" fmla="*/ 4867 w 6695"/>
                <a:gd name="T17" fmla="*/ 0 h 3563"/>
                <a:gd name="T18" fmla="*/ 4734 w 6695"/>
                <a:gd name="T19" fmla="*/ 117 h 3563"/>
                <a:gd name="T20" fmla="*/ 6217 w 6695"/>
                <a:gd name="T21" fmla="*/ 1243 h 3563"/>
                <a:gd name="T22" fmla="*/ 3532 w 6695"/>
                <a:gd name="T23" fmla="*/ 3121 h 3563"/>
                <a:gd name="T24" fmla="*/ 2082 w 6695"/>
                <a:gd name="T25" fmla="*/ 3093 h 3563"/>
                <a:gd name="T26" fmla="*/ 1844 w 6695"/>
                <a:gd name="T27" fmla="*/ 3430 h 3563"/>
                <a:gd name="T28" fmla="*/ 3580 w 6695"/>
                <a:gd name="T29" fmla="*/ 3486 h 3563"/>
                <a:gd name="T30" fmla="*/ 6563 w 6695"/>
                <a:gd name="T31" fmla="*/ 1313 h 3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95" h="3563">
                  <a:moveTo>
                    <a:pt x="1007" y="2714"/>
                  </a:moveTo>
                  <a:cubicBezTo>
                    <a:pt x="644" y="2924"/>
                    <a:pt x="644" y="2924"/>
                    <a:pt x="644" y="2924"/>
                  </a:cubicBezTo>
                  <a:cubicBezTo>
                    <a:pt x="350" y="2701"/>
                    <a:pt x="162" y="2424"/>
                    <a:pt x="121" y="2112"/>
                  </a:cubicBezTo>
                  <a:cubicBezTo>
                    <a:pt x="0" y="1217"/>
                    <a:pt x="1104" y="328"/>
                    <a:pt x="2651" y="12"/>
                  </a:cubicBezTo>
                  <a:cubicBezTo>
                    <a:pt x="2698" y="118"/>
                    <a:pt x="2698" y="118"/>
                    <a:pt x="2698" y="118"/>
                  </a:cubicBezTo>
                  <a:cubicBezTo>
                    <a:pt x="1304" y="390"/>
                    <a:pt x="311" y="1159"/>
                    <a:pt x="418" y="1932"/>
                  </a:cubicBezTo>
                  <a:cubicBezTo>
                    <a:pt x="461" y="2242"/>
                    <a:pt x="676" y="2509"/>
                    <a:pt x="1007" y="2714"/>
                  </a:cubicBezTo>
                  <a:close/>
                  <a:moveTo>
                    <a:pt x="6563" y="1313"/>
                  </a:moveTo>
                  <a:cubicBezTo>
                    <a:pt x="6479" y="683"/>
                    <a:pt x="5808" y="204"/>
                    <a:pt x="4867" y="0"/>
                  </a:cubicBezTo>
                  <a:cubicBezTo>
                    <a:pt x="4734" y="117"/>
                    <a:pt x="4734" y="117"/>
                    <a:pt x="4734" y="117"/>
                  </a:cubicBezTo>
                  <a:cubicBezTo>
                    <a:pt x="5560" y="298"/>
                    <a:pt x="6142" y="707"/>
                    <a:pt x="6217" y="1243"/>
                  </a:cubicBezTo>
                  <a:cubicBezTo>
                    <a:pt x="6336" y="2090"/>
                    <a:pt x="5133" y="2931"/>
                    <a:pt x="3532" y="3121"/>
                  </a:cubicBezTo>
                  <a:cubicBezTo>
                    <a:pt x="3014" y="3183"/>
                    <a:pt x="2518" y="3169"/>
                    <a:pt x="2082" y="3093"/>
                  </a:cubicBezTo>
                  <a:cubicBezTo>
                    <a:pt x="1844" y="3430"/>
                    <a:pt x="1844" y="3430"/>
                    <a:pt x="1844" y="3430"/>
                  </a:cubicBezTo>
                  <a:cubicBezTo>
                    <a:pt x="2360" y="3538"/>
                    <a:pt x="2955" y="3563"/>
                    <a:pt x="3580" y="3486"/>
                  </a:cubicBezTo>
                  <a:cubicBezTo>
                    <a:pt x="5358" y="3266"/>
                    <a:pt x="6695" y="2293"/>
                    <a:pt x="6563" y="1313"/>
                  </a:cubicBezTo>
                  <a:close/>
                </a:path>
              </a:pathLst>
            </a:custGeom>
            <a:solidFill>
              <a:srgbClr val="E20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4" name="Freeform 9">
              <a:extLst>
                <a:ext uri="{FF2B5EF4-FFF2-40B4-BE49-F238E27FC236}">
                  <a16:creationId xmlns:a16="http://schemas.microsoft.com/office/drawing/2014/main" id="{831336AC-85F2-4634-A8CE-B76A689E417B}"/>
                </a:ext>
              </a:extLst>
            </p:cNvPr>
            <p:cNvSpPr>
              <a:spLocks noEditPoints="1"/>
            </p:cNvSpPr>
            <p:nvPr userDrawn="1"/>
          </p:nvSpPr>
          <p:spPr bwMode="gray">
            <a:xfrm>
              <a:off x="1808" y="2092"/>
              <a:ext cx="2812" cy="135"/>
            </a:xfrm>
            <a:custGeom>
              <a:avLst/>
              <a:gdLst>
                <a:gd name="T0" fmla="*/ 0 w 14062"/>
                <a:gd name="T1" fmla="*/ 16 h 672"/>
                <a:gd name="T2" fmla="*/ 482 w 14062"/>
                <a:gd name="T3" fmla="*/ 16 h 672"/>
                <a:gd name="T4" fmla="*/ 828 w 14062"/>
                <a:gd name="T5" fmla="*/ 111 h 672"/>
                <a:gd name="T6" fmla="*/ 1126 w 14062"/>
                <a:gd name="T7" fmla="*/ 658 h 672"/>
                <a:gd name="T8" fmla="*/ 1415 w 14062"/>
                <a:gd name="T9" fmla="*/ 658 h 672"/>
                <a:gd name="T10" fmla="*/ 1666 w 14062"/>
                <a:gd name="T11" fmla="*/ 16 h 672"/>
                <a:gd name="T12" fmla="*/ 1782 w 14062"/>
                <a:gd name="T13" fmla="*/ 16 h 672"/>
                <a:gd name="T14" fmla="*/ 2190 w 14062"/>
                <a:gd name="T15" fmla="*/ 658 h 672"/>
                <a:gd name="T16" fmla="*/ 2729 w 14062"/>
                <a:gd name="T17" fmla="*/ 551 h 672"/>
                <a:gd name="T18" fmla="*/ 3046 w 14062"/>
                <a:gd name="T19" fmla="*/ 77 h 672"/>
                <a:gd name="T20" fmla="*/ 3058 w 14062"/>
                <a:gd name="T21" fmla="*/ 308 h 672"/>
                <a:gd name="T22" fmla="*/ 3399 w 14062"/>
                <a:gd name="T23" fmla="*/ 16 h 672"/>
                <a:gd name="T24" fmla="*/ 3655 w 14062"/>
                <a:gd name="T25" fmla="*/ 366 h 672"/>
                <a:gd name="T26" fmla="*/ 3655 w 14062"/>
                <a:gd name="T27" fmla="*/ 272 h 672"/>
                <a:gd name="T28" fmla="*/ 4136 w 14062"/>
                <a:gd name="T29" fmla="*/ 111 h 672"/>
                <a:gd name="T30" fmla="*/ 4434 w 14062"/>
                <a:gd name="T31" fmla="*/ 658 h 672"/>
                <a:gd name="T32" fmla="*/ 4723 w 14062"/>
                <a:gd name="T33" fmla="*/ 658 h 672"/>
                <a:gd name="T34" fmla="*/ 5275 w 14062"/>
                <a:gd name="T35" fmla="*/ 650 h 672"/>
                <a:gd name="T36" fmla="*/ 5299 w 14062"/>
                <a:gd name="T37" fmla="*/ 38 h 672"/>
                <a:gd name="T38" fmla="*/ 5088 w 14062"/>
                <a:gd name="T39" fmla="*/ 565 h 672"/>
                <a:gd name="T40" fmla="*/ 5793 w 14062"/>
                <a:gd name="T41" fmla="*/ 177 h 672"/>
                <a:gd name="T42" fmla="*/ 5668 w 14062"/>
                <a:gd name="T43" fmla="*/ 192 h 672"/>
                <a:gd name="T44" fmla="*/ 5887 w 14062"/>
                <a:gd name="T45" fmla="*/ 578 h 672"/>
                <a:gd name="T46" fmla="*/ 6157 w 14062"/>
                <a:gd name="T47" fmla="*/ 464 h 672"/>
                <a:gd name="T48" fmla="*/ 6656 w 14062"/>
                <a:gd name="T49" fmla="*/ 559 h 672"/>
                <a:gd name="T50" fmla="*/ 6366 w 14062"/>
                <a:gd name="T51" fmla="*/ 16 h 672"/>
                <a:gd name="T52" fmla="*/ 6669 w 14062"/>
                <a:gd name="T53" fmla="*/ 409 h 672"/>
                <a:gd name="T54" fmla="*/ 6480 w 14062"/>
                <a:gd name="T55" fmla="*/ 303 h 672"/>
                <a:gd name="T56" fmla="*/ 7357 w 14062"/>
                <a:gd name="T57" fmla="*/ 277 h 672"/>
                <a:gd name="T58" fmla="*/ 7016 w 14062"/>
                <a:gd name="T59" fmla="*/ 16 h 672"/>
                <a:gd name="T60" fmla="*/ 7132 w 14062"/>
                <a:gd name="T61" fmla="*/ 370 h 672"/>
                <a:gd name="T62" fmla="*/ 7762 w 14062"/>
                <a:gd name="T63" fmla="*/ 551 h 672"/>
                <a:gd name="T64" fmla="*/ 8079 w 14062"/>
                <a:gd name="T65" fmla="*/ 77 h 672"/>
                <a:gd name="T66" fmla="*/ 8091 w 14062"/>
                <a:gd name="T67" fmla="*/ 308 h 672"/>
                <a:gd name="T68" fmla="*/ 8446 w 14062"/>
                <a:gd name="T69" fmla="*/ 16 h 672"/>
                <a:gd name="T70" fmla="*/ 8661 w 14062"/>
                <a:gd name="T71" fmla="*/ 337 h 672"/>
                <a:gd name="T72" fmla="*/ 8821 w 14062"/>
                <a:gd name="T73" fmla="*/ 164 h 672"/>
                <a:gd name="T74" fmla="*/ 10172 w 14062"/>
                <a:gd name="T75" fmla="*/ 425 h 672"/>
                <a:gd name="T76" fmla="*/ 9906 w 14062"/>
                <a:gd name="T77" fmla="*/ 16 h 672"/>
                <a:gd name="T78" fmla="*/ 10231 w 14062"/>
                <a:gd name="T79" fmla="*/ 608 h 672"/>
                <a:gd name="T80" fmla="*/ 10431 w 14062"/>
                <a:gd name="T81" fmla="*/ 111 h 672"/>
                <a:gd name="T82" fmla="*/ 10913 w 14062"/>
                <a:gd name="T83" fmla="*/ 111 h 672"/>
                <a:gd name="T84" fmla="*/ 11543 w 14062"/>
                <a:gd name="T85" fmla="*/ 658 h 672"/>
                <a:gd name="T86" fmla="*/ 11168 w 14062"/>
                <a:gd name="T87" fmla="*/ 658 h 672"/>
                <a:gd name="T88" fmla="*/ 11503 w 14062"/>
                <a:gd name="T89" fmla="*/ 199 h 672"/>
                <a:gd name="T90" fmla="*/ 11238 w 14062"/>
                <a:gd name="T91" fmla="*/ 109 h 672"/>
                <a:gd name="T92" fmla="*/ 11821 w 14062"/>
                <a:gd name="T93" fmla="*/ 370 h 672"/>
                <a:gd name="T94" fmla="*/ 12091 w 14062"/>
                <a:gd name="T95" fmla="*/ 111 h 672"/>
                <a:gd name="T96" fmla="*/ 12117 w 14062"/>
                <a:gd name="T97" fmla="*/ 560 h 672"/>
                <a:gd name="T98" fmla="*/ 12381 w 14062"/>
                <a:gd name="T99" fmla="*/ 339 h 672"/>
                <a:gd name="T100" fmla="*/ 12569 w 14062"/>
                <a:gd name="T101" fmla="*/ 5 h 672"/>
                <a:gd name="T102" fmla="*/ 12575 w 14062"/>
                <a:gd name="T103" fmla="*/ 581 h 672"/>
                <a:gd name="T104" fmla="*/ 12930 w 14062"/>
                <a:gd name="T105" fmla="*/ 658 h 672"/>
                <a:gd name="T106" fmla="*/ 13415 w 14062"/>
                <a:gd name="T107" fmla="*/ 658 h 672"/>
                <a:gd name="T108" fmla="*/ 13564 w 14062"/>
                <a:gd name="T109" fmla="*/ 111 h 672"/>
                <a:gd name="T110" fmla="*/ 14046 w 14062"/>
                <a:gd name="T111" fmla="*/ 111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062" h="672">
                  <a:moveTo>
                    <a:pt x="482" y="16"/>
                  </a:moveTo>
                  <a:cubicBezTo>
                    <a:pt x="600" y="16"/>
                    <a:pt x="600" y="16"/>
                    <a:pt x="600" y="16"/>
                  </a:cubicBezTo>
                  <a:cubicBezTo>
                    <a:pt x="350" y="661"/>
                    <a:pt x="350" y="661"/>
                    <a:pt x="350" y="661"/>
                  </a:cubicBezTo>
                  <a:cubicBezTo>
                    <a:pt x="244" y="661"/>
                    <a:pt x="244" y="661"/>
                    <a:pt x="244" y="661"/>
                  </a:cubicBezTo>
                  <a:cubicBezTo>
                    <a:pt x="0" y="16"/>
                    <a:pt x="0" y="16"/>
                    <a:pt x="0" y="16"/>
                  </a:cubicBezTo>
                  <a:cubicBezTo>
                    <a:pt x="124" y="16"/>
                    <a:pt x="124" y="16"/>
                    <a:pt x="124" y="16"/>
                  </a:cubicBezTo>
                  <a:cubicBezTo>
                    <a:pt x="256" y="379"/>
                    <a:pt x="256" y="379"/>
                    <a:pt x="256" y="379"/>
                  </a:cubicBezTo>
                  <a:cubicBezTo>
                    <a:pt x="278" y="441"/>
                    <a:pt x="300" y="533"/>
                    <a:pt x="300" y="533"/>
                  </a:cubicBezTo>
                  <a:cubicBezTo>
                    <a:pt x="300" y="533"/>
                    <a:pt x="322" y="443"/>
                    <a:pt x="344" y="382"/>
                  </a:cubicBezTo>
                  <a:lnTo>
                    <a:pt x="482" y="16"/>
                  </a:lnTo>
                  <a:close/>
                  <a:moveTo>
                    <a:pt x="830" y="370"/>
                  </a:moveTo>
                  <a:cubicBezTo>
                    <a:pt x="1054" y="370"/>
                    <a:pt x="1054" y="370"/>
                    <a:pt x="1054" y="370"/>
                  </a:cubicBezTo>
                  <a:cubicBezTo>
                    <a:pt x="1054" y="277"/>
                    <a:pt x="1054" y="277"/>
                    <a:pt x="1054" y="277"/>
                  </a:cubicBezTo>
                  <a:cubicBezTo>
                    <a:pt x="828" y="277"/>
                    <a:pt x="828" y="277"/>
                    <a:pt x="828" y="277"/>
                  </a:cubicBezTo>
                  <a:cubicBezTo>
                    <a:pt x="828" y="111"/>
                    <a:pt x="828" y="111"/>
                    <a:pt x="828" y="111"/>
                  </a:cubicBezTo>
                  <a:cubicBezTo>
                    <a:pt x="1100" y="111"/>
                    <a:pt x="1100" y="111"/>
                    <a:pt x="1100" y="111"/>
                  </a:cubicBezTo>
                  <a:cubicBezTo>
                    <a:pt x="1115" y="16"/>
                    <a:pt x="1115" y="16"/>
                    <a:pt x="1115" y="16"/>
                  </a:cubicBezTo>
                  <a:cubicBezTo>
                    <a:pt x="714" y="16"/>
                    <a:pt x="714" y="16"/>
                    <a:pt x="714" y="16"/>
                  </a:cubicBezTo>
                  <a:cubicBezTo>
                    <a:pt x="714" y="658"/>
                    <a:pt x="714" y="658"/>
                    <a:pt x="714" y="658"/>
                  </a:cubicBezTo>
                  <a:cubicBezTo>
                    <a:pt x="1126" y="658"/>
                    <a:pt x="1126" y="658"/>
                    <a:pt x="1126" y="658"/>
                  </a:cubicBezTo>
                  <a:cubicBezTo>
                    <a:pt x="1126" y="560"/>
                    <a:pt x="1126" y="560"/>
                    <a:pt x="1126" y="560"/>
                  </a:cubicBezTo>
                  <a:cubicBezTo>
                    <a:pt x="830" y="560"/>
                    <a:pt x="830" y="560"/>
                    <a:pt x="830" y="560"/>
                  </a:cubicBezTo>
                  <a:lnTo>
                    <a:pt x="830" y="370"/>
                  </a:lnTo>
                  <a:close/>
                  <a:moveTo>
                    <a:pt x="1299" y="658"/>
                  </a:moveTo>
                  <a:cubicBezTo>
                    <a:pt x="1415" y="658"/>
                    <a:pt x="1415" y="658"/>
                    <a:pt x="1415" y="658"/>
                  </a:cubicBezTo>
                  <a:cubicBezTo>
                    <a:pt x="1415" y="16"/>
                    <a:pt x="1415" y="16"/>
                    <a:pt x="1415" y="16"/>
                  </a:cubicBezTo>
                  <a:cubicBezTo>
                    <a:pt x="1299" y="16"/>
                    <a:pt x="1299" y="16"/>
                    <a:pt x="1299" y="16"/>
                  </a:cubicBezTo>
                  <a:lnTo>
                    <a:pt x="1299" y="658"/>
                  </a:lnTo>
                  <a:close/>
                  <a:moveTo>
                    <a:pt x="1782" y="16"/>
                  </a:moveTo>
                  <a:cubicBezTo>
                    <a:pt x="1666" y="16"/>
                    <a:pt x="1666" y="16"/>
                    <a:pt x="1666" y="16"/>
                  </a:cubicBezTo>
                  <a:cubicBezTo>
                    <a:pt x="1666" y="658"/>
                    <a:pt x="1666" y="658"/>
                    <a:pt x="1666" y="658"/>
                  </a:cubicBezTo>
                  <a:cubicBezTo>
                    <a:pt x="2034" y="658"/>
                    <a:pt x="2034" y="658"/>
                    <a:pt x="2034" y="658"/>
                  </a:cubicBezTo>
                  <a:cubicBezTo>
                    <a:pt x="2052" y="564"/>
                    <a:pt x="2052" y="564"/>
                    <a:pt x="2052" y="564"/>
                  </a:cubicBezTo>
                  <a:cubicBezTo>
                    <a:pt x="1782" y="564"/>
                    <a:pt x="1782" y="564"/>
                    <a:pt x="1782" y="564"/>
                  </a:cubicBezTo>
                  <a:lnTo>
                    <a:pt x="1782" y="16"/>
                  </a:lnTo>
                  <a:close/>
                  <a:moveTo>
                    <a:pt x="2190" y="658"/>
                  </a:moveTo>
                  <a:cubicBezTo>
                    <a:pt x="2306" y="658"/>
                    <a:pt x="2306" y="658"/>
                    <a:pt x="2306" y="658"/>
                  </a:cubicBezTo>
                  <a:cubicBezTo>
                    <a:pt x="2306" y="16"/>
                    <a:pt x="2306" y="16"/>
                    <a:pt x="2306" y="16"/>
                  </a:cubicBezTo>
                  <a:cubicBezTo>
                    <a:pt x="2190" y="16"/>
                    <a:pt x="2190" y="16"/>
                    <a:pt x="2190" y="16"/>
                  </a:cubicBezTo>
                  <a:lnTo>
                    <a:pt x="2190" y="658"/>
                  </a:lnTo>
                  <a:close/>
                  <a:moveTo>
                    <a:pt x="2815" y="401"/>
                  </a:moveTo>
                  <a:cubicBezTo>
                    <a:pt x="2943" y="401"/>
                    <a:pt x="2943" y="401"/>
                    <a:pt x="2943" y="401"/>
                  </a:cubicBezTo>
                  <a:cubicBezTo>
                    <a:pt x="2943" y="562"/>
                    <a:pt x="2943" y="562"/>
                    <a:pt x="2943" y="562"/>
                  </a:cubicBezTo>
                  <a:cubicBezTo>
                    <a:pt x="2919" y="574"/>
                    <a:pt x="2884" y="582"/>
                    <a:pt x="2847" y="582"/>
                  </a:cubicBezTo>
                  <a:cubicBezTo>
                    <a:pt x="2804" y="582"/>
                    <a:pt x="2761" y="570"/>
                    <a:pt x="2729" y="551"/>
                  </a:cubicBezTo>
                  <a:cubicBezTo>
                    <a:pt x="2674" y="519"/>
                    <a:pt x="2646" y="452"/>
                    <a:pt x="2646" y="345"/>
                  </a:cubicBezTo>
                  <a:cubicBezTo>
                    <a:pt x="2646" y="284"/>
                    <a:pt x="2656" y="233"/>
                    <a:pt x="2673" y="190"/>
                  </a:cubicBezTo>
                  <a:cubicBezTo>
                    <a:pt x="2697" y="130"/>
                    <a:pt x="2753" y="99"/>
                    <a:pt x="2834" y="99"/>
                  </a:cubicBezTo>
                  <a:cubicBezTo>
                    <a:pt x="2899" y="99"/>
                    <a:pt x="2941" y="118"/>
                    <a:pt x="2988" y="150"/>
                  </a:cubicBezTo>
                  <a:cubicBezTo>
                    <a:pt x="3046" y="77"/>
                    <a:pt x="3046" y="77"/>
                    <a:pt x="3046" y="77"/>
                  </a:cubicBezTo>
                  <a:cubicBezTo>
                    <a:pt x="2981" y="30"/>
                    <a:pt x="2913" y="8"/>
                    <a:pt x="2833" y="8"/>
                  </a:cubicBezTo>
                  <a:cubicBezTo>
                    <a:pt x="2633" y="8"/>
                    <a:pt x="2521" y="140"/>
                    <a:pt x="2521" y="338"/>
                  </a:cubicBezTo>
                  <a:cubicBezTo>
                    <a:pt x="2521" y="538"/>
                    <a:pt x="2638" y="667"/>
                    <a:pt x="2841" y="667"/>
                  </a:cubicBezTo>
                  <a:cubicBezTo>
                    <a:pt x="2921" y="667"/>
                    <a:pt x="2994" y="650"/>
                    <a:pt x="3058" y="613"/>
                  </a:cubicBezTo>
                  <a:cubicBezTo>
                    <a:pt x="3058" y="308"/>
                    <a:pt x="3058" y="308"/>
                    <a:pt x="3058" y="308"/>
                  </a:cubicBezTo>
                  <a:cubicBezTo>
                    <a:pt x="2798" y="308"/>
                    <a:pt x="2798" y="308"/>
                    <a:pt x="2798" y="308"/>
                  </a:cubicBezTo>
                  <a:lnTo>
                    <a:pt x="2815" y="401"/>
                  </a:lnTo>
                  <a:close/>
                  <a:moveTo>
                    <a:pt x="3655" y="272"/>
                  </a:moveTo>
                  <a:cubicBezTo>
                    <a:pt x="3399" y="272"/>
                    <a:pt x="3399" y="272"/>
                    <a:pt x="3399" y="272"/>
                  </a:cubicBezTo>
                  <a:cubicBezTo>
                    <a:pt x="3399" y="16"/>
                    <a:pt x="3399" y="16"/>
                    <a:pt x="3399" y="16"/>
                  </a:cubicBezTo>
                  <a:cubicBezTo>
                    <a:pt x="3285" y="16"/>
                    <a:pt x="3285" y="16"/>
                    <a:pt x="3285" y="16"/>
                  </a:cubicBezTo>
                  <a:cubicBezTo>
                    <a:pt x="3285" y="658"/>
                    <a:pt x="3285" y="658"/>
                    <a:pt x="3285" y="658"/>
                  </a:cubicBezTo>
                  <a:cubicBezTo>
                    <a:pt x="3399" y="658"/>
                    <a:pt x="3399" y="658"/>
                    <a:pt x="3399" y="658"/>
                  </a:cubicBezTo>
                  <a:cubicBezTo>
                    <a:pt x="3399" y="366"/>
                    <a:pt x="3399" y="366"/>
                    <a:pt x="3399" y="366"/>
                  </a:cubicBezTo>
                  <a:cubicBezTo>
                    <a:pt x="3655" y="366"/>
                    <a:pt x="3655" y="366"/>
                    <a:pt x="3655" y="366"/>
                  </a:cubicBezTo>
                  <a:cubicBezTo>
                    <a:pt x="3655" y="658"/>
                    <a:pt x="3655" y="658"/>
                    <a:pt x="3655" y="658"/>
                  </a:cubicBezTo>
                  <a:cubicBezTo>
                    <a:pt x="3770" y="658"/>
                    <a:pt x="3770" y="658"/>
                    <a:pt x="3770" y="658"/>
                  </a:cubicBezTo>
                  <a:cubicBezTo>
                    <a:pt x="3770" y="16"/>
                    <a:pt x="3770" y="16"/>
                    <a:pt x="3770" y="16"/>
                  </a:cubicBezTo>
                  <a:cubicBezTo>
                    <a:pt x="3655" y="16"/>
                    <a:pt x="3655" y="16"/>
                    <a:pt x="3655" y="16"/>
                  </a:cubicBezTo>
                  <a:lnTo>
                    <a:pt x="3655" y="272"/>
                  </a:lnTo>
                  <a:close/>
                  <a:moveTo>
                    <a:pt x="4137" y="370"/>
                  </a:moveTo>
                  <a:cubicBezTo>
                    <a:pt x="4362" y="370"/>
                    <a:pt x="4362" y="370"/>
                    <a:pt x="4362" y="370"/>
                  </a:cubicBezTo>
                  <a:cubicBezTo>
                    <a:pt x="4362" y="277"/>
                    <a:pt x="4362" y="277"/>
                    <a:pt x="4362" y="277"/>
                  </a:cubicBezTo>
                  <a:cubicBezTo>
                    <a:pt x="4136" y="277"/>
                    <a:pt x="4136" y="277"/>
                    <a:pt x="4136" y="277"/>
                  </a:cubicBezTo>
                  <a:cubicBezTo>
                    <a:pt x="4136" y="111"/>
                    <a:pt x="4136" y="111"/>
                    <a:pt x="4136" y="111"/>
                  </a:cubicBezTo>
                  <a:cubicBezTo>
                    <a:pt x="4407" y="111"/>
                    <a:pt x="4407" y="111"/>
                    <a:pt x="4407" y="111"/>
                  </a:cubicBezTo>
                  <a:cubicBezTo>
                    <a:pt x="4423" y="16"/>
                    <a:pt x="4423" y="16"/>
                    <a:pt x="4423" y="16"/>
                  </a:cubicBezTo>
                  <a:cubicBezTo>
                    <a:pt x="4021" y="16"/>
                    <a:pt x="4021" y="16"/>
                    <a:pt x="4021" y="16"/>
                  </a:cubicBezTo>
                  <a:cubicBezTo>
                    <a:pt x="4021" y="658"/>
                    <a:pt x="4021" y="658"/>
                    <a:pt x="4021" y="658"/>
                  </a:cubicBezTo>
                  <a:cubicBezTo>
                    <a:pt x="4434" y="658"/>
                    <a:pt x="4434" y="658"/>
                    <a:pt x="4434" y="658"/>
                  </a:cubicBezTo>
                  <a:cubicBezTo>
                    <a:pt x="4434" y="560"/>
                    <a:pt x="4434" y="560"/>
                    <a:pt x="4434" y="560"/>
                  </a:cubicBezTo>
                  <a:cubicBezTo>
                    <a:pt x="4137" y="560"/>
                    <a:pt x="4137" y="560"/>
                    <a:pt x="4137" y="560"/>
                  </a:cubicBezTo>
                  <a:lnTo>
                    <a:pt x="4137" y="370"/>
                  </a:lnTo>
                  <a:close/>
                  <a:moveTo>
                    <a:pt x="4607" y="658"/>
                  </a:moveTo>
                  <a:cubicBezTo>
                    <a:pt x="4723" y="658"/>
                    <a:pt x="4723" y="658"/>
                    <a:pt x="4723" y="658"/>
                  </a:cubicBezTo>
                  <a:cubicBezTo>
                    <a:pt x="4723" y="16"/>
                    <a:pt x="4723" y="16"/>
                    <a:pt x="4723" y="16"/>
                  </a:cubicBezTo>
                  <a:cubicBezTo>
                    <a:pt x="4607" y="16"/>
                    <a:pt x="4607" y="16"/>
                    <a:pt x="4607" y="16"/>
                  </a:cubicBezTo>
                  <a:lnTo>
                    <a:pt x="4607" y="658"/>
                  </a:lnTo>
                  <a:close/>
                  <a:moveTo>
                    <a:pt x="5483" y="338"/>
                  </a:moveTo>
                  <a:cubicBezTo>
                    <a:pt x="5483" y="545"/>
                    <a:pt x="5354" y="632"/>
                    <a:pt x="5275" y="650"/>
                  </a:cubicBezTo>
                  <a:cubicBezTo>
                    <a:pt x="5247" y="656"/>
                    <a:pt x="5208" y="658"/>
                    <a:pt x="5160" y="658"/>
                  </a:cubicBezTo>
                  <a:cubicBezTo>
                    <a:pt x="4974" y="658"/>
                    <a:pt x="4974" y="658"/>
                    <a:pt x="4974" y="658"/>
                  </a:cubicBezTo>
                  <a:cubicBezTo>
                    <a:pt x="4974" y="16"/>
                    <a:pt x="4974" y="16"/>
                    <a:pt x="4974" y="16"/>
                  </a:cubicBezTo>
                  <a:cubicBezTo>
                    <a:pt x="5117" y="16"/>
                    <a:pt x="5117" y="16"/>
                    <a:pt x="5117" y="16"/>
                  </a:cubicBezTo>
                  <a:cubicBezTo>
                    <a:pt x="5184" y="16"/>
                    <a:pt x="5245" y="19"/>
                    <a:pt x="5299" y="38"/>
                  </a:cubicBezTo>
                  <a:cubicBezTo>
                    <a:pt x="5393" y="70"/>
                    <a:pt x="5483" y="148"/>
                    <a:pt x="5483" y="338"/>
                  </a:cubicBezTo>
                  <a:close/>
                  <a:moveTo>
                    <a:pt x="5357" y="346"/>
                  </a:moveTo>
                  <a:cubicBezTo>
                    <a:pt x="5357" y="210"/>
                    <a:pt x="5316" y="109"/>
                    <a:pt x="5164" y="109"/>
                  </a:cubicBezTo>
                  <a:cubicBezTo>
                    <a:pt x="5088" y="109"/>
                    <a:pt x="5088" y="109"/>
                    <a:pt x="5088" y="109"/>
                  </a:cubicBezTo>
                  <a:cubicBezTo>
                    <a:pt x="5088" y="565"/>
                    <a:pt x="5088" y="565"/>
                    <a:pt x="5088" y="565"/>
                  </a:cubicBezTo>
                  <a:cubicBezTo>
                    <a:pt x="5177" y="565"/>
                    <a:pt x="5177" y="565"/>
                    <a:pt x="5177" y="565"/>
                  </a:cubicBezTo>
                  <a:cubicBezTo>
                    <a:pt x="5312" y="565"/>
                    <a:pt x="5357" y="477"/>
                    <a:pt x="5357" y="346"/>
                  </a:cubicBezTo>
                  <a:close/>
                  <a:moveTo>
                    <a:pt x="5981" y="282"/>
                  </a:moveTo>
                  <a:cubicBezTo>
                    <a:pt x="5894" y="259"/>
                    <a:pt x="5894" y="259"/>
                    <a:pt x="5894" y="259"/>
                  </a:cubicBezTo>
                  <a:cubicBezTo>
                    <a:pt x="5821" y="240"/>
                    <a:pt x="5793" y="217"/>
                    <a:pt x="5793" y="177"/>
                  </a:cubicBezTo>
                  <a:cubicBezTo>
                    <a:pt x="5793" y="125"/>
                    <a:pt x="5843" y="94"/>
                    <a:pt x="5917" y="94"/>
                  </a:cubicBezTo>
                  <a:cubicBezTo>
                    <a:pt x="5974" y="94"/>
                    <a:pt x="6033" y="111"/>
                    <a:pt x="6090" y="146"/>
                  </a:cubicBezTo>
                  <a:cubicBezTo>
                    <a:pt x="6143" y="63"/>
                    <a:pt x="6143" y="63"/>
                    <a:pt x="6143" y="63"/>
                  </a:cubicBezTo>
                  <a:cubicBezTo>
                    <a:pt x="6085" y="24"/>
                    <a:pt x="5995" y="0"/>
                    <a:pt x="5912" y="0"/>
                  </a:cubicBezTo>
                  <a:cubicBezTo>
                    <a:pt x="5770" y="0"/>
                    <a:pt x="5668" y="79"/>
                    <a:pt x="5668" y="192"/>
                  </a:cubicBezTo>
                  <a:cubicBezTo>
                    <a:pt x="5668" y="284"/>
                    <a:pt x="5743" y="343"/>
                    <a:pt x="5826" y="364"/>
                  </a:cubicBezTo>
                  <a:cubicBezTo>
                    <a:pt x="5917" y="388"/>
                    <a:pt x="5917" y="388"/>
                    <a:pt x="5917" y="388"/>
                  </a:cubicBezTo>
                  <a:cubicBezTo>
                    <a:pt x="5997" y="410"/>
                    <a:pt x="6030" y="437"/>
                    <a:pt x="6030" y="484"/>
                  </a:cubicBezTo>
                  <a:cubicBezTo>
                    <a:pt x="6030" y="516"/>
                    <a:pt x="6012" y="540"/>
                    <a:pt x="5982" y="557"/>
                  </a:cubicBezTo>
                  <a:cubicBezTo>
                    <a:pt x="5957" y="571"/>
                    <a:pt x="5930" y="578"/>
                    <a:pt x="5887" y="578"/>
                  </a:cubicBezTo>
                  <a:cubicBezTo>
                    <a:pt x="5816" y="578"/>
                    <a:pt x="5754" y="562"/>
                    <a:pt x="5687" y="526"/>
                  </a:cubicBezTo>
                  <a:cubicBezTo>
                    <a:pt x="5644" y="614"/>
                    <a:pt x="5644" y="614"/>
                    <a:pt x="5644" y="614"/>
                  </a:cubicBezTo>
                  <a:cubicBezTo>
                    <a:pt x="5716" y="652"/>
                    <a:pt x="5800" y="672"/>
                    <a:pt x="5881" y="672"/>
                  </a:cubicBezTo>
                  <a:cubicBezTo>
                    <a:pt x="5947" y="672"/>
                    <a:pt x="6003" y="660"/>
                    <a:pt x="6049" y="635"/>
                  </a:cubicBezTo>
                  <a:cubicBezTo>
                    <a:pt x="6116" y="599"/>
                    <a:pt x="6157" y="534"/>
                    <a:pt x="6157" y="464"/>
                  </a:cubicBezTo>
                  <a:cubicBezTo>
                    <a:pt x="6157" y="357"/>
                    <a:pt x="6073" y="306"/>
                    <a:pt x="5981" y="282"/>
                  </a:cubicBezTo>
                  <a:close/>
                  <a:moveTo>
                    <a:pt x="6760" y="527"/>
                  </a:moveTo>
                  <a:cubicBezTo>
                    <a:pt x="6797" y="578"/>
                    <a:pt x="6853" y="655"/>
                    <a:pt x="6855" y="658"/>
                  </a:cubicBezTo>
                  <a:cubicBezTo>
                    <a:pt x="6717" y="658"/>
                    <a:pt x="6717" y="658"/>
                    <a:pt x="6717" y="658"/>
                  </a:cubicBezTo>
                  <a:cubicBezTo>
                    <a:pt x="6699" y="626"/>
                    <a:pt x="6677" y="595"/>
                    <a:pt x="6656" y="559"/>
                  </a:cubicBezTo>
                  <a:cubicBezTo>
                    <a:pt x="6601" y="472"/>
                    <a:pt x="6568" y="433"/>
                    <a:pt x="6536" y="407"/>
                  </a:cubicBezTo>
                  <a:cubicBezTo>
                    <a:pt x="6518" y="393"/>
                    <a:pt x="6501" y="386"/>
                    <a:pt x="6480" y="383"/>
                  </a:cubicBezTo>
                  <a:cubicBezTo>
                    <a:pt x="6480" y="658"/>
                    <a:pt x="6480" y="658"/>
                    <a:pt x="6480" y="658"/>
                  </a:cubicBezTo>
                  <a:cubicBezTo>
                    <a:pt x="6366" y="658"/>
                    <a:pt x="6366" y="658"/>
                    <a:pt x="6366" y="658"/>
                  </a:cubicBezTo>
                  <a:cubicBezTo>
                    <a:pt x="6366" y="16"/>
                    <a:pt x="6366" y="16"/>
                    <a:pt x="6366" y="16"/>
                  </a:cubicBezTo>
                  <a:cubicBezTo>
                    <a:pt x="6558" y="16"/>
                    <a:pt x="6558" y="16"/>
                    <a:pt x="6558" y="16"/>
                  </a:cubicBezTo>
                  <a:cubicBezTo>
                    <a:pt x="6654" y="16"/>
                    <a:pt x="6703" y="28"/>
                    <a:pt x="6742" y="56"/>
                  </a:cubicBezTo>
                  <a:cubicBezTo>
                    <a:pt x="6787" y="89"/>
                    <a:pt x="6815" y="140"/>
                    <a:pt x="6815" y="199"/>
                  </a:cubicBezTo>
                  <a:cubicBezTo>
                    <a:pt x="6815" y="306"/>
                    <a:pt x="6745" y="374"/>
                    <a:pt x="6636" y="379"/>
                  </a:cubicBezTo>
                  <a:cubicBezTo>
                    <a:pt x="6647" y="386"/>
                    <a:pt x="6660" y="398"/>
                    <a:pt x="6669" y="409"/>
                  </a:cubicBezTo>
                  <a:cubicBezTo>
                    <a:pt x="6689" y="435"/>
                    <a:pt x="6726" y="482"/>
                    <a:pt x="6760" y="527"/>
                  </a:cubicBezTo>
                  <a:close/>
                  <a:moveTo>
                    <a:pt x="6696" y="203"/>
                  </a:moveTo>
                  <a:cubicBezTo>
                    <a:pt x="6696" y="118"/>
                    <a:pt x="6615" y="109"/>
                    <a:pt x="6550" y="109"/>
                  </a:cubicBezTo>
                  <a:cubicBezTo>
                    <a:pt x="6480" y="109"/>
                    <a:pt x="6480" y="109"/>
                    <a:pt x="6480" y="109"/>
                  </a:cubicBezTo>
                  <a:cubicBezTo>
                    <a:pt x="6480" y="303"/>
                    <a:pt x="6480" y="303"/>
                    <a:pt x="6480" y="303"/>
                  </a:cubicBezTo>
                  <a:cubicBezTo>
                    <a:pt x="6542" y="303"/>
                    <a:pt x="6542" y="303"/>
                    <a:pt x="6542" y="303"/>
                  </a:cubicBezTo>
                  <a:cubicBezTo>
                    <a:pt x="6616" y="303"/>
                    <a:pt x="6696" y="296"/>
                    <a:pt x="6696" y="203"/>
                  </a:cubicBezTo>
                  <a:close/>
                  <a:moveTo>
                    <a:pt x="7132" y="370"/>
                  </a:moveTo>
                  <a:cubicBezTo>
                    <a:pt x="7357" y="370"/>
                    <a:pt x="7357" y="370"/>
                    <a:pt x="7357" y="370"/>
                  </a:cubicBezTo>
                  <a:cubicBezTo>
                    <a:pt x="7357" y="277"/>
                    <a:pt x="7357" y="277"/>
                    <a:pt x="7357" y="277"/>
                  </a:cubicBezTo>
                  <a:cubicBezTo>
                    <a:pt x="7131" y="277"/>
                    <a:pt x="7131" y="277"/>
                    <a:pt x="7131" y="277"/>
                  </a:cubicBezTo>
                  <a:cubicBezTo>
                    <a:pt x="7131" y="111"/>
                    <a:pt x="7131" y="111"/>
                    <a:pt x="7131" y="111"/>
                  </a:cubicBezTo>
                  <a:cubicBezTo>
                    <a:pt x="7403" y="111"/>
                    <a:pt x="7403" y="111"/>
                    <a:pt x="7403" y="111"/>
                  </a:cubicBezTo>
                  <a:cubicBezTo>
                    <a:pt x="7418" y="16"/>
                    <a:pt x="7418" y="16"/>
                    <a:pt x="7418" y="16"/>
                  </a:cubicBezTo>
                  <a:cubicBezTo>
                    <a:pt x="7016" y="16"/>
                    <a:pt x="7016" y="16"/>
                    <a:pt x="7016" y="16"/>
                  </a:cubicBezTo>
                  <a:cubicBezTo>
                    <a:pt x="7016" y="658"/>
                    <a:pt x="7016" y="658"/>
                    <a:pt x="7016" y="658"/>
                  </a:cubicBezTo>
                  <a:cubicBezTo>
                    <a:pt x="7429" y="658"/>
                    <a:pt x="7429" y="658"/>
                    <a:pt x="7429" y="658"/>
                  </a:cubicBezTo>
                  <a:cubicBezTo>
                    <a:pt x="7429" y="560"/>
                    <a:pt x="7429" y="560"/>
                    <a:pt x="7429" y="560"/>
                  </a:cubicBezTo>
                  <a:cubicBezTo>
                    <a:pt x="7132" y="560"/>
                    <a:pt x="7132" y="560"/>
                    <a:pt x="7132" y="560"/>
                  </a:cubicBezTo>
                  <a:lnTo>
                    <a:pt x="7132" y="370"/>
                  </a:lnTo>
                  <a:close/>
                  <a:moveTo>
                    <a:pt x="7848" y="401"/>
                  </a:moveTo>
                  <a:cubicBezTo>
                    <a:pt x="7976" y="401"/>
                    <a:pt x="7976" y="401"/>
                    <a:pt x="7976" y="401"/>
                  </a:cubicBezTo>
                  <a:cubicBezTo>
                    <a:pt x="7976" y="562"/>
                    <a:pt x="7976" y="562"/>
                    <a:pt x="7976" y="562"/>
                  </a:cubicBezTo>
                  <a:cubicBezTo>
                    <a:pt x="7952" y="574"/>
                    <a:pt x="7918" y="582"/>
                    <a:pt x="7881" y="582"/>
                  </a:cubicBezTo>
                  <a:cubicBezTo>
                    <a:pt x="7838" y="582"/>
                    <a:pt x="7795" y="570"/>
                    <a:pt x="7762" y="551"/>
                  </a:cubicBezTo>
                  <a:cubicBezTo>
                    <a:pt x="7707" y="519"/>
                    <a:pt x="7680" y="452"/>
                    <a:pt x="7680" y="345"/>
                  </a:cubicBezTo>
                  <a:cubicBezTo>
                    <a:pt x="7680" y="284"/>
                    <a:pt x="7690" y="233"/>
                    <a:pt x="7706" y="190"/>
                  </a:cubicBezTo>
                  <a:cubicBezTo>
                    <a:pt x="7730" y="130"/>
                    <a:pt x="7786" y="99"/>
                    <a:pt x="7868" y="99"/>
                  </a:cubicBezTo>
                  <a:cubicBezTo>
                    <a:pt x="7932" y="99"/>
                    <a:pt x="7974" y="118"/>
                    <a:pt x="8022" y="150"/>
                  </a:cubicBezTo>
                  <a:cubicBezTo>
                    <a:pt x="8079" y="77"/>
                    <a:pt x="8079" y="77"/>
                    <a:pt x="8079" y="77"/>
                  </a:cubicBezTo>
                  <a:cubicBezTo>
                    <a:pt x="8015" y="30"/>
                    <a:pt x="7946" y="8"/>
                    <a:pt x="7866" y="8"/>
                  </a:cubicBezTo>
                  <a:cubicBezTo>
                    <a:pt x="7667" y="8"/>
                    <a:pt x="7554" y="140"/>
                    <a:pt x="7554" y="338"/>
                  </a:cubicBezTo>
                  <a:cubicBezTo>
                    <a:pt x="7554" y="538"/>
                    <a:pt x="7671" y="667"/>
                    <a:pt x="7875" y="667"/>
                  </a:cubicBezTo>
                  <a:cubicBezTo>
                    <a:pt x="7955" y="667"/>
                    <a:pt x="8028" y="650"/>
                    <a:pt x="8091" y="613"/>
                  </a:cubicBezTo>
                  <a:cubicBezTo>
                    <a:pt x="8091" y="308"/>
                    <a:pt x="8091" y="308"/>
                    <a:pt x="8091" y="308"/>
                  </a:cubicBezTo>
                  <a:cubicBezTo>
                    <a:pt x="7832" y="308"/>
                    <a:pt x="7832" y="308"/>
                    <a:pt x="7832" y="308"/>
                  </a:cubicBezTo>
                  <a:lnTo>
                    <a:pt x="7848" y="401"/>
                  </a:lnTo>
                  <a:close/>
                  <a:moveTo>
                    <a:pt x="8330" y="658"/>
                  </a:moveTo>
                  <a:cubicBezTo>
                    <a:pt x="8446" y="658"/>
                    <a:pt x="8446" y="658"/>
                    <a:pt x="8446" y="658"/>
                  </a:cubicBezTo>
                  <a:cubicBezTo>
                    <a:pt x="8446" y="16"/>
                    <a:pt x="8446" y="16"/>
                    <a:pt x="8446" y="16"/>
                  </a:cubicBezTo>
                  <a:cubicBezTo>
                    <a:pt x="8330" y="16"/>
                    <a:pt x="8330" y="16"/>
                    <a:pt x="8330" y="16"/>
                  </a:cubicBezTo>
                  <a:lnTo>
                    <a:pt x="8330" y="658"/>
                  </a:lnTo>
                  <a:close/>
                  <a:moveTo>
                    <a:pt x="9259" y="339"/>
                  </a:moveTo>
                  <a:cubicBezTo>
                    <a:pt x="9259" y="532"/>
                    <a:pt x="9173" y="669"/>
                    <a:pt x="8965" y="669"/>
                  </a:cubicBezTo>
                  <a:cubicBezTo>
                    <a:pt x="8766" y="669"/>
                    <a:pt x="8661" y="528"/>
                    <a:pt x="8661" y="337"/>
                  </a:cubicBezTo>
                  <a:cubicBezTo>
                    <a:pt x="8661" y="132"/>
                    <a:pt x="8774" y="7"/>
                    <a:pt x="8958" y="7"/>
                  </a:cubicBezTo>
                  <a:cubicBezTo>
                    <a:pt x="9162" y="7"/>
                    <a:pt x="9259" y="148"/>
                    <a:pt x="9259" y="339"/>
                  </a:cubicBezTo>
                  <a:close/>
                  <a:moveTo>
                    <a:pt x="9130" y="348"/>
                  </a:moveTo>
                  <a:cubicBezTo>
                    <a:pt x="9130" y="223"/>
                    <a:pt x="9111" y="97"/>
                    <a:pt x="8955" y="97"/>
                  </a:cubicBezTo>
                  <a:cubicBezTo>
                    <a:pt x="8897" y="97"/>
                    <a:pt x="8847" y="122"/>
                    <a:pt x="8821" y="164"/>
                  </a:cubicBezTo>
                  <a:cubicBezTo>
                    <a:pt x="8799" y="202"/>
                    <a:pt x="8788" y="254"/>
                    <a:pt x="8788" y="330"/>
                  </a:cubicBezTo>
                  <a:cubicBezTo>
                    <a:pt x="8788" y="415"/>
                    <a:pt x="8803" y="478"/>
                    <a:pt x="8829" y="522"/>
                  </a:cubicBezTo>
                  <a:cubicBezTo>
                    <a:pt x="8851" y="563"/>
                    <a:pt x="8900" y="584"/>
                    <a:pt x="8965" y="584"/>
                  </a:cubicBezTo>
                  <a:cubicBezTo>
                    <a:pt x="9107" y="584"/>
                    <a:pt x="9130" y="461"/>
                    <a:pt x="9130" y="348"/>
                  </a:cubicBezTo>
                  <a:close/>
                  <a:moveTo>
                    <a:pt x="10172" y="425"/>
                  </a:moveTo>
                  <a:cubicBezTo>
                    <a:pt x="10172" y="488"/>
                    <a:pt x="10166" y="510"/>
                    <a:pt x="10148" y="534"/>
                  </a:cubicBezTo>
                  <a:cubicBezTo>
                    <a:pt x="10129" y="559"/>
                    <a:pt x="10091" y="575"/>
                    <a:pt x="10041" y="575"/>
                  </a:cubicBezTo>
                  <a:cubicBezTo>
                    <a:pt x="9979" y="575"/>
                    <a:pt x="9932" y="551"/>
                    <a:pt x="9915" y="509"/>
                  </a:cubicBezTo>
                  <a:cubicBezTo>
                    <a:pt x="9908" y="492"/>
                    <a:pt x="9906" y="458"/>
                    <a:pt x="9906" y="411"/>
                  </a:cubicBezTo>
                  <a:cubicBezTo>
                    <a:pt x="9906" y="16"/>
                    <a:pt x="9906" y="16"/>
                    <a:pt x="9906" y="16"/>
                  </a:cubicBezTo>
                  <a:cubicBezTo>
                    <a:pt x="9791" y="16"/>
                    <a:pt x="9791" y="16"/>
                    <a:pt x="9791" y="16"/>
                  </a:cubicBezTo>
                  <a:cubicBezTo>
                    <a:pt x="9791" y="433"/>
                    <a:pt x="9791" y="433"/>
                    <a:pt x="9791" y="433"/>
                  </a:cubicBezTo>
                  <a:cubicBezTo>
                    <a:pt x="9791" y="504"/>
                    <a:pt x="9796" y="533"/>
                    <a:pt x="9816" y="569"/>
                  </a:cubicBezTo>
                  <a:cubicBezTo>
                    <a:pt x="9847" y="625"/>
                    <a:pt x="9916" y="669"/>
                    <a:pt x="10040" y="669"/>
                  </a:cubicBezTo>
                  <a:cubicBezTo>
                    <a:pt x="10128" y="669"/>
                    <a:pt x="10188" y="648"/>
                    <a:pt x="10231" y="608"/>
                  </a:cubicBezTo>
                  <a:cubicBezTo>
                    <a:pt x="10274" y="568"/>
                    <a:pt x="10288" y="533"/>
                    <a:pt x="10288" y="430"/>
                  </a:cubicBezTo>
                  <a:cubicBezTo>
                    <a:pt x="10288" y="16"/>
                    <a:pt x="10288" y="16"/>
                    <a:pt x="10288" y="16"/>
                  </a:cubicBezTo>
                  <a:cubicBezTo>
                    <a:pt x="10172" y="16"/>
                    <a:pt x="10172" y="16"/>
                    <a:pt x="10172" y="16"/>
                  </a:cubicBezTo>
                  <a:lnTo>
                    <a:pt x="10172" y="425"/>
                  </a:lnTo>
                  <a:close/>
                  <a:moveTo>
                    <a:pt x="10431" y="111"/>
                  </a:moveTo>
                  <a:cubicBezTo>
                    <a:pt x="10614" y="111"/>
                    <a:pt x="10614" y="111"/>
                    <a:pt x="10614" y="111"/>
                  </a:cubicBezTo>
                  <a:cubicBezTo>
                    <a:pt x="10614" y="658"/>
                    <a:pt x="10614" y="658"/>
                    <a:pt x="10614" y="658"/>
                  </a:cubicBezTo>
                  <a:cubicBezTo>
                    <a:pt x="10728" y="658"/>
                    <a:pt x="10728" y="658"/>
                    <a:pt x="10728" y="658"/>
                  </a:cubicBezTo>
                  <a:cubicBezTo>
                    <a:pt x="10728" y="111"/>
                    <a:pt x="10728" y="111"/>
                    <a:pt x="10728" y="111"/>
                  </a:cubicBezTo>
                  <a:cubicBezTo>
                    <a:pt x="10913" y="111"/>
                    <a:pt x="10913" y="111"/>
                    <a:pt x="10913" y="111"/>
                  </a:cubicBezTo>
                  <a:cubicBezTo>
                    <a:pt x="10929" y="16"/>
                    <a:pt x="10929" y="16"/>
                    <a:pt x="10929" y="16"/>
                  </a:cubicBezTo>
                  <a:cubicBezTo>
                    <a:pt x="10431" y="16"/>
                    <a:pt x="10431" y="16"/>
                    <a:pt x="10431" y="16"/>
                  </a:cubicBezTo>
                  <a:lnTo>
                    <a:pt x="10431" y="111"/>
                  </a:lnTo>
                  <a:close/>
                  <a:moveTo>
                    <a:pt x="11448" y="527"/>
                  </a:moveTo>
                  <a:cubicBezTo>
                    <a:pt x="11485" y="578"/>
                    <a:pt x="11541" y="655"/>
                    <a:pt x="11543" y="658"/>
                  </a:cubicBezTo>
                  <a:cubicBezTo>
                    <a:pt x="11405" y="658"/>
                    <a:pt x="11405" y="658"/>
                    <a:pt x="11405" y="658"/>
                  </a:cubicBezTo>
                  <a:cubicBezTo>
                    <a:pt x="11387" y="626"/>
                    <a:pt x="11365" y="595"/>
                    <a:pt x="11344" y="559"/>
                  </a:cubicBezTo>
                  <a:cubicBezTo>
                    <a:pt x="11289" y="472"/>
                    <a:pt x="11256" y="433"/>
                    <a:pt x="11224" y="407"/>
                  </a:cubicBezTo>
                  <a:cubicBezTo>
                    <a:pt x="11206" y="393"/>
                    <a:pt x="11189" y="386"/>
                    <a:pt x="11168" y="383"/>
                  </a:cubicBezTo>
                  <a:cubicBezTo>
                    <a:pt x="11168" y="658"/>
                    <a:pt x="11168" y="658"/>
                    <a:pt x="11168" y="658"/>
                  </a:cubicBezTo>
                  <a:cubicBezTo>
                    <a:pt x="11054" y="658"/>
                    <a:pt x="11054" y="658"/>
                    <a:pt x="11054" y="658"/>
                  </a:cubicBezTo>
                  <a:cubicBezTo>
                    <a:pt x="11054" y="16"/>
                    <a:pt x="11054" y="16"/>
                    <a:pt x="11054" y="16"/>
                  </a:cubicBezTo>
                  <a:cubicBezTo>
                    <a:pt x="11246" y="16"/>
                    <a:pt x="11246" y="16"/>
                    <a:pt x="11246" y="16"/>
                  </a:cubicBezTo>
                  <a:cubicBezTo>
                    <a:pt x="11342" y="16"/>
                    <a:pt x="11391" y="28"/>
                    <a:pt x="11430" y="56"/>
                  </a:cubicBezTo>
                  <a:cubicBezTo>
                    <a:pt x="11475" y="89"/>
                    <a:pt x="11503" y="140"/>
                    <a:pt x="11503" y="199"/>
                  </a:cubicBezTo>
                  <a:cubicBezTo>
                    <a:pt x="11503" y="306"/>
                    <a:pt x="11433" y="374"/>
                    <a:pt x="11324" y="379"/>
                  </a:cubicBezTo>
                  <a:cubicBezTo>
                    <a:pt x="11335" y="386"/>
                    <a:pt x="11348" y="398"/>
                    <a:pt x="11357" y="409"/>
                  </a:cubicBezTo>
                  <a:cubicBezTo>
                    <a:pt x="11377" y="435"/>
                    <a:pt x="11414" y="482"/>
                    <a:pt x="11448" y="527"/>
                  </a:cubicBezTo>
                  <a:close/>
                  <a:moveTo>
                    <a:pt x="11384" y="203"/>
                  </a:moveTo>
                  <a:cubicBezTo>
                    <a:pt x="11384" y="118"/>
                    <a:pt x="11303" y="109"/>
                    <a:pt x="11238" y="109"/>
                  </a:cubicBezTo>
                  <a:cubicBezTo>
                    <a:pt x="11168" y="109"/>
                    <a:pt x="11168" y="109"/>
                    <a:pt x="11168" y="109"/>
                  </a:cubicBezTo>
                  <a:cubicBezTo>
                    <a:pt x="11168" y="303"/>
                    <a:pt x="11168" y="303"/>
                    <a:pt x="11168" y="303"/>
                  </a:cubicBezTo>
                  <a:cubicBezTo>
                    <a:pt x="11230" y="303"/>
                    <a:pt x="11230" y="303"/>
                    <a:pt x="11230" y="303"/>
                  </a:cubicBezTo>
                  <a:cubicBezTo>
                    <a:pt x="11304" y="303"/>
                    <a:pt x="11384" y="296"/>
                    <a:pt x="11384" y="203"/>
                  </a:cubicBezTo>
                  <a:close/>
                  <a:moveTo>
                    <a:pt x="11821" y="370"/>
                  </a:moveTo>
                  <a:cubicBezTo>
                    <a:pt x="12045" y="370"/>
                    <a:pt x="12045" y="370"/>
                    <a:pt x="12045" y="370"/>
                  </a:cubicBezTo>
                  <a:cubicBezTo>
                    <a:pt x="12045" y="277"/>
                    <a:pt x="12045" y="277"/>
                    <a:pt x="12045" y="277"/>
                  </a:cubicBezTo>
                  <a:cubicBezTo>
                    <a:pt x="11819" y="277"/>
                    <a:pt x="11819" y="277"/>
                    <a:pt x="11819" y="277"/>
                  </a:cubicBezTo>
                  <a:cubicBezTo>
                    <a:pt x="11819" y="111"/>
                    <a:pt x="11819" y="111"/>
                    <a:pt x="11819" y="111"/>
                  </a:cubicBezTo>
                  <a:cubicBezTo>
                    <a:pt x="12091" y="111"/>
                    <a:pt x="12091" y="111"/>
                    <a:pt x="12091" y="111"/>
                  </a:cubicBezTo>
                  <a:cubicBezTo>
                    <a:pt x="12106" y="16"/>
                    <a:pt x="12106" y="16"/>
                    <a:pt x="12106" y="16"/>
                  </a:cubicBezTo>
                  <a:cubicBezTo>
                    <a:pt x="11705" y="16"/>
                    <a:pt x="11705" y="16"/>
                    <a:pt x="11705" y="16"/>
                  </a:cubicBezTo>
                  <a:cubicBezTo>
                    <a:pt x="11705" y="658"/>
                    <a:pt x="11705" y="658"/>
                    <a:pt x="11705" y="658"/>
                  </a:cubicBezTo>
                  <a:cubicBezTo>
                    <a:pt x="12117" y="658"/>
                    <a:pt x="12117" y="658"/>
                    <a:pt x="12117" y="658"/>
                  </a:cubicBezTo>
                  <a:cubicBezTo>
                    <a:pt x="12117" y="560"/>
                    <a:pt x="12117" y="560"/>
                    <a:pt x="12117" y="560"/>
                  </a:cubicBezTo>
                  <a:cubicBezTo>
                    <a:pt x="11821" y="560"/>
                    <a:pt x="11821" y="560"/>
                    <a:pt x="11821" y="560"/>
                  </a:cubicBezTo>
                  <a:lnTo>
                    <a:pt x="11821" y="370"/>
                  </a:lnTo>
                  <a:close/>
                  <a:moveTo>
                    <a:pt x="12575" y="581"/>
                  </a:moveTo>
                  <a:cubicBezTo>
                    <a:pt x="12516" y="581"/>
                    <a:pt x="12470" y="560"/>
                    <a:pt x="12432" y="519"/>
                  </a:cubicBezTo>
                  <a:cubicBezTo>
                    <a:pt x="12394" y="476"/>
                    <a:pt x="12381" y="429"/>
                    <a:pt x="12381" y="339"/>
                  </a:cubicBezTo>
                  <a:cubicBezTo>
                    <a:pt x="12381" y="271"/>
                    <a:pt x="12392" y="223"/>
                    <a:pt x="12413" y="186"/>
                  </a:cubicBezTo>
                  <a:cubicBezTo>
                    <a:pt x="12445" y="130"/>
                    <a:pt x="12503" y="97"/>
                    <a:pt x="12570" y="97"/>
                  </a:cubicBezTo>
                  <a:cubicBezTo>
                    <a:pt x="12615" y="97"/>
                    <a:pt x="12654" y="109"/>
                    <a:pt x="12693" y="132"/>
                  </a:cubicBezTo>
                  <a:cubicBezTo>
                    <a:pt x="12749" y="56"/>
                    <a:pt x="12749" y="56"/>
                    <a:pt x="12749" y="56"/>
                  </a:cubicBezTo>
                  <a:cubicBezTo>
                    <a:pt x="12706" y="24"/>
                    <a:pt x="12636" y="5"/>
                    <a:pt x="12569" y="5"/>
                  </a:cubicBezTo>
                  <a:cubicBezTo>
                    <a:pt x="12375" y="5"/>
                    <a:pt x="12254" y="165"/>
                    <a:pt x="12254" y="346"/>
                  </a:cubicBezTo>
                  <a:cubicBezTo>
                    <a:pt x="12254" y="535"/>
                    <a:pt x="12373" y="668"/>
                    <a:pt x="12564" y="668"/>
                  </a:cubicBezTo>
                  <a:cubicBezTo>
                    <a:pt x="12643" y="668"/>
                    <a:pt x="12713" y="649"/>
                    <a:pt x="12762" y="611"/>
                  </a:cubicBezTo>
                  <a:cubicBezTo>
                    <a:pt x="12707" y="540"/>
                    <a:pt x="12707" y="540"/>
                    <a:pt x="12707" y="540"/>
                  </a:cubicBezTo>
                  <a:cubicBezTo>
                    <a:pt x="12666" y="565"/>
                    <a:pt x="12625" y="581"/>
                    <a:pt x="12575" y="581"/>
                  </a:cubicBezTo>
                  <a:close/>
                  <a:moveTo>
                    <a:pt x="13300" y="272"/>
                  </a:moveTo>
                  <a:cubicBezTo>
                    <a:pt x="13045" y="272"/>
                    <a:pt x="13045" y="272"/>
                    <a:pt x="13045" y="272"/>
                  </a:cubicBezTo>
                  <a:cubicBezTo>
                    <a:pt x="13045" y="16"/>
                    <a:pt x="13045" y="16"/>
                    <a:pt x="13045" y="16"/>
                  </a:cubicBezTo>
                  <a:cubicBezTo>
                    <a:pt x="12930" y="16"/>
                    <a:pt x="12930" y="16"/>
                    <a:pt x="12930" y="16"/>
                  </a:cubicBezTo>
                  <a:cubicBezTo>
                    <a:pt x="12930" y="658"/>
                    <a:pt x="12930" y="658"/>
                    <a:pt x="12930" y="658"/>
                  </a:cubicBezTo>
                  <a:cubicBezTo>
                    <a:pt x="13045" y="658"/>
                    <a:pt x="13045" y="658"/>
                    <a:pt x="13045" y="658"/>
                  </a:cubicBezTo>
                  <a:cubicBezTo>
                    <a:pt x="13045" y="366"/>
                    <a:pt x="13045" y="366"/>
                    <a:pt x="13045" y="366"/>
                  </a:cubicBezTo>
                  <a:cubicBezTo>
                    <a:pt x="13300" y="366"/>
                    <a:pt x="13300" y="366"/>
                    <a:pt x="13300" y="366"/>
                  </a:cubicBezTo>
                  <a:cubicBezTo>
                    <a:pt x="13300" y="658"/>
                    <a:pt x="13300" y="658"/>
                    <a:pt x="13300" y="658"/>
                  </a:cubicBezTo>
                  <a:cubicBezTo>
                    <a:pt x="13415" y="658"/>
                    <a:pt x="13415" y="658"/>
                    <a:pt x="13415" y="658"/>
                  </a:cubicBezTo>
                  <a:cubicBezTo>
                    <a:pt x="13415" y="16"/>
                    <a:pt x="13415" y="16"/>
                    <a:pt x="13415" y="16"/>
                  </a:cubicBezTo>
                  <a:cubicBezTo>
                    <a:pt x="13300" y="16"/>
                    <a:pt x="13300" y="16"/>
                    <a:pt x="13300" y="16"/>
                  </a:cubicBezTo>
                  <a:lnTo>
                    <a:pt x="13300" y="272"/>
                  </a:lnTo>
                  <a:close/>
                  <a:moveTo>
                    <a:pt x="13564" y="16"/>
                  </a:moveTo>
                  <a:cubicBezTo>
                    <a:pt x="13564" y="111"/>
                    <a:pt x="13564" y="111"/>
                    <a:pt x="13564" y="111"/>
                  </a:cubicBezTo>
                  <a:cubicBezTo>
                    <a:pt x="13747" y="111"/>
                    <a:pt x="13747" y="111"/>
                    <a:pt x="13747" y="111"/>
                  </a:cubicBezTo>
                  <a:cubicBezTo>
                    <a:pt x="13747" y="658"/>
                    <a:pt x="13747" y="658"/>
                    <a:pt x="13747" y="658"/>
                  </a:cubicBezTo>
                  <a:cubicBezTo>
                    <a:pt x="13861" y="658"/>
                    <a:pt x="13861" y="658"/>
                    <a:pt x="13861" y="658"/>
                  </a:cubicBezTo>
                  <a:cubicBezTo>
                    <a:pt x="13861" y="111"/>
                    <a:pt x="13861" y="111"/>
                    <a:pt x="13861" y="111"/>
                  </a:cubicBezTo>
                  <a:cubicBezTo>
                    <a:pt x="14046" y="111"/>
                    <a:pt x="14046" y="111"/>
                    <a:pt x="14046" y="111"/>
                  </a:cubicBezTo>
                  <a:cubicBezTo>
                    <a:pt x="14062" y="16"/>
                    <a:pt x="14062" y="16"/>
                    <a:pt x="14062" y="16"/>
                  </a:cubicBezTo>
                  <a:lnTo>
                    <a:pt x="13564" y="16"/>
                  </a:lnTo>
                  <a:close/>
                </a:path>
              </a:pathLst>
            </a:custGeom>
            <a:solidFill>
              <a:srgbClr val="1D17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505383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_Titeldia">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8689" y="-27384"/>
            <a:ext cx="12242277" cy="6885384"/>
          </a:xfrm>
          <a:prstGeom prst="rect">
            <a:avLst/>
          </a:prstGeom>
        </p:spPr>
      </p:pic>
      <p:sp>
        <p:nvSpPr>
          <p:cNvPr id="5" name="Subtitel 2"/>
          <p:cNvSpPr>
            <a:spLocks noGrp="1"/>
          </p:cNvSpPr>
          <p:nvPr>
            <p:ph type="subTitle" idx="1" hasCustomPrompt="1"/>
          </p:nvPr>
        </p:nvSpPr>
        <p:spPr bwMode="gray">
          <a:xfrm>
            <a:off x="609683" y="2100945"/>
            <a:ext cx="9615371" cy="676982"/>
          </a:xfrm>
        </p:spPr>
        <p:txBody>
          <a:bodyPr>
            <a:normAutofit/>
          </a:bodyPr>
          <a:lstStyle>
            <a:lvl1pPr marL="0" indent="0" algn="l">
              <a:buNone/>
              <a:defRPr sz="2728">
                <a:solidFill>
                  <a:srgbClr val="FF9200"/>
                </a:solidFill>
              </a:defRPr>
            </a:lvl1pPr>
            <a:lvl2pPr marL="445446" indent="0" algn="ctr">
              <a:buNone/>
              <a:defRPr>
                <a:solidFill>
                  <a:schemeClr val="tx1">
                    <a:tint val="75000"/>
                  </a:schemeClr>
                </a:solidFill>
              </a:defRPr>
            </a:lvl2pPr>
            <a:lvl3pPr marL="890892" indent="0" algn="ctr">
              <a:buNone/>
              <a:defRPr>
                <a:solidFill>
                  <a:schemeClr val="tx1">
                    <a:tint val="75000"/>
                  </a:schemeClr>
                </a:solidFill>
              </a:defRPr>
            </a:lvl3pPr>
            <a:lvl4pPr marL="1336339" indent="0" algn="ctr">
              <a:buNone/>
              <a:defRPr>
                <a:solidFill>
                  <a:schemeClr val="tx1">
                    <a:tint val="75000"/>
                  </a:schemeClr>
                </a:solidFill>
              </a:defRPr>
            </a:lvl4pPr>
            <a:lvl5pPr marL="1781785" indent="0" algn="ctr">
              <a:buNone/>
              <a:defRPr>
                <a:solidFill>
                  <a:schemeClr val="tx1">
                    <a:tint val="75000"/>
                  </a:schemeClr>
                </a:solidFill>
              </a:defRPr>
            </a:lvl5pPr>
            <a:lvl6pPr marL="2227231" indent="0" algn="ctr">
              <a:buNone/>
              <a:defRPr>
                <a:solidFill>
                  <a:schemeClr val="tx1">
                    <a:tint val="75000"/>
                  </a:schemeClr>
                </a:solidFill>
              </a:defRPr>
            </a:lvl6pPr>
            <a:lvl7pPr marL="2672677" indent="0" algn="ctr">
              <a:buNone/>
              <a:defRPr>
                <a:solidFill>
                  <a:schemeClr val="tx1">
                    <a:tint val="75000"/>
                  </a:schemeClr>
                </a:solidFill>
              </a:defRPr>
            </a:lvl7pPr>
            <a:lvl8pPr marL="3118123" indent="0" algn="ctr">
              <a:buNone/>
              <a:defRPr>
                <a:solidFill>
                  <a:schemeClr val="tx1">
                    <a:tint val="75000"/>
                  </a:schemeClr>
                </a:solidFill>
              </a:defRPr>
            </a:lvl8pPr>
            <a:lvl9pPr marL="3563570" indent="0" algn="ctr">
              <a:buNone/>
              <a:defRPr>
                <a:solidFill>
                  <a:schemeClr val="tx1">
                    <a:tint val="75000"/>
                  </a:schemeClr>
                </a:solidFill>
              </a:defRPr>
            </a:lvl9pPr>
          </a:lstStyle>
          <a:p>
            <a:r>
              <a:rPr lang="nl-NL" dirty="0"/>
              <a:t>Subtitel presentatie</a:t>
            </a:r>
          </a:p>
        </p:txBody>
      </p:sp>
      <p:sp>
        <p:nvSpPr>
          <p:cNvPr id="12" name="Titel 1"/>
          <p:cNvSpPr>
            <a:spLocks noGrp="1"/>
          </p:cNvSpPr>
          <p:nvPr>
            <p:ph type="ctrTitle" hasCustomPrompt="1"/>
          </p:nvPr>
        </p:nvSpPr>
        <p:spPr bwMode="gray">
          <a:xfrm>
            <a:off x="609679" y="1369119"/>
            <a:ext cx="10364550" cy="674640"/>
          </a:xfrm>
        </p:spPr>
        <p:txBody>
          <a:bodyPr/>
          <a:lstStyle>
            <a:lvl1pPr>
              <a:defRPr cap="all"/>
            </a:lvl1pPr>
          </a:lstStyle>
          <a:p>
            <a:r>
              <a:rPr lang="nl-NL" dirty="0"/>
              <a:t>TITEL PRESENTATIE</a:t>
            </a:r>
          </a:p>
        </p:txBody>
      </p:sp>
      <p:sp>
        <p:nvSpPr>
          <p:cNvPr id="6" name="Rechthoek 5">
            <a:extLst>
              <a:ext uri="{FF2B5EF4-FFF2-40B4-BE49-F238E27FC236}">
                <a16:creationId xmlns:a16="http://schemas.microsoft.com/office/drawing/2014/main" id="{F64D78B7-81CD-420C-B03F-F528D0532F7B}"/>
              </a:ext>
            </a:extLst>
          </p:cNvPr>
          <p:cNvSpPr>
            <a:spLocks/>
          </p:cNvSpPr>
          <p:nvPr userDrawn="1"/>
        </p:nvSpPr>
        <p:spPr bwMode="gray">
          <a:xfrm>
            <a:off x="4544614" y="-27384"/>
            <a:ext cx="7648974" cy="13731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grpSp>
        <p:nvGrpSpPr>
          <p:cNvPr id="21" name="Group 4">
            <a:extLst>
              <a:ext uri="{FF2B5EF4-FFF2-40B4-BE49-F238E27FC236}">
                <a16:creationId xmlns:a16="http://schemas.microsoft.com/office/drawing/2014/main" id="{B03043EF-124C-4E8B-8EE1-FBA6AEB4F09C}"/>
              </a:ext>
            </a:extLst>
          </p:cNvPr>
          <p:cNvGrpSpPr>
            <a:grpSpLocks noChangeAspect="1"/>
          </p:cNvGrpSpPr>
          <p:nvPr userDrawn="1"/>
        </p:nvGrpSpPr>
        <p:grpSpPr bwMode="gray">
          <a:xfrm>
            <a:off x="6571440" y="404664"/>
            <a:ext cx="5082120" cy="824628"/>
            <a:chOff x="1808" y="1808"/>
            <a:chExt cx="4388" cy="712"/>
          </a:xfrm>
        </p:grpSpPr>
        <p:sp>
          <p:nvSpPr>
            <p:cNvPr id="22" name="Freeform 5">
              <a:extLst>
                <a:ext uri="{FF2B5EF4-FFF2-40B4-BE49-F238E27FC236}">
                  <a16:creationId xmlns:a16="http://schemas.microsoft.com/office/drawing/2014/main" id="{735BC589-E2FA-4C16-A9DC-3E78B62F0656}"/>
                </a:ext>
              </a:extLst>
            </p:cNvPr>
            <p:cNvSpPr>
              <a:spLocks noEditPoints="1"/>
            </p:cNvSpPr>
            <p:nvPr userDrawn="1"/>
          </p:nvSpPr>
          <p:spPr bwMode="gray">
            <a:xfrm>
              <a:off x="5153" y="1902"/>
              <a:ext cx="715" cy="411"/>
            </a:xfrm>
            <a:custGeom>
              <a:avLst/>
              <a:gdLst>
                <a:gd name="T0" fmla="*/ 2842 w 3573"/>
                <a:gd name="T1" fmla="*/ 772 h 2056"/>
                <a:gd name="T2" fmla="*/ 1994 w 3573"/>
                <a:gd name="T3" fmla="*/ 1416 h 2056"/>
                <a:gd name="T4" fmla="*/ 1941 w 3573"/>
                <a:gd name="T5" fmla="*/ 1290 h 2056"/>
                <a:gd name="T6" fmla="*/ 2617 w 3573"/>
                <a:gd name="T7" fmla="*/ 786 h 2056"/>
                <a:gd name="T8" fmla="*/ 1768 w 3573"/>
                <a:gd name="T9" fmla="*/ 462 h 2056"/>
                <a:gd name="T10" fmla="*/ 1103 w 3573"/>
                <a:gd name="T11" fmla="*/ 764 h 2056"/>
                <a:gd name="T12" fmla="*/ 920 w 3573"/>
                <a:gd name="T13" fmla="*/ 718 h 2056"/>
                <a:gd name="T14" fmla="*/ 1751 w 3573"/>
                <a:gd name="T15" fmla="*/ 356 h 2056"/>
                <a:gd name="T16" fmla="*/ 2842 w 3573"/>
                <a:gd name="T17" fmla="*/ 772 h 2056"/>
                <a:gd name="T18" fmla="*/ 3160 w 3573"/>
                <a:gd name="T19" fmla="*/ 1026 h 2056"/>
                <a:gd name="T20" fmla="*/ 1928 w 3573"/>
                <a:gd name="T21" fmla="*/ 1663 h 2056"/>
                <a:gd name="T22" fmla="*/ 445 w 3573"/>
                <a:gd name="T23" fmla="*/ 1097 h 2056"/>
                <a:gd name="T24" fmla="*/ 1724 w 3573"/>
                <a:gd name="T25" fmla="*/ 203 h 2056"/>
                <a:gd name="T26" fmla="*/ 2969 w 3573"/>
                <a:gd name="T27" fmla="*/ 424 h 2056"/>
                <a:gd name="T28" fmla="*/ 3232 w 3573"/>
                <a:gd name="T29" fmla="*/ 312 h 2056"/>
                <a:gd name="T30" fmla="*/ 1706 w 3573"/>
                <a:gd name="T31" fmla="*/ 73 h 2056"/>
                <a:gd name="T32" fmla="*/ 72 w 3573"/>
                <a:gd name="T33" fmla="*/ 1216 h 2056"/>
                <a:gd name="T34" fmla="*/ 1967 w 3573"/>
                <a:gd name="T35" fmla="*/ 1940 h 2056"/>
                <a:gd name="T36" fmla="*/ 3573 w 3573"/>
                <a:gd name="T37" fmla="*/ 1056 h 2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73" h="2056">
                  <a:moveTo>
                    <a:pt x="2842" y="772"/>
                  </a:moveTo>
                  <a:cubicBezTo>
                    <a:pt x="2880" y="1051"/>
                    <a:pt x="2507" y="1330"/>
                    <a:pt x="1994" y="1416"/>
                  </a:cubicBezTo>
                  <a:cubicBezTo>
                    <a:pt x="1941" y="1290"/>
                    <a:pt x="1941" y="1290"/>
                    <a:pt x="1941" y="1290"/>
                  </a:cubicBezTo>
                  <a:cubicBezTo>
                    <a:pt x="2349" y="1226"/>
                    <a:pt x="2647" y="1007"/>
                    <a:pt x="2617" y="786"/>
                  </a:cubicBezTo>
                  <a:cubicBezTo>
                    <a:pt x="2585" y="555"/>
                    <a:pt x="2205" y="410"/>
                    <a:pt x="1768" y="462"/>
                  </a:cubicBezTo>
                  <a:cubicBezTo>
                    <a:pt x="1468" y="498"/>
                    <a:pt x="1218" y="617"/>
                    <a:pt x="1103" y="764"/>
                  </a:cubicBezTo>
                  <a:cubicBezTo>
                    <a:pt x="920" y="718"/>
                    <a:pt x="920" y="718"/>
                    <a:pt x="920" y="718"/>
                  </a:cubicBezTo>
                  <a:cubicBezTo>
                    <a:pt x="1076" y="541"/>
                    <a:pt x="1385" y="399"/>
                    <a:pt x="1751" y="356"/>
                  </a:cubicBezTo>
                  <a:cubicBezTo>
                    <a:pt x="2313" y="289"/>
                    <a:pt x="2801" y="475"/>
                    <a:pt x="2842" y="772"/>
                  </a:cubicBezTo>
                  <a:moveTo>
                    <a:pt x="3160" y="1026"/>
                  </a:moveTo>
                  <a:cubicBezTo>
                    <a:pt x="3008" y="1330"/>
                    <a:pt x="2526" y="1592"/>
                    <a:pt x="1928" y="1663"/>
                  </a:cubicBezTo>
                  <a:cubicBezTo>
                    <a:pt x="1167" y="1754"/>
                    <a:pt x="501" y="1501"/>
                    <a:pt x="445" y="1097"/>
                  </a:cubicBezTo>
                  <a:cubicBezTo>
                    <a:pt x="389" y="694"/>
                    <a:pt x="963" y="293"/>
                    <a:pt x="1724" y="203"/>
                  </a:cubicBezTo>
                  <a:cubicBezTo>
                    <a:pt x="2235" y="142"/>
                    <a:pt x="2700" y="235"/>
                    <a:pt x="2969" y="424"/>
                  </a:cubicBezTo>
                  <a:cubicBezTo>
                    <a:pt x="3232" y="312"/>
                    <a:pt x="3232" y="312"/>
                    <a:pt x="3232" y="312"/>
                  </a:cubicBezTo>
                  <a:cubicBezTo>
                    <a:pt x="2880" y="100"/>
                    <a:pt x="2318" y="0"/>
                    <a:pt x="1706" y="73"/>
                  </a:cubicBezTo>
                  <a:cubicBezTo>
                    <a:pt x="733" y="189"/>
                    <a:pt x="0" y="700"/>
                    <a:pt x="72" y="1216"/>
                  </a:cubicBezTo>
                  <a:cubicBezTo>
                    <a:pt x="143" y="1732"/>
                    <a:pt x="993" y="2056"/>
                    <a:pt x="1967" y="1940"/>
                  </a:cubicBezTo>
                  <a:cubicBezTo>
                    <a:pt x="2776" y="1843"/>
                    <a:pt x="3418" y="1473"/>
                    <a:pt x="3573" y="1056"/>
                  </a:cubicBezTo>
                </a:path>
              </a:pathLst>
            </a:custGeom>
            <a:solidFill>
              <a:srgbClr val="FFD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3" name="Freeform 6">
              <a:extLst>
                <a:ext uri="{FF2B5EF4-FFF2-40B4-BE49-F238E27FC236}">
                  <a16:creationId xmlns:a16="http://schemas.microsoft.com/office/drawing/2014/main" id="{B09036E6-DAF8-48AE-A556-E0BBFAFD27A4}"/>
                </a:ext>
              </a:extLst>
            </p:cNvPr>
            <p:cNvSpPr>
              <a:spLocks noEditPoints="1"/>
            </p:cNvSpPr>
            <p:nvPr userDrawn="1"/>
          </p:nvSpPr>
          <p:spPr bwMode="gray">
            <a:xfrm>
              <a:off x="5179" y="1924"/>
              <a:ext cx="725" cy="311"/>
            </a:xfrm>
            <a:custGeom>
              <a:avLst/>
              <a:gdLst>
                <a:gd name="T0" fmla="*/ 643 w 3624"/>
                <a:gd name="T1" fmla="*/ 0 h 1555"/>
                <a:gd name="T2" fmla="*/ 611 w 3624"/>
                <a:gd name="T3" fmla="*/ 135 h 1555"/>
                <a:gd name="T4" fmla="*/ 228 w 3624"/>
                <a:gd name="T5" fmla="*/ 454 h 1555"/>
                <a:gd name="T6" fmla="*/ 257 w 3624"/>
                <a:gd name="T7" fmla="*/ 321 h 1555"/>
                <a:gd name="T8" fmla="*/ 643 w 3624"/>
                <a:gd name="T9" fmla="*/ 0 h 1555"/>
                <a:gd name="T10" fmla="*/ 579 w 3624"/>
                <a:gd name="T11" fmla="*/ 271 h 1555"/>
                <a:gd name="T12" fmla="*/ 199 w 3624"/>
                <a:gd name="T13" fmla="*/ 588 h 1555"/>
                <a:gd name="T14" fmla="*/ 170 w 3624"/>
                <a:gd name="T15" fmla="*/ 721 h 1555"/>
                <a:gd name="T16" fmla="*/ 548 w 3624"/>
                <a:gd name="T17" fmla="*/ 405 h 1555"/>
                <a:gd name="T18" fmla="*/ 579 w 3624"/>
                <a:gd name="T19" fmla="*/ 271 h 1555"/>
                <a:gd name="T20" fmla="*/ 3314 w 3624"/>
                <a:gd name="T21" fmla="*/ 453 h 1555"/>
                <a:gd name="T22" fmla="*/ 2925 w 3624"/>
                <a:gd name="T23" fmla="*/ 1010 h 1555"/>
                <a:gd name="T24" fmla="*/ 2462 w 3624"/>
                <a:gd name="T25" fmla="*/ 1296 h 1555"/>
                <a:gd name="T26" fmla="*/ 2327 w 3624"/>
                <a:gd name="T27" fmla="*/ 1259 h 1555"/>
                <a:gd name="T28" fmla="*/ 2325 w 3624"/>
                <a:gd name="T29" fmla="*/ 1247 h 1555"/>
                <a:gd name="T30" fmla="*/ 2431 w 3624"/>
                <a:gd name="T31" fmla="*/ 1050 h 1555"/>
                <a:gd name="T32" fmla="*/ 2802 w 3624"/>
                <a:gd name="T33" fmla="*/ 518 h 1555"/>
                <a:gd name="T34" fmla="*/ 2850 w 3624"/>
                <a:gd name="T35" fmla="*/ 449 h 1555"/>
                <a:gd name="T36" fmla="*/ 2543 w 3624"/>
                <a:gd name="T37" fmla="*/ 443 h 1555"/>
                <a:gd name="T38" fmla="*/ 2046 w 3624"/>
                <a:gd name="T39" fmla="*/ 1158 h 1555"/>
                <a:gd name="T40" fmla="*/ 1986 w 3624"/>
                <a:gd name="T41" fmla="*/ 1403 h 1555"/>
                <a:gd name="T42" fmla="*/ 2199 w 3624"/>
                <a:gd name="T43" fmla="*/ 1536 h 1555"/>
                <a:gd name="T44" fmla="*/ 2345 w 3624"/>
                <a:gd name="T45" fmla="*/ 1552 h 1555"/>
                <a:gd name="T46" fmla="*/ 2509 w 3624"/>
                <a:gd name="T47" fmla="*/ 1540 h 1555"/>
                <a:gd name="T48" fmla="*/ 3093 w 3624"/>
                <a:gd name="T49" fmla="*/ 1217 h 1555"/>
                <a:gd name="T50" fmla="*/ 3624 w 3624"/>
                <a:gd name="T51" fmla="*/ 452 h 1555"/>
                <a:gd name="T52" fmla="*/ 2210 w 3624"/>
                <a:gd name="T53" fmla="*/ 690 h 1555"/>
                <a:gd name="T54" fmla="*/ 2387 w 3624"/>
                <a:gd name="T55" fmla="*/ 433 h 1555"/>
                <a:gd name="T56" fmla="*/ 2308 w 3624"/>
                <a:gd name="T57" fmla="*/ 428 h 1555"/>
                <a:gd name="T58" fmla="*/ 1412 w 3624"/>
                <a:gd name="T59" fmla="*/ 762 h 1555"/>
                <a:gd name="T60" fmla="*/ 880 w 3624"/>
                <a:gd name="T61" fmla="*/ 1527 h 1555"/>
                <a:gd name="T62" fmla="*/ 1192 w 3624"/>
                <a:gd name="T63" fmla="*/ 1526 h 1555"/>
                <a:gd name="T64" fmla="*/ 1579 w 3624"/>
                <a:gd name="T65" fmla="*/ 968 h 1555"/>
                <a:gd name="T66" fmla="*/ 2185 w 3624"/>
                <a:gd name="T67" fmla="*/ 690 h 1555"/>
                <a:gd name="T68" fmla="*/ 1217 w 3624"/>
                <a:gd name="T69" fmla="*/ 423 h 1555"/>
                <a:gd name="T70" fmla="*/ 378 w 3624"/>
                <a:gd name="T71" fmla="*/ 1144 h 1555"/>
                <a:gd name="T72" fmla="*/ 517 w 3624"/>
                <a:gd name="T73" fmla="*/ 543 h 1555"/>
                <a:gd name="T74" fmla="*/ 141 w 3624"/>
                <a:gd name="T75" fmla="*/ 856 h 1555"/>
                <a:gd name="T76" fmla="*/ 0 w 3624"/>
                <a:gd name="T77" fmla="*/ 1514 h 1555"/>
                <a:gd name="T78" fmla="*/ 282 w 3624"/>
                <a:gd name="T79" fmla="*/ 1517 h 1555"/>
                <a:gd name="T80" fmla="*/ 1567 w 3624"/>
                <a:gd name="T81" fmla="*/ 427 h 1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24" h="1555">
                  <a:moveTo>
                    <a:pt x="643" y="0"/>
                  </a:moveTo>
                  <a:cubicBezTo>
                    <a:pt x="633" y="43"/>
                    <a:pt x="621" y="87"/>
                    <a:pt x="611" y="135"/>
                  </a:cubicBezTo>
                  <a:cubicBezTo>
                    <a:pt x="228" y="454"/>
                    <a:pt x="228" y="454"/>
                    <a:pt x="228" y="454"/>
                  </a:cubicBezTo>
                  <a:cubicBezTo>
                    <a:pt x="257" y="321"/>
                    <a:pt x="257" y="321"/>
                    <a:pt x="257" y="321"/>
                  </a:cubicBezTo>
                  <a:cubicBezTo>
                    <a:pt x="643" y="0"/>
                    <a:pt x="643" y="0"/>
                    <a:pt x="643" y="0"/>
                  </a:cubicBezTo>
                  <a:moveTo>
                    <a:pt x="579" y="271"/>
                  </a:moveTo>
                  <a:cubicBezTo>
                    <a:pt x="199" y="588"/>
                    <a:pt x="199" y="588"/>
                    <a:pt x="199" y="588"/>
                  </a:cubicBezTo>
                  <a:cubicBezTo>
                    <a:pt x="170" y="721"/>
                    <a:pt x="170" y="721"/>
                    <a:pt x="170" y="721"/>
                  </a:cubicBezTo>
                  <a:cubicBezTo>
                    <a:pt x="548" y="405"/>
                    <a:pt x="548" y="405"/>
                    <a:pt x="548" y="405"/>
                  </a:cubicBezTo>
                  <a:cubicBezTo>
                    <a:pt x="560" y="361"/>
                    <a:pt x="570" y="315"/>
                    <a:pt x="579" y="271"/>
                  </a:cubicBezTo>
                  <a:moveTo>
                    <a:pt x="3314" y="453"/>
                  </a:moveTo>
                  <a:cubicBezTo>
                    <a:pt x="2925" y="1010"/>
                    <a:pt x="2925" y="1010"/>
                    <a:pt x="2925" y="1010"/>
                  </a:cubicBezTo>
                  <a:cubicBezTo>
                    <a:pt x="2788" y="1208"/>
                    <a:pt x="2735" y="1282"/>
                    <a:pt x="2462" y="1296"/>
                  </a:cubicBezTo>
                  <a:cubicBezTo>
                    <a:pt x="2350" y="1289"/>
                    <a:pt x="2329" y="1265"/>
                    <a:pt x="2327" y="1259"/>
                  </a:cubicBezTo>
                  <a:cubicBezTo>
                    <a:pt x="2325" y="1255"/>
                    <a:pt x="2325" y="1252"/>
                    <a:pt x="2325" y="1247"/>
                  </a:cubicBezTo>
                  <a:cubicBezTo>
                    <a:pt x="2325" y="1209"/>
                    <a:pt x="2382" y="1125"/>
                    <a:pt x="2431" y="1050"/>
                  </a:cubicBezTo>
                  <a:cubicBezTo>
                    <a:pt x="2430" y="1050"/>
                    <a:pt x="2802" y="518"/>
                    <a:pt x="2802" y="518"/>
                  </a:cubicBezTo>
                  <a:cubicBezTo>
                    <a:pt x="2850" y="449"/>
                    <a:pt x="2850" y="449"/>
                    <a:pt x="2850" y="449"/>
                  </a:cubicBezTo>
                  <a:cubicBezTo>
                    <a:pt x="2543" y="443"/>
                    <a:pt x="2543" y="443"/>
                    <a:pt x="2543" y="443"/>
                  </a:cubicBezTo>
                  <a:cubicBezTo>
                    <a:pt x="2046" y="1158"/>
                    <a:pt x="2046" y="1158"/>
                    <a:pt x="2046" y="1158"/>
                  </a:cubicBezTo>
                  <a:cubicBezTo>
                    <a:pt x="1980" y="1253"/>
                    <a:pt x="1959" y="1336"/>
                    <a:pt x="1986" y="1403"/>
                  </a:cubicBezTo>
                  <a:cubicBezTo>
                    <a:pt x="2013" y="1469"/>
                    <a:pt x="2084" y="1514"/>
                    <a:pt x="2199" y="1536"/>
                  </a:cubicBezTo>
                  <a:cubicBezTo>
                    <a:pt x="2202" y="1537"/>
                    <a:pt x="2285" y="1554"/>
                    <a:pt x="2345" y="1552"/>
                  </a:cubicBezTo>
                  <a:cubicBezTo>
                    <a:pt x="2403" y="1555"/>
                    <a:pt x="2504" y="1540"/>
                    <a:pt x="2509" y="1540"/>
                  </a:cubicBezTo>
                  <a:cubicBezTo>
                    <a:pt x="2773" y="1503"/>
                    <a:pt x="2968" y="1394"/>
                    <a:pt x="3093" y="1217"/>
                  </a:cubicBezTo>
                  <a:cubicBezTo>
                    <a:pt x="3624" y="452"/>
                    <a:pt x="3624" y="452"/>
                    <a:pt x="3624" y="452"/>
                  </a:cubicBezTo>
                  <a:moveTo>
                    <a:pt x="2210" y="690"/>
                  </a:moveTo>
                  <a:cubicBezTo>
                    <a:pt x="2387" y="433"/>
                    <a:pt x="2387" y="433"/>
                    <a:pt x="2387" y="433"/>
                  </a:cubicBezTo>
                  <a:cubicBezTo>
                    <a:pt x="2308" y="428"/>
                    <a:pt x="2308" y="428"/>
                    <a:pt x="2308" y="428"/>
                  </a:cubicBezTo>
                  <a:cubicBezTo>
                    <a:pt x="1882" y="406"/>
                    <a:pt x="1581" y="519"/>
                    <a:pt x="1412" y="762"/>
                  </a:cubicBezTo>
                  <a:cubicBezTo>
                    <a:pt x="880" y="1527"/>
                    <a:pt x="880" y="1527"/>
                    <a:pt x="880" y="1527"/>
                  </a:cubicBezTo>
                  <a:cubicBezTo>
                    <a:pt x="1192" y="1526"/>
                    <a:pt x="1192" y="1526"/>
                    <a:pt x="1192" y="1526"/>
                  </a:cubicBezTo>
                  <a:cubicBezTo>
                    <a:pt x="1579" y="968"/>
                    <a:pt x="1579" y="968"/>
                    <a:pt x="1579" y="968"/>
                  </a:cubicBezTo>
                  <a:cubicBezTo>
                    <a:pt x="1737" y="740"/>
                    <a:pt x="1776" y="687"/>
                    <a:pt x="2185" y="690"/>
                  </a:cubicBezTo>
                  <a:moveTo>
                    <a:pt x="1217" y="423"/>
                  </a:moveTo>
                  <a:cubicBezTo>
                    <a:pt x="1217" y="423"/>
                    <a:pt x="541" y="1005"/>
                    <a:pt x="378" y="1144"/>
                  </a:cubicBezTo>
                  <a:cubicBezTo>
                    <a:pt x="399" y="1057"/>
                    <a:pt x="456" y="811"/>
                    <a:pt x="517" y="543"/>
                  </a:cubicBezTo>
                  <a:cubicBezTo>
                    <a:pt x="141" y="856"/>
                    <a:pt x="141" y="856"/>
                    <a:pt x="141" y="856"/>
                  </a:cubicBezTo>
                  <a:cubicBezTo>
                    <a:pt x="0" y="1514"/>
                    <a:pt x="0" y="1514"/>
                    <a:pt x="0" y="1514"/>
                  </a:cubicBezTo>
                  <a:cubicBezTo>
                    <a:pt x="282" y="1517"/>
                    <a:pt x="282" y="1517"/>
                    <a:pt x="282" y="1517"/>
                  </a:cubicBezTo>
                  <a:cubicBezTo>
                    <a:pt x="1567" y="427"/>
                    <a:pt x="1567" y="427"/>
                    <a:pt x="1567" y="427"/>
                  </a:cubicBezTo>
                </a:path>
              </a:pathLst>
            </a:custGeom>
            <a:solidFill>
              <a:srgbClr val="1D17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4" name="Freeform 7">
              <a:extLst>
                <a:ext uri="{FF2B5EF4-FFF2-40B4-BE49-F238E27FC236}">
                  <a16:creationId xmlns:a16="http://schemas.microsoft.com/office/drawing/2014/main" id="{67DCB9DC-6727-4C6F-83A6-45045CA8FB89}"/>
                </a:ext>
              </a:extLst>
            </p:cNvPr>
            <p:cNvSpPr>
              <a:spLocks/>
            </p:cNvSpPr>
            <p:nvPr userDrawn="1"/>
          </p:nvSpPr>
          <p:spPr bwMode="gray">
            <a:xfrm>
              <a:off x="4997" y="1816"/>
              <a:ext cx="1057" cy="609"/>
            </a:xfrm>
            <a:custGeom>
              <a:avLst/>
              <a:gdLst>
                <a:gd name="T0" fmla="*/ 5180 w 5285"/>
                <a:gd name="T1" fmla="*/ 1219 h 3048"/>
                <a:gd name="T2" fmla="*/ 2807 w 5285"/>
                <a:gd name="T3" fmla="*/ 2879 h 3048"/>
                <a:gd name="T4" fmla="*/ 57 w 5285"/>
                <a:gd name="T5" fmla="*/ 1829 h 3048"/>
                <a:gd name="T6" fmla="*/ 790 w 5285"/>
                <a:gd name="T7" fmla="*/ 705 h 3048"/>
                <a:gd name="T8" fmla="*/ 1063 w 5285"/>
                <a:gd name="T9" fmla="*/ 805 h 3048"/>
                <a:gd name="T10" fmla="*/ 439 w 5285"/>
                <a:gd name="T11" fmla="*/ 1762 h 3048"/>
                <a:gd name="T12" fmla="*/ 2779 w 5285"/>
                <a:gd name="T13" fmla="*/ 2656 h 3048"/>
                <a:gd name="T14" fmla="*/ 4798 w 5285"/>
                <a:gd name="T15" fmla="*/ 1244 h 3048"/>
                <a:gd name="T16" fmla="*/ 2457 w 5285"/>
                <a:gd name="T17" fmla="*/ 349 h 3048"/>
                <a:gd name="T18" fmla="*/ 1890 w 5285"/>
                <a:gd name="T19" fmla="*/ 458 h 3048"/>
                <a:gd name="T20" fmla="*/ 1766 w 5285"/>
                <a:gd name="T21" fmla="*/ 295 h 3048"/>
                <a:gd name="T22" fmla="*/ 2429 w 5285"/>
                <a:gd name="T23" fmla="*/ 169 h 3048"/>
                <a:gd name="T24" fmla="*/ 5180 w 5285"/>
                <a:gd name="T25" fmla="*/ 1219 h 3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85" h="3048">
                  <a:moveTo>
                    <a:pt x="5180" y="1219"/>
                  </a:moveTo>
                  <a:cubicBezTo>
                    <a:pt x="5285" y="1968"/>
                    <a:pt x="4224" y="2711"/>
                    <a:pt x="2807" y="2879"/>
                  </a:cubicBezTo>
                  <a:cubicBezTo>
                    <a:pt x="1394" y="3048"/>
                    <a:pt x="162" y="2577"/>
                    <a:pt x="57" y="1829"/>
                  </a:cubicBezTo>
                  <a:cubicBezTo>
                    <a:pt x="0" y="1423"/>
                    <a:pt x="288" y="1017"/>
                    <a:pt x="790" y="705"/>
                  </a:cubicBezTo>
                  <a:cubicBezTo>
                    <a:pt x="1063" y="805"/>
                    <a:pt x="1063" y="805"/>
                    <a:pt x="1063" y="805"/>
                  </a:cubicBezTo>
                  <a:cubicBezTo>
                    <a:pt x="635" y="1071"/>
                    <a:pt x="390" y="1416"/>
                    <a:pt x="439" y="1762"/>
                  </a:cubicBezTo>
                  <a:cubicBezTo>
                    <a:pt x="528" y="2398"/>
                    <a:pt x="1575" y="2799"/>
                    <a:pt x="2779" y="2656"/>
                  </a:cubicBezTo>
                  <a:cubicBezTo>
                    <a:pt x="3982" y="2512"/>
                    <a:pt x="4887" y="1880"/>
                    <a:pt x="4798" y="1244"/>
                  </a:cubicBezTo>
                  <a:cubicBezTo>
                    <a:pt x="4709" y="607"/>
                    <a:pt x="3660" y="207"/>
                    <a:pt x="2457" y="349"/>
                  </a:cubicBezTo>
                  <a:cubicBezTo>
                    <a:pt x="2259" y="373"/>
                    <a:pt x="2068" y="411"/>
                    <a:pt x="1890" y="458"/>
                  </a:cubicBezTo>
                  <a:cubicBezTo>
                    <a:pt x="1766" y="295"/>
                    <a:pt x="1766" y="295"/>
                    <a:pt x="1766" y="295"/>
                  </a:cubicBezTo>
                  <a:cubicBezTo>
                    <a:pt x="1976" y="240"/>
                    <a:pt x="2197" y="196"/>
                    <a:pt x="2429" y="169"/>
                  </a:cubicBezTo>
                  <a:cubicBezTo>
                    <a:pt x="3846" y="0"/>
                    <a:pt x="5077" y="471"/>
                    <a:pt x="5180" y="1219"/>
                  </a:cubicBezTo>
                </a:path>
              </a:pathLst>
            </a:custGeom>
            <a:solidFill>
              <a:srgbClr val="F49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5" name="Freeform 8">
              <a:extLst>
                <a:ext uri="{FF2B5EF4-FFF2-40B4-BE49-F238E27FC236}">
                  <a16:creationId xmlns:a16="http://schemas.microsoft.com/office/drawing/2014/main" id="{E1D3F2C3-0F5C-4359-9F04-7E3DB98E146C}"/>
                </a:ext>
              </a:extLst>
            </p:cNvPr>
            <p:cNvSpPr>
              <a:spLocks noEditPoints="1"/>
            </p:cNvSpPr>
            <p:nvPr userDrawn="1"/>
          </p:nvSpPr>
          <p:spPr bwMode="gray">
            <a:xfrm>
              <a:off x="4857" y="1808"/>
              <a:ext cx="1339" cy="712"/>
            </a:xfrm>
            <a:custGeom>
              <a:avLst/>
              <a:gdLst>
                <a:gd name="T0" fmla="*/ 1007 w 6695"/>
                <a:gd name="T1" fmla="*/ 2714 h 3563"/>
                <a:gd name="T2" fmla="*/ 644 w 6695"/>
                <a:gd name="T3" fmla="*/ 2924 h 3563"/>
                <a:gd name="T4" fmla="*/ 121 w 6695"/>
                <a:gd name="T5" fmla="*/ 2112 h 3563"/>
                <a:gd name="T6" fmla="*/ 2651 w 6695"/>
                <a:gd name="T7" fmla="*/ 12 h 3563"/>
                <a:gd name="T8" fmla="*/ 2698 w 6695"/>
                <a:gd name="T9" fmla="*/ 118 h 3563"/>
                <a:gd name="T10" fmla="*/ 418 w 6695"/>
                <a:gd name="T11" fmla="*/ 1932 h 3563"/>
                <a:gd name="T12" fmla="*/ 1007 w 6695"/>
                <a:gd name="T13" fmla="*/ 2714 h 3563"/>
                <a:gd name="T14" fmla="*/ 6563 w 6695"/>
                <a:gd name="T15" fmla="*/ 1313 h 3563"/>
                <a:gd name="T16" fmla="*/ 4867 w 6695"/>
                <a:gd name="T17" fmla="*/ 0 h 3563"/>
                <a:gd name="T18" fmla="*/ 4734 w 6695"/>
                <a:gd name="T19" fmla="*/ 117 h 3563"/>
                <a:gd name="T20" fmla="*/ 6217 w 6695"/>
                <a:gd name="T21" fmla="*/ 1243 h 3563"/>
                <a:gd name="T22" fmla="*/ 3532 w 6695"/>
                <a:gd name="T23" fmla="*/ 3121 h 3563"/>
                <a:gd name="T24" fmla="*/ 2082 w 6695"/>
                <a:gd name="T25" fmla="*/ 3093 h 3563"/>
                <a:gd name="T26" fmla="*/ 1844 w 6695"/>
                <a:gd name="T27" fmla="*/ 3430 h 3563"/>
                <a:gd name="T28" fmla="*/ 3580 w 6695"/>
                <a:gd name="T29" fmla="*/ 3486 h 3563"/>
                <a:gd name="T30" fmla="*/ 6563 w 6695"/>
                <a:gd name="T31" fmla="*/ 1313 h 3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95" h="3563">
                  <a:moveTo>
                    <a:pt x="1007" y="2714"/>
                  </a:moveTo>
                  <a:cubicBezTo>
                    <a:pt x="644" y="2924"/>
                    <a:pt x="644" y="2924"/>
                    <a:pt x="644" y="2924"/>
                  </a:cubicBezTo>
                  <a:cubicBezTo>
                    <a:pt x="350" y="2701"/>
                    <a:pt x="162" y="2424"/>
                    <a:pt x="121" y="2112"/>
                  </a:cubicBezTo>
                  <a:cubicBezTo>
                    <a:pt x="0" y="1217"/>
                    <a:pt x="1104" y="328"/>
                    <a:pt x="2651" y="12"/>
                  </a:cubicBezTo>
                  <a:cubicBezTo>
                    <a:pt x="2698" y="118"/>
                    <a:pt x="2698" y="118"/>
                    <a:pt x="2698" y="118"/>
                  </a:cubicBezTo>
                  <a:cubicBezTo>
                    <a:pt x="1304" y="390"/>
                    <a:pt x="311" y="1159"/>
                    <a:pt x="418" y="1932"/>
                  </a:cubicBezTo>
                  <a:cubicBezTo>
                    <a:pt x="461" y="2242"/>
                    <a:pt x="676" y="2509"/>
                    <a:pt x="1007" y="2714"/>
                  </a:cubicBezTo>
                  <a:close/>
                  <a:moveTo>
                    <a:pt x="6563" y="1313"/>
                  </a:moveTo>
                  <a:cubicBezTo>
                    <a:pt x="6479" y="683"/>
                    <a:pt x="5808" y="204"/>
                    <a:pt x="4867" y="0"/>
                  </a:cubicBezTo>
                  <a:cubicBezTo>
                    <a:pt x="4734" y="117"/>
                    <a:pt x="4734" y="117"/>
                    <a:pt x="4734" y="117"/>
                  </a:cubicBezTo>
                  <a:cubicBezTo>
                    <a:pt x="5560" y="298"/>
                    <a:pt x="6142" y="707"/>
                    <a:pt x="6217" y="1243"/>
                  </a:cubicBezTo>
                  <a:cubicBezTo>
                    <a:pt x="6336" y="2090"/>
                    <a:pt x="5133" y="2931"/>
                    <a:pt x="3532" y="3121"/>
                  </a:cubicBezTo>
                  <a:cubicBezTo>
                    <a:pt x="3014" y="3183"/>
                    <a:pt x="2518" y="3169"/>
                    <a:pt x="2082" y="3093"/>
                  </a:cubicBezTo>
                  <a:cubicBezTo>
                    <a:pt x="1844" y="3430"/>
                    <a:pt x="1844" y="3430"/>
                    <a:pt x="1844" y="3430"/>
                  </a:cubicBezTo>
                  <a:cubicBezTo>
                    <a:pt x="2360" y="3538"/>
                    <a:pt x="2955" y="3563"/>
                    <a:pt x="3580" y="3486"/>
                  </a:cubicBezTo>
                  <a:cubicBezTo>
                    <a:pt x="5358" y="3266"/>
                    <a:pt x="6695" y="2293"/>
                    <a:pt x="6563" y="1313"/>
                  </a:cubicBezTo>
                  <a:close/>
                </a:path>
              </a:pathLst>
            </a:custGeom>
            <a:solidFill>
              <a:srgbClr val="E20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6" name="Freeform 9">
              <a:extLst>
                <a:ext uri="{FF2B5EF4-FFF2-40B4-BE49-F238E27FC236}">
                  <a16:creationId xmlns:a16="http://schemas.microsoft.com/office/drawing/2014/main" id="{D4997C1E-B8FE-43B8-969F-418D06B6C182}"/>
                </a:ext>
              </a:extLst>
            </p:cNvPr>
            <p:cNvSpPr>
              <a:spLocks noEditPoints="1"/>
            </p:cNvSpPr>
            <p:nvPr userDrawn="1"/>
          </p:nvSpPr>
          <p:spPr bwMode="gray">
            <a:xfrm>
              <a:off x="1808" y="2092"/>
              <a:ext cx="2812" cy="135"/>
            </a:xfrm>
            <a:custGeom>
              <a:avLst/>
              <a:gdLst>
                <a:gd name="T0" fmla="*/ 0 w 14062"/>
                <a:gd name="T1" fmla="*/ 16 h 672"/>
                <a:gd name="T2" fmla="*/ 482 w 14062"/>
                <a:gd name="T3" fmla="*/ 16 h 672"/>
                <a:gd name="T4" fmla="*/ 828 w 14062"/>
                <a:gd name="T5" fmla="*/ 111 h 672"/>
                <a:gd name="T6" fmla="*/ 1126 w 14062"/>
                <a:gd name="T7" fmla="*/ 658 h 672"/>
                <a:gd name="T8" fmla="*/ 1415 w 14062"/>
                <a:gd name="T9" fmla="*/ 658 h 672"/>
                <a:gd name="T10" fmla="*/ 1666 w 14062"/>
                <a:gd name="T11" fmla="*/ 16 h 672"/>
                <a:gd name="T12" fmla="*/ 1782 w 14062"/>
                <a:gd name="T13" fmla="*/ 16 h 672"/>
                <a:gd name="T14" fmla="*/ 2190 w 14062"/>
                <a:gd name="T15" fmla="*/ 658 h 672"/>
                <a:gd name="T16" fmla="*/ 2729 w 14062"/>
                <a:gd name="T17" fmla="*/ 551 h 672"/>
                <a:gd name="T18" fmla="*/ 3046 w 14062"/>
                <a:gd name="T19" fmla="*/ 77 h 672"/>
                <a:gd name="T20" fmla="*/ 3058 w 14062"/>
                <a:gd name="T21" fmla="*/ 308 h 672"/>
                <a:gd name="T22" fmla="*/ 3399 w 14062"/>
                <a:gd name="T23" fmla="*/ 16 h 672"/>
                <a:gd name="T24" fmla="*/ 3655 w 14062"/>
                <a:gd name="T25" fmla="*/ 366 h 672"/>
                <a:gd name="T26" fmla="*/ 3655 w 14062"/>
                <a:gd name="T27" fmla="*/ 272 h 672"/>
                <a:gd name="T28" fmla="*/ 4136 w 14062"/>
                <a:gd name="T29" fmla="*/ 111 h 672"/>
                <a:gd name="T30" fmla="*/ 4434 w 14062"/>
                <a:gd name="T31" fmla="*/ 658 h 672"/>
                <a:gd name="T32" fmla="*/ 4723 w 14062"/>
                <a:gd name="T33" fmla="*/ 658 h 672"/>
                <a:gd name="T34" fmla="*/ 5275 w 14062"/>
                <a:gd name="T35" fmla="*/ 650 h 672"/>
                <a:gd name="T36" fmla="*/ 5299 w 14062"/>
                <a:gd name="T37" fmla="*/ 38 h 672"/>
                <a:gd name="T38" fmla="*/ 5088 w 14062"/>
                <a:gd name="T39" fmla="*/ 565 h 672"/>
                <a:gd name="T40" fmla="*/ 5793 w 14062"/>
                <a:gd name="T41" fmla="*/ 177 h 672"/>
                <a:gd name="T42" fmla="*/ 5668 w 14062"/>
                <a:gd name="T43" fmla="*/ 192 h 672"/>
                <a:gd name="T44" fmla="*/ 5887 w 14062"/>
                <a:gd name="T45" fmla="*/ 578 h 672"/>
                <a:gd name="T46" fmla="*/ 6157 w 14062"/>
                <a:gd name="T47" fmla="*/ 464 h 672"/>
                <a:gd name="T48" fmla="*/ 6656 w 14062"/>
                <a:gd name="T49" fmla="*/ 559 h 672"/>
                <a:gd name="T50" fmla="*/ 6366 w 14062"/>
                <a:gd name="T51" fmla="*/ 16 h 672"/>
                <a:gd name="T52" fmla="*/ 6669 w 14062"/>
                <a:gd name="T53" fmla="*/ 409 h 672"/>
                <a:gd name="T54" fmla="*/ 6480 w 14062"/>
                <a:gd name="T55" fmla="*/ 303 h 672"/>
                <a:gd name="T56" fmla="*/ 7357 w 14062"/>
                <a:gd name="T57" fmla="*/ 277 h 672"/>
                <a:gd name="T58" fmla="*/ 7016 w 14062"/>
                <a:gd name="T59" fmla="*/ 16 h 672"/>
                <a:gd name="T60" fmla="*/ 7132 w 14062"/>
                <a:gd name="T61" fmla="*/ 370 h 672"/>
                <a:gd name="T62" fmla="*/ 7762 w 14062"/>
                <a:gd name="T63" fmla="*/ 551 h 672"/>
                <a:gd name="T64" fmla="*/ 8079 w 14062"/>
                <a:gd name="T65" fmla="*/ 77 h 672"/>
                <a:gd name="T66" fmla="*/ 8091 w 14062"/>
                <a:gd name="T67" fmla="*/ 308 h 672"/>
                <a:gd name="T68" fmla="*/ 8446 w 14062"/>
                <a:gd name="T69" fmla="*/ 16 h 672"/>
                <a:gd name="T70" fmla="*/ 8661 w 14062"/>
                <a:gd name="T71" fmla="*/ 337 h 672"/>
                <a:gd name="T72" fmla="*/ 8821 w 14062"/>
                <a:gd name="T73" fmla="*/ 164 h 672"/>
                <a:gd name="T74" fmla="*/ 10172 w 14062"/>
                <a:gd name="T75" fmla="*/ 425 h 672"/>
                <a:gd name="T76" fmla="*/ 9906 w 14062"/>
                <a:gd name="T77" fmla="*/ 16 h 672"/>
                <a:gd name="T78" fmla="*/ 10231 w 14062"/>
                <a:gd name="T79" fmla="*/ 608 h 672"/>
                <a:gd name="T80" fmla="*/ 10431 w 14062"/>
                <a:gd name="T81" fmla="*/ 111 h 672"/>
                <a:gd name="T82" fmla="*/ 10913 w 14062"/>
                <a:gd name="T83" fmla="*/ 111 h 672"/>
                <a:gd name="T84" fmla="*/ 11543 w 14062"/>
                <a:gd name="T85" fmla="*/ 658 h 672"/>
                <a:gd name="T86" fmla="*/ 11168 w 14062"/>
                <a:gd name="T87" fmla="*/ 658 h 672"/>
                <a:gd name="T88" fmla="*/ 11503 w 14062"/>
                <a:gd name="T89" fmla="*/ 199 h 672"/>
                <a:gd name="T90" fmla="*/ 11238 w 14062"/>
                <a:gd name="T91" fmla="*/ 109 h 672"/>
                <a:gd name="T92" fmla="*/ 11821 w 14062"/>
                <a:gd name="T93" fmla="*/ 370 h 672"/>
                <a:gd name="T94" fmla="*/ 12091 w 14062"/>
                <a:gd name="T95" fmla="*/ 111 h 672"/>
                <a:gd name="T96" fmla="*/ 12117 w 14062"/>
                <a:gd name="T97" fmla="*/ 560 h 672"/>
                <a:gd name="T98" fmla="*/ 12381 w 14062"/>
                <a:gd name="T99" fmla="*/ 339 h 672"/>
                <a:gd name="T100" fmla="*/ 12569 w 14062"/>
                <a:gd name="T101" fmla="*/ 5 h 672"/>
                <a:gd name="T102" fmla="*/ 12575 w 14062"/>
                <a:gd name="T103" fmla="*/ 581 h 672"/>
                <a:gd name="T104" fmla="*/ 12930 w 14062"/>
                <a:gd name="T105" fmla="*/ 658 h 672"/>
                <a:gd name="T106" fmla="*/ 13415 w 14062"/>
                <a:gd name="T107" fmla="*/ 658 h 672"/>
                <a:gd name="T108" fmla="*/ 13564 w 14062"/>
                <a:gd name="T109" fmla="*/ 111 h 672"/>
                <a:gd name="T110" fmla="*/ 14046 w 14062"/>
                <a:gd name="T111" fmla="*/ 111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062" h="672">
                  <a:moveTo>
                    <a:pt x="482" y="16"/>
                  </a:moveTo>
                  <a:cubicBezTo>
                    <a:pt x="600" y="16"/>
                    <a:pt x="600" y="16"/>
                    <a:pt x="600" y="16"/>
                  </a:cubicBezTo>
                  <a:cubicBezTo>
                    <a:pt x="350" y="661"/>
                    <a:pt x="350" y="661"/>
                    <a:pt x="350" y="661"/>
                  </a:cubicBezTo>
                  <a:cubicBezTo>
                    <a:pt x="244" y="661"/>
                    <a:pt x="244" y="661"/>
                    <a:pt x="244" y="661"/>
                  </a:cubicBezTo>
                  <a:cubicBezTo>
                    <a:pt x="0" y="16"/>
                    <a:pt x="0" y="16"/>
                    <a:pt x="0" y="16"/>
                  </a:cubicBezTo>
                  <a:cubicBezTo>
                    <a:pt x="124" y="16"/>
                    <a:pt x="124" y="16"/>
                    <a:pt x="124" y="16"/>
                  </a:cubicBezTo>
                  <a:cubicBezTo>
                    <a:pt x="256" y="379"/>
                    <a:pt x="256" y="379"/>
                    <a:pt x="256" y="379"/>
                  </a:cubicBezTo>
                  <a:cubicBezTo>
                    <a:pt x="278" y="441"/>
                    <a:pt x="300" y="533"/>
                    <a:pt x="300" y="533"/>
                  </a:cubicBezTo>
                  <a:cubicBezTo>
                    <a:pt x="300" y="533"/>
                    <a:pt x="322" y="443"/>
                    <a:pt x="344" y="382"/>
                  </a:cubicBezTo>
                  <a:lnTo>
                    <a:pt x="482" y="16"/>
                  </a:lnTo>
                  <a:close/>
                  <a:moveTo>
                    <a:pt x="830" y="370"/>
                  </a:moveTo>
                  <a:cubicBezTo>
                    <a:pt x="1054" y="370"/>
                    <a:pt x="1054" y="370"/>
                    <a:pt x="1054" y="370"/>
                  </a:cubicBezTo>
                  <a:cubicBezTo>
                    <a:pt x="1054" y="277"/>
                    <a:pt x="1054" y="277"/>
                    <a:pt x="1054" y="277"/>
                  </a:cubicBezTo>
                  <a:cubicBezTo>
                    <a:pt x="828" y="277"/>
                    <a:pt x="828" y="277"/>
                    <a:pt x="828" y="277"/>
                  </a:cubicBezTo>
                  <a:cubicBezTo>
                    <a:pt x="828" y="111"/>
                    <a:pt x="828" y="111"/>
                    <a:pt x="828" y="111"/>
                  </a:cubicBezTo>
                  <a:cubicBezTo>
                    <a:pt x="1100" y="111"/>
                    <a:pt x="1100" y="111"/>
                    <a:pt x="1100" y="111"/>
                  </a:cubicBezTo>
                  <a:cubicBezTo>
                    <a:pt x="1115" y="16"/>
                    <a:pt x="1115" y="16"/>
                    <a:pt x="1115" y="16"/>
                  </a:cubicBezTo>
                  <a:cubicBezTo>
                    <a:pt x="714" y="16"/>
                    <a:pt x="714" y="16"/>
                    <a:pt x="714" y="16"/>
                  </a:cubicBezTo>
                  <a:cubicBezTo>
                    <a:pt x="714" y="658"/>
                    <a:pt x="714" y="658"/>
                    <a:pt x="714" y="658"/>
                  </a:cubicBezTo>
                  <a:cubicBezTo>
                    <a:pt x="1126" y="658"/>
                    <a:pt x="1126" y="658"/>
                    <a:pt x="1126" y="658"/>
                  </a:cubicBezTo>
                  <a:cubicBezTo>
                    <a:pt x="1126" y="560"/>
                    <a:pt x="1126" y="560"/>
                    <a:pt x="1126" y="560"/>
                  </a:cubicBezTo>
                  <a:cubicBezTo>
                    <a:pt x="830" y="560"/>
                    <a:pt x="830" y="560"/>
                    <a:pt x="830" y="560"/>
                  </a:cubicBezTo>
                  <a:lnTo>
                    <a:pt x="830" y="370"/>
                  </a:lnTo>
                  <a:close/>
                  <a:moveTo>
                    <a:pt x="1299" y="658"/>
                  </a:moveTo>
                  <a:cubicBezTo>
                    <a:pt x="1415" y="658"/>
                    <a:pt x="1415" y="658"/>
                    <a:pt x="1415" y="658"/>
                  </a:cubicBezTo>
                  <a:cubicBezTo>
                    <a:pt x="1415" y="16"/>
                    <a:pt x="1415" y="16"/>
                    <a:pt x="1415" y="16"/>
                  </a:cubicBezTo>
                  <a:cubicBezTo>
                    <a:pt x="1299" y="16"/>
                    <a:pt x="1299" y="16"/>
                    <a:pt x="1299" y="16"/>
                  </a:cubicBezTo>
                  <a:lnTo>
                    <a:pt x="1299" y="658"/>
                  </a:lnTo>
                  <a:close/>
                  <a:moveTo>
                    <a:pt x="1782" y="16"/>
                  </a:moveTo>
                  <a:cubicBezTo>
                    <a:pt x="1666" y="16"/>
                    <a:pt x="1666" y="16"/>
                    <a:pt x="1666" y="16"/>
                  </a:cubicBezTo>
                  <a:cubicBezTo>
                    <a:pt x="1666" y="658"/>
                    <a:pt x="1666" y="658"/>
                    <a:pt x="1666" y="658"/>
                  </a:cubicBezTo>
                  <a:cubicBezTo>
                    <a:pt x="2034" y="658"/>
                    <a:pt x="2034" y="658"/>
                    <a:pt x="2034" y="658"/>
                  </a:cubicBezTo>
                  <a:cubicBezTo>
                    <a:pt x="2052" y="564"/>
                    <a:pt x="2052" y="564"/>
                    <a:pt x="2052" y="564"/>
                  </a:cubicBezTo>
                  <a:cubicBezTo>
                    <a:pt x="1782" y="564"/>
                    <a:pt x="1782" y="564"/>
                    <a:pt x="1782" y="564"/>
                  </a:cubicBezTo>
                  <a:lnTo>
                    <a:pt x="1782" y="16"/>
                  </a:lnTo>
                  <a:close/>
                  <a:moveTo>
                    <a:pt x="2190" y="658"/>
                  </a:moveTo>
                  <a:cubicBezTo>
                    <a:pt x="2306" y="658"/>
                    <a:pt x="2306" y="658"/>
                    <a:pt x="2306" y="658"/>
                  </a:cubicBezTo>
                  <a:cubicBezTo>
                    <a:pt x="2306" y="16"/>
                    <a:pt x="2306" y="16"/>
                    <a:pt x="2306" y="16"/>
                  </a:cubicBezTo>
                  <a:cubicBezTo>
                    <a:pt x="2190" y="16"/>
                    <a:pt x="2190" y="16"/>
                    <a:pt x="2190" y="16"/>
                  </a:cubicBezTo>
                  <a:lnTo>
                    <a:pt x="2190" y="658"/>
                  </a:lnTo>
                  <a:close/>
                  <a:moveTo>
                    <a:pt x="2815" y="401"/>
                  </a:moveTo>
                  <a:cubicBezTo>
                    <a:pt x="2943" y="401"/>
                    <a:pt x="2943" y="401"/>
                    <a:pt x="2943" y="401"/>
                  </a:cubicBezTo>
                  <a:cubicBezTo>
                    <a:pt x="2943" y="562"/>
                    <a:pt x="2943" y="562"/>
                    <a:pt x="2943" y="562"/>
                  </a:cubicBezTo>
                  <a:cubicBezTo>
                    <a:pt x="2919" y="574"/>
                    <a:pt x="2884" y="582"/>
                    <a:pt x="2847" y="582"/>
                  </a:cubicBezTo>
                  <a:cubicBezTo>
                    <a:pt x="2804" y="582"/>
                    <a:pt x="2761" y="570"/>
                    <a:pt x="2729" y="551"/>
                  </a:cubicBezTo>
                  <a:cubicBezTo>
                    <a:pt x="2674" y="519"/>
                    <a:pt x="2646" y="452"/>
                    <a:pt x="2646" y="345"/>
                  </a:cubicBezTo>
                  <a:cubicBezTo>
                    <a:pt x="2646" y="284"/>
                    <a:pt x="2656" y="233"/>
                    <a:pt x="2673" y="190"/>
                  </a:cubicBezTo>
                  <a:cubicBezTo>
                    <a:pt x="2697" y="130"/>
                    <a:pt x="2753" y="99"/>
                    <a:pt x="2834" y="99"/>
                  </a:cubicBezTo>
                  <a:cubicBezTo>
                    <a:pt x="2899" y="99"/>
                    <a:pt x="2941" y="118"/>
                    <a:pt x="2988" y="150"/>
                  </a:cubicBezTo>
                  <a:cubicBezTo>
                    <a:pt x="3046" y="77"/>
                    <a:pt x="3046" y="77"/>
                    <a:pt x="3046" y="77"/>
                  </a:cubicBezTo>
                  <a:cubicBezTo>
                    <a:pt x="2981" y="30"/>
                    <a:pt x="2913" y="8"/>
                    <a:pt x="2833" y="8"/>
                  </a:cubicBezTo>
                  <a:cubicBezTo>
                    <a:pt x="2633" y="8"/>
                    <a:pt x="2521" y="140"/>
                    <a:pt x="2521" y="338"/>
                  </a:cubicBezTo>
                  <a:cubicBezTo>
                    <a:pt x="2521" y="538"/>
                    <a:pt x="2638" y="667"/>
                    <a:pt x="2841" y="667"/>
                  </a:cubicBezTo>
                  <a:cubicBezTo>
                    <a:pt x="2921" y="667"/>
                    <a:pt x="2994" y="650"/>
                    <a:pt x="3058" y="613"/>
                  </a:cubicBezTo>
                  <a:cubicBezTo>
                    <a:pt x="3058" y="308"/>
                    <a:pt x="3058" y="308"/>
                    <a:pt x="3058" y="308"/>
                  </a:cubicBezTo>
                  <a:cubicBezTo>
                    <a:pt x="2798" y="308"/>
                    <a:pt x="2798" y="308"/>
                    <a:pt x="2798" y="308"/>
                  </a:cubicBezTo>
                  <a:lnTo>
                    <a:pt x="2815" y="401"/>
                  </a:lnTo>
                  <a:close/>
                  <a:moveTo>
                    <a:pt x="3655" y="272"/>
                  </a:moveTo>
                  <a:cubicBezTo>
                    <a:pt x="3399" y="272"/>
                    <a:pt x="3399" y="272"/>
                    <a:pt x="3399" y="272"/>
                  </a:cubicBezTo>
                  <a:cubicBezTo>
                    <a:pt x="3399" y="16"/>
                    <a:pt x="3399" y="16"/>
                    <a:pt x="3399" y="16"/>
                  </a:cubicBezTo>
                  <a:cubicBezTo>
                    <a:pt x="3285" y="16"/>
                    <a:pt x="3285" y="16"/>
                    <a:pt x="3285" y="16"/>
                  </a:cubicBezTo>
                  <a:cubicBezTo>
                    <a:pt x="3285" y="658"/>
                    <a:pt x="3285" y="658"/>
                    <a:pt x="3285" y="658"/>
                  </a:cubicBezTo>
                  <a:cubicBezTo>
                    <a:pt x="3399" y="658"/>
                    <a:pt x="3399" y="658"/>
                    <a:pt x="3399" y="658"/>
                  </a:cubicBezTo>
                  <a:cubicBezTo>
                    <a:pt x="3399" y="366"/>
                    <a:pt x="3399" y="366"/>
                    <a:pt x="3399" y="366"/>
                  </a:cubicBezTo>
                  <a:cubicBezTo>
                    <a:pt x="3655" y="366"/>
                    <a:pt x="3655" y="366"/>
                    <a:pt x="3655" y="366"/>
                  </a:cubicBezTo>
                  <a:cubicBezTo>
                    <a:pt x="3655" y="658"/>
                    <a:pt x="3655" y="658"/>
                    <a:pt x="3655" y="658"/>
                  </a:cubicBezTo>
                  <a:cubicBezTo>
                    <a:pt x="3770" y="658"/>
                    <a:pt x="3770" y="658"/>
                    <a:pt x="3770" y="658"/>
                  </a:cubicBezTo>
                  <a:cubicBezTo>
                    <a:pt x="3770" y="16"/>
                    <a:pt x="3770" y="16"/>
                    <a:pt x="3770" y="16"/>
                  </a:cubicBezTo>
                  <a:cubicBezTo>
                    <a:pt x="3655" y="16"/>
                    <a:pt x="3655" y="16"/>
                    <a:pt x="3655" y="16"/>
                  </a:cubicBezTo>
                  <a:lnTo>
                    <a:pt x="3655" y="272"/>
                  </a:lnTo>
                  <a:close/>
                  <a:moveTo>
                    <a:pt x="4137" y="370"/>
                  </a:moveTo>
                  <a:cubicBezTo>
                    <a:pt x="4362" y="370"/>
                    <a:pt x="4362" y="370"/>
                    <a:pt x="4362" y="370"/>
                  </a:cubicBezTo>
                  <a:cubicBezTo>
                    <a:pt x="4362" y="277"/>
                    <a:pt x="4362" y="277"/>
                    <a:pt x="4362" y="277"/>
                  </a:cubicBezTo>
                  <a:cubicBezTo>
                    <a:pt x="4136" y="277"/>
                    <a:pt x="4136" y="277"/>
                    <a:pt x="4136" y="277"/>
                  </a:cubicBezTo>
                  <a:cubicBezTo>
                    <a:pt x="4136" y="111"/>
                    <a:pt x="4136" y="111"/>
                    <a:pt x="4136" y="111"/>
                  </a:cubicBezTo>
                  <a:cubicBezTo>
                    <a:pt x="4407" y="111"/>
                    <a:pt x="4407" y="111"/>
                    <a:pt x="4407" y="111"/>
                  </a:cubicBezTo>
                  <a:cubicBezTo>
                    <a:pt x="4423" y="16"/>
                    <a:pt x="4423" y="16"/>
                    <a:pt x="4423" y="16"/>
                  </a:cubicBezTo>
                  <a:cubicBezTo>
                    <a:pt x="4021" y="16"/>
                    <a:pt x="4021" y="16"/>
                    <a:pt x="4021" y="16"/>
                  </a:cubicBezTo>
                  <a:cubicBezTo>
                    <a:pt x="4021" y="658"/>
                    <a:pt x="4021" y="658"/>
                    <a:pt x="4021" y="658"/>
                  </a:cubicBezTo>
                  <a:cubicBezTo>
                    <a:pt x="4434" y="658"/>
                    <a:pt x="4434" y="658"/>
                    <a:pt x="4434" y="658"/>
                  </a:cubicBezTo>
                  <a:cubicBezTo>
                    <a:pt x="4434" y="560"/>
                    <a:pt x="4434" y="560"/>
                    <a:pt x="4434" y="560"/>
                  </a:cubicBezTo>
                  <a:cubicBezTo>
                    <a:pt x="4137" y="560"/>
                    <a:pt x="4137" y="560"/>
                    <a:pt x="4137" y="560"/>
                  </a:cubicBezTo>
                  <a:lnTo>
                    <a:pt x="4137" y="370"/>
                  </a:lnTo>
                  <a:close/>
                  <a:moveTo>
                    <a:pt x="4607" y="658"/>
                  </a:moveTo>
                  <a:cubicBezTo>
                    <a:pt x="4723" y="658"/>
                    <a:pt x="4723" y="658"/>
                    <a:pt x="4723" y="658"/>
                  </a:cubicBezTo>
                  <a:cubicBezTo>
                    <a:pt x="4723" y="16"/>
                    <a:pt x="4723" y="16"/>
                    <a:pt x="4723" y="16"/>
                  </a:cubicBezTo>
                  <a:cubicBezTo>
                    <a:pt x="4607" y="16"/>
                    <a:pt x="4607" y="16"/>
                    <a:pt x="4607" y="16"/>
                  </a:cubicBezTo>
                  <a:lnTo>
                    <a:pt x="4607" y="658"/>
                  </a:lnTo>
                  <a:close/>
                  <a:moveTo>
                    <a:pt x="5483" y="338"/>
                  </a:moveTo>
                  <a:cubicBezTo>
                    <a:pt x="5483" y="545"/>
                    <a:pt x="5354" y="632"/>
                    <a:pt x="5275" y="650"/>
                  </a:cubicBezTo>
                  <a:cubicBezTo>
                    <a:pt x="5247" y="656"/>
                    <a:pt x="5208" y="658"/>
                    <a:pt x="5160" y="658"/>
                  </a:cubicBezTo>
                  <a:cubicBezTo>
                    <a:pt x="4974" y="658"/>
                    <a:pt x="4974" y="658"/>
                    <a:pt x="4974" y="658"/>
                  </a:cubicBezTo>
                  <a:cubicBezTo>
                    <a:pt x="4974" y="16"/>
                    <a:pt x="4974" y="16"/>
                    <a:pt x="4974" y="16"/>
                  </a:cubicBezTo>
                  <a:cubicBezTo>
                    <a:pt x="5117" y="16"/>
                    <a:pt x="5117" y="16"/>
                    <a:pt x="5117" y="16"/>
                  </a:cubicBezTo>
                  <a:cubicBezTo>
                    <a:pt x="5184" y="16"/>
                    <a:pt x="5245" y="19"/>
                    <a:pt x="5299" y="38"/>
                  </a:cubicBezTo>
                  <a:cubicBezTo>
                    <a:pt x="5393" y="70"/>
                    <a:pt x="5483" y="148"/>
                    <a:pt x="5483" y="338"/>
                  </a:cubicBezTo>
                  <a:close/>
                  <a:moveTo>
                    <a:pt x="5357" y="346"/>
                  </a:moveTo>
                  <a:cubicBezTo>
                    <a:pt x="5357" y="210"/>
                    <a:pt x="5316" y="109"/>
                    <a:pt x="5164" y="109"/>
                  </a:cubicBezTo>
                  <a:cubicBezTo>
                    <a:pt x="5088" y="109"/>
                    <a:pt x="5088" y="109"/>
                    <a:pt x="5088" y="109"/>
                  </a:cubicBezTo>
                  <a:cubicBezTo>
                    <a:pt x="5088" y="565"/>
                    <a:pt x="5088" y="565"/>
                    <a:pt x="5088" y="565"/>
                  </a:cubicBezTo>
                  <a:cubicBezTo>
                    <a:pt x="5177" y="565"/>
                    <a:pt x="5177" y="565"/>
                    <a:pt x="5177" y="565"/>
                  </a:cubicBezTo>
                  <a:cubicBezTo>
                    <a:pt x="5312" y="565"/>
                    <a:pt x="5357" y="477"/>
                    <a:pt x="5357" y="346"/>
                  </a:cubicBezTo>
                  <a:close/>
                  <a:moveTo>
                    <a:pt x="5981" y="282"/>
                  </a:moveTo>
                  <a:cubicBezTo>
                    <a:pt x="5894" y="259"/>
                    <a:pt x="5894" y="259"/>
                    <a:pt x="5894" y="259"/>
                  </a:cubicBezTo>
                  <a:cubicBezTo>
                    <a:pt x="5821" y="240"/>
                    <a:pt x="5793" y="217"/>
                    <a:pt x="5793" y="177"/>
                  </a:cubicBezTo>
                  <a:cubicBezTo>
                    <a:pt x="5793" y="125"/>
                    <a:pt x="5843" y="94"/>
                    <a:pt x="5917" y="94"/>
                  </a:cubicBezTo>
                  <a:cubicBezTo>
                    <a:pt x="5974" y="94"/>
                    <a:pt x="6033" y="111"/>
                    <a:pt x="6090" y="146"/>
                  </a:cubicBezTo>
                  <a:cubicBezTo>
                    <a:pt x="6143" y="63"/>
                    <a:pt x="6143" y="63"/>
                    <a:pt x="6143" y="63"/>
                  </a:cubicBezTo>
                  <a:cubicBezTo>
                    <a:pt x="6085" y="24"/>
                    <a:pt x="5995" y="0"/>
                    <a:pt x="5912" y="0"/>
                  </a:cubicBezTo>
                  <a:cubicBezTo>
                    <a:pt x="5770" y="0"/>
                    <a:pt x="5668" y="79"/>
                    <a:pt x="5668" y="192"/>
                  </a:cubicBezTo>
                  <a:cubicBezTo>
                    <a:pt x="5668" y="284"/>
                    <a:pt x="5743" y="343"/>
                    <a:pt x="5826" y="364"/>
                  </a:cubicBezTo>
                  <a:cubicBezTo>
                    <a:pt x="5917" y="388"/>
                    <a:pt x="5917" y="388"/>
                    <a:pt x="5917" y="388"/>
                  </a:cubicBezTo>
                  <a:cubicBezTo>
                    <a:pt x="5997" y="410"/>
                    <a:pt x="6030" y="437"/>
                    <a:pt x="6030" y="484"/>
                  </a:cubicBezTo>
                  <a:cubicBezTo>
                    <a:pt x="6030" y="516"/>
                    <a:pt x="6012" y="540"/>
                    <a:pt x="5982" y="557"/>
                  </a:cubicBezTo>
                  <a:cubicBezTo>
                    <a:pt x="5957" y="571"/>
                    <a:pt x="5930" y="578"/>
                    <a:pt x="5887" y="578"/>
                  </a:cubicBezTo>
                  <a:cubicBezTo>
                    <a:pt x="5816" y="578"/>
                    <a:pt x="5754" y="562"/>
                    <a:pt x="5687" y="526"/>
                  </a:cubicBezTo>
                  <a:cubicBezTo>
                    <a:pt x="5644" y="614"/>
                    <a:pt x="5644" y="614"/>
                    <a:pt x="5644" y="614"/>
                  </a:cubicBezTo>
                  <a:cubicBezTo>
                    <a:pt x="5716" y="652"/>
                    <a:pt x="5800" y="672"/>
                    <a:pt x="5881" y="672"/>
                  </a:cubicBezTo>
                  <a:cubicBezTo>
                    <a:pt x="5947" y="672"/>
                    <a:pt x="6003" y="660"/>
                    <a:pt x="6049" y="635"/>
                  </a:cubicBezTo>
                  <a:cubicBezTo>
                    <a:pt x="6116" y="599"/>
                    <a:pt x="6157" y="534"/>
                    <a:pt x="6157" y="464"/>
                  </a:cubicBezTo>
                  <a:cubicBezTo>
                    <a:pt x="6157" y="357"/>
                    <a:pt x="6073" y="306"/>
                    <a:pt x="5981" y="282"/>
                  </a:cubicBezTo>
                  <a:close/>
                  <a:moveTo>
                    <a:pt x="6760" y="527"/>
                  </a:moveTo>
                  <a:cubicBezTo>
                    <a:pt x="6797" y="578"/>
                    <a:pt x="6853" y="655"/>
                    <a:pt x="6855" y="658"/>
                  </a:cubicBezTo>
                  <a:cubicBezTo>
                    <a:pt x="6717" y="658"/>
                    <a:pt x="6717" y="658"/>
                    <a:pt x="6717" y="658"/>
                  </a:cubicBezTo>
                  <a:cubicBezTo>
                    <a:pt x="6699" y="626"/>
                    <a:pt x="6677" y="595"/>
                    <a:pt x="6656" y="559"/>
                  </a:cubicBezTo>
                  <a:cubicBezTo>
                    <a:pt x="6601" y="472"/>
                    <a:pt x="6568" y="433"/>
                    <a:pt x="6536" y="407"/>
                  </a:cubicBezTo>
                  <a:cubicBezTo>
                    <a:pt x="6518" y="393"/>
                    <a:pt x="6501" y="386"/>
                    <a:pt x="6480" y="383"/>
                  </a:cubicBezTo>
                  <a:cubicBezTo>
                    <a:pt x="6480" y="658"/>
                    <a:pt x="6480" y="658"/>
                    <a:pt x="6480" y="658"/>
                  </a:cubicBezTo>
                  <a:cubicBezTo>
                    <a:pt x="6366" y="658"/>
                    <a:pt x="6366" y="658"/>
                    <a:pt x="6366" y="658"/>
                  </a:cubicBezTo>
                  <a:cubicBezTo>
                    <a:pt x="6366" y="16"/>
                    <a:pt x="6366" y="16"/>
                    <a:pt x="6366" y="16"/>
                  </a:cubicBezTo>
                  <a:cubicBezTo>
                    <a:pt x="6558" y="16"/>
                    <a:pt x="6558" y="16"/>
                    <a:pt x="6558" y="16"/>
                  </a:cubicBezTo>
                  <a:cubicBezTo>
                    <a:pt x="6654" y="16"/>
                    <a:pt x="6703" y="28"/>
                    <a:pt x="6742" y="56"/>
                  </a:cubicBezTo>
                  <a:cubicBezTo>
                    <a:pt x="6787" y="89"/>
                    <a:pt x="6815" y="140"/>
                    <a:pt x="6815" y="199"/>
                  </a:cubicBezTo>
                  <a:cubicBezTo>
                    <a:pt x="6815" y="306"/>
                    <a:pt x="6745" y="374"/>
                    <a:pt x="6636" y="379"/>
                  </a:cubicBezTo>
                  <a:cubicBezTo>
                    <a:pt x="6647" y="386"/>
                    <a:pt x="6660" y="398"/>
                    <a:pt x="6669" y="409"/>
                  </a:cubicBezTo>
                  <a:cubicBezTo>
                    <a:pt x="6689" y="435"/>
                    <a:pt x="6726" y="482"/>
                    <a:pt x="6760" y="527"/>
                  </a:cubicBezTo>
                  <a:close/>
                  <a:moveTo>
                    <a:pt x="6696" y="203"/>
                  </a:moveTo>
                  <a:cubicBezTo>
                    <a:pt x="6696" y="118"/>
                    <a:pt x="6615" y="109"/>
                    <a:pt x="6550" y="109"/>
                  </a:cubicBezTo>
                  <a:cubicBezTo>
                    <a:pt x="6480" y="109"/>
                    <a:pt x="6480" y="109"/>
                    <a:pt x="6480" y="109"/>
                  </a:cubicBezTo>
                  <a:cubicBezTo>
                    <a:pt x="6480" y="303"/>
                    <a:pt x="6480" y="303"/>
                    <a:pt x="6480" y="303"/>
                  </a:cubicBezTo>
                  <a:cubicBezTo>
                    <a:pt x="6542" y="303"/>
                    <a:pt x="6542" y="303"/>
                    <a:pt x="6542" y="303"/>
                  </a:cubicBezTo>
                  <a:cubicBezTo>
                    <a:pt x="6616" y="303"/>
                    <a:pt x="6696" y="296"/>
                    <a:pt x="6696" y="203"/>
                  </a:cubicBezTo>
                  <a:close/>
                  <a:moveTo>
                    <a:pt x="7132" y="370"/>
                  </a:moveTo>
                  <a:cubicBezTo>
                    <a:pt x="7357" y="370"/>
                    <a:pt x="7357" y="370"/>
                    <a:pt x="7357" y="370"/>
                  </a:cubicBezTo>
                  <a:cubicBezTo>
                    <a:pt x="7357" y="277"/>
                    <a:pt x="7357" y="277"/>
                    <a:pt x="7357" y="277"/>
                  </a:cubicBezTo>
                  <a:cubicBezTo>
                    <a:pt x="7131" y="277"/>
                    <a:pt x="7131" y="277"/>
                    <a:pt x="7131" y="277"/>
                  </a:cubicBezTo>
                  <a:cubicBezTo>
                    <a:pt x="7131" y="111"/>
                    <a:pt x="7131" y="111"/>
                    <a:pt x="7131" y="111"/>
                  </a:cubicBezTo>
                  <a:cubicBezTo>
                    <a:pt x="7403" y="111"/>
                    <a:pt x="7403" y="111"/>
                    <a:pt x="7403" y="111"/>
                  </a:cubicBezTo>
                  <a:cubicBezTo>
                    <a:pt x="7418" y="16"/>
                    <a:pt x="7418" y="16"/>
                    <a:pt x="7418" y="16"/>
                  </a:cubicBezTo>
                  <a:cubicBezTo>
                    <a:pt x="7016" y="16"/>
                    <a:pt x="7016" y="16"/>
                    <a:pt x="7016" y="16"/>
                  </a:cubicBezTo>
                  <a:cubicBezTo>
                    <a:pt x="7016" y="658"/>
                    <a:pt x="7016" y="658"/>
                    <a:pt x="7016" y="658"/>
                  </a:cubicBezTo>
                  <a:cubicBezTo>
                    <a:pt x="7429" y="658"/>
                    <a:pt x="7429" y="658"/>
                    <a:pt x="7429" y="658"/>
                  </a:cubicBezTo>
                  <a:cubicBezTo>
                    <a:pt x="7429" y="560"/>
                    <a:pt x="7429" y="560"/>
                    <a:pt x="7429" y="560"/>
                  </a:cubicBezTo>
                  <a:cubicBezTo>
                    <a:pt x="7132" y="560"/>
                    <a:pt x="7132" y="560"/>
                    <a:pt x="7132" y="560"/>
                  </a:cubicBezTo>
                  <a:lnTo>
                    <a:pt x="7132" y="370"/>
                  </a:lnTo>
                  <a:close/>
                  <a:moveTo>
                    <a:pt x="7848" y="401"/>
                  </a:moveTo>
                  <a:cubicBezTo>
                    <a:pt x="7976" y="401"/>
                    <a:pt x="7976" y="401"/>
                    <a:pt x="7976" y="401"/>
                  </a:cubicBezTo>
                  <a:cubicBezTo>
                    <a:pt x="7976" y="562"/>
                    <a:pt x="7976" y="562"/>
                    <a:pt x="7976" y="562"/>
                  </a:cubicBezTo>
                  <a:cubicBezTo>
                    <a:pt x="7952" y="574"/>
                    <a:pt x="7918" y="582"/>
                    <a:pt x="7881" y="582"/>
                  </a:cubicBezTo>
                  <a:cubicBezTo>
                    <a:pt x="7838" y="582"/>
                    <a:pt x="7795" y="570"/>
                    <a:pt x="7762" y="551"/>
                  </a:cubicBezTo>
                  <a:cubicBezTo>
                    <a:pt x="7707" y="519"/>
                    <a:pt x="7680" y="452"/>
                    <a:pt x="7680" y="345"/>
                  </a:cubicBezTo>
                  <a:cubicBezTo>
                    <a:pt x="7680" y="284"/>
                    <a:pt x="7690" y="233"/>
                    <a:pt x="7706" y="190"/>
                  </a:cubicBezTo>
                  <a:cubicBezTo>
                    <a:pt x="7730" y="130"/>
                    <a:pt x="7786" y="99"/>
                    <a:pt x="7868" y="99"/>
                  </a:cubicBezTo>
                  <a:cubicBezTo>
                    <a:pt x="7932" y="99"/>
                    <a:pt x="7974" y="118"/>
                    <a:pt x="8022" y="150"/>
                  </a:cubicBezTo>
                  <a:cubicBezTo>
                    <a:pt x="8079" y="77"/>
                    <a:pt x="8079" y="77"/>
                    <a:pt x="8079" y="77"/>
                  </a:cubicBezTo>
                  <a:cubicBezTo>
                    <a:pt x="8015" y="30"/>
                    <a:pt x="7946" y="8"/>
                    <a:pt x="7866" y="8"/>
                  </a:cubicBezTo>
                  <a:cubicBezTo>
                    <a:pt x="7667" y="8"/>
                    <a:pt x="7554" y="140"/>
                    <a:pt x="7554" y="338"/>
                  </a:cubicBezTo>
                  <a:cubicBezTo>
                    <a:pt x="7554" y="538"/>
                    <a:pt x="7671" y="667"/>
                    <a:pt x="7875" y="667"/>
                  </a:cubicBezTo>
                  <a:cubicBezTo>
                    <a:pt x="7955" y="667"/>
                    <a:pt x="8028" y="650"/>
                    <a:pt x="8091" y="613"/>
                  </a:cubicBezTo>
                  <a:cubicBezTo>
                    <a:pt x="8091" y="308"/>
                    <a:pt x="8091" y="308"/>
                    <a:pt x="8091" y="308"/>
                  </a:cubicBezTo>
                  <a:cubicBezTo>
                    <a:pt x="7832" y="308"/>
                    <a:pt x="7832" y="308"/>
                    <a:pt x="7832" y="308"/>
                  </a:cubicBezTo>
                  <a:lnTo>
                    <a:pt x="7848" y="401"/>
                  </a:lnTo>
                  <a:close/>
                  <a:moveTo>
                    <a:pt x="8330" y="658"/>
                  </a:moveTo>
                  <a:cubicBezTo>
                    <a:pt x="8446" y="658"/>
                    <a:pt x="8446" y="658"/>
                    <a:pt x="8446" y="658"/>
                  </a:cubicBezTo>
                  <a:cubicBezTo>
                    <a:pt x="8446" y="16"/>
                    <a:pt x="8446" y="16"/>
                    <a:pt x="8446" y="16"/>
                  </a:cubicBezTo>
                  <a:cubicBezTo>
                    <a:pt x="8330" y="16"/>
                    <a:pt x="8330" y="16"/>
                    <a:pt x="8330" y="16"/>
                  </a:cubicBezTo>
                  <a:lnTo>
                    <a:pt x="8330" y="658"/>
                  </a:lnTo>
                  <a:close/>
                  <a:moveTo>
                    <a:pt x="9259" y="339"/>
                  </a:moveTo>
                  <a:cubicBezTo>
                    <a:pt x="9259" y="532"/>
                    <a:pt x="9173" y="669"/>
                    <a:pt x="8965" y="669"/>
                  </a:cubicBezTo>
                  <a:cubicBezTo>
                    <a:pt x="8766" y="669"/>
                    <a:pt x="8661" y="528"/>
                    <a:pt x="8661" y="337"/>
                  </a:cubicBezTo>
                  <a:cubicBezTo>
                    <a:pt x="8661" y="132"/>
                    <a:pt x="8774" y="7"/>
                    <a:pt x="8958" y="7"/>
                  </a:cubicBezTo>
                  <a:cubicBezTo>
                    <a:pt x="9162" y="7"/>
                    <a:pt x="9259" y="148"/>
                    <a:pt x="9259" y="339"/>
                  </a:cubicBezTo>
                  <a:close/>
                  <a:moveTo>
                    <a:pt x="9130" y="348"/>
                  </a:moveTo>
                  <a:cubicBezTo>
                    <a:pt x="9130" y="223"/>
                    <a:pt x="9111" y="97"/>
                    <a:pt x="8955" y="97"/>
                  </a:cubicBezTo>
                  <a:cubicBezTo>
                    <a:pt x="8897" y="97"/>
                    <a:pt x="8847" y="122"/>
                    <a:pt x="8821" y="164"/>
                  </a:cubicBezTo>
                  <a:cubicBezTo>
                    <a:pt x="8799" y="202"/>
                    <a:pt x="8788" y="254"/>
                    <a:pt x="8788" y="330"/>
                  </a:cubicBezTo>
                  <a:cubicBezTo>
                    <a:pt x="8788" y="415"/>
                    <a:pt x="8803" y="478"/>
                    <a:pt x="8829" y="522"/>
                  </a:cubicBezTo>
                  <a:cubicBezTo>
                    <a:pt x="8851" y="563"/>
                    <a:pt x="8900" y="584"/>
                    <a:pt x="8965" y="584"/>
                  </a:cubicBezTo>
                  <a:cubicBezTo>
                    <a:pt x="9107" y="584"/>
                    <a:pt x="9130" y="461"/>
                    <a:pt x="9130" y="348"/>
                  </a:cubicBezTo>
                  <a:close/>
                  <a:moveTo>
                    <a:pt x="10172" y="425"/>
                  </a:moveTo>
                  <a:cubicBezTo>
                    <a:pt x="10172" y="488"/>
                    <a:pt x="10166" y="510"/>
                    <a:pt x="10148" y="534"/>
                  </a:cubicBezTo>
                  <a:cubicBezTo>
                    <a:pt x="10129" y="559"/>
                    <a:pt x="10091" y="575"/>
                    <a:pt x="10041" y="575"/>
                  </a:cubicBezTo>
                  <a:cubicBezTo>
                    <a:pt x="9979" y="575"/>
                    <a:pt x="9932" y="551"/>
                    <a:pt x="9915" y="509"/>
                  </a:cubicBezTo>
                  <a:cubicBezTo>
                    <a:pt x="9908" y="492"/>
                    <a:pt x="9906" y="458"/>
                    <a:pt x="9906" y="411"/>
                  </a:cubicBezTo>
                  <a:cubicBezTo>
                    <a:pt x="9906" y="16"/>
                    <a:pt x="9906" y="16"/>
                    <a:pt x="9906" y="16"/>
                  </a:cubicBezTo>
                  <a:cubicBezTo>
                    <a:pt x="9791" y="16"/>
                    <a:pt x="9791" y="16"/>
                    <a:pt x="9791" y="16"/>
                  </a:cubicBezTo>
                  <a:cubicBezTo>
                    <a:pt x="9791" y="433"/>
                    <a:pt x="9791" y="433"/>
                    <a:pt x="9791" y="433"/>
                  </a:cubicBezTo>
                  <a:cubicBezTo>
                    <a:pt x="9791" y="504"/>
                    <a:pt x="9796" y="533"/>
                    <a:pt x="9816" y="569"/>
                  </a:cubicBezTo>
                  <a:cubicBezTo>
                    <a:pt x="9847" y="625"/>
                    <a:pt x="9916" y="669"/>
                    <a:pt x="10040" y="669"/>
                  </a:cubicBezTo>
                  <a:cubicBezTo>
                    <a:pt x="10128" y="669"/>
                    <a:pt x="10188" y="648"/>
                    <a:pt x="10231" y="608"/>
                  </a:cubicBezTo>
                  <a:cubicBezTo>
                    <a:pt x="10274" y="568"/>
                    <a:pt x="10288" y="533"/>
                    <a:pt x="10288" y="430"/>
                  </a:cubicBezTo>
                  <a:cubicBezTo>
                    <a:pt x="10288" y="16"/>
                    <a:pt x="10288" y="16"/>
                    <a:pt x="10288" y="16"/>
                  </a:cubicBezTo>
                  <a:cubicBezTo>
                    <a:pt x="10172" y="16"/>
                    <a:pt x="10172" y="16"/>
                    <a:pt x="10172" y="16"/>
                  </a:cubicBezTo>
                  <a:lnTo>
                    <a:pt x="10172" y="425"/>
                  </a:lnTo>
                  <a:close/>
                  <a:moveTo>
                    <a:pt x="10431" y="111"/>
                  </a:moveTo>
                  <a:cubicBezTo>
                    <a:pt x="10614" y="111"/>
                    <a:pt x="10614" y="111"/>
                    <a:pt x="10614" y="111"/>
                  </a:cubicBezTo>
                  <a:cubicBezTo>
                    <a:pt x="10614" y="658"/>
                    <a:pt x="10614" y="658"/>
                    <a:pt x="10614" y="658"/>
                  </a:cubicBezTo>
                  <a:cubicBezTo>
                    <a:pt x="10728" y="658"/>
                    <a:pt x="10728" y="658"/>
                    <a:pt x="10728" y="658"/>
                  </a:cubicBezTo>
                  <a:cubicBezTo>
                    <a:pt x="10728" y="111"/>
                    <a:pt x="10728" y="111"/>
                    <a:pt x="10728" y="111"/>
                  </a:cubicBezTo>
                  <a:cubicBezTo>
                    <a:pt x="10913" y="111"/>
                    <a:pt x="10913" y="111"/>
                    <a:pt x="10913" y="111"/>
                  </a:cubicBezTo>
                  <a:cubicBezTo>
                    <a:pt x="10929" y="16"/>
                    <a:pt x="10929" y="16"/>
                    <a:pt x="10929" y="16"/>
                  </a:cubicBezTo>
                  <a:cubicBezTo>
                    <a:pt x="10431" y="16"/>
                    <a:pt x="10431" y="16"/>
                    <a:pt x="10431" y="16"/>
                  </a:cubicBezTo>
                  <a:lnTo>
                    <a:pt x="10431" y="111"/>
                  </a:lnTo>
                  <a:close/>
                  <a:moveTo>
                    <a:pt x="11448" y="527"/>
                  </a:moveTo>
                  <a:cubicBezTo>
                    <a:pt x="11485" y="578"/>
                    <a:pt x="11541" y="655"/>
                    <a:pt x="11543" y="658"/>
                  </a:cubicBezTo>
                  <a:cubicBezTo>
                    <a:pt x="11405" y="658"/>
                    <a:pt x="11405" y="658"/>
                    <a:pt x="11405" y="658"/>
                  </a:cubicBezTo>
                  <a:cubicBezTo>
                    <a:pt x="11387" y="626"/>
                    <a:pt x="11365" y="595"/>
                    <a:pt x="11344" y="559"/>
                  </a:cubicBezTo>
                  <a:cubicBezTo>
                    <a:pt x="11289" y="472"/>
                    <a:pt x="11256" y="433"/>
                    <a:pt x="11224" y="407"/>
                  </a:cubicBezTo>
                  <a:cubicBezTo>
                    <a:pt x="11206" y="393"/>
                    <a:pt x="11189" y="386"/>
                    <a:pt x="11168" y="383"/>
                  </a:cubicBezTo>
                  <a:cubicBezTo>
                    <a:pt x="11168" y="658"/>
                    <a:pt x="11168" y="658"/>
                    <a:pt x="11168" y="658"/>
                  </a:cubicBezTo>
                  <a:cubicBezTo>
                    <a:pt x="11054" y="658"/>
                    <a:pt x="11054" y="658"/>
                    <a:pt x="11054" y="658"/>
                  </a:cubicBezTo>
                  <a:cubicBezTo>
                    <a:pt x="11054" y="16"/>
                    <a:pt x="11054" y="16"/>
                    <a:pt x="11054" y="16"/>
                  </a:cubicBezTo>
                  <a:cubicBezTo>
                    <a:pt x="11246" y="16"/>
                    <a:pt x="11246" y="16"/>
                    <a:pt x="11246" y="16"/>
                  </a:cubicBezTo>
                  <a:cubicBezTo>
                    <a:pt x="11342" y="16"/>
                    <a:pt x="11391" y="28"/>
                    <a:pt x="11430" y="56"/>
                  </a:cubicBezTo>
                  <a:cubicBezTo>
                    <a:pt x="11475" y="89"/>
                    <a:pt x="11503" y="140"/>
                    <a:pt x="11503" y="199"/>
                  </a:cubicBezTo>
                  <a:cubicBezTo>
                    <a:pt x="11503" y="306"/>
                    <a:pt x="11433" y="374"/>
                    <a:pt x="11324" y="379"/>
                  </a:cubicBezTo>
                  <a:cubicBezTo>
                    <a:pt x="11335" y="386"/>
                    <a:pt x="11348" y="398"/>
                    <a:pt x="11357" y="409"/>
                  </a:cubicBezTo>
                  <a:cubicBezTo>
                    <a:pt x="11377" y="435"/>
                    <a:pt x="11414" y="482"/>
                    <a:pt x="11448" y="527"/>
                  </a:cubicBezTo>
                  <a:close/>
                  <a:moveTo>
                    <a:pt x="11384" y="203"/>
                  </a:moveTo>
                  <a:cubicBezTo>
                    <a:pt x="11384" y="118"/>
                    <a:pt x="11303" y="109"/>
                    <a:pt x="11238" y="109"/>
                  </a:cubicBezTo>
                  <a:cubicBezTo>
                    <a:pt x="11168" y="109"/>
                    <a:pt x="11168" y="109"/>
                    <a:pt x="11168" y="109"/>
                  </a:cubicBezTo>
                  <a:cubicBezTo>
                    <a:pt x="11168" y="303"/>
                    <a:pt x="11168" y="303"/>
                    <a:pt x="11168" y="303"/>
                  </a:cubicBezTo>
                  <a:cubicBezTo>
                    <a:pt x="11230" y="303"/>
                    <a:pt x="11230" y="303"/>
                    <a:pt x="11230" y="303"/>
                  </a:cubicBezTo>
                  <a:cubicBezTo>
                    <a:pt x="11304" y="303"/>
                    <a:pt x="11384" y="296"/>
                    <a:pt x="11384" y="203"/>
                  </a:cubicBezTo>
                  <a:close/>
                  <a:moveTo>
                    <a:pt x="11821" y="370"/>
                  </a:moveTo>
                  <a:cubicBezTo>
                    <a:pt x="12045" y="370"/>
                    <a:pt x="12045" y="370"/>
                    <a:pt x="12045" y="370"/>
                  </a:cubicBezTo>
                  <a:cubicBezTo>
                    <a:pt x="12045" y="277"/>
                    <a:pt x="12045" y="277"/>
                    <a:pt x="12045" y="277"/>
                  </a:cubicBezTo>
                  <a:cubicBezTo>
                    <a:pt x="11819" y="277"/>
                    <a:pt x="11819" y="277"/>
                    <a:pt x="11819" y="277"/>
                  </a:cubicBezTo>
                  <a:cubicBezTo>
                    <a:pt x="11819" y="111"/>
                    <a:pt x="11819" y="111"/>
                    <a:pt x="11819" y="111"/>
                  </a:cubicBezTo>
                  <a:cubicBezTo>
                    <a:pt x="12091" y="111"/>
                    <a:pt x="12091" y="111"/>
                    <a:pt x="12091" y="111"/>
                  </a:cubicBezTo>
                  <a:cubicBezTo>
                    <a:pt x="12106" y="16"/>
                    <a:pt x="12106" y="16"/>
                    <a:pt x="12106" y="16"/>
                  </a:cubicBezTo>
                  <a:cubicBezTo>
                    <a:pt x="11705" y="16"/>
                    <a:pt x="11705" y="16"/>
                    <a:pt x="11705" y="16"/>
                  </a:cubicBezTo>
                  <a:cubicBezTo>
                    <a:pt x="11705" y="658"/>
                    <a:pt x="11705" y="658"/>
                    <a:pt x="11705" y="658"/>
                  </a:cubicBezTo>
                  <a:cubicBezTo>
                    <a:pt x="12117" y="658"/>
                    <a:pt x="12117" y="658"/>
                    <a:pt x="12117" y="658"/>
                  </a:cubicBezTo>
                  <a:cubicBezTo>
                    <a:pt x="12117" y="560"/>
                    <a:pt x="12117" y="560"/>
                    <a:pt x="12117" y="560"/>
                  </a:cubicBezTo>
                  <a:cubicBezTo>
                    <a:pt x="11821" y="560"/>
                    <a:pt x="11821" y="560"/>
                    <a:pt x="11821" y="560"/>
                  </a:cubicBezTo>
                  <a:lnTo>
                    <a:pt x="11821" y="370"/>
                  </a:lnTo>
                  <a:close/>
                  <a:moveTo>
                    <a:pt x="12575" y="581"/>
                  </a:moveTo>
                  <a:cubicBezTo>
                    <a:pt x="12516" y="581"/>
                    <a:pt x="12470" y="560"/>
                    <a:pt x="12432" y="519"/>
                  </a:cubicBezTo>
                  <a:cubicBezTo>
                    <a:pt x="12394" y="476"/>
                    <a:pt x="12381" y="429"/>
                    <a:pt x="12381" y="339"/>
                  </a:cubicBezTo>
                  <a:cubicBezTo>
                    <a:pt x="12381" y="271"/>
                    <a:pt x="12392" y="223"/>
                    <a:pt x="12413" y="186"/>
                  </a:cubicBezTo>
                  <a:cubicBezTo>
                    <a:pt x="12445" y="130"/>
                    <a:pt x="12503" y="97"/>
                    <a:pt x="12570" y="97"/>
                  </a:cubicBezTo>
                  <a:cubicBezTo>
                    <a:pt x="12615" y="97"/>
                    <a:pt x="12654" y="109"/>
                    <a:pt x="12693" y="132"/>
                  </a:cubicBezTo>
                  <a:cubicBezTo>
                    <a:pt x="12749" y="56"/>
                    <a:pt x="12749" y="56"/>
                    <a:pt x="12749" y="56"/>
                  </a:cubicBezTo>
                  <a:cubicBezTo>
                    <a:pt x="12706" y="24"/>
                    <a:pt x="12636" y="5"/>
                    <a:pt x="12569" y="5"/>
                  </a:cubicBezTo>
                  <a:cubicBezTo>
                    <a:pt x="12375" y="5"/>
                    <a:pt x="12254" y="165"/>
                    <a:pt x="12254" y="346"/>
                  </a:cubicBezTo>
                  <a:cubicBezTo>
                    <a:pt x="12254" y="535"/>
                    <a:pt x="12373" y="668"/>
                    <a:pt x="12564" y="668"/>
                  </a:cubicBezTo>
                  <a:cubicBezTo>
                    <a:pt x="12643" y="668"/>
                    <a:pt x="12713" y="649"/>
                    <a:pt x="12762" y="611"/>
                  </a:cubicBezTo>
                  <a:cubicBezTo>
                    <a:pt x="12707" y="540"/>
                    <a:pt x="12707" y="540"/>
                    <a:pt x="12707" y="540"/>
                  </a:cubicBezTo>
                  <a:cubicBezTo>
                    <a:pt x="12666" y="565"/>
                    <a:pt x="12625" y="581"/>
                    <a:pt x="12575" y="581"/>
                  </a:cubicBezTo>
                  <a:close/>
                  <a:moveTo>
                    <a:pt x="13300" y="272"/>
                  </a:moveTo>
                  <a:cubicBezTo>
                    <a:pt x="13045" y="272"/>
                    <a:pt x="13045" y="272"/>
                    <a:pt x="13045" y="272"/>
                  </a:cubicBezTo>
                  <a:cubicBezTo>
                    <a:pt x="13045" y="16"/>
                    <a:pt x="13045" y="16"/>
                    <a:pt x="13045" y="16"/>
                  </a:cubicBezTo>
                  <a:cubicBezTo>
                    <a:pt x="12930" y="16"/>
                    <a:pt x="12930" y="16"/>
                    <a:pt x="12930" y="16"/>
                  </a:cubicBezTo>
                  <a:cubicBezTo>
                    <a:pt x="12930" y="658"/>
                    <a:pt x="12930" y="658"/>
                    <a:pt x="12930" y="658"/>
                  </a:cubicBezTo>
                  <a:cubicBezTo>
                    <a:pt x="13045" y="658"/>
                    <a:pt x="13045" y="658"/>
                    <a:pt x="13045" y="658"/>
                  </a:cubicBezTo>
                  <a:cubicBezTo>
                    <a:pt x="13045" y="366"/>
                    <a:pt x="13045" y="366"/>
                    <a:pt x="13045" y="366"/>
                  </a:cubicBezTo>
                  <a:cubicBezTo>
                    <a:pt x="13300" y="366"/>
                    <a:pt x="13300" y="366"/>
                    <a:pt x="13300" y="366"/>
                  </a:cubicBezTo>
                  <a:cubicBezTo>
                    <a:pt x="13300" y="658"/>
                    <a:pt x="13300" y="658"/>
                    <a:pt x="13300" y="658"/>
                  </a:cubicBezTo>
                  <a:cubicBezTo>
                    <a:pt x="13415" y="658"/>
                    <a:pt x="13415" y="658"/>
                    <a:pt x="13415" y="658"/>
                  </a:cubicBezTo>
                  <a:cubicBezTo>
                    <a:pt x="13415" y="16"/>
                    <a:pt x="13415" y="16"/>
                    <a:pt x="13415" y="16"/>
                  </a:cubicBezTo>
                  <a:cubicBezTo>
                    <a:pt x="13300" y="16"/>
                    <a:pt x="13300" y="16"/>
                    <a:pt x="13300" y="16"/>
                  </a:cubicBezTo>
                  <a:lnTo>
                    <a:pt x="13300" y="272"/>
                  </a:lnTo>
                  <a:close/>
                  <a:moveTo>
                    <a:pt x="13564" y="16"/>
                  </a:moveTo>
                  <a:cubicBezTo>
                    <a:pt x="13564" y="111"/>
                    <a:pt x="13564" y="111"/>
                    <a:pt x="13564" y="111"/>
                  </a:cubicBezTo>
                  <a:cubicBezTo>
                    <a:pt x="13747" y="111"/>
                    <a:pt x="13747" y="111"/>
                    <a:pt x="13747" y="111"/>
                  </a:cubicBezTo>
                  <a:cubicBezTo>
                    <a:pt x="13747" y="658"/>
                    <a:pt x="13747" y="658"/>
                    <a:pt x="13747" y="658"/>
                  </a:cubicBezTo>
                  <a:cubicBezTo>
                    <a:pt x="13861" y="658"/>
                    <a:pt x="13861" y="658"/>
                    <a:pt x="13861" y="658"/>
                  </a:cubicBezTo>
                  <a:cubicBezTo>
                    <a:pt x="13861" y="111"/>
                    <a:pt x="13861" y="111"/>
                    <a:pt x="13861" y="111"/>
                  </a:cubicBezTo>
                  <a:cubicBezTo>
                    <a:pt x="14046" y="111"/>
                    <a:pt x="14046" y="111"/>
                    <a:pt x="14046" y="111"/>
                  </a:cubicBezTo>
                  <a:cubicBezTo>
                    <a:pt x="14062" y="16"/>
                    <a:pt x="14062" y="16"/>
                    <a:pt x="14062" y="16"/>
                  </a:cubicBezTo>
                  <a:lnTo>
                    <a:pt x="13564" y="16"/>
                  </a:lnTo>
                  <a:close/>
                </a:path>
              </a:pathLst>
            </a:custGeom>
            <a:solidFill>
              <a:srgbClr val="1D17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4101755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eldia">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8689" y="0"/>
            <a:ext cx="12193588" cy="6858000"/>
          </a:xfrm>
          <a:prstGeom prst="rect">
            <a:avLst/>
          </a:prstGeom>
        </p:spPr>
      </p:pic>
      <p:sp>
        <p:nvSpPr>
          <p:cNvPr id="5" name="Subtitel 2"/>
          <p:cNvSpPr>
            <a:spLocks noGrp="1"/>
          </p:cNvSpPr>
          <p:nvPr>
            <p:ph type="subTitle" idx="1" hasCustomPrompt="1"/>
          </p:nvPr>
        </p:nvSpPr>
        <p:spPr bwMode="gray">
          <a:xfrm>
            <a:off x="609683" y="2100945"/>
            <a:ext cx="9615371" cy="676982"/>
          </a:xfrm>
        </p:spPr>
        <p:txBody>
          <a:bodyPr>
            <a:normAutofit/>
          </a:bodyPr>
          <a:lstStyle>
            <a:lvl1pPr marL="0" indent="0" algn="l">
              <a:buNone/>
              <a:defRPr sz="2728">
                <a:solidFill>
                  <a:srgbClr val="FF9200"/>
                </a:solidFill>
              </a:defRPr>
            </a:lvl1pPr>
            <a:lvl2pPr marL="445446" indent="0" algn="ctr">
              <a:buNone/>
              <a:defRPr>
                <a:solidFill>
                  <a:schemeClr val="tx1">
                    <a:tint val="75000"/>
                  </a:schemeClr>
                </a:solidFill>
              </a:defRPr>
            </a:lvl2pPr>
            <a:lvl3pPr marL="890892" indent="0" algn="ctr">
              <a:buNone/>
              <a:defRPr>
                <a:solidFill>
                  <a:schemeClr val="tx1">
                    <a:tint val="75000"/>
                  </a:schemeClr>
                </a:solidFill>
              </a:defRPr>
            </a:lvl3pPr>
            <a:lvl4pPr marL="1336339" indent="0" algn="ctr">
              <a:buNone/>
              <a:defRPr>
                <a:solidFill>
                  <a:schemeClr val="tx1">
                    <a:tint val="75000"/>
                  </a:schemeClr>
                </a:solidFill>
              </a:defRPr>
            </a:lvl4pPr>
            <a:lvl5pPr marL="1781785" indent="0" algn="ctr">
              <a:buNone/>
              <a:defRPr>
                <a:solidFill>
                  <a:schemeClr val="tx1">
                    <a:tint val="75000"/>
                  </a:schemeClr>
                </a:solidFill>
              </a:defRPr>
            </a:lvl5pPr>
            <a:lvl6pPr marL="2227231" indent="0" algn="ctr">
              <a:buNone/>
              <a:defRPr>
                <a:solidFill>
                  <a:schemeClr val="tx1">
                    <a:tint val="75000"/>
                  </a:schemeClr>
                </a:solidFill>
              </a:defRPr>
            </a:lvl6pPr>
            <a:lvl7pPr marL="2672677" indent="0" algn="ctr">
              <a:buNone/>
              <a:defRPr>
                <a:solidFill>
                  <a:schemeClr val="tx1">
                    <a:tint val="75000"/>
                  </a:schemeClr>
                </a:solidFill>
              </a:defRPr>
            </a:lvl7pPr>
            <a:lvl8pPr marL="3118123" indent="0" algn="ctr">
              <a:buNone/>
              <a:defRPr>
                <a:solidFill>
                  <a:schemeClr val="tx1">
                    <a:tint val="75000"/>
                  </a:schemeClr>
                </a:solidFill>
              </a:defRPr>
            </a:lvl8pPr>
            <a:lvl9pPr marL="3563570" indent="0" algn="ctr">
              <a:buNone/>
              <a:defRPr>
                <a:solidFill>
                  <a:schemeClr val="tx1">
                    <a:tint val="75000"/>
                  </a:schemeClr>
                </a:solidFill>
              </a:defRPr>
            </a:lvl9pPr>
          </a:lstStyle>
          <a:p>
            <a:r>
              <a:rPr lang="nl-NL" dirty="0"/>
              <a:t>Subtitel presentatie</a:t>
            </a:r>
          </a:p>
        </p:txBody>
      </p:sp>
      <p:sp>
        <p:nvSpPr>
          <p:cNvPr id="9" name="Titel 1"/>
          <p:cNvSpPr>
            <a:spLocks noGrp="1"/>
          </p:cNvSpPr>
          <p:nvPr>
            <p:ph type="ctrTitle" hasCustomPrompt="1"/>
          </p:nvPr>
        </p:nvSpPr>
        <p:spPr bwMode="gray">
          <a:xfrm>
            <a:off x="609679" y="1369119"/>
            <a:ext cx="10364550" cy="674640"/>
          </a:xfrm>
        </p:spPr>
        <p:txBody>
          <a:bodyPr/>
          <a:lstStyle>
            <a:lvl1pPr>
              <a:defRPr cap="all"/>
            </a:lvl1pPr>
          </a:lstStyle>
          <a:p>
            <a:r>
              <a:rPr lang="nl-NL" dirty="0"/>
              <a:t>TITEL PRESENTATIE</a:t>
            </a:r>
          </a:p>
        </p:txBody>
      </p:sp>
      <p:sp>
        <p:nvSpPr>
          <p:cNvPr id="6" name="Rechthoek 5">
            <a:extLst>
              <a:ext uri="{FF2B5EF4-FFF2-40B4-BE49-F238E27FC236}">
                <a16:creationId xmlns:a16="http://schemas.microsoft.com/office/drawing/2014/main" id="{D8FA1F67-5C30-4A8C-8869-AC281F1F22C7}"/>
              </a:ext>
            </a:extLst>
          </p:cNvPr>
          <p:cNvSpPr>
            <a:spLocks/>
          </p:cNvSpPr>
          <p:nvPr userDrawn="1"/>
        </p:nvSpPr>
        <p:spPr bwMode="gray">
          <a:xfrm>
            <a:off x="4544614" y="-27384"/>
            <a:ext cx="7648974" cy="13731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grpSp>
        <p:nvGrpSpPr>
          <p:cNvPr id="21" name="Group 4">
            <a:extLst>
              <a:ext uri="{FF2B5EF4-FFF2-40B4-BE49-F238E27FC236}">
                <a16:creationId xmlns:a16="http://schemas.microsoft.com/office/drawing/2014/main" id="{18698922-E83D-4255-8578-06980D2AFDAC}"/>
              </a:ext>
            </a:extLst>
          </p:cNvPr>
          <p:cNvGrpSpPr>
            <a:grpSpLocks noChangeAspect="1"/>
          </p:cNvGrpSpPr>
          <p:nvPr userDrawn="1"/>
        </p:nvGrpSpPr>
        <p:grpSpPr bwMode="gray">
          <a:xfrm>
            <a:off x="6571440" y="404664"/>
            <a:ext cx="5082120" cy="824628"/>
            <a:chOff x="1808" y="1808"/>
            <a:chExt cx="4388" cy="712"/>
          </a:xfrm>
        </p:grpSpPr>
        <p:sp>
          <p:nvSpPr>
            <p:cNvPr id="22" name="Freeform 5">
              <a:extLst>
                <a:ext uri="{FF2B5EF4-FFF2-40B4-BE49-F238E27FC236}">
                  <a16:creationId xmlns:a16="http://schemas.microsoft.com/office/drawing/2014/main" id="{41245981-56BA-413B-B56B-C3F0C5BC3379}"/>
                </a:ext>
              </a:extLst>
            </p:cNvPr>
            <p:cNvSpPr>
              <a:spLocks noEditPoints="1"/>
            </p:cNvSpPr>
            <p:nvPr userDrawn="1"/>
          </p:nvSpPr>
          <p:spPr bwMode="gray">
            <a:xfrm>
              <a:off x="5153" y="1902"/>
              <a:ext cx="715" cy="411"/>
            </a:xfrm>
            <a:custGeom>
              <a:avLst/>
              <a:gdLst>
                <a:gd name="T0" fmla="*/ 2842 w 3573"/>
                <a:gd name="T1" fmla="*/ 772 h 2056"/>
                <a:gd name="T2" fmla="*/ 1994 w 3573"/>
                <a:gd name="T3" fmla="*/ 1416 h 2056"/>
                <a:gd name="T4" fmla="*/ 1941 w 3573"/>
                <a:gd name="T5" fmla="*/ 1290 h 2056"/>
                <a:gd name="T6" fmla="*/ 2617 w 3573"/>
                <a:gd name="T7" fmla="*/ 786 h 2056"/>
                <a:gd name="T8" fmla="*/ 1768 w 3573"/>
                <a:gd name="T9" fmla="*/ 462 h 2056"/>
                <a:gd name="T10" fmla="*/ 1103 w 3573"/>
                <a:gd name="T11" fmla="*/ 764 h 2056"/>
                <a:gd name="T12" fmla="*/ 920 w 3573"/>
                <a:gd name="T13" fmla="*/ 718 h 2056"/>
                <a:gd name="T14" fmla="*/ 1751 w 3573"/>
                <a:gd name="T15" fmla="*/ 356 h 2056"/>
                <a:gd name="T16" fmla="*/ 2842 w 3573"/>
                <a:gd name="T17" fmla="*/ 772 h 2056"/>
                <a:gd name="T18" fmla="*/ 3160 w 3573"/>
                <a:gd name="T19" fmla="*/ 1026 h 2056"/>
                <a:gd name="T20" fmla="*/ 1928 w 3573"/>
                <a:gd name="T21" fmla="*/ 1663 h 2056"/>
                <a:gd name="T22" fmla="*/ 445 w 3573"/>
                <a:gd name="T23" fmla="*/ 1097 h 2056"/>
                <a:gd name="T24" fmla="*/ 1724 w 3573"/>
                <a:gd name="T25" fmla="*/ 203 h 2056"/>
                <a:gd name="T26" fmla="*/ 2969 w 3573"/>
                <a:gd name="T27" fmla="*/ 424 h 2056"/>
                <a:gd name="T28" fmla="*/ 3232 w 3573"/>
                <a:gd name="T29" fmla="*/ 312 h 2056"/>
                <a:gd name="T30" fmla="*/ 1706 w 3573"/>
                <a:gd name="T31" fmla="*/ 73 h 2056"/>
                <a:gd name="T32" fmla="*/ 72 w 3573"/>
                <a:gd name="T33" fmla="*/ 1216 h 2056"/>
                <a:gd name="T34" fmla="*/ 1967 w 3573"/>
                <a:gd name="T35" fmla="*/ 1940 h 2056"/>
                <a:gd name="T36" fmla="*/ 3573 w 3573"/>
                <a:gd name="T37" fmla="*/ 1056 h 2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73" h="2056">
                  <a:moveTo>
                    <a:pt x="2842" y="772"/>
                  </a:moveTo>
                  <a:cubicBezTo>
                    <a:pt x="2880" y="1051"/>
                    <a:pt x="2507" y="1330"/>
                    <a:pt x="1994" y="1416"/>
                  </a:cubicBezTo>
                  <a:cubicBezTo>
                    <a:pt x="1941" y="1290"/>
                    <a:pt x="1941" y="1290"/>
                    <a:pt x="1941" y="1290"/>
                  </a:cubicBezTo>
                  <a:cubicBezTo>
                    <a:pt x="2349" y="1226"/>
                    <a:pt x="2647" y="1007"/>
                    <a:pt x="2617" y="786"/>
                  </a:cubicBezTo>
                  <a:cubicBezTo>
                    <a:pt x="2585" y="555"/>
                    <a:pt x="2205" y="410"/>
                    <a:pt x="1768" y="462"/>
                  </a:cubicBezTo>
                  <a:cubicBezTo>
                    <a:pt x="1468" y="498"/>
                    <a:pt x="1218" y="617"/>
                    <a:pt x="1103" y="764"/>
                  </a:cubicBezTo>
                  <a:cubicBezTo>
                    <a:pt x="920" y="718"/>
                    <a:pt x="920" y="718"/>
                    <a:pt x="920" y="718"/>
                  </a:cubicBezTo>
                  <a:cubicBezTo>
                    <a:pt x="1076" y="541"/>
                    <a:pt x="1385" y="399"/>
                    <a:pt x="1751" y="356"/>
                  </a:cubicBezTo>
                  <a:cubicBezTo>
                    <a:pt x="2313" y="289"/>
                    <a:pt x="2801" y="475"/>
                    <a:pt x="2842" y="772"/>
                  </a:cubicBezTo>
                  <a:moveTo>
                    <a:pt x="3160" y="1026"/>
                  </a:moveTo>
                  <a:cubicBezTo>
                    <a:pt x="3008" y="1330"/>
                    <a:pt x="2526" y="1592"/>
                    <a:pt x="1928" y="1663"/>
                  </a:cubicBezTo>
                  <a:cubicBezTo>
                    <a:pt x="1167" y="1754"/>
                    <a:pt x="501" y="1501"/>
                    <a:pt x="445" y="1097"/>
                  </a:cubicBezTo>
                  <a:cubicBezTo>
                    <a:pt x="389" y="694"/>
                    <a:pt x="963" y="293"/>
                    <a:pt x="1724" y="203"/>
                  </a:cubicBezTo>
                  <a:cubicBezTo>
                    <a:pt x="2235" y="142"/>
                    <a:pt x="2700" y="235"/>
                    <a:pt x="2969" y="424"/>
                  </a:cubicBezTo>
                  <a:cubicBezTo>
                    <a:pt x="3232" y="312"/>
                    <a:pt x="3232" y="312"/>
                    <a:pt x="3232" y="312"/>
                  </a:cubicBezTo>
                  <a:cubicBezTo>
                    <a:pt x="2880" y="100"/>
                    <a:pt x="2318" y="0"/>
                    <a:pt x="1706" y="73"/>
                  </a:cubicBezTo>
                  <a:cubicBezTo>
                    <a:pt x="733" y="189"/>
                    <a:pt x="0" y="700"/>
                    <a:pt x="72" y="1216"/>
                  </a:cubicBezTo>
                  <a:cubicBezTo>
                    <a:pt x="143" y="1732"/>
                    <a:pt x="993" y="2056"/>
                    <a:pt x="1967" y="1940"/>
                  </a:cubicBezTo>
                  <a:cubicBezTo>
                    <a:pt x="2776" y="1843"/>
                    <a:pt x="3418" y="1473"/>
                    <a:pt x="3573" y="1056"/>
                  </a:cubicBezTo>
                </a:path>
              </a:pathLst>
            </a:custGeom>
            <a:solidFill>
              <a:srgbClr val="FFD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3" name="Freeform 6">
              <a:extLst>
                <a:ext uri="{FF2B5EF4-FFF2-40B4-BE49-F238E27FC236}">
                  <a16:creationId xmlns:a16="http://schemas.microsoft.com/office/drawing/2014/main" id="{424065EA-45BE-45AA-BA51-953C5308F27A}"/>
                </a:ext>
              </a:extLst>
            </p:cNvPr>
            <p:cNvSpPr>
              <a:spLocks noEditPoints="1"/>
            </p:cNvSpPr>
            <p:nvPr userDrawn="1"/>
          </p:nvSpPr>
          <p:spPr bwMode="gray">
            <a:xfrm>
              <a:off x="5179" y="1924"/>
              <a:ext cx="725" cy="311"/>
            </a:xfrm>
            <a:custGeom>
              <a:avLst/>
              <a:gdLst>
                <a:gd name="T0" fmla="*/ 643 w 3624"/>
                <a:gd name="T1" fmla="*/ 0 h 1555"/>
                <a:gd name="T2" fmla="*/ 611 w 3624"/>
                <a:gd name="T3" fmla="*/ 135 h 1555"/>
                <a:gd name="T4" fmla="*/ 228 w 3624"/>
                <a:gd name="T5" fmla="*/ 454 h 1555"/>
                <a:gd name="T6" fmla="*/ 257 w 3624"/>
                <a:gd name="T7" fmla="*/ 321 h 1555"/>
                <a:gd name="T8" fmla="*/ 643 w 3624"/>
                <a:gd name="T9" fmla="*/ 0 h 1555"/>
                <a:gd name="T10" fmla="*/ 579 w 3624"/>
                <a:gd name="T11" fmla="*/ 271 h 1555"/>
                <a:gd name="T12" fmla="*/ 199 w 3624"/>
                <a:gd name="T13" fmla="*/ 588 h 1555"/>
                <a:gd name="T14" fmla="*/ 170 w 3624"/>
                <a:gd name="T15" fmla="*/ 721 h 1555"/>
                <a:gd name="T16" fmla="*/ 548 w 3624"/>
                <a:gd name="T17" fmla="*/ 405 h 1555"/>
                <a:gd name="T18" fmla="*/ 579 w 3624"/>
                <a:gd name="T19" fmla="*/ 271 h 1555"/>
                <a:gd name="T20" fmla="*/ 3314 w 3624"/>
                <a:gd name="T21" fmla="*/ 453 h 1555"/>
                <a:gd name="T22" fmla="*/ 2925 w 3624"/>
                <a:gd name="T23" fmla="*/ 1010 h 1555"/>
                <a:gd name="T24" fmla="*/ 2462 w 3624"/>
                <a:gd name="T25" fmla="*/ 1296 h 1555"/>
                <a:gd name="T26" fmla="*/ 2327 w 3624"/>
                <a:gd name="T27" fmla="*/ 1259 h 1555"/>
                <a:gd name="T28" fmla="*/ 2325 w 3624"/>
                <a:gd name="T29" fmla="*/ 1247 h 1555"/>
                <a:gd name="T30" fmla="*/ 2431 w 3624"/>
                <a:gd name="T31" fmla="*/ 1050 h 1555"/>
                <a:gd name="T32" fmla="*/ 2802 w 3624"/>
                <a:gd name="T33" fmla="*/ 518 h 1555"/>
                <a:gd name="T34" fmla="*/ 2850 w 3624"/>
                <a:gd name="T35" fmla="*/ 449 h 1555"/>
                <a:gd name="T36" fmla="*/ 2543 w 3624"/>
                <a:gd name="T37" fmla="*/ 443 h 1555"/>
                <a:gd name="T38" fmla="*/ 2046 w 3624"/>
                <a:gd name="T39" fmla="*/ 1158 h 1555"/>
                <a:gd name="T40" fmla="*/ 1986 w 3624"/>
                <a:gd name="T41" fmla="*/ 1403 h 1555"/>
                <a:gd name="T42" fmla="*/ 2199 w 3624"/>
                <a:gd name="T43" fmla="*/ 1536 h 1555"/>
                <a:gd name="T44" fmla="*/ 2345 w 3624"/>
                <a:gd name="T45" fmla="*/ 1552 h 1555"/>
                <a:gd name="T46" fmla="*/ 2509 w 3624"/>
                <a:gd name="T47" fmla="*/ 1540 h 1555"/>
                <a:gd name="T48" fmla="*/ 3093 w 3624"/>
                <a:gd name="T49" fmla="*/ 1217 h 1555"/>
                <a:gd name="T50" fmla="*/ 3624 w 3624"/>
                <a:gd name="T51" fmla="*/ 452 h 1555"/>
                <a:gd name="T52" fmla="*/ 2210 w 3624"/>
                <a:gd name="T53" fmla="*/ 690 h 1555"/>
                <a:gd name="T54" fmla="*/ 2387 w 3624"/>
                <a:gd name="T55" fmla="*/ 433 h 1555"/>
                <a:gd name="T56" fmla="*/ 2308 w 3624"/>
                <a:gd name="T57" fmla="*/ 428 h 1555"/>
                <a:gd name="T58" fmla="*/ 1412 w 3624"/>
                <a:gd name="T59" fmla="*/ 762 h 1555"/>
                <a:gd name="T60" fmla="*/ 880 w 3624"/>
                <a:gd name="T61" fmla="*/ 1527 h 1555"/>
                <a:gd name="T62" fmla="*/ 1192 w 3624"/>
                <a:gd name="T63" fmla="*/ 1526 h 1555"/>
                <a:gd name="T64" fmla="*/ 1579 w 3624"/>
                <a:gd name="T65" fmla="*/ 968 h 1555"/>
                <a:gd name="T66" fmla="*/ 2185 w 3624"/>
                <a:gd name="T67" fmla="*/ 690 h 1555"/>
                <a:gd name="T68" fmla="*/ 1217 w 3624"/>
                <a:gd name="T69" fmla="*/ 423 h 1555"/>
                <a:gd name="T70" fmla="*/ 378 w 3624"/>
                <a:gd name="T71" fmla="*/ 1144 h 1555"/>
                <a:gd name="T72" fmla="*/ 517 w 3624"/>
                <a:gd name="T73" fmla="*/ 543 h 1555"/>
                <a:gd name="T74" fmla="*/ 141 w 3624"/>
                <a:gd name="T75" fmla="*/ 856 h 1555"/>
                <a:gd name="T76" fmla="*/ 0 w 3624"/>
                <a:gd name="T77" fmla="*/ 1514 h 1555"/>
                <a:gd name="T78" fmla="*/ 282 w 3624"/>
                <a:gd name="T79" fmla="*/ 1517 h 1555"/>
                <a:gd name="T80" fmla="*/ 1567 w 3624"/>
                <a:gd name="T81" fmla="*/ 427 h 1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24" h="1555">
                  <a:moveTo>
                    <a:pt x="643" y="0"/>
                  </a:moveTo>
                  <a:cubicBezTo>
                    <a:pt x="633" y="43"/>
                    <a:pt x="621" y="87"/>
                    <a:pt x="611" y="135"/>
                  </a:cubicBezTo>
                  <a:cubicBezTo>
                    <a:pt x="228" y="454"/>
                    <a:pt x="228" y="454"/>
                    <a:pt x="228" y="454"/>
                  </a:cubicBezTo>
                  <a:cubicBezTo>
                    <a:pt x="257" y="321"/>
                    <a:pt x="257" y="321"/>
                    <a:pt x="257" y="321"/>
                  </a:cubicBezTo>
                  <a:cubicBezTo>
                    <a:pt x="643" y="0"/>
                    <a:pt x="643" y="0"/>
                    <a:pt x="643" y="0"/>
                  </a:cubicBezTo>
                  <a:moveTo>
                    <a:pt x="579" y="271"/>
                  </a:moveTo>
                  <a:cubicBezTo>
                    <a:pt x="199" y="588"/>
                    <a:pt x="199" y="588"/>
                    <a:pt x="199" y="588"/>
                  </a:cubicBezTo>
                  <a:cubicBezTo>
                    <a:pt x="170" y="721"/>
                    <a:pt x="170" y="721"/>
                    <a:pt x="170" y="721"/>
                  </a:cubicBezTo>
                  <a:cubicBezTo>
                    <a:pt x="548" y="405"/>
                    <a:pt x="548" y="405"/>
                    <a:pt x="548" y="405"/>
                  </a:cubicBezTo>
                  <a:cubicBezTo>
                    <a:pt x="560" y="361"/>
                    <a:pt x="570" y="315"/>
                    <a:pt x="579" y="271"/>
                  </a:cubicBezTo>
                  <a:moveTo>
                    <a:pt x="3314" y="453"/>
                  </a:moveTo>
                  <a:cubicBezTo>
                    <a:pt x="2925" y="1010"/>
                    <a:pt x="2925" y="1010"/>
                    <a:pt x="2925" y="1010"/>
                  </a:cubicBezTo>
                  <a:cubicBezTo>
                    <a:pt x="2788" y="1208"/>
                    <a:pt x="2735" y="1282"/>
                    <a:pt x="2462" y="1296"/>
                  </a:cubicBezTo>
                  <a:cubicBezTo>
                    <a:pt x="2350" y="1289"/>
                    <a:pt x="2329" y="1265"/>
                    <a:pt x="2327" y="1259"/>
                  </a:cubicBezTo>
                  <a:cubicBezTo>
                    <a:pt x="2325" y="1255"/>
                    <a:pt x="2325" y="1252"/>
                    <a:pt x="2325" y="1247"/>
                  </a:cubicBezTo>
                  <a:cubicBezTo>
                    <a:pt x="2325" y="1209"/>
                    <a:pt x="2382" y="1125"/>
                    <a:pt x="2431" y="1050"/>
                  </a:cubicBezTo>
                  <a:cubicBezTo>
                    <a:pt x="2430" y="1050"/>
                    <a:pt x="2802" y="518"/>
                    <a:pt x="2802" y="518"/>
                  </a:cubicBezTo>
                  <a:cubicBezTo>
                    <a:pt x="2850" y="449"/>
                    <a:pt x="2850" y="449"/>
                    <a:pt x="2850" y="449"/>
                  </a:cubicBezTo>
                  <a:cubicBezTo>
                    <a:pt x="2543" y="443"/>
                    <a:pt x="2543" y="443"/>
                    <a:pt x="2543" y="443"/>
                  </a:cubicBezTo>
                  <a:cubicBezTo>
                    <a:pt x="2046" y="1158"/>
                    <a:pt x="2046" y="1158"/>
                    <a:pt x="2046" y="1158"/>
                  </a:cubicBezTo>
                  <a:cubicBezTo>
                    <a:pt x="1980" y="1253"/>
                    <a:pt x="1959" y="1336"/>
                    <a:pt x="1986" y="1403"/>
                  </a:cubicBezTo>
                  <a:cubicBezTo>
                    <a:pt x="2013" y="1469"/>
                    <a:pt x="2084" y="1514"/>
                    <a:pt x="2199" y="1536"/>
                  </a:cubicBezTo>
                  <a:cubicBezTo>
                    <a:pt x="2202" y="1537"/>
                    <a:pt x="2285" y="1554"/>
                    <a:pt x="2345" y="1552"/>
                  </a:cubicBezTo>
                  <a:cubicBezTo>
                    <a:pt x="2403" y="1555"/>
                    <a:pt x="2504" y="1540"/>
                    <a:pt x="2509" y="1540"/>
                  </a:cubicBezTo>
                  <a:cubicBezTo>
                    <a:pt x="2773" y="1503"/>
                    <a:pt x="2968" y="1394"/>
                    <a:pt x="3093" y="1217"/>
                  </a:cubicBezTo>
                  <a:cubicBezTo>
                    <a:pt x="3624" y="452"/>
                    <a:pt x="3624" y="452"/>
                    <a:pt x="3624" y="452"/>
                  </a:cubicBezTo>
                  <a:moveTo>
                    <a:pt x="2210" y="690"/>
                  </a:moveTo>
                  <a:cubicBezTo>
                    <a:pt x="2387" y="433"/>
                    <a:pt x="2387" y="433"/>
                    <a:pt x="2387" y="433"/>
                  </a:cubicBezTo>
                  <a:cubicBezTo>
                    <a:pt x="2308" y="428"/>
                    <a:pt x="2308" y="428"/>
                    <a:pt x="2308" y="428"/>
                  </a:cubicBezTo>
                  <a:cubicBezTo>
                    <a:pt x="1882" y="406"/>
                    <a:pt x="1581" y="519"/>
                    <a:pt x="1412" y="762"/>
                  </a:cubicBezTo>
                  <a:cubicBezTo>
                    <a:pt x="880" y="1527"/>
                    <a:pt x="880" y="1527"/>
                    <a:pt x="880" y="1527"/>
                  </a:cubicBezTo>
                  <a:cubicBezTo>
                    <a:pt x="1192" y="1526"/>
                    <a:pt x="1192" y="1526"/>
                    <a:pt x="1192" y="1526"/>
                  </a:cubicBezTo>
                  <a:cubicBezTo>
                    <a:pt x="1579" y="968"/>
                    <a:pt x="1579" y="968"/>
                    <a:pt x="1579" y="968"/>
                  </a:cubicBezTo>
                  <a:cubicBezTo>
                    <a:pt x="1737" y="740"/>
                    <a:pt x="1776" y="687"/>
                    <a:pt x="2185" y="690"/>
                  </a:cubicBezTo>
                  <a:moveTo>
                    <a:pt x="1217" y="423"/>
                  </a:moveTo>
                  <a:cubicBezTo>
                    <a:pt x="1217" y="423"/>
                    <a:pt x="541" y="1005"/>
                    <a:pt x="378" y="1144"/>
                  </a:cubicBezTo>
                  <a:cubicBezTo>
                    <a:pt x="399" y="1057"/>
                    <a:pt x="456" y="811"/>
                    <a:pt x="517" y="543"/>
                  </a:cubicBezTo>
                  <a:cubicBezTo>
                    <a:pt x="141" y="856"/>
                    <a:pt x="141" y="856"/>
                    <a:pt x="141" y="856"/>
                  </a:cubicBezTo>
                  <a:cubicBezTo>
                    <a:pt x="0" y="1514"/>
                    <a:pt x="0" y="1514"/>
                    <a:pt x="0" y="1514"/>
                  </a:cubicBezTo>
                  <a:cubicBezTo>
                    <a:pt x="282" y="1517"/>
                    <a:pt x="282" y="1517"/>
                    <a:pt x="282" y="1517"/>
                  </a:cubicBezTo>
                  <a:cubicBezTo>
                    <a:pt x="1567" y="427"/>
                    <a:pt x="1567" y="427"/>
                    <a:pt x="1567" y="427"/>
                  </a:cubicBezTo>
                </a:path>
              </a:pathLst>
            </a:custGeom>
            <a:solidFill>
              <a:srgbClr val="1D17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4" name="Freeform 7">
              <a:extLst>
                <a:ext uri="{FF2B5EF4-FFF2-40B4-BE49-F238E27FC236}">
                  <a16:creationId xmlns:a16="http://schemas.microsoft.com/office/drawing/2014/main" id="{D79B681A-0360-4C9C-A122-CC09E7384494}"/>
                </a:ext>
              </a:extLst>
            </p:cNvPr>
            <p:cNvSpPr>
              <a:spLocks/>
            </p:cNvSpPr>
            <p:nvPr userDrawn="1"/>
          </p:nvSpPr>
          <p:spPr bwMode="gray">
            <a:xfrm>
              <a:off x="4997" y="1816"/>
              <a:ext cx="1057" cy="609"/>
            </a:xfrm>
            <a:custGeom>
              <a:avLst/>
              <a:gdLst>
                <a:gd name="T0" fmla="*/ 5180 w 5285"/>
                <a:gd name="T1" fmla="*/ 1219 h 3048"/>
                <a:gd name="T2" fmla="*/ 2807 w 5285"/>
                <a:gd name="T3" fmla="*/ 2879 h 3048"/>
                <a:gd name="T4" fmla="*/ 57 w 5285"/>
                <a:gd name="T5" fmla="*/ 1829 h 3048"/>
                <a:gd name="T6" fmla="*/ 790 w 5285"/>
                <a:gd name="T7" fmla="*/ 705 h 3048"/>
                <a:gd name="T8" fmla="*/ 1063 w 5285"/>
                <a:gd name="T9" fmla="*/ 805 h 3048"/>
                <a:gd name="T10" fmla="*/ 439 w 5285"/>
                <a:gd name="T11" fmla="*/ 1762 h 3048"/>
                <a:gd name="T12" fmla="*/ 2779 w 5285"/>
                <a:gd name="T13" fmla="*/ 2656 h 3048"/>
                <a:gd name="T14" fmla="*/ 4798 w 5285"/>
                <a:gd name="T15" fmla="*/ 1244 h 3048"/>
                <a:gd name="T16" fmla="*/ 2457 w 5285"/>
                <a:gd name="T17" fmla="*/ 349 h 3048"/>
                <a:gd name="T18" fmla="*/ 1890 w 5285"/>
                <a:gd name="T19" fmla="*/ 458 h 3048"/>
                <a:gd name="T20" fmla="*/ 1766 w 5285"/>
                <a:gd name="T21" fmla="*/ 295 h 3048"/>
                <a:gd name="T22" fmla="*/ 2429 w 5285"/>
                <a:gd name="T23" fmla="*/ 169 h 3048"/>
                <a:gd name="T24" fmla="*/ 5180 w 5285"/>
                <a:gd name="T25" fmla="*/ 1219 h 3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85" h="3048">
                  <a:moveTo>
                    <a:pt x="5180" y="1219"/>
                  </a:moveTo>
                  <a:cubicBezTo>
                    <a:pt x="5285" y="1968"/>
                    <a:pt x="4224" y="2711"/>
                    <a:pt x="2807" y="2879"/>
                  </a:cubicBezTo>
                  <a:cubicBezTo>
                    <a:pt x="1394" y="3048"/>
                    <a:pt x="162" y="2577"/>
                    <a:pt x="57" y="1829"/>
                  </a:cubicBezTo>
                  <a:cubicBezTo>
                    <a:pt x="0" y="1423"/>
                    <a:pt x="288" y="1017"/>
                    <a:pt x="790" y="705"/>
                  </a:cubicBezTo>
                  <a:cubicBezTo>
                    <a:pt x="1063" y="805"/>
                    <a:pt x="1063" y="805"/>
                    <a:pt x="1063" y="805"/>
                  </a:cubicBezTo>
                  <a:cubicBezTo>
                    <a:pt x="635" y="1071"/>
                    <a:pt x="390" y="1416"/>
                    <a:pt x="439" y="1762"/>
                  </a:cubicBezTo>
                  <a:cubicBezTo>
                    <a:pt x="528" y="2398"/>
                    <a:pt x="1575" y="2799"/>
                    <a:pt x="2779" y="2656"/>
                  </a:cubicBezTo>
                  <a:cubicBezTo>
                    <a:pt x="3982" y="2512"/>
                    <a:pt x="4887" y="1880"/>
                    <a:pt x="4798" y="1244"/>
                  </a:cubicBezTo>
                  <a:cubicBezTo>
                    <a:pt x="4709" y="607"/>
                    <a:pt x="3660" y="207"/>
                    <a:pt x="2457" y="349"/>
                  </a:cubicBezTo>
                  <a:cubicBezTo>
                    <a:pt x="2259" y="373"/>
                    <a:pt x="2068" y="411"/>
                    <a:pt x="1890" y="458"/>
                  </a:cubicBezTo>
                  <a:cubicBezTo>
                    <a:pt x="1766" y="295"/>
                    <a:pt x="1766" y="295"/>
                    <a:pt x="1766" y="295"/>
                  </a:cubicBezTo>
                  <a:cubicBezTo>
                    <a:pt x="1976" y="240"/>
                    <a:pt x="2197" y="196"/>
                    <a:pt x="2429" y="169"/>
                  </a:cubicBezTo>
                  <a:cubicBezTo>
                    <a:pt x="3846" y="0"/>
                    <a:pt x="5077" y="471"/>
                    <a:pt x="5180" y="1219"/>
                  </a:cubicBezTo>
                </a:path>
              </a:pathLst>
            </a:custGeom>
            <a:solidFill>
              <a:srgbClr val="F49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5" name="Freeform 8">
              <a:extLst>
                <a:ext uri="{FF2B5EF4-FFF2-40B4-BE49-F238E27FC236}">
                  <a16:creationId xmlns:a16="http://schemas.microsoft.com/office/drawing/2014/main" id="{29904C81-BCAC-40DB-9182-A7A69F0E8AB5}"/>
                </a:ext>
              </a:extLst>
            </p:cNvPr>
            <p:cNvSpPr>
              <a:spLocks noEditPoints="1"/>
            </p:cNvSpPr>
            <p:nvPr userDrawn="1"/>
          </p:nvSpPr>
          <p:spPr bwMode="gray">
            <a:xfrm>
              <a:off x="4857" y="1808"/>
              <a:ext cx="1339" cy="712"/>
            </a:xfrm>
            <a:custGeom>
              <a:avLst/>
              <a:gdLst>
                <a:gd name="T0" fmla="*/ 1007 w 6695"/>
                <a:gd name="T1" fmla="*/ 2714 h 3563"/>
                <a:gd name="T2" fmla="*/ 644 w 6695"/>
                <a:gd name="T3" fmla="*/ 2924 h 3563"/>
                <a:gd name="T4" fmla="*/ 121 w 6695"/>
                <a:gd name="T5" fmla="*/ 2112 h 3563"/>
                <a:gd name="T6" fmla="*/ 2651 w 6695"/>
                <a:gd name="T7" fmla="*/ 12 h 3563"/>
                <a:gd name="T8" fmla="*/ 2698 w 6695"/>
                <a:gd name="T9" fmla="*/ 118 h 3563"/>
                <a:gd name="T10" fmla="*/ 418 w 6695"/>
                <a:gd name="T11" fmla="*/ 1932 h 3563"/>
                <a:gd name="T12" fmla="*/ 1007 w 6695"/>
                <a:gd name="T13" fmla="*/ 2714 h 3563"/>
                <a:gd name="T14" fmla="*/ 6563 w 6695"/>
                <a:gd name="T15" fmla="*/ 1313 h 3563"/>
                <a:gd name="T16" fmla="*/ 4867 w 6695"/>
                <a:gd name="T17" fmla="*/ 0 h 3563"/>
                <a:gd name="T18" fmla="*/ 4734 w 6695"/>
                <a:gd name="T19" fmla="*/ 117 h 3563"/>
                <a:gd name="T20" fmla="*/ 6217 w 6695"/>
                <a:gd name="T21" fmla="*/ 1243 h 3563"/>
                <a:gd name="T22" fmla="*/ 3532 w 6695"/>
                <a:gd name="T23" fmla="*/ 3121 h 3563"/>
                <a:gd name="T24" fmla="*/ 2082 w 6695"/>
                <a:gd name="T25" fmla="*/ 3093 h 3563"/>
                <a:gd name="T26" fmla="*/ 1844 w 6695"/>
                <a:gd name="T27" fmla="*/ 3430 h 3563"/>
                <a:gd name="T28" fmla="*/ 3580 w 6695"/>
                <a:gd name="T29" fmla="*/ 3486 h 3563"/>
                <a:gd name="T30" fmla="*/ 6563 w 6695"/>
                <a:gd name="T31" fmla="*/ 1313 h 3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95" h="3563">
                  <a:moveTo>
                    <a:pt x="1007" y="2714"/>
                  </a:moveTo>
                  <a:cubicBezTo>
                    <a:pt x="644" y="2924"/>
                    <a:pt x="644" y="2924"/>
                    <a:pt x="644" y="2924"/>
                  </a:cubicBezTo>
                  <a:cubicBezTo>
                    <a:pt x="350" y="2701"/>
                    <a:pt x="162" y="2424"/>
                    <a:pt x="121" y="2112"/>
                  </a:cubicBezTo>
                  <a:cubicBezTo>
                    <a:pt x="0" y="1217"/>
                    <a:pt x="1104" y="328"/>
                    <a:pt x="2651" y="12"/>
                  </a:cubicBezTo>
                  <a:cubicBezTo>
                    <a:pt x="2698" y="118"/>
                    <a:pt x="2698" y="118"/>
                    <a:pt x="2698" y="118"/>
                  </a:cubicBezTo>
                  <a:cubicBezTo>
                    <a:pt x="1304" y="390"/>
                    <a:pt x="311" y="1159"/>
                    <a:pt x="418" y="1932"/>
                  </a:cubicBezTo>
                  <a:cubicBezTo>
                    <a:pt x="461" y="2242"/>
                    <a:pt x="676" y="2509"/>
                    <a:pt x="1007" y="2714"/>
                  </a:cubicBezTo>
                  <a:close/>
                  <a:moveTo>
                    <a:pt x="6563" y="1313"/>
                  </a:moveTo>
                  <a:cubicBezTo>
                    <a:pt x="6479" y="683"/>
                    <a:pt x="5808" y="204"/>
                    <a:pt x="4867" y="0"/>
                  </a:cubicBezTo>
                  <a:cubicBezTo>
                    <a:pt x="4734" y="117"/>
                    <a:pt x="4734" y="117"/>
                    <a:pt x="4734" y="117"/>
                  </a:cubicBezTo>
                  <a:cubicBezTo>
                    <a:pt x="5560" y="298"/>
                    <a:pt x="6142" y="707"/>
                    <a:pt x="6217" y="1243"/>
                  </a:cubicBezTo>
                  <a:cubicBezTo>
                    <a:pt x="6336" y="2090"/>
                    <a:pt x="5133" y="2931"/>
                    <a:pt x="3532" y="3121"/>
                  </a:cubicBezTo>
                  <a:cubicBezTo>
                    <a:pt x="3014" y="3183"/>
                    <a:pt x="2518" y="3169"/>
                    <a:pt x="2082" y="3093"/>
                  </a:cubicBezTo>
                  <a:cubicBezTo>
                    <a:pt x="1844" y="3430"/>
                    <a:pt x="1844" y="3430"/>
                    <a:pt x="1844" y="3430"/>
                  </a:cubicBezTo>
                  <a:cubicBezTo>
                    <a:pt x="2360" y="3538"/>
                    <a:pt x="2955" y="3563"/>
                    <a:pt x="3580" y="3486"/>
                  </a:cubicBezTo>
                  <a:cubicBezTo>
                    <a:pt x="5358" y="3266"/>
                    <a:pt x="6695" y="2293"/>
                    <a:pt x="6563" y="1313"/>
                  </a:cubicBezTo>
                  <a:close/>
                </a:path>
              </a:pathLst>
            </a:custGeom>
            <a:solidFill>
              <a:srgbClr val="E20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6" name="Freeform 9">
              <a:extLst>
                <a:ext uri="{FF2B5EF4-FFF2-40B4-BE49-F238E27FC236}">
                  <a16:creationId xmlns:a16="http://schemas.microsoft.com/office/drawing/2014/main" id="{E16B5DD9-C15C-459B-BBF2-FA88A5C1E75C}"/>
                </a:ext>
              </a:extLst>
            </p:cNvPr>
            <p:cNvSpPr>
              <a:spLocks noEditPoints="1"/>
            </p:cNvSpPr>
            <p:nvPr userDrawn="1"/>
          </p:nvSpPr>
          <p:spPr bwMode="gray">
            <a:xfrm>
              <a:off x="1808" y="2092"/>
              <a:ext cx="2812" cy="135"/>
            </a:xfrm>
            <a:custGeom>
              <a:avLst/>
              <a:gdLst>
                <a:gd name="T0" fmla="*/ 0 w 14062"/>
                <a:gd name="T1" fmla="*/ 16 h 672"/>
                <a:gd name="T2" fmla="*/ 482 w 14062"/>
                <a:gd name="T3" fmla="*/ 16 h 672"/>
                <a:gd name="T4" fmla="*/ 828 w 14062"/>
                <a:gd name="T5" fmla="*/ 111 h 672"/>
                <a:gd name="T6" fmla="*/ 1126 w 14062"/>
                <a:gd name="T7" fmla="*/ 658 h 672"/>
                <a:gd name="T8" fmla="*/ 1415 w 14062"/>
                <a:gd name="T9" fmla="*/ 658 h 672"/>
                <a:gd name="T10" fmla="*/ 1666 w 14062"/>
                <a:gd name="T11" fmla="*/ 16 h 672"/>
                <a:gd name="T12" fmla="*/ 1782 w 14062"/>
                <a:gd name="T13" fmla="*/ 16 h 672"/>
                <a:gd name="T14" fmla="*/ 2190 w 14062"/>
                <a:gd name="T15" fmla="*/ 658 h 672"/>
                <a:gd name="T16" fmla="*/ 2729 w 14062"/>
                <a:gd name="T17" fmla="*/ 551 h 672"/>
                <a:gd name="T18" fmla="*/ 3046 w 14062"/>
                <a:gd name="T19" fmla="*/ 77 h 672"/>
                <a:gd name="T20" fmla="*/ 3058 w 14062"/>
                <a:gd name="T21" fmla="*/ 308 h 672"/>
                <a:gd name="T22" fmla="*/ 3399 w 14062"/>
                <a:gd name="T23" fmla="*/ 16 h 672"/>
                <a:gd name="T24" fmla="*/ 3655 w 14062"/>
                <a:gd name="T25" fmla="*/ 366 h 672"/>
                <a:gd name="T26" fmla="*/ 3655 w 14062"/>
                <a:gd name="T27" fmla="*/ 272 h 672"/>
                <a:gd name="T28" fmla="*/ 4136 w 14062"/>
                <a:gd name="T29" fmla="*/ 111 h 672"/>
                <a:gd name="T30" fmla="*/ 4434 w 14062"/>
                <a:gd name="T31" fmla="*/ 658 h 672"/>
                <a:gd name="T32" fmla="*/ 4723 w 14062"/>
                <a:gd name="T33" fmla="*/ 658 h 672"/>
                <a:gd name="T34" fmla="*/ 5275 w 14062"/>
                <a:gd name="T35" fmla="*/ 650 h 672"/>
                <a:gd name="T36" fmla="*/ 5299 w 14062"/>
                <a:gd name="T37" fmla="*/ 38 h 672"/>
                <a:gd name="T38" fmla="*/ 5088 w 14062"/>
                <a:gd name="T39" fmla="*/ 565 h 672"/>
                <a:gd name="T40" fmla="*/ 5793 w 14062"/>
                <a:gd name="T41" fmla="*/ 177 h 672"/>
                <a:gd name="T42" fmla="*/ 5668 w 14062"/>
                <a:gd name="T43" fmla="*/ 192 h 672"/>
                <a:gd name="T44" fmla="*/ 5887 w 14062"/>
                <a:gd name="T45" fmla="*/ 578 h 672"/>
                <a:gd name="T46" fmla="*/ 6157 w 14062"/>
                <a:gd name="T47" fmla="*/ 464 h 672"/>
                <a:gd name="T48" fmla="*/ 6656 w 14062"/>
                <a:gd name="T49" fmla="*/ 559 h 672"/>
                <a:gd name="T50" fmla="*/ 6366 w 14062"/>
                <a:gd name="T51" fmla="*/ 16 h 672"/>
                <a:gd name="T52" fmla="*/ 6669 w 14062"/>
                <a:gd name="T53" fmla="*/ 409 h 672"/>
                <a:gd name="T54" fmla="*/ 6480 w 14062"/>
                <a:gd name="T55" fmla="*/ 303 h 672"/>
                <a:gd name="T56" fmla="*/ 7357 w 14062"/>
                <a:gd name="T57" fmla="*/ 277 h 672"/>
                <a:gd name="T58" fmla="*/ 7016 w 14062"/>
                <a:gd name="T59" fmla="*/ 16 h 672"/>
                <a:gd name="T60" fmla="*/ 7132 w 14062"/>
                <a:gd name="T61" fmla="*/ 370 h 672"/>
                <a:gd name="T62" fmla="*/ 7762 w 14062"/>
                <a:gd name="T63" fmla="*/ 551 h 672"/>
                <a:gd name="T64" fmla="*/ 8079 w 14062"/>
                <a:gd name="T65" fmla="*/ 77 h 672"/>
                <a:gd name="T66" fmla="*/ 8091 w 14062"/>
                <a:gd name="T67" fmla="*/ 308 h 672"/>
                <a:gd name="T68" fmla="*/ 8446 w 14062"/>
                <a:gd name="T69" fmla="*/ 16 h 672"/>
                <a:gd name="T70" fmla="*/ 8661 w 14062"/>
                <a:gd name="T71" fmla="*/ 337 h 672"/>
                <a:gd name="T72" fmla="*/ 8821 w 14062"/>
                <a:gd name="T73" fmla="*/ 164 h 672"/>
                <a:gd name="T74" fmla="*/ 10172 w 14062"/>
                <a:gd name="T75" fmla="*/ 425 h 672"/>
                <a:gd name="T76" fmla="*/ 9906 w 14062"/>
                <a:gd name="T77" fmla="*/ 16 h 672"/>
                <a:gd name="T78" fmla="*/ 10231 w 14062"/>
                <a:gd name="T79" fmla="*/ 608 h 672"/>
                <a:gd name="T80" fmla="*/ 10431 w 14062"/>
                <a:gd name="T81" fmla="*/ 111 h 672"/>
                <a:gd name="T82" fmla="*/ 10913 w 14062"/>
                <a:gd name="T83" fmla="*/ 111 h 672"/>
                <a:gd name="T84" fmla="*/ 11543 w 14062"/>
                <a:gd name="T85" fmla="*/ 658 h 672"/>
                <a:gd name="T86" fmla="*/ 11168 w 14062"/>
                <a:gd name="T87" fmla="*/ 658 h 672"/>
                <a:gd name="T88" fmla="*/ 11503 w 14062"/>
                <a:gd name="T89" fmla="*/ 199 h 672"/>
                <a:gd name="T90" fmla="*/ 11238 w 14062"/>
                <a:gd name="T91" fmla="*/ 109 h 672"/>
                <a:gd name="T92" fmla="*/ 11821 w 14062"/>
                <a:gd name="T93" fmla="*/ 370 h 672"/>
                <a:gd name="T94" fmla="*/ 12091 w 14062"/>
                <a:gd name="T95" fmla="*/ 111 h 672"/>
                <a:gd name="T96" fmla="*/ 12117 w 14062"/>
                <a:gd name="T97" fmla="*/ 560 h 672"/>
                <a:gd name="T98" fmla="*/ 12381 w 14062"/>
                <a:gd name="T99" fmla="*/ 339 h 672"/>
                <a:gd name="T100" fmla="*/ 12569 w 14062"/>
                <a:gd name="T101" fmla="*/ 5 h 672"/>
                <a:gd name="T102" fmla="*/ 12575 w 14062"/>
                <a:gd name="T103" fmla="*/ 581 h 672"/>
                <a:gd name="T104" fmla="*/ 12930 w 14062"/>
                <a:gd name="T105" fmla="*/ 658 h 672"/>
                <a:gd name="T106" fmla="*/ 13415 w 14062"/>
                <a:gd name="T107" fmla="*/ 658 h 672"/>
                <a:gd name="T108" fmla="*/ 13564 w 14062"/>
                <a:gd name="T109" fmla="*/ 111 h 672"/>
                <a:gd name="T110" fmla="*/ 14046 w 14062"/>
                <a:gd name="T111" fmla="*/ 111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062" h="672">
                  <a:moveTo>
                    <a:pt x="482" y="16"/>
                  </a:moveTo>
                  <a:cubicBezTo>
                    <a:pt x="600" y="16"/>
                    <a:pt x="600" y="16"/>
                    <a:pt x="600" y="16"/>
                  </a:cubicBezTo>
                  <a:cubicBezTo>
                    <a:pt x="350" y="661"/>
                    <a:pt x="350" y="661"/>
                    <a:pt x="350" y="661"/>
                  </a:cubicBezTo>
                  <a:cubicBezTo>
                    <a:pt x="244" y="661"/>
                    <a:pt x="244" y="661"/>
                    <a:pt x="244" y="661"/>
                  </a:cubicBezTo>
                  <a:cubicBezTo>
                    <a:pt x="0" y="16"/>
                    <a:pt x="0" y="16"/>
                    <a:pt x="0" y="16"/>
                  </a:cubicBezTo>
                  <a:cubicBezTo>
                    <a:pt x="124" y="16"/>
                    <a:pt x="124" y="16"/>
                    <a:pt x="124" y="16"/>
                  </a:cubicBezTo>
                  <a:cubicBezTo>
                    <a:pt x="256" y="379"/>
                    <a:pt x="256" y="379"/>
                    <a:pt x="256" y="379"/>
                  </a:cubicBezTo>
                  <a:cubicBezTo>
                    <a:pt x="278" y="441"/>
                    <a:pt x="300" y="533"/>
                    <a:pt x="300" y="533"/>
                  </a:cubicBezTo>
                  <a:cubicBezTo>
                    <a:pt x="300" y="533"/>
                    <a:pt x="322" y="443"/>
                    <a:pt x="344" y="382"/>
                  </a:cubicBezTo>
                  <a:lnTo>
                    <a:pt x="482" y="16"/>
                  </a:lnTo>
                  <a:close/>
                  <a:moveTo>
                    <a:pt x="830" y="370"/>
                  </a:moveTo>
                  <a:cubicBezTo>
                    <a:pt x="1054" y="370"/>
                    <a:pt x="1054" y="370"/>
                    <a:pt x="1054" y="370"/>
                  </a:cubicBezTo>
                  <a:cubicBezTo>
                    <a:pt x="1054" y="277"/>
                    <a:pt x="1054" y="277"/>
                    <a:pt x="1054" y="277"/>
                  </a:cubicBezTo>
                  <a:cubicBezTo>
                    <a:pt x="828" y="277"/>
                    <a:pt x="828" y="277"/>
                    <a:pt x="828" y="277"/>
                  </a:cubicBezTo>
                  <a:cubicBezTo>
                    <a:pt x="828" y="111"/>
                    <a:pt x="828" y="111"/>
                    <a:pt x="828" y="111"/>
                  </a:cubicBezTo>
                  <a:cubicBezTo>
                    <a:pt x="1100" y="111"/>
                    <a:pt x="1100" y="111"/>
                    <a:pt x="1100" y="111"/>
                  </a:cubicBezTo>
                  <a:cubicBezTo>
                    <a:pt x="1115" y="16"/>
                    <a:pt x="1115" y="16"/>
                    <a:pt x="1115" y="16"/>
                  </a:cubicBezTo>
                  <a:cubicBezTo>
                    <a:pt x="714" y="16"/>
                    <a:pt x="714" y="16"/>
                    <a:pt x="714" y="16"/>
                  </a:cubicBezTo>
                  <a:cubicBezTo>
                    <a:pt x="714" y="658"/>
                    <a:pt x="714" y="658"/>
                    <a:pt x="714" y="658"/>
                  </a:cubicBezTo>
                  <a:cubicBezTo>
                    <a:pt x="1126" y="658"/>
                    <a:pt x="1126" y="658"/>
                    <a:pt x="1126" y="658"/>
                  </a:cubicBezTo>
                  <a:cubicBezTo>
                    <a:pt x="1126" y="560"/>
                    <a:pt x="1126" y="560"/>
                    <a:pt x="1126" y="560"/>
                  </a:cubicBezTo>
                  <a:cubicBezTo>
                    <a:pt x="830" y="560"/>
                    <a:pt x="830" y="560"/>
                    <a:pt x="830" y="560"/>
                  </a:cubicBezTo>
                  <a:lnTo>
                    <a:pt x="830" y="370"/>
                  </a:lnTo>
                  <a:close/>
                  <a:moveTo>
                    <a:pt x="1299" y="658"/>
                  </a:moveTo>
                  <a:cubicBezTo>
                    <a:pt x="1415" y="658"/>
                    <a:pt x="1415" y="658"/>
                    <a:pt x="1415" y="658"/>
                  </a:cubicBezTo>
                  <a:cubicBezTo>
                    <a:pt x="1415" y="16"/>
                    <a:pt x="1415" y="16"/>
                    <a:pt x="1415" y="16"/>
                  </a:cubicBezTo>
                  <a:cubicBezTo>
                    <a:pt x="1299" y="16"/>
                    <a:pt x="1299" y="16"/>
                    <a:pt x="1299" y="16"/>
                  </a:cubicBezTo>
                  <a:lnTo>
                    <a:pt x="1299" y="658"/>
                  </a:lnTo>
                  <a:close/>
                  <a:moveTo>
                    <a:pt x="1782" y="16"/>
                  </a:moveTo>
                  <a:cubicBezTo>
                    <a:pt x="1666" y="16"/>
                    <a:pt x="1666" y="16"/>
                    <a:pt x="1666" y="16"/>
                  </a:cubicBezTo>
                  <a:cubicBezTo>
                    <a:pt x="1666" y="658"/>
                    <a:pt x="1666" y="658"/>
                    <a:pt x="1666" y="658"/>
                  </a:cubicBezTo>
                  <a:cubicBezTo>
                    <a:pt x="2034" y="658"/>
                    <a:pt x="2034" y="658"/>
                    <a:pt x="2034" y="658"/>
                  </a:cubicBezTo>
                  <a:cubicBezTo>
                    <a:pt x="2052" y="564"/>
                    <a:pt x="2052" y="564"/>
                    <a:pt x="2052" y="564"/>
                  </a:cubicBezTo>
                  <a:cubicBezTo>
                    <a:pt x="1782" y="564"/>
                    <a:pt x="1782" y="564"/>
                    <a:pt x="1782" y="564"/>
                  </a:cubicBezTo>
                  <a:lnTo>
                    <a:pt x="1782" y="16"/>
                  </a:lnTo>
                  <a:close/>
                  <a:moveTo>
                    <a:pt x="2190" y="658"/>
                  </a:moveTo>
                  <a:cubicBezTo>
                    <a:pt x="2306" y="658"/>
                    <a:pt x="2306" y="658"/>
                    <a:pt x="2306" y="658"/>
                  </a:cubicBezTo>
                  <a:cubicBezTo>
                    <a:pt x="2306" y="16"/>
                    <a:pt x="2306" y="16"/>
                    <a:pt x="2306" y="16"/>
                  </a:cubicBezTo>
                  <a:cubicBezTo>
                    <a:pt x="2190" y="16"/>
                    <a:pt x="2190" y="16"/>
                    <a:pt x="2190" y="16"/>
                  </a:cubicBezTo>
                  <a:lnTo>
                    <a:pt x="2190" y="658"/>
                  </a:lnTo>
                  <a:close/>
                  <a:moveTo>
                    <a:pt x="2815" y="401"/>
                  </a:moveTo>
                  <a:cubicBezTo>
                    <a:pt x="2943" y="401"/>
                    <a:pt x="2943" y="401"/>
                    <a:pt x="2943" y="401"/>
                  </a:cubicBezTo>
                  <a:cubicBezTo>
                    <a:pt x="2943" y="562"/>
                    <a:pt x="2943" y="562"/>
                    <a:pt x="2943" y="562"/>
                  </a:cubicBezTo>
                  <a:cubicBezTo>
                    <a:pt x="2919" y="574"/>
                    <a:pt x="2884" y="582"/>
                    <a:pt x="2847" y="582"/>
                  </a:cubicBezTo>
                  <a:cubicBezTo>
                    <a:pt x="2804" y="582"/>
                    <a:pt x="2761" y="570"/>
                    <a:pt x="2729" y="551"/>
                  </a:cubicBezTo>
                  <a:cubicBezTo>
                    <a:pt x="2674" y="519"/>
                    <a:pt x="2646" y="452"/>
                    <a:pt x="2646" y="345"/>
                  </a:cubicBezTo>
                  <a:cubicBezTo>
                    <a:pt x="2646" y="284"/>
                    <a:pt x="2656" y="233"/>
                    <a:pt x="2673" y="190"/>
                  </a:cubicBezTo>
                  <a:cubicBezTo>
                    <a:pt x="2697" y="130"/>
                    <a:pt x="2753" y="99"/>
                    <a:pt x="2834" y="99"/>
                  </a:cubicBezTo>
                  <a:cubicBezTo>
                    <a:pt x="2899" y="99"/>
                    <a:pt x="2941" y="118"/>
                    <a:pt x="2988" y="150"/>
                  </a:cubicBezTo>
                  <a:cubicBezTo>
                    <a:pt x="3046" y="77"/>
                    <a:pt x="3046" y="77"/>
                    <a:pt x="3046" y="77"/>
                  </a:cubicBezTo>
                  <a:cubicBezTo>
                    <a:pt x="2981" y="30"/>
                    <a:pt x="2913" y="8"/>
                    <a:pt x="2833" y="8"/>
                  </a:cubicBezTo>
                  <a:cubicBezTo>
                    <a:pt x="2633" y="8"/>
                    <a:pt x="2521" y="140"/>
                    <a:pt x="2521" y="338"/>
                  </a:cubicBezTo>
                  <a:cubicBezTo>
                    <a:pt x="2521" y="538"/>
                    <a:pt x="2638" y="667"/>
                    <a:pt x="2841" y="667"/>
                  </a:cubicBezTo>
                  <a:cubicBezTo>
                    <a:pt x="2921" y="667"/>
                    <a:pt x="2994" y="650"/>
                    <a:pt x="3058" y="613"/>
                  </a:cubicBezTo>
                  <a:cubicBezTo>
                    <a:pt x="3058" y="308"/>
                    <a:pt x="3058" y="308"/>
                    <a:pt x="3058" y="308"/>
                  </a:cubicBezTo>
                  <a:cubicBezTo>
                    <a:pt x="2798" y="308"/>
                    <a:pt x="2798" y="308"/>
                    <a:pt x="2798" y="308"/>
                  </a:cubicBezTo>
                  <a:lnTo>
                    <a:pt x="2815" y="401"/>
                  </a:lnTo>
                  <a:close/>
                  <a:moveTo>
                    <a:pt x="3655" y="272"/>
                  </a:moveTo>
                  <a:cubicBezTo>
                    <a:pt x="3399" y="272"/>
                    <a:pt x="3399" y="272"/>
                    <a:pt x="3399" y="272"/>
                  </a:cubicBezTo>
                  <a:cubicBezTo>
                    <a:pt x="3399" y="16"/>
                    <a:pt x="3399" y="16"/>
                    <a:pt x="3399" y="16"/>
                  </a:cubicBezTo>
                  <a:cubicBezTo>
                    <a:pt x="3285" y="16"/>
                    <a:pt x="3285" y="16"/>
                    <a:pt x="3285" y="16"/>
                  </a:cubicBezTo>
                  <a:cubicBezTo>
                    <a:pt x="3285" y="658"/>
                    <a:pt x="3285" y="658"/>
                    <a:pt x="3285" y="658"/>
                  </a:cubicBezTo>
                  <a:cubicBezTo>
                    <a:pt x="3399" y="658"/>
                    <a:pt x="3399" y="658"/>
                    <a:pt x="3399" y="658"/>
                  </a:cubicBezTo>
                  <a:cubicBezTo>
                    <a:pt x="3399" y="366"/>
                    <a:pt x="3399" y="366"/>
                    <a:pt x="3399" y="366"/>
                  </a:cubicBezTo>
                  <a:cubicBezTo>
                    <a:pt x="3655" y="366"/>
                    <a:pt x="3655" y="366"/>
                    <a:pt x="3655" y="366"/>
                  </a:cubicBezTo>
                  <a:cubicBezTo>
                    <a:pt x="3655" y="658"/>
                    <a:pt x="3655" y="658"/>
                    <a:pt x="3655" y="658"/>
                  </a:cubicBezTo>
                  <a:cubicBezTo>
                    <a:pt x="3770" y="658"/>
                    <a:pt x="3770" y="658"/>
                    <a:pt x="3770" y="658"/>
                  </a:cubicBezTo>
                  <a:cubicBezTo>
                    <a:pt x="3770" y="16"/>
                    <a:pt x="3770" y="16"/>
                    <a:pt x="3770" y="16"/>
                  </a:cubicBezTo>
                  <a:cubicBezTo>
                    <a:pt x="3655" y="16"/>
                    <a:pt x="3655" y="16"/>
                    <a:pt x="3655" y="16"/>
                  </a:cubicBezTo>
                  <a:lnTo>
                    <a:pt x="3655" y="272"/>
                  </a:lnTo>
                  <a:close/>
                  <a:moveTo>
                    <a:pt x="4137" y="370"/>
                  </a:moveTo>
                  <a:cubicBezTo>
                    <a:pt x="4362" y="370"/>
                    <a:pt x="4362" y="370"/>
                    <a:pt x="4362" y="370"/>
                  </a:cubicBezTo>
                  <a:cubicBezTo>
                    <a:pt x="4362" y="277"/>
                    <a:pt x="4362" y="277"/>
                    <a:pt x="4362" y="277"/>
                  </a:cubicBezTo>
                  <a:cubicBezTo>
                    <a:pt x="4136" y="277"/>
                    <a:pt x="4136" y="277"/>
                    <a:pt x="4136" y="277"/>
                  </a:cubicBezTo>
                  <a:cubicBezTo>
                    <a:pt x="4136" y="111"/>
                    <a:pt x="4136" y="111"/>
                    <a:pt x="4136" y="111"/>
                  </a:cubicBezTo>
                  <a:cubicBezTo>
                    <a:pt x="4407" y="111"/>
                    <a:pt x="4407" y="111"/>
                    <a:pt x="4407" y="111"/>
                  </a:cubicBezTo>
                  <a:cubicBezTo>
                    <a:pt x="4423" y="16"/>
                    <a:pt x="4423" y="16"/>
                    <a:pt x="4423" y="16"/>
                  </a:cubicBezTo>
                  <a:cubicBezTo>
                    <a:pt x="4021" y="16"/>
                    <a:pt x="4021" y="16"/>
                    <a:pt x="4021" y="16"/>
                  </a:cubicBezTo>
                  <a:cubicBezTo>
                    <a:pt x="4021" y="658"/>
                    <a:pt x="4021" y="658"/>
                    <a:pt x="4021" y="658"/>
                  </a:cubicBezTo>
                  <a:cubicBezTo>
                    <a:pt x="4434" y="658"/>
                    <a:pt x="4434" y="658"/>
                    <a:pt x="4434" y="658"/>
                  </a:cubicBezTo>
                  <a:cubicBezTo>
                    <a:pt x="4434" y="560"/>
                    <a:pt x="4434" y="560"/>
                    <a:pt x="4434" y="560"/>
                  </a:cubicBezTo>
                  <a:cubicBezTo>
                    <a:pt x="4137" y="560"/>
                    <a:pt x="4137" y="560"/>
                    <a:pt x="4137" y="560"/>
                  </a:cubicBezTo>
                  <a:lnTo>
                    <a:pt x="4137" y="370"/>
                  </a:lnTo>
                  <a:close/>
                  <a:moveTo>
                    <a:pt x="4607" y="658"/>
                  </a:moveTo>
                  <a:cubicBezTo>
                    <a:pt x="4723" y="658"/>
                    <a:pt x="4723" y="658"/>
                    <a:pt x="4723" y="658"/>
                  </a:cubicBezTo>
                  <a:cubicBezTo>
                    <a:pt x="4723" y="16"/>
                    <a:pt x="4723" y="16"/>
                    <a:pt x="4723" y="16"/>
                  </a:cubicBezTo>
                  <a:cubicBezTo>
                    <a:pt x="4607" y="16"/>
                    <a:pt x="4607" y="16"/>
                    <a:pt x="4607" y="16"/>
                  </a:cubicBezTo>
                  <a:lnTo>
                    <a:pt x="4607" y="658"/>
                  </a:lnTo>
                  <a:close/>
                  <a:moveTo>
                    <a:pt x="5483" y="338"/>
                  </a:moveTo>
                  <a:cubicBezTo>
                    <a:pt x="5483" y="545"/>
                    <a:pt x="5354" y="632"/>
                    <a:pt x="5275" y="650"/>
                  </a:cubicBezTo>
                  <a:cubicBezTo>
                    <a:pt x="5247" y="656"/>
                    <a:pt x="5208" y="658"/>
                    <a:pt x="5160" y="658"/>
                  </a:cubicBezTo>
                  <a:cubicBezTo>
                    <a:pt x="4974" y="658"/>
                    <a:pt x="4974" y="658"/>
                    <a:pt x="4974" y="658"/>
                  </a:cubicBezTo>
                  <a:cubicBezTo>
                    <a:pt x="4974" y="16"/>
                    <a:pt x="4974" y="16"/>
                    <a:pt x="4974" y="16"/>
                  </a:cubicBezTo>
                  <a:cubicBezTo>
                    <a:pt x="5117" y="16"/>
                    <a:pt x="5117" y="16"/>
                    <a:pt x="5117" y="16"/>
                  </a:cubicBezTo>
                  <a:cubicBezTo>
                    <a:pt x="5184" y="16"/>
                    <a:pt x="5245" y="19"/>
                    <a:pt x="5299" y="38"/>
                  </a:cubicBezTo>
                  <a:cubicBezTo>
                    <a:pt x="5393" y="70"/>
                    <a:pt x="5483" y="148"/>
                    <a:pt x="5483" y="338"/>
                  </a:cubicBezTo>
                  <a:close/>
                  <a:moveTo>
                    <a:pt x="5357" y="346"/>
                  </a:moveTo>
                  <a:cubicBezTo>
                    <a:pt x="5357" y="210"/>
                    <a:pt x="5316" y="109"/>
                    <a:pt x="5164" y="109"/>
                  </a:cubicBezTo>
                  <a:cubicBezTo>
                    <a:pt x="5088" y="109"/>
                    <a:pt x="5088" y="109"/>
                    <a:pt x="5088" y="109"/>
                  </a:cubicBezTo>
                  <a:cubicBezTo>
                    <a:pt x="5088" y="565"/>
                    <a:pt x="5088" y="565"/>
                    <a:pt x="5088" y="565"/>
                  </a:cubicBezTo>
                  <a:cubicBezTo>
                    <a:pt x="5177" y="565"/>
                    <a:pt x="5177" y="565"/>
                    <a:pt x="5177" y="565"/>
                  </a:cubicBezTo>
                  <a:cubicBezTo>
                    <a:pt x="5312" y="565"/>
                    <a:pt x="5357" y="477"/>
                    <a:pt x="5357" y="346"/>
                  </a:cubicBezTo>
                  <a:close/>
                  <a:moveTo>
                    <a:pt x="5981" y="282"/>
                  </a:moveTo>
                  <a:cubicBezTo>
                    <a:pt x="5894" y="259"/>
                    <a:pt x="5894" y="259"/>
                    <a:pt x="5894" y="259"/>
                  </a:cubicBezTo>
                  <a:cubicBezTo>
                    <a:pt x="5821" y="240"/>
                    <a:pt x="5793" y="217"/>
                    <a:pt x="5793" y="177"/>
                  </a:cubicBezTo>
                  <a:cubicBezTo>
                    <a:pt x="5793" y="125"/>
                    <a:pt x="5843" y="94"/>
                    <a:pt x="5917" y="94"/>
                  </a:cubicBezTo>
                  <a:cubicBezTo>
                    <a:pt x="5974" y="94"/>
                    <a:pt x="6033" y="111"/>
                    <a:pt x="6090" y="146"/>
                  </a:cubicBezTo>
                  <a:cubicBezTo>
                    <a:pt x="6143" y="63"/>
                    <a:pt x="6143" y="63"/>
                    <a:pt x="6143" y="63"/>
                  </a:cubicBezTo>
                  <a:cubicBezTo>
                    <a:pt x="6085" y="24"/>
                    <a:pt x="5995" y="0"/>
                    <a:pt x="5912" y="0"/>
                  </a:cubicBezTo>
                  <a:cubicBezTo>
                    <a:pt x="5770" y="0"/>
                    <a:pt x="5668" y="79"/>
                    <a:pt x="5668" y="192"/>
                  </a:cubicBezTo>
                  <a:cubicBezTo>
                    <a:pt x="5668" y="284"/>
                    <a:pt x="5743" y="343"/>
                    <a:pt x="5826" y="364"/>
                  </a:cubicBezTo>
                  <a:cubicBezTo>
                    <a:pt x="5917" y="388"/>
                    <a:pt x="5917" y="388"/>
                    <a:pt x="5917" y="388"/>
                  </a:cubicBezTo>
                  <a:cubicBezTo>
                    <a:pt x="5997" y="410"/>
                    <a:pt x="6030" y="437"/>
                    <a:pt x="6030" y="484"/>
                  </a:cubicBezTo>
                  <a:cubicBezTo>
                    <a:pt x="6030" y="516"/>
                    <a:pt x="6012" y="540"/>
                    <a:pt x="5982" y="557"/>
                  </a:cubicBezTo>
                  <a:cubicBezTo>
                    <a:pt x="5957" y="571"/>
                    <a:pt x="5930" y="578"/>
                    <a:pt x="5887" y="578"/>
                  </a:cubicBezTo>
                  <a:cubicBezTo>
                    <a:pt x="5816" y="578"/>
                    <a:pt x="5754" y="562"/>
                    <a:pt x="5687" y="526"/>
                  </a:cubicBezTo>
                  <a:cubicBezTo>
                    <a:pt x="5644" y="614"/>
                    <a:pt x="5644" y="614"/>
                    <a:pt x="5644" y="614"/>
                  </a:cubicBezTo>
                  <a:cubicBezTo>
                    <a:pt x="5716" y="652"/>
                    <a:pt x="5800" y="672"/>
                    <a:pt x="5881" y="672"/>
                  </a:cubicBezTo>
                  <a:cubicBezTo>
                    <a:pt x="5947" y="672"/>
                    <a:pt x="6003" y="660"/>
                    <a:pt x="6049" y="635"/>
                  </a:cubicBezTo>
                  <a:cubicBezTo>
                    <a:pt x="6116" y="599"/>
                    <a:pt x="6157" y="534"/>
                    <a:pt x="6157" y="464"/>
                  </a:cubicBezTo>
                  <a:cubicBezTo>
                    <a:pt x="6157" y="357"/>
                    <a:pt x="6073" y="306"/>
                    <a:pt x="5981" y="282"/>
                  </a:cubicBezTo>
                  <a:close/>
                  <a:moveTo>
                    <a:pt x="6760" y="527"/>
                  </a:moveTo>
                  <a:cubicBezTo>
                    <a:pt x="6797" y="578"/>
                    <a:pt x="6853" y="655"/>
                    <a:pt x="6855" y="658"/>
                  </a:cubicBezTo>
                  <a:cubicBezTo>
                    <a:pt x="6717" y="658"/>
                    <a:pt x="6717" y="658"/>
                    <a:pt x="6717" y="658"/>
                  </a:cubicBezTo>
                  <a:cubicBezTo>
                    <a:pt x="6699" y="626"/>
                    <a:pt x="6677" y="595"/>
                    <a:pt x="6656" y="559"/>
                  </a:cubicBezTo>
                  <a:cubicBezTo>
                    <a:pt x="6601" y="472"/>
                    <a:pt x="6568" y="433"/>
                    <a:pt x="6536" y="407"/>
                  </a:cubicBezTo>
                  <a:cubicBezTo>
                    <a:pt x="6518" y="393"/>
                    <a:pt x="6501" y="386"/>
                    <a:pt x="6480" y="383"/>
                  </a:cubicBezTo>
                  <a:cubicBezTo>
                    <a:pt x="6480" y="658"/>
                    <a:pt x="6480" y="658"/>
                    <a:pt x="6480" y="658"/>
                  </a:cubicBezTo>
                  <a:cubicBezTo>
                    <a:pt x="6366" y="658"/>
                    <a:pt x="6366" y="658"/>
                    <a:pt x="6366" y="658"/>
                  </a:cubicBezTo>
                  <a:cubicBezTo>
                    <a:pt x="6366" y="16"/>
                    <a:pt x="6366" y="16"/>
                    <a:pt x="6366" y="16"/>
                  </a:cubicBezTo>
                  <a:cubicBezTo>
                    <a:pt x="6558" y="16"/>
                    <a:pt x="6558" y="16"/>
                    <a:pt x="6558" y="16"/>
                  </a:cubicBezTo>
                  <a:cubicBezTo>
                    <a:pt x="6654" y="16"/>
                    <a:pt x="6703" y="28"/>
                    <a:pt x="6742" y="56"/>
                  </a:cubicBezTo>
                  <a:cubicBezTo>
                    <a:pt x="6787" y="89"/>
                    <a:pt x="6815" y="140"/>
                    <a:pt x="6815" y="199"/>
                  </a:cubicBezTo>
                  <a:cubicBezTo>
                    <a:pt x="6815" y="306"/>
                    <a:pt x="6745" y="374"/>
                    <a:pt x="6636" y="379"/>
                  </a:cubicBezTo>
                  <a:cubicBezTo>
                    <a:pt x="6647" y="386"/>
                    <a:pt x="6660" y="398"/>
                    <a:pt x="6669" y="409"/>
                  </a:cubicBezTo>
                  <a:cubicBezTo>
                    <a:pt x="6689" y="435"/>
                    <a:pt x="6726" y="482"/>
                    <a:pt x="6760" y="527"/>
                  </a:cubicBezTo>
                  <a:close/>
                  <a:moveTo>
                    <a:pt x="6696" y="203"/>
                  </a:moveTo>
                  <a:cubicBezTo>
                    <a:pt x="6696" y="118"/>
                    <a:pt x="6615" y="109"/>
                    <a:pt x="6550" y="109"/>
                  </a:cubicBezTo>
                  <a:cubicBezTo>
                    <a:pt x="6480" y="109"/>
                    <a:pt x="6480" y="109"/>
                    <a:pt x="6480" y="109"/>
                  </a:cubicBezTo>
                  <a:cubicBezTo>
                    <a:pt x="6480" y="303"/>
                    <a:pt x="6480" y="303"/>
                    <a:pt x="6480" y="303"/>
                  </a:cubicBezTo>
                  <a:cubicBezTo>
                    <a:pt x="6542" y="303"/>
                    <a:pt x="6542" y="303"/>
                    <a:pt x="6542" y="303"/>
                  </a:cubicBezTo>
                  <a:cubicBezTo>
                    <a:pt x="6616" y="303"/>
                    <a:pt x="6696" y="296"/>
                    <a:pt x="6696" y="203"/>
                  </a:cubicBezTo>
                  <a:close/>
                  <a:moveTo>
                    <a:pt x="7132" y="370"/>
                  </a:moveTo>
                  <a:cubicBezTo>
                    <a:pt x="7357" y="370"/>
                    <a:pt x="7357" y="370"/>
                    <a:pt x="7357" y="370"/>
                  </a:cubicBezTo>
                  <a:cubicBezTo>
                    <a:pt x="7357" y="277"/>
                    <a:pt x="7357" y="277"/>
                    <a:pt x="7357" y="277"/>
                  </a:cubicBezTo>
                  <a:cubicBezTo>
                    <a:pt x="7131" y="277"/>
                    <a:pt x="7131" y="277"/>
                    <a:pt x="7131" y="277"/>
                  </a:cubicBezTo>
                  <a:cubicBezTo>
                    <a:pt x="7131" y="111"/>
                    <a:pt x="7131" y="111"/>
                    <a:pt x="7131" y="111"/>
                  </a:cubicBezTo>
                  <a:cubicBezTo>
                    <a:pt x="7403" y="111"/>
                    <a:pt x="7403" y="111"/>
                    <a:pt x="7403" y="111"/>
                  </a:cubicBezTo>
                  <a:cubicBezTo>
                    <a:pt x="7418" y="16"/>
                    <a:pt x="7418" y="16"/>
                    <a:pt x="7418" y="16"/>
                  </a:cubicBezTo>
                  <a:cubicBezTo>
                    <a:pt x="7016" y="16"/>
                    <a:pt x="7016" y="16"/>
                    <a:pt x="7016" y="16"/>
                  </a:cubicBezTo>
                  <a:cubicBezTo>
                    <a:pt x="7016" y="658"/>
                    <a:pt x="7016" y="658"/>
                    <a:pt x="7016" y="658"/>
                  </a:cubicBezTo>
                  <a:cubicBezTo>
                    <a:pt x="7429" y="658"/>
                    <a:pt x="7429" y="658"/>
                    <a:pt x="7429" y="658"/>
                  </a:cubicBezTo>
                  <a:cubicBezTo>
                    <a:pt x="7429" y="560"/>
                    <a:pt x="7429" y="560"/>
                    <a:pt x="7429" y="560"/>
                  </a:cubicBezTo>
                  <a:cubicBezTo>
                    <a:pt x="7132" y="560"/>
                    <a:pt x="7132" y="560"/>
                    <a:pt x="7132" y="560"/>
                  </a:cubicBezTo>
                  <a:lnTo>
                    <a:pt x="7132" y="370"/>
                  </a:lnTo>
                  <a:close/>
                  <a:moveTo>
                    <a:pt x="7848" y="401"/>
                  </a:moveTo>
                  <a:cubicBezTo>
                    <a:pt x="7976" y="401"/>
                    <a:pt x="7976" y="401"/>
                    <a:pt x="7976" y="401"/>
                  </a:cubicBezTo>
                  <a:cubicBezTo>
                    <a:pt x="7976" y="562"/>
                    <a:pt x="7976" y="562"/>
                    <a:pt x="7976" y="562"/>
                  </a:cubicBezTo>
                  <a:cubicBezTo>
                    <a:pt x="7952" y="574"/>
                    <a:pt x="7918" y="582"/>
                    <a:pt x="7881" y="582"/>
                  </a:cubicBezTo>
                  <a:cubicBezTo>
                    <a:pt x="7838" y="582"/>
                    <a:pt x="7795" y="570"/>
                    <a:pt x="7762" y="551"/>
                  </a:cubicBezTo>
                  <a:cubicBezTo>
                    <a:pt x="7707" y="519"/>
                    <a:pt x="7680" y="452"/>
                    <a:pt x="7680" y="345"/>
                  </a:cubicBezTo>
                  <a:cubicBezTo>
                    <a:pt x="7680" y="284"/>
                    <a:pt x="7690" y="233"/>
                    <a:pt x="7706" y="190"/>
                  </a:cubicBezTo>
                  <a:cubicBezTo>
                    <a:pt x="7730" y="130"/>
                    <a:pt x="7786" y="99"/>
                    <a:pt x="7868" y="99"/>
                  </a:cubicBezTo>
                  <a:cubicBezTo>
                    <a:pt x="7932" y="99"/>
                    <a:pt x="7974" y="118"/>
                    <a:pt x="8022" y="150"/>
                  </a:cubicBezTo>
                  <a:cubicBezTo>
                    <a:pt x="8079" y="77"/>
                    <a:pt x="8079" y="77"/>
                    <a:pt x="8079" y="77"/>
                  </a:cubicBezTo>
                  <a:cubicBezTo>
                    <a:pt x="8015" y="30"/>
                    <a:pt x="7946" y="8"/>
                    <a:pt x="7866" y="8"/>
                  </a:cubicBezTo>
                  <a:cubicBezTo>
                    <a:pt x="7667" y="8"/>
                    <a:pt x="7554" y="140"/>
                    <a:pt x="7554" y="338"/>
                  </a:cubicBezTo>
                  <a:cubicBezTo>
                    <a:pt x="7554" y="538"/>
                    <a:pt x="7671" y="667"/>
                    <a:pt x="7875" y="667"/>
                  </a:cubicBezTo>
                  <a:cubicBezTo>
                    <a:pt x="7955" y="667"/>
                    <a:pt x="8028" y="650"/>
                    <a:pt x="8091" y="613"/>
                  </a:cubicBezTo>
                  <a:cubicBezTo>
                    <a:pt x="8091" y="308"/>
                    <a:pt x="8091" y="308"/>
                    <a:pt x="8091" y="308"/>
                  </a:cubicBezTo>
                  <a:cubicBezTo>
                    <a:pt x="7832" y="308"/>
                    <a:pt x="7832" y="308"/>
                    <a:pt x="7832" y="308"/>
                  </a:cubicBezTo>
                  <a:lnTo>
                    <a:pt x="7848" y="401"/>
                  </a:lnTo>
                  <a:close/>
                  <a:moveTo>
                    <a:pt x="8330" y="658"/>
                  </a:moveTo>
                  <a:cubicBezTo>
                    <a:pt x="8446" y="658"/>
                    <a:pt x="8446" y="658"/>
                    <a:pt x="8446" y="658"/>
                  </a:cubicBezTo>
                  <a:cubicBezTo>
                    <a:pt x="8446" y="16"/>
                    <a:pt x="8446" y="16"/>
                    <a:pt x="8446" y="16"/>
                  </a:cubicBezTo>
                  <a:cubicBezTo>
                    <a:pt x="8330" y="16"/>
                    <a:pt x="8330" y="16"/>
                    <a:pt x="8330" y="16"/>
                  </a:cubicBezTo>
                  <a:lnTo>
                    <a:pt x="8330" y="658"/>
                  </a:lnTo>
                  <a:close/>
                  <a:moveTo>
                    <a:pt x="9259" y="339"/>
                  </a:moveTo>
                  <a:cubicBezTo>
                    <a:pt x="9259" y="532"/>
                    <a:pt x="9173" y="669"/>
                    <a:pt x="8965" y="669"/>
                  </a:cubicBezTo>
                  <a:cubicBezTo>
                    <a:pt x="8766" y="669"/>
                    <a:pt x="8661" y="528"/>
                    <a:pt x="8661" y="337"/>
                  </a:cubicBezTo>
                  <a:cubicBezTo>
                    <a:pt x="8661" y="132"/>
                    <a:pt x="8774" y="7"/>
                    <a:pt x="8958" y="7"/>
                  </a:cubicBezTo>
                  <a:cubicBezTo>
                    <a:pt x="9162" y="7"/>
                    <a:pt x="9259" y="148"/>
                    <a:pt x="9259" y="339"/>
                  </a:cubicBezTo>
                  <a:close/>
                  <a:moveTo>
                    <a:pt x="9130" y="348"/>
                  </a:moveTo>
                  <a:cubicBezTo>
                    <a:pt x="9130" y="223"/>
                    <a:pt x="9111" y="97"/>
                    <a:pt x="8955" y="97"/>
                  </a:cubicBezTo>
                  <a:cubicBezTo>
                    <a:pt x="8897" y="97"/>
                    <a:pt x="8847" y="122"/>
                    <a:pt x="8821" y="164"/>
                  </a:cubicBezTo>
                  <a:cubicBezTo>
                    <a:pt x="8799" y="202"/>
                    <a:pt x="8788" y="254"/>
                    <a:pt x="8788" y="330"/>
                  </a:cubicBezTo>
                  <a:cubicBezTo>
                    <a:pt x="8788" y="415"/>
                    <a:pt x="8803" y="478"/>
                    <a:pt x="8829" y="522"/>
                  </a:cubicBezTo>
                  <a:cubicBezTo>
                    <a:pt x="8851" y="563"/>
                    <a:pt x="8900" y="584"/>
                    <a:pt x="8965" y="584"/>
                  </a:cubicBezTo>
                  <a:cubicBezTo>
                    <a:pt x="9107" y="584"/>
                    <a:pt x="9130" y="461"/>
                    <a:pt x="9130" y="348"/>
                  </a:cubicBezTo>
                  <a:close/>
                  <a:moveTo>
                    <a:pt x="10172" y="425"/>
                  </a:moveTo>
                  <a:cubicBezTo>
                    <a:pt x="10172" y="488"/>
                    <a:pt x="10166" y="510"/>
                    <a:pt x="10148" y="534"/>
                  </a:cubicBezTo>
                  <a:cubicBezTo>
                    <a:pt x="10129" y="559"/>
                    <a:pt x="10091" y="575"/>
                    <a:pt x="10041" y="575"/>
                  </a:cubicBezTo>
                  <a:cubicBezTo>
                    <a:pt x="9979" y="575"/>
                    <a:pt x="9932" y="551"/>
                    <a:pt x="9915" y="509"/>
                  </a:cubicBezTo>
                  <a:cubicBezTo>
                    <a:pt x="9908" y="492"/>
                    <a:pt x="9906" y="458"/>
                    <a:pt x="9906" y="411"/>
                  </a:cubicBezTo>
                  <a:cubicBezTo>
                    <a:pt x="9906" y="16"/>
                    <a:pt x="9906" y="16"/>
                    <a:pt x="9906" y="16"/>
                  </a:cubicBezTo>
                  <a:cubicBezTo>
                    <a:pt x="9791" y="16"/>
                    <a:pt x="9791" y="16"/>
                    <a:pt x="9791" y="16"/>
                  </a:cubicBezTo>
                  <a:cubicBezTo>
                    <a:pt x="9791" y="433"/>
                    <a:pt x="9791" y="433"/>
                    <a:pt x="9791" y="433"/>
                  </a:cubicBezTo>
                  <a:cubicBezTo>
                    <a:pt x="9791" y="504"/>
                    <a:pt x="9796" y="533"/>
                    <a:pt x="9816" y="569"/>
                  </a:cubicBezTo>
                  <a:cubicBezTo>
                    <a:pt x="9847" y="625"/>
                    <a:pt x="9916" y="669"/>
                    <a:pt x="10040" y="669"/>
                  </a:cubicBezTo>
                  <a:cubicBezTo>
                    <a:pt x="10128" y="669"/>
                    <a:pt x="10188" y="648"/>
                    <a:pt x="10231" y="608"/>
                  </a:cubicBezTo>
                  <a:cubicBezTo>
                    <a:pt x="10274" y="568"/>
                    <a:pt x="10288" y="533"/>
                    <a:pt x="10288" y="430"/>
                  </a:cubicBezTo>
                  <a:cubicBezTo>
                    <a:pt x="10288" y="16"/>
                    <a:pt x="10288" y="16"/>
                    <a:pt x="10288" y="16"/>
                  </a:cubicBezTo>
                  <a:cubicBezTo>
                    <a:pt x="10172" y="16"/>
                    <a:pt x="10172" y="16"/>
                    <a:pt x="10172" y="16"/>
                  </a:cubicBezTo>
                  <a:lnTo>
                    <a:pt x="10172" y="425"/>
                  </a:lnTo>
                  <a:close/>
                  <a:moveTo>
                    <a:pt x="10431" y="111"/>
                  </a:moveTo>
                  <a:cubicBezTo>
                    <a:pt x="10614" y="111"/>
                    <a:pt x="10614" y="111"/>
                    <a:pt x="10614" y="111"/>
                  </a:cubicBezTo>
                  <a:cubicBezTo>
                    <a:pt x="10614" y="658"/>
                    <a:pt x="10614" y="658"/>
                    <a:pt x="10614" y="658"/>
                  </a:cubicBezTo>
                  <a:cubicBezTo>
                    <a:pt x="10728" y="658"/>
                    <a:pt x="10728" y="658"/>
                    <a:pt x="10728" y="658"/>
                  </a:cubicBezTo>
                  <a:cubicBezTo>
                    <a:pt x="10728" y="111"/>
                    <a:pt x="10728" y="111"/>
                    <a:pt x="10728" y="111"/>
                  </a:cubicBezTo>
                  <a:cubicBezTo>
                    <a:pt x="10913" y="111"/>
                    <a:pt x="10913" y="111"/>
                    <a:pt x="10913" y="111"/>
                  </a:cubicBezTo>
                  <a:cubicBezTo>
                    <a:pt x="10929" y="16"/>
                    <a:pt x="10929" y="16"/>
                    <a:pt x="10929" y="16"/>
                  </a:cubicBezTo>
                  <a:cubicBezTo>
                    <a:pt x="10431" y="16"/>
                    <a:pt x="10431" y="16"/>
                    <a:pt x="10431" y="16"/>
                  </a:cubicBezTo>
                  <a:lnTo>
                    <a:pt x="10431" y="111"/>
                  </a:lnTo>
                  <a:close/>
                  <a:moveTo>
                    <a:pt x="11448" y="527"/>
                  </a:moveTo>
                  <a:cubicBezTo>
                    <a:pt x="11485" y="578"/>
                    <a:pt x="11541" y="655"/>
                    <a:pt x="11543" y="658"/>
                  </a:cubicBezTo>
                  <a:cubicBezTo>
                    <a:pt x="11405" y="658"/>
                    <a:pt x="11405" y="658"/>
                    <a:pt x="11405" y="658"/>
                  </a:cubicBezTo>
                  <a:cubicBezTo>
                    <a:pt x="11387" y="626"/>
                    <a:pt x="11365" y="595"/>
                    <a:pt x="11344" y="559"/>
                  </a:cubicBezTo>
                  <a:cubicBezTo>
                    <a:pt x="11289" y="472"/>
                    <a:pt x="11256" y="433"/>
                    <a:pt x="11224" y="407"/>
                  </a:cubicBezTo>
                  <a:cubicBezTo>
                    <a:pt x="11206" y="393"/>
                    <a:pt x="11189" y="386"/>
                    <a:pt x="11168" y="383"/>
                  </a:cubicBezTo>
                  <a:cubicBezTo>
                    <a:pt x="11168" y="658"/>
                    <a:pt x="11168" y="658"/>
                    <a:pt x="11168" y="658"/>
                  </a:cubicBezTo>
                  <a:cubicBezTo>
                    <a:pt x="11054" y="658"/>
                    <a:pt x="11054" y="658"/>
                    <a:pt x="11054" y="658"/>
                  </a:cubicBezTo>
                  <a:cubicBezTo>
                    <a:pt x="11054" y="16"/>
                    <a:pt x="11054" y="16"/>
                    <a:pt x="11054" y="16"/>
                  </a:cubicBezTo>
                  <a:cubicBezTo>
                    <a:pt x="11246" y="16"/>
                    <a:pt x="11246" y="16"/>
                    <a:pt x="11246" y="16"/>
                  </a:cubicBezTo>
                  <a:cubicBezTo>
                    <a:pt x="11342" y="16"/>
                    <a:pt x="11391" y="28"/>
                    <a:pt x="11430" y="56"/>
                  </a:cubicBezTo>
                  <a:cubicBezTo>
                    <a:pt x="11475" y="89"/>
                    <a:pt x="11503" y="140"/>
                    <a:pt x="11503" y="199"/>
                  </a:cubicBezTo>
                  <a:cubicBezTo>
                    <a:pt x="11503" y="306"/>
                    <a:pt x="11433" y="374"/>
                    <a:pt x="11324" y="379"/>
                  </a:cubicBezTo>
                  <a:cubicBezTo>
                    <a:pt x="11335" y="386"/>
                    <a:pt x="11348" y="398"/>
                    <a:pt x="11357" y="409"/>
                  </a:cubicBezTo>
                  <a:cubicBezTo>
                    <a:pt x="11377" y="435"/>
                    <a:pt x="11414" y="482"/>
                    <a:pt x="11448" y="527"/>
                  </a:cubicBezTo>
                  <a:close/>
                  <a:moveTo>
                    <a:pt x="11384" y="203"/>
                  </a:moveTo>
                  <a:cubicBezTo>
                    <a:pt x="11384" y="118"/>
                    <a:pt x="11303" y="109"/>
                    <a:pt x="11238" y="109"/>
                  </a:cubicBezTo>
                  <a:cubicBezTo>
                    <a:pt x="11168" y="109"/>
                    <a:pt x="11168" y="109"/>
                    <a:pt x="11168" y="109"/>
                  </a:cubicBezTo>
                  <a:cubicBezTo>
                    <a:pt x="11168" y="303"/>
                    <a:pt x="11168" y="303"/>
                    <a:pt x="11168" y="303"/>
                  </a:cubicBezTo>
                  <a:cubicBezTo>
                    <a:pt x="11230" y="303"/>
                    <a:pt x="11230" y="303"/>
                    <a:pt x="11230" y="303"/>
                  </a:cubicBezTo>
                  <a:cubicBezTo>
                    <a:pt x="11304" y="303"/>
                    <a:pt x="11384" y="296"/>
                    <a:pt x="11384" y="203"/>
                  </a:cubicBezTo>
                  <a:close/>
                  <a:moveTo>
                    <a:pt x="11821" y="370"/>
                  </a:moveTo>
                  <a:cubicBezTo>
                    <a:pt x="12045" y="370"/>
                    <a:pt x="12045" y="370"/>
                    <a:pt x="12045" y="370"/>
                  </a:cubicBezTo>
                  <a:cubicBezTo>
                    <a:pt x="12045" y="277"/>
                    <a:pt x="12045" y="277"/>
                    <a:pt x="12045" y="277"/>
                  </a:cubicBezTo>
                  <a:cubicBezTo>
                    <a:pt x="11819" y="277"/>
                    <a:pt x="11819" y="277"/>
                    <a:pt x="11819" y="277"/>
                  </a:cubicBezTo>
                  <a:cubicBezTo>
                    <a:pt x="11819" y="111"/>
                    <a:pt x="11819" y="111"/>
                    <a:pt x="11819" y="111"/>
                  </a:cubicBezTo>
                  <a:cubicBezTo>
                    <a:pt x="12091" y="111"/>
                    <a:pt x="12091" y="111"/>
                    <a:pt x="12091" y="111"/>
                  </a:cubicBezTo>
                  <a:cubicBezTo>
                    <a:pt x="12106" y="16"/>
                    <a:pt x="12106" y="16"/>
                    <a:pt x="12106" y="16"/>
                  </a:cubicBezTo>
                  <a:cubicBezTo>
                    <a:pt x="11705" y="16"/>
                    <a:pt x="11705" y="16"/>
                    <a:pt x="11705" y="16"/>
                  </a:cubicBezTo>
                  <a:cubicBezTo>
                    <a:pt x="11705" y="658"/>
                    <a:pt x="11705" y="658"/>
                    <a:pt x="11705" y="658"/>
                  </a:cubicBezTo>
                  <a:cubicBezTo>
                    <a:pt x="12117" y="658"/>
                    <a:pt x="12117" y="658"/>
                    <a:pt x="12117" y="658"/>
                  </a:cubicBezTo>
                  <a:cubicBezTo>
                    <a:pt x="12117" y="560"/>
                    <a:pt x="12117" y="560"/>
                    <a:pt x="12117" y="560"/>
                  </a:cubicBezTo>
                  <a:cubicBezTo>
                    <a:pt x="11821" y="560"/>
                    <a:pt x="11821" y="560"/>
                    <a:pt x="11821" y="560"/>
                  </a:cubicBezTo>
                  <a:lnTo>
                    <a:pt x="11821" y="370"/>
                  </a:lnTo>
                  <a:close/>
                  <a:moveTo>
                    <a:pt x="12575" y="581"/>
                  </a:moveTo>
                  <a:cubicBezTo>
                    <a:pt x="12516" y="581"/>
                    <a:pt x="12470" y="560"/>
                    <a:pt x="12432" y="519"/>
                  </a:cubicBezTo>
                  <a:cubicBezTo>
                    <a:pt x="12394" y="476"/>
                    <a:pt x="12381" y="429"/>
                    <a:pt x="12381" y="339"/>
                  </a:cubicBezTo>
                  <a:cubicBezTo>
                    <a:pt x="12381" y="271"/>
                    <a:pt x="12392" y="223"/>
                    <a:pt x="12413" y="186"/>
                  </a:cubicBezTo>
                  <a:cubicBezTo>
                    <a:pt x="12445" y="130"/>
                    <a:pt x="12503" y="97"/>
                    <a:pt x="12570" y="97"/>
                  </a:cubicBezTo>
                  <a:cubicBezTo>
                    <a:pt x="12615" y="97"/>
                    <a:pt x="12654" y="109"/>
                    <a:pt x="12693" y="132"/>
                  </a:cubicBezTo>
                  <a:cubicBezTo>
                    <a:pt x="12749" y="56"/>
                    <a:pt x="12749" y="56"/>
                    <a:pt x="12749" y="56"/>
                  </a:cubicBezTo>
                  <a:cubicBezTo>
                    <a:pt x="12706" y="24"/>
                    <a:pt x="12636" y="5"/>
                    <a:pt x="12569" y="5"/>
                  </a:cubicBezTo>
                  <a:cubicBezTo>
                    <a:pt x="12375" y="5"/>
                    <a:pt x="12254" y="165"/>
                    <a:pt x="12254" y="346"/>
                  </a:cubicBezTo>
                  <a:cubicBezTo>
                    <a:pt x="12254" y="535"/>
                    <a:pt x="12373" y="668"/>
                    <a:pt x="12564" y="668"/>
                  </a:cubicBezTo>
                  <a:cubicBezTo>
                    <a:pt x="12643" y="668"/>
                    <a:pt x="12713" y="649"/>
                    <a:pt x="12762" y="611"/>
                  </a:cubicBezTo>
                  <a:cubicBezTo>
                    <a:pt x="12707" y="540"/>
                    <a:pt x="12707" y="540"/>
                    <a:pt x="12707" y="540"/>
                  </a:cubicBezTo>
                  <a:cubicBezTo>
                    <a:pt x="12666" y="565"/>
                    <a:pt x="12625" y="581"/>
                    <a:pt x="12575" y="581"/>
                  </a:cubicBezTo>
                  <a:close/>
                  <a:moveTo>
                    <a:pt x="13300" y="272"/>
                  </a:moveTo>
                  <a:cubicBezTo>
                    <a:pt x="13045" y="272"/>
                    <a:pt x="13045" y="272"/>
                    <a:pt x="13045" y="272"/>
                  </a:cubicBezTo>
                  <a:cubicBezTo>
                    <a:pt x="13045" y="16"/>
                    <a:pt x="13045" y="16"/>
                    <a:pt x="13045" y="16"/>
                  </a:cubicBezTo>
                  <a:cubicBezTo>
                    <a:pt x="12930" y="16"/>
                    <a:pt x="12930" y="16"/>
                    <a:pt x="12930" y="16"/>
                  </a:cubicBezTo>
                  <a:cubicBezTo>
                    <a:pt x="12930" y="658"/>
                    <a:pt x="12930" y="658"/>
                    <a:pt x="12930" y="658"/>
                  </a:cubicBezTo>
                  <a:cubicBezTo>
                    <a:pt x="13045" y="658"/>
                    <a:pt x="13045" y="658"/>
                    <a:pt x="13045" y="658"/>
                  </a:cubicBezTo>
                  <a:cubicBezTo>
                    <a:pt x="13045" y="366"/>
                    <a:pt x="13045" y="366"/>
                    <a:pt x="13045" y="366"/>
                  </a:cubicBezTo>
                  <a:cubicBezTo>
                    <a:pt x="13300" y="366"/>
                    <a:pt x="13300" y="366"/>
                    <a:pt x="13300" y="366"/>
                  </a:cubicBezTo>
                  <a:cubicBezTo>
                    <a:pt x="13300" y="658"/>
                    <a:pt x="13300" y="658"/>
                    <a:pt x="13300" y="658"/>
                  </a:cubicBezTo>
                  <a:cubicBezTo>
                    <a:pt x="13415" y="658"/>
                    <a:pt x="13415" y="658"/>
                    <a:pt x="13415" y="658"/>
                  </a:cubicBezTo>
                  <a:cubicBezTo>
                    <a:pt x="13415" y="16"/>
                    <a:pt x="13415" y="16"/>
                    <a:pt x="13415" y="16"/>
                  </a:cubicBezTo>
                  <a:cubicBezTo>
                    <a:pt x="13300" y="16"/>
                    <a:pt x="13300" y="16"/>
                    <a:pt x="13300" y="16"/>
                  </a:cubicBezTo>
                  <a:lnTo>
                    <a:pt x="13300" y="272"/>
                  </a:lnTo>
                  <a:close/>
                  <a:moveTo>
                    <a:pt x="13564" y="16"/>
                  </a:moveTo>
                  <a:cubicBezTo>
                    <a:pt x="13564" y="111"/>
                    <a:pt x="13564" y="111"/>
                    <a:pt x="13564" y="111"/>
                  </a:cubicBezTo>
                  <a:cubicBezTo>
                    <a:pt x="13747" y="111"/>
                    <a:pt x="13747" y="111"/>
                    <a:pt x="13747" y="111"/>
                  </a:cubicBezTo>
                  <a:cubicBezTo>
                    <a:pt x="13747" y="658"/>
                    <a:pt x="13747" y="658"/>
                    <a:pt x="13747" y="658"/>
                  </a:cubicBezTo>
                  <a:cubicBezTo>
                    <a:pt x="13861" y="658"/>
                    <a:pt x="13861" y="658"/>
                    <a:pt x="13861" y="658"/>
                  </a:cubicBezTo>
                  <a:cubicBezTo>
                    <a:pt x="13861" y="111"/>
                    <a:pt x="13861" y="111"/>
                    <a:pt x="13861" y="111"/>
                  </a:cubicBezTo>
                  <a:cubicBezTo>
                    <a:pt x="14046" y="111"/>
                    <a:pt x="14046" y="111"/>
                    <a:pt x="14046" y="111"/>
                  </a:cubicBezTo>
                  <a:cubicBezTo>
                    <a:pt x="14062" y="16"/>
                    <a:pt x="14062" y="16"/>
                    <a:pt x="14062" y="16"/>
                  </a:cubicBezTo>
                  <a:lnTo>
                    <a:pt x="13564" y="16"/>
                  </a:lnTo>
                  <a:close/>
                </a:path>
              </a:pathLst>
            </a:custGeom>
            <a:solidFill>
              <a:srgbClr val="1D17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2318985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nl-NL" dirty="0"/>
              <a:t>Titel dia</a:t>
            </a:r>
          </a:p>
        </p:txBody>
      </p:sp>
      <p:sp>
        <p:nvSpPr>
          <p:cNvPr id="3" name="Tijdelijke aanduiding voor inhoud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3581882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210" y="4406905"/>
            <a:ext cx="10364550" cy="1362075"/>
          </a:xfrm>
        </p:spPr>
        <p:txBody>
          <a:bodyPr anchor="t"/>
          <a:lstStyle>
            <a:lvl1pPr algn="l">
              <a:defRPr sz="3897" b="1" cap="all"/>
            </a:lvl1pPr>
          </a:lstStyle>
          <a:p>
            <a:r>
              <a:rPr lang="nl-NL" smtClean="0"/>
              <a:t>Klik om de stijl te bewerken</a:t>
            </a:r>
            <a:endParaRPr lang="nl-NL" dirty="0"/>
          </a:p>
        </p:txBody>
      </p:sp>
      <p:sp>
        <p:nvSpPr>
          <p:cNvPr id="3" name="Tijdelijke aanduiding voor tekst 2"/>
          <p:cNvSpPr>
            <a:spLocks noGrp="1"/>
          </p:cNvSpPr>
          <p:nvPr>
            <p:ph type="body" idx="1"/>
          </p:nvPr>
        </p:nvSpPr>
        <p:spPr>
          <a:xfrm>
            <a:off x="963210" y="2906713"/>
            <a:ext cx="10364550" cy="1500187"/>
          </a:xfrm>
        </p:spPr>
        <p:txBody>
          <a:bodyPr anchor="b"/>
          <a:lstStyle>
            <a:lvl1pPr marL="0" indent="0">
              <a:buNone/>
              <a:defRPr sz="1949">
                <a:solidFill>
                  <a:schemeClr val="tx1">
                    <a:tint val="75000"/>
                  </a:schemeClr>
                </a:solidFill>
              </a:defRPr>
            </a:lvl1pPr>
            <a:lvl2pPr marL="445446" indent="0">
              <a:buNone/>
              <a:defRPr sz="1754">
                <a:solidFill>
                  <a:schemeClr val="tx1">
                    <a:tint val="75000"/>
                  </a:schemeClr>
                </a:solidFill>
              </a:defRPr>
            </a:lvl2pPr>
            <a:lvl3pPr marL="890892" indent="0">
              <a:buNone/>
              <a:defRPr sz="1559">
                <a:solidFill>
                  <a:schemeClr val="tx1">
                    <a:tint val="75000"/>
                  </a:schemeClr>
                </a:solidFill>
              </a:defRPr>
            </a:lvl3pPr>
            <a:lvl4pPr marL="1336339" indent="0">
              <a:buNone/>
              <a:defRPr sz="1364">
                <a:solidFill>
                  <a:schemeClr val="tx1">
                    <a:tint val="75000"/>
                  </a:schemeClr>
                </a:solidFill>
              </a:defRPr>
            </a:lvl4pPr>
            <a:lvl5pPr marL="1781785" indent="0">
              <a:buNone/>
              <a:defRPr sz="1364">
                <a:solidFill>
                  <a:schemeClr val="tx1">
                    <a:tint val="75000"/>
                  </a:schemeClr>
                </a:solidFill>
              </a:defRPr>
            </a:lvl5pPr>
            <a:lvl6pPr marL="2227231" indent="0">
              <a:buNone/>
              <a:defRPr sz="1364">
                <a:solidFill>
                  <a:schemeClr val="tx1">
                    <a:tint val="75000"/>
                  </a:schemeClr>
                </a:solidFill>
              </a:defRPr>
            </a:lvl6pPr>
            <a:lvl7pPr marL="2672677" indent="0">
              <a:buNone/>
              <a:defRPr sz="1364">
                <a:solidFill>
                  <a:schemeClr val="tx1">
                    <a:tint val="75000"/>
                  </a:schemeClr>
                </a:solidFill>
              </a:defRPr>
            </a:lvl7pPr>
            <a:lvl8pPr marL="3118123" indent="0">
              <a:buNone/>
              <a:defRPr sz="1364">
                <a:solidFill>
                  <a:schemeClr val="tx1">
                    <a:tint val="75000"/>
                  </a:schemeClr>
                </a:solidFill>
              </a:defRPr>
            </a:lvl8pPr>
            <a:lvl9pPr marL="3563570" indent="0">
              <a:buNone/>
              <a:defRPr sz="1364">
                <a:solidFill>
                  <a:schemeClr val="tx1">
                    <a:tint val="75000"/>
                  </a:schemeClr>
                </a:solidFill>
              </a:defRPr>
            </a:lvl9pPr>
          </a:lstStyle>
          <a:p>
            <a:pPr lvl="0"/>
            <a:r>
              <a:rPr lang="nl-NL" smtClean="0"/>
              <a:t>Tekststijl van het model bewerken</a:t>
            </a:r>
          </a:p>
        </p:txBody>
      </p:sp>
    </p:spTree>
    <p:extLst>
      <p:ext uri="{BB962C8B-B14F-4D97-AF65-F5344CB8AC3E}">
        <p14:creationId xmlns:p14="http://schemas.microsoft.com/office/powerpoint/2010/main" val="3124264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nl-NL" dirty="0"/>
              <a:t>Titel dia</a:t>
            </a:r>
          </a:p>
        </p:txBody>
      </p:sp>
      <p:sp>
        <p:nvSpPr>
          <p:cNvPr id="3" name="Tijdelijke aanduiding voor inhoud 2"/>
          <p:cNvSpPr>
            <a:spLocks noGrp="1"/>
          </p:cNvSpPr>
          <p:nvPr>
            <p:ph sz="half" idx="1"/>
          </p:nvPr>
        </p:nvSpPr>
        <p:spPr>
          <a:xfrm>
            <a:off x="609680" y="1600205"/>
            <a:ext cx="5385501" cy="4525963"/>
          </a:xfrm>
        </p:spPr>
        <p:txBody>
          <a:bodyPr/>
          <a:lstStyle>
            <a:lvl1pPr>
              <a:defRPr sz="2728"/>
            </a:lvl1pPr>
            <a:lvl2pPr>
              <a:defRPr sz="2338"/>
            </a:lvl2pPr>
            <a:lvl3pPr>
              <a:defRPr sz="1949"/>
            </a:lvl3pPr>
            <a:lvl4pPr>
              <a:defRPr sz="1754"/>
            </a:lvl4pPr>
            <a:lvl5pPr>
              <a:defRPr sz="1754"/>
            </a:lvl5pPr>
            <a:lvl6pPr>
              <a:defRPr sz="1754"/>
            </a:lvl6pPr>
            <a:lvl7pPr>
              <a:defRPr sz="1754"/>
            </a:lvl7pPr>
            <a:lvl8pPr>
              <a:defRPr sz="1754"/>
            </a:lvl8pPr>
            <a:lvl9pPr>
              <a:defRPr sz="1754"/>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98408" y="1600205"/>
            <a:ext cx="5385501" cy="4525963"/>
          </a:xfrm>
        </p:spPr>
        <p:txBody>
          <a:bodyPr/>
          <a:lstStyle>
            <a:lvl1pPr>
              <a:defRPr sz="2728"/>
            </a:lvl1pPr>
            <a:lvl2pPr>
              <a:defRPr sz="2338"/>
            </a:lvl2pPr>
            <a:lvl3pPr>
              <a:defRPr sz="1949"/>
            </a:lvl3pPr>
            <a:lvl4pPr>
              <a:defRPr sz="1754"/>
            </a:lvl4pPr>
            <a:lvl5pPr>
              <a:defRPr sz="1754"/>
            </a:lvl5pPr>
            <a:lvl6pPr>
              <a:defRPr sz="1754"/>
            </a:lvl6pPr>
            <a:lvl7pPr>
              <a:defRPr sz="1754"/>
            </a:lvl7pPr>
            <a:lvl8pPr>
              <a:defRPr sz="1754"/>
            </a:lvl8pPr>
            <a:lvl9pPr>
              <a:defRPr sz="1754"/>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1110546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a:t>Titel dia</a:t>
            </a:r>
          </a:p>
        </p:txBody>
      </p:sp>
      <p:sp>
        <p:nvSpPr>
          <p:cNvPr id="3" name="Tijdelijke aanduiding voor tekst 2"/>
          <p:cNvSpPr>
            <a:spLocks noGrp="1"/>
          </p:cNvSpPr>
          <p:nvPr>
            <p:ph type="body" idx="1"/>
          </p:nvPr>
        </p:nvSpPr>
        <p:spPr>
          <a:xfrm>
            <a:off x="609681" y="1535113"/>
            <a:ext cx="5387618" cy="639762"/>
          </a:xfrm>
        </p:spPr>
        <p:txBody>
          <a:bodyPr anchor="b"/>
          <a:lstStyle>
            <a:lvl1pPr marL="0" indent="0">
              <a:buNone/>
              <a:defRPr sz="2338" b="1"/>
            </a:lvl1pPr>
            <a:lvl2pPr marL="445446" indent="0">
              <a:buNone/>
              <a:defRPr sz="1949" b="1"/>
            </a:lvl2pPr>
            <a:lvl3pPr marL="890892" indent="0">
              <a:buNone/>
              <a:defRPr sz="1754" b="1"/>
            </a:lvl3pPr>
            <a:lvl4pPr marL="1336339" indent="0">
              <a:buNone/>
              <a:defRPr sz="1559" b="1"/>
            </a:lvl4pPr>
            <a:lvl5pPr marL="1781785" indent="0">
              <a:buNone/>
              <a:defRPr sz="1559" b="1"/>
            </a:lvl5pPr>
            <a:lvl6pPr marL="2227231" indent="0">
              <a:buNone/>
              <a:defRPr sz="1559" b="1"/>
            </a:lvl6pPr>
            <a:lvl7pPr marL="2672677" indent="0">
              <a:buNone/>
              <a:defRPr sz="1559" b="1"/>
            </a:lvl7pPr>
            <a:lvl8pPr marL="3118123" indent="0">
              <a:buNone/>
              <a:defRPr sz="1559" b="1"/>
            </a:lvl8pPr>
            <a:lvl9pPr marL="3563570" indent="0">
              <a:buNone/>
              <a:defRPr sz="1559" b="1"/>
            </a:lvl9pPr>
          </a:lstStyle>
          <a:p>
            <a:pPr lvl="0"/>
            <a:r>
              <a:rPr lang="nl-NL" smtClean="0"/>
              <a:t>Tekststijl van het model bewerken</a:t>
            </a:r>
          </a:p>
        </p:txBody>
      </p:sp>
      <p:sp>
        <p:nvSpPr>
          <p:cNvPr id="4" name="Tijdelijke aanduiding voor inhoud 3"/>
          <p:cNvSpPr>
            <a:spLocks noGrp="1"/>
          </p:cNvSpPr>
          <p:nvPr>
            <p:ph sz="half" idx="2"/>
          </p:nvPr>
        </p:nvSpPr>
        <p:spPr>
          <a:xfrm>
            <a:off x="609681" y="2174875"/>
            <a:ext cx="5387618" cy="3951288"/>
          </a:xfrm>
        </p:spPr>
        <p:txBody>
          <a:bodyPr/>
          <a:lstStyle>
            <a:lvl1pPr>
              <a:defRPr sz="2338"/>
            </a:lvl1pPr>
            <a:lvl2pPr>
              <a:defRPr sz="1949"/>
            </a:lvl2pPr>
            <a:lvl3pPr>
              <a:defRPr sz="1754"/>
            </a:lvl3pPr>
            <a:lvl4pPr>
              <a:defRPr sz="1559"/>
            </a:lvl4pPr>
            <a:lvl5pPr>
              <a:defRPr sz="1559"/>
            </a:lvl5pPr>
            <a:lvl6pPr>
              <a:defRPr sz="1559"/>
            </a:lvl6pPr>
            <a:lvl7pPr>
              <a:defRPr sz="1559"/>
            </a:lvl7pPr>
            <a:lvl8pPr>
              <a:defRPr sz="1559"/>
            </a:lvl8pPr>
            <a:lvl9pPr>
              <a:defRPr sz="1559"/>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94176" y="1535113"/>
            <a:ext cx="5389735" cy="639762"/>
          </a:xfrm>
        </p:spPr>
        <p:txBody>
          <a:bodyPr anchor="b"/>
          <a:lstStyle>
            <a:lvl1pPr marL="0" indent="0">
              <a:buNone/>
              <a:defRPr sz="2338" b="1"/>
            </a:lvl1pPr>
            <a:lvl2pPr marL="445446" indent="0">
              <a:buNone/>
              <a:defRPr sz="1949" b="1"/>
            </a:lvl2pPr>
            <a:lvl3pPr marL="890892" indent="0">
              <a:buNone/>
              <a:defRPr sz="1754" b="1"/>
            </a:lvl3pPr>
            <a:lvl4pPr marL="1336339" indent="0">
              <a:buNone/>
              <a:defRPr sz="1559" b="1"/>
            </a:lvl4pPr>
            <a:lvl5pPr marL="1781785" indent="0">
              <a:buNone/>
              <a:defRPr sz="1559" b="1"/>
            </a:lvl5pPr>
            <a:lvl6pPr marL="2227231" indent="0">
              <a:buNone/>
              <a:defRPr sz="1559" b="1"/>
            </a:lvl6pPr>
            <a:lvl7pPr marL="2672677" indent="0">
              <a:buNone/>
              <a:defRPr sz="1559" b="1"/>
            </a:lvl7pPr>
            <a:lvl8pPr marL="3118123" indent="0">
              <a:buNone/>
              <a:defRPr sz="1559" b="1"/>
            </a:lvl8pPr>
            <a:lvl9pPr marL="3563570" indent="0">
              <a:buNone/>
              <a:defRPr sz="1559" b="1"/>
            </a:lvl9pPr>
          </a:lstStyle>
          <a:p>
            <a:pPr lvl="0"/>
            <a:r>
              <a:rPr lang="nl-NL" smtClean="0"/>
              <a:t>Tekststijl van het model bewerken</a:t>
            </a:r>
          </a:p>
        </p:txBody>
      </p:sp>
      <p:sp>
        <p:nvSpPr>
          <p:cNvPr id="6" name="Tijdelijke aanduiding voor inhoud 5"/>
          <p:cNvSpPr>
            <a:spLocks noGrp="1"/>
          </p:cNvSpPr>
          <p:nvPr>
            <p:ph sz="quarter" idx="4"/>
          </p:nvPr>
        </p:nvSpPr>
        <p:spPr>
          <a:xfrm>
            <a:off x="6194176" y="2174875"/>
            <a:ext cx="5389735" cy="3951288"/>
          </a:xfrm>
        </p:spPr>
        <p:txBody>
          <a:bodyPr/>
          <a:lstStyle>
            <a:lvl1pPr>
              <a:defRPr sz="2338"/>
            </a:lvl1pPr>
            <a:lvl2pPr>
              <a:defRPr sz="1949"/>
            </a:lvl2pPr>
            <a:lvl3pPr>
              <a:defRPr sz="1754"/>
            </a:lvl3pPr>
            <a:lvl4pPr>
              <a:defRPr sz="1559"/>
            </a:lvl4pPr>
            <a:lvl5pPr>
              <a:defRPr sz="1559"/>
            </a:lvl5pPr>
            <a:lvl6pPr>
              <a:defRPr sz="1559"/>
            </a:lvl6pPr>
            <a:lvl7pPr>
              <a:defRPr sz="1559"/>
            </a:lvl7pPr>
            <a:lvl8pPr>
              <a:defRPr sz="1559"/>
            </a:lvl8pPr>
            <a:lvl9pPr>
              <a:defRPr sz="1559"/>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2473750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ijdelijke aanduiding voor titel 1"/>
          <p:cNvSpPr>
            <a:spLocks noGrp="1"/>
          </p:cNvSpPr>
          <p:nvPr>
            <p:ph type="title"/>
          </p:nvPr>
        </p:nvSpPr>
        <p:spPr bwMode="gray">
          <a:xfrm>
            <a:off x="609681" y="274638"/>
            <a:ext cx="1097423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dirty="0"/>
              <a:t>Titelstijl van model bewerken</a:t>
            </a:r>
          </a:p>
        </p:txBody>
      </p:sp>
      <p:sp>
        <p:nvSpPr>
          <p:cNvPr id="1028" name="Tijdelijke aanduiding voor tekst 2"/>
          <p:cNvSpPr>
            <a:spLocks noGrp="1"/>
          </p:cNvSpPr>
          <p:nvPr>
            <p:ph type="body" idx="1"/>
          </p:nvPr>
        </p:nvSpPr>
        <p:spPr bwMode="gray">
          <a:xfrm>
            <a:off x="609681" y="1600205"/>
            <a:ext cx="1097423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dirty="0"/>
              <a:t>Klik om de tekststijl van het model te bewerken</a:t>
            </a:r>
          </a:p>
          <a:p>
            <a:pPr lvl="1"/>
            <a:r>
              <a:rPr lang="nl-NL" altLang="nl-NL" dirty="0"/>
              <a:t>Tweede niveau</a:t>
            </a:r>
          </a:p>
          <a:p>
            <a:pPr lvl="2"/>
            <a:r>
              <a:rPr lang="nl-NL" altLang="nl-NL" dirty="0"/>
              <a:t>Derde niveau</a:t>
            </a:r>
          </a:p>
          <a:p>
            <a:pPr lvl="3"/>
            <a:r>
              <a:rPr lang="nl-NL" altLang="nl-NL" dirty="0"/>
              <a:t>Vierde niveau</a:t>
            </a:r>
          </a:p>
          <a:p>
            <a:pPr lvl="4"/>
            <a:r>
              <a:rPr lang="nl-NL" altLang="nl-NL" dirty="0"/>
              <a:t>Vijfde niveau</a:t>
            </a:r>
          </a:p>
        </p:txBody>
      </p:sp>
      <p:grpSp>
        <p:nvGrpSpPr>
          <p:cNvPr id="11" name="Group 4">
            <a:extLst>
              <a:ext uri="{FF2B5EF4-FFF2-40B4-BE49-F238E27FC236}">
                <a16:creationId xmlns:a16="http://schemas.microsoft.com/office/drawing/2014/main" id="{F12C6001-2EEB-478E-A3E1-1FA7A82E2731}"/>
              </a:ext>
            </a:extLst>
          </p:cNvPr>
          <p:cNvGrpSpPr>
            <a:grpSpLocks noChangeAspect="1"/>
          </p:cNvGrpSpPr>
          <p:nvPr userDrawn="1"/>
        </p:nvGrpSpPr>
        <p:grpSpPr bwMode="gray">
          <a:xfrm>
            <a:off x="9422999" y="6383805"/>
            <a:ext cx="2140200" cy="347270"/>
            <a:chOff x="1808" y="1808"/>
            <a:chExt cx="4388" cy="712"/>
          </a:xfrm>
        </p:grpSpPr>
        <p:sp>
          <p:nvSpPr>
            <p:cNvPr id="12" name="Freeform 5">
              <a:extLst>
                <a:ext uri="{FF2B5EF4-FFF2-40B4-BE49-F238E27FC236}">
                  <a16:creationId xmlns:a16="http://schemas.microsoft.com/office/drawing/2014/main" id="{303B20AC-AD69-494A-8E5D-2EA928E5DB28}"/>
                </a:ext>
              </a:extLst>
            </p:cNvPr>
            <p:cNvSpPr>
              <a:spLocks noEditPoints="1"/>
            </p:cNvSpPr>
            <p:nvPr userDrawn="1"/>
          </p:nvSpPr>
          <p:spPr bwMode="gray">
            <a:xfrm>
              <a:off x="5153" y="1902"/>
              <a:ext cx="715" cy="411"/>
            </a:xfrm>
            <a:custGeom>
              <a:avLst/>
              <a:gdLst>
                <a:gd name="T0" fmla="*/ 2842 w 3573"/>
                <a:gd name="T1" fmla="*/ 772 h 2056"/>
                <a:gd name="T2" fmla="*/ 1994 w 3573"/>
                <a:gd name="T3" fmla="*/ 1416 h 2056"/>
                <a:gd name="T4" fmla="*/ 1941 w 3573"/>
                <a:gd name="T5" fmla="*/ 1290 h 2056"/>
                <a:gd name="T6" fmla="*/ 2617 w 3573"/>
                <a:gd name="T7" fmla="*/ 786 h 2056"/>
                <a:gd name="T8" fmla="*/ 1768 w 3573"/>
                <a:gd name="T9" fmla="*/ 462 h 2056"/>
                <a:gd name="T10" fmla="*/ 1103 w 3573"/>
                <a:gd name="T11" fmla="*/ 764 h 2056"/>
                <a:gd name="T12" fmla="*/ 920 w 3573"/>
                <a:gd name="T13" fmla="*/ 718 h 2056"/>
                <a:gd name="T14" fmla="*/ 1751 w 3573"/>
                <a:gd name="T15" fmla="*/ 356 h 2056"/>
                <a:gd name="T16" fmla="*/ 2842 w 3573"/>
                <a:gd name="T17" fmla="*/ 772 h 2056"/>
                <a:gd name="T18" fmla="*/ 3160 w 3573"/>
                <a:gd name="T19" fmla="*/ 1026 h 2056"/>
                <a:gd name="T20" fmla="*/ 1928 w 3573"/>
                <a:gd name="T21" fmla="*/ 1663 h 2056"/>
                <a:gd name="T22" fmla="*/ 445 w 3573"/>
                <a:gd name="T23" fmla="*/ 1097 h 2056"/>
                <a:gd name="T24" fmla="*/ 1724 w 3573"/>
                <a:gd name="T25" fmla="*/ 203 h 2056"/>
                <a:gd name="T26" fmla="*/ 2969 w 3573"/>
                <a:gd name="T27" fmla="*/ 424 h 2056"/>
                <a:gd name="T28" fmla="*/ 3232 w 3573"/>
                <a:gd name="T29" fmla="*/ 312 h 2056"/>
                <a:gd name="T30" fmla="*/ 1706 w 3573"/>
                <a:gd name="T31" fmla="*/ 73 h 2056"/>
                <a:gd name="T32" fmla="*/ 72 w 3573"/>
                <a:gd name="T33" fmla="*/ 1216 h 2056"/>
                <a:gd name="T34" fmla="*/ 1967 w 3573"/>
                <a:gd name="T35" fmla="*/ 1940 h 2056"/>
                <a:gd name="T36" fmla="*/ 3573 w 3573"/>
                <a:gd name="T37" fmla="*/ 1056 h 2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73" h="2056">
                  <a:moveTo>
                    <a:pt x="2842" y="772"/>
                  </a:moveTo>
                  <a:cubicBezTo>
                    <a:pt x="2880" y="1051"/>
                    <a:pt x="2507" y="1330"/>
                    <a:pt x="1994" y="1416"/>
                  </a:cubicBezTo>
                  <a:cubicBezTo>
                    <a:pt x="1941" y="1290"/>
                    <a:pt x="1941" y="1290"/>
                    <a:pt x="1941" y="1290"/>
                  </a:cubicBezTo>
                  <a:cubicBezTo>
                    <a:pt x="2349" y="1226"/>
                    <a:pt x="2647" y="1007"/>
                    <a:pt x="2617" y="786"/>
                  </a:cubicBezTo>
                  <a:cubicBezTo>
                    <a:pt x="2585" y="555"/>
                    <a:pt x="2205" y="410"/>
                    <a:pt x="1768" y="462"/>
                  </a:cubicBezTo>
                  <a:cubicBezTo>
                    <a:pt x="1468" y="498"/>
                    <a:pt x="1218" y="617"/>
                    <a:pt x="1103" y="764"/>
                  </a:cubicBezTo>
                  <a:cubicBezTo>
                    <a:pt x="920" y="718"/>
                    <a:pt x="920" y="718"/>
                    <a:pt x="920" y="718"/>
                  </a:cubicBezTo>
                  <a:cubicBezTo>
                    <a:pt x="1076" y="541"/>
                    <a:pt x="1385" y="399"/>
                    <a:pt x="1751" y="356"/>
                  </a:cubicBezTo>
                  <a:cubicBezTo>
                    <a:pt x="2313" y="289"/>
                    <a:pt x="2801" y="475"/>
                    <a:pt x="2842" y="772"/>
                  </a:cubicBezTo>
                  <a:moveTo>
                    <a:pt x="3160" y="1026"/>
                  </a:moveTo>
                  <a:cubicBezTo>
                    <a:pt x="3008" y="1330"/>
                    <a:pt x="2526" y="1592"/>
                    <a:pt x="1928" y="1663"/>
                  </a:cubicBezTo>
                  <a:cubicBezTo>
                    <a:pt x="1167" y="1754"/>
                    <a:pt x="501" y="1501"/>
                    <a:pt x="445" y="1097"/>
                  </a:cubicBezTo>
                  <a:cubicBezTo>
                    <a:pt x="389" y="694"/>
                    <a:pt x="963" y="293"/>
                    <a:pt x="1724" y="203"/>
                  </a:cubicBezTo>
                  <a:cubicBezTo>
                    <a:pt x="2235" y="142"/>
                    <a:pt x="2700" y="235"/>
                    <a:pt x="2969" y="424"/>
                  </a:cubicBezTo>
                  <a:cubicBezTo>
                    <a:pt x="3232" y="312"/>
                    <a:pt x="3232" y="312"/>
                    <a:pt x="3232" y="312"/>
                  </a:cubicBezTo>
                  <a:cubicBezTo>
                    <a:pt x="2880" y="100"/>
                    <a:pt x="2318" y="0"/>
                    <a:pt x="1706" y="73"/>
                  </a:cubicBezTo>
                  <a:cubicBezTo>
                    <a:pt x="733" y="189"/>
                    <a:pt x="0" y="700"/>
                    <a:pt x="72" y="1216"/>
                  </a:cubicBezTo>
                  <a:cubicBezTo>
                    <a:pt x="143" y="1732"/>
                    <a:pt x="993" y="2056"/>
                    <a:pt x="1967" y="1940"/>
                  </a:cubicBezTo>
                  <a:cubicBezTo>
                    <a:pt x="2776" y="1843"/>
                    <a:pt x="3418" y="1473"/>
                    <a:pt x="3573" y="1056"/>
                  </a:cubicBezTo>
                </a:path>
              </a:pathLst>
            </a:custGeom>
            <a:solidFill>
              <a:srgbClr val="FFD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 name="Freeform 6">
              <a:extLst>
                <a:ext uri="{FF2B5EF4-FFF2-40B4-BE49-F238E27FC236}">
                  <a16:creationId xmlns:a16="http://schemas.microsoft.com/office/drawing/2014/main" id="{4F2574E2-C2CB-43AB-AA90-82020E659099}"/>
                </a:ext>
              </a:extLst>
            </p:cNvPr>
            <p:cNvSpPr>
              <a:spLocks noEditPoints="1"/>
            </p:cNvSpPr>
            <p:nvPr userDrawn="1"/>
          </p:nvSpPr>
          <p:spPr bwMode="gray">
            <a:xfrm>
              <a:off x="5179" y="1924"/>
              <a:ext cx="725" cy="311"/>
            </a:xfrm>
            <a:custGeom>
              <a:avLst/>
              <a:gdLst>
                <a:gd name="T0" fmla="*/ 643 w 3624"/>
                <a:gd name="T1" fmla="*/ 0 h 1555"/>
                <a:gd name="T2" fmla="*/ 611 w 3624"/>
                <a:gd name="T3" fmla="*/ 135 h 1555"/>
                <a:gd name="T4" fmla="*/ 228 w 3624"/>
                <a:gd name="T5" fmla="*/ 454 h 1555"/>
                <a:gd name="T6" fmla="*/ 257 w 3624"/>
                <a:gd name="T7" fmla="*/ 321 h 1555"/>
                <a:gd name="T8" fmla="*/ 643 w 3624"/>
                <a:gd name="T9" fmla="*/ 0 h 1555"/>
                <a:gd name="T10" fmla="*/ 579 w 3624"/>
                <a:gd name="T11" fmla="*/ 271 h 1555"/>
                <a:gd name="T12" fmla="*/ 199 w 3624"/>
                <a:gd name="T13" fmla="*/ 588 h 1555"/>
                <a:gd name="T14" fmla="*/ 170 w 3624"/>
                <a:gd name="T15" fmla="*/ 721 h 1555"/>
                <a:gd name="T16" fmla="*/ 548 w 3624"/>
                <a:gd name="T17" fmla="*/ 405 h 1555"/>
                <a:gd name="T18" fmla="*/ 579 w 3624"/>
                <a:gd name="T19" fmla="*/ 271 h 1555"/>
                <a:gd name="T20" fmla="*/ 3314 w 3624"/>
                <a:gd name="T21" fmla="*/ 453 h 1555"/>
                <a:gd name="T22" fmla="*/ 2925 w 3624"/>
                <a:gd name="T23" fmla="*/ 1010 h 1555"/>
                <a:gd name="T24" fmla="*/ 2462 w 3624"/>
                <a:gd name="T25" fmla="*/ 1296 h 1555"/>
                <a:gd name="T26" fmla="*/ 2327 w 3624"/>
                <a:gd name="T27" fmla="*/ 1259 h 1555"/>
                <a:gd name="T28" fmla="*/ 2325 w 3624"/>
                <a:gd name="T29" fmla="*/ 1247 h 1555"/>
                <a:gd name="T30" fmla="*/ 2431 w 3624"/>
                <a:gd name="T31" fmla="*/ 1050 h 1555"/>
                <a:gd name="T32" fmla="*/ 2802 w 3624"/>
                <a:gd name="T33" fmla="*/ 518 h 1555"/>
                <a:gd name="T34" fmla="*/ 2850 w 3624"/>
                <a:gd name="T35" fmla="*/ 449 h 1555"/>
                <a:gd name="T36" fmla="*/ 2543 w 3624"/>
                <a:gd name="T37" fmla="*/ 443 h 1555"/>
                <a:gd name="T38" fmla="*/ 2046 w 3624"/>
                <a:gd name="T39" fmla="*/ 1158 h 1555"/>
                <a:gd name="T40" fmla="*/ 1986 w 3624"/>
                <a:gd name="T41" fmla="*/ 1403 h 1555"/>
                <a:gd name="T42" fmla="*/ 2199 w 3624"/>
                <a:gd name="T43" fmla="*/ 1536 h 1555"/>
                <a:gd name="T44" fmla="*/ 2345 w 3624"/>
                <a:gd name="T45" fmla="*/ 1552 h 1555"/>
                <a:gd name="T46" fmla="*/ 2509 w 3624"/>
                <a:gd name="T47" fmla="*/ 1540 h 1555"/>
                <a:gd name="T48" fmla="*/ 3093 w 3624"/>
                <a:gd name="T49" fmla="*/ 1217 h 1555"/>
                <a:gd name="T50" fmla="*/ 3624 w 3624"/>
                <a:gd name="T51" fmla="*/ 452 h 1555"/>
                <a:gd name="T52" fmla="*/ 2210 w 3624"/>
                <a:gd name="T53" fmla="*/ 690 h 1555"/>
                <a:gd name="T54" fmla="*/ 2387 w 3624"/>
                <a:gd name="T55" fmla="*/ 433 h 1555"/>
                <a:gd name="T56" fmla="*/ 2308 w 3624"/>
                <a:gd name="T57" fmla="*/ 428 h 1555"/>
                <a:gd name="T58" fmla="*/ 1412 w 3624"/>
                <a:gd name="T59" fmla="*/ 762 h 1555"/>
                <a:gd name="T60" fmla="*/ 880 w 3624"/>
                <a:gd name="T61" fmla="*/ 1527 h 1555"/>
                <a:gd name="T62" fmla="*/ 1192 w 3624"/>
                <a:gd name="T63" fmla="*/ 1526 h 1555"/>
                <a:gd name="T64" fmla="*/ 1579 w 3624"/>
                <a:gd name="T65" fmla="*/ 968 h 1555"/>
                <a:gd name="T66" fmla="*/ 2185 w 3624"/>
                <a:gd name="T67" fmla="*/ 690 h 1555"/>
                <a:gd name="T68" fmla="*/ 1217 w 3624"/>
                <a:gd name="T69" fmla="*/ 423 h 1555"/>
                <a:gd name="T70" fmla="*/ 378 w 3624"/>
                <a:gd name="T71" fmla="*/ 1144 h 1555"/>
                <a:gd name="T72" fmla="*/ 517 w 3624"/>
                <a:gd name="T73" fmla="*/ 543 h 1555"/>
                <a:gd name="T74" fmla="*/ 141 w 3624"/>
                <a:gd name="T75" fmla="*/ 856 h 1555"/>
                <a:gd name="T76" fmla="*/ 0 w 3624"/>
                <a:gd name="T77" fmla="*/ 1514 h 1555"/>
                <a:gd name="T78" fmla="*/ 282 w 3624"/>
                <a:gd name="T79" fmla="*/ 1517 h 1555"/>
                <a:gd name="T80" fmla="*/ 1567 w 3624"/>
                <a:gd name="T81" fmla="*/ 427 h 1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24" h="1555">
                  <a:moveTo>
                    <a:pt x="643" y="0"/>
                  </a:moveTo>
                  <a:cubicBezTo>
                    <a:pt x="633" y="43"/>
                    <a:pt x="621" y="87"/>
                    <a:pt x="611" y="135"/>
                  </a:cubicBezTo>
                  <a:cubicBezTo>
                    <a:pt x="228" y="454"/>
                    <a:pt x="228" y="454"/>
                    <a:pt x="228" y="454"/>
                  </a:cubicBezTo>
                  <a:cubicBezTo>
                    <a:pt x="257" y="321"/>
                    <a:pt x="257" y="321"/>
                    <a:pt x="257" y="321"/>
                  </a:cubicBezTo>
                  <a:cubicBezTo>
                    <a:pt x="643" y="0"/>
                    <a:pt x="643" y="0"/>
                    <a:pt x="643" y="0"/>
                  </a:cubicBezTo>
                  <a:moveTo>
                    <a:pt x="579" y="271"/>
                  </a:moveTo>
                  <a:cubicBezTo>
                    <a:pt x="199" y="588"/>
                    <a:pt x="199" y="588"/>
                    <a:pt x="199" y="588"/>
                  </a:cubicBezTo>
                  <a:cubicBezTo>
                    <a:pt x="170" y="721"/>
                    <a:pt x="170" y="721"/>
                    <a:pt x="170" y="721"/>
                  </a:cubicBezTo>
                  <a:cubicBezTo>
                    <a:pt x="548" y="405"/>
                    <a:pt x="548" y="405"/>
                    <a:pt x="548" y="405"/>
                  </a:cubicBezTo>
                  <a:cubicBezTo>
                    <a:pt x="560" y="361"/>
                    <a:pt x="570" y="315"/>
                    <a:pt x="579" y="271"/>
                  </a:cubicBezTo>
                  <a:moveTo>
                    <a:pt x="3314" y="453"/>
                  </a:moveTo>
                  <a:cubicBezTo>
                    <a:pt x="2925" y="1010"/>
                    <a:pt x="2925" y="1010"/>
                    <a:pt x="2925" y="1010"/>
                  </a:cubicBezTo>
                  <a:cubicBezTo>
                    <a:pt x="2788" y="1208"/>
                    <a:pt x="2735" y="1282"/>
                    <a:pt x="2462" y="1296"/>
                  </a:cubicBezTo>
                  <a:cubicBezTo>
                    <a:pt x="2350" y="1289"/>
                    <a:pt x="2329" y="1265"/>
                    <a:pt x="2327" y="1259"/>
                  </a:cubicBezTo>
                  <a:cubicBezTo>
                    <a:pt x="2325" y="1255"/>
                    <a:pt x="2325" y="1252"/>
                    <a:pt x="2325" y="1247"/>
                  </a:cubicBezTo>
                  <a:cubicBezTo>
                    <a:pt x="2325" y="1209"/>
                    <a:pt x="2382" y="1125"/>
                    <a:pt x="2431" y="1050"/>
                  </a:cubicBezTo>
                  <a:cubicBezTo>
                    <a:pt x="2430" y="1050"/>
                    <a:pt x="2802" y="518"/>
                    <a:pt x="2802" y="518"/>
                  </a:cubicBezTo>
                  <a:cubicBezTo>
                    <a:pt x="2850" y="449"/>
                    <a:pt x="2850" y="449"/>
                    <a:pt x="2850" y="449"/>
                  </a:cubicBezTo>
                  <a:cubicBezTo>
                    <a:pt x="2543" y="443"/>
                    <a:pt x="2543" y="443"/>
                    <a:pt x="2543" y="443"/>
                  </a:cubicBezTo>
                  <a:cubicBezTo>
                    <a:pt x="2046" y="1158"/>
                    <a:pt x="2046" y="1158"/>
                    <a:pt x="2046" y="1158"/>
                  </a:cubicBezTo>
                  <a:cubicBezTo>
                    <a:pt x="1980" y="1253"/>
                    <a:pt x="1959" y="1336"/>
                    <a:pt x="1986" y="1403"/>
                  </a:cubicBezTo>
                  <a:cubicBezTo>
                    <a:pt x="2013" y="1469"/>
                    <a:pt x="2084" y="1514"/>
                    <a:pt x="2199" y="1536"/>
                  </a:cubicBezTo>
                  <a:cubicBezTo>
                    <a:pt x="2202" y="1537"/>
                    <a:pt x="2285" y="1554"/>
                    <a:pt x="2345" y="1552"/>
                  </a:cubicBezTo>
                  <a:cubicBezTo>
                    <a:pt x="2403" y="1555"/>
                    <a:pt x="2504" y="1540"/>
                    <a:pt x="2509" y="1540"/>
                  </a:cubicBezTo>
                  <a:cubicBezTo>
                    <a:pt x="2773" y="1503"/>
                    <a:pt x="2968" y="1394"/>
                    <a:pt x="3093" y="1217"/>
                  </a:cubicBezTo>
                  <a:cubicBezTo>
                    <a:pt x="3624" y="452"/>
                    <a:pt x="3624" y="452"/>
                    <a:pt x="3624" y="452"/>
                  </a:cubicBezTo>
                  <a:moveTo>
                    <a:pt x="2210" y="690"/>
                  </a:moveTo>
                  <a:cubicBezTo>
                    <a:pt x="2387" y="433"/>
                    <a:pt x="2387" y="433"/>
                    <a:pt x="2387" y="433"/>
                  </a:cubicBezTo>
                  <a:cubicBezTo>
                    <a:pt x="2308" y="428"/>
                    <a:pt x="2308" y="428"/>
                    <a:pt x="2308" y="428"/>
                  </a:cubicBezTo>
                  <a:cubicBezTo>
                    <a:pt x="1882" y="406"/>
                    <a:pt x="1581" y="519"/>
                    <a:pt x="1412" y="762"/>
                  </a:cubicBezTo>
                  <a:cubicBezTo>
                    <a:pt x="880" y="1527"/>
                    <a:pt x="880" y="1527"/>
                    <a:pt x="880" y="1527"/>
                  </a:cubicBezTo>
                  <a:cubicBezTo>
                    <a:pt x="1192" y="1526"/>
                    <a:pt x="1192" y="1526"/>
                    <a:pt x="1192" y="1526"/>
                  </a:cubicBezTo>
                  <a:cubicBezTo>
                    <a:pt x="1579" y="968"/>
                    <a:pt x="1579" y="968"/>
                    <a:pt x="1579" y="968"/>
                  </a:cubicBezTo>
                  <a:cubicBezTo>
                    <a:pt x="1737" y="740"/>
                    <a:pt x="1776" y="687"/>
                    <a:pt x="2185" y="690"/>
                  </a:cubicBezTo>
                  <a:moveTo>
                    <a:pt x="1217" y="423"/>
                  </a:moveTo>
                  <a:cubicBezTo>
                    <a:pt x="1217" y="423"/>
                    <a:pt x="541" y="1005"/>
                    <a:pt x="378" y="1144"/>
                  </a:cubicBezTo>
                  <a:cubicBezTo>
                    <a:pt x="399" y="1057"/>
                    <a:pt x="456" y="811"/>
                    <a:pt x="517" y="543"/>
                  </a:cubicBezTo>
                  <a:cubicBezTo>
                    <a:pt x="141" y="856"/>
                    <a:pt x="141" y="856"/>
                    <a:pt x="141" y="856"/>
                  </a:cubicBezTo>
                  <a:cubicBezTo>
                    <a:pt x="0" y="1514"/>
                    <a:pt x="0" y="1514"/>
                    <a:pt x="0" y="1514"/>
                  </a:cubicBezTo>
                  <a:cubicBezTo>
                    <a:pt x="282" y="1517"/>
                    <a:pt x="282" y="1517"/>
                    <a:pt x="282" y="1517"/>
                  </a:cubicBezTo>
                  <a:cubicBezTo>
                    <a:pt x="1567" y="427"/>
                    <a:pt x="1567" y="427"/>
                    <a:pt x="1567" y="427"/>
                  </a:cubicBezTo>
                </a:path>
              </a:pathLst>
            </a:custGeom>
            <a:solidFill>
              <a:srgbClr val="1D17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4" name="Freeform 7">
              <a:extLst>
                <a:ext uri="{FF2B5EF4-FFF2-40B4-BE49-F238E27FC236}">
                  <a16:creationId xmlns:a16="http://schemas.microsoft.com/office/drawing/2014/main" id="{9C2ABFD0-FCD7-4230-B59A-36A53E8F7621}"/>
                </a:ext>
              </a:extLst>
            </p:cNvPr>
            <p:cNvSpPr>
              <a:spLocks/>
            </p:cNvSpPr>
            <p:nvPr userDrawn="1"/>
          </p:nvSpPr>
          <p:spPr bwMode="gray">
            <a:xfrm>
              <a:off x="4997" y="1816"/>
              <a:ext cx="1057" cy="609"/>
            </a:xfrm>
            <a:custGeom>
              <a:avLst/>
              <a:gdLst>
                <a:gd name="T0" fmla="*/ 5180 w 5285"/>
                <a:gd name="T1" fmla="*/ 1219 h 3048"/>
                <a:gd name="T2" fmla="*/ 2807 w 5285"/>
                <a:gd name="T3" fmla="*/ 2879 h 3048"/>
                <a:gd name="T4" fmla="*/ 57 w 5285"/>
                <a:gd name="T5" fmla="*/ 1829 h 3048"/>
                <a:gd name="T6" fmla="*/ 790 w 5285"/>
                <a:gd name="T7" fmla="*/ 705 h 3048"/>
                <a:gd name="T8" fmla="*/ 1063 w 5285"/>
                <a:gd name="T9" fmla="*/ 805 h 3048"/>
                <a:gd name="T10" fmla="*/ 439 w 5285"/>
                <a:gd name="T11" fmla="*/ 1762 h 3048"/>
                <a:gd name="T12" fmla="*/ 2779 w 5285"/>
                <a:gd name="T13" fmla="*/ 2656 h 3048"/>
                <a:gd name="T14" fmla="*/ 4798 w 5285"/>
                <a:gd name="T15" fmla="*/ 1244 h 3048"/>
                <a:gd name="T16" fmla="*/ 2457 w 5285"/>
                <a:gd name="T17" fmla="*/ 349 h 3048"/>
                <a:gd name="T18" fmla="*/ 1890 w 5285"/>
                <a:gd name="T19" fmla="*/ 458 h 3048"/>
                <a:gd name="T20" fmla="*/ 1766 w 5285"/>
                <a:gd name="T21" fmla="*/ 295 h 3048"/>
                <a:gd name="T22" fmla="*/ 2429 w 5285"/>
                <a:gd name="T23" fmla="*/ 169 h 3048"/>
                <a:gd name="T24" fmla="*/ 5180 w 5285"/>
                <a:gd name="T25" fmla="*/ 1219 h 3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85" h="3048">
                  <a:moveTo>
                    <a:pt x="5180" y="1219"/>
                  </a:moveTo>
                  <a:cubicBezTo>
                    <a:pt x="5285" y="1968"/>
                    <a:pt x="4224" y="2711"/>
                    <a:pt x="2807" y="2879"/>
                  </a:cubicBezTo>
                  <a:cubicBezTo>
                    <a:pt x="1394" y="3048"/>
                    <a:pt x="162" y="2577"/>
                    <a:pt x="57" y="1829"/>
                  </a:cubicBezTo>
                  <a:cubicBezTo>
                    <a:pt x="0" y="1423"/>
                    <a:pt x="288" y="1017"/>
                    <a:pt x="790" y="705"/>
                  </a:cubicBezTo>
                  <a:cubicBezTo>
                    <a:pt x="1063" y="805"/>
                    <a:pt x="1063" y="805"/>
                    <a:pt x="1063" y="805"/>
                  </a:cubicBezTo>
                  <a:cubicBezTo>
                    <a:pt x="635" y="1071"/>
                    <a:pt x="390" y="1416"/>
                    <a:pt x="439" y="1762"/>
                  </a:cubicBezTo>
                  <a:cubicBezTo>
                    <a:pt x="528" y="2398"/>
                    <a:pt x="1575" y="2799"/>
                    <a:pt x="2779" y="2656"/>
                  </a:cubicBezTo>
                  <a:cubicBezTo>
                    <a:pt x="3982" y="2512"/>
                    <a:pt x="4887" y="1880"/>
                    <a:pt x="4798" y="1244"/>
                  </a:cubicBezTo>
                  <a:cubicBezTo>
                    <a:pt x="4709" y="607"/>
                    <a:pt x="3660" y="207"/>
                    <a:pt x="2457" y="349"/>
                  </a:cubicBezTo>
                  <a:cubicBezTo>
                    <a:pt x="2259" y="373"/>
                    <a:pt x="2068" y="411"/>
                    <a:pt x="1890" y="458"/>
                  </a:cubicBezTo>
                  <a:cubicBezTo>
                    <a:pt x="1766" y="295"/>
                    <a:pt x="1766" y="295"/>
                    <a:pt x="1766" y="295"/>
                  </a:cubicBezTo>
                  <a:cubicBezTo>
                    <a:pt x="1976" y="240"/>
                    <a:pt x="2197" y="196"/>
                    <a:pt x="2429" y="169"/>
                  </a:cubicBezTo>
                  <a:cubicBezTo>
                    <a:pt x="3846" y="0"/>
                    <a:pt x="5077" y="471"/>
                    <a:pt x="5180" y="1219"/>
                  </a:cubicBezTo>
                </a:path>
              </a:pathLst>
            </a:custGeom>
            <a:solidFill>
              <a:srgbClr val="F49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5" name="Freeform 8">
              <a:extLst>
                <a:ext uri="{FF2B5EF4-FFF2-40B4-BE49-F238E27FC236}">
                  <a16:creationId xmlns:a16="http://schemas.microsoft.com/office/drawing/2014/main" id="{DB4608AE-9D80-43A4-9402-55626C89CAD6}"/>
                </a:ext>
              </a:extLst>
            </p:cNvPr>
            <p:cNvSpPr>
              <a:spLocks noEditPoints="1"/>
            </p:cNvSpPr>
            <p:nvPr userDrawn="1"/>
          </p:nvSpPr>
          <p:spPr bwMode="gray">
            <a:xfrm>
              <a:off x="4857" y="1808"/>
              <a:ext cx="1339" cy="712"/>
            </a:xfrm>
            <a:custGeom>
              <a:avLst/>
              <a:gdLst>
                <a:gd name="T0" fmla="*/ 1007 w 6695"/>
                <a:gd name="T1" fmla="*/ 2714 h 3563"/>
                <a:gd name="T2" fmla="*/ 644 w 6695"/>
                <a:gd name="T3" fmla="*/ 2924 h 3563"/>
                <a:gd name="T4" fmla="*/ 121 w 6695"/>
                <a:gd name="T5" fmla="*/ 2112 h 3563"/>
                <a:gd name="T6" fmla="*/ 2651 w 6695"/>
                <a:gd name="T7" fmla="*/ 12 h 3563"/>
                <a:gd name="T8" fmla="*/ 2698 w 6695"/>
                <a:gd name="T9" fmla="*/ 118 h 3563"/>
                <a:gd name="T10" fmla="*/ 418 w 6695"/>
                <a:gd name="T11" fmla="*/ 1932 h 3563"/>
                <a:gd name="T12" fmla="*/ 1007 w 6695"/>
                <a:gd name="T13" fmla="*/ 2714 h 3563"/>
                <a:gd name="T14" fmla="*/ 6563 w 6695"/>
                <a:gd name="T15" fmla="*/ 1313 h 3563"/>
                <a:gd name="T16" fmla="*/ 4867 w 6695"/>
                <a:gd name="T17" fmla="*/ 0 h 3563"/>
                <a:gd name="T18" fmla="*/ 4734 w 6695"/>
                <a:gd name="T19" fmla="*/ 117 h 3563"/>
                <a:gd name="T20" fmla="*/ 6217 w 6695"/>
                <a:gd name="T21" fmla="*/ 1243 h 3563"/>
                <a:gd name="T22" fmla="*/ 3532 w 6695"/>
                <a:gd name="T23" fmla="*/ 3121 h 3563"/>
                <a:gd name="T24" fmla="*/ 2082 w 6695"/>
                <a:gd name="T25" fmla="*/ 3093 h 3563"/>
                <a:gd name="T26" fmla="*/ 1844 w 6695"/>
                <a:gd name="T27" fmla="*/ 3430 h 3563"/>
                <a:gd name="T28" fmla="*/ 3580 w 6695"/>
                <a:gd name="T29" fmla="*/ 3486 h 3563"/>
                <a:gd name="T30" fmla="*/ 6563 w 6695"/>
                <a:gd name="T31" fmla="*/ 1313 h 3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95" h="3563">
                  <a:moveTo>
                    <a:pt x="1007" y="2714"/>
                  </a:moveTo>
                  <a:cubicBezTo>
                    <a:pt x="644" y="2924"/>
                    <a:pt x="644" y="2924"/>
                    <a:pt x="644" y="2924"/>
                  </a:cubicBezTo>
                  <a:cubicBezTo>
                    <a:pt x="350" y="2701"/>
                    <a:pt x="162" y="2424"/>
                    <a:pt x="121" y="2112"/>
                  </a:cubicBezTo>
                  <a:cubicBezTo>
                    <a:pt x="0" y="1217"/>
                    <a:pt x="1104" y="328"/>
                    <a:pt x="2651" y="12"/>
                  </a:cubicBezTo>
                  <a:cubicBezTo>
                    <a:pt x="2698" y="118"/>
                    <a:pt x="2698" y="118"/>
                    <a:pt x="2698" y="118"/>
                  </a:cubicBezTo>
                  <a:cubicBezTo>
                    <a:pt x="1304" y="390"/>
                    <a:pt x="311" y="1159"/>
                    <a:pt x="418" y="1932"/>
                  </a:cubicBezTo>
                  <a:cubicBezTo>
                    <a:pt x="461" y="2242"/>
                    <a:pt x="676" y="2509"/>
                    <a:pt x="1007" y="2714"/>
                  </a:cubicBezTo>
                  <a:close/>
                  <a:moveTo>
                    <a:pt x="6563" y="1313"/>
                  </a:moveTo>
                  <a:cubicBezTo>
                    <a:pt x="6479" y="683"/>
                    <a:pt x="5808" y="204"/>
                    <a:pt x="4867" y="0"/>
                  </a:cubicBezTo>
                  <a:cubicBezTo>
                    <a:pt x="4734" y="117"/>
                    <a:pt x="4734" y="117"/>
                    <a:pt x="4734" y="117"/>
                  </a:cubicBezTo>
                  <a:cubicBezTo>
                    <a:pt x="5560" y="298"/>
                    <a:pt x="6142" y="707"/>
                    <a:pt x="6217" y="1243"/>
                  </a:cubicBezTo>
                  <a:cubicBezTo>
                    <a:pt x="6336" y="2090"/>
                    <a:pt x="5133" y="2931"/>
                    <a:pt x="3532" y="3121"/>
                  </a:cubicBezTo>
                  <a:cubicBezTo>
                    <a:pt x="3014" y="3183"/>
                    <a:pt x="2518" y="3169"/>
                    <a:pt x="2082" y="3093"/>
                  </a:cubicBezTo>
                  <a:cubicBezTo>
                    <a:pt x="1844" y="3430"/>
                    <a:pt x="1844" y="3430"/>
                    <a:pt x="1844" y="3430"/>
                  </a:cubicBezTo>
                  <a:cubicBezTo>
                    <a:pt x="2360" y="3538"/>
                    <a:pt x="2955" y="3563"/>
                    <a:pt x="3580" y="3486"/>
                  </a:cubicBezTo>
                  <a:cubicBezTo>
                    <a:pt x="5358" y="3266"/>
                    <a:pt x="6695" y="2293"/>
                    <a:pt x="6563" y="1313"/>
                  </a:cubicBezTo>
                  <a:close/>
                </a:path>
              </a:pathLst>
            </a:custGeom>
            <a:solidFill>
              <a:srgbClr val="E20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6" name="Freeform 9">
              <a:extLst>
                <a:ext uri="{FF2B5EF4-FFF2-40B4-BE49-F238E27FC236}">
                  <a16:creationId xmlns:a16="http://schemas.microsoft.com/office/drawing/2014/main" id="{2CB5EA37-92FD-4762-82FA-76B8566DE579}"/>
                </a:ext>
              </a:extLst>
            </p:cNvPr>
            <p:cNvSpPr>
              <a:spLocks noEditPoints="1"/>
            </p:cNvSpPr>
            <p:nvPr userDrawn="1"/>
          </p:nvSpPr>
          <p:spPr bwMode="gray">
            <a:xfrm>
              <a:off x="1808" y="2092"/>
              <a:ext cx="2812" cy="135"/>
            </a:xfrm>
            <a:custGeom>
              <a:avLst/>
              <a:gdLst>
                <a:gd name="T0" fmla="*/ 0 w 14062"/>
                <a:gd name="T1" fmla="*/ 16 h 672"/>
                <a:gd name="T2" fmla="*/ 482 w 14062"/>
                <a:gd name="T3" fmla="*/ 16 h 672"/>
                <a:gd name="T4" fmla="*/ 828 w 14062"/>
                <a:gd name="T5" fmla="*/ 111 h 672"/>
                <a:gd name="T6" fmla="*/ 1126 w 14062"/>
                <a:gd name="T7" fmla="*/ 658 h 672"/>
                <a:gd name="T8" fmla="*/ 1415 w 14062"/>
                <a:gd name="T9" fmla="*/ 658 h 672"/>
                <a:gd name="T10" fmla="*/ 1666 w 14062"/>
                <a:gd name="T11" fmla="*/ 16 h 672"/>
                <a:gd name="T12" fmla="*/ 1782 w 14062"/>
                <a:gd name="T13" fmla="*/ 16 h 672"/>
                <a:gd name="T14" fmla="*/ 2190 w 14062"/>
                <a:gd name="T15" fmla="*/ 658 h 672"/>
                <a:gd name="T16" fmla="*/ 2729 w 14062"/>
                <a:gd name="T17" fmla="*/ 551 h 672"/>
                <a:gd name="T18" fmla="*/ 3046 w 14062"/>
                <a:gd name="T19" fmla="*/ 77 h 672"/>
                <a:gd name="T20" fmla="*/ 3058 w 14062"/>
                <a:gd name="T21" fmla="*/ 308 h 672"/>
                <a:gd name="T22" fmla="*/ 3399 w 14062"/>
                <a:gd name="T23" fmla="*/ 16 h 672"/>
                <a:gd name="T24" fmla="*/ 3655 w 14062"/>
                <a:gd name="T25" fmla="*/ 366 h 672"/>
                <a:gd name="T26" fmla="*/ 3655 w 14062"/>
                <a:gd name="T27" fmla="*/ 272 h 672"/>
                <a:gd name="T28" fmla="*/ 4136 w 14062"/>
                <a:gd name="T29" fmla="*/ 111 h 672"/>
                <a:gd name="T30" fmla="*/ 4434 w 14062"/>
                <a:gd name="T31" fmla="*/ 658 h 672"/>
                <a:gd name="T32" fmla="*/ 4723 w 14062"/>
                <a:gd name="T33" fmla="*/ 658 h 672"/>
                <a:gd name="T34" fmla="*/ 5275 w 14062"/>
                <a:gd name="T35" fmla="*/ 650 h 672"/>
                <a:gd name="T36" fmla="*/ 5299 w 14062"/>
                <a:gd name="T37" fmla="*/ 38 h 672"/>
                <a:gd name="T38" fmla="*/ 5088 w 14062"/>
                <a:gd name="T39" fmla="*/ 565 h 672"/>
                <a:gd name="T40" fmla="*/ 5793 w 14062"/>
                <a:gd name="T41" fmla="*/ 177 h 672"/>
                <a:gd name="T42" fmla="*/ 5668 w 14062"/>
                <a:gd name="T43" fmla="*/ 192 h 672"/>
                <a:gd name="T44" fmla="*/ 5887 w 14062"/>
                <a:gd name="T45" fmla="*/ 578 h 672"/>
                <a:gd name="T46" fmla="*/ 6157 w 14062"/>
                <a:gd name="T47" fmla="*/ 464 h 672"/>
                <a:gd name="T48" fmla="*/ 6656 w 14062"/>
                <a:gd name="T49" fmla="*/ 559 h 672"/>
                <a:gd name="T50" fmla="*/ 6366 w 14062"/>
                <a:gd name="T51" fmla="*/ 16 h 672"/>
                <a:gd name="T52" fmla="*/ 6669 w 14062"/>
                <a:gd name="T53" fmla="*/ 409 h 672"/>
                <a:gd name="T54" fmla="*/ 6480 w 14062"/>
                <a:gd name="T55" fmla="*/ 303 h 672"/>
                <a:gd name="T56" fmla="*/ 7357 w 14062"/>
                <a:gd name="T57" fmla="*/ 277 h 672"/>
                <a:gd name="T58" fmla="*/ 7016 w 14062"/>
                <a:gd name="T59" fmla="*/ 16 h 672"/>
                <a:gd name="T60" fmla="*/ 7132 w 14062"/>
                <a:gd name="T61" fmla="*/ 370 h 672"/>
                <a:gd name="T62" fmla="*/ 7762 w 14062"/>
                <a:gd name="T63" fmla="*/ 551 h 672"/>
                <a:gd name="T64" fmla="*/ 8079 w 14062"/>
                <a:gd name="T65" fmla="*/ 77 h 672"/>
                <a:gd name="T66" fmla="*/ 8091 w 14062"/>
                <a:gd name="T67" fmla="*/ 308 h 672"/>
                <a:gd name="T68" fmla="*/ 8446 w 14062"/>
                <a:gd name="T69" fmla="*/ 16 h 672"/>
                <a:gd name="T70" fmla="*/ 8661 w 14062"/>
                <a:gd name="T71" fmla="*/ 337 h 672"/>
                <a:gd name="T72" fmla="*/ 8821 w 14062"/>
                <a:gd name="T73" fmla="*/ 164 h 672"/>
                <a:gd name="T74" fmla="*/ 10172 w 14062"/>
                <a:gd name="T75" fmla="*/ 425 h 672"/>
                <a:gd name="T76" fmla="*/ 9906 w 14062"/>
                <a:gd name="T77" fmla="*/ 16 h 672"/>
                <a:gd name="T78" fmla="*/ 10231 w 14062"/>
                <a:gd name="T79" fmla="*/ 608 h 672"/>
                <a:gd name="T80" fmla="*/ 10431 w 14062"/>
                <a:gd name="T81" fmla="*/ 111 h 672"/>
                <a:gd name="T82" fmla="*/ 10913 w 14062"/>
                <a:gd name="T83" fmla="*/ 111 h 672"/>
                <a:gd name="T84" fmla="*/ 11543 w 14062"/>
                <a:gd name="T85" fmla="*/ 658 h 672"/>
                <a:gd name="T86" fmla="*/ 11168 w 14062"/>
                <a:gd name="T87" fmla="*/ 658 h 672"/>
                <a:gd name="T88" fmla="*/ 11503 w 14062"/>
                <a:gd name="T89" fmla="*/ 199 h 672"/>
                <a:gd name="T90" fmla="*/ 11238 w 14062"/>
                <a:gd name="T91" fmla="*/ 109 h 672"/>
                <a:gd name="T92" fmla="*/ 11821 w 14062"/>
                <a:gd name="T93" fmla="*/ 370 h 672"/>
                <a:gd name="T94" fmla="*/ 12091 w 14062"/>
                <a:gd name="T95" fmla="*/ 111 h 672"/>
                <a:gd name="T96" fmla="*/ 12117 w 14062"/>
                <a:gd name="T97" fmla="*/ 560 h 672"/>
                <a:gd name="T98" fmla="*/ 12381 w 14062"/>
                <a:gd name="T99" fmla="*/ 339 h 672"/>
                <a:gd name="T100" fmla="*/ 12569 w 14062"/>
                <a:gd name="T101" fmla="*/ 5 h 672"/>
                <a:gd name="T102" fmla="*/ 12575 w 14062"/>
                <a:gd name="T103" fmla="*/ 581 h 672"/>
                <a:gd name="T104" fmla="*/ 12930 w 14062"/>
                <a:gd name="T105" fmla="*/ 658 h 672"/>
                <a:gd name="T106" fmla="*/ 13415 w 14062"/>
                <a:gd name="T107" fmla="*/ 658 h 672"/>
                <a:gd name="T108" fmla="*/ 13564 w 14062"/>
                <a:gd name="T109" fmla="*/ 111 h 672"/>
                <a:gd name="T110" fmla="*/ 14046 w 14062"/>
                <a:gd name="T111" fmla="*/ 111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062" h="672">
                  <a:moveTo>
                    <a:pt x="482" y="16"/>
                  </a:moveTo>
                  <a:cubicBezTo>
                    <a:pt x="600" y="16"/>
                    <a:pt x="600" y="16"/>
                    <a:pt x="600" y="16"/>
                  </a:cubicBezTo>
                  <a:cubicBezTo>
                    <a:pt x="350" y="661"/>
                    <a:pt x="350" y="661"/>
                    <a:pt x="350" y="661"/>
                  </a:cubicBezTo>
                  <a:cubicBezTo>
                    <a:pt x="244" y="661"/>
                    <a:pt x="244" y="661"/>
                    <a:pt x="244" y="661"/>
                  </a:cubicBezTo>
                  <a:cubicBezTo>
                    <a:pt x="0" y="16"/>
                    <a:pt x="0" y="16"/>
                    <a:pt x="0" y="16"/>
                  </a:cubicBezTo>
                  <a:cubicBezTo>
                    <a:pt x="124" y="16"/>
                    <a:pt x="124" y="16"/>
                    <a:pt x="124" y="16"/>
                  </a:cubicBezTo>
                  <a:cubicBezTo>
                    <a:pt x="256" y="379"/>
                    <a:pt x="256" y="379"/>
                    <a:pt x="256" y="379"/>
                  </a:cubicBezTo>
                  <a:cubicBezTo>
                    <a:pt x="278" y="441"/>
                    <a:pt x="300" y="533"/>
                    <a:pt x="300" y="533"/>
                  </a:cubicBezTo>
                  <a:cubicBezTo>
                    <a:pt x="300" y="533"/>
                    <a:pt x="322" y="443"/>
                    <a:pt x="344" y="382"/>
                  </a:cubicBezTo>
                  <a:lnTo>
                    <a:pt x="482" y="16"/>
                  </a:lnTo>
                  <a:close/>
                  <a:moveTo>
                    <a:pt x="830" y="370"/>
                  </a:moveTo>
                  <a:cubicBezTo>
                    <a:pt x="1054" y="370"/>
                    <a:pt x="1054" y="370"/>
                    <a:pt x="1054" y="370"/>
                  </a:cubicBezTo>
                  <a:cubicBezTo>
                    <a:pt x="1054" y="277"/>
                    <a:pt x="1054" y="277"/>
                    <a:pt x="1054" y="277"/>
                  </a:cubicBezTo>
                  <a:cubicBezTo>
                    <a:pt x="828" y="277"/>
                    <a:pt x="828" y="277"/>
                    <a:pt x="828" y="277"/>
                  </a:cubicBezTo>
                  <a:cubicBezTo>
                    <a:pt x="828" y="111"/>
                    <a:pt x="828" y="111"/>
                    <a:pt x="828" y="111"/>
                  </a:cubicBezTo>
                  <a:cubicBezTo>
                    <a:pt x="1100" y="111"/>
                    <a:pt x="1100" y="111"/>
                    <a:pt x="1100" y="111"/>
                  </a:cubicBezTo>
                  <a:cubicBezTo>
                    <a:pt x="1115" y="16"/>
                    <a:pt x="1115" y="16"/>
                    <a:pt x="1115" y="16"/>
                  </a:cubicBezTo>
                  <a:cubicBezTo>
                    <a:pt x="714" y="16"/>
                    <a:pt x="714" y="16"/>
                    <a:pt x="714" y="16"/>
                  </a:cubicBezTo>
                  <a:cubicBezTo>
                    <a:pt x="714" y="658"/>
                    <a:pt x="714" y="658"/>
                    <a:pt x="714" y="658"/>
                  </a:cubicBezTo>
                  <a:cubicBezTo>
                    <a:pt x="1126" y="658"/>
                    <a:pt x="1126" y="658"/>
                    <a:pt x="1126" y="658"/>
                  </a:cubicBezTo>
                  <a:cubicBezTo>
                    <a:pt x="1126" y="560"/>
                    <a:pt x="1126" y="560"/>
                    <a:pt x="1126" y="560"/>
                  </a:cubicBezTo>
                  <a:cubicBezTo>
                    <a:pt x="830" y="560"/>
                    <a:pt x="830" y="560"/>
                    <a:pt x="830" y="560"/>
                  </a:cubicBezTo>
                  <a:lnTo>
                    <a:pt x="830" y="370"/>
                  </a:lnTo>
                  <a:close/>
                  <a:moveTo>
                    <a:pt x="1299" y="658"/>
                  </a:moveTo>
                  <a:cubicBezTo>
                    <a:pt x="1415" y="658"/>
                    <a:pt x="1415" y="658"/>
                    <a:pt x="1415" y="658"/>
                  </a:cubicBezTo>
                  <a:cubicBezTo>
                    <a:pt x="1415" y="16"/>
                    <a:pt x="1415" y="16"/>
                    <a:pt x="1415" y="16"/>
                  </a:cubicBezTo>
                  <a:cubicBezTo>
                    <a:pt x="1299" y="16"/>
                    <a:pt x="1299" y="16"/>
                    <a:pt x="1299" y="16"/>
                  </a:cubicBezTo>
                  <a:lnTo>
                    <a:pt x="1299" y="658"/>
                  </a:lnTo>
                  <a:close/>
                  <a:moveTo>
                    <a:pt x="1782" y="16"/>
                  </a:moveTo>
                  <a:cubicBezTo>
                    <a:pt x="1666" y="16"/>
                    <a:pt x="1666" y="16"/>
                    <a:pt x="1666" y="16"/>
                  </a:cubicBezTo>
                  <a:cubicBezTo>
                    <a:pt x="1666" y="658"/>
                    <a:pt x="1666" y="658"/>
                    <a:pt x="1666" y="658"/>
                  </a:cubicBezTo>
                  <a:cubicBezTo>
                    <a:pt x="2034" y="658"/>
                    <a:pt x="2034" y="658"/>
                    <a:pt x="2034" y="658"/>
                  </a:cubicBezTo>
                  <a:cubicBezTo>
                    <a:pt x="2052" y="564"/>
                    <a:pt x="2052" y="564"/>
                    <a:pt x="2052" y="564"/>
                  </a:cubicBezTo>
                  <a:cubicBezTo>
                    <a:pt x="1782" y="564"/>
                    <a:pt x="1782" y="564"/>
                    <a:pt x="1782" y="564"/>
                  </a:cubicBezTo>
                  <a:lnTo>
                    <a:pt x="1782" y="16"/>
                  </a:lnTo>
                  <a:close/>
                  <a:moveTo>
                    <a:pt x="2190" y="658"/>
                  </a:moveTo>
                  <a:cubicBezTo>
                    <a:pt x="2306" y="658"/>
                    <a:pt x="2306" y="658"/>
                    <a:pt x="2306" y="658"/>
                  </a:cubicBezTo>
                  <a:cubicBezTo>
                    <a:pt x="2306" y="16"/>
                    <a:pt x="2306" y="16"/>
                    <a:pt x="2306" y="16"/>
                  </a:cubicBezTo>
                  <a:cubicBezTo>
                    <a:pt x="2190" y="16"/>
                    <a:pt x="2190" y="16"/>
                    <a:pt x="2190" y="16"/>
                  </a:cubicBezTo>
                  <a:lnTo>
                    <a:pt x="2190" y="658"/>
                  </a:lnTo>
                  <a:close/>
                  <a:moveTo>
                    <a:pt x="2815" y="401"/>
                  </a:moveTo>
                  <a:cubicBezTo>
                    <a:pt x="2943" y="401"/>
                    <a:pt x="2943" y="401"/>
                    <a:pt x="2943" y="401"/>
                  </a:cubicBezTo>
                  <a:cubicBezTo>
                    <a:pt x="2943" y="562"/>
                    <a:pt x="2943" y="562"/>
                    <a:pt x="2943" y="562"/>
                  </a:cubicBezTo>
                  <a:cubicBezTo>
                    <a:pt x="2919" y="574"/>
                    <a:pt x="2884" y="582"/>
                    <a:pt x="2847" y="582"/>
                  </a:cubicBezTo>
                  <a:cubicBezTo>
                    <a:pt x="2804" y="582"/>
                    <a:pt x="2761" y="570"/>
                    <a:pt x="2729" y="551"/>
                  </a:cubicBezTo>
                  <a:cubicBezTo>
                    <a:pt x="2674" y="519"/>
                    <a:pt x="2646" y="452"/>
                    <a:pt x="2646" y="345"/>
                  </a:cubicBezTo>
                  <a:cubicBezTo>
                    <a:pt x="2646" y="284"/>
                    <a:pt x="2656" y="233"/>
                    <a:pt x="2673" y="190"/>
                  </a:cubicBezTo>
                  <a:cubicBezTo>
                    <a:pt x="2697" y="130"/>
                    <a:pt x="2753" y="99"/>
                    <a:pt x="2834" y="99"/>
                  </a:cubicBezTo>
                  <a:cubicBezTo>
                    <a:pt x="2899" y="99"/>
                    <a:pt x="2941" y="118"/>
                    <a:pt x="2988" y="150"/>
                  </a:cubicBezTo>
                  <a:cubicBezTo>
                    <a:pt x="3046" y="77"/>
                    <a:pt x="3046" y="77"/>
                    <a:pt x="3046" y="77"/>
                  </a:cubicBezTo>
                  <a:cubicBezTo>
                    <a:pt x="2981" y="30"/>
                    <a:pt x="2913" y="8"/>
                    <a:pt x="2833" y="8"/>
                  </a:cubicBezTo>
                  <a:cubicBezTo>
                    <a:pt x="2633" y="8"/>
                    <a:pt x="2521" y="140"/>
                    <a:pt x="2521" y="338"/>
                  </a:cubicBezTo>
                  <a:cubicBezTo>
                    <a:pt x="2521" y="538"/>
                    <a:pt x="2638" y="667"/>
                    <a:pt x="2841" y="667"/>
                  </a:cubicBezTo>
                  <a:cubicBezTo>
                    <a:pt x="2921" y="667"/>
                    <a:pt x="2994" y="650"/>
                    <a:pt x="3058" y="613"/>
                  </a:cubicBezTo>
                  <a:cubicBezTo>
                    <a:pt x="3058" y="308"/>
                    <a:pt x="3058" y="308"/>
                    <a:pt x="3058" y="308"/>
                  </a:cubicBezTo>
                  <a:cubicBezTo>
                    <a:pt x="2798" y="308"/>
                    <a:pt x="2798" y="308"/>
                    <a:pt x="2798" y="308"/>
                  </a:cubicBezTo>
                  <a:lnTo>
                    <a:pt x="2815" y="401"/>
                  </a:lnTo>
                  <a:close/>
                  <a:moveTo>
                    <a:pt x="3655" y="272"/>
                  </a:moveTo>
                  <a:cubicBezTo>
                    <a:pt x="3399" y="272"/>
                    <a:pt x="3399" y="272"/>
                    <a:pt x="3399" y="272"/>
                  </a:cubicBezTo>
                  <a:cubicBezTo>
                    <a:pt x="3399" y="16"/>
                    <a:pt x="3399" y="16"/>
                    <a:pt x="3399" y="16"/>
                  </a:cubicBezTo>
                  <a:cubicBezTo>
                    <a:pt x="3285" y="16"/>
                    <a:pt x="3285" y="16"/>
                    <a:pt x="3285" y="16"/>
                  </a:cubicBezTo>
                  <a:cubicBezTo>
                    <a:pt x="3285" y="658"/>
                    <a:pt x="3285" y="658"/>
                    <a:pt x="3285" y="658"/>
                  </a:cubicBezTo>
                  <a:cubicBezTo>
                    <a:pt x="3399" y="658"/>
                    <a:pt x="3399" y="658"/>
                    <a:pt x="3399" y="658"/>
                  </a:cubicBezTo>
                  <a:cubicBezTo>
                    <a:pt x="3399" y="366"/>
                    <a:pt x="3399" y="366"/>
                    <a:pt x="3399" y="366"/>
                  </a:cubicBezTo>
                  <a:cubicBezTo>
                    <a:pt x="3655" y="366"/>
                    <a:pt x="3655" y="366"/>
                    <a:pt x="3655" y="366"/>
                  </a:cubicBezTo>
                  <a:cubicBezTo>
                    <a:pt x="3655" y="658"/>
                    <a:pt x="3655" y="658"/>
                    <a:pt x="3655" y="658"/>
                  </a:cubicBezTo>
                  <a:cubicBezTo>
                    <a:pt x="3770" y="658"/>
                    <a:pt x="3770" y="658"/>
                    <a:pt x="3770" y="658"/>
                  </a:cubicBezTo>
                  <a:cubicBezTo>
                    <a:pt x="3770" y="16"/>
                    <a:pt x="3770" y="16"/>
                    <a:pt x="3770" y="16"/>
                  </a:cubicBezTo>
                  <a:cubicBezTo>
                    <a:pt x="3655" y="16"/>
                    <a:pt x="3655" y="16"/>
                    <a:pt x="3655" y="16"/>
                  </a:cubicBezTo>
                  <a:lnTo>
                    <a:pt x="3655" y="272"/>
                  </a:lnTo>
                  <a:close/>
                  <a:moveTo>
                    <a:pt x="4137" y="370"/>
                  </a:moveTo>
                  <a:cubicBezTo>
                    <a:pt x="4362" y="370"/>
                    <a:pt x="4362" y="370"/>
                    <a:pt x="4362" y="370"/>
                  </a:cubicBezTo>
                  <a:cubicBezTo>
                    <a:pt x="4362" y="277"/>
                    <a:pt x="4362" y="277"/>
                    <a:pt x="4362" y="277"/>
                  </a:cubicBezTo>
                  <a:cubicBezTo>
                    <a:pt x="4136" y="277"/>
                    <a:pt x="4136" y="277"/>
                    <a:pt x="4136" y="277"/>
                  </a:cubicBezTo>
                  <a:cubicBezTo>
                    <a:pt x="4136" y="111"/>
                    <a:pt x="4136" y="111"/>
                    <a:pt x="4136" y="111"/>
                  </a:cubicBezTo>
                  <a:cubicBezTo>
                    <a:pt x="4407" y="111"/>
                    <a:pt x="4407" y="111"/>
                    <a:pt x="4407" y="111"/>
                  </a:cubicBezTo>
                  <a:cubicBezTo>
                    <a:pt x="4423" y="16"/>
                    <a:pt x="4423" y="16"/>
                    <a:pt x="4423" y="16"/>
                  </a:cubicBezTo>
                  <a:cubicBezTo>
                    <a:pt x="4021" y="16"/>
                    <a:pt x="4021" y="16"/>
                    <a:pt x="4021" y="16"/>
                  </a:cubicBezTo>
                  <a:cubicBezTo>
                    <a:pt x="4021" y="658"/>
                    <a:pt x="4021" y="658"/>
                    <a:pt x="4021" y="658"/>
                  </a:cubicBezTo>
                  <a:cubicBezTo>
                    <a:pt x="4434" y="658"/>
                    <a:pt x="4434" y="658"/>
                    <a:pt x="4434" y="658"/>
                  </a:cubicBezTo>
                  <a:cubicBezTo>
                    <a:pt x="4434" y="560"/>
                    <a:pt x="4434" y="560"/>
                    <a:pt x="4434" y="560"/>
                  </a:cubicBezTo>
                  <a:cubicBezTo>
                    <a:pt x="4137" y="560"/>
                    <a:pt x="4137" y="560"/>
                    <a:pt x="4137" y="560"/>
                  </a:cubicBezTo>
                  <a:lnTo>
                    <a:pt x="4137" y="370"/>
                  </a:lnTo>
                  <a:close/>
                  <a:moveTo>
                    <a:pt x="4607" y="658"/>
                  </a:moveTo>
                  <a:cubicBezTo>
                    <a:pt x="4723" y="658"/>
                    <a:pt x="4723" y="658"/>
                    <a:pt x="4723" y="658"/>
                  </a:cubicBezTo>
                  <a:cubicBezTo>
                    <a:pt x="4723" y="16"/>
                    <a:pt x="4723" y="16"/>
                    <a:pt x="4723" y="16"/>
                  </a:cubicBezTo>
                  <a:cubicBezTo>
                    <a:pt x="4607" y="16"/>
                    <a:pt x="4607" y="16"/>
                    <a:pt x="4607" y="16"/>
                  </a:cubicBezTo>
                  <a:lnTo>
                    <a:pt x="4607" y="658"/>
                  </a:lnTo>
                  <a:close/>
                  <a:moveTo>
                    <a:pt x="5483" y="338"/>
                  </a:moveTo>
                  <a:cubicBezTo>
                    <a:pt x="5483" y="545"/>
                    <a:pt x="5354" y="632"/>
                    <a:pt x="5275" y="650"/>
                  </a:cubicBezTo>
                  <a:cubicBezTo>
                    <a:pt x="5247" y="656"/>
                    <a:pt x="5208" y="658"/>
                    <a:pt x="5160" y="658"/>
                  </a:cubicBezTo>
                  <a:cubicBezTo>
                    <a:pt x="4974" y="658"/>
                    <a:pt x="4974" y="658"/>
                    <a:pt x="4974" y="658"/>
                  </a:cubicBezTo>
                  <a:cubicBezTo>
                    <a:pt x="4974" y="16"/>
                    <a:pt x="4974" y="16"/>
                    <a:pt x="4974" y="16"/>
                  </a:cubicBezTo>
                  <a:cubicBezTo>
                    <a:pt x="5117" y="16"/>
                    <a:pt x="5117" y="16"/>
                    <a:pt x="5117" y="16"/>
                  </a:cubicBezTo>
                  <a:cubicBezTo>
                    <a:pt x="5184" y="16"/>
                    <a:pt x="5245" y="19"/>
                    <a:pt x="5299" y="38"/>
                  </a:cubicBezTo>
                  <a:cubicBezTo>
                    <a:pt x="5393" y="70"/>
                    <a:pt x="5483" y="148"/>
                    <a:pt x="5483" y="338"/>
                  </a:cubicBezTo>
                  <a:close/>
                  <a:moveTo>
                    <a:pt x="5357" y="346"/>
                  </a:moveTo>
                  <a:cubicBezTo>
                    <a:pt x="5357" y="210"/>
                    <a:pt x="5316" y="109"/>
                    <a:pt x="5164" y="109"/>
                  </a:cubicBezTo>
                  <a:cubicBezTo>
                    <a:pt x="5088" y="109"/>
                    <a:pt x="5088" y="109"/>
                    <a:pt x="5088" y="109"/>
                  </a:cubicBezTo>
                  <a:cubicBezTo>
                    <a:pt x="5088" y="565"/>
                    <a:pt x="5088" y="565"/>
                    <a:pt x="5088" y="565"/>
                  </a:cubicBezTo>
                  <a:cubicBezTo>
                    <a:pt x="5177" y="565"/>
                    <a:pt x="5177" y="565"/>
                    <a:pt x="5177" y="565"/>
                  </a:cubicBezTo>
                  <a:cubicBezTo>
                    <a:pt x="5312" y="565"/>
                    <a:pt x="5357" y="477"/>
                    <a:pt x="5357" y="346"/>
                  </a:cubicBezTo>
                  <a:close/>
                  <a:moveTo>
                    <a:pt x="5981" y="282"/>
                  </a:moveTo>
                  <a:cubicBezTo>
                    <a:pt x="5894" y="259"/>
                    <a:pt x="5894" y="259"/>
                    <a:pt x="5894" y="259"/>
                  </a:cubicBezTo>
                  <a:cubicBezTo>
                    <a:pt x="5821" y="240"/>
                    <a:pt x="5793" y="217"/>
                    <a:pt x="5793" y="177"/>
                  </a:cubicBezTo>
                  <a:cubicBezTo>
                    <a:pt x="5793" y="125"/>
                    <a:pt x="5843" y="94"/>
                    <a:pt x="5917" y="94"/>
                  </a:cubicBezTo>
                  <a:cubicBezTo>
                    <a:pt x="5974" y="94"/>
                    <a:pt x="6033" y="111"/>
                    <a:pt x="6090" y="146"/>
                  </a:cubicBezTo>
                  <a:cubicBezTo>
                    <a:pt x="6143" y="63"/>
                    <a:pt x="6143" y="63"/>
                    <a:pt x="6143" y="63"/>
                  </a:cubicBezTo>
                  <a:cubicBezTo>
                    <a:pt x="6085" y="24"/>
                    <a:pt x="5995" y="0"/>
                    <a:pt x="5912" y="0"/>
                  </a:cubicBezTo>
                  <a:cubicBezTo>
                    <a:pt x="5770" y="0"/>
                    <a:pt x="5668" y="79"/>
                    <a:pt x="5668" y="192"/>
                  </a:cubicBezTo>
                  <a:cubicBezTo>
                    <a:pt x="5668" y="284"/>
                    <a:pt x="5743" y="343"/>
                    <a:pt x="5826" y="364"/>
                  </a:cubicBezTo>
                  <a:cubicBezTo>
                    <a:pt x="5917" y="388"/>
                    <a:pt x="5917" y="388"/>
                    <a:pt x="5917" y="388"/>
                  </a:cubicBezTo>
                  <a:cubicBezTo>
                    <a:pt x="5997" y="410"/>
                    <a:pt x="6030" y="437"/>
                    <a:pt x="6030" y="484"/>
                  </a:cubicBezTo>
                  <a:cubicBezTo>
                    <a:pt x="6030" y="516"/>
                    <a:pt x="6012" y="540"/>
                    <a:pt x="5982" y="557"/>
                  </a:cubicBezTo>
                  <a:cubicBezTo>
                    <a:pt x="5957" y="571"/>
                    <a:pt x="5930" y="578"/>
                    <a:pt x="5887" y="578"/>
                  </a:cubicBezTo>
                  <a:cubicBezTo>
                    <a:pt x="5816" y="578"/>
                    <a:pt x="5754" y="562"/>
                    <a:pt x="5687" y="526"/>
                  </a:cubicBezTo>
                  <a:cubicBezTo>
                    <a:pt x="5644" y="614"/>
                    <a:pt x="5644" y="614"/>
                    <a:pt x="5644" y="614"/>
                  </a:cubicBezTo>
                  <a:cubicBezTo>
                    <a:pt x="5716" y="652"/>
                    <a:pt x="5800" y="672"/>
                    <a:pt x="5881" y="672"/>
                  </a:cubicBezTo>
                  <a:cubicBezTo>
                    <a:pt x="5947" y="672"/>
                    <a:pt x="6003" y="660"/>
                    <a:pt x="6049" y="635"/>
                  </a:cubicBezTo>
                  <a:cubicBezTo>
                    <a:pt x="6116" y="599"/>
                    <a:pt x="6157" y="534"/>
                    <a:pt x="6157" y="464"/>
                  </a:cubicBezTo>
                  <a:cubicBezTo>
                    <a:pt x="6157" y="357"/>
                    <a:pt x="6073" y="306"/>
                    <a:pt x="5981" y="282"/>
                  </a:cubicBezTo>
                  <a:close/>
                  <a:moveTo>
                    <a:pt x="6760" y="527"/>
                  </a:moveTo>
                  <a:cubicBezTo>
                    <a:pt x="6797" y="578"/>
                    <a:pt x="6853" y="655"/>
                    <a:pt x="6855" y="658"/>
                  </a:cubicBezTo>
                  <a:cubicBezTo>
                    <a:pt x="6717" y="658"/>
                    <a:pt x="6717" y="658"/>
                    <a:pt x="6717" y="658"/>
                  </a:cubicBezTo>
                  <a:cubicBezTo>
                    <a:pt x="6699" y="626"/>
                    <a:pt x="6677" y="595"/>
                    <a:pt x="6656" y="559"/>
                  </a:cubicBezTo>
                  <a:cubicBezTo>
                    <a:pt x="6601" y="472"/>
                    <a:pt x="6568" y="433"/>
                    <a:pt x="6536" y="407"/>
                  </a:cubicBezTo>
                  <a:cubicBezTo>
                    <a:pt x="6518" y="393"/>
                    <a:pt x="6501" y="386"/>
                    <a:pt x="6480" y="383"/>
                  </a:cubicBezTo>
                  <a:cubicBezTo>
                    <a:pt x="6480" y="658"/>
                    <a:pt x="6480" y="658"/>
                    <a:pt x="6480" y="658"/>
                  </a:cubicBezTo>
                  <a:cubicBezTo>
                    <a:pt x="6366" y="658"/>
                    <a:pt x="6366" y="658"/>
                    <a:pt x="6366" y="658"/>
                  </a:cubicBezTo>
                  <a:cubicBezTo>
                    <a:pt x="6366" y="16"/>
                    <a:pt x="6366" y="16"/>
                    <a:pt x="6366" y="16"/>
                  </a:cubicBezTo>
                  <a:cubicBezTo>
                    <a:pt x="6558" y="16"/>
                    <a:pt x="6558" y="16"/>
                    <a:pt x="6558" y="16"/>
                  </a:cubicBezTo>
                  <a:cubicBezTo>
                    <a:pt x="6654" y="16"/>
                    <a:pt x="6703" y="28"/>
                    <a:pt x="6742" y="56"/>
                  </a:cubicBezTo>
                  <a:cubicBezTo>
                    <a:pt x="6787" y="89"/>
                    <a:pt x="6815" y="140"/>
                    <a:pt x="6815" y="199"/>
                  </a:cubicBezTo>
                  <a:cubicBezTo>
                    <a:pt x="6815" y="306"/>
                    <a:pt x="6745" y="374"/>
                    <a:pt x="6636" y="379"/>
                  </a:cubicBezTo>
                  <a:cubicBezTo>
                    <a:pt x="6647" y="386"/>
                    <a:pt x="6660" y="398"/>
                    <a:pt x="6669" y="409"/>
                  </a:cubicBezTo>
                  <a:cubicBezTo>
                    <a:pt x="6689" y="435"/>
                    <a:pt x="6726" y="482"/>
                    <a:pt x="6760" y="527"/>
                  </a:cubicBezTo>
                  <a:close/>
                  <a:moveTo>
                    <a:pt x="6696" y="203"/>
                  </a:moveTo>
                  <a:cubicBezTo>
                    <a:pt x="6696" y="118"/>
                    <a:pt x="6615" y="109"/>
                    <a:pt x="6550" y="109"/>
                  </a:cubicBezTo>
                  <a:cubicBezTo>
                    <a:pt x="6480" y="109"/>
                    <a:pt x="6480" y="109"/>
                    <a:pt x="6480" y="109"/>
                  </a:cubicBezTo>
                  <a:cubicBezTo>
                    <a:pt x="6480" y="303"/>
                    <a:pt x="6480" y="303"/>
                    <a:pt x="6480" y="303"/>
                  </a:cubicBezTo>
                  <a:cubicBezTo>
                    <a:pt x="6542" y="303"/>
                    <a:pt x="6542" y="303"/>
                    <a:pt x="6542" y="303"/>
                  </a:cubicBezTo>
                  <a:cubicBezTo>
                    <a:pt x="6616" y="303"/>
                    <a:pt x="6696" y="296"/>
                    <a:pt x="6696" y="203"/>
                  </a:cubicBezTo>
                  <a:close/>
                  <a:moveTo>
                    <a:pt x="7132" y="370"/>
                  </a:moveTo>
                  <a:cubicBezTo>
                    <a:pt x="7357" y="370"/>
                    <a:pt x="7357" y="370"/>
                    <a:pt x="7357" y="370"/>
                  </a:cubicBezTo>
                  <a:cubicBezTo>
                    <a:pt x="7357" y="277"/>
                    <a:pt x="7357" y="277"/>
                    <a:pt x="7357" y="277"/>
                  </a:cubicBezTo>
                  <a:cubicBezTo>
                    <a:pt x="7131" y="277"/>
                    <a:pt x="7131" y="277"/>
                    <a:pt x="7131" y="277"/>
                  </a:cubicBezTo>
                  <a:cubicBezTo>
                    <a:pt x="7131" y="111"/>
                    <a:pt x="7131" y="111"/>
                    <a:pt x="7131" y="111"/>
                  </a:cubicBezTo>
                  <a:cubicBezTo>
                    <a:pt x="7403" y="111"/>
                    <a:pt x="7403" y="111"/>
                    <a:pt x="7403" y="111"/>
                  </a:cubicBezTo>
                  <a:cubicBezTo>
                    <a:pt x="7418" y="16"/>
                    <a:pt x="7418" y="16"/>
                    <a:pt x="7418" y="16"/>
                  </a:cubicBezTo>
                  <a:cubicBezTo>
                    <a:pt x="7016" y="16"/>
                    <a:pt x="7016" y="16"/>
                    <a:pt x="7016" y="16"/>
                  </a:cubicBezTo>
                  <a:cubicBezTo>
                    <a:pt x="7016" y="658"/>
                    <a:pt x="7016" y="658"/>
                    <a:pt x="7016" y="658"/>
                  </a:cubicBezTo>
                  <a:cubicBezTo>
                    <a:pt x="7429" y="658"/>
                    <a:pt x="7429" y="658"/>
                    <a:pt x="7429" y="658"/>
                  </a:cubicBezTo>
                  <a:cubicBezTo>
                    <a:pt x="7429" y="560"/>
                    <a:pt x="7429" y="560"/>
                    <a:pt x="7429" y="560"/>
                  </a:cubicBezTo>
                  <a:cubicBezTo>
                    <a:pt x="7132" y="560"/>
                    <a:pt x="7132" y="560"/>
                    <a:pt x="7132" y="560"/>
                  </a:cubicBezTo>
                  <a:lnTo>
                    <a:pt x="7132" y="370"/>
                  </a:lnTo>
                  <a:close/>
                  <a:moveTo>
                    <a:pt x="7848" y="401"/>
                  </a:moveTo>
                  <a:cubicBezTo>
                    <a:pt x="7976" y="401"/>
                    <a:pt x="7976" y="401"/>
                    <a:pt x="7976" y="401"/>
                  </a:cubicBezTo>
                  <a:cubicBezTo>
                    <a:pt x="7976" y="562"/>
                    <a:pt x="7976" y="562"/>
                    <a:pt x="7976" y="562"/>
                  </a:cubicBezTo>
                  <a:cubicBezTo>
                    <a:pt x="7952" y="574"/>
                    <a:pt x="7918" y="582"/>
                    <a:pt x="7881" y="582"/>
                  </a:cubicBezTo>
                  <a:cubicBezTo>
                    <a:pt x="7838" y="582"/>
                    <a:pt x="7795" y="570"/>
                    <a:pt x="7762" y="551"/>
                  </a:cubicBezTo>
                  <a:cubicBezTo>
                    <a:pt x="7707" y="519"/>
                    <a:pt x="7680" y="452"/>
                    <a:pt x="7680" y="345"/>
                  </a:cubicBezTo>
                  <a:cubicBezTo>
                    <a:pt x="7680" y="284"/>
                    <a:pt x="7690" y="233"/>
                    <a:pt x="7706" y="190"/>
                  </a:cubicBezTo>
                  <a:cubicBezTo>
                    <a:pt x="7730" y="130"/>
                    <a:pt x="7786" y="99"/>
                    <a:pt x="7868" y="99"/>
                  </a:cubicBezTo>
                  <a:cubicBezTo>
                    <a:pt x="7932" y="99"/>
                    <a:pt x="7974" y="118"/>
                    <a:pt x="8022" y="150"/>
                  </a:cubicBezTo>
                  <a:cubicBezTo>
                    <a:pt x="8079" y="77"/>
                    <a:pt x="8079" y="77"/>
                    <a:pt x="8079" y="77"/>
                  </a:cubicBezTo>
                  <a:cubicBezTo>
                    <a:pt x="8015" y="30"/>
                    <a:pt x="7946" y="8"/>
                    <a:pt x="7866" y="8"/>
                  </a:cubicBezTo>
                  <a:cubicBezTo>
                    <a:pt x="7667" y="8"/>
                    <a:pt x="7554" y="140"/>
                    <a:pt x="7554" y="338"/>
                  </a:cubicBezTo>
                  <a:cubicBezTo>
                    <a:pt x="7554" y="538"/>
                    <a:pt x="7671" y="667"/>
                    <a:pt x="7875" y="667"/>
                  </a:cubicBezTo>
                  <a:cubicBezTo>
                    <a:pt x="7955" y="667"/>
                    <a:pt x="8028" y="650"/>
                    <a:pt x="8091" y="613"/>
                  </a:cubicBezTo>
                  <a:cubicBezTo>
                    <a:pt x="8091" y="308"/>
                    <a:pt x="8091" y="308"/>
                    <a:pt x="8091" y="308"/>
                  </a:cubicBezTo>
                  <a:cubicBezTo>
                    <a:pt x="7832" y="308"/>
                    <a:pt x="7832" y="308"/>
                    <a:pt x="7832" y="308"/>
                  </a:cubicBezTo>
                  <a:lnTo>
                    <a:pt x="7848" y="401"/>
                  </a:lnTo>
                  <a:close/>
                  <a:moveTo>
                    <a:pt x="8330" y="658"/>
                  </a:moveTo>
                  <a:cubicBezTo>
                    <a:pt x="8446" y="658"/>
                    <a:pt x="8446" y="658"/>
                    <a:pt x="8446" y="658"/>
                  </a:cubicBezTo>
                  <a:cubicBezTo>
                    <a:pt x="8446" y="16"/>
                    <a:pt x="8446" y="16"/>
                    <a:pt x="8446" y="16"/>
                  </a:cubicBezTo>
                  <a:cubicBezTo>
                    <a:pt x="8330" y="16"/>
                    <a:pt x="8330" y="16"/>
                    <a:pt x="8330" y="16"/>
                  </a:cubicBezTo>
                  <a:lnTo>
                    <a:pt x="8330" y="658"/>
                  </a:lnTo>
                  <a:close/>
                  <a:moveTo>
                    <a:pt x="9259" y="339"/>
                  </a:moveTo>
                  <a:cubicBezTo>
                    <a:pt x="9259" y="532"/>
                    <a:pt x="9173" y="669"/>
                    <a:pt x="8965" y="669"/>
                  </a:cubicBezTo>
                  <a:cubicBezTo>
                    <a:pt x="8766" y="669"/>
                    <a:pt x="8661" y="528"/>
                    <a:pt x="8661" y="337"/>
                  </a:cubicBezTo>
                  <a:cubicBezTo>
                    <a:pt x="8661" y="132"/>
                    <a:pt x="8774" y="7"/>
                    <a:pt x="8958" y="7"/>
                  </a:cubicBezTo>
                  <a:cubicBezTo>
                    <a:pt x="9162" y="7"/>
                    <a:pt x="9259" y="148"/>
                    <a:pt x="9259" y="339"/>
                  </a:cubicBezTo>
                  <a:close/>
                  <a:moveTo>
                    <a:pt x="9130" y="348"/>
                  </a:moveTo>
                  <a:cubicBezTo>
                    <a:pt x="9130" y="223"/>
                    <a:pt x="9111" y="97"/>
                    <a:pt x="8955" y="97"/>
                  </a:cubicBezTo>
                  <a:cubicBezTo>
                    <a:pt x="8897" y="97"/>
                    <a:pt x="8847" y="122"/>
                    <a:pt x="8821" y="164"/>
                  </a:cubicBezTo>
                  <a:cubicBezTo>
                    <a:pt x="8799" y="202"/>
                    <a:pt x="8788" y="254"/>
                    <a:pt x="8788" y="330"/>
                  </a:cubicBezTo>
                  <a:cubicBezTo>
                    <a:pt x="8788" y="415"/>
                    <a:pt x="8803" y="478"/>
                    <a:pt x="8829" y="522"/>
                  </a:cubicBezTo>
                  <a:cubicBezTo>
                    <a:pt x="8851" y="563"/>
                    <a:pt x="8900" y="584"/>
                    <a:pt x="8965" y="584"/>
                  </a:cubicBezTo>
                  <a:cubicBezTo>
                    <a:pt x="9107" y="584"/>
                    <a:pt x="9130" y="461"/>
                    <a:pt x="9130" y="348"/>
                  </a:cubicBezTo>
                  <a:close/>
                  <a:moveTo>
                    <a:pt x="10172" y="425"/>
                  </a:moveTo>
                  <a:cubicBezTo>
                    <a:pt x="10172" y="488"/>
                    <a:pt x="10166" y="510"/>
                    <a:pt x="10148" y="534"/>
                  </a:cubicBezTo>
                  <a:cubicBezTo>
                    <a:pt x="10129" y="559"/>
                    <a:pt x="10091" y="575"/>
                    <a:pt x="10041" y="575"/>
                  </a:cubicBezTo>
                  <a:cubicBezTo>
                    <a:pt x="9979" y="575"/>
                    <a:pt x="9932" y="551"/>
                    <a:pt x="9915" y="509"/>
                  </a:cubicBezTo>
                  <a:cubicBezTo>
                    <a:pt x="9908" y="492"/>
                    <a:pt x="9906" y="458"/>
                    <a:pt x="9906" y="411"/>
                  </a:cubicBezTo>
                  <a:cubicBezTo>
                    <a:pt x="9906" y="16"/>
                    <a:pt x="9906" y="16"/>
                    <a:pt x="9906" y="16"/>
                  </a:cubicBezTo>
                  <a:cubicBezTo>
                    <a:pt x="9791" y="16"/>
                    <a:pt x="9791" y="16"/>
                    <a:pt x="9791" y="16"/>
                  </a:cubicBezTo>
                  <a:cubicBezTo>
                    <a:pt x="9791" y="433"/>
                    <a:pt x="9791" y="433"/>
                    <a:pt x="9791" y="433"/>
                  </a:cubicBezTo>
                  <a:cubicBezTo>
                    <a:pt x="9791" y="504"/>
                    <a:pt x="9796" y="533"/>
                    <a:pt x="9816" y="569"/>
                  </a:cubicBezTo>
                  <a:cubicBezTo>
                    <a:pt x="9847" y="625"/>
                    <a:pt x="9916" y="669"/>
                    <a:pt x="10040" y="669"/>
                  </a:cubicBezTo>
                  <a:cubicBezTo>
                    <a:pt x="10128" y="669"/>
                    <a:pt x="10188" y="648"/>
                    <a:pt x="10231" y="608"/>
                  </a:cubicBezTo>
                  <a:cubicBezTo>
                    <a:pt x="10274" y="568"/>
                    <a:pt x="10288" y="533"/>
                    <a:pt x="10288" y="430"/>
                  </a:cubicBezTo>
                  <a:cubicBezTo>
                    <a:pt x="10288" y="16"/>
                    <a:pt x="10288" y="16"/>
                    <a:pt x="10288" y="16"/>
                  </a:cubicBezTo>
                  <a:cubicBezTo>
                    <a:pt x="10172" y="16"/>
                    <a:pt x="10172" y="16"/>
                    <a:pt x="10172" y="16"/>
                  </a:cubicBezTo>
                  <a:lnTo>
                    <a:pt x="10172" y="425"/>
                  </a:lnTo>
                  <a:close/>
                  <a:moveTo>
                    <a:pt x="10431" y="111"/>
                  </a:moveTo>
                  <a:cubicBezTo>
                    <a:pt x="10614" y="111"/>
                    <a:pt x="10614" y="111"/>
                    <a:pt x="10614" y="111"/>
                  </a:cubicBezTo>
                  <a:cubicBezTo>
                    <a:pt x="10614" y="658"/>
                    <a:pt x="10614" y="658"/>
                    <a:pt x="10614" y="658"/>
                  </a:cubicBezTo>
                  <a:cubicBezTo>
                    <a:pt x="10728" y="658"/>
                    <a:pt x="10728" y="658"/>
                    <a:pt x="10728" y="658"/>
                  </a:cubicBezTo>
                  <a:cubicBezTo>
                    <a:pt x="10728" y="111"/>
                    <a:pt x="10728" y="111"/>
                    <a:pt x="10728" y="111"/>
                  </a:cubicBezTo>
                  <a:cubicBezTo>
                    <a:pt x="10913" y="111"/>
                    <a:pt x="10913" y="111"/>
                    <a:pt x="10913" y="111"/>
                  </a:cubicBezTo>
                  <a:cubicBezTo>
                    <a:pt x="10929" y="16"/>
                    <a:pt x="10929" y="16"/>
                    <a:pt x="10929" y="16"/>
                  </a:cubicBezTo>
                  <a:cubicBezTo>
                    <a:pt x="10431" y="16"/>
                    <a:pt x="10431" y="16"/>
                    <a:pt x="10431" y="16"/>
                  </a:cubicBezTo>
                  <a:lnTo>
                    <a:pt x="10431" y="111"/>
                  </a:lnTo>
                  <a:close/>
                  <a:moveTo>
                    <a:pt x="11448" y="527"/>
                  </a:moveTo>
                  <a:cubicBezTo>
                    <a:pt x="11485" y="578"/>
                    <a:pt x="11541" y="655"/>
                    <a:pt x="11543" y="658"/>
                  </a:cubicBezTo>
                  <a:cubicBezTo>
                    <a:pt x="11405" y="658"/>
                    <a:pt x="11405" y="658"/>
                    <a:pt x="11405" y="658"/>
                  </a:cubicBezTo>
                  <a:cubicBezTo>
                    <a:pt x="11387" y="626"/>
                    <a:pt x="11365" y="595"/>
                    <a:pt x="11344" y="559"/>
                  </a:cubicBezTo>
                  <a:cubicBezTo>
                    <a:pt x="11289" y="472"/>
                    <a:pt x="11256" y="433"/>
                    <a:pt x="11224" y="407"/>
                  </a:cubicBezTo>
                  <a:cubicBezTo>
                    <a:pt x="11206" y="393"/>
                    <a:pt x="11189" y="386"/>
                    <a:pt x="11168" y="383"/>
                  </a:cubicBezTo>
                  <a:cubicBezTo>
                    <a:pt x="11168" y="658"/>
                    <a:pt x="11168" y="658"/>
                    <a:pt x="11168" y="658"/>
                  </a:cubicBezTo>
                  <a:cubicBezTo>
                    <a:pt x="11054" y="658"/>
                    <a:pt x="11054" y="658"/>
                    <a:pt x="11054" y="658"/>
                  </a:cubicBezTo>
                  <a:cubicBezTo>
                    <a:pt x="11054" y="16"/>
                    <a:pt x="11054" y="16"/>
                    <a:pt x="11054" y="16"/>
                  </a:cubicBezTo>
                  <a:cubicBezTo>
                    <a:pt x="11246" y="16"/>
                    <a:pt x="11246" y="16"/>
                    <a:pt x="11246" y="16"/>
                  </a:cubicBezTo>
                  <a:cubicBezTo>
                    <a:pt x="11342" y="16"/>
                    <a:pt x="11391" y="28"/>
                    <a:pt x="11430" y="56"/>
                  </a:cubicBezTo>
                  <a:cubicBezTo>
                    <a:pt x="11475" y="89"/>
                    <a:pt x="11503" y="140"/>
                    <a:pt x="11503" y="199"/>
                  </a:cubicBezTo>
                  <a:cubicBezTo>
                    <a:pt x="11503" y="306"/>
                    <a:pt x="11433" y="374"/>
                    <a:pt x="11324" y="379"/>
                  </a:cubicBezTo>
                  <a:cubicBezTo>
                    <a:pt x="11335" y="386"/>
                    <a:pt x="11348" y="398"/>
                    <a:pt x="11357" y="409"/>
                  </a:cubicBezTo>
                  <a:cubicBezTo>
                    <a:pt x="11377" y="435"/>
                    <a:pt x="11414" y="482"/>
                    <a:pt x="11448" y="527"/>
                  </a:cubicBezTo>
                  <a:close/>
                  <a:moveTo>
                    <a:pt x="11384" y="203"/>
                  </a:moveTo>
                  <a:cubicBezTo>
                    <a:pt x="11384" y="118"/>
                    <a:pt x="11303" y="109"/>
                    <a:pt x="11238" y="109"/>
                  </a:cubicBezTo>
                  <a:cubicBezTo>
                    <a:pt x="11168" y="109"/>
                    <a:pt x="11168" y="109"/>
                    <a:pt x="11168" y="109"/>
                  </a:cubicBezTo>
                  <a:cubicBezTo>
                    <a:pt x="11168" y="303"/>
                    <a:pt x="11168" y="303"/>
                    <a:pt x="11168" y="303"/>
                  </a:cubicBezTo>
                  <a:cubicBezTo>
                    <a:pt x="11230" y="303"/>
                    <a:pt x="11230" y="303"/>
                    <a:pt x="11230" y="303"/>
                  </a:cubicBezTo>
                  <a:cubicBezTo>
                    <a:pt x="11304" y="303"/>
                    <a:pt x="11384" y="296"/>
                    <a:pt x="11384" y="203"/>
                  </a:cubicBezTo>
                  <a:close/>
                  <a:moveTo>
                    <a:pt x="11821" y="370"/>
                  </a:moveTo>
                  <a:cubicBezTo>
                    <a:pt x="12045" y="370"/>
                    <a:pt x="12045" y="370"/>
                    <a:pt x="12045" y="370"/>
                  </a:cubicBezTo>
                  <a:cubicBezTo>
                    <a:pt x="12045" y="277"/>
                    <a:pt x="12045" y="277"/>
                    <a:pt x="12045" y="277"/>
                  </a:cubicBezTo>
                  <a:cubicBezTo>
                    <a:pt x="11819" y="277"/>
                    <a:pt x="11819" y="277"/>
                    <a:pt x="11819" y="277"/>
                  </a:cubicBezTo>
                  <a:cubicBezTo>
                    <a:pt x="11819" y="111"/>
                    <a:pt x="11819" y="111"/>
                    <a:pt x="11819" y="111"/>
                  </a:cubicBezTo>
                  <a:cubicBezTo>
                    <a:pt x="12091" y="111"/>
                    <a:pt x="12091" y="111"/>
                    <a:pt x="12091" y="111"/>
                  </a:cubicBezTo>
                  <a:cubicBezTo>
                    <a:pt x="12106" y="16"/>
                    <a:pt x="12106" y="16"/>
                    <a:pt x="12106" y="16"/>
                  </a:cubicBezTo>
                  <a:cubicBezTo>
                    <a:pt x="11705" y="16"/>
                    <a:pt x="11705" y="16"/>
                    <a:pt x="11705" y="16"/>
                  </a:cubicBezTo>
                  <a:cubicBezTo>
                    <a:pt x="11705" y="658"/>
                    <a:pt x="11705" y="658"/>
                    <a:pt x="11705" y="658"/>
                  </a:cubicBezTo>
                  <a:cubicBezTo>
                    <a:pt x="12117" y="658"/>
                    <a:pt x="12117" y="658"/>
                    <a:pt x="12117" y="658"/>
                  </a:cubicBezTo>
                  <a:cubicBezTo>
                    <a:pt x="12117" y="560"/>
                    <a:pt x="12117" y="560"/>
                    <a:pt x="12117" y="560"/>
                  </a:cubicBezTo>
                  <a:cubicBezTo>
                    <a:pt x="11821" y="560"/>
                    <a:pt x="11821" y="560"/>
                    <a:pt x="11821" y="560"/>
                  </a:cubicBezTo>
                  <a:lnTo>
                    <a:pt x="11821" y="370"/>
                  </a:lnTo>
                  <a:close/>
                  <a:moveTo>
                    <a:pt x="12575" y="581"/>
                  </a:moveTo>
                  <a:cubicBezTo>
                    <a:pt x="12516" y="581"/>
                    <a:pt x="12470" y="560"/>
                    <a:pt x="12432" y="519"/>
                  </a:cubicBezTo>
                  <a:cubicBezTo>
                    <a:pt x="12394" y="476"/>
                    <a:pt x="12381" y="429"/>
                    <a:pt x="12381" y="339"/>
                  </a:cubicBezTo>
                  <a:cubicBezTo>
                    <a:pt x="12381" y="271"/>
                    <a:pt x="12392" y="223"/>
                    <a:pt x="12413" y="186"/>
                  </a:cubicBezTo>
                  <a:cubicBezTo>
                    <a:pt x="12445" y="130"/>
                    <a:pt x="12503" y="97"/>
                    <a:pt x="12570" y="97"/>
                  </a:cubicBezTo>
                  <a:cubicBezTo>
                    <a:pt x="12615" y="97"/>
                    <a:pt x="12654" y="109"/>
                    <a:pt x="12693" y="132"/>
                  </a:cubicBezTo>
                  <a:cubicBezTo>
                    <a:pt x="12749" y="56"/>
                    <a:pt x="12749" y="56"/>
                    <a:pt x="12749" y="56"/>
                  </a:cubicBezTo>
                  <a:cubicBezTo>
                    <a:pt x="12706" y="24"/>
                    <a:pt x="12636" y="5"/>
                    <a:pt x="12569" y="5"/>
                  </a:cubicBezTo>
                  <a:cubicBezTo>
                    <a:pt x="12375" y="5"/>
                    <a:pt x="12254" y="165"/>
                    <a:pt x="12254" y="346"/>
                  </a:cubicBezTo>
                  <a:cubicBezTo>
                    <a:pt x="12254" y="535"/>
                    <a:pt x="12373" y="668"/>
                    <a:pt x="12564" y="668"/>
                  </a:cubicBezTo>
                  <a:cubicBezTo>
                    <a:pt x="12643" y="668"/>
                    <a:pt x="12713" y="649"/>
                    <a:pt x="12762" y="611"/>
                  </a:cubicBezTo>
                  <a:cubicBezTo>
                    <a:pt x="12707" y="540"/>
                    <a:pt x="12707" y="540"/>
                    <a:pt x="12707" y="540"/>
                  </a:cubicBezTo>
                  <a:cubicBezTo>
                    <a:pt x="12666" y="565"/>
                    <a:pt x="12625" y="581"/>
                    <a:pt x="12575" y="581"/>
                  </a:cubicBezTo>
                  <a:close/>
                  <a:moveTo>
                    <a:pt x="13300" y="272"/>
                  </a:moveTo>
                  <a:cubicBezTo>
                    <a:pt x="13045" y="272"/>
                    <a:pt x="13045" y="272"/>
                    <a:pt x="13045" y="272"/>
                  </a:cubicBezTo>
                  <a:cubicBezTo>
                    <a:pt x="13045" y="16"/>
                    <a:pt x="13045" y="16"/>
                    <a:pt x="13045" y="16"/>
                  </a:cubicBezTo>
                  <a:cubicBezTo>
                    <a:pt x="12930" y="16"/>
                    <a:pt x="12930" y="16"/>
                    <a:pt x="12930" y="16"/>
                  </a:cubicBezTo>
                  <a:cubicBezTo>
                    <a:pt x="12930" y="658"/>
                    <a:pt x="12930" y="658"/>
                    <a:pt x="12930" y="658"/>
                  </a:cubicBezTo>
                  <a:cubicBezTo>
                    <a:pt x="13045" y="658"/>
                    <a:pt x="13045" y="658"/>
                    <a:pt x="13045" y="658"/>
                  </a:cubicBezTo>
                  <a:cubicBezTo>
                    <a:pt x="13045" y="366"/>
                    <a:pt x="13045" y="366"/>
                    <a:pt x="13045" y="366"/>
                  </a:cubicBezTo>
                  <a:cubicBezTo>
                    <a:pt x="13300" y="366"/>
                    <a:pt x="13300" y="366"/>
                    <a:pt x="13300" y="366"/>
                  </a:cubicBezTo>
                  <a:cubicBezTo>
                    <a:pt x="13300" y="658"/>
                    <a:pt x="13300" y="658"/>
                    <a:pt x="13300" y="658"/>
                  </a:cubicBezTo>
                  <a:cubicBezTo>
                    <a:pt x="13415" y="658"/>
                    <a:pt x="13415" y="658"/>
                    <a:pt x="13415" y="658"/>
                  </a:cubicBezTo>
                  <a:cubicBezTo>
                    <a:pt x="13415" y="16"/>
                    <a:pt x="13415" y="16"/>
                    <a:pt x="13415" y="16"/>
                  </a:cubicBezTo>
                  <a:cubicBezTo>
                    <a:pt x="13300" y="16"/>
                    <a:pt x="13300" y="16"/>
                    <a:pt x="13300" y="16"/>
                  </a:cubicBezTo>
                  <a:lnTo>
                    <a:pt x="13300" y="272"/>
                  </a:lnTo>
                  <a:close/>
                  <a:moveTo>
                    <a:pt x="13564" y="16"/>
                  </a:moveTo>
                  <a:cubicBezTo>
                    <a:pt x="13564" y="111"/>
                    <a:pt x="13564" y="111"/>
                    <a:pt x="13564" y="111"/>
                  </a:cubicBezTo>
                  <a:cubicBezTo>
                    <a:pt x="13747" y="111"/>
                    <a:pt x="13747" y="111"/>
                    <a:pt x="13747" y="111"/>
                  </a:cubicBezTo>
                  <a:cubicBezTo>
                    <a:pt x="13747" y="658"/>
                    <a:pt x="13747" y="658"/>
                    <a:pt x="13747" y="658"/>
                  </a:cubicBezTo>
                  <a:cubicBezTo>
                    <a:pt x="13861" y="658"/>
                    <a:pt x="13861" y="658"/>
                    <a:pt x="13861" y="658"/>
                  </a:cubicBezTo>
                  <a:cubicBezTo>
                    <a:pt x="13861" y="111"/>
                    <a:pt x="13861" y="111"/>
                    <a:pt x="13861" y="111"/>
                  </a:cubicBezTo>
                  <a:cubicBezTo>
                    <a:pt x="14046" y="111"/>
                    <a:pt x="14046" y="111"/>
                    <a:pt x="14046" y="111"/>
                  </a:cubicBezTo>
                  <a:cubicBezTo>
                    <a:pt x="14062" y="16"/>
                    <a:pt x="14062" y="16"/>
                    <a:pt x="14062" y="16"/>
                  </a:cubicBezTo>
                  <a:lnTo>
                    <a:pt x="13564" y="16"/>
                  </a:lnTo>
                  <a:close/>
                </a:path>
              </a:pathLst>
            </a:custGeom>
            <a:solidFill>
              <a:srgbClr val="1D17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172850102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10" r:id="rId4"/>
    <p:sldLayoutId id="2147483711" r:id="rId5"/>
    <p:sldLayoutId id="2147483701" r:id="rId6"/>
    <p:sldLayoutId id="2147483702" r:id="rId7"/>
    <p:sldLayoutId id="2147483703" r:id="rId8"/>
    <p:sldLayoutId id="2147483704" r:id="rId9"/>
    <p:sldLayoutId id="2147483705" r:id="rId10"/>
    <p:sldLayoutId id="2147483707" r:id="rId11"/>
    <p:sldLayoutId id="2147483708" r:id="rId12"/>
  </p:sldLayoutIdLst>
  <p:hf hdr="0" ftr="0" dt="0"/>
  <p:txStyles>
    <p:titleStyle>
      <a:lvl1pPr algn="l" defTabSz="445446" rtl="0" eaLnBrk="1" fontAlgn="base" hangingPunct="1">
        <a:spcBef>
          <a:spcPct val="0"/>
        </a:spcBef>
        <a:spcAft>
          <a:spcPct val="0"/>
        </a:spcAft>
        <a:defRPr sz="3507" b="1" kern="1200">
          <a:solidFill>
            <a:srgbClr val="E2001A"/>
          </a:solidFill>
          <a:latin typeface="+mj-lt"/>
          <a:ea typeface="MS PGothic" pitchFamily="34" charset="-128"/>
          <a:cs typeface="Geneva" charset="0"/>
        </a:defRPr>
      </a:lvl1pPr>
      <a:lvl2pPr algn="l" defTabSz="445446" rtl="0" eaLnBrk="1" fontAlgn="base" hangingPunct="1">
        <a:spcBef>
          <a:spcPct val="0"/>
        </a:spcBef>
        <a:spcAft>
          <a:spcPct val="0"/>
        </a:spcAft>
        <a:defRPr sz="3507" b="1">
          <a:solidFill>
            <a:srgbClr val="E2001A"/>
          </a:solidFill>
          <a:latin typeface="Calibri" charset="0"/>
          <a:ea typeface="MS PGothic" pitchFamily="34" charset="-128"/>
          <a:cs typeface="Geneva" charset="0"/>
        </a:defRPr>
      </a:lvl2pPr>
      <a:lvl3pPr algn="l" defTabSz="445446" rtl="0" eaLnBrk="1" fontAlgn="base" hangingPunct="1">
        <a:spcBef>
          <a:spcPct val="0"/>
        </a:spcBef>
        <a:spcAft>
          <a:spcPct val="0"/>
        </a:spcAft>
        <a:defRPr sz="3507" b="1">
          <a:solidFill>
            <a:srgbClr val="E2001A"/>
          </a:solidFill>
          <a:latin typeface="Calibri" charset="0"/>
          <a:ea typeface="MS PGothic" pitchFamily="34" charset="-128"/>
          <a:cs typeface="Geneva" charset="0"/>
        </a:defRPr>
      </a:lvl3pPr>
      <a:lvl4pPr algn="l" defTabSz="445446" rtl="0" eaLnBrk="1" fontAlgn="base" hangingPunct="1">
        <a:spcBef>
          <a:spcPct val="0"/>
        </a:spcBef>
        <a:spcAft>
          <a:spcPct val="0"/>
        </a:spcAft>
        <a:defRPr sz="3507" b="1">
          <a:solidFill>
            <a:srgbClr val="E2001A"/>
          </a:solidFill>
          <a:latin typeface="Calibri" charset="0"/>
          <a:ea typeface="MS PGothic" pitchFamily="34" charset="-128"/>
          <a:cs typeface="Geneva" charset="0"/>
        </a:defRPr>
      </a:lvl4pPr>
      <a:lvl5pPr algn="l" defTabSz="445446" rtl="0" eaLnBrk="1" fontAlgn="base" hangingPunct="1">
        <a:spcBef>
          <a:spcPct val="0"/>
        </a:spcBef>
        <a:spcAft>
          <a:spcPct val="0"/>
        </a:spcAft>
        <a:defRPr sz="3507" b="1">
          <a:solidFill>
            <a:srgbClr val="E2001A"/>
          </a:solidFill>
          <a:latin typeface="Calibri" charset="0"/>
          <a:ea typeface="MS PGothic" pitchFamily="34" charset="-128"/>
          <a:cs typeface="Geneva" charset="0"/>
        </a:defRPr>
      </a:lvl5pPr>
      <a:lvl6pPr marL="445446" algn="l" defTabSz="445446" rtl="0" eaLnBrk="1" fontAlgn="base" hangingPunct="1">
        <a:spcBef>
          <a:spcPct val="0"/>
        </a:spcBef>
        <a:spcAft>
          <a:spcPct val="0"/>
        </a:spcAft>
        <a:defRPr sz="3507" b="1">
          <a:solidFill>
            <a:srgbClr val="E2001A"/>
          </a:solidFill>
          <a:latin typeface="Calibri" charset="0"/>
          <a:ea typeface="Geneva" charset="0"/>
          <a:cs typeface="Geneva" charset="0"/>
        </a:defRPr>
      </a:lvl6pPr>
      <a:lvl7pPr marL="890892" algn="l" defTabSz="445446" rtl="0" eaLnBrk="1" fontAlgn="base" hangingPunct="1">
        <a:spcBef>
          <a:spcPct val="0"/>
        </a:spcBef>
        <a:spcAft>
          <a:spcPct val="0"/>
        </a:spcAft>
        <a:defRPr sz="3507" b="1">
          <a:solidFill>
            <a:srgbClr val="E2001A"/>
          </a:solidFill>
          <a:latin typeface="Calibri" charset="0"/>
          <a:ea typeface="Geneva" charset="0"/>
          <a:cs typeface="Geneva" charset="0"/>
        </a:defRPr>
      </a:lvl7pPr>
      <a:lvl8pPr marL="1336339" algn="l" defTabSz="445446" rtl="0" eaLnBrk="1" fontAlgn="base" hangingPunct="1">
        <a:spcBef>
          <a:spcPct val="0"/>
        </a:spcBef>
        <a:spcAft>
          <a:spcPct val="0"/>
        </a:spcAft>
        <a:defRPr sz="3507" b="1">
          <a:solidFill>
            <a:srgbClr val="E2001A"/>
          </a:solidFill>
          <a:latin typeface="Calibri" charset="0"/>
          <a:ea typeface="Geneva" charset="0"/>
          <a:cs typeface="Geneva" charset="0"/>
        </a:defRPr>
      </a:lvl8pPr>
      <a:lvl9pPr marL="1781785" algn="l" defTabSz="445446" rtl="0" eaLnBrk="1" fontAlgn="base" hangingPunct="1">
        <a:spcBef>
          <a:spcPct val="0"/>
        </a:spcBef>
        <a:spcAft>
          <a:spcPct val="0"/>
        </a:spcAft>
        <a:defRPr sz="3507" b="1">
          <a:solidFill>
            <a:srgbClr val="E2001A"/>
          </a:solidFill>
          <a:latin typeface="Calibri" charset="0"/>
          <a:ea typeface="Geneva" charset="0"/>
          <a:cs typeface="Geneva" charset="0"/>
        </a:defRPr>
      </a:lvl9pPr>
    </p:titleStyle>
    <p:bodyStyle>
      <a:lvl1pPr marL="334085" indent="-334085" algn="l" defTabSz="445446" rtl="0" eaLnBrk="1" fontAlgn="base" hangingPunct="1">
        <a:spcBef>
          <a:spcPct val="20000"/>
        </a:spcBef>
        <a:spcAft>
          <a:spcPct val="0"/>
        </a:spcAft>
        <a:buFont typeface="Arial" pitchFamily="34" charset="0"/>
        <a:buChar char="•"/>
        <a:defRPr sz="3118" kern="1200">
          <a:solidFill>
            <a:schemeClr val="tx1"/>
          </a:solidFill>
          <a:latin typeface="+mn-lt"/>
          <a:ea typeface="MS PGothic" pitchFamily="34" charset="-128"/>
          <a:cs typeface="Geneva" charset="0"/>
        </a:defRPr>
      </a:lvl1pPr>
      <a:lvl2pPr marL="723850" indent="-278404" algn="l" defTabSz="445446" rtl="0" eaLnBrk="1" fontAlgn="base" hangingPunct="1">
        <a:spcBef>
          <a:spcPct val="20000"/>
        </a:spcBef>
        <a:spcAft>
          <a:spcPct val="0"/>
        </a:spcAft>
        <a:buFont typeface="Arial" pitchFamily="34" charset="0"/>
        <a:buChar char="–"/>
        <a:defRPr sz="2728" kern="1200">
          <a:solidFill>
            <a:schemeClr val="tx1"/>
          </a:solidFill>
          <a:latin typeface="+mn-lt"/>
          <a:ea typeface="Geneva" charset="0"/>
          <a:cs typeface="Geneva" charset="0"/>
        </a:defRPr>
      </a:lvl2pPr>
      <a:lvl3pPr marL="1113616" indent="-222723" algn="l" defTabSz="445446" rtl="0" eaLnBrk="1" fontAlgn="base" hangingPunct="1">
        <a:spcBef>
          <a:spcPct val="20000"/>
        </a:spcBef>
        <a:spcAft>
          <a:spcPct val="0"/>
        </a:spcAft>
        <a:buFont typeface="Arial" pitchFamily="34" charset="0"/>
        <a:buChar char="•"/>
        <a:defRPr sz="2338" kern="1200">
          <a:solidFill>
            <a:schemeClr val="tx1"/>
          </a:solidFill>
          <a:latin typeface="+mn-lt"/>
          <a:ea typeface="Geneva" charset="0"/>
          <a:cs typeface="Geneva" charset="0"/>
        </a:defRPr>
      </a:lvl3pPr>
      <a:lvl4pPr marL="1559062" indent="-222723" algn="l" defTabSz="445446" rtl="0" eaLnBrk="1" fontAlgn="base" hangingPunct="1">
        <a:spcBef>
          <a:spcPct val="20000"/>
        </a:spcBef>
        <a:spcAft>
          <a:spcPct val="0"/>
        </a:spcAft>
        <a:buFont typeface="Arial" pitchFamily="34" charset="0"/>
        <a:buChar char="–"/>
        <a:defRPr sz="1949" kern="1200">
          <a:solidFill>
            <a:schemeClr val="tx1"/>
          </a:solidFill>
          <a:latin typeface="+mn-lt"/>
          <a:ea typeface="Geneva" charset="0"/>
          <a:cs typeface="Geneva" charset="0"/>
        </a:defRPr>
      </a:lvl4pPr>
      <a:lvl5pPr marL="2004508" indent="-222723" algn="l" defTabSz="445446" rtl="0" eaLnBrk="1" fontAlgn="base" hangingPunct="1">
        <a:spcBef>
          <a:spcPct val="20000"/>
        </a:spcBef>
        <a:spcAft>
          <a:spcPct val="0"/>
        </a:spcAft>
        <a:buFont typeface="Arial" pitchFamily="34" charset="0"/>
        <a:buChar char="»"/>
        <a:defRPr sz="1949" kern="1200">
          <a:solidFill>
            <a:schemeClr val="tx1"/>
          </a:solidFill>
          <a:latin typeface="+mn-lt"/>
          <a:ea typeface="Geneva" charset="0"/>
          <a:cs typeface="Geneva" charset="0"/>
        </a:defRPr>
      </a:lvl5pPr>
      <a:lvl6pPr marL="2449954" indent="-222723" algn="l" defTabSz="445446" rtl="0" eaLnBrk="1" latinLnBrk="0" hangingPunct="1">
        <a:spcBef>
          <a:spcPct val="20000"/>
        </a:spcBef>
        <a:buFont typeface="Arial"/>
        <a:buChar char="•"/>
        <a:defRPr sz="1949" kern="1200">
          <a:solidFill>
            <a:schemeClr val="tx1"/>
          </a:solidFill>
          <a:latin typeface="+mn-lt"/>
          <a:ea typeface="+mn-ea"/>
          <a:cs typeface="+mn-cs"/>
        </a:defRPr>
      </a:lvl6pPr>
      <a:lvl7pPr marL="2895400" indent="-222723" algn="l" defTabSz="445446" rtl="0" eaLnBrk="1" latinLnBrk="0" hangingPunct="1">
        <a:spcBef>
          <a:spcPct val="20000"/>
        </a:spcBef>
        <a:buFont typeface="Arial"/>
        <a:buChar char="•"/>
        <a:defRPr sz="1949" kern="1200">
          <a:solidFill>
            <a:schemeClr val="tx1"/>
          </a:solidFill>
          <a:latin typeface="+mn-lt"/>
          <a:ea typeface="+mn-ea"/>
          <a:cs typeface="+mn-cs"/>
        </a:defRPr>
      </a:lvl7pPr>
      <a:lvl8pPr marL="3340847" indent="-222723" algn="l" defTabSz="445446" rtl="0" eaLnBrk="1" latinLnBrk="0" hangingPunct="1">
        <a:spcBef>
          <a:spcPct val="20000"/>
        </a:spcBef>
        <a:buFont typeface="Arial"/>
        <a:buChar char="•"/>
        <a:defRPr sz="1949" kern="1200">
          <a:solidFill>
            <a:schemeClr val="tx1"/>
          </a:solidFill>
          <a:latin typeface="+mn-lt"/>
          <a:ea typeface="+mn-ea"/>
          <a:cs typeface="+mn-cs"/>
        </a:defRPr>
      </a:lvl8pPr>
      <a:lvl9pPr marL="3786293" indent="-222723" algn="l" defTabSz="445446" rtl="0" eaLnBrk="1" latinLnBrk="0" hangingPunct="1">
        <a:spcBef>
          <a:spcPct val="20000"/>
        </a:spcBef>
        <a:buFont typeface="Arial"/>
        <a:buChar char="•"/>
        <a:defRPr sz="1949" kern="1200">
          <a:solidFill>
            <a:schemeClr val="tx1"/>
          </a:solidFill>
          <a:latin typeface="+mn-lt"/>
          <a:ea typeface="+mn-ea"/>
          <a:cs typeface="+mn-cs"/>
        </a:defRPr>
      </a:lvl9pPr>
    </p:bodyStyle>
    <p:otherStyle>
      <a:defPPr>
        <a:defRPr lang="nl-NL"/>
      </a:defPPr>
      <a:lvl1pPr marL="0" algn="l" defTabSz="445446" rtl="0" eaLnBrk="1" latinLnBrk="0" hangingPunct="1">
        <a:defRPr sz="1754" kern="1200">
          <a:solidFill>
            <a:schemeClr val="tx1"/>
          </a:solidFill>
          <a:latin typeface="+mn-lt"/>
          <a:ea typeface="+mn-ea"/>
          <a:cs typeface="+mn-cs"/>
        </a:defRPr>
      </a:lvl1pPr>
      <a:lvl2pPr marL="445446" algn="l" defTabSz="445446" rtl="0" eaLnBrk="1" latinLnBrk="0" hangingPunct="1">
        <a:defRPr sz="1754" kern="1200">
          <a:solidFill>
            <a:schemeClr val="tx1"/>
          </a:solidFill>
          <a:latin typeface="+mn-lt"/>
          <a:ea typeface="+mn-ea"/>
          <a:cs typeface="+mn-cs"/>
        </a:defRPr>
      </a:lvl2pPr>
      <a:lvl3pPr marL="890892" algn="l" defTabSz="445446" rtl="0" eaLnBrk="1" latinLnBrk="0" hangingPunct="1">
        <a:defRPr sz="1754" kern="1200">
          <a:solidFill>
            <a:schemeClr val="tx1"/>
          </a:solidFill>
          <a:latin typeface="+mn-lt"/>
          <a:ea typeface="+mn-ea"/>
          <a:cs typeface="+mn-cs"/>
        </a:defRPr>
      </a:lvl3pPr>
      <a:lvl4pPr marL="1336339" algn="l" defTabSz="445446" rtl="0" eaLnBrk="1" latinLnBrk="0" hangingPunct="1">
        <a:defRPr sz="1754" kern="1200">
          <a:solidFill>
            <a:schemeClr val="tx1"/>
          </a:solidFill>
          <a:latin typeface="+mn-lt"/>
          <a:ea typeface="+mn-ea"/>
          <a:cs typeface="+mn-cs"/>
        </a:defRPr>
      </a:lvl4pPr>
      <a:lvl5pPr marL="1781785" algn="l" defTabSz="445446" rtl="0" eaLnBrk="1" latinLnBrk="0" hangingPunct="1">
        <a:defRPr sz="1754" kern="1200">
          <a:solidFill>
            <a:schemeClr val="tx1"/>
          </a:solidFill>
          <a:latin typeface="+mn-lt"/>
          <a:ea typeface="+mn-ea"/>
          <a:cs typeface="+mn-cs"/>
        </a:defRPr>
      </a:lvl5pPr>
      <a:lvl6pPr marL="2227231" algn="l" defTabSz="445446" rtl="0" eaLnBrk="1" latinLnBrk="0" hangingPunct="1">
        <a:defRPr sz="1754" kern="1200">
          <a:solidFill>
            <a:schemeClr val="tx1"/>
          </a:solidFill>
          <a:latin typeface="+mn-lt"/>
          <a:ea typeface="+mn-ea"/>
          <a:cs typeface="+mn-cs"/>
        </a:defRPr>
      </a:lvl6pPr>
      <a:lvl7pPr marL="2672677" algn="l" defTabSz="445446" rtl="0" eaLnBrk="1" latinLnBrk="0" hangingPunct="1">
        <a:defRPr sz="1754" kern="1200">
          <a:solidFill>
            <a:schemeClr val="tx1"/>
          </a:solidFill>
          <a:latin typeface="+mn-lt"/>
          <a:ea typeface="+mn-ea"/>
          <a:cs typeface="+mn-cs"/>
        </a:defRPr>
      </a:lvl7pPr>
      <a:lvl8pPr marL="3118123" algn="l" defTabSz="445446" rtl="0" eaLnBrk="1" latinLnBrk="0" hangingPunct="1">
        <a:defRPr sz="1754" kern="1200">
          <a:solidFill>
            <a:schemeClr val="tx1"/>
          </a:solidFill>
          <a:latin typeface="+mn-lt"/>
          <a:ea typeface="+mn-ea"/>
          <a:cs typeface="+mn-cs"/>
        </a:defRPr>
      </a:lvl8pPr>
      <a:lvl9pPr marL="3563570" algn="l" defTabSz="445446" rtl="0" eaLnBrk="1" latinLnBrk="0" hangingPunct="1">
        <a:defRPr sz="175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p:txBody>
          <a:bodyPr/>
          <a:lstStyle/>
          <a:p>
            <a:r>
              <a:rPr lang="nl-NL" dirty="0" smtClean="0"/>
              <a:t>Webinar DUTO / </a:t>
            </a:r>
            <a:r>
              <a:rPr lang="nl-NL" dirty="0" err="1" smtClean="0"/>
              <a:t>OmgevingsWET</a:t>
            </a:r>
            <a:r>
              <a:rPr lang="nl-NL" dirty="0" smtClean="0"/>
              <a:t> / Utrecht</a:t>
            </a:r>
            <a:endParaRPr lang="nl-NL" dirty="0"/>
          </a:p>
        </p:txBody>
      </p:sp>
      <p:sp>
        <p:nvSpPr>
          <p:cNvPr id="7" name="Ondertitel 6"/>
          <p:cNvSpPr>
            <a:spLocks noGrp="1"/>
          </p:cNvSpPr>
          <p:nvPr>
            <p:ph type="subTitle" idx="1"/>
          </p:nvPr>
        </p:nvSpPr>
        <p:spPr/>
        <p:txBody>
          <a:bodyPr>
            <a:normAutofit fontScale="92500"/>
          </a:bodyPr>
          <a:lstStyle/>
          <a:p>
            <a:r>
              <a:rPr lang="nl-NL" dirty="0" smtClean="0"/>
              <a:t>Veiligheidsregio Utrecht – Anna van Lankvelt, Adviseur Informatiebeheer</a:t>
            </a:r>
            <a:endParaRPr lang="nl-NL" dirty="0"/>
          </a:p>
        </p:txBody>
      </p:sp>
    </p:spTree>
    <p:extLst>
      <p:ext uri="{BB962C8B-B14F-4D97-AF65-F5344CB8AC3E}">
        <p14:creationId xmlns:p14="http://schemas.microsoft.com/office/powerpoint/2010/main" val="777275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pPr algn="ctr"/>
            <a:r>
              <a:rPr lang="nl-NL" dirty="0" smtClean="0"/>
              <a:t>Veiligheidsregio Utrecht</a:t>
            </a:r>
            <a:endParaRPr lang="nl-NL" dirty="0"/>
          </a:p>
        </p:txBody>
      </p:sp>
      <p:pic>
        <p:nvPicPr>
          <p:cNvPr id="2" name="Tijdelijke aanduiding voor inhoud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44368" y="1340768"/>
            <a:ext cx="7704856" cy="4027408"/>
          </a:xfrm>
        </p:spPr>
      </p:pic>
      <p:sp>
        <p:nvSpPr>
          <p:cNvPr id="3" name="Rechthoek 2"/>
          <p:cNvSpPr/>
          <p:nvPr/>
        </p:nvSpPr>
        <p:spPr>
          <a:xfrm>
            <a:off x="3144466" y="5368176"/>
            <a:ext cx="6096000" cy="830997"/>
          </a:xfrm>
          <a:prstGeom prst="rect">
            <a:avLst/>
          </a:prstGeom>
        </p:spPr>
        <p:txBody>
          <a:bodyPr>
            <a:spAutoFit/>
          </a:bodyPr>
          <a:lstStyle/>
          <a:p>
            <a:r>
              <a:rPr lang="nl-NL" sz="1600" dirty="0">
                <a:solidFill>
                  <a:srgbClr val="333333"/>
                </a:solidFill>
                <a:latin typeface="Calibri" panose="020F0502020204030204" pitchFamily="34" charset="0"/>
                <a:cs typeface="Calibri" panose="020F0502020204030204" pitchFamily="34" charset="0"/>
              </a:rPr>
              <a:t>Veiligheidsregio Utrecht is een samenwerkingsverband van en voor alle 26 Utrechtse gemeenten in de provincie Utrecht. Wij zorgen elke dag voor de veiligheid van alle mensen die in de regio wonen en verblijven.</a:t>
            </a:r>
            <a:endParaRPr lang="nl-NL"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46869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Voorbereiding Omgevingswet Algemeen</a:t>
            </a:r>
            <a:endParaRPr lang="nl-NL" dirty="0"/>
          </a:p>
        </p:txBody>
      </p:sp>
      <p:sp>
        <p:nvSpPr>
          <p:cNvPr id="3" name="Tijdelijke aanduiding voor inhoud 2"/>
          <p:cNvSpPr>
            <a:spLocks noGrp="1"/>
          </p:cNvSpPr>
          <p:nvPr>
            <p:ph idx="1"/>
          </p:nvPr>
        </p:nvSpPr>
        <p:spPr>
          <a:xfrm>
            <a:off x="609681" y="1600205"/>
            <a:ext cx="10974230" cy="4637107"/>
          </a:xfrm>
        </p:spPr>
        <p:txBody>
          <a:bodyPr/>
          <a:lstStyle/>
          <a:p>
            <a:r>
              <a:rPr lang="nl-NL" dirty="0" smtClean="0"/>
              <a:t>Projectgroep met alle directies, niet alleen Risicobeheersing</a:t>
            </a:r>
          </a:p>
          <a:p>
            <a:r>
              <a:rPr lang="nl-NL" dirty="0" smtClean="0"/>
              <a:t>Basisopleiding voor alle medewerkers RB, GHOR en TOR. Andere opleidingen aanbesteed</a:t>
            </a:r>
          </a:p>
          <a:p>
            <a:r>
              <a:rPr lang="nl-NL" dirty="0" smtClean="0"/>
              <a:t>Squit2020 Suite/</a:t>
            </a:r>
            <a:r>
              <a:rPr lang="nl-NL" dirty="0" err="1" smtClean="0"/>
              <a:t>InProces</a:t>
            </a:r>
            <a:r>
              <a:rPr lang="nl-NL" dirty="0" smtClean="0"/>
              <a:t> van </a:t>
            </a:r>
            <a:r>
              <a:rPr lang="nl-NL" dirty="0" err="1" smtClean="0"/>
              <a:t>Roxit</a:t>
            </a:r>
            <a:r>
              <a:rPr lang="nl-NL" dirty="0" smtClean="0"/>
              <a:t> draait</a:t>
            </a:r>
            <a:r>
              <a:rPr lang="nl-NL" dirty="0"/>
              <a:t> </a:t>
            </a:r>
            <a:r>
              <a:rPr lang="nl-NL" dirty="0" smtClean="0"/>
              <a:t>en is ingericht conform ZTC/PDC </a:t>
            </a:r>
          </a:p>
          <a:p>
            <a:r>
              <a:rPr lang="nl-NL" dirty="0"/>
              <a:t>A</a:t>
            </a:r>
            <a:r>
              <a:rPr lang="nl-NL" dirty="0" smtClean="0"/>
              <a:t>ansluiting op DSO – Samenwerkingsfunctionaliteit gereed</a:t>
            </a:r>
          </a:p>
          <a:p>
            <a:r>
              <a:rPr lang="nl-NL" dirty="0" smtClean="0"/>
              <a:t>Aansluiting op DSO-LV in voorbereiding</a:t>
            </a:r>
          </a:p>
          <a:p>
            <a:r>
              <a:rPr lang="nl-NL" dirty="0" smtClean="0"/>
              <a:t>Afspraken met bevoegde gezagen en ketenpartners worden gemaakt</a:t>
            </a:r>
            <a:endParaRPr lang="nl-NL" dirty="0"/>
          </a:p>
        </p:txBody>
      </p:sp>
    </p:spTree>
    <p:extLst>
      <p:ext uri="{BB962C8B-B14F-4D97-AF65-F5344CB8AC3E}">
        <p14:creationId xmlns:p14="http://schemas.microsoft.com/office/powerpoint/2010/main" val="399162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Uitgangspunten</a:t>
            </a:r>
            <a:endParaRPr lang="nl-NL" dirty="0"/>
          </a:p>
        </p:txBody>
      </p:sp>
      <p:sp>
        <p:nvSpPr>
          <p:cNvPr id="3" name="Tijdelijke aanduiding voor inhoud 2"/>
          <p:cNvSpPr>
            <a:spLocks noGrp="1"/>
          </p:cNvSpPr>
          <p:nvPr>
            <p:ph idx="1"/>
          </p:nvPr>
        </p:nvSpPr>
        <p:spPr/>
        <p:txBody>
          <a:bodyPr/>
          <a:lstStyle/>
          <a:p>
            <a:r>
              <a:rPr lang="nl-NL" dirty="0" smtClean="0"/>
              <a:t>VRU is, overwegend, niet het bevoegd gezag. </a:t>
            </a:r>
            <a:endParaRPr lang="nl-NL" dirty="0"/>
          </a:p>
          <a:p>
            <a:pPr lvl="1"/>
            <a:r>
              <a:rPr lang="nl-NL" dirty="0" smtClean="0"/>
              <a:t>Adviseren en controleren</a:t>
            </a:r>
          </a:p>
          <a:p>
            <a:pPr marL="0" indent="0">
              <a:buNone/>
            </a:pPr>
            <a:endParaRPr lang="nl-NL" dirty="0" smtClean="0"/>
          </a:p>
          <a:p>
            <a:r>
              <a:rPr lang="nl-NL" dirty="0" smtClean="0"/>
              <a:t>Onze eigen informatiehuishouding is op orde</a:t>
            </a:r>
          </a:p>
          <a:p>
            <a:pPr lvl="1"/>
            <a:r>
              <a:rPr lang="nl-NL" dirty="0" smtClean="0"/>
              <a:t>Eigen ordeningsplan</a:t>
            </a:r>
          </a:p>
          <a:p>
            <a:pPr lvl="1"/>
            <a:r>
              <a:rPr lang="nl-NL" dirty="0" smtClean="0"/>
              <a:t>Zetten aanvragen, adviezen en vergunningen in </a:t>
            </a:r>
            <a:r>
              <a:rPr lang="nl-NL" dirty="0" err="1" smtClean="0"/>
              <a:t>InProces</a:t>
            </a:r>
            <a:endParaRPr lang="nl-NL" dirty="0"/>
          </a:p>
        </p:txBody>
      </p:sp>
    </p:spTree>
    <p:extLst>
      <p:ext uri="{BB962C8B-B14F-4D97-AF65-F5344CB8AC3E}">
        <p14:creationId xmlns:p14="http://schemas.microsoft.com/office/powerpoint/2010/main" val="487751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Issues: </a:t>
            </a:r>
            <a:br>
              <a:rPr lang="nl-NL" dirty="0" smtClean="0"/>
            </a:br>
            <a:r>
              <a:rPr lang="nl-NL" dirty="0" smtClean="0"/>
              <a:t>1. Meerdere bevoegde gezagen</a:t>
            </a:r>
            <a:endParaRPr lang="nl-NL" dirty="0"/>
          </a:p>
        </p:txBody>
      </p:sp>
      <p:pic>
        <p:nvPicPr>
          <p:cNvPr id="4" name="Tijdelijke aanduiding voor inhoud 3"/>
          <p:cNvPicPr>
            <a:picLocks noGrp="1" noChangeAspect="1"/>
          </p:cNvPicPr>
          <p:nvPr>
            <p:ph idx="1"/>
          </p:nvPr>
        </p:nvPicPr>
        <p:blipFill>
          <a:blip r:embed="rId2"/>
          <a:stretch>
            <a:fillRect/>
          </a:stretch>
        </p:blipFill>
        <p:spPr>
          <a:xfrm>
            <a:off x="2172494" y="1486307"/>
            <a:ext cx="8172772" cy="4572388"/>
          </a:xfrm>
          <a:prstGeom prst="rect">
            <a:avLst/>
          </a:prstGeom>
        </p:spPr>
      </p:pic>
    </p:spTree>
    <p:extLst>
      <p:ext uri="{BB962C8B-B14F-4D97-AF65-F5344CB8AC3E}">
        <p14:creationId xmlns:p14="http://schemas.microsoft.com/office/powerpoint/2010/main" val="1967430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Issues:</a:t>
            </a:r>
            <a:br>
              <a:rPr lang="nl-NL" dirty="0" smtClean="0"/>
            </a:br>
            <a:r>
              <a:rPr lang="nl-NL" dirty="0" smtClean="0"/>
              <a:t>2. Bewaartermijnen</a:t>
            </a:r>
            <a:endParaRPr lang="nl-NL" dirty="0"/>
          </a:p>
        </p:txBody>
      </p:sp>
      <p:pic>
        <p:nvPicPr>
          <p:cNvPr id="4" name="Tijdelijke aanduiding voor inhoud 3"/>
          <p:cNvPicPr>
            <a:picLocks noGrp="1" noChangeAspect="1"/>
          </p:cNvPicPr>
          <p:nvPr>
            <p:ph idx="1"/>
          </p:nvPr>
        </p:nvPicPr>
        <p:blipFill>
          <a:blip r:embed="rId2"/>
          <a:stretch>
            <a:fillRect/>
          </a:stretch>
        </p:blipFill>
        <p:spPr>
          <a:xfrm>
            <a:off x="1848322" y="1628800"/>
            <a:ext cx="8569559" cy="4431213"/>
          </a:xfrm>
          <a:prstGeom prst="rect">
            <a:avLst/>
          </a:prstGeom>
        </p:spPr>
      </p:pic>
    </p:spTree>
    <p:extLst>
      <p:ext uri="{BB962C8B-B14F-4D97-AF65-F5344CB8AC3E}">
        <p14:creationId xmlns:p14="http://schemas.microsoft.com/office/powerpoint/2010/main" val="3756217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Issues:</a:t>
            </a:r>
            <a:br>
              <a:rPr lang="nl-NL" dirty="0" smtClean="0"/>
            </a:br>
            <a:r>
              <a:rPr lang="nl-NL" dirty="0" smtClean="0"/>
              <a:t>3. Prioriteiten</a:t>
            </a:r>
            <a:endParaRPr lang="nl-NL" dirty="0"/>
          </a:p>
        </p:txBody>
      </p:sp>
      <p:pic>
        <p:nvPicPr>
          <p:cNvPr id="4" name="Tijdelijke aanduiding voor inhoud 3"/>
          <p:cNvPicPr>
            <a:picLocks noGrp="1" noChangeAspect="1"/>
          </p:cNvPicPr>
          <p:nvPr>
            <p:ph idx="1"/>
          </p:nvPr>
        </p:nvPicPr>
        <p:blipFill>
          <a:blip r:embed="rId2"/>
          <a:stretch>
            <a:fillRect/>
          </a:stretch>
        </p:blipFill>
        <p:spPr>
          <a:xfrm>
            <a:off x="2496394" y="1628800"/>
            <a:ext cx="7200799" cy="4859519"/>
          </a:xfrm>
          <a:prstGeom prst="rect">
            <a:avLst/>
          </a:prstGeom>
        </p:spPr>
      </p:pic>
    </p:spTree>
    <p:extLst>
      <p:ext uri="{BB962C8B-B14F-4D97-AF65-F5344CB8AC3E}">
        <p14:creationId xmlns:p14="http://schemas.microsoft.com/office/powerpoint/2010/main" val="359986434"/>
      </p:ext>
    </p:extLst>
  </p:cSld>
  <p:clrMapOvr>
    <a:masterClrMapping/>
  </p:clrMapOvr>
</p:sld>
</file>

<file path=ppt/theme/theme1.xml><?xml version="1.0" encoding="utf-8"?>
<a:theme xmlns:a="http://schemas.openxmlformats.org/drawingml/2006/main" name="Presentatie VRU">
  <a:themeElements>
    <a:clrScheme name="STBN kleuren">
      <a:dk1>
        <a:sysClr val="windowText" lastClr="000000"/>
      </a:dk1>
      <a:lt1>
        <a:sysClr val="window" lastClr="FFFFFF"/>
      </a:lt1>
      <a:dk2>
        <a:srgbClr val="2D3A46"/>
      </a:dk2>
      <a:lt2>
        <a:srgbClr val="DA5120"/>
      </a:lt2>
      <a:accent1>
        <a:srgbClr val="FAAA00"/>
      </a:accent1>
      <a:accent2>
        <a:srgbClr val="DA5120"/>
      </a:accent2>
      <a:accent3>
        <a:srgbClr val="FAAA00"/>
      </a:accent3>
      <a:accent4>
        <a:srgbClr val="EB690A"/>
      </a:accent4>
      <a:accent5>
        <a:srgbClr val="FAAA00"/>
      </a:accent5>
      <a:accent6>
        <a:srgbClr val="EB690A"/>
      </a:accent6>
      <a:hlink>
        <a:srgbClr val="2D3A46"/>
      </a:hlink>
      <a:folHlink>
        <a:srgbClr val="2D3A4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01 - PPT Presentatie VRU algemeen - Breedbeeld formaat.pptx" id="{54D76EA4-35E9-459A-8E77-985EC6DDD9BD}" vid="{19798C31-67E9-4361-82A3-FE99ADA44D4D}"/>
    </a:ext>
  </a:extLst>
</a:theme>
</file>

<file path=ppt/theme/theme2.xml><?xml version="1.0" encoding="utf-8"?>
<a:theme xmlns:a="http://schemas.openxmlformats.org/drawingml/2006/main" name="Kantoorthema">
  <a:themeElements>
    <a:clrScheme name="Notes colors">
      <a:dk1>
        <a:srgbClr val="000000"/>
      </a:dk1>
      <a:lt1>
        <a:srgbClr val="FFFFFF"/>
      </a:lt1>
      <a:dk2>
        <a:srgbClr val="2D3A46"/>
      </a:dk2>
      <a:lt2>
        <a:srgbClr val="DA5120"/>
      </a:lt2>
      <a:accent1>
        <a:srgbClr val="FAAA00"/>
      </a:accent1>
      <a:accent2>
        <a:srgbClr val="DA5120"/>
      </a:accent2>
      <a:accent3>
        <a:srgbClr val="FAAA00"/>
      </a:accent3>
      <a:accent4>
        <a:srgbClr val="EB690A"/>
      </a:accent4>
      <a:accent5>
        <a:srgbClr val="FAAA00"/>
      </a:accent5>
      <a:accent6>
        <a:srgbClr val="EB690A"/>
      </a:accent6>
      <a:hlink>
        <a:srgbClr val="2D3A46"/>
      </a:hlink>
      <a:folHlink>
        <a:srgbClr val="2D3A46"/>
      </a:folHlink>
    </a:clrScheme>
    <a:fontScheme name="Notes fonts">
      <a:majorFont>
        <a:latin typeface="Calibri"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Handout colors">
      <a:dk1>
        <a:srgbClr val="000000"/>
      </a:dk1>
      <a:lt1>
        <a:srgbClr val="FFFFFF"/>
      </a:lt1>
      <a:dk2>
        <a:srgbClr val="2D3A46"/>
      </a:dk2>
      <a:lt2>
        <a:srgbClr val="DA5120"/>
      </a:lt2>
      <a:accent1>
        <a:srgbClr val="FAAA00"/>
      </a:accent1>
      <a:accent2>
        <a:srgbClr val="DA5120"/>
      </a:accent2>
      <a:accent3>
        <a:srgbClr val="FAAA00"/>
      </a:accent3>
      <a:accent4>
        <a:srgbClr val="EB690A"/>
      </a:accent4>
      <a:accent5>
        <a:srgbClr val="FAAA00"/>
      </a:accent5>
      <a:accent6>
        <a:srgbClr val="EB690A"/>
      </a:accent6>
      <a:hlink>
        <a:srgbClr val="2D3A46"/>
      </a:hlink>
      <a:folHlink>
        <a:srgbClr val="2D3A46"/>
      </a:folHlink>
    </a:clrScheme>
    <a:fontScheme name="Handout fonts">
      <a:majorFont>
        <a:latin typeface="Calibri"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79AC081F1EA545875FD8DCD9B709FA" ma:contentTypeVersion="18" ma:contentTypeDescription="Create a new document." ma:contentTypeScope="" ma:versionID="13c0a23065d9a49ac9a814ac843676c1">
  <xsd:schema xmlns:xsd="http://www.w3.org/2001/XMLSchema" xmlns:xs="http://www.w3.org/2001/XMLSchema" xmlns:p="http://schemas.microsoft.com/office/2006/metadata/properties" xmlns:ns2="0941c815-8673-45d9-bee9-a1453d13a96d" xmlns:ns3="da01d95d-9a53-4690-91f2-3ea4d21374f2" targetNamespace="http://schemas.microsoft.com/office/2006/metadata/properties" ma:root="true" ma:fieldsID="ffed2328b44d3216ab2e4b28d8992e7a" ns2:_="" ns3:_="">
    <xsd:import namespace="0941c815-8673-45d9-bee9-a1453d13a96d"/>
    <xsd:import namespace="da01d95d-9a53-4690-91f2-3ea4d21374f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41c815-8673-45d9-bee9-a1453d13a96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702c36e3-81a3-4f8c-bfa2-ac1adf0ae0c5}" ma:internalName="TaxCatchAll" ma:showField="CatchAllData" ma:web="0941c815-8673-45d9-bee9-a1453d13a96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a01d95d-9a53-4690-91f2-3ea4d21374f2"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ceaa658-fae8-49cd-a23d-c95849ea146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446A82-6F95-41ED-8C0D-C15FCF99E2C0}"/>
</file>

<file path=customXml/itemProps2.xml><?xml version="1.0" encoding="utf-8"?>
<ds:datastoreItem xmlns:ds="http://schemas.openxmlformats.org/officeDocument/2006/customXml" ds:itemID="{24DAB9E2-C8F5-4F43-BB14-2B2D1AC5EA4A}"/>
</file>

<file path=docProps/app.xml><?xml version="1.0" encoding="utf-8"?>
<Properties xmlns="http://schemas.openxmlformats.org/officeDocument/2006/extended-properties" xmlns:vt="http://schemas.openxmlformats.org/officeDocument/2006/docPropsVTypes">
  <Template>01 - PPT Presentatie VRU algemeen - Breedbeeld formaat</Template>
  <TotalTime>197</TotalTime>
  <Words>157</Words>
  <Application>Microsoft Office PowerPoint</Application>
  <PresentationFormat>Aangepast</PresentationFormat>
  <Paragraphs>23</Paragraphs>
  <Slides>7</Slides>
  <Notes>2</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7</vt:i4>
      </vt:variant>
    </vt:vector>
  </HeadingPairs>
  <TitlesOfParts>
    <vt:vector size="12" baseType="lpstr">
      <vt:lpstr>MS PGothic</vt:lpstr>
      <vt:lpstr>Arial</vt:lpstr>
      <vt:lpstr>Calibri</vt:lpstr>
      <vt:lpstr>Geneva</vt:lpstr>
      <vt:lpstr>Presentatie VRU</vt:lpstr>
      <vt:lpstr>Webinar DUTO / OmgevingsWET / Utrecht</vt:lpstr>
      <vt:lpstr>Veiligheidsregio Utrecht</vt:lpstr>
      <vt:lpstr>Voorbereiding Omgevingswet Algemeen</vt:lpstr>
      <vt:lpstr>Uitgangspunten</vt:lpstr>
      <vt:lpstr>Issues:  1. Meerdere bevoegde gezagen</vt:lpstr>
      <vt:lpstr>Issues: 2. Bewaartermijnen</vt:lpstr>
      <vt:lpstr>Issues: 3. Prioriteiten</vt:lpstr>
    </vt:vector>
  </TitlesOfParts>
  <Manager/>
  <Company>Veiligheidsregio Utrecht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Webinar DUTO Omgevingsrecht Utrecht</dc:title>
  <dc:subject/>
  <dc:creator>Lankvelt, Anna van</dc:creator>
  <cp:keywords/>
  <dc:description>sjabloonversie 1.0 - 6 september 2018</dc:description>
  <cp:lastModifiedBy>Lankvelt, Anna van</cp:lastModifiedBy>
  <cp:revision>6</cp:revision>
  <dcterms:created xsi:type="dcterms:W3CDTF">2022-01-20T10:04:37Z</dcterms:created>
  <dcterms:modified xsi:type="dcterms:W3CDTF">2022-01-20T13:22:33Z</dcterms:modified>
  <cp:category/>
</cp:coreProperties>
</file>