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customXml/itemProps3.xml" ContentType="application/vnd.openxmlformats-officedocument.customXml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4.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4286" r:id="rId2"/>
  </p:sldMasterIdLst>
  <p:notesMasterIdLst>
    <p:notesMasterId r:id="rId42"/>
  </p:notesMasterIdLst>
  <p:handoutMasterIdLst>
    <p:handoutMasterId r:id="rId43"/>
  </p:handoutMasterIdLst>
  <p:sldIdLst>
    <p:sldId id="258" r:id="rId3"/>
    <p:sldId id="446" r:id="rId4"/>
    <p:sldId id="452" r:id="rId5"/>
    <p:sldId id="413" r:id="rId6"/>
    <p:sldId id="437" r:id="rId7"/>
    <p:sldId id="430" r:id="rId8"/>
    <p:sldId id="317" r:id="rId9"/>
    <p:sldId id="449" r:id="rId10"/>
    <p:sldId id="410" r:id="rId11"/>
    <p:sldId id="324" r:id="rId12"/>
    <p:sldId id="290" r:id="rId13"/>
    <p:sldId id="421" r:id="rId14"/>
    <p:sldId id="429" r:id="rId15"/>
    <p:sldId id="416" r:id="rId16"/>
    <p:sldId id="427" r:id="rId17"/>
    <p:sldId id="423" r:id="rId18"/>
    <p:sldId id="428" r:id="rId19"/>
    <p:sldId id="419" r:id="rId20"/>
    <p:sldId id="417" r:id="rId21"/>
    <p:sldId id="422" r:id="rId22"/>
    <p:sldId id="435" r:id="rId23"/>
    <p:sldId id="444" r:id="rId24"/>
    <p:sldId id="291" r:id="rId25"/>
    <p:sldId id="314" r:id="rId26"/>
    <p:sldId id="319" r:id="rId27"/>
    <p:sldId id="431" r:id="rId28"/>
    <p:sldId id="432" r:id="rId29"/>
    <p:sldId id="450" r:id="rId30"/>
    <p:sldId id="434" r:id="rId31"/>
    <p:sldId id="433" r:id="rId32"/>
    <p:sldId id="453" r:id="rId33"/>
    <p:sldId id="443" r:id="rId34"/>
    <p:sldId id="451" r:id="rId35"/>
    <p:sldId id="448" r:id="rId36"/>
    <p:sldId id="456" r:id="rId37"/>
    <p:sldId id="458" r:id="rId38"/>
    <p:sldId id="454" r:id="rId39"/>
    <p:sldId id="457" r:id="rId40"/>
    <p:sldId id="455" r:id="rId41"/>
  </p:sldIdLst>
  <p:sldSz cx="12192000" cy="6858000"/>
  <p:notesSz cx="6858000" cy="9144000"/>
  <p:defaultTextStyle>
    <a:defPPr>
      <a:defRPr lang="nl-NL"/>
    </a:defPPr>
    <a:lvl1pPr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1pPr>
    <a:lvl2pPr marL="4572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2pPr>
    <a:lvl3pPr marL="9144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3pPr>
    <a:lvl4pPr marL="13716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4pPr>
    <a:lvl5pPr marL="18288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oost van Koutrik" initials="JvK" lastIdx="1" clrIdx="0">
    <p:extLst>
      <p:ext uri="{19B8F6BF-5375-455C-9EA6-DF929625EA0E}">
        <p15:presenceInfo xmlns:p15="http://schemas.microsoft.com/office/powerpoint/2012/main" userId="S::j.vankoutrik@hetutrechtsarchief.nl::4d5b4bea-b40d-4dd8-9835-73f4dca1c2d1"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11E2D"/>
    <a:srgbClr val="C00000"/>
    <a:srgbClr val="FBEFEF"/>
    <a:srgbClr val="949494"/>
    <a:srgbClr val="FFFF6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FA205A9-43BD-47D8-81C9-39345046D0C1}" v="1264" dt="2021-01-15T08:27:11.589"/>
  </p1510:revLst>
</p1510:revInfo>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893" autoAdjust="0"/>
    <p:restoredTop sz="94647"/>
  </p:normalViewPr>
  <p:slideViewPr>
    <p:cSldViewPr snapToGrid="0" snapToObjects="1">
      <p:cViewPr varScale="1">
        <p:scale>
          <a:sx n="104" d="100"/>
          <a:sy n="104" d="100"/>
        </p:scale>
        <p:origin x="126" y="186"/>
      </p:cViewPr>
      <p:guideLst>
        <p:guide orient="horz" pos="2160"/>
        <p:guide pos="384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snapToGrid="0" snapToObjects="1">
      <p:cViewPr varScale="1">
        <p:scale>
          <a:sx n="51" d="100"/>
          <a:sy n="51" d="100"/>
        </p:scale>
        <p:origin x="2692" y="48"/>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notesMaster" Target="notesMasters/notesMaster1.xml"/><Relationship Id="rId47" Type="http://schemas.openxmlformats.org/officeDocument/2006/relationships/theme" Target="theme/theme1.xml"/><Relationship Id="rId50" Type="http://schemas.microsoft.com/office/2015/10/relationships/revisionInfo" Target="revisionInfo.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presProps" Target="presProps.xml"/><Relationship Id="rId53" Type="http://schemas.openxmlformats.org/officeDocument/2006/relationships/customXml" Target="../customXml/item3.xml"/><Relationship Id="rId5" Type="http://schemas.openxmlformats.org/officeDocument/2006/relationships/slide" Target="slides/slide3.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commentAuthors" Target="commentAuthors.xml"/><Relationship Id="rId52" Type="http://schemas.openxmlformats.org/officeDocument/2006/relationships/customXml" Target="../customXml/item2.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handoutMaster" Target="handoutMasters/handoutMaster1.xml"/><Relationship Id="rId48" Type="http://schemas.openxmlformats.org/officeDocument/2006/relationships/tableStyles" Target="tableStyles.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viewProps" Target="viewProps.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customXml" Target="../customXml/item4.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ost van Koutrik" userId="4d5b4bea-b40d-4dd8-9835-73f4dca1c2d1" providerId="ADAL" clId="{795B586E-1F54-41AC-891F-DB8F0110E646}"/>
    <pc:docChg chg="undo custSel addSld delSld modSld modMainMaster">
      <pc:chgData name="Joost van Koutrik" userId="4d5b4bea-b40d-4dd8-9835-73f4dca1c2d1" providerId="ADAL" clId="{795B586E-1F54-41AC-891F-DB8F0110E646}" dt="2020-11-22T15:32:57.028" v="1977" actId="478"/>
      <pc:docMkLst>
        <pc:docMk/>
      </pc:docMkLst>
      <pc:sldChg chg="addSp delSp modSp">
        <pc:chgData name="Joost van Koutrik" userId="4d5b4bea-b40d-4dd8-9835-73f4dca1c2d1" providerId="ADAL" clId="{795B586E-1F54-41AC-891F-DB8F0110E646}" dt="2020-11-22T14:29:34.589" v="401" actId="1038"/>
        <pc:sldMkLst>
          <pc:docMk/>
          <pc:sldMk cId="0" sldId="258"/>
        </pc:sldMkLst>
        <pc:spChg chg="mod">
          <ac:chgData name="Joost van Koutrik" userId="4d5b4bea-b40d-4dd8-9835-73f4dca1c2d1" providerId="ADAL" clId="{795B586E-1F54-41AC-891F-DB8F0110E646}" dt="2020-11-20T11:50:57.135" v="6" actId="1076"/>
          <ac:spMkLst>
            <pc:docMk/>
            <pc:sldMk cId="0" sldId="258"/>
            <ac:spMk id="27650" creationId="{8FF47967-FE9F-4586-B037-0FD0D891E4C3}"/>
          </ac:spMkLst>
        </pc:spChg>
        <pc:spChg chg="mod">
          <ac:chgData name="Joost van Koutrik" userId="4d5b4bea-b40d-4dd8-9835-73f4dca1c2d1" providerId="ADAL" clId="{795B586E-1F54-41AC-891F-DB8F0110E646}" dt="2020-11-20T11:59:15.353" v="161" actId="1076"/>
          <ac:spMkLst>
            <pc:docMk/>
            <pc:sldMk cId="0" sldId="258"/>
            <ac:spMk id="27651" creationId="{F28ED427-54B9-46DA-95DA-57F44FBCB8BF}"/>
          </ac:spMkLst>
        </pc:spChg>
        <pc:picChg chg="add del mod">
          <ac:chgData name="Joost van Koutrik" userId="4d5b4bea-b40d-4dd8-9835-73f4dca1c2d1" providerId="ADAL" clId="{795B586E-1F54-41AC-891F-DB8F0110E646}" dt="2020-11-20T11:56:19.198" v="106" actId="478"/>
          <ac:picMkLst>
            <pc:docMk/>
            <pc:sldMk cId="0" sldId="258"/>
            <ac:picMk id="3" creationId="{5077EC16-D75D-4261-9AF8-1110A4BCF365}"/>
          </ac:picMkLst>
        </pc:picChg>
        <pc:picChg chg="add mod">
          <ac:chgData name="Joost van Koutrik" userId="4d5b4bea-b40d-4dd8-9835-73f4dca1c2d1" providerId="ADAL" clId="{795B586E-1F54-41AC-891F-DB8F0110E646}" dt="2020-11-20T11:58:44.551" v="154" actId="1076"/>
          <ac:picMkLst>
            <pc:docMk/>
            <pc:sldMk cId="0" sldId="258"/>
            <ac:picMk id="6" creationId="{E5F269E8-5D8C-4A0F-AE25-A30D7C6F7296}"/>
          </ac:picMkLst>
        </pc:picChg>
        <pc:picChg chg="add mod">
          <ac:chgData name="Joost van Koutrik" userId="4d5b4bea-b40d-4dd8-9835-73f4dca1c2d1" providerId="ADAL" clId="{795B586E-1F54-41AC-891F-DB8F0110E646}" dt="2020-11-20T11:58:49.578" v="155" actId="1076"/>
          <ac:picMkLst>
            <pc:docMk/>
            <pc:sldMk cId="0" sldId="258"/>
            <ac:picMk id="7" creationId="{E47651B5-1C35-40C4-8902-661510D73079}"/>
          </ac:picMkLst>
        </pc:picChg>
        <pc:picChg chg="add mod">
          <ac:chgData name="Joost van Koutrik" userId="4d5b4bea-b40d-4dd8-9835-73f4dca1c2d1" providerId="ADAL" clId="{795B586E-1F54-41AC-891F-DB8F0110E646}" dt="2020-11-20T11:58:56.538" v="157" actId="1076"/>
          <ac:picMkLst>
            <pc:docMk/>
            <pc:sldMk cId="0" sldId="258"/>
            <ac:picMk id="8" creationId="{C9041023-F3B0-4FD5-A5A2-CBE5213DBEA6}"/>
          </ac:picMkLst>
        </pc:picChg>
        <pc:picChg chg="add mod">
          <ac:chgData name="Joost van Koutrik" userId="4d5b4bea-b40d-4dd8-9835-73f4dca1c2d1" providerId="ADAL" clId="{795B586E-1F54-41AC-891F-DB8F0110E646}" dt="2020-11-22T14:01:10.128" v="190" actId="14100"/>
          <ac:picMkLst>
            <pc:docMk/>
            <pc:sldMk cId="0" sldId="258"/>
            <ac:picMk id="9" creationId="{50FE27B5-876D-4BEF-8C42-190B379EA35F}"/>
          </ac:picMkLst>
        </pc:picChg>
        <pc:picChg chg="add mod">
          <ac:chgData name="Joost van Koutrik" userId="4d5b4bea-b40d-4dd8-9835-73f4dca1c2d1" providerId="ADAL" clId="{795B586E-1F54-41AC-891F-DB8F0110E646}" dt="2020-11-20T11:59:00.169" v="159" actId="1076"/>
          <ac:picMkLst>
            <pc:docMk/>
            <pc:sldMk cId="0" sldId="258"/>
            <ac:picMk id="10" creationId="{159ECC10-9572-473B-9F6B-802162C5450F}"/>
          </ac:picMkLst>
        </pc:picChg>
        <pc:picChg chg="add mod">
          <ac:chgData name="Joost van Koutrik" userId="4d5b4bea-b40d-4dd8-9835-73f4dca1c2d1" providerId="ADAL" clId="{795B586E-1F54-41AC-891F-DB8F0110E646}" dt="2020-11-20T11:58:51.994" v="156" actId="1076"/>
          <ac:picMkLst>
            <pc:docMk/>
            <pc:sldMk cId="0" sldId="258"/>
            <ac:picMk id="11" creationId="{0349592D-3746-439D-8545-400D4C9828D8}"/>
          </ac:picMkLst>
        </pc:picChg>
        <pc:picChg chg="add mod">
          <ac:chgData name="Joost van Koutrik" userId="4d5b4bea-b40d-4dd8-9835-73f4dca1c2d1" providerId="ADAL" clId="{795B586E-1F54-41AC-891F-DB8F0110E646}" dt="2020-11-20T11:58:31.953" v="147" actId="1076"/>
          <ac:picMkLst>
            <pc:docMk/>
            <pc:sldMk cId="0" sldId="258"/>
            <ac:picMk id="12" creationId="{0676C6DE-9C48-4707-B8E7-7C4772776051}"/>
          </ac:picMkLst>
        </pc:picChg>
        <pc:picChg chg="add mod">
          <ac:chgData name="Joost van Koutrik" userId="4d5b4bea-b40d-4dd8-9835-73f4dca1c2d1" providerId="ADAL" clId="{795B586E-1F54-41AC-891F-DB8F0110E646}" dt="2020-11-22T14:29:34.589" v="401" actId="1038"/>
          <ac:picMkLst>
            <pc:docMk/>
            <pc:sldMk cId="0" sldId="258"/>
            <ac:picMk id="14" creationId="{12C9FD19-EDB6-4A1B-AF81-4EE41744523A}"/>
          </ac:picMkLst>
        </pc:picChg>
        <pc:picChg chg="add mod">
          <ac:chgData name="Joost van Koutrik" userId="4d5b4bea-b40d-4dd8-9835-73f4dca1c2d1" providerId="ADAL" clId="{795B586E-1F54-41AC-891F-DB8F0110E646}" dt="2020-11-20T11:57:12.995" v="126" actId="571"/>
          <ac:picMkLst>
            <pc:docMk/>
            <pc:sldMk cId="0" sldId="258"/>
            <ac:picMk id="16" creationId="{2C053DEC-1798-499B-85E2-2445ED65C6A3}"/>
          </ac:picMkLst>
        </pc:picChg>
        <pc:picChg chg="add mod">
          <ac:chgData name="Joost van Koutrik" userId="4d5b4bea-b40d-4dd8-9835-73f4dca1c2d1" providerId="ADAL" clId="{795B586E-1F54-41AC-891F-DB8F0110E646}" dt="2020-11-20T11:57:12.995" v="126" actId="571"/>
          <ac:picMkLst>
            <pc:docMk/>
            <pc:sldMk cId="0" sldId="258"/>
            <ac:picMk id="17" creationId="{4925B776-E82D-49F5-9438-667AA576E730}"/>
          </ac:picMkLst>
        </pc:picChg>
        <pc:picChg chg="add mod">
          <ac:chgData name="Joost van Koutrik" userId="4d5b4bea-b40d-4dd8-9835-73f4dca1c2d1" providerId="ADAL" clId="{795B586E-1F54-41AC-891F-DB8F0110E646}" dt="2020-11-20T11:57:12.995" v="126" actId="571"/>
          <ac:picMkLst>
            <pc:docMk/>
            <pc:sldMk cId="0" sldId="258"/>
            <ac:picMk id="18" creationId="{B2530FC0-5607-44F2-8EEB-1415EF02BCD0}"/>
          </ac:picMkLst>
        </pc:picChg>
        <pc:picChg chg="add mod">
          <ac:chgData name="Joost van Koutrik" userId="4d5b4bea-b40d-4dd8-9835-73f4dca1c2d1" providerId="ADAL" clId="{795B586E-1F54-41AC-891F-DB8F0110E646}" dt="2020-11-20T11:58:38.489" v="149" actId="1076"/>
          <ac:picMkLst>
            <pc:docMk/>
            <pc:sldMk cId="0" sldId="258"/>
            <ac:picMk id="19" creationId="{278C0E01-75CA-4CFC-A676-3FD89EB5E954}"/>
          </ac:picMkLst>
        </pc:picChg>
      </pc:sldChg>
      <pc:sldChg chg="delSp modSp">
        <pc:chgData name="Joost van Koutrik" userId="4d5b4bea-b40d-4dd8-9835-73f4dca1c2d1" providerId="ADAL" clId="{795B586E-1F54-41AC-891F-DB8F0110E646}" dt="2020-11-22T14:56:59.160" v="622" actId="113"/>
        <pc:sldMkLst>
          <pc:docMk/>
          <pc:sldMk cId="1628863392" sldId="290"/>
        </pc:sldMkLst>
        <pc:spChg chg="mod">
          <ac:chgData name="Joost van Koutrik" userId="4d5b4bea-b40d-4dd8-9835-73f4dca1c2d1" providerId="ADAL" clId="{795B586E-1F54-41AC-891F-DB8F0110E646}" dt="2020-11-22T14:56:59.160" v="622" actId="113"/>
          <ac:spMkLst>
            <pc:docMk/>
            <pc:sldMk cId="1628863392" sldId="290"/>
            <ac:spMk id="2" creationId="{F094B08D-CF64-4095-A367-E65574CFF4B7}"/>
          </ac:spMkLst>
        </pc:spChg>
        <pc:spChg chg="mod">
          <ac:chgData name="Joost van Koutrik" userId="4d5b4bea-b40d-4dd8-9835-73f4dca1c2d1" providerId="ADAL" clId="{795B586E-1F54-41AC-891F-DB8F0110E646}" dt="2020-11-22T14:54:55.796" v="592" actId="1076"/>
          <ac:spMkLst>
            <pc:docMk/>
            <pc:sldMk cId="1628863392" sldId="290"/>
            <ac:spMk id="8" creationId="{39215F23-B9C2-44DC-862E-F676A5B9913A}"/>
          </ac:spMkLst>
        </pc:spChg>
        <pc:spChg chg="del">
          <ac:chgData name="Joost van Koutrik" userId="4d5b4bea-b40d-4dd8-9835-73f4dca1c2d1" providerId="ADAL" clId="{795B586E-1F54-41AC-891F-DB8F0110E646}" dt="2020-11-22T14:54:58.838" v="593" actId="478"/>
          <ac:spMkLst>
            <pc:docMk/>
            <pc:sldMk cId="1628863392" sldId="290"/>
            <ac:spMk id="34820" creationId="{00855BF4-387D-4896-A532-C6C63EFC5332}"/>
          </ac:spMkLst>
        </pc:spChg>
      </pc:sldChg>
      <pc:sldChg chg="delSp modSp">
        <pc:chgData name="Joost van Koutrik" userId="4d5b4bea-b40d-4dd8-9835-73f4dca1c2d1" providerId="ADAL" clId="{795B586E-1F54-41AC-891F-DB8F0110E646}" dt="2020-11-22T15:14:16.196" v="985" actId="207"/>
        <pc:sldMkLst>
          <pc:docMk/>
          <pc:sldMk cId="2877319923" sldId="291"/>
        </pc:sldMkLst>
        <pc:spChg chg="mod">
          <ac:chgData name="Joost van Koutrik" userId="4d5b4bea-b40d-4dd8-9835-73f4dca1c2d1" providerId="ADAL" clId="{795B586E-1F54-41AC-891F-DB8F0110E646}" dt="2020-11-22T15:14:16.196" v="985" actId="207"/>
          <ac:spMkLst>
            <pc:docMk/>
            <pc:sldMk cId="2877319923" sldId="291"/>
            <ac:spMk id="2" creationId="{E9F4317E-B6EF-4D0F-B934-40C240183E50}"/>
          </ac:spMkLst>
        </pc:spChg>
        <pc:spChg chg="del">
          <ac:chgData name="Joost van Koutrik" userId="4d5b4bea-b40d-4dd8-9835-73f4dca1c2d1" providerId="ADAL" clId="{795B586E-1F54-41AC-891F-DB8F0110E646}" dt="2020-11-22T15:13:45.678" v="982" actId="478"/>
          <ac:spMkLst>
            <pc:docMk/>
            <pc:sldMk cId="2877319923" sldId="291"/>
            <ac:spMk id="35844" creationId="{E5BB2F58-976A-40EF-A877-A48BA5AF08FE}"/>
          </ac:spMkLst>
        </pc:spChg>
        <pc:spChg chg="mod">
          <ac:chgData name="Joost van Koutrik" userId="4d5b4bea-b40d-4dd8-9835-73f4dca1c2d1" providerId="ADAL" clId="{795B586E-1F54-41AC-891F-DB8F0110E646}" dt="2020-11-22T15:13:41.610" v="981" actId="20577"/>
          <ac:spMkLst>
            <pc:docMk/>
            <pc:sldMk cId="2877319923" sldId="291"/>
            <ac:spMk id="35845" creationId="{E7FA19E7-4EC2-40BF-921E-44F48B0A897D}"/>
          </ac:spMkLst>
        </pc:spChg>
      </pc:sldChg>
      <pc:sldChg chg="delSp modSp">
        <pc:chgData name="Joost van Koutrik" userId="4d5b4bea-b40d-4dd8-9835-73f4dca1c2d1" providerId="ADAL" clId="{795B586E-1F54-41AC-891F-DB8F0110E646}" dt="2020-11-22T15:32:57.028" v="1977" actId="478"/>
        <pc:sldMkLst>
          <pc:docMk/>
          <pc:sldMk cId="2953463551" sldId="314"/>
        </pc:sldMkLst>
        <pc:spChg chg="mod">
          <ac:chgData name="Joost van Koutrik" userId="4d5b4bea-b40d-4dd8-9835-73f4dca1c2d1" providerId="ADAL" clId="{795B586E-1F54-41AC-891F-DB8F0110E646}" dt="2020-11-22T15:14:34.261" v="986" actId="1076"/>
          <ac:spMkLst>
            <pc:docMk/>
            <pc:sldMk cId="2953463551" sldId="314"/>
            <ac:spMk id="9" creationId="{0383AC8C-8EAB-4C16-878C-EA1C3D9D27AA}"/>
          </ac:spMkLst>
        </pc:spChg>
        <pc:spChg chg="mod">
          <ac:chgData name="Joost van Koutrik" userId="4d5b4bea-b40d-4dd8-9835-73f4dca1c2d1" providerId="ADAL" clId="{795B586E-1F54-41AC-891F-DB8F0110E646}" dt="2020-11-22T15:15:17.062" v="996" actId="207"/>
          <ac:spMkLst>
            <pc:docMk/>
            <pc:sldMk cId="2953463551" sldId="314"/>
            <ac:spMk id="36867" creationId="{0901D741-CBDA-4386-97B2-1CD2C336E6F5}"/>
          </ac:spMkLst>
        </pc:spChg>
        <pc:spChg chg="del">
          <ac:chgData name="Joost van Koutrik" userId="4d5b4bea-b40d-4dd8-9835-73f4dca1c2d1" providerId="ADAL" clId="{795B586E-1F54-41AC-891F-DB8F0110E646}" dt="2020-11-22T15:32:57.028" v="1977" actId="478"/>
          <ac:spMkLst>
            <pc:docMk/>
            <pc:sldMk cId="2953463551" sldId="314"/>
            <ac:spMk id="36870" creationId="{B8409AB7-1545-4712-8D31-0E95B8736F73}"/>
          </ac:spMkLst>
        </pc:spChg>
        <pc:picChg chg="mod">
          <ac:chgData name="Joost van Koutrik" userId="4d5b4bea-b40d-4dd8-9835-73f4dca1c2d1" providerId="ADAL" clId="{795B586E-1F54-41AC-891F-DB8F0110E646}" dt="2020-11-20T11:50:34.716" v="5"/>
          <ac:picMkLst>
            <pc:docMk/>
            <pc:sldMk cId="2953463551" sldId="314"/>
            <ac:picMk id="36871" creationId="{B8E9AC9F-6953-483D-A1D3-0B408D8F82EC}"/>
          </ac:picMkLst>
        </pc:picChg>
      </pc:sldChg>
      <pc:sldChg chg="modSp">
        <pc:chgData name="Joost van Koutrik" userId="4d5b4bea-b40d-4dd8-9835-73f4dca1c2d1" providerId="ADAL" clId="{795B586E-1F54-41AC-891F-DB8F0110E646}" dt="2020-11-22T14:52:56.927" v="539" actId="20577"/>
        <pc:sldMkLst>
          <pc:docMk/>
          <pc:sldMk cId="3546013223" sldId="317"/>
        </pc:sldMkLst>
        <pc:spChg chg="mod">
          <ac:chgData name="Joost van Koutrik" userId="4d5b4bea-b40d-4dd8-9835-73f4dca1c2d1" providerId="ADAL" clId="{795B586E-1F54-41AC-891F-DB8F0110E646}" dt="2020-11-22T14:52:56.927" v="539" actId="20577"/>
          <ac:spMkLst>
            <pc:docMk/>
            <pc:sldMk cId="3546013223" sldId="317"/>
            <ac:spMk id="21" creationId="{7EA751A8-C132-4FF8-882C-DBDEBB49EE10}"/>
          </ac:spMkLst>
        </pc:spChg>
        <pc:spChg chg="mod">
          <ac:chgData name="Joost van Koutrik" userId="4d5b4bea-b40d-4dd8-9835-73f4dca1c2d1" providerId="ADAL" clId="{795B586E-1F54-41AC-891F-DB8F0110E646}" dt="2020-11-20T11:50:34.716" v="5"/>
          <ac:spMkLst>
            <pc:docMk/>
            <pc:sldMk cId="3546013223" sldId="317"/>
            <ac:spMk id="51" creationId="{EF395B36-264C-4520-8720-69CBB058225E}"/>
          </ac:spMkLst>
        </pc:spChg>
        <pc:picChg chg="mod">
          <ac:chgData name="Joost van Koutrik" userId="4d5b4bea-b40d-4dd8-9835-73f4dca1c2d1" providerId="ADAL" clId="{795B586E-1F54-41AC-891F-DB8F0110E646}" dt="2020-11-20T11:50:34.716" v="5"/>
          <ac:picMkLst>
            <pc:docMk/>
            <pc:sldMk cId="3546013223" sldId="317"/>
            <ac:picMk id="3" creationId="{EEF3D419-3F17-4C07-B929-BD5B54767327}"/>
          </ac:picMkLst>
        </pc:picChg>
        <pc:picChg chg="mod">
          <ac:chgData name="Joost van Koutrik" userId="4d5b4bea-b40d-4dd8-9835-73f4dca1c2d1" providerId="ADAL" clId="{795B586E-1F54-41AC-891F-DB8F0110E646}" dt="2020-11-20T11:50:34.716" v="5"/>
          <ac:picMkLst>
            <pc:docMk/>
            <pc:sldMk cId="3546013223" sldId="317"/>
            <ac:picMk id="4" creationId="{00000000-0000-0000-0000-000000000000}"/>
          </ac:picMkLst>
        </pc:picChg>
        <pc:picChg chg="mod">
          <ac:chgData name="Joost van Koutrik" userId="4d5b4bea-b40d-4dd8-9835-73f4dca1c2d1" providerId="ADAL" clId="{795B586E-1F54-41AC-891F-DB8F0110E646}" dt="2020-11-20T11:50:34.716" v="5"/>
          <ac:picMkLst>
            <pc:docMk/>
            <pc:sldMk cId="3546013223" sldId="317"/>
            <ac:picMk id="5" creationId="{00000000-0000-0000-0000-000000000000}"/>
          </ac:picMkLst>
        </pc:picChg>
        <pc:picChg chg="mod">
          <ac:chgData name="Joost van Koutrik" userId="4d5b4bea-b40d-4dd8-9835-73f4dca1c2d1" providerId="ADAL" clId="{795B586E-1F54-41AC-891F-DB8F0110E646}" dt="2020-11-20T11:50:34.716" v="5"/>
          <ac:picMkLst>
            <pc:docMk/>
            <pc:sldMk cId="3546013223" sldId="317"/>
            <ac:picMk id="6" creationId="{00000000-0000-0000-0000-000000000000}"/>
          </ac:picMkLst>
        </pc:picChg>
        <pc:picChg chg="mod">
          <ac:chgData name="Joost van Koutrik" userId="4d5b4bea-b40d-4dd8-9835-73f4dca1c2d1" providerId="ADAL" clId="{795B586E-1F54-41AC-891F-DB8F0110E646}" dt="2020-11-20T11:50:34.716" v="5"/>
          <ac:picMkLst>
            <pc:docMk/>
            <pc:sldMk cId="3546013223" sldId="317"/>
            <ac:picMk id="9" creationId="{00000000-0000-0000-0000-000000000000}"/>
          </ac:picMkLst>
        </pc:picChg>
        <pc:picChg chg="mod">
          <ac:chgData name="Joost van Koutrik" userId="4d5b4bea-b40d-4dd8-9835-73f4dca1c2d1" providerId="ADAL" clId="{795B586E-1F54-41AC-891F-DB8F0110E646}" dt="2020-11-20T11:50:34.716" v="5"/>
          <ac:picMkLst>
            <pc:docMk/>
            <pc:sldMk cId="3546013223" sldId="317"/>
            <ac:picMk id="14" creationId="{00000000-0000-0000-0000-000000000000}"/>
          </ac:picMkLst>
        </pc:picChg>
        <pc:cxnChg chg="mod">
          <ac:chgData name="Joost van Koutrik" userId="4d5b4bea-b40d-4dd8-9835-73f4dca1c2d1" providerId="ADAL" clId="{795B586E-1F54-41AC-891F-DB8F0110E646}" dt="2020-11-20T11:50:34.716" v="5"/>
          <ac:cxnSpMkLst>
            <pc:docMk/>
            <pc:sldMk cId="3546013223" sldId="317"/>
            <ac:cxnSpMk id="23" creationId="{00000000-0000-0000-0000-000000000000}"/>
          </ac:cxnSpMkLst>
        </pc:cxnChg>
        <pc:cxnChg chg="mod">
          <ac:chgData name="Joost van Koutrik" userId="4d5b4bea-b40d-4dd8-9835-73f4dca1c2d1" providerId="ADAL" clId="{795B586E-1F54-41AC-891F-DB8F0110E646}" dt="2020-11-20T11:50:34.716" v="5"/>
          <ac:cxnSpMkLst>
            <pc:docMk/>
            <pc:sldMk cId="3546013223" sldId="317"/>
            <ac:cxnSpMk id="29" creationId="{00000000-0000-0000-0000-000000000000}"/>
          </ac:cxnSpMkLst>
        </pc:cxnChg>
        <pc:cxnChg chg="mod">
          <ac:chgData name="Joost van Koutrik" userId="4d5b4bea-b40d-4dd8-9835-73f4dca1c2d1" providerId="ADAL" clId="{795B586E-1F54-41AC-891F-DB8F0110E646}" dt="2020-11-20T11:50:34.716" v="5"/>
          <ac:cxnSpMkLst>
            <pc:docMk/>
            <pc:sldMk cId="3546013223" sldId="317"/>
            <ac:cxnSpMk id="32" creationId="{00000000-0000-0000-0000-000000000000}"/>
          </ac:cxnSpMkLst>
        </pc:cxnChg>
        <pc:cxnChg chg="mod">
          <ac:chgData name="Joost van Koutrik" userId="4d5b4bea-b40d-4dd8-9835-73f4dca1c2d1" providerId="ADAL" clId="{795B586E-1F54-41AC-891F-DB8F0110E646}" dt="2020-11-20T11:50:34.716" v="5"/>
          <ac:cxnSpMkLst>
            <pc:docMk/>
            <pc:sldMk cId="3546013223" sldId="317"/>
            <ac:cxnSpMk id="35" creationId="{4401749D-FD65-4A84-9EC7-0FC68E824DAB}"/>
          </ac:cxnSpMkLst>
        </pc:cxnChg>
        <pc:cxnChg chg="mod">
          <ac:chgData name="Joost van Koutrik" userId="4d5b4bea-b40d-4dd8-9835-73f4dca1c2d1" providerId="ADAL" clId="{795B586E-1F54-41AC-891F-DB8F0110E646}" dt="2020-11-20T11:50:34.716" v="5"/>
          <ac:cxnSpMkLst>
            <pc:docMk/>
            <pc:sldMk cId="3546013223" sldId="317"/>
            <ac:cxnSpMk id="36" creationId="{00000000-0000-0000-0000-000000000000}"/>
          </ac:cxnSpMkLst>
        </pc:cxnChg>
        <pc:cxnChg chg="mod">
          <ac:chgData name="Joost van Koutrik" userId="4d5b4bea-b40d-4dd8-9835-73f4dca1c2d1" providerId="ADAL" clId="{795B586E-1F54-41AC-891F-DB8F0110E646}" dt="2020-11-20T11:50:34.716" v="5"/>
          <ac:cxnSpMkLst>
            <pc:docMk/>
            <pc:sldMk cId="3546013223" sldId="317"/>
            <ac:cxnSpMk id="38" creationId="{A71D11E2-08B9-415E-B90B-458E9A2098C1}"/>
          </ac:cxnSpMkLst>
        </pc:cxnChg>
        <pc:cxnChg chg="mod">
          <ac:chgData name="Joost van Koutrik" userId="4d5b4bea-b40d-4dd8-9835-73f4dca1c2d1" providerId="ADAL" clId="{795B586E-1F54-41AC-891F-DB8F0110E646}" dt="2020-11-20T11:50:34.716" v="5"/>
          <ac:cxnSpMkLst>
            <pc:docMk/>
            <pc:sldMk cId="3546013223" sldId="317"/>
            <ac:cxnSpMk id="39" creationId="{00000000-0000-0000-0000-000000000000}"/>
          </ac:cxnSpMkLst>
        </pc:cxnChg>
        <pc:cxnChg chg="mod">
          <ac:chgData name="Joost van Koutrik" userId="4d5b4bea-b40d-4dd8-9835-73f4dca1c2d1" providerId="ADAL" clId="{795B586E-1F54-41AC-891F-DB8F0110E646}" dt="2020-11-20T11:50:34.716" v="5"/>
          <ac:cxnSpMkLst>
            <pc:docMk/>
            <pc:sldMk cId="3546013223" sldId="317"/>
            <ac:cxnSpMk id="40" creationId="{FEAE15FF-B88E-4EC8-9873-9D1324ABB5DB}"/>
          </ac:cxnSpMkLst>
        </pc:cxnChg>
        <pc:cxnChg chg="mod">
          <ac:chgData name="Joost van Koutrik" userId="4d5b4bea-b40d-4dd8-9835-73f4dca1c2d1" providerId="ADAL" clId="{795B586E-1F54-41AC-891F-DB8F0110E646}" dt="2020-11-20T11:50:34.716" v="5"/>
          <ac:cxnSpMkLst>
            <pc:docMk/>
            <pc:sldMk cId="3546013223" sldId="317"/>
            <ac:cxnSpMk id="41" creationId="{00000000-0000-0000-0000-000000000000}"/>
          </ac:cxnSpMkLst>
        </pc:cxnChg>
        <pc:cxnChg chg="mod">
          <ac:chgData name="Joost van Koutrik" userId="4d5b4bea-b40d-4dd8-9835-73f4dca1c2d1" providerId="ADAL" clId="{795B586E-1F54-41AC-891F-DB8F0110E646}" dt="2020-11-20T11:50:34.716" v="5"/>
          <ac:cxnSpMkLst>
            <pc:docMk/>
            <pc:sldMk cId="3546013223" sldId="317"/>
            <ac:cxnSpMk id="43" creationId="{9A6B253F-85B1-4B62-B4FF-2F11FF8C775F}"/>
          </ac:cxnSpMkLst>
        </pc:cxnChg>
        <pc:cxnChg chg="mod">
          <ac:chgData name="Joost van Koutrik" userId="4d5b4bea-b40d-4dd8-9835-73f4dca1c2d1" providerId="ADAL" clId="{795B586E-1F54-41AC-891F-DB8F0110E646}" dt="2020-11-20T11:50:34.716" v="5"/>
          <ac:cxnSpMkLst>
            <pc:docMk/>
            <pc:sldMk cId="3546013223" sldId="317"/>
            <ac:cxnSpMk id="47" creationId="{29E8EEA2-D6CD-4F42-BA63-F08464EBECC2}"/>
          </ac:cxnSpMkLst>
        </pc:cxnChg>
      </pc:sldChg>
      <pc:sldChg chg="delSp modSp modAnim">
        <pc:chgData name="Joost van Koutrik" userId="4d5b4bea-b40d-4dd8-9835-73f4dca1c2d1" providerId="ADAL" clId="{795B586E-1F54-41AC-891F-DB8F0110E646}" dt="2020-11-22T15:16:58.372" v="1010" actId="207"/>
        <pc:sldMkLst>
          <pc:docMk/>
          <pc:sldMk cId="3534947590" sldId="319"/>
        </pc:sldMkLst>
        <pc:spChg chg="mod">
          <ac:chgData name="Joost van Koutrik" userId="4d5b4bea-b40d-4dd8-9835-73f4dca1c2d1" providerId="ADAL" clId="{795B586E-1F54-41AC-891F-DB8F0110E646}" dt="2020-11-22T15:16:58.372" v="1010" actId="207"/>
          <ac:spMkLst>
            <pc:docMk/>
            <pc:sldMk cId="3534947590" sldId="319"/>
            <ac:spMk id="38914" creationId="{267E63B3-55AB-4324-A002-6BD240DC9082}"/>
          </ac:spMkLst>
        </pc:spChg>
        <pc:spChg chg="del">
          <ac:chgData name="Joost van Koutrik" userId="4d5b4bea-b40d-4dd8-9835-73f4dca1c2d1" providerId="ADAL" clId="{795B586E-1F54-41AC-891F-DB8F0110E646}" dt="2020-11-22T15:15:33.061" v="997" actId="478"/>
          <ac:spMkLst>
            <pc:docMk/>
            <pc:sldMk cId="3534947590" sldId="319"/>
            <ac:spMk id="38917" creationId="{2D88EC95-777A-4A51-95F4-F5614B367525}"/>
          </ac:spMkLst>
        </pc:spChg>
        <pc:spChg chg="mod">
          <ac:chgData name="Joost van Koutrik" userId="4d5b4bea-b40d-4dd8-9835-73f4dca1c2d1" providerId="ADAL" clId="{795B586E-1F54-41AC-891F-DB8F0110E646}" dt="2020-11-22T15:15:43.984" v="998" actId="1076"/>
          <ac:spMkLst>
            <pc:docMk/>
            <pc:sldMk cId="3534947590" sldId="319"/>
            <ac:spMk id="38919" creationId="{EAD68958-D172-41E7-87BE-843E8058A05F}"/>
          </ac:spMkLst>
        </pc:spChg>
        <pc:picChg chg="del mod">
          <ac:chgData name="Joost van Koutrik" userId="4d5b4bea-b40d-4dd8-9835-73f4dca1c2d1" providerId="ADAL" clId="{795B586E-1F54-41AC-891F-DB8F0110E646}" dt="2020-11-22T15:16:26.373" v="1001" actId="478"/>
          <ac:picMkLst>
            <pc:docMk/>
            <pc:sldMk cId="3534947590" sldId="319"/>
            <ac:picMk id="38918" creationId="{7A674555-7D82-4E04-A386-39E65A6E46A6}"/>
          </ac:picMkLst>
        </pc:picChg>
      </pc:sldChg>
      <pc:sldChg chg="delSp modSp">
        <pc:chgData name="Joost van Koutrik" userId="4d5b4bea-b40d-4dd8-9835-73f4dca1c2d1" providerId="ADAL" clId="{795B586E-1F54-41AC-891F-DB8F0110E646}" dt="2020-11-22T15:02:27.576" v="633" actId="1038"/>
        <pc:sldMkLst>
          <pc:docMk/>
          <pc:sldMk cId="642154002" sldId="324"/>
        </pc:sldMkLst>
        <pc:spChg chg="mod">
          <ac:chgData name="Joost van Koutrik" userId="4d5b4bea-b40d-4dd8-9835-73f4dca1c2d1" providerId="ADAL" clId="{795B586E-1F54-41AC-891F-DB8F0110E646}" dt="2020-11-22T14:54:29.992" v="590" actId="207"/>
          <ac:spMkLst>
            <pc:docMk/>
            <pc:sldMk cId="642154002" sldId="324"/>
            <ac:spMk id="3" creationId="{B12D5148-5E3D-40FC-951A-F2392352FFD0}"/>
          </ac:spMkLst>
        </pc:spChg>
        <pc:spChg chg="mod">
          <ac:chgData name="Joost van Koutrik" userId="4d5b4bea-b40d-4dd8-9835-73f4dca1c2d1" providerId="ADAL" clId="{795B586E-1F54-41AC-891F-DB8F0110E646}" dt="2020-11-22T15:02:27.576" v="633" actId="1038"/>
          <ac:spMkLst>
            <pc:docMk/>
            <pc:sldMk cId="642154002" sldId="324"/>
            <ac:spMk id="33794" creationId="{9F614D2F-71B2-4E0E-B780-57DC7037CA4D}"/>
          </ac:spMkLst>
        </pc:spChg>
        <pc:spChg chg="del">
          <ac:chgData name="Joost van Koutrik" userId="4d5b4bea-b40d-4dd8-9835-73f4dca1c2d1" providerId="ADAL" clId="{795B586E-1F54-41AC-891F-DB8F0110E646}" dt="2020-11-22T14:54:35.207" v="591" actId="478"/>
          <ac:spMkLst>
            <pc:docMk/>
            <pc:sldMk cId="642154002" sldId="324"/>
            <ac:spMk id="33798" creationId="{21297C57-C750-4BFE-85D2-094B2AFC3C7D}"/>
          </ac:spMkLst>
        </pc:spChg>
      </pc:sldChg>
      <pc:sldChg chg="delSp modSp del">
        <pc:chgData name="Joost van Koutrik" userId="4d5b4bea-b40d-4dd8-9835-73f4dca1c2d1" providerId="ADAL" clId="{795B586E-1F54-41AC-891F-DB8F0110E646}" dt="2020-11-22T15:03:42.076" v="682" actId="2696"/>
        <pc:sldMkLst>
          <pc:docMk/>
          <pc:sldMk cId="1706379024" sldId="333"/>
        </pc:sldMkLst>
        <pc:spChg chg="mod">
          <ac:chgData name="Joost van Koutrik" userId="4d5b4bea-b40d-4dd8-9835-73f4dca1c2d1" providerId="ADAL" clId="{795B586E-1F54-41AC-891F-DB8F0110E646}" dt="2020-11-22T15:03:34.062" v="681" actId="14100"/>
          <ac:spMkLst>
            <pc:docMk/>
            <pc:sldMk cId="1706379024" sldId="333"/>
            <ac:spMk id="3" creationId="{866279C6-1F7A-4D43-BAC9-88F503397B51}"/>
          </ac:spMkLst>
        </pc:spChg>
        <pc:spChg chg="mod">
          <ac:chgData name="Joost van Koutrik" userId="4d5b4bea-b40d-4dd8-9835-73f4dca1c2d1" providerId="ADAL" clId="{795B586E-1F54-41AC-891F-DB8F0110E646}" dt="2020-11-22T15:03:23.757" v="679" actId="20577"/>
          <ac:spMkLst>
            <pc:docMk/>
            <pc:sldMk cId="1706379024" sldId="333"/>
            <ac:spMk id="40962" creationId="{F3365BB6-95D0-4948-BBD3-C1FC74FBCB43}"/>
          </ac:spMkLst>
        </pc:spChg>
        <pc:spChg chg="del">
          <ac:chgData name="Joost van Koutrik" userId="4d5b4bea-b40d-4dd8-9835-73f4dca1c2d1" providerId="ADAL" clId="{795B586E-1F54-41AC-891F-DB8F0110E646}" dt="2020-11-22T15:02:50.854" v="638" actId="478"/>
          <ac:spMkLst>
            <pc:docMk/>
            <pc:sldMk cId="1706379024" sldId="333"/>
            <ac:spMk id="40966" creationId="{A5EC268A-BEF3-4E88-BDF1-237C8BD71350}"/>
          </ac:spMkLst>
        </pc:spChg>
      </pc:sldChg>
      <pc:sldChg chg="delSp modSp">
        <pc:chgData name="Joost van Koutrik" userId="4d5b4bea-b40d-4dd8-9835-73f4dca1c2d1" providerId="ADAL" clId="{795B586E-1F54-41AC-891F-DB8F0110E646}" dt="2020-11-22T14:53:44.706" v="577" actId="20577"/>
        <pc:sldMkLst>
          <pc:docMk/>
          <pc:sldMk cId="3028068167" sldId="410"/>
        </pc:sldMkLst>
        <pc:spChg chg="mod">
          <ac:chgData name="Joost van Koutrik" userId="4d5b4bea-b40d-4dd8-9835-73f4dca1c2d1" providerId="ADAL" clId="{795B586E-1F54-41AC-891F-DB8F0110E646}" dt="2020-11-22T14:53:44.706" v="577" actId="20577"/>
          <ac:spMkLst>
            <pc:docMk/>
            <pc:sldMk cId="3028068167" sldId="410"/>
            <ac:spMk id="32770" creationId="{7AC4CF4D-3CDA-487C-8D79-505602F43FC2}"/>
          </ac:spMkLst>
        </pc:spChg>
        <pc:spChg chg="del">
          <ac:chgData name="Joost van Koutrik" userId="4d5b4bea-b40d-4dd8-9835-73f4dca1c2d1" providerId="ADAL" clId="{795B586E-1F54-41AC-891F-DB8F0110E646}" dt="2020-11-22T14:53:17.074" v="543" actId="478"/>
          <ac:spMkLst>
            <pc:docMk/>
            <pc:sldMk cId="3028068167" sldId="410"/>
            <ac:spMk id="32773" creationId="{F138FCBA-5D3F-41B9-A2B2-A937E4CFDCB8}"/>
          </ac:spMkLst>
        </pc:spChg>
        <pc:spChg chg="mod">
          <ac:chgData name="Joost van Koutrik" userId="4d5b4bea-b40d-4dd8-9835-73f4dca1c2d1" providerId="ADAL" clId="{795B586E-1F54-41AC-891F-DB8F0110E646}" dt="2020-11-22T14:53:21.564" v="544" actId="1076"/>
          <ac:spMkLst>
            <pc:docMk/>
            <pc:sldMk cId="3028068167" sldId="410"/>
            <ac:spMk id="32774" creationId="{301B341F-CA4B-4DCD-9C32-C3A982EC94A8}"/>
          </ac:spMkLst>
        </pc:spChg>
      </pc:sldChg>
      <pc:sldChg chg="delSp modSp">
        <pc:chgData name="Joost van Koutrik" userId="4d5b4bea-b40d-4dd8-9835-73f4dca1c2d1" providerId="ADAL" clId="{795B586E-1F54-41AC-891F-DB8F0110E646}" dt="2020-11-22T14:29:49.774" v="424" actId="1038"/>
        <pc:sldMkLst>
          <pc:docMk/>
          <pc:sldMk cId="0" sldId="413"/>
        </pc:sldMkLst>
        <pc:spChg chg="del">
          <ac:chgData name="Joost van Koutrik" userId="4d5b4bea-b40d-4dd8-9835-73f4dca1c2d1" providerId="ADAL" clId="{795B586E-1F54-41AC-891F-DB8F0110E646}" dt="2020-11-22T14:28:22.407" v="385" actId="478"/>
          <ac:spMkLst>
            <pc:docMk/>
            <pc:sldMk cId="0" sldId="413"/>
            <ac:spMk id="2" creationId="{22A899B8-F49D-44BE-91C7-3E1248BF3853}"/>
          </ac:spMkLst>
        </pc:spChg>
        <pc:spChg chg="del">
          <ac:chgData name="Joost van Koutrik" userId="4d5b4bea-b40d-4dd8-9835-73f4dca1c2d1" providerId="ADAL" clId="{795B586E-1F54-41AC-891F-DB8F0110E646}" dt="2020-11-20T11:50:00.792" v="4" actId="478"/>
          <ac:spMkLst>
            <pc:docMk/>
            <pc:sldMk cId="0" sldId="413"/>
            <ac:spMk id="5" creationId="{874A370C-D247-460B-AC6A-408917F0E421}"/>
          </ac:spMkLst>
        </pc:spChg>
        <pc:spChg chg="mod">
          <ac:chgData name="Joost van Koutrik" userId="4d5b4bea-b40d-4dd8-9835-73f4dca1c2d1" providerId="ADAL" clId="{795B586E-1F54-41AC-891F-DB8F0110E646}" dt="2020-11-22T14:29:08.387" v="393" actId="1076"/>
          <ac:spMkLst>
            <pc:docMk/>
            <pc:sldMk cId="0" sldId="413"/>
            <ac:spMk id="29698" creationId="{53DA11F9-C2DD-489C-B43A-D6C54B3A9964}"/>
          </ac:spMkLst>
        </pc:spChg>
        <pc:spChg chg="mod">
          <ac:chgData name="Joost van Koutrik" userId="4d5b4bea-b40d-4dd8-9835-73f4dca1c2d1" providerId="ADAL" clId="{795B586E-1F54-41AC-891F-DB8F0110E646}" dt="2020-11-22T14:29:49.774" v="424" actId="1038"/>
          <ac:spMkLst>
            <pc:docMk/>
            <pc:sldMk cId="0" sldId="413"/>
            <ac:spMk id="29699" creationId="{98B71602-CA61-493C-AFE6-CCD64A98C4E8}"/>
          </ac:spMkLst>
        </pc:spChg>
        <pc:spChg chg="del mod">
          <ac:chgData name="Joost van Koutrik" userId="4d5b4bea-b40d-4dd8-9835-73f4dca1c2d1" providerId="ADAL" clId="{795B586E-1F54-41AC-891F-DB8F0110E646}" dt="2020-11-20T11:49:59.138" v="3" actId="478"/>
          <ac:spMkLst>
            <pc:docMk/>
            <pc:sldMk cId="0" sldId="413"/>
            <ac:spMk id="29700" creationId="{84E89530-A9EB-461B-9212-BC202C58BAF8}"/>
          </ac:spMkLst>
        </pc:spChg>
        <pc:spChg chg="del">
          <ac:chgData name="Joost van Koutrik" userId="4d5b4bea-b40d-4dd8-9835-73f4dca1c2d1" providerId="ADAL" clId="{795B586E-1F54-41AC-891F-DB8F0110E646}" dt="2020-11-22T14:27:27.935" v="367" actId="478"/>
          <ac:spMkLst>
            <pc:docMk/>
            <pc:sldMk cId="0" sldId="413"/>
            <ac:spMk id="29702" creationId="{192F4882-D32A-4134-AFCF-968F29DCF5C0}"/>
          </ac:spMkLst>
        </pc:spChg>
        <pc:picChg chg="mod">
          <ac:chgData name="Joost van Koutrik" userId="4d5b4bea-b40d-4dd8-9835-73f4dca1c2d1" providerId="ADAL" clId="{795B586E-1F54-41AC-891F-DB8F0110E646}" dt="2020-11-22T14:29:49.774" v="424" actId="1038"/>
          <ac:picMkLst>
            <pc:docMk/>
            <pc:sldMk cId="0" sldId="413"/>
            <ac:picMk id="3" creationId="{646FBCB5-7992-4BA0-9CD4-1B4AFF0BD8F6}"/>
          </ac:picMkLst>
        </pc:picChg>
      </pc:sldChg>
      <pc:sldChg chg="delSp modSp">
        <pc:chgData name="Joost van Koutrik" userId="4d5b4bea-b40d-4dd8-9835-73f4dca1c2d1" providerId="ADAL" clId="{795B586E-1F54-41AC-891F-DB8F0110E646}" dt="2020-11-22T15:03:54.741" v="684" actId="478"/>
        <pc:sldMkLst>
          <pc:docMk/>
          <pc:sldMk cId="0" sldId="416"/>
        </pc:sldMkLst>
        <pc:spChg chg="mod">
          <ac:chgData name="Joost van Koutrik" userId="4d5b4bea-b40d-4dd8-9835-73f4dca1c2d1" providerId="ADAL" clId="{795B586E-1F54-41AC-891F-DB8F0110E646}" dt="2020-11-20T11:50:34.716" v="5"/>
          <ac:spMkLst>
            <pc:docMk/>
            <pc:sldMk cId="0" sldId="416"/>
            <ac:spMk id="2" creationId="{7FD30216-3BDE-4DA6-8A5C-9B072AAA9988}"/>
          </ac:spMkLst>
        </pc:spChg>
        <pc:spChg chg="mod">
          <ac:chgData name="Joost van Koutrik" userId="4d5b4bea-b40d-4dd8-9835-73f4dca1c2d1" providerId="ADAL" clId="{795B586E-1F54-41AC-891F-DB8F0110E646}" dt="2020-11-22T15:03:48.484" v="683" actId="1076"/>
          <ac:spMkLst>
            <pc:docMk/>
            <pc:sldMk cId="0" sldId="416"/>
            <ac:spMk id="8" creationId="{64929B9D-313E-45CE-BE0F-CB23B8BA8933}"/>
          </ac:spMkLst>
        </pc:spChg>
        <pc:spChg chg="del">
          <ac:chgData name="Joost van Koutrik" userId="4d5b4bea-b40d-4dd8-9835-73f4dca1c2d1" providerId="ADAL" clId="{795B586E-1F54-41AC-891F-DB8F0110E646}" dt="2020-11-22T15:03:54.741" v="684" actId="478"/>
          <ac:spMkLst>
            <pc:docMk/>
            <pc:sldMk cId="0" sldId="416"/>
            <ac:spMk id="46086" creationId="{9448F81D-4C42-492C-B510-3DBF54CABC0D}"/>
          </ac:spMkLst>
        </pc:spChg>
        <pc:picChg chg="mod">
          <ac:chgData name="Joost van Koutrik" userId="4d5b4bea-b40d-4dd8-9835-73f4dca1c2d1" providerId="ADAL" clId="{795B586E-1F54-41AC-891F-DB8F0110E646}" dt="2020-11-20T11:50:34.716" v="5"/>
          <ac:picMkLst>
            <pc:docMk/>
            <pc:sldMk cId="0" sldId="416"/>
            <ac:picMk id="46083" creationId="{4E155778-8C51-4677-B66E-36382181718B}"/>
          </ac:picMkLst>
        </pc:picChg>
      </pc:sldChg>
      <pc:sldChg chg="delSp modSp">
        <pc:chgData name="Joost van Koutrik" userId="4d5b4bea-b40d-4dd8-9835-73f4dca1c2d1" providerId="ADAL" clId="{795B586E-1F54-41AC-891F-DB8F0110E646}" dt="2020-11-22T15:07:11.126" v="824" actId="1035"/>
        <pc:sldMkLst>
          <pc:docMk/>
          <pc:sldMk cId="0" sldId="417"/>
        </pc:sldMkLst>
        <pc:spChg chg="mod">
          <ac:chgData name="Joost van Koutrik" userId="4d5b4bea-b40d-4dd8-9835-73f4dca1c2d1" providerId="ADAL" clId="{795B586E-1F54-41AC-891F-DB8F0110E646}" dt="2020-11-22T15:07:11.126" v="824" actId="1035"/>
          <ac:spMkLst>
            <pc:docMk/>
            <pc:sldMk cId="0" sldId="417"/>
            <ac:spMk id="3" creationId="{72C4DA53-0962-42BD-A8F9-431ACA80A0CF}"/>
          </ac:spMkLst>
        </pc:spChg>
        <pc:spChg chg="mod">
          <ac:chgData name="Joost van Koutrik" userId="4d5b4bea-b40d-4dd8-9835-73f4dca1c2d1" providerId="ADAL" clId="{795B586E-1F54-41AC-891F-DB8F0110E646}" dt="2020-11-22T15:06:10.890" v="733" actId="1038"/>
          <ac:spMkLst>
            <pc:docMk/>
            <pc:sldMk cId="0" sldId="417"/>
            <ac:spMk id="52226" creationId="{A1757A8C-975A-4838-8818-81DCE47956CD}"/>
          </ac:spMkLst>
        </pc:spChg>
        <pc:spChg chg="del">
          <ac:chgData name="Joost van Koutrik" userId="4d5b4bea-b40d-4dd8-9835-73f4dca1c2d1" providerId="ADAL" clId="{795B586E-1F54-41AC-891F-DB8F0110E646}" dt="2020-11-22T15:06:00.661" v="724" actId="478"/>
          <ac:spMkLst>
            <pc:docMk/>
            <pc:sldMk cId="0" sldId="417"/>
            <ac:spMk id="52230" creationId="{0B642173-3FFF-4ADF-9589-8501C725BD26}"/>
          </ac:spMkLst>
        </pc:spChg>
        <pc:picChg chg="mod">
          <ac:chgData name="Joost van Koutrik" userId="4d5b4bea-b40d-4dd8-9835-73f4dca1c2d1" providerId="ADAL" clId="{795B586E-1F54-41AC-891F-DB8F0110E646}" dt="2020-11-22T15:07:11.126" v="824" actId="1035"/>
          <ac:picMkLst>
            <pc:docMk/>
            <pc:sldMk cId="0" sldId="417"/>
            <ac:picMk id="52231" creationId="{206DAC8F-2E0D-4F1E-B572-596BB04A9F35}"/>
          </ac:picMkLst>
        </pc:picChg>
        <pc:picChg chg="mod">
          <ac:chgData name="Joost van Koutrik" userId="4d5b4bea-b40d-4dd8-9835-73f4dca1c2d1" providerId="ADAL" clId="{795B586E-1F54-41AC-891F-DB8F0110E646}" dt="2020-11-22T15:07:11.126" v="824" actId="1035"/>
          <ac:picMkLst>
            <pc:docMk/>
            <pc:sldMk cId="0" sldId="417"/>
            <ac:picMk id="52232" creationId="{55B7890B-D814-4063-B7B5-F8424433007C}"/>
          </ac:picMkLst>
        </pc:picChg>
        <pc:picChg chg="mod">
          <ac:chgData name="Joost van Koutrik" userId="4d5b4bea-b40d-4dd8-9835-73f4dca1c2d1" providerId="ADAL" clId="{795B586E-1F54-41AC-891F-DB8F0110E646}" dt="2020-11-22T15:07:11.126" v="824" actId="1035"/>
          <ac:picMkLst>
            <pc:docMk/>
            <pc:sldMk cId="0" sldId="417"/>
            <ac:picMk id="52233" creationId="{E2FD8DBE-3327-4684-BD92-1FBAB4E17836}"/>
          </ac:picMkLst>
        </pc:picChg>
      </pc:sldChg>
      <pc:sldChg chg="delSp modSp">
        <pc:chgData name="Joost van Koutrik" userId="4d5b4bea-b40d-4dd8-9835-73f4dca1c2d1" providerId="ADAL" clId="{795B586E-1F54-41AC-891F-DB8F0110E646}" dt="2020-11-22T15:12:30.277" v="911" actId="20577"/>
        <pc:sldMkLst>
          <pc:docMk/>
          <pc:sldMk cId="0" sldId="419"/>
        </pc:sldMkLst>
        <pc:spChg chg="mod">
          <ac:chgData name="Joost van Koutrik" userId="4d5b4bea-b40d-4dd8-9835-73f4dca1c2d1" providerId="ADAL" clId="{795B586E-1F54-41AC-891F-DB8F0110E646}" dt="2020-11-22T15:12:30.277" v="911" actId="20577"/>
          <ac:spMkLst>
            <pc:docMk/>
            <pc:sldMk cId="0" sldId="419"/>
            <ac:spMk id="51202" creationId="{3040D4A4-820C-4A0F-B6DA-C7FA4BF0551E}"/>
          </ac:spMkLst>
        </pc:spChg>
        <pc:spChg chg="del">
          <ac:chgData name="Joost van Koutrik" userId="4d5b4bea-b40d-4dd8-9835-73f4dca1c2d1" providerId="ADAL" clId="{795B586E-1F54-41AC-891F-DB8F0110E646}" dt="2020-11-22T15:05:51.438" v="723" actId="478"/>
          <ac:spMkLst>
            <pc:docMk/>
            <pc:sldMk cId="0" sldId="419"/>
            <ac:spMk id="51206" creationId="{556202BB-10A0-442B-BF82-CD1824892DB1}"/>
          </ac:spMkLst>
        </pc:spChg>
        <pc:picChg chg="mod">
          <ac:chgData name="Joost van Koutrik" userId="4d5b4bea-b40d-4dd8-9835-73f4dca1c2d1" providerId="ADAL" clId="{795B586E-1F54-41AC-891F-DB8F0110E646}" dt="2020-11-20T11:50:34.716" v="5"/>
          <ac:picMkLst>
            <pc:docMk/>
            <pc:sldMk cId="0" sldId="419"/>
            <ac:picMk id="51203" creationId="{C07E4ADD-0E6B-44F1-BCFF-B65F30041752}"/>
          </ac:picMkLst>
        </pc:picChg>
      </pc:sldChg>
      <pc:sldChg chg="delSp modSp">
        <pc:chgData name="Joost van Koutrik" userId="4d5b4bea-b40d-4dd8-9835-73f4dca1c2d1" providerId="ADAL" clId="{795B586E-1F54-41AC-891F-DB8F0110E646}" dt="2020-11-22T15:11:38.861" v="892" actId="20577"/>
        <pc:sldMkLst>
          <pc:docMk/>
          <pc:sldMk cId="0" sldId="421"/>
        </pc:sldMkLst>
        <pc:spChg chg="del">
          <ac:chgData name="Joost van Koutrik" userId="4d5b4bea-b40d-4dd8-9835-73f4dca1c2d1" providerId="ADAL" clId="{795B586E-1F54-41AC-891F-DB8F0110E646}" dt="2020-11-20T11:55:31.746" v="99" actId="478"/>
          <ac:spMkLst>
            <pc:docMk/>
            <pc:sldMk cId="0" sldId="421"/>
            <ac:spMk id="5" creationId="{7F7479F1-6059-43ED-8963-D549EEA610FD}"/>
          </ac:spMkLst>
        </pc:spChg>
        <pc:spChg chg="mod">
          <ac:chgData name="Joost van Koutrik" userId="4d5b4bea-b40d-4dd8-9835-73f4dca1c2d1" providerId="ADAL" clId="{795B586E-1F54-41AC-891F-DB8F0110E646}" dt="2020-11-22T15:11:38.861" v="892" actId="20577"/>
          <ac:spMkLst>
            <pc:docMk/>
            <pc:sldMk cId="0" sldId="421"/>
            <ac:spMk id="55298" creationId="{61B211F0-FFB7-4664-A61B-B9970D0D3C48}"/>
          </ac:spMkLst>
        </pc:spChg>
        <pc:spChg chg="del">
          <ac:chgData name="Joost van Koutrik" userId="4d5b4bea-b40d-4dd8-9835-73f4dca1c2d1" providerId="ADAL" clId="{795B586E-1F54-41AC-891F-DB8F0110E646}" dt="2020-11-20T11:55:30.322" v="98" actId="478"/>
          <ac:spMkLst>
            <pc:docMk/>
            <pc:sldMk cId="0" sldId="421"/>
            <ac:spMk id="55299" creationId="{DDFBAEB4-CB5B-4A92-B894-888E9D11390E}"/>
          </ac:spMkLst>
        </pc:spChg>
        <pc:spChg chg="del mod">
          <ac:chgData name="Joost van Koutrik" userId="4d5b4bea-b40d-4dd8-9835-73f4dca1c2d1" providerId="ADAL" clId="{795B586E-1F54-41AC-891F-DB8F0110E646}" dt="2020-11-22T14:57:18.958" v="627" actId="478"/>
          <ac:spMkLst>
            <pc:docMk/>
            <pc:sldMk cId="0" sldId="421"/>
            <ac:spMk id="55301" creationId="{FF416EF0-B20C-47FC-9AFC-D66D22160E8B}"/>
          </ac:spMkLst>
        </pc:spChg>
        <pc:picChg chg="mod">
          <ac:chgData name="Joost van Koutrik" userId="4d5b4bea-b40d-4dd8-9835-73f4dca1c2d1" providerId="ADAL" clId="{795B586E-1F54-41AC-891F-DB8F0110E646}" dt="2020-11-22T14:57:25.379" v="630" actId="1076"/>
          <ac:picMkLst>
            <pc:docMk/>
            <pc:sldMk cId="0" sldId="421"/>
            <ac:picMk id="55302" creationId="{14761CD7-C8FD-4A08-8C94-02E941AC725E}"/>
          </ac:picMkLst>
        </pc:picChg>
      </pc:sldChg>
      <pc:sldChg chg="addSp delSp modSp">
        <pc:chgData name="Joost van Koutrik" userId="4d5b4bea-b40d-4dd8-9835-73f4dca1c2d1" providerId="ADAL" clId="{795B586E-1F54-41AC-891F-DB8F0110E646}" dt="2020-11-22T15:07:57.842" v="830" actId="14100"/>
        <pc:sldMkLst>
          <pc:docMk/>
          <pc:sldMk cId="0" sldId="422"/>
        </pc:sldMkLst>
        <pc:spChg chg="add">
          <ac:chgData name="Joost van Koutrik" userId="4d5b4bea-b40d-4dd8-9835-73f4dca1c2d1" providerId="ADAL" clId="{795B586E-1F54-41AC-891F-DB8F0110E646}" dt="2020-11-22T15:07:41.865" v="825"/>
          <ac:spMkLst>
            <pc:docMk/>
            <pc:sldMk cId="0" sldId="422"/>
            <ac:spMk id="6" creationId="{5EF10447-3C13-458D-AA7E-E9FFF76E2885}"/>
          </ac:spMkLst>
        </pc:spChg>
        <pc:spChg chg="del">
          <ac:chgData name="Joost van Koutrik" userId="4d5b4bea-b40d-4dd8-9835-73f4dca1c2d1" providerId="ADAL" clId="{795B586E-1F54-41AC-891F-DB8F0110E646}" dt="2020-11-22T15:07:54.052" v="829" actId="478"/>
          <ac:spMkLst>
            <pc:docMk/>
            <pc:sldMk cId="0" sldId="422"/>
            <ac:spMk id="53254" creationId="{5CDE5194-E1AE-4F0C-B2E3-D559D147FBE7}"/>
          </ac:spMkLst>
        </pc:spChg>
        <pc:picChg chg="mod">
          <ac:chgData name="Joost van Koutrik" userId="4d5b4bea-b40d-4dd8-9835-73f4dca1c2d1" providerId="ADAL" clId="{795B586E-1F54-41AC-891F-DB8F0110E646}" dt="2020-11-22T15:07:57.842" v="830" actId="14100"/>
          <ac:picMkLst>
            <pc:docMk/>
            <pc:sldMk cId="0" sldId="422"/>
            <ac:picMk id="53251" creationId="{17C1C592-503E-41E6-9F2F-3C73B37C1409}"/>
          </ac:picMkLst>
        </pc:picChg>
      </pc:sldChg>
      <pc:sldChg chg="delSp modSp">
        <pc:chgData name="Joost van Koutrik" userId="4d5b4bea-b40d-4dd8-9835-73f4dca1c2d1" providerId="ADAL" clId="{795B586E-1F54-41AC-891F-DB8F0110E646}" dt="2020-11-22T15:09:06.018" v="882" actId="20577"/>
        <pc:sldMkLst>
          <pc:docMk/>
          <pc:sldMk cId="0" sldId="423"/>
        </pc:sldMkLst>
        <pc:spChg chg="mod">
          <ac:chgData name="Joost van Koutrik" userId="4d5b4bea-b40d-4dd8-9835-73f4dca1c2d1" providerId="ADAL" clId="{795B586E-1F54-41AC-891F-DB8F0110E646}" dt="2020-11-22T15:09:06.018" v="882" actId="20577"/>
          <ac:spMkLst>
            <pc:docMk/>
            <pc:sldMk cId="0" sldId="423"/>
            <ac:spMk id="47106" creationId="{F6C537CE-FD7B-4D38-8AC4-C46290C1685D}"/>
          </ac:spMkLst>
        </pc:spChg>
        <pc:spChg chg="del">
          <ac:chgData name="Joost van Koutrik" userId="4d5b4bea-b40d-4dd8-9835-73f4dca1c2d1" providerId="ADAL" clId="{795B586E-1F54-41AC-891F-DB8F0110E646}" dt="2020-11-22T15:04:25.645" v="699" actId="478"/>
          <ac:spMkLst>
            <pc:docMk/>
            <pc:sldMk cId="0" sldId="423"/>
            <ac:spMk id="47110" creationId="{42BD4611-B0BC-4786-9AA5-366423E8D7DD}"/>
          </ac:spMkLst>
        </pc:spChg>
        <pc:picChg chg="mod">
          <ac:chgData name="Joost van Koutrik" userId="4d5b4bea-b40d-4dd8-9835-73f4dca1c2d1" providerId="ADAL" clId="{795B586E-1F54-41AC-891F-DB8F0110E646}" dt="2020-11-22T15:04:56.058" v="711" actId="1036"/>
          <ac:picMkLst>
            <pc:docMk/>
            <pc:sldMk cId="0" sldId="423"/>
            <ac:picMk id="47107" creationId="{46CACAD3-DAC8-445C-85C5-4486D5665CBE}"/>
          </ac:picMkLst>
        </pc:picChg>
      </pc:sldChg>
      <pc:sldChg chg="delSp del">
        <pc:chgData name="Joost van Koutrik" userId="4d5b4bea-b40d-4dd8-9835-73f4dca1c2d1" providerId="ADAL" clId="{795B586E-1F54-41AC-891F-DB8F0110E646}" dt="2020-11-22T15:08:45.683" v="833" actId="2696"/>
        <pc:sldMkLst>
          <pc:docMk/>
          <pc:sldMk cId="0" sldId="424"/>
        </pc:sldMkLst>
        <pc:spChg chg="del">
          <ac:chgData name="Joost van Koutrik" userId="4d5b4bea-b40d-4dd8-9835-73f4dca1c2d1" providerId="ADAL" clId="{795B586E-1F54-41AC-891F-DB8F0110E646}" dt="2020-11-22T15:08:26.115" v="831" actId="478"/>
          <ac:spMkLst>
            <pc:docMk/>
            <pc:sldMk cId="0" sldId="424"/>
            <ac:spMk id="56325" creationId="{D8C5A22D-0568-4A91-A368-FDDB10C1E0F3}"/>
          </ac:spMkLst>
        </pc:spChg>
      </pc:sldChg>
      <pc:sldChg chg="modSp del">
        <pc:chgData name="Joost van Koutrik" userId="4d5b4bea-b40d-4dd8-9835-73f4dca1c2d1" providerId="ADAL" clId="{795B586E-1F54-41AC-891F-DB8F0110E646}" dt="2020-11-22T15:08:45.681" v="832" actId="2696"/>
        <pc:sldMkLst>
          <pc:docMk/>
          <pc:sldMk cId="0" sldId="425"/>
        </pc:sldMkLst>
        <pc:spChg chg="mod">
          <ac:chgData name="Joost van Koutrik" userId="4d5b4bea-b40d-4dd8-9835-73f4dca1c2d1" providerId="ADAL" clId="{795B586E-1F54-41AC-891F-DB8F0110E646}" dt="2020-11-20T11:50:34.716" v="5"/>
          <ac:spMkLst>
            <pc:docMk/>
            <pc:sldMk cId="0" sldId="425"/>
            <ac:spMk id="57347" creationId="{6F0FCA7C-FEEF-4A6D-852E-A7FCF7642189}"/>
          </ac:spMkLst>
        </pc:spChg>
      </pc:sldChg>
      <pc:sldChg chg="delSp modSp">
        <pc:chgData name="Joost van Koutrik" userId="4d5b4bea-b40d-4dd8-9835-73f4dca1c2d1" providerId="ADAL" clId="{795B586E-1F54-41AC-891F-DB8F0110E646}" dt="2020-11-22T15:04:16.908" v="698" actId="1076"/>
        <pc:sldMkLst>
          <pc:docMk/>
          <pc:sldMk cId="0" sldId="427"/>
        </pc:sldMkLst>
        <pc:spChg chg="mod">
          <ac:chgData name="Joost van Koutrik" userId="4d5b4bea-b40d-4dd8-9835-73f4dca1c2d1" providerId="ADAL" clId="{795B586E-1F54-41AC-891F-DB8F0110E646}" dt="2020-11-22T15:04:06.069" v="693" actId="1038"/>
          <ac:spMkLst>
            <pc:docMk/>
            <pc:sldMk cId="0" sldId="427"/>
            <ac:spMk id="49154" creationId="{ED3A01BC-979C-4130-B77A-8C7DF8E361F5}"/>
          </ac:spMkLst>
        </pc:spChg>
        <pc:spChg chg="del mod">
          <ac:chgData name="Joost van Koutrik" userId="4d5b4bea-b40d-4dd8-9835-73f4dca1c2d1" providerId="ADAL" clId="{795B586E-1F54-41AC-891F-DB8F0110E646}" dt="2020-11-22T15:04:12.399" v="696" actId="478"/>
          <ac:spMkLst>
            <pc:docMk/>
            <pc:sldMk cId="0" sldId="427"/>
            <ac:spMk id="49158" creationId="{12812161-955E-4C7C-926E-ECDCC1030821}"/>
          </ac:spMkLst>
        </pc:spChg>
        <pc:picChg chg="mod">
          <ac:chgData name="Joost van Koutrik" userId="4d5b4bea-b40d-4dd8-9835-73f4dca1c2d1" providerId="ADAL" clId="{795B586E-1F54-41AC-891F-DB8F0110E646}" dt="2020-11-22T15:04:16.908" v="698" actId="1076"/>
          <ac:picMkLst>
            <pc:docMk/>
            <pc:sldMk cId="0" sldId="427"/>
            <ac:picMk id="49155" creationId="{78D38AF0-1731-4B02-92D7-8E7428813D36}"/>
          </ac:picMkLst>
        </pc:picChg>
      </pc:sldChg>
      <pc:sldChg chg="delSp modSp">
        <pc:chgData name="Joost van Koutrik" userId="4d5b4bea-b40d-4dd8-9835-73f4dca1c2d1" providerId="ADAL" clId="{795B586E-1F54-41AC-891F-DB8F0110E646}" dt="2020-11-22T15:05:35.482" v="721" actId="478"/>
        <pc:sldMkLst>
          <pc:docMk/>
          <pc:sldMk cId="0" sldId="428"/>
        </pc:sldMkLst>
        <pc:spChg chg="mod">
          <ac:chgData name="Joost van Koutrik" userId="4d5b4bea-b40d-4dd8-9835-73f4dca1c2d1" providerId="ADAL" clId="{795B586E-1F54-41AC-891F-DB8F0110E646}" dt="2020-11-22T15:05:09.068" v="712" actId="1076"/>
          <ac:spMkLst>
            <pc:docMk/>
            <pc:sldMk cId="0" sldId="428"/>
            <ac:spMk id="48130" creationId="{6880C383-84E5-4FAB-8D7F-6B47CCE2FC02}"/>
          </ac:spMkLst>
        </pc:spChg>
        <pc:spChg chg="del">
          <ac:chgData name="Joost van Koutrik" userId="4d5b4bea-b40d-4dd8-9835-73f4dca1c2d1" providerId="ADAL" clId="{795B586E-1F54-41AC-891F-DB8F0110E646}" dt="2020-11-22T15:05:35.482" v="721" actId="478"/>
          <ac:spMkLst>
            <pc:docMk/>
            <pc:sldMk cId="0" sldId="428"/>
            <ac:spMk id="48134" creationId="{26F7A233-7A09-43E8-9BA4-2E873C438616}"/>
          </ac:spMkLst>
        </pc:spChg>
        <pc:picChg chg="mod">
          <ac:chgData name="Joost van Koutrik" userId="4d5b4bea-b40d-4dd8-9835-73f4dca1c2d1" providerId="ADAL" clId="{795B586E-1F54-41AC-891F-DB8F0110E646}" dt="2020-11-22T15:05:31.994" v="720" actId="1036"/>
          <ac:picMkLst>
            <pc:docMk/>
            <pc:sldMk cId="0" sldId="428"/>
            <ac:picMk id="48131" creationId="{6CB2DCFB-8EC6-4FA2-B6F2-8800A0766326}"/>
          </ac:picMkLst>
        </pc:picChg>
      </pc:sldChg>
      <pc:sldChg chg="delSp modSp">
        <pc:chgData name="Joost van Koutrik" userId="4d5b4bea-b40d-4dd8-9835-73f4dca1c2d1" providerId="ADAL" clId="{795B586E-1F54-41AC-891F-DB8F0110E646}" dt="2020-11-22T15:02:45.938" v="637" actId="1076"/>
        <pc:sldMkLst>
          <pc:docMk/>
          <pc:sldMk cId="2332529727" sldId="429"/>
        </pc:sldMkLst>
        <pc:spChg chg="mod">
          <ac:chgData name="Joost van Koutrik" userId="4d5b4bea-b40d-4dd8-9835-73f4dca1c2d1" providerId="ADAL" clId="{795B586E-1F54-41AC-891F-DB8F0110E646}" dt="2020-11-22T15:02:43.716" v="636" actId="1076"/>
          <ac:spMkLst>
            <pc:docMk/>
            <pc:sldMk cId="2332529727" sldId="429"/>
            <ac:spMk id="8" creationId="{8D0DC884-1374-4F69-B5E2-0DB829AD3DCB}"/>
          </ac:spMkLst>
        </pc:spChg>
        <pc:spChg chg="del">
          <ac:chgData name="Joost van Koutrik" userId="4d5b4bea-b40d-4dd8-9835-73f4dca1c2d1" providerId="ADAL" clId="{795B586E-1F54-41AC-891F-DB8F0110E646}" dt="2020-11-22T15:02:39.892" v="635" actId="478"/>
          <ac:spMkLst>
            <pc:docMk/>
            <pc:sldMk cId="2332529727" sldId="429"/>
            <ac:spMk id="41989" creationId="{E8A4C0A8-9A04-4036-9104-9E8644923D6F}"/>
          </ac:spMkLst>
        </pc:spChg>
        <pc:spChg chg="del">
          <ac:chgData name="Joost van Koutrik" userId="4d5b4bea-b40d-4dd8-9835-73f4dca1c2d1" providerId="ADAL" clId="{795B586E-1F54-41AC-891F-DB8F0110E646}" dt="2020-11-22T15:02:37.370" v="634" actId="478"/>
          <ac:spMkLst>
            <pc:docMk/>
            <pc:sldMk cId="2332529727" sldId="429"/>
            <ac:spMk id="41990" creationId="{16ABC842-967D-4B23-B9AF-F313FF26BF24}"/>
          </ac:spMkLst>
        </pc:spChg>
        <pc:picChg chg="mod">
          <ac:chgData name="Joost van Koutrik" userId="4d5b4bea-b40d-4dd8-9835-73f4dca1c2d1" providerId="ADAL" clId="{795B586E-1F54-41AC-891F-DB8F0110E646}" dt="2020-11-22T15:02:45.938" v="637" actId="1076"/>
          <ac:picMkLst>
            <pc:docMk/>
            <pc:sldMk cId="2332529727" sldId="429"/>
            <ac:picMk id="41991" creationId="{4A1DAC00-4AAA-45F4-BA41-9BB1614B7573}"/>
          </ac:picMkLst>
        </pc:picChg>
      </pc:sldChg>
      <pc:sldChg chg="delSp modSp modAnim">
        <pc:chgData name="Joost van Koutrik" userId="4d5b4bea-b40d-4dd8-9835-73f4dca1c2d1" providerId="ADAL" clId="{795B586E-1F54-41AC-891F-DB8F0110E646}" dt="2020-11-22T14:52:23.356" v="515" actId="27636"/>
        <pc:sldMkLst>
          <pc:docMk/>
          <pc:sldMk cId="0" sldId="430"/>
        </pc:sldMkLst>
        <pc:spChg chg="mod">
          <ac:chgData name="Joost van Koutrik" userId="4d5b4bea-b40d-4dd8-9835-73f4dca1c2d1" providerId="ADAL" clId="{795B586E-1F54-41AC-891F-DB8F0110E646}" dt="2020-11-22T14:52:23.356" v="515" actId="27636"/>
          <ac:spMkLst>
            <pc:docMk/>
            <pc:sldMk cId="0" sldId="430"/>
            <ac:spMk id="69634" creationId="{237E8A44-89BA-4AFB-86C6-C7B3D081FEAC}"/>
          </ac:spMkLst>
        </pc:spChg>
        <pc:spChg chg="mod">
          <ac:chgData name="Joost van Koutrik" userId="4d5b4bea-b40d-4dd8-9835-73f4dca1c2d1" providerId="ADAL" clId="{795B586E-1F54-41AC-891F-DB8F0110E646}" dt="2020-11-22T14:52:13.692" v="504" actId="20577"/>
          <ac:spMkLst>
            <pc:docMk/>
            <pc:sldMk cId="0" sldId="430"/>
            <ac:spMk id="69635" creationId="{B713B058-B5D9-4D81-B042-5D39FF744B1F}"/>
          </ac:spMkLst>
        </pc:spChg>
        <pc:spChg chg="del">
          <ac:chgData name="Joost van Koutrik" userId="4d5b4bea-b40d-4dd8-9835-73f4dca1c2d1" providerId="ADAL" clId="{795B586E-1F54-41AC-891F-DB8F0110E646}" dt="2020-11-22T14:35:43.590" v="425" actId="478"/>
          <ac:spMkLst>
            <pc:docMk/>
            <pc:sldMk cId="0" sldId="430"/>
            <ac:spMk id="69638" creationId="{550B3AA8-1BFC-4854-9BFF-2D1264C11CFE}"/>
          </ac:spMkLst>
        </pc:spChg>
      </pc:sldChg>
      <pc:sldChg chg="addSp delSp modSp">
        <pc:chgData name="Joost van Koutrik" userId="4d5b4bea-b40d-4dd8-9835-73f4dca1c2d1" providerId="ADAL" clId="{795B586E-1F54-41AC-891F-DB8F0110E646}" dt="2020-11-22T15:20:12.054" v="1071" actId="20577"/>
        <pc:sldMkLst>
          <pc:docMk/>
          <pc:sldMk cId="0" sldId="431"/>
        </pc:sldMkLst>
        <pc:spChg chg="add del mod">
          <ac:chgData name="Joost van Koutrik" userId="4d5b4bea-b40d-4dd8-9835-73f4dca1c2d1" providerId="ADAL" clId="{795B586E-1F54-41AC-891F-DB8F0110E646}" dt="2020-11-22T15:19:10.669" v="1014" actId="478"/>
          <ac:spMkLst>
            <pc:docMk/>
            <pc:sldMk cId="0" sldId="431"/>
            <ac:spMk id="2" creationId="{47E8095F-BB0F-466E-8B9E-40E4198C7439}"/>
          </ac:spMkLst>
        </pc:spChg>
        <pc:spChg chg="mod">
          <ac:chgData name="Joost van Koutrik" userId="4d5b4bea-b40d-4dd8-9835-73f4dca1c2d1" providerId="ADAL" clId="{795B586E-1F54-41AC-891F-DB8F0110E646}" dt="2020-11-22T15:20:12.054" v="1071" actId="20577"/>
          <ac:spMkLst>
            <pc:docMk/>
            <pc:sldMk cId="0" sldId="431"/>
            <ac:spMk id="63490" creationId="{A4AD634B-C6C9-4BC8-95F0-ED12D7F870B1}"/>
          </ac:spMkLst>
        </pc:spChg>
        <pc:spChg chg="del">
          <ac:chgData name="Joost van Koutrik" userId="4d5b4bea-b40d-4dd8-9835-73f4dca1c2d1" providerId="ADAL" clId="{795B586E-1F54-41AC-891F-DB8F0110E646}" dt="2020-11-22T15:17:14.717" v="1012" actId="478"/>
          <ac:spMkLst>
            <pc:docMk/>
            <pc:sldMk cId="0" sldId="431"/>
            <ac:spMk id="63494" creationId="{401F965E-DF70-414D-B189-4BB1DB382675}"/>
          </ac:spMkLst>
        </pc:spChg>
        <pc:picChg chg="add mod">
          <ac:chgData name="Joost van Koutrik" userId="4d5b4bea-b40d-4dd8-9835-73f4dca1c2d1" providerId="ADAL" clId="{795B586E-1F54-41AC-891F-DB8F0110E646}" dt="2020-11-22T15:19:46.115" v="1053" actId="1076"/>
          <ac:picMkLst>
            <pc:docMk/>
            <pc:sldMk cId="0" sldId="431"/>
            <ac:picMk id="4" creationId="{785ED058-5DE7-4B2D-A42C-BA4B5FEE4961}"/>
          </ac:picMkLst>
        </pc:picChg>
        <pc:picChg chg="del mod">
          <ac:chgData name="Joost van Koutrik" userId="4d5b4bea-b40d-4dd8-9835-73f4dca1c2d1" providerId="ADAL" clId="{795B586E-1F54-41AC-891F-DB8F0110E646}" dt="2020-11-22T15:19:07.294" v="1013" actId="478"/>
          <ac:picMkLst>
            <pc:docMk/>
            <pc:sldMk cId="0" sldId="431"/>
            <ac:picMk id="63491" creationId="{5A4FE2A4-FD13-419C-9E92-4A540B979AFA}"/>
          </ac:picMkLst>
        </pc:picChg>
      </pc:sldChg>
      <pc:sldChg chg="delSp modSp">
        <pc:chgData name="Joost van Koutrik" userId="4d5b4bea-b40d-4dd8-9835-73f4dca1c2d1" providerId="ADAL" clId="{795B586E-1F54-41AC-891F-DB8F0110E646}" dt="2020-11-22T15:20:42.646" v="1074" actId="478"/>
        <pc:sldMkLst>
          <pc:docMk/>
          <pc:sldMk cId="0" sldId="432"/>
        </pc:sldMkLst>
        <pc:spChg chg="mod">
          <ac:chgData name="Joost van Koutrik" userId="4d5b4bea-b40d-4dd8-9835-73f4dca1c2d1" providerId="ADAL" clId="{795B586E-1F54-41AC-891F-DB8F0110E646}" dt="2020-11-20T11:50:34.716" v="5"/>
          <ac:spMkLst>
            <pc:docMk/>
            <pc:sldMk cId="0" sldId="432"/>
            <ac:spMk id="3" creationId="{4A1B2A00-273C-431F-B179-4C561F153C47}"/>
          </ac:spMkLst>
        </pc:spChg>
        <pc:spChg chg="mod">
          <ac:chgData name="Joost van Koutrik" userId="4d5b4bea-b40d-4dd8-9835-73f4dca1c2d1" providerId="ADAL" clId="{795B586E-1F54-41AC-891F-DB8F0110E646}" dt="2020-11-22T15:20:26.330" v="1073" actId="14100"/>
          <ac:spMkLst>
            <pc:docMk/>
            <pc:sldMk cId="0" sldId="432"/>
            <ac:spMk id="64514" creationId="{D6C551A0-D283-4F0B-8859-94CC25D16A7C}"/>
          </ac:spMkLst>
        </pc:spChg>
        <pc:spChg chg="del">
          <ac:chgData name="Joost van Koutrik" userId="4d5b4bea-b40d-4dd8-9835-73f4dca1c2d1" providerId="ADAL" clId="{795B586E-1F54-41AC-891F-DB8F0110E646}" dt="2020-11-22T15:20:42.646" v="1074" actId="478"/>
          <ac:spMkLst>
            <pc:docMk/>
            <pc:sldMk cId="0" sldId="432"/>
            <ac:spMk id="64518" creationId="{3B1F3DC4-9C50-41E8-87E3-48A2FE5120EE}"/>
          </ac:spMkLst>
        </pc:spChg>
      </pc:sldChg>
      <pc:sldChg chg="addSp delSp modSp">
        <pc:chgData name="Joost van Koutrik" userId="4d5b4bea-b40d-4dd8-9835-73f4dca1c2d1" providerId="ADAL" clId="{795B586E-1F54-41AC-891F-DB8F0110E646}" dt="2020-11-22T15:28:59.051" v="1892" actId="1076"/>
        <pc:sldMkLst>
          <pc:docMk/>
          <pc:sldMk cId="0" sldId="433"/>
        </pc:sldMkLst>
        <pc:spChg chg="add del mod">
          <ac:chgData name="Joost van Koutrik" userId="4d5b4bea-b40d-4dd8-9835-73f4dca1c2d1" providerId="ADAL" clId="{795B586E-1F54-41AC-891F-DB8F0110E646}" dt="2020-11-22T15:28:44.177" v="1886" actId="478"/>
          <ac:spMkLst>
            <pc:docMk/>
            <pc:sldMk cId="0" sldId="433"/>
            <ac:spMk id="2" creationId="{FA4C94D4-3FE4-4004-B5EC-3E17CA5364B2}"/>
          </ac:spMkLst>
        </pc:spChg>
        <pc:spChg chg="mod">
          <ac:chgData name="Joost van Koutrik" userId="4d5b4bea-b40d-4dd8-9835-73f4dca1c2d1" providerId="ADAL" clId="{795B586E-1F54-41AC-891F-DB8F0110E646}" dt="2020-11-22T15:23:56.605" v="1447" actId="20577"/>
          <ac:spMkLst>
            <pc:docMk/>
            <pc:sldMk cId="0" sldId="433"/>
            <ac:spMk id="67586" creationId="{99616DB9-4E71-4ACB-9655-E3BB9B8F26CE}"/>
          </ac:spMkLst>
        </pc:spChg>
        <pc:spChg chg="del">
          <ac:chgData name="Joost van Koutrik" userId="4d5b4bea-b40d-4dd8-9835-73f4dca1c2d1" providerId="ADAL" clId="{795B586E-1F54-41AC-891F-DB8F0110E646}" dt="2020-11-22T15:28:01.612" v="1881" actId="478"/>
          <ac:spMkLst>
            <pc:docMk/>
            <pc:sldMk cId="0" sldId="433"/>
            <ac:spMk id="67590" creationId="{97CAEBE4-0332-4131-9FE7-7152B5D057CD}"/>
          </ac:spMkLst>
        </pc:spChg>
        <pc:picChg chg="add mod">
          <ac:chgData name="Joost van Koutrik" userId="4d5b4bea-b40d-4dd8-9835-73f4dca1c2d1" providerId="ADAL" clId="{795B586E-1F54-41AC-891F-DB8F0110E646}" dt="2020-11-22T15:28:59.051" v="1892" actId="1076"/>
          <ac:picMkLst>
            <pc:docMk/>
            <pc:sldMk cId="0" sldId="433"/>
            <ac:picMk id="4" creationId="{0CF7AB20-2A72-408D-B770-0FB5646130A6}"/>
          </ac:picMkLst>
        </pc:picChg>
        <pc:picChg chg="del mod">
          <ac:chgData name="Joost van Koutrik" userId="4d5b4bea-b40d-4dd8-9835-73f4dca1c2d1" providerId="ADAL" clId="{795B586E-1F54-41AC-891F-DB8F0110E646}" dt="2020-11-22T15:28:41.967" v="1885" actId="478"/>
          <ac:picMkLst>
            <pc:docMk/>
            <pc:sldMk cId="0" sldId="433"/>
            <ac:picMk id="67587" creationId="{4A3E0B99-86CE-4019-95A8-7DB838C8B1BD}"/>
          </ac:picMkLst>
        </pc:picChg>
      </pc:sldChg>
      <pc:sldChg chg="addSp delSp modSp modAnim">
        <pc:chgData name="Joost van Koutrik" userId="4d5b4bea-b40d-4dd8-9835-73f4dca1c2d1" providerId="ADAL" clId="{795B586E-1F54-41AC-891F-DB8F0110E646}" dt="2020-11-22T15:29:08.610" v="1893" actId="207"/>
        <pc:sldMkLst>
          <pc:docMk/>
          <pc:sldMk cId="0" sldId="434"/>
        </pc:sldMkLst>
        <pc:spChg chg="add mod">
          <ac:chgData name="Joost van Koutrik" userId="4d5b4bea-b40d-4dd8-9835-73f4dca1c2d1" providerId="ADAL" clId="{795B586E-1F54-41AC-891F-DB8F0110E646}" dt="2020-11-22T15:29:08.610" v="1893" actId="207"/>
          <ac:spMkLst>
            <pc:docMk/>
            <pc:sldMk cId="0" sldId="434"/>
            <ac:spMk id="7" creationId="{963FC1E1-C2C3-4A24-BFE5-C2A3E7899F11}"/>
          </ac:spMkLst>
        </pc:spChg>
        <pc:spChg chg="mod">
          <ac:chgData name="Joost van Koutrik" userId="4d5b4bea-b40d-4dd8-9835-73f4dca1c2d1" providerId="ADAL" clId="{795B586E-1F54-41AC-891F-DB8F0110E646}" dt="2020-11-22T15:23:30.181" v="1387" actId="1037"/>
          <ac:spMkLst>
            <pc:docMk/>
            <pc:sldMk cId="0" sldId="434"/>
            <ac:spMk id="66562" creationId="{C29E2084-1F68-4410-887C-4B5B370C347D}"/>
          </ac:spMkLst>
        </pc:spChg>
        <pc:spChg chg="mod">
          <ac:chgData name="Joost van Koutrik" userId="4d5b4bea-b40d-4dd8-9835-73f4dca1c2d1" providerId="ADAL" clId="{795B586E-1F54-41AC-891F-DB8F0110E646}" dt="2020-11-22T15:27:38.065" v="1839" actId="1037"/>
          <ac:spMkLst>
            <pc:docMk/>
            <pc:sldMk cId="0" sldId="434"/>
            <ac:spMk id="66563" creationId="{2D18DA49-7A3B-417D-B238-A1AC61D56B06}"/>
          </ac:spMkLst>
        </pc:spChg>
        <pc:spChg chg="del">
          <ac:chgData name="Joost van Koutrik" userId="4d5b4bea-b40d-4dd8-9835-73f4dca1c2d1" providerId="ADAL" clId="{795B586E-1F54-41AC-891F-DB8F0110E646}" dt="2020-11-22T15:21:30.996" v="1130" actId="478"/>
          <ac:spMkLst>
            <pc:docMk/>
            <pc:sldMk cId="0" sldId="434"/>
            <ac:spMk id="66566" creationId="{693BD9D7-7AE5-4295-8CAD-A12E2ED5800C}"/>
          </ac:spMkLst>
        </pc:spChg>
      </pc:sldChg>
      <pc:sldChg chg="delSp modSp">
        <pc:chgData name="Joost van Koutrik" userId="4d5b4bea-b40d-4dd8-9835-73f4dca1c2d1" providerId="ADAL" clId="{795B586E-1F54-41AC-891F-DB8F0110E646}" dt="2020-11-22T15:09:25.043" v="887" actId="1076"/>
        <pc:sldMkLst>
          <pc:docMk/>
          <pc:sldMk cId="0" sldId="435"/>
        </pc:sldMkLst>
        <pc:spChg chg="mod">
          <ac:chgData name="Joost van Koutrik" userId="4d5b4bea-b40d-4dd8-9835-73f4dca1c2d1" providerId="ADAL" clId="{795B586E-1F54-41AC-891F-DB8F0110E646}" dt="2020-11-22T15:09:16.282" v="883" actId="1076"/>
          <ac:spMkLst>
            <pc:docMk/>
            <pc:sldMk cId="0" sldId="435"/>
            <ac:spMk id="59394" creationId="{EA771620-395B-41EE-8516-A811BF492279}"/>
          </ac:spMkLst>
        </pc:spChg>
        <pc:spChg chg="del">
          <ac:chgData name="Joost van Koutrik" userId="4d5b4bea-b40d-4dd8-9835-73f4dca1c2d1" providerId="ADAL" clId="{795B586E-1F54-41AC-891F-DB8F0110E646}" dt="2020-11-22T15:09:19.885" v="884" actId="478"/>
          <ac:spMkLst>
            <pc:docMk/>
            <pc:sldMk cId="0" sldId="435"/>
            <ac:spMk id="59398" creationId="{E24D7655-FC9E-412A-9154-6BB28559E3F4}"/>
          </ac:spMkLst>
        </pc:spChg>
        <pc:picChg chg="mod">
          <ac:chgData name="Joost van Koutrik" userId="4d5b4bea-b40d-4dd8-9835-73f4dca1c2d1" providerId="ADAL" clId="{795B586E-1F54-41AC-891F-DB8F0110E646}" dt="2020-11-22T15:09:25.043" v="887" actId="1076"/>
          <ac:picMkLst>
            <pc:docMk/>
            <pc:sldMk cId="0" sldId="435"/>
            <ac:picMk id="59395" creationId="{1C07C1AA-FB81-4F81-BAB5-1A799DDDEACC}"/>
          </ac:picMkLst>
        </pc:picChg>
      </pc:sldChg>
      <pc:sldChg chg="del">
        <pc:chgData name="Joost van Koutrik" userId="4d5b4bea-b40d-4dd8-9835-73f4dca1c2d1" providerId="ADAL" clId="{795B586E-1F54-41AC-891F-DB8F0110E646}" dt="2020-11-22T15:12:09.002" v="893" actId="2696"/>
        <pc:sldMkLst>
          <pc:docMk/>
          <pc:sldMk cId="0" sldId="436"/>
        </pc:sldMkLst>
      </pc:sldChg>
      <pc:sldChg chg="delSp modSp">
        <pc:chgData name="Joost van Koutrik" userId="4d5b4bea-b40d-4dd8-9835-73f4dca1c2d1" providerId="ADAL" clId="{795B586E-1F54-41AC-891F-DB8F0110E646}" dt="2020-11-22T14:28:47.170" v="391" actId="1038"/>
        <pc:sldMkLst>
          <pc:docMk/>
          <pc:sldMk cId="0" sldId="437"/>
        </pc:sldMkLst>
        <pc:spChg chg="del">
          <ac:chgData name="Joost van Koutrik" userId="4d5b4bea-b40d-4dd8-9835-73f4dca1c2d1" providerId="ADAL" clId="{795B586E-1F54-41AC-891F-DB8F0110E646}" dt="2020-11-20T11:49:48.037" v="2" actId="478"/>
          <ac:spMkLst>
            <pc:docMk/>
            <pc:sldMk cId="0" sldId="437"/>
            <ac:spMk id="5" creationId="{946FCF1B-3AC5-475D-980B-1FCFD622F819}"/>
          </ac:spMkLst>
        </pc:spChg>
        <pc:spChg chg="mod">
          <ac:chgData name="Joost van Koutrik" userId="4d5b4bea-b40d-4dd8-9835-73f4dca1c2d1" providerId="ADAL" clId="{795B586E-1F54-41AC-891F-DB8F0110E646}" dt="2020-11-20T11:50:34.716" v="5"/>
          <ac:spMkLst>
            <pc:docMk/>
            <pc:sldMk cId="0" sldId="437"/>
            <ac:spMk id="16387" creationId="{F77601B4-64AF-4E94-B154-C347DE6F51BB}"/>
          </ac:spMkLst>
        </pc:spChg>
        <pc:spChg chg="mod">
          <ac:chgData name="Joost van Koutrik" userId="4d5b4bea-b40d-4dd8-9835-73f4dca1c2d1" providerId="ADAL" clId="{795B586E-1F54-41AC-891F-DB8F0110E646}" dt="2020-11-22T14:28:47.170" v="391" actId="1038"/>
          <ac:spMkLst>
            <pc:docMk/>
            <pc:sldMk cId="0" sldId="437"/>
            <ac:spMk id="44034" creationId="{9A8A68FA-90A2-4125-BA81-2DD73E62A457}"/>
          </ac:spMkLst>
        </pc:spChg>
        <pc:spChg chg="del">
          <ac:chgData name="Joost van Koutrik" userId="4d5b4bea-b40d-4dd8-9835-73f4dca1c2d1" providerId="ADAL" clId="{795B586E-1F54-41AC-891F-DB8F0110E646}" dt="2020-11-20T11:49:41.553" v="1" actId="478"/>
          <ac:spMkLst>
            <pc:docMk/>
            <pc:sldMk cId="0" sldId="437"/>
            <ac:spMk id="44036" creationId="{21D70C99-118E-433A-B8B9-F426DF8BFC86}"/>
          </ac:spMkLst>
        </pc:spChg>
        <pc:spChg chg="del">
          <ac:chgData name="Joost van Koutrik" userId="4d5b4bea-b40d-4dd8-9835-73f4dca1c2d1" providerId="ADAL" clId="{795B586E-1F54-41AC-891F-DB8F0110E646}" dt="2020-11-22T14:28:25.518" v="386" actId="478"/>
          <ac:spMkLst>
            <pc:docMk/>
            <pc:sldMk cId="0" sldId="437"/>
            <ac:spMk id="44038" creationId="{E4D013B7-89B9-4321-932E-7996BFEDA602}"/>
          </ac:spMkLst>
        </pc:spChg>
      </pc:sldChg>
      <pc:sldChg chg="delSp modSp">
        <pc:chgData name="Joost van Koutrik" userId="4d5b4bea-b40d-4dd8-9835-73f4dca1c2d1" providerId="ADAL" clId="{795B586E-1F54-41AC-891F-DB8F0110E646}" dt="2020-11-22T15:28:13.526" v="1883" actId="1076"/>
        <pc:sldMkLst>
          <pc:docMk/>
          <pc:sldMk cId="0" sldId="443"/>
        </pc:sldMkLst>
        <pc:spChg chg="mod">
          <ac:chgData name="Joost van Koutrik" userId="4d5b4bea-b40d-4dd8-9835-73f4dca1c2d1" providerId="ADAL" clId="{795B586E-1F54-41AC-891F-DB8F0110E646}" dt="2020-11-22T15:28:13.526" v="1883" actId="1076"/>
          <ac:spMkLst>
            <pc:docMk/>
            <pc:sldMk cId="0" sldId="443"/>
            <ac:spMk id="68610" creationId="{F12FAD92-1C78-4AA0-B47E-EAFF428B1092}"/>
          </ac:spMkLst>
        </pc:spChg>
        <pc:spChg chg="del">
          <ac:chgData name="Joost van Koutrik" userId="4d5b4bea-b40d-4dd8-9835-73f4dca1c2d1" providerId="ADAL" clId="{795B586E-1F54-41AC-891F-DB8F0110E646}" dt="2020-11-22T15:28:04.739" v="1882" actId="478"/>
          <ac:spMkLst>
            <pc:docMk/>
            <pc:sldMk cId="0" sldId="443"/>
            <ac:spMk id="68645" creationId="{25526E31-D11D-4907-B2F3-209720E59E02}"/>
          </ac:spMkLst>
        </pc:spChg>
        <pc:graphicFrameChg chg="mod">
          <ac:chgData name="Joost van Koutrik" userId="4d5b4bea-b40d-4dd8-9835-73f4dca1c2d1" providerId="ADAL" clId="{795B586E-1F54-41AC-891F-DB8F0110E646}" dt="2020-11-20T11:50:34.716" v="5"/>
          <ac:graphicFrameMkLst>
            <pc:docMk/>
            <pc:sldMk cId="0" sldId="443"/>
            <ac:graphicFrameMk id="7" creationId="{13D551C1-D9CD-4384-A8E0-A0ECD74F752B}"/>
          </ac:graphicFrameMkLst>
        </pc:graphicFrameChg>
      </pc:sldChg>
      <pc:sldChg chg="delSp modSp">
        <pc:chgData name="Joost van Koutrik" userId="4d5b4bea-b40d-4dd8-9835-73f4dca1c2d1" providerId="ADAL" clId="{795B586E-1F54-41AC-891F-DB8F0110E646}" dt="2020-11-22T15:13:17.877" v="921" actId="478"/>
        <pc:sldMkLst>
          <pc:docMk/>
          <pc:sldMk cId="0" sldId="444"/>
        </pc:sldMkLst>
        <pc:spChg chg="mod">
          <ac:chgData name="Joost van Koutrik" userId="4d5b4bea-b40d-4dd8-9835-73f4dca1c2d1" providerId="ADAL" clId="{795B586E-1F54-41AC-891F-DB8F0110E646}" dt="2020-11-22T15:12:47.338" v="912" actId="1076"/>
          <ac:spMkLst>
            <pc:docMk/>
            <pc:sldMk cId="0" sldId="444"/>
            <ac:spMk id="61442" creationId="{5FE931F4-A5A9-4765-9C9F-57763CCB524F}"/>
          </ac:spMkLst>
        </pc:spChg>
        <pc:spChg chg="del">
          <ac:chgData name="Joost van Koutrik" userId="4d5b4bea-b40d-4dd8-9835-73f4dca1c2d1" providerId="ADAL" clId="{795B586E-1F54-41AC-891F-DB8F0110E646}" dt="2020-11-22T15:13:17.877" v="921" actId="478"/>
          <ac:spMkLst>
            <pc:docMk/>
            <pc:sldMk cId="0" sldId="444"/>
            <ac:spMk id="61445" creationId="{92E696A0-4B95-4812-AA88-35ABCC49DEB7}"/>
          </ac:spMkLst>
        </pc:spChg>
        <pc:picChg chg="mod">
          <ac:chgData name="Joost van Koutrik" userId="4d5b4bea-b40d-4dd8-9835-73f4dca1c2d1" providerId="ADAL" clId="{795B586E-1F54-41AC-891F-DB8F0110E646}" dt="2020-11-22T15:13:13.636" v="920" actId="1036"/>
          <ac:picMkLst>
            <pc:docMk/>
            <pc:sldMk cId="0" sldId="444"/>
            <ac:picMk id="61446" creationId="{0108B7AB-78AE-4BD3-8CEB-8D56C751B3F7}"/>
          </ac:picMkLst>
        </pc:picChg>
      </pc:sldChg>
      <pc:sldChg chg="delSp modSp modAnim">
        <pc:chgData name="Joost van Koutrik" userId="4d5b4bea-b40d-4dd8-9835-73f4dca1c2d1" providerId="ADAL" clId="{795B586E-1F54-41AC-891F-DB8F0110E646}" dt="2020-11-22T14:29:19.566" v="395" actId="1076"/>
        <pc:sldMkLst>
          <pc:docMk/>
          <pc:sldMk cId="1587918943" sldId="446"/>
        </pc:sldMkLst>
        <pc:spChg chg="del mod">
          <ac:chgData name="Joost van Koutrik" userId="4d5b4bea-b40d-4dd8-9835-73f4dca1c2d1" providerId="ADAL" clId="{795B586E-1F54-41AC-891F-DB8F0110E646}" dt="2020-11-22T14:28:14.792" v="383" actId="478"/>
          <ac:spMkLst>
            <pc:docMk/>
            <pc:sldMk cId="1587918943" sldId="446"/>
            <ac:spMk id="2" creationId="{A6974DD1-A8D2-48D7-A770-D04ECCF385BB}"/>
          </ac:spMkLst>
        </pc:spChg>
        <pc:spChg chg="del">
          <ac:chgData name="Joost van Koutrik" userId="4d5b4bea-b40d-4dd8-9835-73f4dca1c2d1" providerId="ADAL" clId="{795B586E-1F54-41AC-891F-DB8F0110E646}" dt="2020-11-22T14:02:42.188" v="200" actId="478"/>
          <ac:spMkLst>
            <pc:docMk/>
            <pc:sldMk cId="1587918943" sldId="446"/>
            <ac:spMk id="5" creationId="{874A370C-D247-460B-AC6A-408917F0E421}"/>
          </ac:spMkLst>
        </pc:spChg>
        <pc:spChg chg="mod">
          <ac:chgData name="Joost van Koutrik" userId="4d5b4bea-b40d-4dd8-9835-73f4dca1c2d1" providerId="ADAL" clId="{795B586E-1F54-41AC-891F-DB8F0110E646}" dt="2020-11-22T14:29:19.566" v="395" actId="1076"/>
          <ac:spMkLst>
            <pc:docMk/>
            <pc:sldMk cId="1587918943" sldId="446"/>
            <ac:spMk id="29698" creationId="{53DA11F9-C2DD-489C-B43A-D6C54B3A9964}"/>
          </ac:spMkLst>
        </pc:spChg>
        <pc:spChg chg="mod">
          <ac:chgData name="Joost van Koutrik" userId="4d5b4bea-b40d-4dd8-9835-73f4dca1c2d1" providerId="ADAL" clId="{795B586E-1F54-41AC-891F-DB8F0110E646}" dt="2020-11-22T14:26:09.761" v="309" actId="20577"/>
          <ac:spMkLst>
            <pc:docMk/>
            <pc:sldMk cId="1587918943" sldId="446"/>
            <ac:spMk id="29699" creationId="{98B71602-CA61-493C-AFE6-CCD64A98C4E8}"/>
          </ac:spMkLst>
        </pc:spChg>
        <pc:spChg chg="del">
          <ac:chgData name="Joost van Koutrik" userId="4d5b4bea-b40d-4dd8-9835-73f4dca1c2d1" providerId="ADAL" clId="{795B586E-1F54-41AC-891F-DB8F0110E646}" dt="2020-11-22T14:02:43.719" v="201" actId="478"/>
          <ac:spMkLst>
            <pc:docMk/>
            <pc:sldMk cId="1587918943" sldId="446"/>
            <ac:spMk id="29700" creationId="{84E89530-A9EB-461B-9212-BC202C58BAF8}"/>
          </ac:spMkLst>
        </pc:spChg>
        <pc:spChg chg="del mod">
          <ac:chgData name="Joost van Koutrik" userId="4d5b4bea-b40d-4dd8-9835-73f4dca1c2d1" providerId="ADAL" clId="{795B586E-1F54-41AC-891F-DB8F0110E646}" dt="2020-11-22T14:02:40.591" v="199" actId="478"/>
          <ac:spMkLst>
            <pc:docMk/>
            <pc:sldMk cId="1587918943" sldId="446"/>
            <ac:spMk id="29702" creationId="{192F4882-D32A-4134-AFCF-968F29DCF5C0}"/>
          </ac:spMkLst>
        </pc:spChg>
      </pc:sldChg>
      <pc:sldChg chg="addSp delSp modSp">
        <pc:chgData name="Joost van Koutrik" userId="4d5b4bea-b40d-4dd8-9835-73f4dca1c2d1" providerId="ADAL" clId="{795B586E-1F54-41AC-891F-DB8F0110E646}" dt="2020-11-22T15:32:12.049" v="1974" actId="14861"/>
        <pc:sldMkLst>
          <pc:docMk/>
          <pc:sldMk cId="1916697389" sldId="448"/>
        </pc:sldMkLst>
        <pc:spChg chg="add mod">
          <ac:chgData name="Joost van Koutrik" userId="4d5b4bea-b40d-4dd8-9835-73f4dca1c2d1" providerId="ADAL" clId="{795B586E-1F54-41AC-891F-DB8F0110E646}" dt="2020-11-22T15:32:12.049" v="1974" actId="14861"/>
          <ac:spMkLst>
            <pc:docMk/>
            <pc:sldMk cId="1916697389" sldId="448"/>
            <ac:spMk id="2" creationId="{391D3AF3-D5BB-487B-902A-9DC4326EE26C}"/>
          </ac:spMkLst>
        </pc:spChg>
        <pc:spChg chg="del mod">
          <ac:chgData name="Joost van Koutrik" userId="4d5b4bea-b40d-4dd8-9835-73f4dca1c2d1" providerId="ADAL" clId="{795B586E-1F54-41AC-891F-DB8F0110E646}" dt="2020-11-22T15:30:28.354" v="1910" actId="478"/>
          <ac:spMkLst>
            <pc:docMk/>
            <pc:sldMk cId="1916697389" sldId="448"/>
            <ac:spMk id="9" creationId="{CE67C0AB-8B86-4844-8661-9D8853DB8C7A}"/>
          </ac:spMkLst>
        </pc:spChg>
        <pc:spChg chg="mod">
          <ac:chgData name="Joost van Koutrik" userId="4d5b4bea-b40d-4dd8-9835-73f4dca1c2d1" providerId="ADAL" clId="{795B586E-1F54-41AC-891F-DB8F0110E646}" dt="2020-11-22T15:29:27.755" v="1894" actId="1076"/>
          <ac:spMkLst>
            <pc:docMk/>
            <pc:sldMk cId="1916697389" sldId="448"/>
            <ac:spMk id="69634" creationId="{237E8A44-89BA-4AFB-86C6-C7B3D081FEAC}"/>
          </ac:spMkLst>
        </pc:spChg>
        <pc:spChg chg="mod">
          <ac:chgData name="Joost van Koutrik" userId="4d5b4bea-b40d-4dd8-9835-73f4dca1c2d1" providerId="ADAL" clId="{795B586E-1F54-41AC-891F-DB8F0110E646}" dt="2020-11-22T15:29:31.393" v="1895" actId="1076"/>
          <ac:spMkLst>
            <pc:docMk/>
            <pc:sldMk cId="1916697389" sldId="448"/>
            <ac:spMk id="69635" creationId="{B713B058-B5D9-4D81-B042-5D39FF744B1F}"/>
          </ac:spMkLst>
        </pc:spChg>
        <pc:spChg chg="del">
          <ac:chgData name="Joost van Koutrik" userId="4d5b4bea-b40d-4dd8-9835-73f4dca1c2d1" providerId="ADAL" clId="{795B586E-1F54-41AC-891F-DB8F0110E646}" dt="2020-11-22T15:30:30.564" v="1911" actId="478"/>
          <ac:spMkLst>
            <pc:docMk/>
            <pc:sldMk cId="1916697389" sldId="448"/>
            <ac:spMk id="69638" creationId="{550B3AA8-1BFC-4854-9BFF-2D1264C11CFE}"/>
          </ac:spMkLst>
        </pc:spChg>
        <pc:picChg chg="mod">
          <ac:chgData name="Joost van Koutrik" userId="4d5b4bea-b40d-4dd8-9835-73f4dca1c2d1" providerId="ADAL" clId="{795B586E-1F54-41AC-891F-DB8F0110E646}" dt="2020-11-22T15:31:12.346" v="1954" actId="1036"/>
          <ac:picMkLst>
            <pc:docMk/>
            <pc:sldMk cId="1916697389" sldId="448"/>
            <ac:picMk id="6" creationId="{84618B4E-4D7A-446F-B95C-A493BAA2D80D}"/>
          </ac:picMkLst>
        </pc:picChg>
        <pc:picChg chg="mod">
          <ac:chgData name="Joost van Koutrik" userId="4d5b4bea-b40d-4dd8-9835-73f4dca1c2d1" providerId="ADAL" clId="{795B586E-1F54-41AC-891F-DB8F0110E646}" dt="2020-11-22T15:31:15.522" v="1962" actId="1036"/>
          <ac:picMkLst>
            <pc:docMk/>
            <pc:sldMk cId="1916697389" sldId="448"/>
            <ac:picMk id="8" creationId="{2B6893C2-77D9-4D65-90BF-0A49752D1CF7}"/>
          </ac:picMkLst>
        </pc:picChg>
        <pc:picChg chg="add mod">
          <ac:chgData name="Joost van Koutrik" userId="4d5b4bea-b40d-4dd8-9835-73f4dca1c2d1" providerId="ADAL" clId="{795B586E-1F54-41AC-891F-DB8F0110E646}" dt="2020-11-22T15:31:18.539" v="1969" actId="1035"/>
          <ac:picMkLst>
            <pc:docMk/>
            <pc:sldMk cId="1916697389" sldId="448"/>
            <ac:picMk id="1026" creationId="{590786CD-6F5B-47CD-9642-32A65D51004B}"/>
          </ac:picMkLst>
        </pc:picChg>
      </pc:sldChg>
      <pc:sldChg chg="delSp modSp">
        <pc:chgData name="Joost van Koutrik" userId="4d5b4bea-b40d-4dd8-9835-73f4dca1c2d1" providerId="ADAL" clId="{795B586E-1F54-41AC-891F-DB8F0110E646}" dt="2020-11-22T14:53:05.846" v="540" actId="478"/>
        <pc:sldMkLst>
          <pc:docMk/>
          <pc:sldMk cId="1682804272" sldId="449"/>
        </pc:sldMkLst>
        <pc:spChg chg="mod">
          <ac:chgData name="Joost van Koutrik" userId="4d5b4bea-b40d-4dd8-9835-73f4dca1c2d1" providerId="ADAL" clId="{795B586E-1F54-41AC-891F-DB8F0110E646}" dt="2020-11-20T11:50:34.716" v="5"/>
          <ac:spMkLst>
            <pc:docMk/>
            <pc:sldMk cId="1682804272" sldId="449"/>
            <ac:spMk id="16387" creationId="{F77601B4-64AF-4E94-B154-C347DE6F51BB}"/>
          </ac:spMkLst>
        </pc:spChg>
        <pc:spChg chg="del">
          <ac:chgData name="Joost van Koutrik" userId="4d5b4bea-b40d-4dd8-9835-73f4dca1c2d1" providerId="ADAL" clId="{795B586E-1F54-41AC-891F-DB8F0110E646}" dt="2020-11-22T14:53:05.846" v="540" actId="478"/>
          <ac:spMkLst>
            <pc:docMk/>
            <pc:sldMk cId="1682804272" sldId="449"/>
            <ac:spMk id="44038" creationId="{E4D013B7-89B9-4321-932E-7996BFEDA602}"/>
          </ac:spMkLst>
        </pc:spChg>
      </pc:sldChg>
      <pc:sldChg chg="delSp modSp">
        <pc:chgData name="Joost van Koutrik" userId="4d5b4bea-b40d-4dd8-9835-73f4dca1c2d1" providerId="ADAL" clId="{795B586E-1F54-41AC-891F-DB8F0110E646}" dt="2020-11-22T15:32:48.165" v="1976" actId="478"/>
        <pc:sldMkLst>
          <pc:docMk/>
          <pc:sldMk cId="2306928434" sldId="450"/>
        </pc:sldMkLst>
        <pc:spChg chg="mod">
          <ac:chgData name="Joost van Koutrik" userId="4d5b4bea-b40d-4dd8-9835-73f4dca1c2d1" providerId="ADAL" clId="{795B586E-1F54-41AC-891F-DB8F0110E646}" dt="2020-11-20T11:50:34.716" v="5"/>
          <ac:spMkLst>
            <pc:docMk/>
            <pc:sldMk cId="2306928434" sldId="450"/>
            <ac:spMk id="16387" creationId="{F77601B4-64AF-4E94-B154-C347DE6F51BB}"/>
          </ac:spMkLst>
        </pc:spChg>
        <pc:spChg chg="del">
          <ac:chgData name="Joost van Koutrik" userId="4d5b4bea-b40d-4dd8-9835-73f4dca1c2d1" providerId="ADAL" clId="{795B586E-1F54-41AC-891F-DB8F0110E646}" dt="2020-11-22T15:32:48.165" v="1976" actId="478"/>
          <ac:spMkLst>
            <pc:docMk/>
            <pc:sldMk cId="2306928434" sldId="450"/>
            <ac:spMk id="44038" creationId="{E4D013B7-89B9-4321-932E-7996BFEDA602}"/>
          </ac:spMkLst>
        </pc:spChg>
      </pc:sldChg>
      <pc:sldChg chg="delSp modSp">
        <pc:chgData name="Joost van Koutrik" userId="4d5b4bea-b40d-4dd8-9835-73f4dca1c2d1" providerId="ADAL" clId="{795B586E-1F54-41AC-891F-DB8F0110E646}" dt="2020-11-22T15:32:39.385" v="1975" actId="478"/>
        <pc:sldMkLst>
          <pc:docMk/>
          <pc:sldMk cId="1479589794" sldId="451"/>
        </pc:sldMkLst>
        <pc:spChg chg="mod">
          <ac:chgData name="Joost van Koutrik" userId="4d5b4bea-b40d-4dd8-9835-73f4dca1c2d1" providerId="ADAL" clId="{795B586E-1F54-41AC-891F-DB8F0110E646}" dt="2020-11-20T11:50:34.716" v="5"/>
          <ac:spMkLst>
            <pc:docMk/>
            <pc:sldMk cId="1479589794" sldId="451"/>
            <ac:spMk id="16387" creationId="{F77601B4-64AF-4E94-B154-C347DE6F51BB}"/>
          </ac:spMkLst>
        </pc:spChg>
        <pc:spChg chg="del">
          <ac:chgData name="Joost van Koutrik" userId="4d5b4bea-b40d-4dd8-9835-73f4dca1c2d1" providerId="ADAL" clId="{795B586E-1F54-41AC-891F-DB8F0110E646}" dt="2020-11-22T15:32:39.385" v="1975" actId="478"/>
          <ac:spMkLst>
            <pc:docMk/>
            <pc:sldMk cId="1479589794" sldId="451"/>
            <ac:spMk id="44038" creationId="{E4D013B7-89B9-4321-932E-7996BFEDA602}"/>
          </ac:spMkLst>
        </pc:spChg>
      </pc:sldChg>
      <pc:sldChg chg="delSp modSp add">
        <pc:chgData name="Joost van Koutrik" userId="4d5b4bea-b40d-4dd8-9835-73f4dca1c2d1" providerId="ADAL" clId="{795B586E-1F54-41AC-891F-DB8F0110E646}" dt="2020-11-22T14:29:12.787" v="394" actId="1076"/>
        <pc:sldMkLst>
          <pc:docMk/>
          <pc:sldMk cId="2899687953" sldId="452"/>
        </pc:sldMkLst>
        <pc:spChg chg="del">
          <ac:chgData name="Joost van Koutrik" userId="4d5b4bea-b40d-4dd8-9835-73f4dca1c2d1" providerId="ADAL" clId="{795B586E-1F54-41AC-891F-DB8F0110E646}" dt="2020-11-22T14:28:18.068" v="384" actId="478"/>
          <ac:spMkLst>
            <pc:docMk/>
            <pc:sldMk cId="2899687953" sldId="452"/>
            <ac:spMk id="2" creationId="{CF7B4717-079F-4D0C-9B1C-AB99CA46B984}"/>
          </ac:spMkLst>
        </pc:spChg>
        <pc:spChg chg="mod">
          <ac:chgData name="Joost van Koutrik" userId="4d5b4bea-b40d-4dd8-9835-73f4dca1c2d1" providerId="ADAL" clId="{795B586E-1F54-41AC-891F-DB8F0110E646}" dt="2020-11-22T14:29:12.787" v="394" actId="1076"/>
          <ac:spMkLst>
            <pc:docMk/>
            <pc:sldMk cId="2899687953" sldId="452"/>
            <ac:spMk id="29698" creationId="{53DA11F9-C2DD-489C-B43A-D6C54B3A9964}"/>
          </ac:spMkLst>
        </pc:spChg>
      </pc:sldChg>
      <pc:sldChg chg="add">
        <pc:chgData name="Joost van Koutrik" userId="4d5b4bea-b40d-4dd8-9835-73f4dca1c2d1" providerId="ADAL" clId="{795B586E-1F54-41AC-891F-DB8F0110E646}" dt="2020-11-22T15:28:35.327" v="1884"/>
        <pc:sldMkLst>
          <pc:docMk/>
          <pc:sldMk cId="1699149296" sldId="453"/>
        </pc:sldMkLst>
      </pc:sldChg>
      <pc:sldMasterChg chg="modSp modSldLayout">
        <pc:chgData name="Joost van Koutrik" userId="4d5b4bea-b40d-4dd8-9835-73f4dca1c2d1" providerId="ADAL" clId="{795B586E-1F54-41AC-891F-DB8F0110E646}" dt="2020-11-20T11:50:34.716" v="5"/>
        <pc:sldMasterMkLst>
          <pc:docMk/>
          <pc:sldMasterMk cId="0" sldId="2147483648"/>
        </pc:sldMasterMkLst>
        <pc:spChg chg="mod">
          <ac:chgData name="Joost van Koutrik" userId="4d5b4bea-b40d-4dd8-9835-73f4dca1c2d1" providerId="ADAL" clId="{795B586E-1F54-41AC-891F-DB8F0110E646}" dt="2020-11-20T11:50:34.716" v="5"/>
          <ac:spMkLst>
            <pc:docMk/>
            <pc:sldMasterMk cId="0" sldId="2147483648"/>
            <ac:spMk id="4" creationId="{68AEC93B-FEB8-4FC4-A4A7-FF0870AF3F4C}"/>
          </ac:spMkLst>
        </pc:spChg>
        <pc:spChg chg="mod">
          <ac:chgData name="Joost van Koutrik" userId="4d5b4bea-b40d-4dd8-9835-73f4dca1c2d1" providerId="ADAL" clId="{795B586E-1F54-41AC-891F-DB8F0110E646}" dt="2020-11-20T11:50:34.716" v="5"/>
          <ac:spMkLst>
            <pc:docMk/>
            <pc:sldMasterMk cId="0" sldId="2147483648"/>
            <ac:spMk id="5" creationId="{11EA41DC-348C-4456-8C6D-46C57F0E9373}"/>
          </ac:spMkLst>
        </pc:spChg>
        <pc:spChg chg="mod">
          <ac:chgData name="Joost van Koutrik" userId="4d5b4bea-b40d-4dd8-9835-73f4dca1c2d1" providerId="ADAL" clId="{795B586E-1F54-41AC-891F-DB8F0110E646}" dt="2020-11-20T11:50:34.716" v="5"/>
          <ac:spMkLst>
            <pc:docMk/>
            <pc:sldMasterMk cId="0" sldId="2147483648"/>
            <ac:spMk id="6" creationId="{8DD664B9-4605-4788-96EB-0212F45A99A0}"/>
          </ac:spMkLst>
        </pc:spChg>
        <pc:spChg chg="mod">
          <ac:chgData name="Joost van Koutrik" userId="4d5b4bea-b40d-4dd8-9835-73f4dca1c2d1" providerId="ADAL" clId="{795B586E-1F54-41AC-891F-DB8F0110E646}" dt="2020-11-20T11:50:34.716" v="5"/>
          <ac:spMkLst>
            <pc:docMk/>
            <pc:sldMasterMk cId="0" sldId="2147483648"/>
            <ac:spMk id="1026" creationId="{EA22A0D7-DD8C-4E07-B523-96BABB038F6A}"/>
          </ac:spMkLst>
        </pc:spChg>
        <pc:spChg chg="mod">
          <ac:chgData name="Joost van Koutrik" userId="4d5b4bea-b40d-4dd8-9835-73f4dca1c2d1" providerId="ADAL" clId="{795B586E-1F54-41AC-891F-DB8F0110E646}" dt="2020-11-20T11:50:34.716" v="5"/>
          <ac:spMkLst>
            <pc:docMk/>
            <pc:sldMasterMk cId="0" sldId="2147483648"/>
            <ac:spMk id="1027" creationId="{0DF56A86-9D41-4F69-92CF-124262F5BA50}"/>
          </ac:spMkLst>
        </pc:spChg>
        <pc:picChg chg="mod">
          <ac:chgData name="Joost van Koutrik" userId="4d5b4bea-b40d-4dd8-9835-73f4dca1c2d1" providerId="ADAL" clId="{795B586E-1F54-41AC-891F-DB8F0110E646}" dt="2020-11-20T11:50:34.716" v="5"/>
          <ac:picMkLst>
            <pc:docMk/>
            <pc:sldMasterMk cId="0" sldId="2147483648"/>
            <ac:picMk id="1031" creationId="{5BEA8085-815A-4E16-9287-C3DD9BBA8561}"/>
          </ac:picMkLst>
        </pc:picChg>
        <pc:sldLayoutChg chg="modSp">
          <pc:chgData name="Joost van Koutrik" userId="4d5b4bea-b40d-4dd8-9835-73f4dca1c2d1" providerId="ADAL" clId="{795B586E-1F54-41AC-891F-DB8F0110E646}" dt="2020-11-20T11:50:34.716" v="5"/>
          <pc:sldLayoutMkLst>
            <pc:docMk/>
            <pc:sldMasterMk cId="0" sldId="2147483648"/>
            <pc:sldLayoutMk cId="3205138679" sldId="2147484320"/>
          </pc:sldLayoutMkLst>
          <pc:spChg chg="mod">
            <ac:chgData name="Joost van Koutrik" userId="4d5b4bea-b40d-4dd8-9835-73f4dca1c2d1" providerId="ADAL" clId="{795B586E-1F54-41AC-891F-DB8F0110E646}" dt="2020-11-20T11:50:34.716" v="5"/>
            <ac:spMkLst>
              <pc:docMk/>
              <pc:sldMasterMk cId="0" sldId="2147483648"/>
              <pc:sldLayoutMk cId="3205138679" sldId="2147484320"/>
              <ac:spMk id="2" creationId="{00000000-0000-0000-0000-000000000000}"/>
            </ac:spMkLst>
          </pc:spChg>
          <pc:spChg chg="mod">
            <ac:chgData name="Joost van Koutrik" userId="4d5b4bea-b40d-4dd8-9835-73f4dca1c2d1" providerId="ADAL" clId="{795B586E-1F54-41AC-891F-DB8F0110E646}" dt="2020-11-20T11:50:34.716" v="5"/>
            <ac:spMkLst>
              <pc:docMk/>
              <pc:sldMasterMk cId="0" sldId="2147483648"/>
              <pc:sldLayoutMk cId="3205138679" sldId="2147484320"/>
              <ac:spMk id="3" creationId="{00000000-0000-0000-0000-000000000000}"/>
            </ac:spMkLst>
          </pc:spChg>
          <pc:spChg chg="mod">
            <ac:chgData name="Joost van Koutrik" userId="4d5b4bea-b40d-4dd8-9835-73f4dca1c2d1" providerId="ADAL" clId="{795B586E-1F54-41AC-891F-DB8F0110E646}" dt="2020-11-20T11:50:34.716" v="5"/>
            <ac:spMkLst>
              <pc:docMk/>
              <pc:sldMasterMk cId="0" sldId="2147483648"/>
              <pc:sldLayoutMk cId="3205138679" sldId="2147484320"/>
              <ac:spMk id="5" creationId="{193CE86A-0528-4A6A-B914-51973C0B47BD}"/>
            </ac:spMkLst>
          </pc:spChg>
          <pc:spChg chg="mod">
            <ac:chgData name="Joost van Koutrik" userId="4d5b4bea-b40d-4dd8-9835-73f4dca1c2d1" providerId="ADAL" clId="{795B586E-1F54-41AC-891F-DB8F0110E646}" dt="2020-11-20T11:50:34.716" v="5"/>
            <ac:spMkLst>
              <pc:docMk/>
              <pc:sldMasterMk cId="0" sldId="2147483648"/>
              <pc:sldLayoutMk cId="3205138679" sldId="2147484320"/>
              <ac:spMk id="7" creationId="{11C5DBF3-3E50-40FD-A90E-46C683D74CF4}"/>
            </ac:spMkLst>
          </pc:spChg>
          <pc:picChg chg="mod">
            <ac:chgData name="Joost van Koutrik" userId="4d5b4bea-b40d-4dd8-9835-73f4dca1c2d1" providerId="ADAL" clId="{795B586E-1F54-41AC-891F-DB8F0110E646}" dt="2020-11-20T11:50:34.716" v="5"/>
            <ac:picMkLst>
              <pc:docMk/>
              <pc:sldMasterMk cId="0" sldId="2147483648"/>
              <pc:sldLayoutMk cId="3205138679" sldId="2147484320"/>
              <ac:picMk id="4" creationId="{3B17B4A9-BA73-47E6-905B-FFAD03B754A7}"/>
            </ac:picMkLst>
          </pc:picChg>
        </pc:sldLayoutChg>
        <pc:sldLayoutChg chg="modSp">
          <pc:chgData name="Joost van Koutrik" userId="4d5b4bea-b40d-4dd8-9835-73f4dca1c2d1" providerId="ADAL" clId="{795B586E-1F54-41AC-891F-DB8F0110E646}" dt="2020-11-20T11:50:34.716" v="5"/>
          <pc:sldLayoutMkLst>
            <pc:docMk/>
            <pc:sldMasterMk cId="0" sldId="2147483648"/>
            <pc:sldLayoutMk cId="3071469929" sldId="2147484321"/>
          </pc:sldLayoutMkLst>
          <pc:spChg chg="mod">
            <ac:chgData name="Joost van Koutrik" userId="4d5b4bea-b40d-4dd8-9835-73f4dca1c2d1" providerId="ADAL" clId="{795B586E-1F54-41AC-891F-DB8F0110E646}" dt="2020-11-20T11:50:34.716" v="5"/>
            <ac:spMkLst>
              <pc:docMk/>
              <pc:sldMasterMk cId="0" sldId="2147483648"/>
              <pc:sldLayoutMk cId="3071469929" sldId="2147484321"/>
              <ac:spMk id="2" creationId="{00000000-0000-0000-0000-000000000000}"/>
            </ac:spMkLst>
          </pc:spChg>
          <pc:spChg chg="mod">
            <ac:chgData name="Joost van Koutrik" userId="4d5b4bea-b40d-4dd8-9835-73f4dca1c2d1" providerId="ADAL" clId="{795B586E-1F54-41AC-891F-DB8F0110E646}" dt="2020-11-20T11:50:34.716" v="5"/>
            <ac:spMkLst>
              <pc:docMk/>
              <pc:sldMasterMk cId="0" sldId="2147483648"/>
              <pc:sldLayoutMk cId="3071469929" sldId="2147484321"/>
              <ac:spMk id="3" creationId="{00000000-0000-0000-0000-000000000000}"/>
            </ac:spMkLst>
          </pc:spChg>
          <pc:spChg chg="mod">
            <ac:chgData name="Joost van Koutrik" userId="4d5b4bea-b40d-4dd8-9835-73f4dca1c2d1" providerId="ADAL" clId="{795B586E-1F54-41AC-891F-DB8F0110E646}" dt="2020-11-20T11:50:34.716" v="5"/>
            <ac:spMkLst>
              <pc:docMk/>
              <pc:sldMasterMk cId="0" sldId="2147483648"/>
              <pc:sldLayoutMk cId="3071469929" sldId="2147484321"/>
              <ac:spMk id="8" creationId="{EC7D6E2D-7204-414C-BE64-6D22494E20AD}"/>
            </ac:spMkLst>
          </pc:spChg>
          <pc:spChg chg="mod">
            <ac:chgData name="Joost van Koutrik" userId="4d5b4bea-b40d-4dd8-9835-73f4dca1c2d1" providerId="ADAL" clId="{795B586E-1F54-41AC-891F-DB8F0110E646}" dt="2020-11-20T11:50:34.716" v="5"/>
            <ac:spMkLst>
              <pc:docMk/>
              <pc:sldMasterMk cId="0" sldId="2147483648"/>
              <pc:sldLayoutMk cId="3071469929" sldId="2147484321"/>
              <ac:spMk id="10" creationId="{03B82141-587E-4711-871D-67B31E69C5D1}"/>
            </ac:spMkLst>
          </pc:spChg>
          <pc:picChg chg="mod">
            <ac:chgData name="Joost van Koutrik" userId="4d5b4bea-b40d-4dd8-9835-73f4dca1c2d1" providerId="ADAL" clId="{795B586E-1F54-41AC-891F-DB8F0110E646}" dt="2020-11-20T11:50:34.716" v="5"/>
            <ac:picMkLst>
              <pc:docMk/>
              <pc:sldMasterMk cId="0" sldId="2147483648"/>
              <pc:sldLayoutMk cId="3071469929" sldId="2147484321"/>
              <ac:picMk id="4" creationId="{C0480AA5-73EB-4848-B784-72914172EC07}"/>
            </ac:picMkLst>
          </pc:picChg>
          <pc:picChg chg="mod">
            <ac:chgData name="Joost van Koutrik" userId="4d5b4bea-b40d-4dd8-9835-73f4dca1c2d1" providerId="ADAL" clId="{795B586E-1F54-41AC-891F-DB8F0110E646}" dt="2020-11-20T11:50:34.716" v="5"/>
            <ac:picMkLst>
              <pc:docMk/>
              <pc:sldMasterMk cId="0" sldId="2147483648"/>
              <pc:sldLayoutMk cId="3071469929" sldId="2147484321"/>
              <ac:picMk id="5" creationId="{69CBB351-B76D-41B1-8C41-8FC59CAC24BC}"/>
            </ac:picMkLst>
          </pc:picChg>
          <pc:picChg chg="mod">
            <ac:chgData name="Joost van Koutrik" userId="4d5b4bea-b40d-4dd8-9835-73f4dca1c2d1" providerId="ADAL" clId="{795B586E-1F54-41AC-891F-DB8F0110E646}" dt="2020-11-20T11:50:34.716" v="5"/>
            <ac:picMkLst>
              <pc:docMk/>
              <pc:sldMasterMk cId="0" sldId="2147483648"/>
              <pc:sldLayoutMk cId="3071469929" sldId="2147484321"/>
              <ac:picMk id="6" creationId="{F14B9210-00FB-40C1-B232-EEA20BF955BB}"/>
            </ac:picMkLst>
          </pc:picChg>
          <pc:picChg chg="mod">
            <ac:chgData name="Joost van Koutrik" userId="4d5b4bea-b40d-4dd8-9835-73f4dca1c2d1" providerId="ADAL" clId="{795B586E-1F54-41AC-891F-DB8F0110E646}" dt="2020-11-20T11:50:34.716" v="5"/>
            <ac:picMkLst>
              <pc:docMk/>
              <pc:sldMasterMk cId="0" sldId="2147483648"/>
              <pc:sldLayoutMk cId="3071469929" sldId="2147484321"/>
              <ac:picMk id="7" creationId="{1920928A-80E1-4DFA-90EE-877B1CD6CFAF}"/>
            </ac:picMkLst>
          </pc:picChg>
        </pc:sldLayoutChg>
        <pc:sldLayoutChg chg="modSp">
          <pc:chgData name="Joost van Koutrik" userId="4d5b4bea-b40d-4dd8-9835-73f4dca1c2d1" providerId="ADAL" clId="{795B586E-1F54-41AC-891F-DB8F0110E646}" dt="2020-11-20T11:50:34.716" v="5"/>
          <pc:sldLayoutMkLst>
            <pc:docMk/>
            <pc:sldMasterMk cId="0" sldId="2147483648"/>
            <pc:sldLayoutMk cId="1840792200" sldId="2147484322"/>
          </pc:sldLayoutMkLst>
          <pc:spChg chg="mod">
            <ac:chgData name="Joost van Koutrik" userId="4d5b4bea-b40d-4dd8-9835-73f4dca1c2d1" providerId="ADAL" clId="{795B586E-1F54-41AC-891F-DB8F0110E646}" dt="2020-11-20T11:50:34.716" v="5"/>
            <ac:spMkLst>
              <pc:docMk/>
              <pc:sldMasterMk cId="0" sldId="2147483648"/>
              <pc:sldLayoutMk cId="1840792200" sldId="2147484322"/>
              <ac:spMk id="2" creationId="{00000000-0000-0000-0000-000000000000}"/>
            </ac:spMkLst>
          </pc:spChg>
          <pc:spChg chg="mod">
            <ac:chgData name="Joost van Koutrik" userId="4d5b4bea-b40d-4dd8-9835-73f4dca1c2d1" providerId="ADAL" clId="{795B586E-1F54-41AC-891F-DB8F0110E646}" dt="2020-11-20T11:50:34.716" v="5"/>
            <ac:spMkLst>
              <pc:docMk/>
              <pc:sldMasterMk cId="0" sldId="2147483648"/>
              <pc:sldLayoutMk cId="1840792200" sldId="2147484322"/>
              <ac:spMk id="3" creationId="{00000000-0000-0000-0000-000000000000}"/>
            </ac:spMkLst>
          </pc:spChg>
          <pc:spChg chg="mod">
            <ac:chgData name="Joost van Koutrik" userId="4d5b4bea-b40d-4dd8-9835-73f4dca1c2d1" providerId="ADAL" clId="{795B586E-1F54-41AC-891F-DB8F0110E646}" dt="2020-11-20T11:50:34.716" v="5"/>
            <ac:spMkLst>
              <pc:docMk/>
              <pc:sldMasterMk cId="0" sldId="2147483648"/>
              <pc:sldLayoutMk cId="1840792200" sldId="2147484322"/>
              <ac:spMk id="9" creationId="{A20F37A0-744B-4DD4-BD0D-02094F56801B}"/>
            </ac:spMkLst>
          </pc:spChg>
          <pc:picChg chg="mod">
            <ac:chgData name="Joost van Koutrik" userId="4d5b4bea-b40d-4dd8-9835-73f4dca1c2d1" providerId="ADAL" clId="{795B586E-1F54-41AC-891F-DB8F0110E646}" dt="2020-11-20T11:50:34.716" v="5"/>
            <ac:picMkLst>
              <pc:docMk/>
              <pc:sldMasterMk cId="0" sldId="2147483648"/>
              <pc:sldLayoutMk cId="1840792200" sldId="2147484322"/>
              <ac:picMk id="4" creationId="{56467B5D-EFC2-4F8E-A140-C02B115C5482}"/>
            </ac:picMkLst>
          </pc:picChg>
          <pc:picChg chg="mod">
            <ac:chgData name="Joost van Koutrik" userId="4d5b4bea-b40d-4dd8-9835-73f4dca1c2d1" providerId="ADAL" clId="{795B586E-1F54-41AC-891F-DB8F0110E646}" dt="2020-11-20T11:50:34.716" v="5"/>
            <ac:picMkLst>
              <pc:docMk/>
              <pc:sldMasterMk cId="0" sldId="2147483648"/>
              <pc:sldLayoutMk cId="1840792200" sldId="2147484322"/>
              <ac:picMk id="5" creationId="{4A3BC18E-98BF-4347-BA76-94AB598AC1A9}"/>
            </ac:picMkLst>
          </pc:picChg>
          <pc:picChg chg="mod">
            <ac:chgData name="Joost van Koutrik" userId="4d5b4bea-b40d-4dd8-9835-73f4dca1c2d1" providerId="ADAL" clId="{795B586E-1F54-41AC-891F-DB8F0110E646}" dt="2020-11-20T11:50:34.716" v="5"/>
            <ac:picMkLst>
              <pc:docMk/>
              <pc:sldMasterMk cId="0" sldId="2147483648"/>
              <pc:sldLayoutMk cId="1840792200" sldId="2147484322"/>
              <ac:picMk id="6" creationId="{246A13BD-CEA3-4625-99CC-D686F1E8C36B}"/>
            </ac:picMkLst>
          </pc:picChg>
          <pc:picChg chg="mod">
            <ac:chgData name="Joost van Koutrik" userId="4d5b4bea-b40d-4dd8-9835-73f4dca1c2d1" providerId="ADAL" clId="{795B586E-1F54-41AC-891F-DB8F0110E646}" dt="2020-11-20T11:50:34.716" v="5"/>
            <ac:picMkLst>
              <pc:docMk/>
              <pc:sldMasterMk cId="0" sldId="2147483648"/>
              <pc:sldLayoutMk cId="1840792200" sldId="2147484322"/>
              <ac:picMk id="7" creationId="{23B1BF1D-C897-41B0-A3EA-D0B7F1E3C5B2}"/>
            </ac:picMkLst>
          </pc:picChg>
        </pc:sldLayoutChg>
        <pc:sldLayoutChg chg="modSp">
          <pc:chgData name="Joost van Koutrik" userId="4d5b4bea-b40d-4dd8-9835-73f4dca1c2d1" providerId="ADAL" clId="{795B586E-1F54-41AC-891F-DB8F0110E646}" dt="2020-11-20T11:50:34.716" v="5"/>
          <pc:sldLayoutMkLst>
            <pc:docMk/>
            <pc:sldMasterMk cId="0" sldId="2147483648"/>
            <pc:sldLayoutMk cId="3863521726" sldId="2147484324"/>
          </pc:sldLayoutMkLst>
          <pc:spChg chg="mod">
            <ac:chgData name="Joost van Koutrik" userId="4d5b4bea-b40d-4dd8-9835-73f4dca1c2d1" providerId="ADAL" clId="{795B586E-1F54-41AC-891F-DB8F0110E646}" dt="2020-11-20T11:50:34.716" v="5"/>
            <ac:spMkLst>
              <pc:docMk/>
              <pc:sldMasterMk cId="0" sldId="2147483648"/>
              <pc:sldLayoutMk cId="3863521726" sldId="2147484324"/>
              <ac:spMk id="2" creationId="{00000000-0000-0000-0000-000000000000}"/>
            </ac:spMkLst>
          </pc:spChg>
          <pc:spChg chg="mod">
            <ac:chgData name="Joost van Koutrik" userId="4d5b4bea-b40d-4dd8-9835-73f4dca1c2d1" providerId="ADAL" clId="{795B586E-1F54-41AC-891F-DB8F0110E646}" dt="2020-11-20T11:50:34.716" v="5"/>
            <ac:spMkLst>
              <pc:docMk/>
              <pc:sldMasterMk cId="0" sldId="2147483648"/>
              <pc:sldLayoutMk cId="3863521726" sldId="2147484324"/>
              <ac:spMk id="3" creationId="{00000000-0000-0000-0000-000000000000}"/>
            </ac:spMkLst>
          </pc:spChg>
        </pc:sldLayoutChg>
        <pc:sldLayoutChg chg="modSp">
          <pc:chgData name="Joost van Koutrik" userId="4d5b4bea-b40d-4dd8-9835-73f4dca1c2d1" providerId="ADAL" clId="{795B586E-1F54-41AC-891F-DB8F0110E646}" dt="2020-11-20T11:50:34.716" v="5"/>
          <pc:sldLayoutMkLst>
            <pc:docMk/>
            <pc:sldMasterMk cId="0" sldId="2147483648"/>
            <pc:sldLayoutMk cId="1144897610" sldId="2147484325"/>
          </pc:sldLayoutMkLst>
          <pc:spChg chg="mod">
            <ac:chgData name="Joost van Koutrik" userId="4d5b4bea-b40d-4dd8-9835-73f4dca1c2d1" providerId="ADAL" clId="{795B586E-1F54-41AC-891F-DB8F0110E646}" dt="2020-11-20T11:50:34.716" v="5"/>
            <ac:spMkLst>
              <pc:docMk/>
              <pc:sldMasterMk cId="0" sldId="2147483648"/>
              <pc:sldLayoutMk cId="1144897610" sldId="2147484325"/>
              <ac:spMk id="3" creationId="{00000000-0000-0000-0000-000000000000}"/>
            </ac:spMkLst>
          </pc:spChg>
          <pc:spChg chg="mod">
            <ac:chgData name="Joost van Koutrik" userId="4d5b4bea-b40d-4dd8-9835-73f4dca1c2d1" providerId="ADAL" clId="{795B586E-1F54-41AC-891F-DB8F0110E646}" dt="2020-11-20T11:50:34.716" v="5"/>
            <ac:spMkLst>
              <pc:docMk/>
              <pc:sldMasterMk cId="0" sldId="2147483648"/>
              <pc:sldLayoutMk cId="1144897610" sldId="2147484325"/>
              <ac:spMk id="4" creationId="{00000000-0000-0000-0000-000000000000}"/>
            </ac:spMkLst>
          </pc:spChg>
        </pc:sldLayoutChg>
        <pc:sldLayoutChg chg="modSp">
          <pc:chgData name="Joost van Koutrik" userId="4d5b4bea-b40d-4dd8-9835-73f4dca1c2d1" providerId="ADAL" clId="{795B586E-1F54-41AC-891F-DB8F0110E646}" dt="2020-11-20T11:50:34.716" v="5"/>
          <pc:sldLayoutMkLst>
            <pc:docMk/>
            <pc:sldMasterMk cId="0" sldId="2147483648"/>
            <pc:sldLayoutMk cId="1653039715" sldId="2147484326"/>
          </pc:sldLayoutMkLst>
          <pc:spChg chg="mod">
            <ac:chgData name="Joost van Koutrik" userId="4d5b4bea-b40d-4dd8-9835-73f4dca1c2d1" providerId="ADAL" clId="{795B586E-1F54-41AC-891F-DB8F0110E646}" dt="2020-11-20T11:50:34.716" v="5"/>
            <ac:spMkLst>
              <pc:docMk/>
              <pc:sldMasterMk cId="0" sldId="2147483648"/>
              <pc:sldLayoutMk cId="1653039715" sldId="2147484326"/>
              <ac:spMk id="3" creationId="{00000000-0000-0000-0000-000000000000}"/>
            </ac:spMkLst>
          </pc:spChg>
          <pc:spChg chg="mod">
            <ac:chgData name="Joost van Koutrik" userId="4d5b4bea-b40d-4dd8-9835-73f4dca1c2d1" providerId="ADAL" clId="{795B586E-1F54-41AC-891F-DB8F0110E646}" dt="2020-11-20T11:50:34.716" v="5"/>
            <ac:spMkLst>
              <pc:docMk/>
              <pc:sldMasterMk cId="0" sldId="2147483648"/>
              <pc:sldLayoutMk cId="1653039715" sldId="2147484326"/>
              <ac:spMk id="4" creationId="{00000000-0000-0000-0000-000000000000}"/>
            </ac:spMkLst>
          </pc:spChg>
          <pc:spChg chg="mod">
            <ac:chgData name="Joost van Koutrik" userId="4d5b4bea-b40d-4dd8-9835-73f4dca1c2d1" providerId="ADAL" clId="{795B586E-1F54-41AC-891F-DB8F0110E646}" dt="2020-11-20T11:50:34.716" v="5"/>
            <ac:spMkLst>
              <pc:docMk/>
              <pc:sldMasterMk cId="0" sldId="2147483648"/>
              <pc:sldLayoutMk cId="1653039715" sldId="2147484326"/>
              <ac:spMk id="5" creationId="{00000000-0000-0000-0000-000000000000}"/>
            </ac:spMkLst>
          </pc:spChg>
          <pc:spChg chg="mod">
            <ac:chgData name="Joost van Koutrik" userId="4d5b4bea-b40d-4dd8-9835-73f4dca1c2d1" providerId="ADAL" clId="{795B586E-1F54-41AC-891F-DB8F0110E646}" dt="2020-11-20T11:50:34.716" v="5"/>
            <ac:spMkLst>
              <pc:docMk/>
              <pc:sldMasterMk cId="0" sldId="2147483648"/>
              <pc:sldLayoutMk cId="1653039715" sldId="2147484326"/>
              <ac:spMk id="6" creationId="{00000000-0000-0000-0000-000000000000}"/>
            </ac:spMkLst>
          </pc:spChg>
        </pc:sldLayoutChg>
        <pc:sldLayoutChg chg="modSp">
          <pc:chgData name="Joost van Koutrik" userId="4d5b4bea-b40d-4dd8-9835-73f4dca1c2d1" providerId="ADAL" clId="{795B586E-1F54-41AC-891F-DB8F0110E646}" dt="2020-11-20T11:50:34.716" v="5"/>
          <pc:sldLayoutMkLst>
            <pc:docMk/>
            <pc:sldMasterMk cId="0" sldId="2147483648"/>
            <pc:sldLayoutMk cId="2091724935" sldId="2147484329"/>
          </pc:sldLayoutMkLst>
          <pc:spChg chg="mod">
            <ac:chgData name="Joost van Koutrik" userId="4d5b4bea-b40d-4dd8-9835-73f4dca1c2d1" providerId="ADAL" clId="{795B586E-1F54-41AC-891F-DB8F0110E646}" dt="2020-11-20T11:50:34.716" v="5"/>
            <ac:spMkLst>
              <pc:docMk/>
              <pc:sldMasterMk cId="0" sldId="2147483648"/>
              <pc:sldLayoutMk cId="2091724935" sldId="2147484329"/>
              <ac:spMk id="2" creationId="{00000000-0000-0000-0000-000000000000}"/>
            </ac:spMkLst>
          </pc:spChg>
          <pc:spChg chg="mod">
            <ac:chgData name="Joost van Koutrik" userId="4d5b4bea-b40d-4dd8-9835-73f4dca1c2d1" providerId="ADAL" clId="{795B586E-1F54-41AC-891F-DB8F0110E646}" dt="2020-11-20T11:50:34.716" v="5"/>
            <ac:spMkLst>
              <pc:docMk/>
              <pc:sldMasterMk cId="0" sldId="2147483648"/>
              <pc:sldLayoutMk cId="2091724935" sldId="2147484329"/>
              <ac:spMk id="3" creationId="{00000000-0000-0000-0000-000000000000}"/>
            </ac:spMkLst>
          </pc:spChg>
          <pc:spChg chg="mod">
            <ac:chgData name="Joost van Koutrik" userId="4d5b4bea-b40d-4dd8-9835-73f4dca1c2d1" providerId="ADAL" clId="{795B586E-1F54-41AC-891F-DB8F0110E646}" dt="2020-11-20T11:50:34.716" v="5"/>
            <ac:spMkLst>
              <pc:docMk/>
              <pc:sldMasterMk cId="0" sldId="2147483648"/>
              <pc:sldLayoutMk cId="2091724935" sldId="2147484329"/>
              <ac:spMk id="4" creationId="{00000000-0000-0000-0000-000000000000}"/>
            </ac:spMkLst>
          </pc:spChg>
        </pc:sldLayoutChg>
        <pc:sldLayoutChg chg="modSp">
          <pc:chgData name="Joost van Koutrik" userId="4d5b4bea-b40d-4dd8-9835-73f4dca1c2d1" providerId="ADAL" clId="{795B586E-1F54-41AC-891F-DB8F0110E646}" dt="2020-11-20T11:50:34.716" v="5"/>
          <pc:sldLayoutMkLst>
            <pc:docMk/>
            <pc:sldMasterMk cId="0" sldId="2147483648"/>
            <pc:sldLayoutMk cId="3884029313" sldId="2147484330"/>
          </pc:sldLayoutMkLst>
          <pc:spChg chg="mod">
            <ac:chgData name="Joost van Koutrik" userId="4d5b4bea-b40d-4dd8-9835-73f4dca1c2d1" providerId="ADAL" clId="{795B586E-1F54-41AC-891F-DB8F0110E646}" dt="2020-11-20T11:50:34.716" v="5"/>
            <ac:spMkLst>
              <pc:docMk/>
              <pc:sldMasterMk cId="0" sldId="2147483648"/>
              <pc:sldLayoutMk cId="3884029313" sldId="2147484330"/>
              <ac:spMk id="2" creationId="{00000000-0000-0000-0000-000000000000}"/>
            </ac:spMkLst>
          </pc:spChg>
          <pc:spChg chg="mod">
            <ac:chgData name="Joost van Koutrik" userId="4d5b4bea-b40d-4dd8-9835-73f4dca1c2d1" providerId="ADAL" clId="{795B586E-1F54-41AC-891F-DB8F0110E646}" dt="2020-11-20T11:50:34.716" v="5"/>
            <ac:spMkLst>
              <pc:docMk/>
              <pc:sldMasterMk cId="0" sldId="2147483648"/>
              <pc:sldLayoutMk cId="3884029313" sldId="2147484330"/>
              <ac:spMk id="3" creationId="{00000000-0000-0000-0000-000000000000}"/>
            </ac:spMkLst>
          </pc:spChg>
          <pc:spChg chg="mod">
            <ac:chgData name="Joost van Koutrik" userId="4d5b4bea-b40d-4dd8-9835-73f4dca1c2d1" providerId="ADAL" clId="{795B586E-1F54-41AC-891F-DB8F0110E646}" dt="2020-11-20T11:50:34.716" v="5"/>
            <ac:spMkLst>
              <pc:docMk/>
              <pc:sldMasterMk cId="0" sldId="2147483648"/>
              <pc:sldLayoutMk cId="3884029313" sldId="2147484330"/>
              <ac:spMk id="4" creationId="{00000000-0000-0000-0000-000000000000}"/>
            </ac:spMkLst>
          </pc:spChg>
        </pc:sldLayoutChg>
      </pc:sldMasterChg>
      <pc:sldMasterChg chg="modSp modSldLayout">
        <pc:chgData name="Joost van Koutrik" userId="4d5b4bea-b40d-4dd8-9835-73f4dca1c2d1" providerId="ADAL" clId="{795B586E-1F54-41AC-891F-DB8F0110E646}" dt="2020-11-20T11:50:34.716" v="5"/>
        <pc:sldMasterMkLst>
          <pc:docMk/>
          <pc:sldMasterMk cId="0" sldId="2147484286"/>
        </pc:sldMasterMkLst>
        <pc:spChg chg="mod">
          <ac:chgData name="Joost van Koutrik" userId="4d5b4bea-b40d-4dd8-9835-73f4dca1c2d1" providerId="ADAL" clId="{795B586E-1F54-41AC-891F-DB8F0110E646}" dt="2020-11-20T11:50:34.716" v="5"/>
          <ac:spMkLst>
            <pc:docMk/>
            <pc:sldMasterMk cId="0" sldId="2147484286"/>
            <ac:spMk id="4" creationId="{59DB2E9F-C067-4C85-B4CD-94A905AE24D8}"/>
          </ac:spMkLst>
        </pc:spChg>
        <pc:spChg chg="mod">
          <ac:chgData name="Joost van Koutrik" userId="4d5b4bea-b40d-4dd8-9835-73f4dca1c2d1" providerId="ADAL" clId="{795B586E-1F54-41AC-891F-DB8F0110E646}" dt="2020-11-20T11:50:34.716" v="5"/>
          <ac:spMkLst>
            <pc:docMk/>
            <pc:sldMasterMk cId="0" sldId="2147484286"/>
            <ac:spMk id="5" creationId="{77CB38A6-A9F9-41C1-A464-296D103133F2}"/>
          </ac:spMkLst>
        </pc:spChg>
        <pc:spChg chg="mod">
          <ac:chgData name="Joost van Koutrik" userId="4d5b4bea-b40d-4dd8-9835-73f4dca1c2d1" providerId="ADAL" clId="{795B586E-1F54-41AC-891F-DB8F0110E646}" dt="2020-11-20T11:50:34.716" v="5"/>
          <ac:spMkLst>
            <pc:docMk/>
            <pc:sldMasterMk cId="0" sldId="2147484286"/>
            <ac:spMk id="6" creationId="{04B26B4C-0EDE-4364-8C66-8939C8587C16}"/>
          </ac:spMkLst>
        </pc:spChg>
        <pc:spChg chg="mod">
          <ac:chgData name="Joost van Koutrik" userId="4d5b4bea-b40d-4dd8-9835-73f4dca1c2d1" providerId="ADAL" clId="{795B586E-1F54-41AC-891F-DB8F0110E646}" dt="2020-11-20T11:50:34.716" v="5"/>
          <ac:spMkLst>
            <pc:docMk/>
            <pc:sldMasterMk cId="0" sldId="2147484286"/>
            <ac:spMk id="2050" creationId="{A59680B1-755A-4D3F-AFDA-B08D3B915DAF}"/>
          </ac:spMkLst>
        </pc:spChg>
        <pc:spChg chg="mod">
          <ac:chgData name="Joost van Koutrik" userId="4d5b4bea-b40d-4dd8-9835-73f4dca1c2d1" providerId="ADAL" clId="{795B586E-1F54-41AC-891F-DB8F0110E646}" dt="2020-11-20T11:50:34.716" v="5"/>
          <ac:spMkLst>
            <pc:docMk/>
            <pc:sldMasterMk cId="0" sldId="2147484286"/>
            <ac:spMk id="2051" creationId="{A7F47F6C-B3E5-4A25-B4FA-736F750D2951}"/>
          </ac:spMkLst>
        </pc:spChg>
        <pc:picChg chg="mod">
          <ac:chgData name="Joost van Koutrik" userId="4d5b4bea-b40d-4dd8-9835-73f4dca1c2d1" providerId="ADAL" clId="{795B586E-1F54-41AC-891F-DB8F0110E646}" dt="2020-11-20T11:50:34.716" v="5"/>
          <ac:picMkLst>
            <pc:docMk/>
            <pc:sldMasterMk cId="0" sldId="2147484286"/>
            <ac:picMk id="2055" creationId="{2E427A5A-E15F-4C91-B40C-4CF93E0E5673}"/>
          </ac:picMkLst>
        </pc:picChg>
        <pc:sldLayoutChg chg="modSp">
          <pc:chgData name="Joost van Koutrik" userId="4d5b4bea-b40d-4dd8-9835-73f4dca1c2d1" providerId="ADAL" clId="{795B586E-1F54-41AC-891F-DB8F0110E646}" dt="2020-11-20T11:50:34.716" v="5"/>
          <pc:sldLayoutMkLst>
            <pc:docMk/>
            <pc:sldMasterMk cId="0" sldId="2147484286"/>
            <pc:sldLayoutMk cId="3505326628" sldId="2147484331"/>
          </pc:sldLayoutMkLst>
          <pc:spChg chg="mod">
            <ac:chgData name="Joost van Koutrik" userId="4d5b4bea-b40d-4dd8-9835-73f4dca1c2d1" providerId="ADAL" clId="{795B586E-1F54-41AC-891F-DB8F0110E646}" dt="2020-11-20T11:50:34.716" v="5"/>
            <ac:spMkLst>
              <pc:docMk/>
              <pc:sldMasterMk cId="0" sldId="2147484286"/>
              <pc:sldLayoutMk cId="3505326628" sldId="2147484331"/>
              <ac:spMk id="2" creationId="{00000000-0000-0000-0000-000000000000}"/>
            </ac:spMkLst>
          </pc:spChg>
          <pc:spChg chg="mod">
            <ac:chgData name="Joost van Koutrik" userId="4d5b4bea-b40d-4dd8-9835-73f4dca1c2d1" providerId="ADAL" clId="{795B586E-1F54-41AC-891F-DB8F0110E646}" dt="2020-11-20T11:50:34.716" v="5"/>
            <ac:spMkLst>
              <pc:docMk/>
              <pc:sldMasterMk cId="0" sldId="2147484286"/>
              <pc:sldLayoutMk cId="3505326628" sldId="2147484331"/>
              <ac:spMk id="3" creationId="{00000000-0000-0000-0000-000000000000}"/>
            </ac:spMkLst>
          </pc:spChg>
          <pc:spChg chg="mod">
            <ac:chgData name="Joost van Koutrik" userId="4d5b4bea-b40d-4dd8-9835-73f4dca1c2d1" providerId="ADAL" clId="{795B586E-1F54-41AC-891F-DB8F0110E646}" dt="2020-11-20T11:50:34.716" v="5"/>
            <ac:spMkLst>
              <pc:docMk/>
              <pc:sldMasterMk cId="0" sldId="2147484286"/>
              <pc:sldLayoutMk cId="3505326628" sldId="2147484331"/>
              <ac:spMk id="5" creationId="{16803EC6-C741-4575-BB23-86C114A3F4F6}"/>
            </ac:spMkLst>
          </pc:spChg>
          <pc:spChg chg="mod">
            <ac:chgData name="Joost van Koutrik" userId="4d5b4bea-b40d-4dd8-9835-73f4dca1c2d1" providerId="ADAL" clId="{795B586E-1F54-41AC-891F-DB8F0110E646}" dt="2020-11-20T11:50:34.716" v="5"/>
            <ac:spMkLst>
              <pc:docMk/>
              <pc:sldMasterMk cId="0" sldId="2147484286"/>
              <pc:sldLayoutMk cId="3505326628" sldId="2147484331"/>
              <ac:spMk id="7" creationId="{3438A714-46FB-497C-A5E2-CEF9C9C30066}"/>
            </ac:spMkLst>
          </pc:spChg>
          <pc:picChg chg="mod">
            <ac:chgData name="Joost van Koutrik" userId="4d5b4bea-b40d-4dd8-9835-73f4dca1c2d1" providerId="ADAL" clId="{795B586E-1F54-41AC-891F-DB8F0110E646}" dt="2020-11-20T11:50:34.716" v="5"/>
            <ac:picMkLst>
              <pc:docMk/>
              <pc:sldMasterMk cId="0" sldId="2147484286"/>
              <pc:sldLayoutMk cId="3505326628" sldId="2147484331"/>
              <ac:picMk id="4" creationId="{B16DA5FB-F673-460D-8A03-8CF6A9DA8C32}"/>
            </ac:picMkLst>
          </pc:picChg>
        </pc:sldLayoutChg>
        <pc:sldLayoutChg chg="modSp">
          <pc:chgData name="Joost van Koutrik" userId="4d5b4bea-b40d-4dd8-9835-73f4dca1c2d1" providerId="ADAL" clId="{795B586E-1F54-41AC-891F-DB8F0110E646}" dt="2020-11-20T11:50:34.716" v="5"/>
          <pc:sldLayoutMkLst>
            <pc:docMk/>
            <pc:sldMasterMk cId="0" sldId="2147484286"/>
            <pc:sldLayoutMk cId="750108985" sldId="2147484332"/>
          </pc:sldLayoutMkLst>
          <pc:spChg chg="mod">
            <ac:chgData name="Joost van Koutrik" userId="4d5b4bea-b40d-4dd8-9835-73f4dca1c2d1" providerId="ADAL" clId="{795B586E-1F54-41AC-891F-DB8F0110E646}" dt="2020-11-20T11:50:34.716" v="5"/>
            <ac:spMkLst>
              <pc:docMk/>
              <pc:sldMasterMk cId="0" sldId="2147484286"/>
              <pc:sldLayoutMk cId="750108985" sldId="2147484332"/>
              <ac:spMk id="2" creationId="{00000000-0000-0000-0000-000000000000}"/>
            </ac:spMkLst>
          </pc:spChg>
          <pc:spChg chg="mod">
            <ac:chgData name="Joost van Koutrik" userId="4d5b4bea-b40d-4dd8-9835-73f4dca1c2d1" providerId="ADAL" clId="{795B586E-1F54-41AC-891F-DB8F0110E646}" dt="2020-11-20T11:50:34.716" v="5"/>
            <ac:spMkLst>
              <pc:docMk/>
              <pc:sldMasterMk cId="0" sldId="2147484286"/>
              <pc:sldLayoutMk cId="750108985" sldId="2147484332"/>
              <ac:spMk id="3" creationId="{00000000-0000-0000-0000-000000000000}"/>
            </ac:spMkLst>
          </pc:spChg>
          <pc:spChg chg="mod">
            <ac:chgData name="Joost van Koutrik" userId="4d5b4bea-b40d-4dd8-9835-73f4dca1c2d1" providerId="ADAL" clId="{795B586E-1F54-41AC-891F-DB8F0110E646}" dt="2020-11-20T11:50:34.716" v="5"/>
            <ac:spMkLst>
              <pc:docMk/>
              <pc:sldMasterMk cId="0" sldId="2147484286"/>
              <pc:sldLayoutMk cId="750108985" sldId="2147484332"/>
              <ac:spMk id="8" creationId="{1EC768D0-95FF-420B-896F-C39A114D9C71}"/>
            </ac:spMkLst>
          </pc:spChg>
          <pc:spChg chg="mod">
            <ac:chgData name="Joost van Koutrik" userId="4d5b4bea-b40d-4dd8-9835-73f4dca1c2d1" providerId="ADAL" clId="{795B586E-1F54-41AC-891F-DB8F0110E646}" dt="2020-11-20T11:50:34.716" v="5"/>
            <ac:spMkLst>
              <pc:docMk/>
              <pc:sldMasterMk cId="0" sldId="2147484286"/>
              <pc:sldLayoutMk cId="750108985" sldId="2147484332"/>
              <ac:spMk id="10" creationId="{5B022D11-DF5D-449C-AEDD-C23F59709FB9}"/>
            </ac:spMkLst>
          </pc:spChg>
          <pc:picChg chg="mod">
            <ac:chgData name="Joost van Koutrik" userId="4d5b4bea-b40d-4dd8-9835-73f4dca1c2d1" providerId="ADAL" clId="{795B586E-1F54-41AC-891F-DB8F0110E646}" dt="2020-11-20T11:50:34.716" v="5"/>
            <ac:picMkLst>
              <pc:docMk/>
              <pc:sldMasterMk cId="0" sldId="2147484286"/>
              <pc:sldLayoutMk cId="750108985" sldId="2147484332"/>
              <ac:picMk id="4" creationId="{DF32A30B-30BE-4FBF-9AF8-7ACF0DFDFF55}"/>
            </ac:picMkLst>
          </pc:picChg>
          <pc:picChg chg="mod">
            <ac:chgData name="Joost van Koutrik" userId="4d5b4bea-b40d-4dd8-9835-73f4dca1c2d1" providerId="ADAL" clId="{795B586E-1F54-41AC-891F-DB8F0110E646}" dt="2020-11-20T11:50:34.716" v="5"/>
            <ac:picMkLst>
              <pc:docMk/>
              <pc:sldMasterMk cId="0" sldId="2147484286"/>
              <pc:sldLayoutMk cId="750108985" sldId="2147484332"/>
              <ac:picMk id="5" creationId="{DB02D22F-6FBC-4D9F-8CF5-C833181C025F}"/>
            </ac:picMkLst>
          </pc:picChg>
          <pc:picChg chg="mod">
            <ac:chgData name="Joost van Koutrik" userId="4d5b4bea-b40d-4dd8-9835-73f4dca1c2d1" providerId="ADAL" clId="{795B586E-1F54-41AC-891F-DB8F0110E646}" dt="2020-11-20T11:50:34.716" v="5"/>
            <ac:picMkLst>
              <pc:docMk/>
              <pc:sldMasterMk cId="0" sldId="2147484286"/>
              <pc:sldLayoutMk cId="750108985" sldId="2147484332"/>
              <ac:picMk id="6" creationId="{061CDD0C-3F35-465F-B7E0-29CB25989DF7}"/>
            </ac:picMkLst>
          </pc:picChg>
          <pc:picChg chg="mod">
            <ac:chgData name="Joost van Koutrik" userId="4d5b4bea-b40d-4dd8-9835-73f4dca1c2d1" providerId="ADAL" clId="{795B586E-1F54-41AC-891F-DB8F0110E646}" dt="2020-11-20T11:50:34.716" v="5"/>
            <ac:picMkLst>
              <pc:docMk/>
              <pc:sldMasterMk cId="0" sldId="2147484286"/>
              <pc:sldLayoutMk cId="750108985" sldId="2147484332"/>
              <ac:picMk id="7" creationId="{1403A121-D8BC-46D7-AF63-D332E55D6CA8}"/>
            </ac:picMkLst>
          </pc:picChg>
        </pc:sldLayoutChg>
        <pc:sldLayoutChg chg="modSp">
          <pc:chgData name="Joost van Koutrik" userId="4d5b4bea-b40d-4dd8-9835-73f4dca1c2d1" providerId="ADAL" clId="{795B586E-1F54-41AC-891F-DB8F0110E646}" dt="2020-11-20T11:50:34.716" v="5"/>
          <pc:sldLayoutMkLst>
            <pc:docMk/>
            <pc:sldMasterMk cId="0" sldId="2147484286"/>
            <pc:sldLayoutMk cId="4237454141" sldId="2147484333"/>
          </pc:sldLayoutMkLst>
          <pc:spChg chg="mod">
            <ac:chgData name="Joost van Koutrik" userId="4d5b4bea-b40d-4dd8-9835-73f4dca1c2d1" providerId="ADAL" clId="{795B586E-1F54-41AC-891F-DB8F0110E646}" dt="2020-11-20T11:50:34.716" v="5"/>
            <ac:spMkLst>
              <pc:docMk/>
              <pc:sldMasterMk cId="0" sldId="2147484286"/>
              <pc:sldLayoutMk cId="4237454141" sldId="2147484333"/>
              <ac:spMk id="2" creationId="{00000000-0000-0000-0000-000000000000}"/>
            </ac:spMkLst>
          </pc:spChg>
          <pc:spChg chg="mod">
            <ac:chgData name="Joost van Koutrik" userId="4d5b4bea-b40d-4dd8-9835-73f4dca1c2d1" providerId="ADAL" clId="{795B586E-1F54-41AC-891F-DB8F0110E646}" dt="2020-11-20T11:50:34.716" v="5"/>
            <ac:spMkLst>
              <pc:docMk/>
              <pc:sldMasterMk cId="0" sldId="2147484286"/>
              <pc:sldLayoutMk cId="4237454141" sldId="2147484333"/>
              <ac:spMk id="3" creationId="{00000000-0000-0000-0000-000000000000}"/>
            </ac:spMkLst>
          </pc:spChg>
          <pc:spChg chg="mod">
            <ac:chgData name="Joost van Koutrik" userId="4d5b4bea-b40d-4dd8-9835-73f4dca1c2d1" providerId="ADAL" clId="{795B586E-1F54-41AC-891F-DB8F0110E646}" dt="2020-11-20T11:50:34.716" v="5"/>
            <ac:spMkLst>
              <pc:docMk/>
              <pc:sldMasterMk cId="0" sldId="2147484286"/>
              <pc:sldLayoutMk cId="4237454141" sldId="2147484333"/>
              <ac:spMk id="9" creationId="{8FB01F41-F2D6-47F4-93CA-CAB68D27B5FD}"/>
            </ac:spMkLst>
          </pc:spChg>
          <pc:picChg chg="mod">
            <ac:chgData name="Joost van Koutrik" userId="4d5b4bea-b40d-4dd8-9835-73f4dca1c2d1" providerId="ADAL" clId="{795B586E-1F54-41AC-891F-DB8F0110E646}" dt="2020-11-20T11:50:34.716" v="5"/>
            <ac:picMkLst>
              <pc:docMk/>
              <pc:sldMasterMk cId="0" sldId="2147484286"/>
              <pc:sldLayoutMk cId="4237454141" sldId="2147484333"/>
              <ac:picMk id="4" creationId="{A043C4C5-6260-41C5-BADC-07B1C1C88D55}"/>
            </ac:picMkLst>
          </pc:picChg>
          <pc:picChg chg="mod">
            <ac:chgData name="Joost van Koutrik" userId="4d5b4bea-b40d-4dd8-9835-73f4dca1c2d1" providerId="ADAL" clId="{795B586E-1F54-41AC-891F-DB8F0110E646}" dt="2020-11-20T11:50:34.716" v="5"/>
            <ac:picMkLst>
              <pc:docMk/>
              <pc:sldMasterMk cId="0" sldId="2147484286"/>
              <pc:sldLayoutMk cId="4237454141" sldId="2147484333"/>
              <ac:picMk id="5" creationId="{EBC30C66-C381-44D5-9227-0441E370C95C}"/>
            </ac:picMkLst>
          </pc:picChg>
          <pc:picChg chg="mod">
            <ac:chgData name="Joost van Koutrik" userId="4d5b4bea-b40d-4dd8-9835-73f4dca1c2d1" providerId="ADAL" clId="{795B586E-1F54-41AC-891F-DB8F0110E646}" dt="2020-11-20T11:50:34.716" v="5"/>
            <ac:picMkLst>
              <pc:docMk/>
              <pc:sldMasterMk cId="0" sldId="2147484286"/>
              <pc:sldLayoutMk cId="4237454141" sldId="2147484333"/>
              <ac:picMk id="6" creationId="{0E0C0CFD-5142-44AE-A229-0A5C52307994}"/>
            </ac:picMkLst>
          </pc:picChg>
          <pc:picChg chg="mod">
            <ac:chgData name="Joost van Koutrik" userId="4d5b4bea-b40d-4dd8-9835-73f4dca1c2d1" providerId="ADAL" clId="{795B586E-1F54-41AC-891F-DB8F0110E646}" dt="2020-11-20T11:50:34.716" v="5"/>
            <ac:picMkLst>
              <pc:docMk/>
              <pc:sldMasterMk cId="0" sldId="2147484286"/>
              <pc:sldLayoutMk cId="4237454141" sldId="2147484333"/>
              <ac:picMk id="7" creationId="{40394535-57A5-4EB8-BD15-26BD669850BC}"/>
            </ac:picMkLst>
          </pc:picChg>
        </pc:sldLayoutChg>
        <pc:sldLayoutChg chg="modSp">
          <pc:chgData name="Joost van Koutrik" userId="4d5b4bea-b40d-4dd8-9835-73f4dca1c2d1" providerId="ADAL" clId="{795B586E-1F54-41AC-891F-DB8F0110E646}" dt="2020-11-20T11:50:34.716" v="5"/>
          <pc:sldLayoutMkLst>
            <pc:docMk/>
            <pc:sldMasterMk cId="0" sldId="2147484286"/>
            <pc:sldLayoutMk cId="447482341" sldId="2147484335"/>
          </pc:sldLayoutMkLst>
          <pc:spChg chg="mod">
            <ac:chgData name="Joost van Koutrik" userId="4d5b4bea-b40d-4dd8-9835-73f4dca1c2d1" providerId="ADAL" clId="{795B586E-1F54-41AC-891F-DB8F0110E646}" dt="2020-11-20T11:50:34.716" v="5"/>
            <ac:spMkLst>
              <pc:docMk/>
              <pc:sldMasterMk cId="0" sldId="2147484286"/>
              <pc:sldLayoutMk cId="447482341" sldId="2147484335"/>
              <ac:spMk id="2" creationId="{00000000-0000-0000-0000-000000000000}"/>
            </ac:spMkLst>
          </pc:spChg>
          <pc:spChg chg="mod">
            <ac:chgData name="Joost van Koutrik" userId="4d5b4bea-b40d-4dd8-9835-73f4dca1c2d1" providerId="ADAL" clId="{795B586E-1F54-41AC-891F-DB8F0110E646}" dt="2020-11-20T11:50:34.716" v="5"/>
            <ac:spMkLst>
              <pc:docMk/>
              <pc:sldMasterMk cId="0" sldId="2147484286"/>
              <pc:sldLayoutMk cId="447482341" sldId="2147484335"/>
              <ac:spMk id="3" creationId="{00000000-0000-0000-0000-000000000000}"/>
            </ac:spMkLst>
          </pc:spChg>
        </pc:sldLayoutChg>
        <pc:sldLayoutChg chg="modSp">
          <pc:chgData name="Joost van Koutrik" userId="4d5b4bea-b40d-4dd8-9835-73f4dca1c2d1" providerId="ADAL" clId="{795B586E-1F54-41AC-891F-DB8F0110E646}" dt="2020-11-20T11:50:34.716" v="5"/>
          <pc:sldLayoutMkLst>
            <pc:docMk/>
            <pc:sldMasterMk cId="0" sldId="2147484286"/>
            <pc:sldLayoutMk cId="3274061429" sldId="2147484336"/>
          </pc:sldLayoutMkLst>
          <pc:spChg chg="mod">
            <ac:chgData name="Joost van Koutrik" userId="4d5b4bea-b40d-4dd8-9835-73f4dca1c2d1" providerId="ADAL" clId="{795B586E-1F54-41AC-891F-DB8F0110E646}" dt="2020-11-20T11:50:34.716" v="5"/>
            <ac:spMkLst>
              <pc:docMk/>
              <pc:sldMasterMk cId="0" sldId="2147484286"/>
              <pc:sldLayoutMk cId="3274061429" sldId="2147484336"/>
              <ac:spMk id="3" creationId="{00000000-0000-0000-0000-000000000000}"/>
            </ac:spMkLst>
          </pc:spChg>
          <pc:spChg chg="mod">
            <ac:chgData name="Joost van Koutrik" userId="4d5b4bea-b40d-4dd8-9835-73f4dca1c2d1" providerId="ADAL" clId="{795B586E-1F54-41AC-891F-DB8F0110E646}" dt="2020-11-20T11:50:34.716" v="5"/>
            <ac:spMkLst>
              <pc:docMk/>
              <pc:sldMasterMk cId="0" sldId="2147484286"/>
              <pc:sldLayoutMk cId="3274061429" sldId="2147484336"/>
              <ac:spMk id="4" creationId="{00000000-0000-0000-0000-000000000000}"/>
            </ac:spMkLst>
          </pc:spChg>
        </pc:sldLayoutChg>
        <pc:sldLayoutChg chg="modSp">
          <pc:chgData name="Joost van Koutrik" userId="4d5b4bea-b40d-4dd8-9835-73f4dca1c2d1" providerId="ADAL" clId="{795B586E-1F54-41AC-891F-DB8F0110E646}" dt="2020-11-20T11:50:34.716" v="5"/>
          <pc:sldLayoutMkLst>
            <pc:docMk/>
            <pc:sldMasterMk cId="0" sldId="2147484286"/>
            <pc:sldLayoutMk cId="58908834" sldId="2147484337"/>
          </pc:sldLayoutMkLst>
          <pc:spChg chg="mod">
            <ac:chgData name="Joost van Koutrik" userId="4d5b4bea-b40d-4dd8-9835-73f4dca1c2d1" providerId="ADAL" clId="{795B586E-1F54-41AC-891F-DB8F0110E646}" dt="2020-11-20T11:50:34.716" v="5"/>
            <ac:spMkLst>
              <pc:docMk/>
              <pc:sldMasterMk cId="0" sldId="2147484286"/>
              <pc:sldLayoutMk cId="58908834" sldId="2147484337"/>
              <ac:spMk id="3" creationId="{00000000-0000-0000-0000-000000000000}"/>
            </ac:spMkLst>
          </pc:spChg>
          <pc:spChg chg="mod">
            <ac:chgData name="Joost van Koutrik" userId="4d5b4bea-b40d-4dd8-9835-73f4dca1c2d1" providerId="ADAL" clId="{795B586E-1F54-41AC-891F-DB8F0110E646}" dt="2020-11-20T11:50:34.716" v="5"/>
            <ac:spMkLst>
              <pc:docMk/>
              <pc:sldMasterMk cId="0" sldId="2147484286"/>
              <pc:sldLayoutMk cId="58908834" sldId="2147484337"/>
              <ac:spMk id="4" creationId="{00000000-0000-0000-0000-000000000000}"/>
            </ac:spMkLst>
          </pc:spChg>
          <pc:spChg chg="mod">
            <ac:chgData name="Joost van Koutrik" userId="4d5b4bea-b40d-4dd8-9835-73f4dca1c2d1" providerId="ADAL" clId="{795B586E-1F54-41AC-891F-DB8F0110E646}" dt="2020-11-20T11:50:34.716" v="5"/>
            <ac:spMkLst>
              <pc:docMk/>
              <pc:sldMasterMk cId="0" sldId="2147484286"/>
              <pc:sldLayoutMk cId="58908834" sldId="2147484337"/>
              <ac:spMk id="5" creationId="{00000000-0000-0000-0000-000000000000}"/>
            </ac:spMkLst>
          </pc:spChg>
          <pc:spChg chg="mod">
            <ac:chgData name="Joost van Koutrik" userId="4d5b4bea-b40d-4dd8-9835-73f4dca1c2d1" providerId="ADAL" clId="{795B586E-1F54-41AC-891F-DB8F0110E646}" dt="2020-11-20T11:50:34.716" v="5"/>
            <ac:spMkLst>
              <pc:docMk/>
              <pc:sldMasterMk cId="0" sldId="2147484286"/>
              <pc:sldLayoutMk cId="58908834" sldId="2147484337"/>
              <ac:spMk id="6" creationId="{00000000-0000-0000-0000-000000000000}"/>
            </ac:spMkLst>
          </pc:spChg>
        </pc:sldLayoutChg>
        <pc:sldLayoutChg chg="modSp">
          <pc:chgData name="Joost van Koutrik" userId="4d5b4bea-b40d-4dd8-9835-73f4dca1c2d1" providerId="ADAL" clId="{795B586E-1F54-41AC-891F-DB8F0110E646}" dt="2020-11-20T11:50:34.716" v="5"/>
          <pc:sldLayoutMkLst>
            <pc:docMk/>
            <pc:sldMasterMk cId="0" sldId="2147484286"/>
            <pc:sldLayoutMk cId="3378684160" sldId="2147484340"/>
          </pc:sldLayoutMkLst>
          <pc:spChg chg="mod">
            <ac:chgData name="Joost van Koutrik" userId="4d5b4bea-b40d-4dd8-9835-73f4dca1c2d1" providerId="ADAL" clId="{795B586E-1F54-41AC-891F-DB8F0110E646}" dt="2020-11-20T11:50:34.716" v="5"/>
            <ac:spMkLst>
              <pc:docMk/>
              <pc:sldMasterMk cId="0" sldId="2147484286"/>
              <pc:sldLayoutMk cId="3378684160" sldId="2147484340"/>
              <ac:spMk id="2" creationId="{00000000-0000-0000-0000-000000000000}"/>
            </ac:spMkLst>
          </pc:spChg>
          <pc:spChg chg="mod">
            <ac:chgData name="Joost van Koutrik" userId="4d5b4bea-b40d-4dd8-9835-73f4dca1c2d1" providerId="ADAL" clId="{795B586E-1F54-41AC-891F-DB8F0110E646}" dt="2020-11-20T11:50:34.716" v="5"/>
            <ac:spMkLst>
              <pc:docMk/>
              <pc:sldMasterMk cId="0" sldId="2147484286"/>
              <pc:sldLayoutMk cId="3378684160" sldId="2147484340"/>
              <ac:spMk id="3" creationId="{00000000-0000-0000-0000-000000000000}"/>
            </ac:spMkLst>
          </pc:spChg>
          <pc:spChg chg="mod">
            <ac:chgData name="Joost van Koutrik" userId="4d5b4bea-b40d-4dd8-9835-73f4dca1c2d1" providerId="ADAL" clId="{795B586E-1F54-41AC-891F-DB8F0110E646}" dt="2020-11-20T11:50:34.716" v="5"/>
            <ac:spMkLst>
              <pc:docMk/>
              <pc:sldMasterMk cId="0" sldId="2147484286"/>
              <pc:sldLayoutMk cId="3378684160" sldId="2147484340"/>
              <ac:spMk id="4" creationId="{00000000-0000-0000-0000-000000000000}"/>
            </ac:spMkLst>
          </pc:spChg>
        </pc:sldLayoutChg>
        <pc:sldLayoutChg chg="modSp">
          <pc:chgData name="Joost van Koutrik" userId="4d5b4bea-b40d-4dd8-9835-73f4dca1c2d1" providerId="ADAL" clId="{795B586E-1F54-41AC-891F-DB8F0110E646}" dt="2020-11-20T11:50:34.716" v="5"/>
          <pc:sldLayoutMkLst>
            <pc:docMk/>
            <pc:sldMasterMk cId="0" sldId="2147484286"/>
            <pc:sldLayoutMk cId="1521563165" sldId="2147484341"/>
          </pc:sldLayoutMkLst>
          <pc:spChg chg="mod">
            <ac:chgData name="Joost van Koutrik" userId="4d5b4bea-b40d-4dd8-9835-73f4dca1c2d1" providerId="ADAL" clId="{795B586E-1F54-41AC-891F-DB8F0110E646}" dt="2020-11-20T11:50:34.716" v="5"/>
            <ac:spMkLst>
              <pc:docMk/>
              <pc:sldMasterMk cId="0" sldId="2147484286"/>
              <pc:sldLayoutMk cId="1521563165" sldId="2147484341"/>
              <ac:spMk id="2" creationId="{00000000-0000-0000-0000-000000000000}"/>
            </ac:spMkLst>
          </pc:spChg>
          <pc:spChg chg="mod">
            <ac:chgData name="Joost van Koutrik" userId="4d5b4bea-b40d-4dd8-9835-73f4dca1c2d1" providerId="ADAL" clId="{795B586E-1F54-41AC-891F-DB8F0110E646}" dt="2020-11-20T11:50:34.716" v="5"/>
            <ac:spMkLst>
              <pc:docMk/>
              <pc:sldMasterMk cId="0" sldId="2147484286"/>
              <pc:sldLayoutMk cId="1521563165" sldId="2147484341"/>
              <ac:spMk id="3" creationId="{00000000-0000-0000-0000-000000000000}"/>
            </ac:spMkLst>
          </pc:spChg>
          <pc:spChg chg="mod">
            <ac:chgData name="Joost van Koutrik" userId="4d5b4bea-b40d-4dd8-9835-73f4dca1c2d1" providerId="ADAL" clId="{795B586E-1F54-41AC-891F-DB8F0110E646}" dt="2020-11-20T11:50:34.716" v="5"/>
            <ac:spMkLst>
              <pc:docMk/>
              <pc:sldMasterMk cId="0" sldId="2147484286"/>
              <pc:sldLayoutMk cId="1521563165" sldId="2147484341"/>
              <ac:spMk id="4" creationId="{00000000-0000-0000-0000-000000000000}"/>
            </ac:spMkLst>
          </pc:spChg>
        </pc:sldLayoutChg>
      </pc:sldMasterChg>
    </pc:docChg>
  </pc:docChgLst>
  <pc:docChgLst>
    <pc:chgData name="Joost van Koutrik" userId="4d5b4bea-b40d-4dd8-9835-73f4dca1c2d1" providerId="ADAL" clId="{EAEAE553-AC6A-4E7C-8DF9-81768A756771}"/>
    <pc:docChg chg="custSel modSld">
      <pc:chgData name="Joost van Koutrik" userId="4d5b4bea-b40d-4dd8-9835-73f4dca1c2d1" providerId="ADAL" clId="{EAEAE553-AC6A-4E7C-8DF9-81768A756771}" dt="2020-11-18T07:53:27.264" v="63" actId="20577"/>
      <pc:docMkLst>
        <pc:docMk/>
      </pc:docMkLst>
      <pc:sldChg chg="modSp">
        <pc:chgData name="Joost van Koutrik" userId="4d5b4bea-b40d-4dd8-9835-73f4dca1c2d1" providerId="ADAL" clId="{EAEAE553-AC6A-4E7C-8DF9-81768A756771}" dt="2020-11-18T07:53:08.496" v="29" actId="20577"/>
        <pc:sldMkLst>
          <pc:docMk/>
          <pc:sldMk cId="0" sldId="258"/>
        </pc:sldMkLst>
        <pc:spChg chg="mod">
          <ac:chgData name="Joost van Koutrik" userId="4d5b4bea-b40d-4dd8-9835-73f4dca1c2d1" providerId="ADAL" clId="{EAEAE553-AC6A-4E7C-8DF9-81768A756771}" dt="2020-11-18T07:53:00.300" v="6" actId="20577"/>
          <ac:spMkLst>
            <pc:docMk/>
            <pc:sldMk cId="0" sldId="258"/>
            <ac:spMk id="5" creationId="{99DA4CAB-1B31-44E9-B472-7C20D5D3D323}"/>
          </ac:spMkLst>
        </pc:spChg>
        <pc:spChg chg="mod">
          <ac:chgData name="Joost van Koutrik" userId="4d5b4bea-b40d-4dd8-9835-73f4dca1c2d1" providerId="ADAL" clId="{EAEAE553-AC6A-4E7C-8DF9-81768A756771}" dt="2020-11-18T07:53:08.496" v="29" actId="20577"/>
          <ac:spMkLst>
            <pc:docMk/>
            <pc:sldMk cId="0" sldId="258"/>
            <ac:spMk id="27652" creationId="{10FB8E88-C846-4B76-BEC9-EEE577EA3D38}"/>
          </ac:spMkLst>
        </pc:spChg>
      </pc:sldChg>
      <pc:sldChg chg="modSp">
        <pc:chgData name="Joost van Koutrik" userId="4d5b4bea-b40d-4dd8-9835-73f4dca1c2d1" providerId="ADAL" clId="{EAEAE553-AC6A-4E7C-8DF9-81768A756771}" dt="2020-11-18T07:53:27.264" v="63" actId="20577"/>
        <pc:sldMkLst>
          <pc:docMk/>
          <pc:sldMk cId="1587918943" sldId="446"/>
        </pc:sldMkLst>
        <pc:spChg chg="mod">
          <ac:chgData name="Joost van Koutrik" userId="4d5b4bea-b40d-4dd8-9835-73f4dca1c2d1" providerId="ADAL" clId="{EAEAE553-AC6A-4E7C-8DF9-81768A756771}" dt="2020-11-18T07:53:20.604" v="41" actId="20577"/>
          <ac:spMkLst>
            <pc:docMk/>
            <pc:sldMk cId="1587918943" sldId="446"/>
            <ac:spMk id="5" creationId="{874A370C-D247-460B-AC6A-408917F0E421}"/>
          </ac:spMkLst>
        </pc:spChg>
        <pc:spChg chg="mod">
          <ac:chgData name="Joost van Koutrik" userId="4d5b4bea-b40d-4dd8-9835-73f4dca1c2d1" providerId="ADAL" clId="{EAEAE553-AC6A-4E7C-8DF9-81768A756771}" dt="2020-11-18T07:53:27.264" v="63" actId="20577"/>
          <ac:spMkLst>
            <pc:docMk/>
            <pc:sldMk cId="1587918943" sldId="446"/>
            <ac:spMk id="29700" creationId="{84E89530-A9EB-461B-9212-BC202C58BAF8}"/>
          </ac:spMkLst>
        </pc:spChg>
      </pc:sldChg>
    </pc:docChg>
  </pc:docChgLst>
  <pc:docChgLst>
    <pc:chgData name="Joost van Koutrik" userId="4d5b4bea-b40d-4dd8-9835-73f4dca1c2d1" providerId="ADAL" clId="{5FA205A9-43BD-47D8-81C9-39345046D0C1}"/>
    <pc:docChg chg="undo custSel addSld modSld sldOrd">
      <pc:chgData name="Joost van Koutrik" userId="4d5b4bea-b40d-4dd8-9835-73f4dca1c2d1" providerId="ADAL" clId="{5FA205A9-43BD-47D8-81C9-39345046D0C1}" dt="2021-01-15T08:27:11.588" v="2226" actId="20577"/>
      <pc:docMkLst>
        <pc:docMk/>
      </pc:docMkLst>
      <pc:sldChg chg="modSp">
        <pc:chgData name="Joost van Koutrik" userId="4d5b4bea-b40d-4dd8-9835-73f4dca1c2d1" providerId="ADAL" clId="{5FA205A9-43BD-47D8-81C9-39345046D0C1}" dt="2021-01-14T16:51:51.067" v="113" actId="207"/>
        <pc:sldMkLst>
          <pc:docMk/>
          <pc:sldMk cId="0" sldId="258"/>
        </pc:sldMkLst>
        <pc:spChg chg="mod">
          <ac:chgData name="Joost van Koutrik" userId="4d5b4bea-b40d-4dd8-9835-73f4dca1c2d1" providerId="ADAL" clId="{5FA205A9-43BD-47D8-81C9-39345046D0C1}" dt="2021-01-14T16:51:51.067" v="113" actId="207"/>
          <ac:spMkLst>
            <pc:docMk/>
            <pc:sldMk cId="0" sldId="258"/>
            <ac:spMk id="27651" creationId="{F28ED427-54B9-46DA-95DA-57F44FBCB8BF}"/>
          </ac:spMkLst>
        </pc:spChg>
      </pc:sldChg>
      <pc:sldChg chg="modSp">
        <pc:chgData name="Joost van Koutrik" userId="4d5b4bea-b40d-4dd8-9835-73f4dca1c2d1" providerId="ADAL" clId="{5FA205A9-43BD-47D8-81C9-39345046D0C1}" dt="2021-01-14T16:58:44.781" v="266" actId="20577"/>
        <pc:sldMkLst>
          <pc:docMk/>
          <pc:sldMk cId="3546013223" sldId="317"/>
        </pc:sldMkLst>
        <pc:spChg chg="mod">
          <ac:chgData name="Joost van Koutrik" userId="4d5b4bea-b40d-4dd8-9835-73f4dca1c2d1" providerId="ADAL" clId="{5FA205A9-43BD-47D8-81C9-39345046D0C1}" dt="2021-01-14T16:58:44.781" v="266" actId="20577"/>
          <ac:spMkLst>
            <pc:docMk/>
            <pc:sldMk cId="3546013223" sldId="317"/>
            <ac:spMk id="21" creationId="{7EA751A8-C132-4FF8-882C-DBDEBB49EE10}"/>
          </ac:spMkLst>
        </pc:spChg>
      </pc:sldChg>
      <pc:sldChg chg="addSp modSp modAnim">
        <pc:chgData name="Joost van Koutrik" userId="4d5b4bea-b40d-4dd8-9835-73f4dca1c2d1" providerId="ADAL" clId="{5FA205A9-43BD-47D8-81C9-39345046D0C1}" dt="2021-01-14T17:16:31.748" v="297"/>
        <pc:sldMkLst>
          <pc:docMk/>
          <pc:sldMk cId="0" sldId="416"/>
        </pc:sldMkLst>
        <pc:spChg chg="add mod">
          <ac:chgData name="Joost van Koutrik" userId="4d5b4bea-b40d-4dd8-9835-73f4dca1c2d1" providerId="ADAL" clId="{5FA205A9-43BD-47D8-81C9-39345046D0C1}" dt="2021-01-14T17:14:08.166" v="289" actId="339"/>
          <ac:spMkLst>
            <pc:docMk/>
            <pc:sldMk cId="0" sldId="416"/>
            <ac:spMk id="3" creationId="{38FD5115-C978-4EFA-A884-4F59DA64BEF0}"/>
          </ac:spMkLst>
        </pc:spChg>
      </pc:sldChg>
      <pc:sldChg chg="addSp modSp modAnim">
        <pc:chgData name="Joost van Koutrik" userId="4d5b4bea-b40d-4dd8-9835-73f4dca1c2d1" providerId="ADAL" clId="{5FA205A9-43BD-47D8-81C9-39345046D0C1}" dt="2021-01-14T17:17:07.258" v="308" actId="1037"/>
        <pc:sldMkLst>
          <pc:docMk/>
          <pc:sldMk cId="0" sldId="419"/>
        </pc:sldMkLst>
        <pc:spChg chg="add mod">
          <ac:chgData name="Joost van Koutrik" userId="4d5b4bea-b40d-4dd8-9835-73f4dca1c2d1" providerId="ADAL" clId="{5FA205A9-43BD-47D8-81C9-39345046D0C1}" dt="2021-01-14T17:16:54.744" v="299" actId="14100"/>
          <ac:spMkLst>
            <pc:docMk/>
            <pc:sldMk cId="0" sldId="419"/>
            <ac:spMk id="4" creationId="{8F312C51-2904-4773-85D0-646B0B659B96}"/>
          </ac:spMkLst>
        </pc:spChg>
        <pc:spChg chg="add mod">
          <ac:chgData name="Joost van Koutrik" userId="4d5b4bea-b40d-4dd8-9835-73f4dca1c2d1" providerId="ADAL" clId="{5FA205A9-43BD-47D8-81C9-39345046D0C1}" dt="2021-01-14T17:17:07.258" v="308" actId="1037"/>
          <ac:spMkLst>
            <pc:docMk/>
            <pc:sldMk cId="0" sldId="419"/>
            <ac:spMk id="5" creationId="{C4EB9E90-52E2-49BD-ABEF-DE0CD0D6DDD9}"/>
          </ac:spMkLst>
        </pc:spChg>
      </pc:sldChg>
      <pc:sldChg chg="modSp">
        <pc:chgData name="Joost van Koutrik" userId="4d5b4bea-b40d-4dd8-9835-73f4dca1c2d1" providerId="ADAL" clId="{5FA205A9-43BD-47D8-81C9-39345046D0C1}" dt="2021-01-14T16:56:29.401" v="230" actId="20577"/>
        <pc:sldMkLst>
          <pc:docMk/>
          <pc:sldMk cId="0" sldId="430"/>
        </pc:sldMkLst>
        <pc:spChg chg="mod">
          <ac:chgData name="Joost van Koutrik" userId="4d5b4bea-b40d-4dd8-9835-73f4dca1c2d1" providerId="ADAL" clId="{5FA205A9-43BD-47D8-81C9-39345046D0C1}" dt="2021-01-14T16:56:29.401" v="230" actId="20577"/>
          <ac:spMkLst>
            <pc:docMk/>
            <pc:sldMk cId="0" sldId="430"/>
            <ac:spMk id="69635" creationId="{B713B058-B5D9-4D81-B042-5D39FF744B1F}"/>
          </ac:spMkLst>
        </pc:spChg>
      </pc:sldChg>
      <pc:sldChg chg="modSp">
        <pc:chgData name="Joost van Koutrik" userId="4d5b4bea-b40d-4dd8-9835-73f4dca1c2d1" providerId="ADAL" clId="{5FA205A9-43BD-47D8-81C9-39345046D0C1}" dt="2021-01-15T08:12:04.873" v="2222" actId="20577"/>
        <pc:sldMkLst>
          <pc:docMk/>
          <pc:sldMk cId="0" sldId="432"/>
        </pc:sldMkLst>
        <pc:spChg chg="mod">
          <ac:chgData name="Joost van Koutrik" userId="4d5b4bea-b40d-4dd8-9835-73f4dca1c2d1" providerId="ADAL" clId="{5FA205A9-43BD-47D8-81C9-39345046D0C1}" dt="2021-01-15T08:12:04.873" v="2222" actId="20577"/>
          <ac:spMkLst>
            <pc:docMk/>
            <pc:sldMk cId="0" sldId="432"/>
            <ac:spMk id="3" creationId="{4A1B2A00-273C-431F-B179-4C561F153C47}"/>
          </ac:spMkLst>
        </pc:spChg>
        <pc:spChg chg="mod">
          <ac:chgData name="Joost van Koutrik" userId="4d5b4bea-b40d-4dd8-9835-73f4dca1c2d1" providerId="ADAL" clId="{5FA205A9-43BD-47D8-81C9-39345046D0C1}" dt="2021-01-14T17:20:16.698" v="333" actId="20577"/>
          <ac:spMkLst>
            <pc:docMk/>
            <pc:sldMk cId="0" sldId="432"/>
            <ac:spMk id="64514" creationId="{D6C551A0-D283-4F0B-8859-94CC25D16A7C}"/>
          </ac:spMkLst>
        </pc:spChg>
      </pc:sldChg>
      <pc:sldChg chg="modSp modAnim">
        <pc:chgData name="Joost van Koutrik" userId="4d5b4bea-b40d-4dd8-9835-73f4dca1c2d1" providerId="ADAL" clId="{5FA205A9-43BD-47D8-81C9-39345046D0C1}" dt="2021-01-15T08:11:49.843" v="2217"/>
        <pc:sldMkLst>
          <pc:docMk/>
          <pc:sldMk cId="0" sldId="434"/>
        </pc:sldMkLst>
        <pc:spChg chg="mod">
          <ac:chgData name="Joost van Koutrik" userId="4d5b4bea-b40d-4dd8-9835-73f4dca1c2d1" providerId="ADAL" clId="{5FA205A9-43BD-47D8-81C9-39345046D0C1}" dt="2021-01-14T17:30:04.454" v="706" actId="20577"/>
          <ac:spMkLst>
            <pc:docMk/>
            <pc:sldMk cId="0" sldId="434"/>
            <ac:spMk id="66562" creationId="{C29E2084-1F68-4410-887C-4B5B370C347D}"/>
          </ac:spMkLst>
        </pc:spChg>
      </pc:sldChg>
      <pc:sldChg chg="modSp">
        <pc:chgData name="Joost van Koutrik" userId="4d5b4bea-b40d-4dd8-9835-73f4dca1c2d1" providerId="ADAL" clId="{5FA205A9-43BD-47D8-81C9-39345046D0C1}" dt="2021-01-14T16:52:48.658" v="173" actId="20577"/>
        <pc:sldMkLst>
          <pc:docMk/>
          <pc:sldMk cId="0" sldId="437"/>
        </pc:sldMkLst>
        <pc:spChg chg="mod">
          <ac:chgData name="Joost van Koutrik" userId="4d5b4bea-b40d-4dd8-9835-73f4dca1c2d1" providerId="ADAL" clId="{5FA205A9-43BD-47D8-81C9-39345046D0C1}" dt="2021-01-14T16:52:48.658" v="173" actId="20577"/>
          <ac:spMkLst>
            <pc:docMk/>
            <pc:sldMk cId="0" sldId="437"/>
            <ac:spMk id="16387" creationId="{F77601B4-64AF-4E94-B154-C347DE6F51BB}"/>
          </ac:spMkLst>
        </pc:spChg>
      </pc:sldChg>
      <pc:sldChg chg="modSp">
        <pc:chgData name="Joost van Koutrik" userId="4d5b4bea-b40d-4dd8-9835-73f4dca1c2d1" providerId="ADAL" clId="{5FA205A9-43BD-47D8-81C9-39345046D0C1}" dt="2021-01-14T17:19:07.919" v="329" actId="20577"/>
        <pc:sldMkLst>
          <pc:docMk/>
          <pc:sldMk cId="0" sldId="444"/>
        </pc:sldMkLst>
        <pc:spChg chg="mod">
          <ac:chgData name="Joost van Koutrik" userId="4d5b4bea-b40d-4dd8-9835-73f4dca1c2d1" providerId="ADAL" clId="{5FA205A9-43BD-47D8-81C9-39345046D0C1}" dt="2021-01-14T17:19:07.919" v="329" actId="20577"/>
          <ac:spMkLst>
            <pc:docMk/>
            <pc:sldMk cId="0" sldId="444"/>
            <ac:spMk id="61442" creationId="{5FE931F4-A5A9-4765-9C9F-57763CCB524F}"/>
          </ac:spMkLst>
        </pc:spChg>
      </pc:sldChg>
      <pc:sldChg chg="modAnim">
        <pc:chgData name="Joost van Koutrik" userId="4d5b4bea-b40d-4dd8-9835-73f4dca1c2d1" providerId="ADAL" clId="{5FA205A9-43BD-47D8-81C9-39345046D0C1}" dt="2021-01-14T18:38:52.251" v="2125"/>
        <pc:sldMkLst>
          <pc:docMk/>
          <pc:sldMk cId="1587918943" sldId="446"/>
        </pc:sldMkLst>
      </pc:sldChg>
      <pc:sldChg chg="addSp delSp modSp modAnim">
        <pc:chgData name="Joost van Koutrik" userId="4d5b4bea-b40d-4dd8-9835-73f4dca1c2d1" providerId="ADAL" clId="{5FA205A9-43BD-47D8-81C9-39345046D0C1}" dt="2021-01-14T18:41:19.368" v="2216" actId="20577"/>
        <pc:sldMkLst>
          <pc:docMk/>
          <pc:sldMk cId="1916697389" sldId="448"/>
        </pc:sldMkLst>
        <pc:spChg chg="add del mod">
          <ac:chgData name="Joost van Koutrik" userId="4d5b4bea-b40d-4dd8-9835-73f4dca1c2d1" providerId="ADAL" clId="{5FA205A9-43BD-47D8-81C9-39345046D0C1}" dt="2021-01-14T17:22:57.297" v="471" actId="478"/>
          <ac:spMkLst>
            <pc:docMk/>
            <pc:sldMk cId="1916697389" sldId="448"/>
            <ac:spMk id="3" creationId="{6563374A-46E2-437D-AC10-84066A094EE5}"/>
          </ac:spMkLst>
        </pc:spChg>
        <pc:spChg chg="add del mod">
          <ac:chgData name="Joost van Koutrik" userId="4d5b4bea-b40d-4dd8-9835-73f4dca1c2d1" providerId="ADAL" clId="{5FA205A9-43BD-47D8-81C9-39345046D0C1}" dt="2021-01-14T17:26:35.672" v="496" actId="478"/>
          <ac:spMkLst>
            <pc:docMk/>
            <pc:sldMk cId="1916697389" sldId="448"/>
            <ac:spMk id="12" creationId="{E9374BEC-4A6B-4091-AD9B-3D0F3966E4ED}"/>
          </ac:spMkLst>
        </pc:spChg>
        <pc:spChg chg="add mod">
          <ac:chgData name="Joost van Koutrik" userId="4d5b4bea-b40d-4dd8-9835-73f4dca1c2d1" providerId="ADAL" clId="{5FA205A9-43BD-47D8-81C9-39345046D0C1}" dt="2021-01-14T17:28:21.823" v="632" actId="1076"/>
          <ac:spMkLst>
            <pc:docMk/>
            <pc:sldMk cId="1916697389" sldId="448"/>
            <ac:spMk id="17" creationId="{EF722852-8669-4E0B-ABE7-0CFC09343335}"/>
          </ac:spMkLst>
        </pc:spChg>
        <pc:spChg chg="add mod">
          <ac:chgData name="Joost van Koutrik" userId="4d5b4bea-b40d-4dd8-9835-73f4dca1c2d1" providerId="ADAL" clId="{5FA205A9-43BD-47D8-81C9-39345046D0C1}" dt="2021-01-14T17:33:20.436" v="847" actId="313"/>
          <ac:spMkLst>
            <pc:docMk/>
            <pc:sldMk cId="1916697389" sldId="448"/>
            <ac:spMk id="19" creationId="{B58D6D2D-330F-4248-A8B5-5E31BA6C8F88}"/>
          </ac:spMkLst>
        </pc:spChg>
        <pc:spChg chg="add mod">
          <ac:chgData name="Joost van Koutrik" userId="4d5b4bea-b40d-4dd8-9835-73f4dca1c2d1" providerId="ADAL" clId="{5FA205A9-43BD-47D8-81C9-39345046D0C1}" dt="2021-01-14T18:41:19.368" v="2216" actId="20577"/>
          <ac:spMkLst>
            <pc:docMk/>
            <pc:sldMk cId="1916697389" sldId="448"/>
            <ac:spMk id="21" creationId="{2948CF5A-C88F-41C3-9418-EB574451CF23}"/>
          </ac:spMkLst>
        </pc:spChg>
        <pc:spChg chg="add mod">
          <ac:chgData name="Joost van Koutrik" userId="4d5b4bea-b40d-4dd8-9835-73f4dca1c2d1" providerId="ADAL" clId="{5FA205A9-43BD-47D8-81C9-39345046D0C1}" dt="2021-01-14T17:37:54.163" v="1043" actId="20577"/>
          <ac:spMkLst>
            <pc:docMk/>
            <pc:sldMk cId="1916697389" sldId="448"/>
            <ac:spMk id="24" creationId="{3FDA8495-FB02-4FD8-83B9-507AE46B322B}"/>
          </ac:spMkLst>
        </pc:spChg>
        <pc:spChg chg="mod">
          <ac:chgData name="Joost van Koutrik" userId="4d5b4bea-b40d-4dd8-9835-73f4dca1c2d1" providerId="ADAL" clId="{5FA205A9-43BD-47D8-81C9-39345046D0C1}" dt="2021-01-14T17:28:28.497" v="633" actId="207"/>
          <ac:spMkLst>
            <pc:docMk/>
            <pc:sldMk cId="1916697389" sldId="448"/>
            <ac:spMk id="69634" creationId="{237E8A44-89BA-4AFB-86C6-C7B3D081FEAC}"/>
          </ac:spMkLst>
        </pc:spChg>
        <pc:spChg chg="del">
          <ac:chgData name="Joost van Koutrik" userId="4d5b4bea-b40d-4dd8-9835-73f4dca1c2d1" providerId="ADAL" clId="{5FA205A9-43BD-47D8-81C9-39345046D0C1}" dt="2021-01-14T17:22:54.727" v="470" actId="478"/>
          <ac:spMkLst>
            <pc:docMk/>
            <pc:sldMk cId="1916697389" sldId="448"/>
            <ac:spMk id="69635" creationId="{B713B058-B5D9-4D81-B042-5D39FF744B1F}"/>
          </ac:spMkLst>
        </pc:spChg>
        <pc:picChg chg="add del">
          <ac:chgData name="Joost van Koutrik" userId="4d5b4bea-b40d-4dd8-9835-73f4dca1c2d1" providerId="ADAL" clId="{5FA205A9-43BD-47D8-81C9-39345046D0C1}" dt="2021-01-14T17:22:38.049" v="464" actId="478"/>
          <ac:picMkLst>
            <pc:docMk/>
            <pc:sldMk cId="1916697389" sldId="448"/>
            <ac:picMk id="6" creationId="{84618B4E-4D7A-446F-B95C-A493BAA2D80D}"/>
          </ac:picMkLst>
        </pc:picChg>
        <pc:picChg chg="add del">
          <ac:chgData name="Joost van Koutrik" userId="4d5b4bea-b40d-4dd8-9835-73f4dca1c2d1" providerId="ADAL" clId="{5FA205A9-43BD-47D8-81C9-39345046D0C1}" dt="2021-01-14T17:22:36.249" v="463" actId="478"/>
          <ac:picMkLst>
            <pc:docMk/>
            <pc:sldMk cId="1916697389" sldId="448"/>
            <ac:picMk id="8" creationId="{2B6893C2-77D9-4D65-90BF-0A49752D1CF7}"/>
          </ac:picMkLst>
        </pc:picChg>
        <pc:picChg chg="add mod">
          <ac:chgData name="Joost van Koutrik" userId="4d5b4bea-b40d-4dd8-9835-73f4dca1c2d1" providerId="ADAL" clId="{5FA205A9-43BD-47D8-81C9-39345046D0C1}" dt="2021-01-14T17:24:14.456" v="476" actId="1076"/>
          <ac:picMkLst>
            <pc:docMk/>
            <pc:sldMk cId="1916697389" sldId="448"/>
            <ac:picMk id="9" creationId="{505B9388-A93D-4891-8D9C-39039B23526E}"/>
          </ac:picMkLst>
        </pc:picChg>
        <pc:picChg chg="add del">
          <ac:chgData name="Joost van Koutrik" userId="4d5b4bea-b40d-4dd8-9835-73f4dca1c2d1" providerId="ADAL" clId="{5FA205A9-43BD-47D8-81C9-39345046D0C1}" dt="2021-01-14T17:22:38.841" v="465" actId="478"/>
          <ac:picMkLst>
            <pc:docMk/>
            <pc:sldMk cId="1916697389" sldId="448"/>
            <ac:picMk id="1026" creationId="{590786CD-6F5B-47CD-9642-32A65D51004B}"/>
          </ac:picMkLst>
        </pc:picChg>
        <pc:cxnChg chg="add mod">
          <ac:chgData name="Joost van Koutrik" userId="4d5b4bea-b40d-4dd8-9835-73f4dca1c2d1" providerId="ADAL" clId="{5FA205A9-43BD-47D8-81C9-39345046D0C1}" dt="2021-01-14T17:28:48.511" v="634" actId="14100"/>
          <ac:cxnSpMkLst>
            <pc:docMk/>
            <pc:sldMk cId="1916697389" sldId="448"/>
            <ac:cxnSpMk id="5" creationId="{C2EE9B73-38A7-47FA-8A29-306336BBF732}"/>
          </ac:cxnSpMkLst>
        </pc:cxnChg>
        <pc:cxnChg chg="add mod">
          <ac:chgData name="Joost van Koutrik" userId="4d5b4bea-b40d-4dd8-9835-73f4dca1c2d1" providerId="ADAL" clId="{5FA205A9-43BD-47D8-81C9-39345046D0C1}" dt="2021-01-14T17:26:09.253" v="494" actId="14100"/>
          <ac:cxnSpMkLst>
            <pc:docMk/>
            <pc:sldMk cId="1916697389" sldId="448"/>
            <ac:cxnSpMk id="13" creationId="{E8F7499C-1087-430F-AE6C-89AF6B6D0BB4}"/>
          </ac:cxnSpMkLst>
        </pc:cxnChg>
        <pc:cxnChg chg="add mod">
          <ac:chgData name="Joost van Koutrik" userId="4d5b4bea-b40d-4dd8-9835-73f4dca1c2d1" providerId="ADAL" clId="{5FA205A9-43BD-47D8-81C9-39345046D0C1}" dt="2021-01-14T17:30:44.080" v="709" actId="14100"/>
          <ac:cxnSpMkLst>
            <pc:docMk/>
            <pc:sldMk cId="1916697389" sldId="448"/>
            <ac:cxnSpMk id="20" creationId="{3B2A9287-4101-427C-819C-3497E3D9EC86}"/>
          </ac:cxnSpMkLst>
        </pc:cxnChg>
        <pc:cxnChg chg="add mod">
          <ac:chgData name="Joost van Koutrik" userId="4d5b4bea-b40d-4dd8-9835-73f4dca1c2d1" providerId="ADAL" clId="{5FA205A9-43BD-47D8-81C9-39345046D0C1}" dt="2021-01-14T17:31:54.111" v="789" actId="1076"/>
          <ac:cxnSpMkLst>
            <pc:docMk/>
            <pc:sldMk cId="1916697389" sldId="448"/>
            <ac:cxnSpMk id="23" creationId="{41E3A148-F6DF-4F83-963B-828FF344B511}"/>
          </ac:cxnSpMkLst>
        </pc:cxnChg>
      </pc:sldChg>
      <pc:sldChg chg="modSp">
        <pc:chgData name="Joost van Koutrik" userId="4d5b4bea-b40d-4dd8-9835-73f4dca1c2d1" providerId="ADAL" clId="{5FA205A9-43BD-47D8-81C9-39345046D0C1}" dt="2021-01-14T16:52:59.345" v="174"/>
        <pc:sldMkLst>
          <pc:docMk/>
          <pc:sldMk cId="1682804272" sldId="449"/>
        </pc:sldMkLst>
        <pc:spChg chg="mod">
          <ac:chgData name="Joost van Koutrik" userId="4d5b4bea-b40d-4dd8-9835-73f4dca1c2d1" providerId="ADAL" clId="{5FA205A9-43BD-47D8-81C9-39345046D0C1}" dt="2021-01-14T16:52:59.345" v="174"/>
          <ac:spMkLst>
            <pc:docMk/>
            <pc:sldMk cId="1682804272" sldId="449"/>
            <ac:spMk id="16387" creationId="{F77601B4-64AF-4E94-B154-C347DE6F51BB}"/>
          </ac:spMkLst>
        </pc:spChg>
      </pc:sldChg>
      <pc:sldChg chg="modSp">
        <pc:chgData name="Joost van Koutrik" userId="4d5b4bea-b40d-4dd8-9835-73f4dca1c2d1" providerId="ADAL" clId="{5FA205A9-43BD-47D8-81C9-39345046D0C1}" dt="2021-01-14T16:53:08.039" v="175"/>
        <pc:sldMkLst>
          <pc:docMk/>
          <pc:sldMk cId="2306928434" sldId="450"/>
        </pc:sldMkLst>
        <pc:spChg chg="mod">
          <ac:chgData name="Joost van Koutrik" userId="4d5b4bea-b40d-4dd8-9835-73f4dca1c2d1" providerId="ADAL" clId="{5FA205A9-43BD-47D8-81C9-39345046D0C1}" dt="2021-01-14T16:53:08.039" v="175"/>
          <ac:spMkLst>
            <pc:docMk/>
            <pc:sldMk cId="2306928434" sldId="450"/>
            <ac:spMk id="16387" creationId="{F77601B4-64AF-4E94-B154-C347DE6F51BB}"/>
          </ac:spMkLst>
        </pc:spChg>
      </pc:sldChg>
      <pc:sldChg chg="modSp">
        <pc:chgData name="Joost van Koutrik" userId="4d5b4bea-b40d-4dd8-9835-73f4dca1c2d1" providerId="ADAL" clId="{5FA205A9-43BD-47D8-81C9-39345046D0C1}" dt="2021-01-14T16:53:23.009" v="177" actId="14100"/>
        <pc:sldMkLst>
          <pc:docMk/>
          <pc:sldMk cId="1479589794" sldId="451"/>
        </pc:sldMkLst>
        <pc:spChg chg="mod">
          <ac:chgData name="Joost van Koutrik" userId="4d5b4bea-b40d-4dd8-9835-73f4dca1c2d1" providerId="ADAL" clId="{5FA205A9-43BD-47D8-81C9-39345046D0C1}" dt="2021-01-14T16:53:23.009" v="177" actId="14100"/>
          <ac:spMkLst>
            <pc:docMk/>
            <pc:sldMk cId="1479589794" sldId="451"/>
            <ac:spMk id="16387" creationId="{F77601B4-64AF-4E94-B154-C347DE6F51BB}"/>
          </ac:spMkLst>
        </pc:spChg>
      </pc:sldChg>
      <pc:sldChg chg="modSp">
        <pc:chgData name="Joost van Koutrik" userId="4d5b4bea-b40d-4dd8-9835-73f4dca1c2d1" providerId="ADAL" clId="{5FA205A9-43BD-47D8-81C9-39345046D0C1}" dt="2021-01-15T08:27:11.588" v="2226" actId="20577"/>
        <pc:sldMkLst>
          <pc:docMk/>
          <pc:sldMk cId="2899687953" sldId="452"/>
        </pc:sldMkLst>
        <pc:spChg chg="mod">
          <ac:chgData name="Joost van Koutrik" userId="4d5b4bea-b40d-4dd8-9835-73f4dca1c2d1" providerId="ADAL" clId="{5FA205A9-43BD-47D8-81C9-39345046D0C1}" dt="2021-01-15T08:27:11.588" v="2226" actId="20577"/>
          <ac:spMkLst>
            <pc:docMk/>
            <pc:sldMk cId="2899687953" sldId="452"/>
            <ac:spMk id="29699" creationId="{98B71602-CA61-493C-AFE6-CCD64A98C4E8}"/>
          </ac:spMkLst>
        </pc:spChg>
      </pc:sldChg>
      <pc:sldChg chg="addSp delSp modSp add modAnim">
        <pc:chgData name="Joost van Koutrik" userId="4d5b4bea-b40d-4dd8-9835-73f4dca1c2d1" providerId="ADAL" clId="{5FA205A9-43BD-47D8-81C9-39345046D0C1}" dt="2021-01-14T18:18:35.381" v="1856" actId="403"/>
        <pc:sldMkLst>
          <pc:docMk/>
          <pc:sldMk cId="586946227" sldId="454"/>
        </pc:sldMkLst>
        <pc:spChg chg="del">
          <ac:chgData name="Joost van Koutrik" userId="4d5b4bea-b40d-4dd8-9835-73f4dca1c2d1" providerId="ADAL" clId="{5FA205A9-43BD-47D8-81C9-39345046D0C1}" dt="2021-01-14T17:48:27.199" v="1239" actId="478"/>
          <ac:spMkLst>
            <pc:docMk/>
            <pc:sldMk cId="586946227" sldId="454"/>
            <ac:spMk id="2" creationId="{391D3AF3-D5BB-487B-902A-9DC4326EE26C}"/>
          </ac:spMkLst>
        </pc:spChg>
        <pc:spChg chg="mod">
          <ac:chgData name="Joost van Koutrik" userId="4d5b4bea-b40d-4dd8-9835-73f4dca1c2d1" providerId="ADAL" clId="{5FA205A9-43BD-47D8-81C9-39345046D0C1}" dt="2021-01-14T17:40:10.919" v="1148" actId="313"/>
          <ac:spMkLst>
            <pc:docMk/>
            <pc:sldMk cId="586946227" sldId="454"/>
            <ac:spMk id="69634" creationId="{237E8A44-89BA-4AFB-86C6-C7B3D081FEAC}"/>
          </ac:spMkLst>
        </pc:spChg>
        <pc:spChg chg="mod">
          <ac:chgData name="Joost van Koutrik" userId="4d5b4bea-b40d-4dd8-9835-73f4dca1c2d1" providerId="ADAL" clId="{5FA205A9-43BD-47D8-81C9-39345046D0C1}" dt="2021-01-14T18:18:35.381" v="1856" actId="403"/>
          <ac:spMkLst>
            <pc:docMk/>
            <pc:sldMk cId="586946227" sldId="454"/>
            <ac:spMk id="69635" creationId="{B713B058-B5D9-4D81-B042-5D39FF744B1F}"/>
          </ac:spMkLst>
        </pc:spChg>
        <pc:picChg chg="add mod">
          <ac:chgData name="Joost van Koutrik" userId="4d5b4bea-b40d-4dd8-9835-73f4dca1c2d1" providerId="ADAL" clId="{5FA205A9-43BD-47D8-81C9-39345046D0C1}" dt="2021-01-14T17:48:17.705" v="1236" actId="962"/>
          <ac:picMkLst>
            <pc:docMk/>
            <pc:sldMk cId="586946227" sldId="454"/>
            <ac:picMk id="4" creationId="{5732F2FA-75D8-4B87-B820-C09DC167D89E}"/>
          </ac:picMkLst>
        </pc:picChg>
        <pc:picChg chg="del">
          <ac:chgData name="Joost van Koutrik" userId="4d5b4bea-b40d-4dd8-9835-73f4dca1c2d1" providerId="ADAL" clId="{5FA205A9-43BD-47D8-81C9-39345046D0C1}" dt="2021-01-14T17:36:57.033" v="931" actId="478"/>
          <ac:picMkLst>
            <pc:docMk/>
            <pc:sldMk cId="586946227" sldId="454"/>
            <ac:picMk id="6" creationId="{84618B4E-4D7A-446F-B95C-A493BAA2D80D}"/>
          </ac:picMkLst>
        </pc:picChg>
        <pc:picChg chg="del">
          <ac:chgData name="Joost van Koutrik" userId="4d5b4bea-b40d-4dd8-9835-73f4dca1c2d1" providerId="ADAL" clId="{5FA205A9-43BD-47D8-81C9-39345046D0C1}" dt="2021-01-14T17:36:55.121" v="930" actId="478"/>
          <ac:picMkLst>
            <pc:docMk/>
            <pc:sldMk cId="586946227" sldId="454"/>
            <ac:picMk id="8" creationId="{2B6893C2-77D9-4D65-90BF-0A49752D1CF7}"/>
          </ac:picMkLst>
        </pc:picChg>
        <pc:picChg chg="del">
          <ac:chgData name="Joost van Koutrik" userId="4d5b4bea-b40d-4dd8-9835-73f4dca1c2d1" providerId="ADAL" clId="{5FA205A9-43BD-47D8-81C9-39345046D0C1}" dt="2021-01-14T17:36:58.791" v="932" actId="478"/>
          <ac:picMkLst>
            <pc:docMk/>
            <pc:sldMk cId="586946227" sldId="454"/>
            <ac:picMk id="1026" creationId="{590786CD-6F5B-47CD-9642-32A65D51004B}"/>
          </ac:picMkLst>
        </pc:picChg>
      </pc:sldChg>
      <pc:sldChg chg="add">
        <pc:chgData name="Joost van Koutrik" userId="4d5b4bea-b40d-4dd8-9835-73f4dca1c2d1" providerId="ADAL" clId="{5FA205A9-43BD-47D8-81C9-39345046D0C1}" dt="2021-01-14T17:33:41.091" v="848"/>
        <pc:sldMkLst>
          <pc:docMk/>
          <pc:sldMk cId="2333937674" sldId="455"/>
        </pc:sldMkLst>
      </pc:sldChg>
      <pc:sldChg chg="addSp delSp modSp add ord modAnim">
        <pc:chgData name="Joost van Koutrik" userId="4d5b4bea-b40d-4dd8-9835-73f4dca1c2d1" providerId="ADAL" clId="{5FA205A9-43BD-47D8-81C9-39345046D0C1}" dt="2021-01-14T18:37:25.581" v="2124"/>
        <pc:sldMkLst>
          <pc:docMk/>
          <pc:sldMk cId="3187083279" sldId="456"/>
        </pc:sldMkLst>
        <pc:spChg chg="del">
          <ac:chgData name="Joost van Koutrik" userId="4d5b4bea-b40d-4dd8-9835-73f4dca1c2d1" providerId="ADAL" clId="{5FA205A9-43BD-47D8-81C9-39345046D0C1}" dt="2021-01-14T18:11:54.226" v="1605" actId="478"/>
          <ac:spMkLst>
            <pc:docMk/>
            <pc:sldMk cId="3187083279" sldId="456"/>
            <ac:spMk id="2" creationId="{391D3AF3-D5BB-487B-902A-9DC4326EE26C}"/>
          </ac:spMkLst>
        </pc:spChg>
        <pc:spChg chg="add del mod">
          <ac:chgData name="Joost van Koutrik" userId="4d5b4bea-b40d-4dd8-9835-73f4dca1c2d1" providerId="ADAL" clId="{5FA205A9-43BD-47D8-81C9-39345046D0C1}" dt="2021-01-14T18:11:12.092" v="1582" actId="478"/>
          <ac:spMkLst>
            <pc:docMk/>
            <pc:sldMk cId="3187083279" sldId="456"/>
            <ac:spMk id="3" creationId="{D13031A0-DC14-4BCC-9308-94ADFD0078B1}"/>
          </ac:spMkLst>
        </pc:spChg>
        <pc:spChg chg="add mod">
          <ac:chgData name="Joost van Koutrik" userId="4d5b4bea-b40d-4dd8-9835-73f4dca1c2d1" providerId="ADAL" clId="{5FA205A9-43BD-47D8-81C9-39345046D0C1}" dt="2021-01-14T18:18:54.321" v="1868" actId="20577"/>
          <ac:spMkLst>
            <pc:docMk/>
            <pc:sldMk cId="3187083279" sldId="456"/>
            <ac:spMk id="8" creationId="{77F19330-F586-4A14-8DF7-43873AF5BEDB}"/>
          </ac:spMkLst>
        </pc:spChg>
        <pc:spChg chg="mod">
          <ac:chgData name="Joost van Koutrik" userId="4d5b4bea-b40d-4dd8-9835-73f4dca1c2d1" providerId="ADAL" clId="{5FA205A9-43BD-47D8-81C9-39345046D0C1}" dt="2021-01-14T18:11:50.891" v="1604" actId="20577"/>
          <ac:spMkLst>
            <pc:docMk/>
            <pc:sldMk cId="3187083279" sldId="456"/>
            <ac:spMk id="69634" creationId="{237E8A44-89BA-4AFB-86C6-C7B3D081FEAC}"/>
          </ac:spMkLst>
        </pc:spChg>
        <pc:spChg chg="del mod">
          <ac:chgData name="Joost van Koutrik" userId="4d5b4bea-b40d-4dd8-9835-73f4dca1c2d1" providerId="ADAL" clId="{5FA205A9-43BD-47D8-81C9-39345046D0C1}" dt="2021-01-14T18:10:43.126" v="1545" actId="478"/>
          <ac:spMkLst>
            <pc:docMk/>
            <pc:sldMk cId="3187083279" sldId="456"/>
            <ac:spMk id="69635" creationId="{B713B058-B5D9-4D81-B042-5D39FF744B1F}"/>
          </ac:spMkLst>
        </pc:spChg>
        <pc:picChg chg="add mod">
          <ac:chgData name="Joost van Koutrik" userId="4d5b4bea-b40d-4dd8-9835-73f4dca1c2d1" providerId="ADAL" clId="{5FA205A9-43BD-47D8-81C9-39345046D0C1}" dt="2021-01-14T18:12:02.666" v="1630" actId="1037"/>
          <ac:picMkLst>
            <pc:docMk/>
            <pc:sldMk cId="3187083279" sldId="456"/>
            <ac:picMk id="5" creationId="{DE51DA32-4486-48F4-90D3-E36179299FBD}"/>
          </ac:picMkLst>
        </pc:picChg>
      </pc:sldChg>
      <pc:sldChg chg="addSp delSp modSp add modAnim">
        <pc:chgData name="Joost van Koutrik" userId="4d5b4bea-b40d-4dd8-9835-73f4dca1c2d1" providerId="ADAL" clId="{5FA205A9-43BD-47D8-81C9-39345046D0C1}" dt="2021-01-14T18:06:21.455" v="1516"/>
        <pc:sldMkLst>
          <pc:docMk/>
          <pc:sldMk cId="1419629100" sldId="457"/>
        </pc:sldMkLst>
        <pc:spChg chg="add del mod">
          <ac:chgData name="Joost van Koutrik" userId="4d5b4bea-b40d-4dd8-9835-73f4dca1c2d1" providerId="ADAL" clId="{5FA205A9-43BD-47D8-81C9-39345046D0C1}" dt="2021-01-14T18:04:25.526" v="1478" actId="478"/>
          <ac:spMkLst>
            <pc:docMk/>
            <pc:sldMk cId="1419629100" sldId="457"/>
            <ac:spMk id="2" creationId="{065DEE9E-B915-463D-9949-BAB1B8FA459B}"/>
          </ac:spMkLst>
        </pc:spChg>
        <pc:spChg chg="add mod">
          <ac:chgData name="Joost van Koutrik" userId="4d5b4bea-b40d-4dd8-9835-73f4dca1c2d1" providerId="ADAL" clId="{5FA205A9-43BD-47D8-81C9-39345046D0C1}" dt="2021-01-14T18:06:08.350" v="1515" actId="1038"/>
          <ac:spMkLst>
            <pc:docMk/>
            <pc:sldMk cId="1419629100" sldId="457"/>
            <ac:spMk id="8" creationId="{94C5591E-A204-44BD-8418-72FE6EBEAB1A}"/>
          </ac:spMkLst>
        </pc:spChg>
        <pc:spChg chg="mod">
          <ac:chgData name="Joost van Koutrik" userId="4d5b4bea-b40d-4dd8-9835-73f4dca1c2d1" providerId="ADAL" clId="{5FA205A9-43BD-47D8-81C9-39345046D0C1}" dt="2021-01-14T18:02:21.525" v="1476" actId="20577"/>
          <ac:spMkLst>
            <pc:docMk/>
            <pc:sldMk cId="1419629100" sldId="457"/>
            <ac:spMk id="69634" creationId="{237E8A44-89BA-4AFB-86C6-C7B3D081FEAC}"/>
          </ac:spMkLst>
        </pc:spChg>
        <pc:spChg chg="del">
          <ac:chgData name="Joost van Koutrik" userId="4d5b4bea-b40d-4dd8-9835-73f4dca1c2d1" providerId="ADAL" clId="{5FA205A9-43BD-47D8-81C9-39345046D0C1}" dt="2021-01-14T18:02:26.256" v="1477" actId="478"/>
          <ac:spMkLst>
            <pc:docMk/>
            <pc:sldMk cId="1419629100" sldId="457"/>
            <ac:spMk id="69635" creationId="{B713B058-B5D9-4D81-B042-5D39FF744B1F}"/>
          </ac:spMkLst>
        </pc:spChg>
        <pc:picChg chg="del">
          <ac:chgData name="Joost van Koutrik" userId="4d5b4bea-b40d-4dd8-9835-73f4dca1c2d1" providerId="ADAL" clId="{5FA205A9-43BD-47D8-81C9-39345046D0C1}" dt="2021-01-14T18:02:26.256" v="1477" actId="478"/>
          <ac:picMkLst>
            <pc:docMk/>
            <pc:sldMk cId="1419629100" sldId="457"/>
            <ac:picMk id="4" creationId="{5732F2FA-75D8-4B87-B820-C09DC167D89E}"/>
          </ac:picMkLst>
        </pc:picChg>
        <pc:picChg chg="add mod">
          <ac:chgData name="Joost van Koutrik" userId="4d5b4bea-b40d-4dd8-9835-73f4dca1c2d1" providerId="ADAL" clId="{5FA205A9-43BD-47D8-81C9-39345046D0C1}" dt="2021-01-14T18:05:57.390" v="1512" actId="1076"/>
          <ac:picMkLst>
            <pc:docMk/>
            <pc:sldMk cId="1419629100" sldId="457"/>
            <ac:picMk id="5" creationId="{A0F07C5C-62C4-4327-996C-C2B12353C45D}"/>
          </ac:picMkLst>
        </pc:picChg>
      </pc:sldChg>
      <pc:sldChg chg="addSp delSp modSp add modAnim">
        <pc:chgData name="Joost van Koutrik" userId="4d5b4bea-b40d-4dd8-9835-73f4dca1c2d1" providerId="ADAL" clId="{5FA205A9-43BD-47D8-81C9-39345046D0C1}" dt="2021-01-14T18:36:12.539" v="2119"/>
        <pc:sldMkLst>
          <pc:docMk/>
          <pc:sldMk cId="911548085" sldId="458"/>
        </pc:sldMkLst>
        <pc:spChg chg="mod">
          <ac:chgData name="Joost van Koutrik" userId="4d5b4bea-b40d-4dd8-9835-73f4dca1c2d1" providerId="ADAL" clId="{5FA205A9-43BD-47D8-81C9-39345046D0C1}" dt="2021-01-14T18:35:32.775" v="2115" actId="20578"/>
          <ac:spMkLst>
            <pc:docMk/>
            <pc:sldMk cId="911548085" sldId="458"/>
            <ac:spMk id="69635" creationId="{B713B058-B5D9-4D81-B042-5D39FF744B1F}"/>
          </ac:spMkLst>
        </pc:spChg>
        <pc:picChg chg="add del mod">
          <ac:chgData name="Joost van Koutrik" userId="4d5b4bea-b40d-4dd8-9835-73f4dca1c2d1" providerId="ADAL" clId="{5FA205A9-43BD-47D8-81C9-39345046D0C1}" dt="2021-01-14T18:31:23.691" v="2091" actId="478"/>
          <ac:picMkLst>
            <pc:docMk/>
            <pc:sldMk cId="911548085" sldId="458"/>
            <ac:picMk id="4" creationId="{7E75F33D-BD0E-4E02-88FC-670814F34CBF}"/>
          </ac:picMkLst>
        </pc:picChg>
        <pc:picChg chg="add del mod">
          <ac:chgData name="Joost van Koutrik" userId="4d5b4bea-b40d-4dd8-9835-73f4dca1c2d1" providerId="ADAL" clId="{5FA205A9-43BD-47D8-81C9-39345046D0C1}" dt="2021-01-14T18:32:00.699" v="2098" actId="478"/>
          <ac:picMkLst>
            <pc:docMk/>
            <pc:sldMk cId="911548085" sldId="458"/>
            <ac:picMk id="6" creationId="{15CA4733-9886-4B00-8A0B-A54A7E8D6683}"/>
          </ac:picMkLst>
        </pc:picChg>
        <pc:picChg chg="add mod">
          <ac:chgData name="Joost van Koutrik" userId="4d5b4bea-b40d-4dd8-9835-73f4dca1c2d1" providerId="ADAL" clId="{5FA205A9-43BD-47D8-81C9-39345046D0C1}" dt="2021-01-14T18:35:15.956" v="2114" actId="692"/>
          <ac:picMkLst>
            <pc:docMk/>
            <pc:sldMk cId="911548085" sldId="458"/>
            <ac:picMk id="8" creationId="{D31AA75D-90E9-4E40-B4DA-873E6EA9F85E}"/>
          </ac:picMkLst>
        </pc:pic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jdelijke aanduiding voor koptekst 1">
            <a:extLst>
              <a:ext uri="{FF2B5EF4-FFF2-40B4-BE49-F238E27FC236}">
                <a16:creationId xmlns:a16="http://schemas.microsoft.com/office/drawing/2014/main" id="{534BBB64-99C9-4A00-8AA3-A4F35467425F}"/>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eaLnBrk="1" hangingPunct="1">
              <a:defRPr sz="1200">
                <a:latin typeface="Arial" charset="0"/>
                <a:ea typeface="ＭＳ Ｐゴシック" charset="-128"/>
                <a:cs typeface="ＭＳ Ｐゴシック" charset="-128"/>
              </a:defRPr>
            </a:lvl1pPr>
          </a:lstStyle>
          <a:p>
            <a:pPr>
              <a:defRPr/>
            </a:pPr>
            <a:endParaRPr lang="nl-NL"/>
          </a:p>
        </p:txBody>
      </p:sp>
      <p:sp>
        <p:nvSpPr>
          <p:cNvPr id="3" name="Tijdelijke aanduiding voor datum 2">
            <a:extLst>
              <a:ext uri="{FF2B5EF4-FFF2-40B4-BE49-F238E27FC236}">
                <a16:creationId xmlns:a16="http://schemas.microsoft.com/office/drawing/2014/main" id="{6AA1307E-3C09-40ED-93B0-419729835C8E}"/>
              </a:ext>
            </a:extLst>
          </p:cNvPr>
          <p:cNvSpPr>
            <a:spLocks noGrp="1"/>
          </p:cNvSpPr>
          <p:nvPr>
            <p:ph type="dt" sz="quarter"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eaLnBrk="1" hangingPunct="1">
              <a:defRPr sz="1200">
                <a:latin typeface="Arial" charset="0"/>
                <a:ea typeface="ＭＳ Ｐゴシック" charset="-128"/>
              </a:defRPr>
            </a:lvl1pPr>
          </a:lstStyle>
          <a:p>
            <a:pPr>
              <a:defRPr/>
            </a:pPr>
            <a:fld id="{E6A994B8-3678-403D-BE28-C1A68810353D}" type="datetime1">
              <a:rPr lang="nl-NL" altLang="nl-NL"/>
              <a:pPr>
                <a:defRPr/>
              </a:pPr>
              <a:t>15-1-2021</a:t>
            </a:fld>
            <a:endParaRPr lang="nl-NL" altLang="nl-NL"/>
          </a:p>
        </p:txBody>
      </p:sp>
      <p:sp>
        <p:nvSpPr>
          <p:cNvPr id="4" name="Tijdelijke aanduiding voor voettekst 3">
            <a:extLst>
              <a:ext uri="{FF2B5EF4-FFF2-40B4-BE49-F238E27FC236}">
                <a16:creationId xmlns:a16="http://schemas.microsoft.com/office/drawing/2014/main" id="{E7621EEE-C6BD-4ED0-8ADD-5378B6FDFD75}"/>
              </a:ext>
            </a:extLst>
          </p:cNvPr>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eaLnBrk="1" hangingPunct="1">
              <a:defRPr sz="1200">
                <a:latin typeface="Arial" charset="0"/>
                <a:ea typeface="ＭＳ Ｐゴシック" charset="-128"/>
                <a:cs typeface="ＭＳ Ｐゴシック" charset="-128"/>
              </a:defRPr>
            </a:lvl1pPr>
          </a:lstStyle>
          <a:p>
            <a:pPr>
              <a:defRPr/>
            </a:pPr>
            <a:endParaRPr lang="nl-NL"/>
          </a:p>
        </p:txBody>
      </p:sp>
      <p:sp>
        <p:nvSpPr>
          <p:cNvPr id="5" name="Tijdelijke aanduiding voor dianummer 4">
            <a:extLst>
              <a:ext uri="{FF2B5EF4-FFF2-40B4-BE49-F238E27FC236}">
                <a16:creationId xmlns:a16="http://schemas.microsoft.com/office/drawing/2014/main" id="{363EDF3A-0637-4660-AEBD-39AEB4E4BD65}"/>
              </a:ext>
            </a:extLst>
          </p:cNvPr>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027AE263-D241-460F-BBF5-5078AD1D8AF4}" type="slidenum">
              <a:rPr lang="nl-NL" altLang="nl-NL"/>
              <a:pPr>
                <a:defRPr/>
              </a:pPr>
              <a:t>‹nr.›</a:t>
            </a:fld>
            <a:endParaRPr lang="nl-NL" altLang="nl-NL"/>
          </a:p>
        </p:txBody>
      </p:sp>
    </p:spTree>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jdelijke aanduiding voor koptekst 1">
            <a:extLst>
              <a:ext uri="{FF2B5EF4-FFF2-40B4-BE49-F238E27FC236}">
                <a16:creationId xmlns:a16="http://schemas.microsoft.com/office/drawing/2014/main" id="{5EFF2271-3DC2-4D95-A793-9B6D85144EA6}"/>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eaLnBrk="1" hangingPunct="1">
              <a:defRPr sz="1200">
                <a:latin typeface="Arial" charset="0"/>
                <a:ea typeface="ＭＳ Ｐゴシック" charset="-128"/>
                <a:cs typeface="ＭＳ Ｐゴシック" charset="-128"/>
              </a:defRPr>
            </a:lvl1pPr>
          </a:lstStyle>
          <a:p>
            <a:pPr>
              <a:defRPr/>
            </a:pPr>
            <a:endParaRPr lang="nl-NL"/>
          </a:p>
        </p:txBody>
      </p:sp>
      <p:sp>
        <p:nvSpPr>
          <p:cNvPr id="3" name="Tijdelijke aanduiding voor datum 2">
            <a:extLst>
              <a:ext uri="{FF2B5EF4-FFF2-40B4-BE49-F238E27FC236}">
                <a16:creationId xmlns:a16="http://schemas.microsoft.com/office/drawing/2014/main" id="{B6F4EC44-A827-4F15-B6B9-F4D5C2BFDD49}"/>
              </a:ext>
            </a:extLst>
          </p:cNvPr>
          <p:cNvSpPr>
            <a:spLocks noGrp="1"/>
          </p:cNvSpPr>
          <p:nvPr>
            <p:ph type="dt"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eaLnBrk="1" hangingPunct="1">
              <a:defRPr sz="1200">
                <a:latin typeface="Arial" charset="0"/>
                <a:ea typeface="ＭＳ Ｐゴシック" charset="-128"/>
              </a:defRPr>
            </a:lvl1pPr>
          </a:lstStyle>
          <a:p>
            <a:pPr>
              <a:defRPr/>
            </a:pPr>
            <a:fld id="{D0A7946F-1B80-41EA-AA13-7A6A0DB3C135}" type="datetime1">
              <a:rPr lang="nl-NL" altLang="nl-NL"/>
              <a:pPr>
                <a:defRPr/>
              </a:pPr>
              <a:t>15-1-2021</a:t>
            </a:fld>
            <a:endParaRPr lang="nl-NL" altLang="nl-NL"/>
          </a:p>
        </p:txBody>
      </p:sp>
      <p:sp>
        <p:nvSpPr>
          <p:cNvPr id="4" name="Tijdelijke aanduiding voor dia-afbeelding 3">
            <a:extLst>
              <a:ext uri="{FF2B5EF4-FFF2-40B4-BE49-F238E27FC236}">
                <a16:creationId xmlns:a16="http://schemas.microsoft.com/office/drawing/2014/main" id="{EA4BCDF9-4497-49FD-8347-29F3A0443C52}"/>
              </a:ext>
            </a:extLst>
          </p:cNvPr>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pPr lvl="0"/>
            <a:endParaRPr lang="nl-NL" noProof="0"/>
          </a:p>
        </p:txBody>
      </p:sp>
      <p:sp>
        <p:nvSpPr>
          <p:cNvPr id="5" name="Tijdelijke aanduiding voor notities 4">
            <a:extLst>
              <a:ext uri="{FF2B5EF4-FFF2-40B4-BE49-F238E27FC236}">
                <a16:creationId xmlns:a16="http://schemas.microsoft.com/office/drawing/2014/main" id="{8B52386F-7346-485F-A835-472FF0335095}"/>
              </a:ext>
            </a:extLst>
          </p:cNvPr>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nl-NL" noProof="0"/>
              <a:t>Klik om de tekststijl van het model te bewerken</a:t>
            </a:r>
          </a:p>
          <a:p>
            <a:pPr lvl="1"/>
            <a:r>
              <a:rPr lang="nl-NL" noProof="0"/>
              <a:t>Tweede niveau</a:t>
            </a:r>
          </a:p>
          <a:p>
            <a:pPr lvl="2"/>
            <a:r>
              <a:rPr lang="nl-NL" noProof="0"/>
              <a:t>Derde niveau</a:t>
            </a:r>
          </a:p>
          <a:p>
            <a:pPr lvl="3"/>
            <a:r>
              <a:rPr lang="nl-NL" noProof="0"/>
              <a:t>Vierde niveau</a:t>
            </a:r>
          </a:p>
          <a:p>
            <a:pPr lvl="4"/>
            <a:r>
              <a:rPr lang="nl-NL" noProof="0"/>
              <a:t>Vijfde niveau</a:t>
            </a:r>
          </a:p>
        </p:txBody>
      </p:sp>
      <p:sp>
        <p:nvSpPr>
          <p:cNvPr id="6" name="Tijdelijke aanduiding voor voettekst 5">
            <a:extLst>
              <a:ext uri="{FF2B5EF4-FFF2-40B4-BE49-F238E27FC236}">
                <a16:creationId xmlns:a16="http://schemas.microsoft.com/office/drawing/2014/main" id="{68E02752-613F-4987-9523-8DEBBF6D9C49}"/>
              </a:ext>
            </a:extLst>
          </p:cNvPr>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hangingPunct="1">
              <a:defRPr sz="1200">
                <a:latin typeface="Arial" charset="0"/>
                <a:ea typeface="ＭＳ Ｐゴシック" charset="-128"/>
                <a:cs typeface="ＭＳ Ｐゴシック" charset="-128"/>
              </a:defRPr>
            </a:lvl1pPr>
          </a:lstStyle>
          <a:p>
            <a:pPr>
              <a:defRPr/>
            </a:pPr>
            <a:endParaRPr lang="nl-NL"/>
          </a:p>
        </p:txBody>
      </p:sp>
      <p:sp>
        <p:nvSpPr>
          <p:cNvPr id="7" name="Tijdelijke aanduiding voor dianummer 6">
            <a:extLst>
              <a:ext uri="{FF2B5EF4-FFF2-40B4-BE49-F238E27FC236}">
                <a16:creationId xmlns:a16="http://schemas.microsoft.com/office/drawing/2014/main" id="{7A3A5F06-26F7-4E77-B445-5E0AAE63F192}"/>
              </a:ext>
            </a:extLst>
          </p:cNvPr>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3020AEF7-90F7-4617-8342-2A5E7904F037}" type="slidenum">
              <a:rPr lang="nl-NL" altLang="nl-NL"/>
              <a:pPr>
                <a:defRPr/>
              </a:pPr>
              <a:t>‹nr.›</a:t>
            </a:fld>
            <a:endParaRPr lang="nl-NL" altLang="nl-NL"/>
          </a:p>
        </p:txBody>
      </p:sp>
    </p:spTree>
  </p:cSld>
  <p:clrMap bg1="lt1" tx1="dk1" bg2="lt2" tx2="dk2" accent1="accent1" accent2="accent2" accent3="accent3" accent4="accent4" accent5="accent5" accent6="accent6" hlink="hlink" folHlink="folHlink"/>
  <p:hf hdr="0" ftr="0" dt="0"/>
  <p:notesStyle>
    <a:lvl1pPr algn="l" defTabSz="457200" rtl="0" eaLnBrk="0" fontAlgn="base" hangingPunct="0">
      <a:spcBef>
        <a:spcPct val="30000"/>
      </a:spcBef>
      <a:spcAft>
        <a:spcPct val="0"/>
      </a:spcAft>
      <a:defRPr sz="1200" kern="1200">
        <a:solidFill>
          <a:schemeClr val="tx1"/>
        </a:solidFill>
        <a:latin typeface="+mn-lt"/>
        <a:ea typeface="ＭＳ Ｐゴシック" charset="-128"/>
        <a:cs typeface="ＭＳ Ｐゴシック" charset="-128"/>
      </a:defRPr>
    </a:lvl1pPr>
    <a:lvl2pPr marL="457200" algn="l" defTabSz="457200" rtl="0" eaLnBrk="0" fontAlgn="base" hangingPunct="0">
      <a:spcBef>
        <a:spcPct val="30000"/>
      </a:spcBef>
      <a:spcAft>
        <a:spcPct val="0"/>
      </a:spcAft>
      <a:defRPr sz="1200" kern="1200">
        <a:solidFill>
          <a:schemeClr val="tx1"/>
        </a:solidFill>
        <a:latin typeface="+mn-lt"/>
        <a:ea typeface="ＭＳ Ｐゴシック" charset="-128"/>
        <a:cs typeface="ＭＳ Ｐゴシック" charset="-128"/>
      </a:defRPr>
    </a:lvl2pPr>
    <a:lvl3pPr marL="914400" algn="l" defTabSz="457200" rtl="0" eaLnBrk="0" fontAlgn="base" hangingPunct="0">
      <a:spcBef>
        <a:spcPct val="30000"/>
      </a:spcBef>
      <a:spcAft>
        <a:spcPct val="0"/>
      </a:spcAft>
      <a:defRPr sz="1200" kern="1200">
        <a:solidFill>
          <a:schemeClr val="tx1"/>
        </a:solidFill>
        <a:latin typeface="+mn-lt"/>
        <a:ea typeface="ＭＳ Ｐゴシック" charset="-128"/>
        <a:cs typeface="ＭＳ Ｐゴシック" charset="-128"/>
      </a:defRPr>
    </a:lvl3pPr>
    <a:lvl4pPr marL="1371600" algn="l" defTabSz="457200" rtl="0" eaLnBrk="0" fontAlgn="base" hangingPunct="0">
      <a:spcBef>
        <a:spcPct val="30000"/>
      </a:spcBef>
      <a:spcAft>
        <a:spcPct val="0"/>
      </a:spcAft>
      <a:defRPr sz="1200" kern="1200">
        <a:solidFill>
          <a:schemeClr val="tx1"/>
        </a:solidFill>
        <a:latin typeface="+mn-lt"/>
        <a:ea typeface="ＭＳ Ｐゴシック" charset="-128"/>
        <a:cs typeface="ＭＳ Ｐゴシック" charset="-128"/>
      </a:defRPr>
    </a:lvl4pPr>
    <a:lvl5pPr marL="1828800" algn="l" defTabSz="457200" rtl="0" eaLnBrk="0" fontAlgn="base" hangingPunct="0">
      <a:spcBef>
        <a:spcPct val="30000"/>
      </a:spcBef>
      <a:spcAft>
        <a:spcPct val="0"/>
      </a:spcAft>
      <a:defRPr sz="1200" kern="1200">
        <a:solidFill>
          <a:schemeClr val="tx1"/>
        </a:solidFill>
        <a:latin typeface="+mn-lt"/>
        <a:ea typeface="ＭＳ Ｐゴシック" charset="-128"/>
        <a:cs typeface="ＭＳ Ｐゴシック" charset="-128"/>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Master" Target="../slideMasters/slideMaster2.xml"/><Relationship Id="rId5" Type="http://schemas.openxmlformats.org/officeDocument/2006/relationships/image" Target="../media/image5.emf"/><Relationship Id="rId4" Type="http://schemas.openxmlformats.org/officeDocument/2006/relationships/image" Target="../media/image2.emf"/></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6.jpeg"/><Relationship Id="rId1" Type="http://schemas.openxmlformats.org/officeDocument/2006/relationships/slideMaster" Target="../slideMasters/slideMaster2.xml"/><Relationship Id="rId5" Type="http://schemas.openxmlformats.org/officeDocument/2006/relationships/image" Target="../media/image5.emf"/><Relationship Id="rId4" Type="http://schemas.openxmlformats.org/officeDocument/2006/relationships/image" Target="../media/image2.emf"/></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Master" Target="../slideMasters/slideMaster1.xml"/><Relationship Id="rId5" Type="http://schemas.openxmlformats.org/officeDocument/2006/relationships/image" Target="../media/image5.emf"/><Relationship Id="rId4" Type="http://schemas.openxmlformats.org/officeDocument/2006/relationships/image" Target="../media/image2.emf"/></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6.jpeg"/><Relationship Id="rId1" Type="http://schemas.openxmlformats.org/officeDocument/2006/relationships/slideMaster" Target="../slideMasters/slideMaster1.xml"/><Relationship Id="rId5" Type="http://schemas.openxmlformats.org/officeDocument/2006/relationships/image" Target="../media/image5.emf"/><Relationship Id="rId4" Type="http://schemas.openxmlformats.org/officeDocument/2006/relationships/image" Target="../media/image2.emf"/></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dia">
    <p:spTree>
      <p:nvGrpSpPr>
        <p:cNvPr id="1" name=""/>
        <p:cNvGrpSpPr/>
        <p:nvPr/>
      </p:nvGrpSpPr>
      <p:grpSpPr>
        <a:xfrm>
          <a:off x="0" y="0"/>
          <a:ext cx="0" cy="0"/>
          <a:chOff x="0" y="0"/>
          <a:chExt cx="0" cy="0"/>
        </a:xfrm>
      </p:grpSpPr>
      <p:pic>
        <p:nvPicPr>
          <p:cNvPr id="4" name="Afbeelding 8">
            <a:extLst>
              <a:ext uri="{FF2B5EF4-FFF2-40B4-BE49-F238E27FC236}">
                <a16:creationId xmlns:a16="http://schemas.microsoft.com/office/drawing/2014/main" id="{3B17B4A9-BA73-47E6-905B-FFAD03B754A7}"/>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76327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kstvak 4">
            <a:extLst>
              <a:ext uri="{FF2B5EF4-FFF2-40B4-BE49-F238E27FC236}">
                <a16:creationId xmlns:a16="http://schemas.microsoft.com/office/drawing/2014/main" id="{193CE86A-0528-4A6A-B914-51973C0B47BD}"/>
              </a:ext>
            </a:extLst>
          </p:cNvPr>
          <p:cNvSpPr txBox="1">
            <a:spLocks noChangeArrowheads="1"/>
          </p:cNvSpPr>
          <p:nvPr userDrawn="1"/>
        </p:nvSpPr>
        <p:spPr bwMode="auto">
          <a:xfrm>
            <a:off x="15019867" y="5359400"/>
            <a:ext cx="184731" cy="369332"/>
          </a:xfrm>
          <a:prstGeom prst="rect">
            <a:avLst/>
          </a:prstGeom>
          <a:noFill/>
          <a:ln>
            <a:noFill/>
          </a:ln>
        </p:spPr>
        <p:txBody>
          <a:bodyPr wrap="none">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defRPr/>
            </a:pPr>
            <a:endParaRPr lang="nl-NL" sz="1800"/>
          </a:p>
        </p:txBody>
      </p:sp>
      <p:sp>
        <p:nvSpPr>
          <p:cNvPr id="2" name="Titel 1"/>
          <p:cNvSpPr>
            <a:spLocks noGrp="1"/>
          </p:cNvSpPr>
          <p:nvPr>
            <p:ph type="ctrTitle"/>
          </p:nvPr>
        </p:nvSpPr>
        <p:spPr>
          <a:xfrm>
            <a:off x="609600" y="2998114"/>
            <a:ext cx="6841067" cy="430887"/>
          </a:xfrm>
        </p:spPr>
        <p:txBody>
          <a:bodyPr anchor="b">
            <a:spAutoFit/>
          </a:bodyPr>
          <a:lstStyle>
            <a:lvl1pPr>
              <a:defRPr sz="2200">
                <a:solidFill>
                  <a:srgbClr val="E11E2D"/>
                </a:solidFill>
              </a:defRPr>
            </a:lvl1pPr>
          </a:lstStyle>
          <a:p>
            <a:r>
              <a:rPr lang="nl-NL" dirty="0"/>
              <a:t>Titelstijl van model bewerken</a:t>
            </a:r>
          </a:p>
        </p:txBody>
      </p:sp>
      <p:sp>
        <p:nvSpPr>
          <p:cNvPr id="3" name="Subtitel 2"/>
          <p:cNvSpPr>
            <a:spLocks noGrp="1"/>
          </p:cNvSpPr>
          <p:nvPr>
            <p:ph type="subTitle" idx="1"/>
          </p:nvPr>
        </p:nvSpPr>
        <p:spPr>
          <a:xfrm>
            <a:off x="609600" y="3429000"/>
            <a:ext cx="5486400" cy="1257300"/>
          </a:xfrm>
        </p:spPr>
        <p:txBody>
          <a:bodyPr>
            <a:normAutofit/>
          </a:bodyPr>
          <a:lstStyle>
            <a:lvl1pPr marL="0" indent="0" algn="l">
              <a:buNone/>
              <a:defRPr sz="2000">
                <a:solidFill>
                  <a:srgbClr val="E11E2D"/>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dirty="0"/>
              <a:t>Klik om de titelstijl van het model te bewerken</a:t>
            </a:r>
          </a:p>
        </p:txBody>
      </p:sp>
      <p:sp>
        <p:nvSpPr>
          <p:cNvPr id="6" name="Tijdelijke aanduiding voor datum 3">
            <a:extLst>
              <a:ext uri="{FF2B5EF4-FFF2-40B4-BE49-F238E27FC236}">
                <a16:creationId xmlns:a16="http://schemas.microsoft.com/office/drawing/2014/main" id="{A7A6C3CA-1D8A-497F-97EE-F8BB2A6B0772}"/>
              </a:ext>
            </a:extLst>
          </p:cNvPr>
          <p:cNvSpPr>
            <a:spLocks noGrp="1"/>
          </p:cNvSpPr>
          <p:nvPr>
            <p:ph type="dt" sz="half" idx="10"/>
          </p:nvPr>
        </p:nvSpPr>
        <p:spPr/>
        <p:txBody>
          <a:bodyPr/>
          <a:lstStyle>
            <a:lvl1pPr>
              <a:defRPr/>
            </a:lvl1pPr>
          </a:lstStyle>
          <a:p>
            <a:pPr>
              <a:defRPr/>
            </a:pPr>
            <a:r>
              <a:rPr lang="nl-NL" altLang="nl-NL"/>
              <a:t>23 november 2020</a:t>
            </a:r>
            <a:endParaRPr lang="nl-NL" altLang="nl-NL" dirty="0"/>
          </a:p>
        </p:txBody>
      </p:sp>
      <p:sp>
        <p:nvSpPr>
          <p:cNvPr id="7" name="Tijdelijke aanduiding voor voettekst 4">
            <a:extLst>
              <a:ext uri="{FF2B5EF4-FFF2-40B4-BE49-F238E27FC236}">
                <a16:creationId xmlns:a16="http://schemas.microsoft.com/office/drawing/2014/main" id="{11C5DBF3-3E50-40FD-A90E-46C683D74CF4}"/>
              </a:ext>
            </a:extLst>
          </p:cNvPr>
          <p:cNvSpPr>
            <a:spLocks noGrp="1"/>
          </p:cNvSpPr>
          <p:nvPr>
            <p:ph type="ftr" sz="quarter" idx="11"/>
          </p:nvPr>
        </p:nvSpPr>
        <p:spPr>
          <a:xfrm>
            <a:off x="609600" y="5991226"/>
            <a:ext cx="3860800" cy="365125"/>
          </a:xfrm>
        </p:spPr>
        <p:txBody>
          <a:bodyPr/>
          <a:lstStyle>
            <a:lvl1pPr algn="l">
              <a:defRPr/>
            </a:lvl1pPr>
          </a:lstStyle>
          <a:p>
            <a:pPr>
              <a:defRPr/>
            </a:pPr>
            <a:r>
              <a:rPr lang="nl-NL"/>
              <a:t>Provero congres </a:t>
            </a:r>
          </a:p>
        </p:txBody>
      </p:sp>
    </p:spTree>
    <p:extLst>
      <p:ext uri="{BB962C8B-B14F-4D97-AF65-F5344CB8AC3E}">
        <p14:creationId xmlns:p14="http://schemas.microsoft.com/office/powerpoint/2010/main" val="32051386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objTx" preserve="1">
  <p:cSld name="Inhoud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609601" y="273050"/>
            <a:ext cx="4011084" cy="1162050"/>
          </a:xfrm>
        </p:spPr>
        <p:txBody>
          <a:bodyPr anchor="b"/>
          <a:lstStyle>
            <a:lvl1pPr algn="l">
              <a:defRPr sz="2000" b="1"/>
            </a:lvl1pPr>
          </a:lstStyle>
          <a:p>
            <a:r>
              <a:rPr lang="nl-NL" dirty="0"/>
              <a:t>Titelstijl van model bewerken</a:t>
            </a:r>
          </a:p>
        </p:txBody>
      </p:sp>
      <p:sp>
        <p:nvSpPr>
          <p:cNvPr id="3" name="Tijdelijke aanduiding voor inhoud 2"/>
          <p:cNvSpPr>
            <a:spLocks noGrp="1"/>
          </p:cNvSpPr>
          <p:nvPr>
            <p:ph idx="1"/>
          </p:nvPr>
        </p:nvSpPr>
        <p:spPr>
          <a:xfrm>
            <a:off x="4766733" y="273051"/>
            <a:ext cx="6815667" cy="5853113"/>
          </a:xfrm>
        </p:spPr>
        <p:txBody>
          <a:bodyPr>
            <a:normAutofit/>
          </a:bodyPr>
          <a:lstStyle>
            <a:lvl1pPr>
              <a:defRPr sz="2000"/>
            </a:lvl1pPr>
            <a:lvl2pPr>
              <a:defRPr sz="2000"/>
            </a:lvl2pPr>
            <a:lvl3pPr>
              <a:defRPr sz="2000"/>
            </a:lvl3pPr>
            <a:lvl4pPr>
              <a:defRPr sz="2000"/>
            </a:lvl4pPr>
            <a:lvl5pPr>
              <a:defRPr sz="2000"/>
            </a:lvl5pPr>
            <a:lvl6pPr>
              <a:defRPr sz="2000"/>
            </a:lvl6pPr>
            <a:lvl7pPr>
              <a:defRPr sz="2000"/>
            </a:lvl7pPr>
            <a:lvl8pPr>
              <a:defRPr sz="2000"/>
            </a:lvl8pPr>
            <a:lvl9pPr>
              <a:defRPr sz="2000"/>
            </a:lvl9pPr>
          </a:lstStyle>
          <a:p>
            <a:pPr lvl="0"/>
            <a:r>
              <a:rPr lang="nl-NL" dirty="0"/>
              <a:t>Klik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4" name="Tijdelijke aanduiding voor tekst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Klik om de tekststijl van het model te bewerken</a:t>
            </a:r>
          </a:p>
        </p:txBody>
      </p:sp>
      <p:sp>
        <p:nvSpPr>
          <p:cNvPr id="5" name="Tijdelijke aanduiding voor datum 3">
            <a:extLst>
              <a:ext uri="{FF2B5EF4-FFF2-40B4-BE49-F238E27FC236}">
                <a16:creationId xmlns:a16="http://schemas.microsoft.com/office/drawing/2014/main" id="{37311C9B-337A-4706-9D3A-39303AF356B1}"/>
              </a:ext>
            </a:extLst>
          </p:cNvPr>
          <p:cNvSpPr>
            <a:spLocks noGrp="1"/>
          </p:cNvSpPr>
          <p:nvPr>
            <p:ph type="dt" sz="half" idx="10"/>
          </p:nvPr>
        </p:nvSpPr>
        <p:spPr/>
        <p:txBody>
          <a:bodyPr/>
          <a:lstStyle>
            <a:lvl1pPr>
              <a:defRPr/>
            </a:lvl1pPr>
          </a:lstStyle>
          <a:p>
            <a:pPr>
              <a:defRPr/>
            </a:pPr>
            <a:r>
              <a:rPr lang="nl-NL" altLang="nl-NL"/>
              <a:t>23 november 2020</a:t>
            </a:r>
          </a:p>
        </p:txBody>
      </p:sp>
      <p:sp>
        <p:nvSpPr>
          <p:cNvPr id="6" name="Tijdelijke aanduiding voor voettekst 4">
            <a:extLst>
              <a:ext uri="{FF2B5EF4-FFF2-40B4-BE49-F238E27FC236}">
                <a16:creationId xmlns:a16="http://schemas.microsoft.com/office/drawing/2014/main" id="{ACEE562E-78E7-4328-AF78-86DBEA2DD263}"/>
              </a:ext>
            </a:extLst>
          </p:cNvPr>
          <p:cNvSpPr>
            <a:spLocks noGrp="1"/>
          </p:cNvSpPr>
          <p:nvPr>
            <p:ph type="ftr" sz="quarter" idx="11"/>
          </p:nvPr>
        </p:nvSpPr>
        <p:spPr/>
        <p:txBody>
          <a:bodyPr/>
          <a:lstStyle>
            <a:lvl1pPr>
              <a:defRPr/>
            </a:lvl1pPr>
          </a:lstStyle>
          <a:p>
            <a:pPr>
              <a:defRPr/>
            </a:pPr>
            <a:r>
              <a:rPr lang="nl-NL"/>
              <a:t>Provero congres </a:t>
            </a:r>
          </a:p>
        </p:txBody>
      </p:sp>
      <p:sp>
        <p:nvSpPr>
          <p:cNvPr id="7" name="Tijdelijke aanduiding voor dianummer 5">
            <a:extLst>
              <a:ext uri="{FF2B5EF4-FFF2-40B4-BE49-F238E27FC236}">
                <a16:creationId xmlns:a16="http://schemas.microsoft.com/office/drawing/2014/main" id="{8C44EB77-24A1-496E-BCD5-A3019C1B6867}"/>
              </a:ext>
            </a:extLst>
          </p:cNvPr>
          <p:cNvSpPr>
            <a:spLocks noGrp="1"/>
          </p:cNvSpPr>
          <p:nvPr>
            <p:ph type="sldNum" sz="quarter" idx="12"/>
          </p:nvPr>
        </p:nvSpPr>
        <p:spPr/>
        <p:txBody>
          <a:bodyPr/>
          <a:lstStyle>
            <a:lvl1pPr>
              <a:defRPr/>
            </a:lvl1pPr>
          </a:lstStyle>
          <a:p>
            <a:pPr>
              <a:defRPr/>
            </a:pPr>
            <a:fld id="{1CFE00F9-4094-4369-9DBF-02DE0AB962ED}" type="slidenum">
              <a:rPr lang="nl-NL" altLang="nl-NL"/>
              <a:pPr>
                <a:defRPr/>
              </a:pPr>
              <a:t>‹nr.›</a:t>
            </a:fld>
            <a:endParaRPr lang="nl-NL" altLang="nl-NL"/>
          </a:p>
        </p:txBody>
      </p:sp>
    </p:spTree>
    <p:extLst>
      <p:ext uri="{BB962C8B-B14F-4D97-AF65-F5344CB8AC3E}">
        <p14:creationId xmlns:p14="http://schemas.microsoft.com/office/powerpoint/2010/main" val="20917249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picTx" preserve="1">
  <p:cSld name="Afbeelding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2389717" y="4800600"/>
            <a:ext cx="7315200" cy="566738"/>
          </a:xfrm>
        </p:spPr>
        <p:txBody>
          <a:bodyPr anchor="b"/>
          <a:lstStyle>
            <a:lvl1pPr algn="l">
              <a:defRPr sz="2000" b="1"/>
            </a:lvl1pPr>
          </a:lstStyle>
          <a:p>
            <a:r>
              <a:rPr lang="nl-NL"/>
              <a:t>Titelstijl van model bewerken</a:t>
            </a:r>
          </a:p>
        </p:txBody>
      </p:sp>
      <p:sp>
        <p:nvSpPr>
          <p:cNvPr id="3" name="Tijdelijke aanduiding voor afbeelding 2"/>
          <p:cNvSpPr>
            <a:spLocks noGrp="1"/>
          </p:cNvSpPr>
          <p:nvPr>
            <p:ph type="pic" idx="1"/>
          </p:nvPr>
        </p:nvSpPr>
        <p:spPr>
          <a:xfrm>
            <a:off x="2389717" y="612775"/>
            <a:ext cx="73152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nl-NL" noProof="0"/>
          </a:p>
        </p:txBody>
      </p:sp>
      <p:sp>
        <p:nvSpPr>
          <p:cNvPr id="4" name="Tijdelijke aanduiding voor tekst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Klik om de tekststijl van het model te bewerken</a:t>
            </a:r>
          </a:p>
        </p:txBody>
      </p:sp>
      <p:sp>
        <p:nvSpPr>
          <p:cNvPr id="5" name="Tijdelijke aanduiding voor datum 3">
            <a:extLst>
              <a:ext uri="{FF2B5EF4-FFF2-40B4-BE49-F238E27FC236}">
                <a16:creationId xmlns:a16="http://schemas.microsoft.com/office/drawing/2014/main" id="{2C3F6AE3-08AD-4D42-9C18-1E678DB48795}"/>
              </a:ext>
            </a:extLst>
          </p:cNvPr>
          <p:cNvSpPr>
            <a:spLocks noGrp="1"/>
          </p:cNvSpPr>
          <p:nvPr>
            <p:ph type="dt" sz="half" idx="10"/>
          </p:nvPr>
        </p:nvSpPr>
        <p:spPr/>
        <p:txBody>
          <a:bodyPr/>
          <a:lstStyle>
            <a:lvl1pPr>
              <a:defRPr/>
            </a:lvl1pPr>
          </a:lstStyle>
          <a:p>
            <a:pPr>
              <a:defRPr/>
            </a:pPr>
            <a:r>
              <a:rPr lang="nl-NL" altLang="nl-NL"/>
              <a:t>23 november 2020</a:t>
            </a:r>
          </a:p>
        </p:txBody>
      </p:sp>
      <p:sp>
        <p:nvSpPr>
          <p:cNvPr id="6" name="Tijdelijke aanduiding voor voettekst 4">
            <a:extLst>
              <a:ext uri="{FF2B5EF4-FFF2-40B4-BE49-F238E27FC236}">
                <a16:creationId xmlns:a16="http://schemas.microsoft.com/office/drawing/2014/main" id="{27F27B48-2597-478A-8187-E77F8C19CB3F}"/>
              </a:ext>
            </a:extLst>
          </p:cNvPr>
          <p:cNvSpPr>
            <a:spLocks noGrp="1"/>
          </p:cNvSpPr>
          <p:nvPr>
            <p:ph type="ftr" sz="quarter" idx="11"/>
          </p:nvPr>
        </p:nvSpPr>
        <p:spPr/>
        <p:txBody>
          <a:bodyPr/>
          <a:lstStyle>
            <a:lvl1pPr>
              <a:defRPr/>
            </a:lvl1pPr>
          </a:lstStyle>
          <a:p>
            <a:pPr>
              <a:defRPr/>
            </a:pPr>
            <a:r>
              <a:rPr lang="nl-NL"/>
              <a:t>Provero congres </a:t>
            </a:r>
          </a:p>
        </p:txBody>
      </p:sp>
      <p:sp>
        <p:nvSpPr>
          <p:cNvPr id="7" name="Tijdelijke aanduiding voor dianummer 5">
            <a:extLst>
              <a:ext uri="{FF2B5EF4-FFF2-40B4-BE49-F238E27FC236}">
                <a16:creationId xmlns:a16="http://schemas.microsoft.com/office/drawing/2014/main" id="{C7EF58C4-A572-4AF7-9EF3-4AB00C508F94}"/>
              </a:ext>
            </a:extLst>
          </p:cNvPr>
          <p:cNvSpPr>
            <a:spLocks noGrp="1"/>
          </p:cNvSpPr>
          <p:nvPr>
            <p:ph type="sldNum" sz="quarter" idx="12"/>
          </p:nvPr>
        </p:nvSpPr>
        <p:spPr/>
        <p:txBody>
          <a:bodyPr/>
          <a:lstStyle>
            <a:lvl1pPr>
              <a:defRPr/>
            </a:lvl1pPr>
          </a:lstStyle>
          <a:p>
            <a:pPr>
              <a:defRPr/>
            </a:pPr>
            <a:fld id="{6A5F5593-E4BD-43F7-8627-58C0B6758C70}" type="slidenum">
              <a:rPr lang="nl-NL" altLang="nl-NL"/>
              <a:pPr>
                <a:defRPr/>
              </a:pPr>
              <a:t>‹nr.›</a:t>
            </a:fld>
            <a:endParaRPr lang="nl-NL" altLang="nl-NL"/>
          </a:p>
        </p:txBody>
      </p:sp>
    </p:spTree>
    <p:extLst>
      <p:ext uri="{BB962C8B-B14F-4D97-AF65-F5344CB8AC3E}">
        <p14:creationId xmlns:p14="http://schemas.microsoft.com/office/powerpoint/2010/main" val="388402931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eldia">
    <p:spTree>
      <p:nvGrpSpPr>
        <p:cNvPr id="1" name=""/>
        <p:cNvGrpSpPr/>
        <p:nvPr/>
      </p:nvGrpSpPr>
      <p:grpSpPr>
        <a:xfrm>
          <a:off x="0" y="0"/>
          <a:ext cx="0" cy="0"/>
          <a:chOff x="0" y="0"/>
          <a:chExt cx="0" cy="0"/>
        </a:xfrm>
      </p:grpSpPr>
      <p:pic>
        <p:nvPicPr>
          <p:cNvPr id="4" name="Afbeelding 8">
            <a:extLst>
              <a:ext uri="{FF2B5EF4-FFF2-40B4-BE49-F238E27FC236}">
                <a16:creationId xmlns:a16="http://schemas.microsoft.com/office/drawing/2014/main" id="{B16DA5FB-F673-460D-8A03-8CF6A9DA8C32}"/>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76327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kstvak 4">
            <a:extLst>
              <a:ext uri="{FF2B5EF4-FFF2-40B4-BE49-F238E27FC236}">
                <a16:creationId xmlns:a16="http://schemas.microsoft.com/office/drawing/2014/main" id="{16803EC6-C741-4575-BB23-86C114A3F4F6}"/>
              </a:ext>
            </a:extLst>
          </p:cNvPr>
          <p:cNvSpPr txBox="1">
            <a:spLocks noChangeArrowheads="1"/>
          </p:cNvSpPr>
          <p:nvPr userDrawn="1"/>
        </p:nvSpPr>
        <p:spPr bwMode="auto">
          <a:xfrm>
            <a:off x="15019867" y="5359400"/>
            <a:ext cx="184731" cy="369332"/>
          </a:xfrm>
          <a:prstGeom prst="rect">
            <a:avLst/>
          </a:prstGeom>
          <a:noFill/>
          <a:ln>
            <a:noFill/>
          </a:ln>
        </p:spPr>
        <p:txBody>
          <a:bodyPr wrap="none">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defRPr/>
            </a:pPr>
            <a:endParaRPr lang="nl-NL" sz="1800"/>
          </a:p>
        </p:txBody>
      </p:sp>
      <p:sp>
        <p:nvSpPr>
          <p:cNvPr id="2" name="Titel 1"/>
          <p:cNvSpPr>
            <a:spLocks noGrp="1"/>
          </p:cNvSpPr>
          <p:nvPr>
            <p:ph type="ctrTitle"/>
          </p:nvPr>
        </p:nvSpPr>
        <p:spPr>
          <a:xfrm>
            <a:off x="609600" y="2998114"/>
            <a:ext cx="6841067" cy="430887"/>
          </a:xfrm>
        </p:spPr>
        <p:txBody>
          <a:bodyPr anchor="b">
            <a:spAutoFit/>
          </a:bodyPr>
          <a:lstStyle>
            <a:lvl1pPr>
              <a:defRPr sz="2200">
                <a:solidFill>
                  <a:srgbClr val="E11E2D"/>
                </a:solidFill>
              </a:defRPr>
            </a:lvl1pPr>
          </a:lstStyle>
          <a:p>
            <a:r>
              <a:rPr lang="nl-NL" dirty="0"/>
              <a:t>Titelstijl van model bewerken</a:t>
            </a:r>
          </a:p>
        </p:txBody>
      </p:sp>
      <p:sp>
        <p:nvSpPr>
          <p:cNvPr id="3" name="Subtitel 2"/>
          <p:cNvSpPr>
            <a:spLocks noGrp="1"/>
          </p:cNvSpPr>
          <p:nvPr>
            <p:ph type="subTitle" idx="1"/>
          </p:nvPr>
        </p:nvSpPr>
        <p:spPr>
          <a:xfrm>
            <a:off x="609600" y="3429000"/>
            <a:ext cx="5486400" cy="1257300"/>
          </a:xfrm>
        </p:spPr>
        <p:txBody>
          <a:bodyPr>
            <a:normAutofit/>
          </a:bodyPr>
          <a:lstStyle>
            <a:lvl1pPr marL="0" indent="0" algn="l">
              <a:buNone/>
              <a:defRPr sz="2000">
                <a:solidFill>
                  <a:srgbClr val="E11E2D"/>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dirty="0"/>
              <a:t>Klik om de titelstijl van het model te bewerken</a:t>
            </a:r>
          </a:p>
        </p:txBody>
      </p:sp>
      <p:sp>
        <p:nvSpPr>
          <p:cNvPr id="6" name="Tijdelijke aanduiding voor datum 3">
            <a:extLst>
              <a:ext uri="{FF2B5EF4-FFF2-40B4-BE49-F238E27FC236}">
                <a16:creationId xmlns:a16="http://schemas.microsoft.com/office/drawing/2014/main" id="{37C700F4-6579-4788-8E73-4C8E03019A95}"/>
              </a:ext>
            </a:extLst>
          </p:cNvPr>
          <p:cNvSpPr>
            <a:spLocks noGrp="1"/>
          </p:cNvSpPr>
          <p:nvPr>
            <p:ph type="dt" sz="half" idx="10"/>
          </p:nvPr>
        </p:nvSpPr>
        <p:spPr/>
        <p:txBody>
          <a:bodyPr/>
          <a:lstStyle>
            <a:lvl1pPr>
              <a:defRPr/>
            </a:lvl1pPr>
          </a:lstStyle>
          <a:p>
            <a:pPr>
              <a:defRPr/>
            </a:pPr>
            <a:r>
              <a:rPr lang="nl-NL" altLang="nl-NL"/>
              <a:t>23 november 2020</a:t>
            </a:r>
            <a:endParaRPr lang="nl-NL" altLang="nl-NL" dirty="0"/>
          </a:p>
        </p:txBody>
      </p:sp>
      <p:sp>
        <p:nvSpPr>
          <p:cNvPr id="7" name="Tijdelijke aanduiding voor voettekst 4">
            <a:extLst>
              <a:ext uri="{FF2B5EF4-FFF2-40B4-BE49-F238E27FC236}">
                <a16:creationId xmlns:a16="http://schemas.microsoft.com/office/drawing/2014/main" id="{3438A714-46FB-497C-A5E2-CEF9C9C30066}"/>
              </a:ext>
            </a:extLst>
          </p:cNvPr>
          <p:cNvSpPr>
            <a:spLocks noGrp="1"/>
          </p:cNvSpPr>
          <p:nvPr>
            <p:ph type="ftr" sz="quarter" idx="11"/>
          </p:nvPr>
        </p:nvSpPr>
        <p:spPr>
          <a:xfrm>
            <a:off x="609600" y="5991226"/>
            <a:ext cx="3860800" cy="365125"/>
          </a:xfrm>
        </p:spPr>
        <p:txBody>
          <a:bodyPr/>
          <a:lstStyle>
            <a:lvl1pPr algn="l">
              <a:defRPr/>
            </a:lvl1pPr>
          </a:lstStyle>
          <a:p>
            <a:pPr>
              <a:defRPr/>
            </a:pPr>
            <a:r>
              <a:rPr lang="nl-NL"/>
              <a:t>Provero congres </a:t>
            </a:r>
          </a:p>
        </p:txBody>
      </p:sp>
    </p:spTree>
    <p:extLst>
      <p:ext uri="{BB962C8B-B14F-4D97-AF65-F5344CB8AC3E}">
        <p14:creationId xmlns:p14="http://schemas.microsoft.com/office/powerpoint/2010/main" val="350532662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2_Titeldia">
    <p:spTree>
      <p:nvGrpSpPr>
        <p:cNvPr id="1" name=""/>
        <p:cNvGrpSpPr/>
        <p:nvPr/>
      </p:nvGrpSpPr>
      <p:grpSpPr>
        <a:xfrm>
          <a:off x="0" y="0"/>
          <a:ext cx="0" cy="0"/>
          <a:chOff x="0" y="0"/>
          <a:chExt cx="0" cy="0"/>
        </a:xfrm>
      </p:grpSpPr>
      <p:pic>
        <p:nvPicPr>
          <p:cNvPr id="4" name="Afbeelding 7">
            <a:extLst>
              <a:ext uri="{FF2B5EF4-FFF2-40B4-BE49-F238E27FC236}">
                <a16:creationId xmlns:a16="http://schemas.microsoft.com/office/drawing/2014/main" id="{DF32A30B-30BE-4FBF-9AF8-7ACF0DFDFF55}"/>
              </a:ext>
            </a:extLst>
          </p:cNvPr>
          <p:cNvPicPr>
            <a:picLocks noChangeAspect="1"/>
          </p:cNvPicPr>
          <p:nvPr userDrawn="1"/>
        </p:nvPicPr>
        <p:blipFill>
          <a:blip r:embed="rId2">
            <a:extLst>
              <a:ext uri="{28A0092B-C50C-407E-A947-70E740481C1C}">
                <a14:useLocalDpi xmlns:a14="http://schemas.microsoft.com/office/drawing/2010/main" val="0"/>
              </a:ext>
            </a:extLst>
          </a:blip>
          <a:srcRect r="7053"/>
          <a:stretch>
            <a:fillRect/>
          </a:stretch>
        </p:blipFill>
        <p:spPr bwMode="auto">
          <a:xfrm>
            <a:off x="5422901" y="3216276"/>
            <a:ext cx="6769100" cy="3641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Afbeelding 8">
            <a:extLst>
              <a:ext uri="{FF2B5EF4-FFF2-40B4-BE49-F238E27FC236}">
                <a16:creationId xmlns:a16="http://schemas.microsoft.com/office/drawing/2014/main" id="{DB02D22F-6FBC-4D9F-8CF5-C833181C025F}"/>
              </a:ext>
            </a:extLst>
          </p:cNvPr>
          <p:cNvPicPr>
            <a:picLocks noChangeAspect="1"/>
          </p:cNvPicPr>
          <p:nvPr userDrawn="1"/>
        </p:nvPicPr>
        <p:blipFill>
          <a:blip r:embed="rId3">
            <a:extLst>
              <a:ext uri="{28A0092B-C50C-407E-A947-70E740481C1C}">
                <a14:useLocalDpi xmlns:a14="http://schemas.microsoft.com/office/drawing/2010/main" val="0"/>
              </a:ext>
            </a:extLst>
          </a:blip>
          <a:srcRect r="11250" b="9698"/>
          <a:stretch>
            <a:fillRect/>
          </a:stretch>
        </p:blipFill>
        <p:spPr bwMode="auto">
          <a:xfrm>
            <a:off x="5422901" y="0"/>
            <a:ext cx="6769100" cy="342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Afbeelding 8">
            <a:extLst>
              <a:ext uri="{FF2B5EF4-FFF2-40B4-BE49-F238E27FC236}">
                <a16:creationId xmlns:a16="http://schemas.microsoft.com/office/drawing/2014/main" id="{061CDD0C-3F35-465F-B7E0-29CB25989DF7}"/>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 y="0"/>
            <a:ext cx="76327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Afbeelding 9" descr="Logo_RUD_ROOD_RGB.ai">
            <a:extLst>
              <a:ext uri="{FF2B5EF4-FFF2-40B4-BE49-F238E27FC236}">
                <a16:creationId xmlns:a16="http://schemas.microsoft.com/office/drawing/2014/main" id="{1403A121-D8BC-46D7-AF63-D332E55D6CA8}"/>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8655052" y="2527300"/>
            <a:ext cx="2569633" cy="1925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kstvak 7">
            <a:extLst>
              <a:ext uri="{FF2B5EF4-FFF2-40B4-BE49-F238E27FC236}">
                <a16:creationId xmlns:a16="http://schemas.microsoft.com/office/drawing/2014/main" id="{1EC768D0-95FF-420B-896F-C39A114D9C71}"/>
              </a:ext>
            </a:extLst>
          </p:cNvPr>
          <p:cNvSpPr txBox="1">
            <a:spLocks noChangeArrowheads="1"/>
          </p:cNvSpPr>
          <p:nvPr userDrawn="1"/>
        </p:nvSpPr>
        <p:spPr bwMode="auto">
          <a:xfrm>
            <a:off x="15019867" y="5359400"/>
            <a:ext cx="184731" cy="369332"/>
          </a:xfrm>
          <a:prstGeom prst="rect">
            <a:avLst/>
          </a:prstGeom>
          <a:noFill/>
          <a:ln>
            <a:noFill/>
          </a:ln>
        </p:spPr>
        <p:txBody>
          <a:bodyPr wrap="none">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defRPr/>
            </a:pPr>
            <a:endParaRPr lang="nl-NL" sz="1800"/>
          </a:p>
        </p:txBody>
      </p:sp>
      <p:sp>
        <p:nvSpPr>
          <p:cNvPr id="2" name="Titel 1"/>
          <p:cNvSpPr>
            <a:spLocks noGrp="1"/>
          </p:cNvSpPr>
          <p:nvPr>
            <p:ph type="ctrTitle"/>
          </p:nvPr>
        </p:nvSpPr>
        <p:spPr>
          <a:xfrm>
            <a:off x="609600" y="2998114"/>
            <a:ext cx="6841067" cy="430887"/>
          </a:xfrm>
        </p:spPr>
        <p:txBody>
          <a:bodyPr anchor="b">
            <a:spAutoFit/>
          </a:bodyPr>
          <a:lstStyle>
            <a:lvl1pPr>
              <a:defRPr sz="2200">
                <a:solidFill>
                  <a:srgbClr val="E11E2D"/>
                </a:solidFill>
              </a:defRPr>
            </a:lvl1pPr>
          </a:lstStyle>
          <a:p>
            <a:r>
              <a:rPr lang="nl-NL" dirty="0"/>
              <a:t>Titelstijl van model bewerken</a:t>
            </a:r>
          </a:p>
        </p:txBody>
      </p:sp>
      <p:sp>
        <p:nvSpPr>
          <p:cNvPr id="3" name="Subtitel 2"/>
          <p:cNvSpPr>
            <a:spLocks noGrp="1"/>
          </p:cNvSpPr>
          <p:nvPr>
            <p:ph type="subTitle" idx="1"/>
          </p:nvPr>
        </p:nvSpPr>
        <p:spPr>
          <a:xfrm>
            <a:off x="609600" y="3429000"/>
            <a:ext cx="5486400" cy="1257300"/>
          </a:xfrm>
        </p:spPr>
        <p:txBody>
          <a:bodyPr>
            <a:normAutofit/>
          </a:bodyPr>
          <a:lstStyle>
            <a:lvl1pPr marL="0" indent="0" algn="l">
              <a:buNone/>
              <a:defRPr sz="2000">
                <a:solidFill>
                  <a:srgbClr val="E11E2D"/>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dirty="0"/>
              <a:t>Klik om de titelstijl van het model te bewerken</a:t>
            </a:r>
          </a:p>
        </p:txBody>
      </p:sp>
      <p:sp>
        <p:nvSpPr>
          <p:cNvPr id="9" name="Tijdelijke aanduiding voor datum 3">
            <a:extLst>
              <a:ext uri="{FF2B5EF4-FFF2-40B4-BE49-F238E27FC236}">
                <a16:creationId xmlns:a16="http://schemas.microsoft.com/office/drawing/2014/main" id="{295A3D12-62A3-461D-BC62-3C77710D2DDF}"/>
              </a:ext>
            </a:extLst>
          </p:cNvPr>
          <p:cNvSpPr>
            <a:spLocks noGrp="1"/>
          </p:cNvSpPr>
          <p:nvPr>
            <p:ph type="dt" sz="half" idx="10"/>
          </p:nvPr>
        </p:nvSpPr>
        <p:spPr/>
        <p:txBody>
          <a:bodyPr/>
          <a:lstStyle>
            <a:lvl1pPr>
              <a:defRPr/>
            </a:lvl1pPr>
          </a:lstStyle>
          <a:p>
            <a:pPr>
              <a:defRPr/>
            </a:pPr>
            <a:r>
              <a:rPr lang="nl-NL" altLang="nl-NL"/>
              <a:t>23 november 2020</a:t>
            </a:r>
          </a:p>
        </p:txBody>
      </p:sp>
      <p:sp>
        <p:nvSpPr>
          <p:cNvPr id="10" name="Tijdelijke aanduiding voor voettekst 4">
            <a:extLst>
              <a:ext uri="{FF2B5EF4-FFF2-40B4-BE49-F238E27FC236}">
                <a16:creationId xmlns:a16="http://schemas.microsoft.com/office/drawing/2014/main" id="{5B022D11-DF5D-449C-AEDD-C23F59709FB9}"/>
              </a:ext>
            </a:extLst>
          </p:cNvPr>
          <p:cNvSpPr>
            <a:spLocks noGrp="1"/>
          </p:cNvSpPr>
          <p:nvPr>
            <p:ph type="ftr" sz="quarter" idx="11"/>
          </p:nvPr>
        </p:nvSpPr>
        <p:spPr>
          <a:xfrm>
            <a:off x="609600" y="5991226"/>
            <a:ext cx="3860800" cy="365125"/>
          </a:xfrm>
        </p:spPr>
        <p:txBody>
          <a:bodyPr/>
          <a:lstStyle>
            <a:lvl1pPr algn="l">
              <a:defRPr/>
            </a:lvl1pPr>
          </a:lstStyle>
          <a:p>
            <a:pPr>
              <a:defRPr/>
            </a:pPr>
            <a:r>
              <a:rPr lang="nl-NL"/>
              <a:t>Provero congres </a:t>
            </a:r>
          </a:p>
        </p:txBody>
      </p:sp>
    </p:spTree>
    <p:extLst>
      <p:ext uri="{BB962C8B-B14F-4D97-AF65-F5344CB8AC3E}">
        <p14:creationId xmlns:p14="http://schemas.microsoft.com/office/powerpoint/2010/main" val="75010898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title" preserve="1">
  <p:cSld name="1_Titeldia">
    <p:spTree>
      <p:nvGrpSpPr>
        <p:cNvPr id="1" name=""/>
        <p:cNvGrpSpPr/>
        <p:nvPr/>
      </p:nvGrpSpPr>
      <p:grpSpPr>
        <a:xfrm>
          <a:off x="0" y="0"/>
          <a:ext cx="0" cy="0"/>
          <a:chOff x="0" y="0"/>
          <a:chExt cx="0" cy="0"/>
        </a:xfrm>
      </p:grpSpPr>
      <p:pic>
        <p:nvPicPr>
          <p:cNvPr id="4" name="Afbeelding 7">
            <a:extLst>
              <a:ext uri="{FF2B5EF4-FFF2-40B4-BE49-F238E27FC236}">
                <a16:creationId xmlns:a16="http://schemas.microsoft.com/office/drawing/2014/main" id="{A043C4C5-6260-41C5-BADC-07B1C1C88D55}"/>
              </a:ext>
            </a:extLst>
          </p:cNvPr>
          <p:cNvPicPr>
            <a:picLocks noChangeAspect="1"/>
          </p:cNvPicPr>
          <p:nvPr userDrawn="1"/>
        </p:nvPicPr>
        <p:blipFill>
          <a:blip r:embed="rId2">
            <a:extLst>
              <a:ext uri="{28A0092B-C50C-407E-A947-70E740481C1C}">
                <a14:useLocalDpi xmlns:a14="http://schemas.microsoft.com/office/drawing/2010/main" val="0"/>
              </a:ext>
            </a:extLst>
          </a:blip>
          <a:srcRect t="16351" r="27695"/>
          <a:stretch>
            <a:fillRect/>
          </a:stretch>
        </p:blipFill>
        <p:spPr bwMode="auto">
          <a:xfrm>
            <a:off x="5693834" y="0"/>
            <a:ext cx="6498167" cy="375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Afbeelding 8">
            <a:extLst>
              <a:ext uri="{FF2B5EF4-FFF2-40B4-BE49-F238E27FC236}">
                <a16:creationId xmlns:a16="http://schemas.microsoft.com/office/drawing/2014/main" id="{EBC30C66-C381-44D5-9227-0441E370C95C}"/>
              </a:ext>
            </a:extLst>
          </p:cNvPr>
          <p:cNvPicPr>
            <a:picLocks noChangeAspect="1"/>
          </p:cNvPicPr>
          <p:nvPr userDrawn="1"/>
        </p:nvPicPr>
        <p:blipFill>
          <a:blip r:embed="rId3">
            <a:extLst>
              <a:ext uri="{28A0092B-C50C-407E-A947-70E740481C1C}">
                <a14:useLocalDpi xmlns:a14="http://schemas.microsoft.com/office/drawing/2010/main" val="0"/>
              </a:ext>
            </a:extLst>
          </a:blip>
          <a:srcRect r="11250" b="9698"/>
          <a:stretch>
            <a:fillRect/>
          </a:stretch>
        </p:blipFill>
        <p:spPr bwMode="auto">
          <a:xfrm>
            <a:off x="5422901" y="3429000"/>
            <a:ext cx="6769100" cy="342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Afbeelding 8">
            <a:extLst>
              <a:ext uri="{FF2B5EF4-FFF2-40B4-BE49-F238E27FC236}">
                <a16:creationId xmlns:a16="http://schemas.microsoft.com/office/drawing/2014/main" id="{0E0C0CFD-5142-44AE-A229-0A5C52307994}"/>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 y="0"/>
            <a:ext cx="76327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Afbeelding 9" descr="Logo_RUD_ROOD_RGB.ai">
            <a:extLst>
              <a:ext uri="{FF2B5EF4-FFF2-40B4-BE49-F238E27FC236}">
                <a16:creationId xmlns:a16="http://schemas.microsoft.com/office/drawing/2014/main" id="{40394535-57A5-4EB8-BD15-26BD669850BC}"/>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8655052" y="2527300"/>
            <a:ext cx="2569633" cy="1925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el 1"/>
          <p:cNvSpPr>
            <a:spLocks noGrp="1"/>
          </p:cNvSpPr>
          <p:nvPr>
            <p:ph type="ctrTitle"/>
          </p:nvPr>
        </p:nvSpPr>
        <p:spPr>
          <a:xfrm>
            <a:off x="609600" y="2998114"/>
            <a:ext cx="6841067" cy="430887"/>
          </a:xfrm>
        </p:spPr>
        <p:txBody>
          <a:bodyPr anchor="b">
            <a:spAutoFit/>
          </a:bodyPr>
          <a:lstStyle>
            <a:lvl1pPr>
              <a:defRPr sz="2200">
                <a:solidFill>
                  <a:srgbClr val="E11E2D"/>
                </a:solidFill>
              </a:defRPr>
            </a:lvl1pPr>
          </a:lstStyle>
          <a:p>
            <a:r>
              <a:rPr lang="nl-NL" dirty="0"/>
              <a:t>Titelstijl van model bewerken</a:t>
            </a:r>
          </a:p>
        </p:txBody>
      </p:sp>
      <p:sp>
        <p:nvSpPr>
          <p:cNvPr id="3" name="Subtitel 2"/>
          <p:cNvSpPr>
            <a:spLocks noGrp="1"/>
          </p:cNvSpPr>
          <p:nvPr>
            <p:ph type="subTitle" idx="1"/>
          </p:nvPr>
        </p:nvSpPr>
        <p:spPr>
          <a:xfrm>
            <a:off x="609600" y="3429000"/>
            <a:ext cx="5486400" cy="1257300"/>
          </a:xfrm>
        </p:spPr>
        <p:txBody>
          <a:bodyPr>
            <a:normAutofit/>
          </a:bodyPr>
          <a:lstStyle>
            <a:lvl1pPr marL="0" indent="0" algn="l">
              <a:buNone/>
              <a:defRPr sz="2000">
                <a:solidFill>
                  <a:srgbClr val="E11E2D"/>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dirty="0"/>
              <a:t>Klik om de titelstijl van het model te bewerken</a:t>
            </a:r>
          </a:p>
        </p:txBody>
      </p:sp>
      <p:sp>
        <p:nvSpPr>
          <p:cNvPr id="8" name="Tijdelijke aanduiding voor datum 3">
            <a:extLst>
              <a:ext uri="{FF2B5EF4-FFF2-40B4-BE49-F238E27FC236}">
                <a16:creationId xmlns:a16="http://schemas.microsoft.com/office/drawing/2014/main" id="{29455AAB-AAD5-448D-91F5-983B4507E896}"/>
              </a:ext>
            </a:extLst>
          </p:cNvPr>
          <p:cNvSpPr>
            <a:spLocks noGrp="1"/>
          </p:cNvSpPr>
          <p:nvPr>
            <p:ph type="dt" sz="half" idx="10"/>
          </p:nvPr>
        </p:nvSpPr>
        <p:spPr/>
        <p:txBody>
          <a:bodyPr/>
          <a:lstStyle>
            <a:lvl1pPr>
              <a:defRPr/>
            </a:lvl1pPr>
          </a:lstStyle>
          <a:p>
            <a:pPr>
              <a:defRPr/>
            </a:pPr>
            <a:r>
              <a:rPr lang="nl-NL" altLang="nl-NL"/>
              <a:t>23 november 2020</a:t>
            </a:r>
          </a:p>
        </p:txBody>
      </p:sp>
      <p:sp>
        <p:nvSpPr>
          <p:cNvPr id="9" name="Tijdelijke aanduiding voor voettekst 4">
            <a:extLst>
              <a:ext uri="{FF2B5EF4-FFF2-40B4-BE49-F238E27FC236}">
                <a16:creationId xmlns:a16="http://schemas.microsoft.com/office/drawing/2014/main" id="{8FB01F41-F2D6-47F4-93CA-CAB68D27B5FD}"/>
              </a:ext>
            </a:extLst>
          </p:cNvPr>
          <p:cNvSpPr>
            <a:spLocks noGrp="1"/>
          </p:cNvSpPr>
          <p:nvPr>
            <p:ph type="ftr" sz="quarter" idx="11"/>
          </p:nvPr>
        </p:nvSpPr>
        <p:spPr>
          <a:xfrm>
            <a:off x="609600" y="5991226"/>
            <a:ext cx="3860800" cy="365125"/>
          </a:xfrm>
        </p:spPr>
        <p:txBody>
          <a:bodyPr/>
          <a:lstStyle>
            <a:lvl1pPr algn="l">
              <a:defRPr/>
            </a:lvl1pPr>
          </a:lstStyle>
          <a:p>
            <a:pPr>
              <a:defRPr/>
            </a:pPr>
            <a:r>
              <a:rPr lang="nl-NL"/>
              <a:t>Provero congres </a:t>
            </a:r>
          </a:p>
        </p:txBody>
      </p:sp>
    </p:spTree>
    <p:extLst>
      <p:ext uri="{BB962C8B-B14F-4D97-AF65-F5344CB8AC3E}">
        <p14:creationId xmlns:p14="http://schemas.microsoft.com/office/powerpoint/2010/main" val="423745414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obj" preserve="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lvl1pPr>
              <a:defRPr sz="2200"/>
            </a:lvl1pPr>
          </a:lstStyle>
          <a:p>
            <a:r>
              <a:rPr lang="nl-NL" dirty="0"/>
              <a:t>Titelstijl van model bewerken</a:t>
            </a:r>
          </a:p>
        </p:txBody>
      </p:sp>
      <p:sp>
        <p:nvSpPr>
          <p:cNvPr id="3" name="Tijdelijke aanduiding voor inhoud 2"/>
          <p:cNvSpPr>
            <a:spLocks noGrp="1"/>
          </p:cNvSpPr>
          <p:nvPr>
            <p:ph idx="1"/>
          </p:nvPr>
        </p:nvSpPr>
        <p:spPr/>
        <p:txBody>
          <a:bodyPr/>
          <a:lstStyle>
            <a:lvl1pPr>
              <a:defRPr sz="2000"/>
            </a:lvl1pPr>
            <a:lvl2pPr>
              <a:defRPr sz="2000"/>
            </a:lvl2pPr>
            <a:lvl3pPr>
              <a:defRPr sz="2000"/>
            </a:lvl3pPr>
          </a:lstStyle>
          <a:p>
            <a:pPr lvl="0"/>
            <a:r>
              <a:rPr lang="nl-NL" dirty="0"/>
              <a:t>Klik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4" name="Tijdelijke aanduiding voor datum 3">
            <a:extLst>
              <a:ext uri="{FF2B5EF4-FFF2-40B4-BE49-F238E27FC236}">
                <a16:creationId xmlns:a16="http://schemas.microsoft.com/office/drawing/2014/main" id="{DAA455C9-061C-4B03-96C9-81A606C30279}"/>
              </a:ext>
            </a:extLst>
          </p:cNvPr>
          <p:cNvSpPr>
            <a:spLocks noGrp="1"/>
          </p:cNvSpPr>
          <p:nvPr>
            <p:ph type="dt" sz="half" idx="10"/>
          </p:nvPr>
        </p:nvSpPr>
        <p:spPr/>
        <p:txBody>
          <a:bodyPr/>
          <a:lstStyle>
            <a:lvl1pPr>
              <a:defRPr/>
            </a:lvl1pPr>
          </a:lstStyle>
          <a:p>
            <a:pPr>
              <a:defRPr/>
            </a:pPr>
            <a:r>
              <a:rPr lang="nl-NL" altLang="nl-NL"/>
              <a:t>23 november 2020</a:t>
            </a:r>
          </a:p>
        </p:txBody>
      </p:sp>
      <p:sp>
        <p:nvSpPr>
          <p:cNvPr id="5" name="Tijdelijke aanduiding voor voettekst 4">
            <a:extLst>
              <a:ext uri="{FF2B5EF4-FFF2-40B4-BE49-F238E27FC236}">
                <a16:creationId xmlns:a16="http://schemas.microsoft.com/office/drawing/2014/main" id="{4EFBE6BD-7D31-4ACC-9367-FC139446D6F0}"/>
              </a:ext>
            </a:extLst>
          </p:cNvPr>
          <p:cNvSpPr>
            <a:spLocks noGrp="1"/>
          </p:cNvSpPr>
          <p:nvPr>
            <p:ph type="ftr" sz="quarter" idx="11"/>
          </p:nvPr>
        </p:nvSpPr>
        <p:spPr/>
        <p:txBody>
          <a:bodyPr/>
          <a:lstStyle>
            <a:lvl1pPr>
              <a:defRPr/>
            </a:lvl1pPr>
          </a:lstStyle>
          <a:p>
            <a:pPr>
              <a:defRPr/>
            </a:pPr>
            <a:r>
              <a:rPr lang="nl-NL"/>
              <a:t>Provero congres </a:t>
            </a:r>
          </a:p>
        </p:txBody>
      </p:sp>
      <p:sp>
        <p:nvSpPr>
          <p:cNvPr id="6" name="Tijdelijke aanduiding voor dianummer 5">
            <a:extLst>
              <a:ext uri="{FF2B5EF4-FFF2-40B4-BE49-F238E27FC236}">
                <a16:creationId xmlns:a16="http://schemas.microsoft.com/office/drawing/2014/main" id="{71614334-F9F4-49B2-895E-8E7AC727D2A0}"/>
              </a:ext>
            </a:extLst>
          </p:cNvPr>
          <p:cNvSpPr>
            <a:spLocks noGrp="1"/>
          </p:cNvSpPr>
          <p:nvPr>
            <p:ph type="sldNum" sz="quarter" idx="12"/>
          </p:nvPr>
        </p:nvSpPr>
        <p:spPr/>
        <p:txBody>
          <a:bodyPr/>
          <a:lstStyle>
            <a:lvl1pPr>
              <a:defRPr/>
            </a:lvl1pPr>
          </a:lstStyle>
          <a:p>
            <a:pPr>
              <a:defRPr/>
            </a:pPr>
            <a:fld id="{1B44CCF4-F206-4ED8-9ACD-5ED72CDEC5D6}" type="slidenum">
              <a:rPr lang="nl-NL" altLang="nl-NL"/>
              <a:pPr>
                <a:defRPr/>
              </a:pPr>
              <a:t>‹nr.›</a:t>
            </a:fld>
            <a:endParaRPr lang="nl-NL" altLang="nl-NL"/>
          </a:p>
        </p:txBody>
      </p:sp>
    </p:spTree>
    <p:extLst>
      <p:ext uri="{BB962C8B-B14F-4D97-AF65-F5344CB8AC3E}">
        <p14:creationId xmlns:p14="http://schemas.microsoft.com/office/powerpoint/2010/main" val="155833211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secHead" preserve="1">
  <p:cSld name="Sectiekop">
    <p:spTree>
      <p:nvGrpSpPr>
        <p:cNvPr id="1" name=""/>
        <p:cNvGrpSpPr/>
        <p:nvPr/>
      </p:nvGrpSpPr>
      <p:grpSpPr>
        <a:xfrm>
          <a:off x="0" y="0"/>
          <a:ext cx="0" cy="0"/>
          <a:chOff x="0" y="0"/>
          <a:chExt cx="0" cy="0"/>
        </a:xfrm>
      </p:grpSpPr>
      <p:sp>
        <p:nvSpPr>
          <p:cNvPr id="2" name="Titel 1"/>
          <p:cNvSpPr>
            <a:spLocks noGrp="1"/>
          </p:cNvSpPr>
          <p:nvPr>
            <p:ph type="title"/>
          </p:nvPr>
        </p:nvSpPr>
        <p:spPr>
          <a:xfrm>
            <a:off x="963084" y="4406901"/>
            <a:ext cx="10363200" cy="1362075"/>
          </a:xfrm>
        </p:spPr>
        <p:txBody>
          <a:bodyPr anchor="t">
            <a:normAutofit/>
          </a:bodyPr>
          <a:lstStyle>
            <a:lvl1pPr algn="l">
              <a:defRPr sz="2200" b="1" cap="all"/>
            </a:lvl1pPr>
          </a:lstStyle>
          <a:p>
            <a:r>
              <a:rPr lang="nl-NL" dirty="0"/>
              <a:t>Titelstijl van model bewerken</a:t>
            </a:r>
          </a:p>
        </p:txBody>
      </p:sp>
      <p:sp>
        <p:nvSpPr>
          <p:cNvPr id="3" name="Tijdelijke aanduiding voor tekst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NL"/>
              <a:t>Klik om de tekststijl van het model te bewerken</a:t>
            </a:r>
          </a:p>
        </p:txBody>
      </p:sp>
      <p:sp>
        <p:nvSpPr>
          <p:cNvPr id="4" name="Tijdelijke aanduiding voor datum 3">
            <a:extLst>
              <a:ext uri="{FF2B5EF4-FFF2-40B4-BE49-F238E27FC236}">
                <a16:creationId xmlns:a16="http://schemas.microsoft.com/office/drawing/2014/main" id="{D726BF00-6DB7-4F69-B5E6-217E8CAA47B3}"/>
              </a:ext>
            </a:extLst>
          </p:cNvPr>
          <p:cNvSpPr>
            <a:spLocks noGrp="1"/>
          </p:cNvSpPr>
          <p:nvPr>
            <p:ph type="dt" sz="half" idx="10"/>
          </p:nvPr>
        </p:nvSpPr>
        <p:spPr/>
        <p:txBody>
          <a:bodyPr/>
          <a:lstStyle>
            <a:lvl1pPr>
              <a:defRPr/>
            </a:lvl1pPr>
          </a:lstStyle>
          <a:p>
            <a:pPr>
              <a:defRPr/>
            </a:pPr>
            <a:r>
              <a:rPr lang="nl-NL" altLang="nl-NL"/>
              <a:t>23 november 2020</a:t>
            </a:r>
          </a:p>
        </p:txBody>
      </p:sp>
      <p:sp>
        <p:nvSpPr>
          <p:cNvPr id="5" name="Tijdelijke aanduiding voor voettekst 4">
            <a:extLst>
              <a:ext uri="{FF2B5EF4-FFF2-40B4-BE49-F238E27FC236}">
                <a16:creationId xmlns:a16="http://schemas.microsoft.com/office/drawing/2014/main" id="{167B754C-2489-4FE3-95C4-1622F767EC13}"/>
              </a:ext>
            </a:extLst>
          </p:cNvPr>
          <p:cNvSpPr>
            <a:spLocks noGrp="1"/>
          </p:cNvSpPr>
          <p:nvPr>
            <p:ph type="ftr" sz="quarter" idx="11"/>
          </p:nvPr>
        </p:nvSpPr>
        <p:spPr/>
        <p:txBody>
          <a:bodyPr/>
          <a:lstStyle>
            <a:lvl1pPr>
              <a:defRPr/>
            </a:lvl1pPr>
          </a:lstStyle>
          <a:p>
            <a:pPr>
              <a:defRPr/>
            </a:pPr>
            <a:r>
              <a:rPr lang="nl-NL"/>
              <a:t>Provero congres </a:t>
            </a:r>
          </a:p>
        </p:txBody>
      </p:sp>
      <p:sp>
        <p:nvSpPr>
          <p:cNvPr id="6" name="Tijdelijke aanduiding voor dianummer 5">
            <a:extLst>
              <a:ext uri="{FF2B5EF4-FFF2-40B4-BE49-F238E27FC236}">
                <a16:creationId xmlns:a16="http://schemas.microsoft.com/office/drawing/2014/main" id="{99AEEDF4-4940-42A3-81E0-94A87EBEE08B}"/>
              </a:ext>
            </a:extLst>
          </p:cNvPr>
          <p:cNvSpPr>
            <a:spLocks noGrp="1"/>
          </p:cNvSpPr>
          <p:nvPr>
            <p:ph type="sldNum" sz="quarter" idx="12"/>
          </p:nvPr>
        </p:nvSpPr>
        <p:spPr/>
        <p:txBody>
          <a:bodyPr/>
          <a:lstStyle>
            <a:lvl1pPr>
              <a:defRPr/>
            </a:lvl1pPr>
          </a:lstStyle>
          <a:p>
            <a:pPr>
              <a:defRPr/>
            </a:pPr>
            <a:fld id="{F5DAB4C6-A202-4395-A9A6-DD7DB7B64B00}" type="slidenum">
              <a:rPr lang="nl-NL" altLang="nl-NL"/>
              <a:pPr>
                <a:defRPr/>
              </a:pPr>
              <a:t>‹nr.›</a:t>
            </a:fld>
            <a:endParaRPr lang="nl-NL" altLang="nl-NL"/>
          </a:p>
        </p:txBody>
      </p:sp>
    </p:spTree>
    <p:extLst>
      <p:ext uri="{BB962C8B-B14F-4D97-AF65-F5344CB8AC3E}">
        <p14:creationId xmlns:p14="http://schemas.microsoft.com/office/powerpoint/2010/main" val="44748234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twoObj" preserve="1">
  <p:cSld name="Twee objecten">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lvl1pPr>
              <a:defRPr sz="2200"/>
            </a:lvl1pPr>
          </a:lstStyle>
          <a:p>
            <a:r>
              <a:rPr lang="nl-NL" dirty="0"/>
              <a:t>Titelstijl van model bewerken</a:t>
            </a:r>
          </a:p>
        </p:txBody>
      </p:sp>
      <p:sp>
        <p:nvSpPr>
          <p:cNvPr id="3" name="Tijdelijke aanduiding voor inhoud 2"/>
          <p:cNvSpPr>
            <a:spLocks noGrp="1"/>
          </p:cNvSpPr>
          <p:nvPr>
            <p:ph sz="half" idx="1"/>
          </p:nvPr>
        </p:nvSpPr>
        <p:spPr>
          <a:xfrm>
            <a:off x="609600" y="1600201"/>
            <a:ext cx="5384800" cy="4525963"/>
          </a:xfrm>
        </p:spPr>
        <p:txBody>
          <a:bodyPr>
            <a:normAutofit/>
          </a:bodyPr>
          <a:lstStyle>
            <a:lvl1pPr>
              <a:defRPr sz="2000"/>
            </a:lvl1pPr>
            <a:lvl2pPr>
              <a:defRPr sz="2000"/>
            </a:lvl2pPr>
            <a:lvl3pPr>
              <a:defRPr sz="2000"/>
            </a:lvl3pPr>
            <a:lvl4pPr>
              <a:defRPr sz="2000"/>
            </a:lvl4pPr>
            <a:lvl5pPr>
              <a:defRPr sz="2000"/>
            </a:lvl5pPr>
            <a:lvl6pPr>
              <a:defRPr sz="1800"/>
            </a:lvl6pPr>
            <a:lvl7pPr>
              <a:defRPr sz="1800"/>
            </a:lvl7pPr>
            <a:lvl8pPr>
              <a:defRPr sz="1800"/>
            </a:lvl8pPr>
            <a:lvl9pPr>
              <a:defRPr sz="1800"/>
            </a:lvl9pPr>
          </a:lstStyle>
          <a:p>
            <a:pPr lvl="0"/>
            <a:r>
              <a:rPr lang="nl-NL" dirty="0"/>
              <a:t>Klik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4" name="Tijdelijke aanduiding voor inhoud 3"/>
          <p:cNvSpPr>
            <a:spLocks noGrp="1"/>
          </p:cNvSpPr>
          <p:nvPr>
            <p:ph sz="half" idx="2"/>
          </p:nvPr>
        </p:nvSpPr>
        <p:spPr>
          <a:xfrm>
            <a:off x="6197600" y="1600201"/>
            <a:ext cx="5384800" cy="4525963"/>
          </a:xfrm>
        </p:spPr>
        <p:txBody>
          <a:bodyPr>
            <a:normAutofit/>
          </a:bodyPr>
          <a:lstStyle>
            <a:lvl1pPr>
              <a:defRPr sz="2000"/>
            </a:lvl1pPr>
            <a:lvl2pPr>
              <a:defRPr sz="2000"/>
            </a:lvl2pPr>
            <a:lvl3pPr>
              <a:defRPr sz="2000"/>
            </a:lvl3pPr>
            <a:lvl4pPr>
              <a:defRPr sz="2000"/>
            </a:lvl4pPr>
            <a:lvl5pPr>
              <a:defRPr sz="2000"/>
            </a:lvl5pPr>
            <a:lvl6pPr>
              <a:defRPr sz="1800"/>
            </a:lvl6pPr>
            <a:lvl7pPr>
              <a:defRPr sz="1800"/>
            </a:lvl7pPr>
            <a:lvl8pPr>
              <a:defRPr sz="1800"/>
            </a:lvl8pPr>
            <a:lvl9pPr>
              <a:defRPr sz="1800"/>
            </a:lvl9pPr>
          </a:lstStyle>
          <a:p>
            <a:pPr lvl="0"/>
            <a:r>
              <a:rPr lang="nl-NL" dirty="0"/>
              <a:t>Klik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5" name="Tijdelijke aanduiding voor datum 3">
            <a:extLst>
              <a:ext uri="{FF2B5EF4-FFF2-40B4-BE49-F238E27FC236}">
                <a16:creationId xmlns:a16="http://schemas.microsoft.com/office/drawing/2014/main" id="{1047C50E-5E40-40F3-8905-955335EF9E05}"/>
              </a:ext>
            </a:extLst>
          </p:cNvPr>
          <p:cNvSpPr>
            <a:spLocks noGrp="1"/>
          </p:cNvSpPr>
          <p:nvPr>
            <p:ph type="dt" sz="half" idx="10"/>
          </p:nvPr>
        </p:nvSpPr>
        <p:spPr/>
        <p:txBody>
          <a:bodyPr/>
          <a:lstStyle>
            <a:lvl1pPr>
              <a:defRPr/>
            </a:lvl1pPr>
          </a:lstStyle>
          <a:p>
            <a:pPr>
              <a:defRPr/>
            </a:pPr>
            <a:r>
              <a:rPr lang="nl-NL" altLang="nl-NL"/>
              <a:t>23 november 2020</a:t>
            </a:r>
          </a:p>
        </p:txBody>
      </p:sp>
      <p:sp>
        <p:nvSpPr>
          <p:cNvPr id="6" name="Tijdelijke aanduiding voor voettekst 4">
            <a:extLst>
              <a:ext uri="{FF2B5EF4-FFF2-40B4-BE49-F238E27FC236}">
                <a16:creationId xmlns:a16="http://schemas.microsoft.com/office/drawing/2014/main" id="{6D62A9BC-BD47-4A78-A69A-3CAB735302BC}"/>
              </a:ext>
            </a:extLst>
          </p:cNvPr>
          <p:cNvSpPr>
            <a:spLocks noGrp="1"/>
          </p:cNvSpPr>
          <p:nvPr>
            <p:ph type="ftr" sz="quarter" idx="11"/>
          </p:nvPr>
        </p:nvSpPr>
        <p:spPr/>
        <p:txBody>
          <a:bodyPr/>
          <a:lstStyle>
            <a:lvl1pPr>
              <a:defRPr/>
            </a:lvl1pPr>
          </a:lstStyle>
          <a:p>
            <a:pPr>
              <a:defRPr/>
            </a:pPr>
            <a:r>
              <a:rPr lang="nl-NL"/>
              <a:t>Provero congres </a:t>
            </a:r>
          </a:p>
        </p:txBody>
      </p:sp>
      <p:sp>
        <p:nvSpPr>
          <p:cNvPr id="7" name="Tijdelijke aanduiding voor dianummer 5">
            <a:extLst>
              <a:ext uri="{FF2B5EF4-FFF2-40B4-BE49-F238E27FC236}">
                <a16:creationId xmlns:a16="http://schemas.microsoft.com/office/drawing/2014/main" id="{EE967B9E-5E43-4404-8171-3C7C76FDC255}"/>
              </a:ext>
            </a:extLst>
          </p:cNvPr>
          <p:cNvSpPr>
            <a:spLocks noGrp="1"/>
          </p:cNvSpPr>
          <p:nvPr>
            <p:ph type="sldNum" sz="quarter" idx="12"/>
          </p:nvPr>
        </p:nvSpPr>
        <p:spPr/>
        <p:txBody>
          <a:bodyPr/>
          <a:lstStyle>
            <a:lvl1pPr>
              <a:defRPr/>
            </a:lvl1pPr>
          </a:lstStyle>
          <a:p>
            <a:pPr>
              <a:defRPr/>
            </a:pPr>
            <a:fld id="{AC8FF5D9-BCE9-4145-9385-8A41C220FCFD}" type="slidenum">
              <a:rPr lang="nl-NL" altLang="nl-NL"/>
              <a:pPr>
                <a:defRPr/>
              </a:pPr>
              <a:t>‹nr.›</a:t>
            </a:fld>
            <a:endParaRPr lang="nl-NL" altLang="nl-NL"/>
          </a:p>
        </p:txBody>
      </p:sp>
    </p:spTree>
    <p:extLst>
      <p:ext uri="{BB962C8B-B14F-4D97-AF65-F5344CB8AC3E}">
        <p14:creationId xmlns:p14="http://schemas.microsoft.com/office/powerpoint/2010/main" val="327406142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twoTxTwoObj" preserve="1">
  <p:cSld name="Vergelijkin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nl-NL"/>
              <a:t>Titelstijl van model bewerken</a:t>
            </a:r>
          </a:p>
        </p:txBody>
      </p:sp>
      <p:sp>
        <p:nvSpPr>
          <p:cNvPr id="3" name="Tijdelijke aanduiding voor tekst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tekststijl van het model te bewerken</a:t>
            </a:r>
          </a:p>
        </p:txBody>
      </p:sp>
      <p:sp>
        <p:nvSpPr>
          <p:cNvPr id="4" name="Tijdelijke aanduiding voor inhoud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tekst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tekststijl van het model te bewerken</a:t>
            </a:r>
          </a:p>
        </p:txBody>
      </p:sp>
      <p:sp>
        <p:nvSpPr>
          <p:cNvPr id="6" name="Tijdelijke aanduiding voor inhoud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7" name="Tijdelijke aanduiding voor datum 3">
            <a:extLst>
              <a:ext uri="{FF2B5EF4-FFF2-40B4-BE49-F238E27FC236}">
                <a16:creationId xmlns:a16="http://schemas.microsoft.com/office/drawing/2014/main" id="{F4895F45-9C27-4F11-9D07-A702586283A2}"/>
              </a:ext>
            </a:extLst>
          </p:cNvPr>
          <p:cNvSpPr>
            <a:spLocks noGrp="1"/>
          </p:cNvSpPr>
          <p:nvPr>
            <p:ph type="dt" sz="half" idx="10"/>
          </p:nvPr>
        </p:nvSpPr>
        <p:spPr/>
        <p:txBody>
          <a:bodyPr/>
          <a:lstStyle>
            <a:lvl1pPr>
              <a:defRPr/>
            </a:lvl1pPr>
          </a:lstStyle>
          <a:p>
            <a:pPr>
              <a:defRPr/>
            </a:pPr>
            <a:r>
              <a:rPr lang="nl-NL" altLang="nl-NL"/>
              <a:t>23 november 2020</a:t>
            </a:r>
          </a:p>
        </p:txBody>
      </p:sp>
      <p:sp>
        <p:nvSpPr>
          <p:cNvPr id="8" name="Tijdelijke aanduiding voor voettekst 4">
            <a:extLst>
              <a:ext uri="{FF2B5EF4-FFF2-40B4-BE49-F238E27FC236}">
                <a16:creationId xmlns:a16="http://schemas.microsoft.com/office/drawing/2014/main" id="{0E27A766-EE68-4934-A8E2-7385CABBAA1C}"/>
              </a:ext>
            </a:extLst>
          </p:cNvPr>
          <p:cNvSpPr>
            <a:spLocks noGrp="1"/>
          </p:cNvSpPr>
          <p:nvPr>
            <p:ph type="ftr" sz="quarter" idx="11"/>
          </p:nvPr>
        </p:nvSpPr>
        <p:spPr/>
        <p:txBody>
          <a:bodyPr/>
          <a:lstStyle>
            <a:lvl1pPr>
              <a:defRPr/>
            </a:lvl1pPr>
          </a:lstStyle>
          <a:p>
            <a:pPr>
              <a:defRPr/>
            </a:pPr>
            <a:r>
              <a:rPr lang="nl-NL"/>
              <a:t>Provero congres </a:t>
            </a:r>
          </a:p>
        </p:txBody>
      </p:sp>
      <p:sp>
        <p:nvSpPr>
          <p:cNvPr id="9" name="Tijdelijke aanduiding voor dianummer 5">
            <a:extLst>
              <a:ext uri="{FF2B5EF4-FFF2-40B4-BE49-F238E27FC236}">
                <a16:creationId xmlns:a16="http://schemas.microsoft.com/office/drawing/2014/main" id="{6AFDCDE1-CBA2-4BD1-A66F-5BE98171A4A5}"/>
              </a:ext>
            </a:extLst>
          </p:cNvPr>
          <p:cNvSpPr>
            <a:spLocks noGrp="1"/>
          </p:cNvSpPr>
          <p:nvPr>
            <p:ph type="sldNum" sz="quarter" idx="12"/>
          </p:nvPr>
        </p:nvSpPr>
        <p:spPr/>
        <p:txBody>
          <a:bodyPr/>
          <a:lstStyle>
            <a:lvl1pPr>
              <a:defRPr/>
            </a:lvl1pPr>
          </a:lstStyle>
          <a:p>
            <a:pPr>
              <a:defRPr/>
            </a:pPr>
            <a:fld id="{BB6089D0-636E-4F9E-8B9D-2271C6A37B69}" type="slidenum">
              <a:rPr lang="nl-NL" altLang="nl-NL"/>
              <a:pPr>
                <a:defRPr/>
              </a:pPr>
              <a:t>‹nr.›</a:t>
            </a:fld>
            <a:endParaRPr lang="nl-NL" altLang="nl-NL"/>
          </a:p>
        </p:txBody>
      </p:sp>
    </p:spTree>
    <p:extLst>
      <p:ext uri="{BB962C8B-B14F-4D97-AF65-F5344CB8AC3E}">
        <p14:creationId xmlns:p14="http://schemas.microsoft.com/office/powerpoint/2010/main" val="5890883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lvl1pPr>
              <a:defRPr sz="2200"/>
            </a:lvl1pPr>
          </a:lstStyle>
          <a:p>
            <a:r>
              <a:rPr lang="nl-NL" dirty="0"/>
              <a:t>Titelstijl van model bewerken</a:t>
            </a:r>
          </a:p>
        </p:txBody>
      </p:sp>
      <p:sp>
        <p:nvSpPr>
          <p:cNvPr id="3" name="Tijdelijke aanduiding voor datum 3">
            <a:extLst>
              <a:ext uri="{FF2B5EF4-FFF2-40B4-BE49-F238E27FC236}">
                <a16:creationId xmlns:a16="http://schemas.microsoft.com/office/drawing/2014/main" id="{3B34DF3E-787D-4A73-A7EF-35E1BBDBDA3D}"/>
              </a:ext>
            </a:extLst>
          </p:cNvPr>
          <p:cNvSpPr>
            <a:spLocks noGrp="1"/>
          </p:cNvSpPr>
          <p:nvPr>
            <p:ph type="dt" sz="half" idx="10"/>
          </p:nvPr>
        </p:nvSpPr>
        <p:spPr/>
        <p:txBody>
          <a:bodyPr/>
          <a:lstStyle>
            <a:lvl1pPr>
              <a:defRPr/>
            </a:lvl1pPr>
          </a:lstStyle>
          <a:p>
            <a:pPr>
              <a:defRPr/>
            </a:pPr>
            <a:r>
              <a:rPr lang="nl-NL" altLang="nl-NL"/>
              <a:t>23 november 2020</a:t>
            </a:r>
          </a:p>
        </p:txBody>
      </p:sp>
      <p:sp>
        <p:nvSpPr>
          <p:cNvPr id="4" name="Tijdelijke aanduiding voor voettekst 4">
            <a:extLst>
              <a:ext uri="{FF2B5EF4-FFF2-40B4-BE49-F238E27FC236}">
                <a16:creationId xmlns:a16="http://schemas.microsoft.com/office/drawing/2014/main" id="{D8C92E01-D884-4F1D-9A1E-83803FA71AC0}"/>
              </a:ext>
            </a:extLst>
          </p:cNvPr>
          <p:cNvSpPr>
            <a:spLocks noGrp="1"/>
          </p:cNvSpPr>
          <p:nvPr>
            <p:ph type="ftr" sz="quarter" idx="11"/>
          </p:nvPr>
        </p:nvSpPr>
        <p:spPr/>
        <p:txBody>
          <a:bodyPr/>
          <a:lstStyle>
            <a:lvl1pPr>
              <a:defRPr/>
            </a:lvl1pPr>
          </a:lstStyle>
          <a:p>
            <a:pPr>
              <a:defRPr/>
            </a:pPr>
            <a:r>
              <a:rPr lang="nl-NL"/>
              <a:t>Provero congres </a:t>
            </a:r>
          </a:p>
        </p:txBody>
      </p:sp>
      <p:sp>
        <p:nvSpPr>
          <p:cNvPr id="5" name="Tijdelijke aanduiding voor dianummer 5">
            <a:extLst>
              <a:ext uri="{FF2B5EF4-FFF2-40B4-BE49-F238E27FC236}">
                <a16:creationId xmlns:a16="http://schemas.microsoft.com/office/drawing/2014/main" id="{329AFE43-7641-47AD-9A9A-A57192164EBD}"/>
              </a:ext>
            </a:extLst>
          </p:cNvPr>
          <p:cNvSpPr>
            <a:spLocks noGrp="1"/>
          </p:cNvSpPr>
          <p:nvPr>
            <p:ph type="sldNum" sz="quarter" idx="12"/>
          </p:nvPr>
        </p:nvSpPr>
        <p:spPr/>
        <p:txBody>
          <a:bodyPr/>
          <a:lstStyle>
            <a:lvl1pPr>
              <a:defRPr/>
            </a:lvl1pPr>
          </a:lstStyle>
          <a:p>
            <a:pPr>
              <a:defRPr/>
            </a:pPr>
            <a:fld id="{6DCCAC72-F3F8-4EF5-9CAB-E60745DE3972}" type="slidenum">
              <a:rPr lang="nl-NL" altLang="nl-NL"/>
              <a:pPr>
                <a:defRPr/>
              </a:pPr>
              <a:t>‹nr.›</a:t>
            </a:fld>
            <a:endParaRPr lang="nl-NL" altLang="nl-NL"/>
          </a:p>
        </p:txBody>
      </p:sp>
    </p:spTree>
    <p:extLst>
      <p:ext uri="{BB962C8B-B14F-4D97-AF65-F5344CB8AC3E}">
        <p14:creationId xmlns:p14="http://schemas.microsoft.com/office/powerpoint/2010/main" val="10866845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itle" preserve="1">
  <p:cSld name="2_Titeldia">
    <p:spTree>
      <p:nvGrpSpPr>
        <p:cNvPr id="1" name=""/>
        <p:cNvGrpSpPr/>
        <p:nvPr/>
      </p:nvGrpSpPr>
      <p:grpSpPr>
        <a:xfrm>
          <a:off x="0" y="0"/>
          <a:ext cx="0" cy="0"/>
          <a:chOff x="0" y="0"/>
          <a:chExt cx="0" cy="0"/>
        </a:xfrm>
      </p:grpSpPr>
      <p:pic>
        <p:nvPicPr>
          <p:cNvPr id="4" name="Afbeelding 7">
            <a:extLst>
              <a:ext uri="{FF2B5EF4-FFF2-40B4-BE49-F238E27FC236}">
                <a16:creationId xmlns:a16="http://schemas.microsoft.com/office/drawing/2014/main" id="{C0480AA5-73EB-4848-B784-72914172EC07}"/>
              </a:ext>
            </a:extLst>
          </p:cNvPr>
          <p:cNvPicPr>
            <a:picLocks noChangeAspect="1"/>
          </p:cNvPicPr>
          <p:nvPr userDrawn="1"/>
        </p:nvPicPr>
        <p:blipFill>
          <a:blip r:embed="rId2">
            <a:extLst>
              <a:ext uri="{28A0092B-C50C-407E-A947-70E740481C1C}">
                <a14:useLocalDpi xmlns:a14="http://schemas.microsoft.com/office/drawing/2010/main" val="0"/>
              </a:ext>
            </a:extLst>
          </a:blip>
          <a:srcRect r="7053"/>
          <a:stretch>
            <a:fillRect/>
          </a:stretch>
        </p:blipFill>
        <p:spPr bwMode="auto">
          <a:xfrm>
            <a:off x="5422901" y="3216276"/>
            <a:ext cx="6769100" cy="3641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Afbeelding 8">
            <a:extLst>
              <a:ext uri="{FF2B5EF4-FFF2-40B4-BE49-F238E27FC236}">
                <a16:creationId xmlns:a16="http://schemas.microsoft.com/office/drawing/2014/main" id="{69CBB351-B76D-41B1-8C41-8FC59CAC24BC}"/>
              </a:ext>
            </a:extLst>
          </p:cNvPr>
          <p:cNvPicPr>
            <a:picLocks noChangeAspect="1"/>
          </p:cNvPicPr>
          <p:nvPr userDrawn="1"/>
        </p:nvPicPr>
        <p:blipFill>
          <a:blip r:embed="rId3">
            <a:extLst>
              <a:ext uri="{28A0092B-C50C-407E-A947-70E740481C1C}">
                <a14:useLocalDpi xmlns:a14="http://schemas.microsoft.com/office/drawing/2010/main" val="0"/>
              </a:ext>
            </a:extLst>
          </a:blip>
          <a:srcRect r="11250" b="9698"/>
          <a:stretch>
            <a:fillRect/>
          </a:stretch>
        </p:blipFill>
        <p:spPr bwMode="auto">
          <a:xfrm>
            <a:off x="5422901" y="0"/>
            <a:ext cx="6769100" cy="342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Afbeelding 8">
            <a:extLst>
              <a:ext uri="{FF2B5EF4-FFF2-40B4-BE49-F238E27FC236}">
                <a16:creationId xmlns:a16="http://schemas.microsoft.com/office/drawing/2014/main" id="{F14B9210-00FB-40C1-B232-EEA20BF955BB}"/>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 y="0"/>
            <a:ext cx="76327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Afbeelding 9" descr="Logo_RUD_ROOD_RGB.ai">
            <a:extLst>
              <a:ext uri="{FF2B5EF4-FFF2-40B4-BE49-F238E27FC236}">
                <a16:creationId xmlns:a16="http://schemas.microsoft.com/office/drawing/2014/main" id="{1920928A-80E1-4DFA-90EE-877B1CD6CFAF}"/>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8655052" y="2527300"/>
            <a:ext cx="2569633" cy="1925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kstvak 7">
            <a:extLst>
              <a:ext uri="{FF2B5EF4-FFF2-40B4-BE49-F238E27FC236}">
                <a16:creationId xmlns:a16="http://schemas.microsoft.com/office/drawing/2014/main" id="{EC7D6E2D-7204-414C-BE64-6D22494E20AD}"/>
              </a:ext>
            </a:extLst>
          </p:cNvPr>
          <p:cNvSpPr txBox="1">
            <a:spLocks noChangeArrowheads="1"/>
          </p:cNvSpPr>
          <p:nvPr userDrawn="1"/>
        </p:nvSpPr>
        <p:spPr bwMode="auto">
          <a:xfrm>
            <a:off x="15019867" y="5359400"/>
            <a:ext cx="184731" cy="369332"/>
          </a:xfrm>
          <a:prstGeom prst="rect">
            <a:avLst/>
          </a:prstGeom>
          <a:noFill/>
          <a:ln>
            <a:noFill/>
          </a:ln>
        </p:spPr>
        <p:txBody>
          <a:bodyPr wrap="none">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defRPr/>
            </a:pPr>
            <a:endParaRPr lang="nl-NL" sz="1800"/>
          </a:p>
        </p:txBody>
      </p:sp>
      <p:sp>
        <p:nvSpPr>
          <p:cNvPr id="2" name="Titel 1"/>
          <p:cNvSpPr>
            <a:spLocks noGrp="1"/>
          </p:cNvSpPr>
          <p:nvPr>
            <p:ph type="ctrTitle"/>
          </p:nvPr>
        </p:nvSpPr>
        <p:spPr>
          <a:xfrm>
            <a:off x="609600" y="2998114"/>
            <a:ext cx="6841067" cy="430887"/>
          </a:xfrm>
        </p:spPr>
        <p:txBody>
          <a:bodyPr anchor="b">
            <a:spAutoFit/>
          </a:bodyPr>
          <a:lstStyle>
            <a:lvl1pPr>
              <a:defRPr sz="2200">
                <a:solidFill>
                  <a:srgbClr val="E11E2D"/>
                </a:solidFill>
              </a:defRPr>
            </a:lvl1pPr>
          </a:lstStyle>
          <a:p>
            <a:r>
              <a:rPr lang="nl-NL" dirty="0"/>
              <a:t>Titelstijl van model bewerken</a:t>
            </a:r>
          </a:p>
        </p:txBody>
      </p:sp>
      <p:sp>
        <p:nvSpPr>
          <p:cNvPr id="3" name="Subtitel 2"/>
          <p:cNvSpPr>
            <a:spLocks noGrp="1"/>
          </p:cNvSpPr>
          <p:nvPr>
            <p:ph type="subTitle" idx="1"/>
          </p:nvPr>
        </p:nvSpPr>
        <p:spPr>
          <a:xfrm>
            <a:off x="609600" y="3429000"/>
            <a:ext cx="5486400" cy="1257300"/>
          </a:xfrm>
        </p:spPr>
        <p:txBody>
          <a:bodyPr>
            <a:normAutofit/>
          </a:bodyPr>
          <a:lstStyle>
            <a:lvl1pPr marL="0" indent="0" algn="l">
              <a:buNone/>
              <a:defRPr sz="2000">
                <a:solidFill>
                  <a:srgbClr val="E11E2D"/>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dirty="0"/>
              <a:t>Klik om de titelstijl van het model te bewerken</a:t>
            </a:r>
          </a:p>
        </p:txBody>
      </p:sp>
      <p:sp>
        <p:nvSpPr>
          <p:cNvPr id="9" name="Tijdelijke aanduiding voor datum 3">
            <a:extLst>
              <a:ext uri="{FF2B5EF4-FFF2-40B4-BE49-F238E27FC236}">
                <a16:creationId xmlns:a16="http://schemas.microsoft.com/office/drawing/2014/main" id="{186B9B13-8250-4652-8B98-09644017D75A}"/>
              </a:ext>
            </a:extLst>
          </p:cNvPr>
          <p:cNvSpPr>
            <a:spLocks noGrp="1"/>
          </p:cNvSpPr>
          <p:nvPr>
            <p:ph type="dt" sz="half" idx="10"/>
          </p:nvPr>
        </p:nvSpPr>
        <p:spPr/>
        <p:txBody>
          <a:bodyPr/>
          <a:lstStyle>
            <a:lvl1pPr>
              <a:defRPr/>
            </a:lvl1pPr>
          </a:lstStyle>
          <a:p>
            <a:pPr>
              <a:defRPr/>
            </a:pPr>
            <a:r>
              <a:rPr lang="nl-NL" altLang="nl-NL"/>
              <a:t>23 november 2020</a:t>
            </a:r>
          </a:p>
        </p:txBody>
      </p:sp>
      <p:sp>
        <p:nvSpPr>
          <p:cNvPr id="10" name="Tijdelijke aanduiding voor voettekst 4">
            <a:extLst>
              <a:ext uri="{FF2B5EF4-FFF2-40B4-BE49-F238E27FC236}">
                <a16:creationId xmlns:a16="http://schemas.microsoft.com/office/drawing/2014/main" id="{03B82141-587E-4711-871D-67B31E69C5D1}"/>
              </a:ext>
            </a:extLst>
          </p:cNvPr>
          <p:cNvSpPr>
            <a:spLocks noGrp="1"/>
          </p:cNvSpPr>
          <p:nvPr>
            <p:ph type="ftr" sz="quarter" idx="11"/>
          </p:nvPr>
        </p:nvSpPr>
        <p:spPr>
          <a:xfrm>
            <a:off x="609600" y="5991226"/>
            <a:ext cx="3860800" cy="365125"/>
          </a:xfrm>
        </p:spPr>
        <p:txBody>
          <a:bodyPr/>
          <a:lstStyle>
            <a:lvl1pPr algn="l">
              <a:defRPr/>
            </a:lvl1pPr>
          </a:lstStyle>
          <a:p>
            <a:pPr>
              <a:defRPr/>
            </a:pPr>
            <a:r>
              <a:rPr lang="nl-NL"/>
              <a:t>Provero congres </a:t>
            </a:r>
          </a:p>
        </p:txBody>
      </p:sp>
    </p:spTree>
    <p:extLst>
      <p:ext uri="{BB962C8B-B14F-4D97-AF65-F5344CB8AC3E}">
        <p14:creationId xmlns:p14="http://schemas.microsoft.com/office/powerpoint/2010/main" val="307146992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blank" preserve="1">
  <p:cSld name="Leeg">
    <p:spTree>
      <p:nvGrpSpPr>
        <p:cNvPr id="1" name=""/>
        <p:cNvGrpSpPr/>
        <p:nvPr/>
      </p:nvGrpSpPr>
      <p:grpSpPr>
        <a:xfrm>
          <a:off x="0" y="0"/>
          <a:ext cx="0" cy="0"/>
          <a:chOff x="0" y="0"/>
          <a:chExt cx="0" cy="0"/>
        </a:xfrm>
      </p:grpSpPr>
      <p:sp>
        <p:nvSpPr>
          <p:cNvPr id="2" name="Tijdelijke aanduiding voor datum 3">
            <a:extLst>
              <a:ext uri="{FF2B5EF4-FFF2-40B4-BE49-F238E27FC236}">
                <a16:creationId xmlns:a16="http://schemas.microsoft.com/office/drawing/2014/main" id="{3723489D-1A58-425C-A328-685D33E75A56}"/>
              </a:ext>
            </a:extLst>
          </p:cNvPr>
          <p:cNvSpPr>
            <a:spLocks noGrp="1"/>
          </p:cNvSpPr>
          <p:nvPr>
            <p:ph type="dt" sz="half" idx="10"/>
          </p:nvPr>
        </p:nvSpPr>
        <p:spPr/>
        <p:txBody>
          <a:bodyPr/>
          <a:lstStyle>
            <a:lvl1pPr>
              <a:defRPr/>
            </a:lvl1pPr>
          </a:lstStyle>
          <a:p>
            <a:pPr>
              <a:defRPr/>
            </a:pPr>
            <a:r>
              <a:rPr lang="nl-NL" altLang="nl-NL"/>
              <a:t>23 november 2020</a:t>
            </a:r>
          </a:p>
        </p:txBody>
      </p:sp>
      <p:sp>
        <p:nvSpPr>
          <p:cNvPr id="3" name="Tijdelijke aanduiding voor voettekst 4">
            <a:extLst>
              <a:ext uri="{FF2B5EF4-FFF2-40B4-BE49-F238E27FC236}">
                <a16:creationId xmlns:a16="http://schemas.microsoft.com/office/drawing/2014/main" id="{D91CA343-28B5-49BE-B39A-D24D22532314}"/>
              </a:ext>
            </a:extLst>
          </p:cNvPr>
          <p:cNvSpPr>
            <a:spLocks noGrp="1"/>
          </p:cNvSpPr>
          <p:nvPr>
            <p:ph type="ftr" sz="quarter" idx="11"/>
          </p:nvPr>
        </p:nvSpPr>
        <p:spPr/>
        <p:txBody>
          <a:bodyPr/>
          <a:lstStyle>
            <a:lvl1pPr>
              <a:defRPr/>
            </a:lvl1pPr>
          </a:lstStyle>
          <a:p>
            <a:pPr>
              <a:defRPr/>
            </a:pPr>
            <a:r>
              <a:rPr lang="nl-NL"/>
              <a:t>Provero congres </a:t>
            </a:r>
          </a:p>
        </p:txBody>
      </p:sp>
      <p:sp>
        <p:nvSpPr>
          <p:cNvPr id="4" name="Tijdelijke aanduiding voor dianummer 5">
            <a:extLst>
              <a:ext uri="{FF2B5EF4-FFF2-40B4-BE49-F238E27FC236}">
                <a16:creationId xmlns:a16="http://schemas.microsoft.com/office/drawing/2014/main" id="{232610D0-9896-4A03-BD8C-DECC0162B3B3}"/>
              </a:ext>
            </a:extLst>
          </p:cNvPr>
          <p:cNvSpPr>
            <a:spLocks noGrp="1"/>
          </p:cNvSpPr>
          <p:nvPr>
            <p:ph type="sldNum" sz="quarter" idx="12"/>
          </p:nvPr>
        </p:nvSpPr>
        <p:spPr/>
        <p:txBody>
          <a:bodyPr/>
          <a:lstStyle>
            <a:lvl1pPr>
              <a:defRPr/>
            </a:lvl1pPr>
          </a:lstStyle>
          <a:p>
            <a:pPr>
              <a:defRPr/>
            </a:pPr>
            <a:fld id="{C270B2BD-B511-4F37-8EEF-6C9C03F5E3D6}" type="slidenum">
              <a:rPr lang="nl-NL" altLang="nl-NL"/>
              <a:pPr>
                <a:defRPr/>
              </a:pPr>
              <a:t>‹nr.›</a:t>
            </a:fld>
            <a:endParaRPr lang="nl-NL" altLang="nl-NL"/>
          </a:p>
        </p:txBody>
      </p:sp>
    </p:spTree>
    <p:extLst>
      <p:ext uri="{BB962C8B-B14F-4D97-AF65-F5344CB8AC3E}">
        <p14:creationId xmlns:p14="http://schemas.microsoft.com/office/powerpoint/2010/main" val="136731138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objTx" preserve="1">
  <p:cSld name="Inhoud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609601" y="273050"/>
            <a:ext cx="4011084" cy="1162050"/>
          </a:xfrm>
        </p:spPr>
        <p:txBody>
          <a:bodyPr anchor="b"/>
          <a:lstStyle>
            <a:lvl1pPr algn="l">
              <a:defRPr sz="2000" b="1"/>
            </a:lvl1pPr>
          </a:lstStyle>
          <a:p>
            <a:r>
              <a:rPr lang="nl-NL" dirty="0"/>
              <a:t>Titelstijl van model bewerken</a:t>
            </a:r>
          </a:p>
        </p:txBody>
      </p:sp>
      <p:sp>
        <p:nvSpPr>
          <p:cNvPr id="3" name="Tijdelijke aanduiding voor inhoud 2"/>
          <p:cNvSpPr>
            <a:spLocks noGrp="1"/>
          </p:cNvSpPr>
          <p:nvPr>
            <p:ph idx="1"/>
          </p:nvPr>
        </p:nvSpPr>
        <p:spPr>
          <a:xfrm>
            <a:off x="4766733" y="273051"/>
            <a:ext cx="6815667" cy="5853113"/>
          </a:xfrm>
        </p:spPr>
        <p:txBody>
          <a:bodyPr>
            <a:normAutofit/>
          </a:bodyPr>
          <a:lstStyle>
            <a:lvl1pPr>
              <a:defRPr sz="2000"/>
            </a:lvl1pPr>
            <a:lvl2pPr>
              <a:defRPr sz="2000"/>
            </a:lvl2pPr>
            <a:lvl3pPr>
              <a:defRPr sz="2000"/>
            </a:lvl3pPr>
            <a:lvl4pPr>
              <a:defRPr sz="2000"/>
            </a:lvl4pPr>
            <a:lvl5pPr>
              <a:defRPr sz="2000"/>
            </a:lvl5pPr>
            <a:lvl6pPr>
              <a:defRPr sz="2000"/>
            </a:lvl6pPr>
            <a:lvl7pPr>
              <a:defRPr sz="2000"/>
            </a:lvl7pPr>
            <a:lvl8pPr>
              <a:defRPr sz="2000"/>
            </a:lvl8pPr>
            <a:lvl9pPr>
              <a:defRPr sz="2000"/>
            </a:lvl9pPr>
          </a:lstStyle>
          <a:p>
            <a:pPr lvl="0"/>
            <a:r>
              <a:rPr lang="nl-NL" dirty="0"/>
              <a:t>Klik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4" name="Tijdelijke aanduiding voor tekst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Klik om de tekststijl van het model te bewerken</a:t>
            </a:r>
          </a:p>
        </p:txBody>
      </p:sp>
      <p:sp>
        <p:nvSpPr>
          <p:cNvPr id="5" name="Tijdelijke aanduiding voor datum 3">
            <a:extLst>
              <a:ext uri="{FF2B5EF4-FFF2-40B4-BE49-F238E27FC236}">
                <a16:creationId xmlns:a16="http://schemas.microsoft.com/office/drawing/2014/main" id="{59873B8C-02F1-43E5-9054-6DC862525793}"/>
              </a:ext>
            </a:extLst>
          </p:cNvPr>
          <p:cNvSpPr>
            <a:spLocks noGrp="1"/>
          </p:cNvSpPr>
          <p:nvPr>
            <p:ph type="dt" sz="half" idx="10"/>
          </p:nvPr>
        </p:nvSpPr>
        <p:spPr/>
        <p:txBody>
          <a:bodyPr/>
          <a:lstStyle>
            <a:lvl1pPr>
              <a:defRPr/>
            </a:lvl1pPr>
          </a:lstStyle>
          <a:p>
            <a:pPr>
              <a:defRPr/>
            </a:pPr>
            <a:r>
              <a:rPr lang="nl-NL" altLang="nl-NL"/>
              <a:t>23 november 2020</a:t>
            </a:r>
          </a:p>
        </p:txBody>
      </p:sp>
      <p:sp>
        <p:nvSpPr>
          <p:cNvPr id="6" name="Tijdelijke aanduiding voor voettekst 4">
            <a:extLst>
              <a:ext uri="{FF2B5EF4-FFF2-40B4-BE49-F238E27FC236}">
                <a16:creationId xmlns:a16="http://schemas.microsoft.com/office/drawing/2014/main" id="{286D81E1-18ED-4A31-84E2-88010DF7808B}"/>
              </a:ext>
            </a:extLst>
          </p:cNvPr>
          <p:cNvSpPr>
            <a:spLocks noGrp="1"/>
          </p:cNvSpPr>
          <p:nvPr>
            <p:ph type="ftr" sz="quarter" idx="11"/>
          </p:nvPr>
        </p:nvSpPr>
        <p:spPr/>
        <p:txBody>
          <a:bodyPr/>
          <a:lstStyle>
            <a:lvl1pPr>
              <a:defRPr/>
            </a:lvl1pPr>
          </a:lstStyle>
          <a:p>
            <a:pPr>
              <a:defRPr/>
            </a:pPr>
            <a:r>
              <a:rPr lang="nl-NL"/>
              <a:t>Provero congres </a:t>
            </a:r>
          </a:p>
        </p:txBody>
      </p:sp>
      <p:sp>
        <p:nvSpPr>
          <p:cNvPr id="7" name="Tijdelijke aanduiding voor dianummer 5">
            <a:extLst>
              <a:ext uri="{FF2B5EF4-FFF2-40B4-BE49-F238E27FC236}">
                <a16:creationId xmlns:a16="http://schemas.microsoft.com/office/drawing/2014/main" id="{54C20584-B8CF-471B-BEEA-C1F443D5CF68}"/>
              </a:ext>
            </a:extLst>
          </p:cNvPr>
          <p:cNvSpPr>
            <a:spLocks noGrp="1"/>
          </p:cNvSpPr>
          <p:nvPr>
            <p:ph type="sldNum" sz="quarter" idx="12"/>
          </p:nvPr>
        </p:nvSpPr>
        <p:spPr/>
        <p:txBody>
          <a:bodyPr/>
          <a:lstStyle>
            <a:lvl1pPr>
              <a:defRPr/>
            </a:lvl1pPr>
          </a:lstStyle>
          <a:p>
            <a:pPr>
              <a:defRPr/>
            </a:pPr>
            <a:fld id="{65BF18A8-66AF-42D2-B0AF-365BD6FFC75F}" type="slidenum">
              <a:rPr lang="nl-NL" altLang="nl-NL"/>
              <a:pPr>
                <a:defRPr/>
              </a:pPr>
              <a:t>‹nr.›</a:t>
            </a:fld>
            <a:endParaRPr lang="nl-NL" altLang="nl-NL"/>
          </a:p>
        </p:txBody>
      </p:sp>
    </p:spTree>
    <p:extLst>
      <p:ext uri="{BB962C8B-B14F-4D97-AF65-F5344CB8AC3E}">
        <p14:creationId xmlns:p14="http://schemas.microsoft.com/office/powerpoint/2010/main" val="337868416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picTx" preserve="1">
  <p:cSld name="Afbeelding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2389717" y="4800600"/>
            <a:ext cx="7315200" cy="566738"/>
          </a:xfrm>
        </p:spPr>
        <p:txBody>
          <a:bodyPr anchor="b"/>
          <a:lstStyle>
            <a:lvl1pPr algn="l">
              <a:defRPr sz="2000" b="1"/>
            </a:lvl1pPr>
          </a:lstStyle>
          <a:p>
            <a:r>
              <a:rPr lang="nl-NL"/>
              <a:t>Titelstijl van model bewerken</a:t>
            </a:r>
          </a:p>
        </p:txBody>
      </p:sp>
      <p:sp>
        <p:nvSpPr>
          <p:cNvPr id="3" name="Tijdelijke aanduiding voor afbeelding 2"/>
          <p:cNvSpPr>
            <a:spLocks noGrp="1"/>
          </p:cNvSpPr>
          <p:nvPr>
            <p:ph type="pic" idx="1"/>
          </p:nvPr>
        </p:nvSpPr>
        <p:spPr>
          <a:xfrm>
            <a:off x="2389717" y="612775"/>
            <a:ext cx="73152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nl-NL" noProof="0"/>
          </a:p>
        </p:txBody>
      </p:sp>
      <p:sp>
        <p:nvSpPr>
          <p:cNvPr id="4" name="Tijdelijke aanduiding voor tekst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Klik om de tekststijl van het model te bewerken</a:t>
            </a:r>
          </a:p>
        </p:txBody>
      </p:sp>
      <p:sp>
        <p:nvSpPr>
          <p:cNvPr id="5" name="Tijdelijke aanduiding voor datum 3">
            <a:extLst>
              <a:ext uri="{FF2B5EF4-FFF2-40B4-BE49-F238E27FC236}">
                <a16:creationId xmlns:a16="http://schemas.microsoft.com/office/drawing/2014/main" id="{040F0F7F-7AD0-486A-937D-C851675D1C34}"/>
              </a:ext>
            </a:extLst>
          </p:cNvPr>
          <p:cNvSpPr>
            <a:spLocks noGrp="1"/>
          </p:cNvSpPr>
          <p:nvPr>
            <p:ph type="dt" sz="half" idx="10"/>
          </p:nvPr>
        </p:nvSpPr>
        <p:spPr/>
        <p:txBody>
          <a:bodyPr/>
          <a:lstStyle>
            <a:lvl1pPr>
              <a:defRPr/>
            </a:lvl1pPr>
          </a:lstStyle>
          <a:p>
            <a:pPr>
              <a:defRPr/>
            </a:pPr>
            <a:r>
              <a:rPr lang="nl-NL" altLang="nl-NL"/>
              <a:t>23 november 2020</a:t>
            </a:r>
          </a:p>
        </p:txBody>
      </p:sp>
      <p:sp>
        <p:nvSpPr>
          <p:cNvPr id="6" name="Tijdelijke aanduiding voor voettekst 4">
            <a:extLst>
              <a:ext uri="{FF2B5EF4-FFF2-40B4-BE49-F238E27FC236}">
                <a16:creationId xmlns:a16="http://schemas.microsoft.com/office/drawing/2014/main" id="{3770EF1A-BBF7-424B-AB9D-808575096BD4}"/>
              </a:ext>
            </a:extLst>
          </p:cNvPr>
          <p:cNvSpPr>
            <a:spLocks noGrp="1"/>
          </p:cNvSpPr>
          <p:nvPr>
            <p:ph type="ftr" sz="quarter" idx="11"/>
          </p:nvPr>
        </p:nvSpPr>
        <p:spPr/>
        <p:txBody>
          <a:bodyPr/>
          <a:lstStyle>
            <a:lvl1pPr>
              <a:defRPr/>
            </a:lvl1pPr>
          </a:lstStyle>
          <a:p>
            <a:pPr>
              <a:defRPr/>
            </a:pPr>
            <a:r>
              <a:rPr lang="nl-NL"/>
              <a:t>Provero congres </a:t>
            </a:r>
          </a:p>
        </p:txBody>
      </p:sp>
      <p:sp>
        <p:nvSpPr>
          <p:cNvPr id="7" name="Tijdelijke aanduiding voor dianummer 5">
            <a:extLst>
              <a:ext uri="{FF2B5EF4-FFF2-40B4-BE49-F238E27FC236}">
                <a16:creationId xmlns:a16="http://schemas.microsoft.com/office/drawing/2014/main" id="{328B9A3E-5D88-4EAD-8370-0D568A4CA475}"/>
              </a:ext>
            </a:extLst>
          </p:cNvPr>
          <p:cNvSpPr>
            <a:spLocks noGrp="1"/>
          </p:cNvSpPr>
          <p:nvPr>
            <p:ph type="sldNum" sz="quarter" idx="12"/>
          </p:nvPr>
        </p:nvSpPr>
        <p:spPr/>
        <p:txBody>
          <a:bodyPr/>
          <a:lstStyle>
            <a:lvl1pPr>
              <a:defRPr/>
            </a:lvl1pPr>
          </a:lstStyle>
          <a:p>
            <a:pPr>
              <a:defRPr/>
            </a:pPr>
            <a:fld id="{89662CFE-A827-475D-B725-7FE013C7C46B}" type="slidenum">
              <a:rPr lang="nl-NL" altLang="nl-NL"/>
              <a:pPr>
                <a:defRPr/>
              </a:pPr>
              <a:t>‹nr.›</a:t>
            </a:fld>
            <a:endParaRPr lang="nl-NL" altLang="nl-NL"/>
          </a:p>
        </p:txBody>
      </p:sp>
    </p:spTree>
    <p:extLst>
      <p:ext uri="{BB962C8B-B14F-4D97-AF65-F5344CB8AC3E}">
        <p14:creationId xmlns:p14="http://schemas.microsoft.com/office/powerpoint/2010/main" val="15215631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title" preserve="1">
  <p:cSld name="1_Titeldia">
    <p:spTree>
      <p:nvGrpSpPr>
        <p:cNvPr id="1" name=""/>
        <p:cNvGrpSpPr/>
        <p:nvPr/>
      </p:nvGrpSpPr>
      <p:grpSpPr>
        <a:xfrm>
          <a:off x="0" y="0"/>
          <a:ext cx="0" cy="0"/>
          <a:chOff x="0" y="0"/>
          <a:chExt cx="0" cy="0"/>
        </a:xfrm>
      </p:grpSpPr>
      <p:pic>
        <p:nvPicPr>
          <p:cNvPr id="4" name="Afbeelding 7">
            <a:extLst>
              <a:ext uri="{FF2B5EF4-FFF2-40B4-BE49-F238E27FC236}">
                <a16:creationId xmlns:a16="http://schemas.microsoft.com/office/drawing/2014/main" id="{56467B5D-EFC2-4F8E-A140-C02B115C5482}"/>
              </a:ext>
            </a:extLst>
          </p:cNvPr>
          <p:cNvPicPr>
            <a:picLocks noChangeAspect="1"/>
          </p:cNvPicPr>
          <p:nvPr userDrawn="1"/>
        </p:nvPicPr>
        <p:blipFill>
          <a:blip r:embed="rId2">
            <a:extLst>
              <a:ext uri="{28A0092B-C50C-407E-A947-70E740481C1C}">
                <a14:useLocalDpi xmlns:a14="http://schemas.microsoft.com/office/drawing/2010/main" val="0"/>
              </a:ext>
            </a:extLst>
          </a:blip>
          <a:srcRect t="16351" r="27695"/>
          <a:stretch>
            <a:fillRect/>
          </a:stretch>
        </p:blipFill>
        <p:spPr bwMode="auto">
          <a:xfrm>
            <a:off x="5693834" y="0"/>
            <a:ext cx="6498167" cy="375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Afbeelding 8">
            <a:extLst>
              <a:ext uri="{FF2B5EF4-FFF2-40B4-BE49-F238E27FC236}">
                <a16:creationId xmlns:a16="http://schemas.microsoft.com/office/drawing/2014/main" id="{4A3BC18E-98BF-4347-BA76-94AB598AC1A9}"/>
              </a:ext>
            </a:extLst>
          </p:cNvPr>
          <p:cNvPicPr>
            <a:picLocks noChangeAspect="1"/>
          </p:cNvPicPr>
          <p:nvPr userDrawn="1"/>
        </p:nvPicPr>
        <p:blipFill>
          <a:blip r:embed="rId3">
            <a:extLst>
              <a:ext uri="{28A0092B-C50C-407E-A947-70E740481C1C}">
                <a14:useLocalDpi xmlns:a14="http://schemas.microsoft.com/office/drawing/2010/main" val="0"/>
              </a:ext>
            </a:extLst>
          </a:blip>
          <a:srcRect r="11250" b="9698"/>
          <a:stretch>
            <a:fillRect/>
          </a:stretch>
        </p:blipFill>
        <p:spPr bwMode="auto">
          <a:xfrm>
            <a:off x="5422901" y="3429000"/>
            <a:ext cx="6769100" cy="342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Afbeelding 8">
            <a:extLst>
              <a:ext uri="{FF2B5EF4-FFF2-40B4-BE49-F238E27FC236}">
                <a16:creationId xmlns:a16="http://schemas.microsoft.com/office/drawing/2014/main" id="{246A13BD-CEA3-4625-99CC-D686F1E8C36B}"/>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 y="0"/>
            <a:ext cx="76327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Afbeelding 9" descr="Logo_RUD_ROOD_RGB.ai">
            <a:extLst>
              <a:ext uri="{FF2B5EF4-FFF2-40B4-BE49-F238E27FC236}">
                <a16:creationId xmlns:a16="http://schemas.microsoft.com/office/drawing/2014/main" id="{23B1BF1D-C897-41B0-A3EA-D0B7F1E3C5B2}"/>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8655052" y="2527300"/>
            <a:ext cx="2569633" cy="1925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el 1"/>
          <p:cNvSpPr>
            <a:spLocks noGrp="1"/>
          </p:cNvSpPr>
          <p:nvPr>
            <p:ph type="ctrTitle"/>
          </p:nvPr>
        </p:nvSpPr>
        <p:spPr>
          <a:xfrm>
            <a:off x="609600" y="2998114"/>
            <a:ext cx="6841067" cy="430887"/>
          </a:xfrm>
        </p:spPr>
        <p:txBody>
          <a:bodyPr anchor="b">
            <a:spAutoFit/>
          </a:bodyPr>
          <a:lstStyle>
            <a:lvl1pPr>
              <a:defRPr sz="2200">
                <a:solidFill>
                  <a:srgbClr val="E11E2D"/>
                </a:solidFill>
              </a:defRPr>
            </a:lvl1pPr>
          </a:lstStyle>
          <a:p>
            <a:r>
              <a:rPr lang="nl-NL" dirty="0"/>
              <a:t>Titelstijl van model bewerken</a:t>
            </a:r>
          </a:p>
        </p:txBody>
      </p:sp>
      <p:sp>
        <p:nvSpPr>
          <p:cNvPr id="3" name="Subtitel 2"/>
          <p:cNvSpPr>
            <a:spLocks noGrp="1"/>
          </p:cNvSpPr>
          <p:nvPr>
            <p:ph type="subTitle" idx="1"/>
          </p:nvPr>
        </p:nvSpPr>
        <p:spPr>
          <a:xfrm>
            <a:off x="609600" y="3429000"/>
            <a:ext cx="5486400" cy="1257300"/>
          </a:xfrm>
        </p:spPr>
        <p:txBody>
          <a:bodyPr>
            <a:normAutofit/>
          </a:bodyPr>
          <a:lstStyle>
            <a:lvl1pPr marL="0" indent="0" algn="l">
              <a:buNone/>
              <a:defRPr sz="2000">
                <a:solidFill>
                  <a:srgbClr val="E11E2D"/>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dirty="0"/>
              <a:t>Klik om de titelstijl van het model te bewerken</a:t>
            </a:r>
          </a:p>
        </p:txBody>
      </p:sp>
      <p:sp>
        <p:nvSpPr>
          <p:cNvPr id="8" name="Tijdelijke aanduiding voor datum 3">
            <a:extLst>
              <a:ext uri="{FF2B5EF4-FFF2-40B4-BE49-F238E27FC236}">
                <a16:creationId xmlns:a16="http://schemas.microsoft.com/office/drawing/2014/main" id="{B3FF6C47-5B17-48F7-8543-603E7CA7320B}"/>
              </a:ext>
            </a:extLst>
          </p:cNvPr>
          <p:cNvSpPr>
            <a:spLocks noGrp="1"/>
          </p:cNvSpPr>
          <p:nvPr>
            <p:ph type="dt" sz="half" idx="10"/>
          </p:nvPr>
        </p:nvSpPr>
        <p:spPr/>
        <p:txBody>
          <a:bodyPr/>
          <a:lstStyle>
            <a:lvl1pPr>
              <a:defRPr/>
            </a:lvl1pPr>
          </a:lstStyle>
          <a:p>
            <a:pPr>
              <a:defRPr/>
            </a:pPr>
            <a:r>
              <a:rPr lang="nl-NL" altLang="nl-NL"/>
              <a:t>23 november 2020</a:t>
            </a:r>
          </a:p>
        </p:txBody>
      </p:sp>
      <p:sp>
        <p:nvSpPr>
          <p:cNvPr id="9" name="Tijdelijke aanduiding voor voettekst 4">
            <a:extLst>
              <a:ext uri="{FF2B5EF4-FFF2-40B4-BE49-F238E27FC236}">
                <a16:creationId xmlns:a16="http://schemas.microsoft.com/office/drawing/2014/main" id="{A20F37A0-744B-4DD4-BD0D-02094F56801B}"/>
              </a:ext>
            </a:extLst>
          </p:cNvPr>
          <p:cNvSpPr>
            <a:spLocks noGrp="1"/>
          </p:cNvSpPr>
          <p:nvPr>
            <p:ph type="ftr" sz="quarter" idx="11"/>
          </p:nvPr>
        </p:nvSpPr>
        <p:spPr>
          <a:xfrm>
            <a:off x="609600" y="5991226"/>
            <a:ext cx="3860800" cy="365125"/>
          </a:xfrm>
        </p:spPr>
        <p:txBody>
          <a:bodyPr/>
          <a:lstStyle>
            <a:lvl1pPr algn="l">
              <a:defRPr/>
            </a:lvl1pPr>
          </a:lstStyle>
          <a:p>
            <a:pPr>
              <a:defRPr/>
            </a:pPr>
            <a:r>
              <a:rPr lang="nl-NL"/>
              <a:t>Provero congres </a:t>
            </a:r>
          </a:p>
        </p:txBody>
      </p:sp>
    </p:spTree>
    <p:extLst>
      <p:ext uri="{BB962C8B-B14F-4D97-AF65-F5344CB8AC3E}">
        <p14:creationId xmlns:p14="http://schemas.microsoft.com/office/powerpoint/2010/main" val="18407922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obj" preserve="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lvl1pPr>
              <a:defRPr sz="2200"/>
            </a:lvl1pPr>
          </a:lstStyle>
          <a:p>
            <a:r>
              <a:rPr lang="nl-NL" dirty="0"/>
              <a:t>Titelstijl van model bewerken</a:t>
            </a:r>
          </a:p>
        </p:txBody>
      </p:sp>
      <p:sp>
        <p:nvSpPr>
          <p:cNvPr id="3" name="Tijdelijke aanduiding voor inhoud 2"/>
          <p:cNvSpPr>
            <a:spLocks noGrp="1"/>
          </p:cNvSpPr>
          <p:nvPr>
            <p:ph idx="1"/>
          </p:nvPr>
        </p:nvSpPr>
        <p:spPr/>
        <p:txBody>
          <a:bodyPr/>
          <a:lstStyle>
            <a:lvl1pPr>
              <a:defRPr sz="2000"/>
            </a:lvl1pPr>
            <a:lvl2pPr>
              <a:defRPr sz="2000"/>
            </a:lvl2pPr>
            <a:lvl3pPr>
              <a:defRPr sz="2000"/>
            </a:lvl3pPr>
          </a:lstStyle>
          <a:p>
            <a:pPr lvl="0"/>
            <a:r>
              <a:rPr lang="nl-NL" dirty="0"/>
              <a:t>Klik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4" name="Tijdelijke aanduiding voor datum 3">
            <a:extLst>
              <a:ext uri="{FF2B5EF4-FFF2-40B4-BE49-F238E27FC236}">
                <a16:creationId xmlns:a16="http://schemas.microsoft.com/office/drawing/2014/main" id="{3C964EBE-929A-4497-80DB-493D7D3D5336}"/>
              </a:ext>
            </a:extLst>
          </p:cNvPr>
          <p:cNvSpPr>
            <a:spLocks noGrp="1"/>
          </p:cNvSpPr>
          <p:nvPr>
            <p:ph type="dt" sz="half" idx="10"/>
          </p:nvPr>
        </p:nvSpPr>
        <p:spPr/>
        <p:txBody>
          <a:bodyPr/>
          <a:lstStyle>
            <a:lvl1pPr>
              <a:defRPr/>
            </a:lvl1pPr>
          </a:lstStyle>
          <a:p>
            <a:pPr>
              <a:defRPr/>
            </a:pPr>
            <a:r>
              <a:rPr lang="nl-NL" altLang="nl-NL"/>
              <a:t>23 november 2020</a:t>
            </a:r>
          </a:p>
        </p:txBody>
      </p:sp>
      <p:sp>
        <p:nvSpPr>
          <p:cNvPr id="5" name="Tijdelijke aanduiding voor voettekst 4">
            <a:extLst>
              <a:ext uri="{FF2B5EF4-FFF2-40B4-BE49-F238E27FC236}">
                <a16:creationId xmlns:a16="http://schemas.microsoft.com/office/drawing/2014/main" id="{A43614FB-5749-4B5E-989F-2DF1DCE21092}"/>
              </a:ext>
            </a:extLst>
          </p:cNvPr>
          <p:cNvSpPr>
            <a:spLocks noGrp="1"/>
          </p:cNvSpPr>
          <p:nvPr>
            <p:ph type="ftr" sz="quarter" idx="11"/>
          </p:nvPr>
        </p:nvSpPr>
        <p:spPr/>
        <p:txBody>
          <a:bodyPr/>
          <a:lstStyle>
            <a:lvl1pPr>
              <a:defRPr/>
            </a:lvl1pPr>
          </a:lstStyle>
          <a:p>
            <a:pPr>
              <a:defRPr/>
            </a:pPr>
            <a:r>
              <a:rPr lang="nl-NL"/>
              <a:t>Provero congres </a:t>
            </a:r>
          </a:p>
        </p:txBody>
      </p:sp>
      <p:sp>
        <p:nvSpPr>
          <p:cNvPr id="6" name="Tijdelijke aanduiding voor dianummer 5">
            <a:extLst>
              <a:ext uri="{FF2B5EF4-FFF2-40B4-BE49-F238E27FC236}">
                <a16:creationId xmlns:a16="http://schemas.microsoft.com/office/drawing/2014/main" id="{EE1F46D9-23CF-4769-B6C2-3C9442547A8E}"/>
              </a:ext>
            </a:extLst>
          </p:cNvPr>
          <p:cNvSpPr>
            <a:spLocks noGrp="1"/>
          </p:cNvSpPr>
          <p:nvPr>
            <p:ph type="sldNum" sz="quarter" idx="12"/>
          </p:nvPr>
        </p:nvSpPr>
        <p:spPr/>
        <p:txBody>
          <a:bodyPr/>
          <a:lstStyle>
            <a:lvl1pPr>
              <a:defRPr/>
            </a:lvl1pPr>
          </a:lstStyle>
          <a:p>
            <a:pPr>
              <a:defRPr/>
            </a:pPr>
            <a:fld id="{9133A152-4D26-483B-836B-E4527279056E}" type="slidenum">
              <a:rPr lang="nl-NL" altLang="nl-NL"/>
              <a:pPr>
                <a:defRPr/>
              </a:pPr>
              <a:t>‹nr.›</a:t>
            </a:fld>
            <a:endParaRPr lang="nl-NL" altLang="nl-NL"/>
          </a:p>
        </p:txBody>
      </p:sp>
    </p:spTree>
    <p:extLst>
      <p:ext uri="{BB962C8B-B14F-4D97-AF65-F5344CB8AC3E}">
        <p14:creationId xmlns:p14="http://schemas.microsoft.com/office/powerpoint/2010/main" val="12664474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secHead" preserve="1">
  <p:cSld name="Sectiekop">
    <p:spTree>
      <p:nvGrpSpPr>
        <p:cNvPr id="1" name=""/>
        <p:cNvGrpSpPr/>
        <p:nvPr/>
      </p:nvGrpSpPr>
      <p:grpSpPr>
        <a:xfrm>
          <a:off x="0" y="0"/>
          <a:ext cx="0" cy="0"/>
          <a:chOff x="0" y="0"/>
          <a:chExt cx="0" cy="0"/>
        </a:xfrm>
      </p:grpSpPr>
      <p:sp>
        <p:nvSpPr>
          <p:cNvPr id="2" name="Titel 1"/>
          <p:cNvSpPr>
            <a:spLocks noGrp="1"/>
          </p:cNvSpPr>
          <p:nvPr>
            <p:ph type="title"/>
          </p:nvPr>
        </p:nvSpPr>
        <p:spPr>
          <a:xfrm>
            <a:off x="963084" y="4406901"/>
            <a:ext cx="10363200" cy="1362075"/>
          </a:xfrm>
        </p:spPr>
        <p:txBody>
          <a:bodyPr anchor="t">
            <a:normAutofit/>
          </a:bodyPr>
          <a:lstStyle>
            <a:lvl1pPr algn="l">
              <a:defRPr sz="2200" b="1" cap="all"/>
            </a:lvl1pPr>
          </a:lstStyle>
          <a:p>
            <a:r>
              <a:rPr lang="nl-NL" dirty="0"/>
              <a:t>Titelstijl van model bewerken</a:t>
            </a:r>
          </a:p>
        </p:txBody>
      </p:sp>
      <p:sp>
        <p:nvSpPr>
          <p:cNvPr id="3" name="Tijdelijke aanduiding voor tekst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NL"/>
              <a:t>Klik om de tekststijl van het model te bewerken</a:t>
            </a:r>
          </a:p>
        </p:txBody>
      </p:sp>
      <p:sp>
        <p:nvSpPr>
          <p:cNvPr id="4" name="Tijdelijke aanduiding voor datum 3">
            <a:extLst>
              <a:ext uri="{FF2B5EF4-FFF2-40B4-BE49-F238E27FC236}">
                <a16:creationId xmlns:a16="http://schemas.microsoft.com/office/drawing/2014/main" id="{8C2555AD-90BD-49AE-B740-3B2923F7E9FC}"/>
              </a:ext>
            </a:extLst>
          </p:cNvPr>
          <p:cNvSpPr>
            <a:spLocks noGrp="1"/>
          </p:cNvSpPr>
          <p:nvPr>
            <p:ph type="dt" sz="half" idx="10"/>
          </p:nvPr>
        </p:nvSpPr>
        <p:spPr/>
        <p:txBody>
          <a:bodyPr/>
          <a:lstStyle>
            <a:lvl1pPr>
              <a:defRPr/>
            </a:lvl1pPr>
          </a:lstStyle>
          <a:p>
            <a:pPr>
              <a:defRPr/>
            </a:pPr>
            <a:r>
              <a:rPr lang="nl-NL" altLang="nl-NL"/>
              <a:t>23 november 2020</a:t>
            </a:r>
          </a:p>
        </p:txBody>
      </p:sp>
      <p:sp>
        <p:nvSpPr>
          <p:cNvPr id="5" name="Tijdelijke aanduiding voor voettekst 4">
            <a:extLst>
              <a:ext uri="{FF2B5EF4-FFF2-40B4-BE49-F238E27FC236}">
                <a16:creationId xmlns:a16="http://schemas.microsoft.com/office/drawing/2014/main" id="{97F76A2B-AA4E-4933-A222-4176C070DBF2}"/>
              </a:ext>
            </a:extLst>
          </p:cNvPr>
          <p:cNvSpPr>
            <a:spLocks noGrp="1"/>
          </p:cNvSpPr>
          <p:nvPr>
            <p:ph type="ftr" sz="quarter" idx="11"/>
          </p:nvPr>
        </p:nvSpPr>
        <p:spPr/>
        <p:txBody>
          <a:bodyPr/>
          <a:lstStyle>
            <a:lvl1pPr>
              <a:defRPr/>
            </a:lvl1pPr>
          </a:lstStyle>
          <a:p>
            <a:pPr>
              <a:defRPr/>
            </a:pPr>
            <a:r>
              <a:rPr lang="nl-NL"/>
              <a:t>Provero congres </a:t>
            </a:r>
          </a:p>
        </p:txBody>
      </p:sp>
      <p:sp>
        <p:nvSpPr>
          <p:cNvPr id="6" name="Tijdelijke aanduiding voor dianummer 5">
            <a:extLst>
              <a:ext uri="{FF2B5EF4-FFF2-40B4-BE49-F238E27FC236}">
                <a16:creationId xmlns:a16="http://schemas.microsoft.com/office/drawing/2014/main" id="{733D26ED-434C-4561-8BEF-EEA6B26B87C8}"/>
              </a:ext>
            </a:extLst>
          </p:cNvPr>
          <p:cNvSpPr>
            <a:spLocks noGrp="1"/>
          </p:cNvSpPr>
          <p:nvPr>
            <p:ph type="sldNum" sz="quarter" idx="12"/>
          </p:nvPr>
        </p:nvSpPr>
        <p:spPr/>
        <p:txBody>
          <a:bodyPr/>
          <a:lstStyle>
            <a:lvl1pPr>
              <a:defRPr/>
            </a:lvl1pPr>
          </a:lstStyle>
          <a:p>
            <a:pPr>
              <a:defRPr/>
            </a:pPr>
            <a:fld id="{7DFB1C35-B0F8-4F75-8B1F-51497FD229AE}" type="slidenum">
              <a:rPr lang="nl-NL" altLang="nl-NL"/>
              <a:pPr>
                <a:defRPr/>
              </a:pPr>
              <a:t>‹nr.›</a:t>
            </a:fld>
            <a:endParaRPr lang="nl-NL" altLang="nl-NL"/>
          </a:p>
        </p:txBody>
      </p:sp>
    </p:spTree>
    <p:extLst>
      <p:ext uri="{BB962C8B-B14F-4D97-AF65-F5344CB8AC3E}">
        <p14:creationId xmlns:p14="http://schemas.microsoft.com/office/powerpoint/2010/main" val="38635217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woObj" preserve="1">
  <p:cSld name="Twee objecten">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lvl1pPr>
              <a:defRPr sz="2200"/>
            </a:lvl1pPr>
          </a:lstStyle>
          <a:p>
            <a:r>
              <a:rPr lang="nl-NL" dirty="0"/>
              <a:t>Titelstijl van model bewerken</a:t>
            </a:r>
          </a:p>
        </p:txBody>
      </p:sp>
      <p:sp>
        <p:nvSpPr>
          <p:cNvPr id="3" name="Tijdelijke aanduiding voor inhoud 2"/>
          <p:cNvSpPr>
            <a:spLocks noGrp="1"/>
          </p:cNvSpPr>
          <p:nvPr>
            <p:ph sz="half" idx="1"/>
          </p:nvPr>
        </p:nvSpPr>
        <p:spPr>
          <a:xfrm>
            <a:off x="609600" y="1600201"/>
            <a:ext cx="5384800" cy="4525963"/>
          </a:xfrm>
        </p:spPr>
        <p:txBody>
          <a:bodyPr>
            <a:normAutofit/>
          </a:bodyPr>
          <a:lstStyle>
            <a:lvl1pPr>
              <a:defRPr sz="2000"/>
            </a:lvl1pPr>
            <a:lvl2pPr>
              <a:defRPr sz="2000"/>
            </a:lvl2pPr>
            <a:lvl3pPr>
              <a:defRPr sz="2000"/>
            </a:lvl3pPr>
            <a:lvl4pPr>
              <a:defRPr sz="2000"/>
            </a:lvl4pPr>
            <a:lvl5pPr>
              <a:defRPr sz="2000"/>
            </a:lvl5pPr>
            <a:lvl6pPr>
              <a:defRPr sz="1800"/>
            </a:lvl6pPr>
            <a:lvl7pPr>
              <a:defRPr sz="1800"/>
            </a:lvl7pPr>
            <a:lvl8pPr>
              <a:defRPr sz="1800"/>
            </a:lvl8pPr>
            <a:lvl9pPr>
              <a:defRPr sz="1800"/>
            </a:lvl9pPr>
          </a:lstStyle>
          <a:p>
            <a:pPr lvl="0"/>
            <a:r>
              <a:rPr lang="nl-NL" dirty="0"/>
              <a:t>Klik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4" name="Tijdelijke aanduiding voor inhoud 3"/>
          <p:cNvSpPr>
            <a:spLocks noGrp="1"/>
          </p:cNvSpPr>
          <p:nvPr>
            <p:ph sz="half" idx="2"/>
          </p:nvPr>
        </p:nvSpPr>
        <p:spPr>
          <a:xfrm>
            <a:off x="6197600" y="1600201"/>
            <a:ext cx="5384800" cy="4525963"/>
          </a:xfrm>
        </p:spPr>
        <p:txBody>
          <a:bodyPr>
            <a:normAutofit/>
          </a:bodyPr>
          <a:lstStyle>
            <a:lvl1pPr>
              <a:defRPr sz="2000"/>
            </a:lvl1pPr>
            <a:lvl2pPr>
              <a:defRPr sz="2000"/>
            </a:lvl2pPr>
            <a:lvl3pPr>
              <a:defRPr sz="2000"/>
            </a:lvl3pPr>
            <a:lvl4pPr>
              <a:defRPr sz="2000"/>
            </a:lvl4pPr>
            <a:lvl5pPr>
              <a:defRPr sz="2000"/>
            </a:lvl5pPr>
            <a:lvl6pPr>
              <a:defRPr sz="1800"/>
            </a:lvl6pPr>
            <a:lvl7pPr>
              <a:defRPr sz="1800"/>
            </a:lvl7pPr>
            <a:lvl8pPr>
              <a:defRPr sz="1800"/>
            </a:lvl8pPr>
            <a:lvl9pPr>
              <a:defRPr sz="1800"/>
            </a:lvl9pPr>
          </a:lstStyle>
          <a:p>
            <a:pPr lvl="0"/>
            <a:r>
              <a:rPr lang="nl-NL" dirty="0"/>
              <a:t>Klik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5" name="Tijdelijke aanduiding voor datum 3">
            <a:extLst>
              <a:ext uri="{FF2B5EF4-FFF2-40B4-BE49-F238E27FC236}">
                <a16:creationId xmlns:a16="http://schemas.microsoft.com/office/drawing/2014/main" id="{D3A75141-6F52-4202-AEDF-206FDE8E4E9C}"/>
              </a:ext>
            </a:extLst>
          </p:cNvPr>
          <p:cNvSpPr>
            <a:spLocks noGrp="1"/>
          </p:cNvSpPr>
          <p:nvPr>
            <p:ph type="dt" sz="half" idx="10"/>
          </p:nvPr>
        </p:nvSpPr>
        <p:spPr/>
        <p:txBody>
          <a:bodyPr/>
          <a:lstStyle>
            <a:lvl1pPr>
              <a:defRPr/>
            </a:lvl1pPr>
          </a:lstStyle>
          <a:p>
            <a:pPr>
              <a:defRPr/>
            </a:pPr>
            <a:r>
              <a:rPr lang="nl-NL" altLang="nl-NL"/>
              <a:t>23 november 2020</a:t>
            </a:r>
          </a:p>
        </p:txBody>
      </p:sp>
      <p:sp>
        <p:nvSpPr>
          <p:cNvPr id="6" name="Tijdelijke aanduiding voor voettekst 4">
            <a:extLst>
              <a:ext uri="{FF2B5EF4-FFF2-40B4-BE49-F238E27FC236}">
                <a16:creationId xmlns:a16="http://schemas.microsoft.com/office/drawing/2014/main" id="{3B3A549E-3229-4595-B9A1-13D3425285CB}"/>
              </a:ext>
            </a:extLst>
          </p:cNvPr>
          <p:cNvSpPr>
            <a:spLocks noGrp="1"/>
          </p:cNvSpPr>
          <p:nvPr>
            <p:ph type="ftr" sz="quarter" idx="11"/>
          </p:nvPr>
        </p:nvSpPr>
        <p:spPr/>
        <p:txBody>
          <a:bodyPr/>
          <a:lstStyle>
            <a:lvl1pPr>
              <a:defRPr/>
            </a:lvl1pPr>
          </a:lstStyle>
          <a:p>
            <a:pPr>
              <a:defRPr/>
            </a:pPr>
            <a:r>
              <a:rPr lang="nl-NL"/>
              <a:t>Provero congres </a:t>
            </a:r>
          </a:p>
        </p:txBody>
      </p:sp>
      <p:sp>
        <p:nvSpPr>
          <p:cNvPr id="7" name="Tijdelijke aanduiding voor dianummer 5">
            <a:extLst>
              <a:ext uri="{FF2B5EF4-FFF2-40B4-BE49-F238E27FC236}">
                <a16:creationId xmlns:a16="http://schemas.microsoft.com/office/drawing/2014/main" id="{3A889F1E-C61C-4084-8893-7A542E163165}"/>
              </a:ext>
            </a:extLst>
          </p:cNvPr>
          <p:cNvSpPr>
            <a:spLocks noGrp="1"/>
          </p:cNvSpPr>
          <p:nvPr>
            <p:ph type="sldNum" sz="quarter" idx="12"/>
          </p:nvPr>
        </p:nvSpPr>
        <p:spPr/>
        <p:txBody>
          <a:bodyPr/>
          <a:lstStyle>
            <a:lvl1pPr>
              <a:defRPr/>
            </a:lvl1pPr>
          </a:lstStyle>
          <a:p>
            <a:pPr>
              <a:defRPr/>
            </a:pPr>
            <a:fld id="{24133785-C3D4-4655-97DE-3F9F4488F7F6}" type="slidenum">
              <a:rPr lang="nl-NL" altLang="nl-NL"/>
              <a:pPr>
                <a:defRPr/>
              </a:pPr>
              <a:t>‹nr.›</a:t>
            </a:fld>
            <a:endParaRPr lang="nl-NL" altLang="nl-NL"/>
          </a:p>
        </p:txBody>
      </p:sp>
    </p:spTree>
    <p:extLst>
      <p:ext uri="{BB962C8B-B14F-4D97-AF65-F5344CB8AC3E}">
        <p14:creationId xmlns:p14="http://schemas.microsoft.com/office/powerpoint/2010/main" val="11448976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twoTxTwoObj" preserve="1">
  <p:cSld name="Vergelijkin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nl-NL"/>
              <a:t>Titelstijl van model bewerken</a:t>
            </a:r>
          </a:p>
        </p:txBody>
      </p:sp>
      <p:sp>
        <p:nvSpPr>
          <p:cNvPr id="3" name="Tijdelijke aanduiding voor tekst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tekststijl van het model te bewerken</a:t>
            </a:r>
          </a:p>
        </p:txBody>
      </p:sp>
      <p:sp>
        <p:nvSpPr>
          <p:cNvPr id="4" name="Tijdelijke aanduiding voor inhoud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tekst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tekststijl van het model te bewerken</a:t>
            </a:r>
          </a:p>
        </p:txBody>
      </p:sp>
      <p:sp>
        <p:nvSpPr>
          <p:cNvPr id="6" name="Tijdelijke aanduiding voor inhoud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7" name="Tijdelijke aanduiding voor datum 3">
            <a:extLst>
              <a:ext uri="{FF2B5EF4-FFF2-40B4-BE49-F238E27FC236}">
                <a16:creationId xmlns:a16="http://schemas.microsoft.com/office/drawing/2014/main" id="{29A6831B-5924-4664-927E-371F75E93B26}"/>
              </a:ext>
            </a:extLst>
          </p:cNvPr>
          <p:cNvSpPr>
            <a:spLocks noGrp="1"/>
          </p:cNvSpPr>
          <p:nvPr>
            <p:ph type="dt" sz="half" idx="10"/>
          </p:nvPr>
        </p:nvSpPr>
        <p:spPr/>
        <p:txBody>
          <a:bodyPr/>
          <a:lstStyle>
            <a:lvl1pPr>
              <a:defRPr/>
            </a:lvl1pPr>
          </a:lstStyle>
          <a:p>
            <a:pPr>
              <a:defRPr/>
            </a:pPr>
            <a:r>
              <a:rPr lang="nl-NL" altLang="nl-NL"/>
              <a:t>23 november 2020</a:t>
            </a:r>
          </a:p>
        </p:txBody>
      </p:sp>
      <p:sp>
        <p:nvSpPr>
          <p:cNvPr id="8" name="Tijdelijke aanduiding voor voettekst 4">
            <a:extLst>
              <a:ext uri="{FF2B5EF4-FFF2-40B4-BE49-F238E27FC236}">
                <a16:creationId xmlns:a16="http://schemas.microsoft.com/office/drawing/2014/main" id="{972C05BC-0FF9-4DC3-8822-9603797A691D}"/>
              </a:ext>
            </a:extLst>
          </p:cNvPr>
          <p:cNvSpPr>
            <a:spLocks noGrp="1"/>
          </p:cNvSpPr>
          <p:nvPr>
            <p:ph type="ftr" sz="quarter" idx="11"/>
          </p:nvPr>
        </p:nvSpPr>
        <p:spPr/>
        <p:txBody>
          <a:bodyPr/>
          <a:lstStyle>
            <a:lvl1pPr>
              <a:defRPr/>
            </a:lvl1pPr>
          </a:lstStyle>
          <a:p>
            <a:pPr>
              <a:defRPr/>
            </a:pPr>
            <a:r>
              <a:rPr lang="nl-NL"/>
              <a:t>Provero congres </a:t>
            </a:r>
          </a:p>
        </p:txBody>
      </p:sp>
      <p:sp>
        <p:nvSpPr>
          <p:cNvPr id="9" name="Tijdelijke aanduiding voor dianummer 5">
            <a:extLst>
              <a:ext uri="{FF2B5EF4-FFF2-40B4-BE49-F238E27FC236}">
                <a16:creationId xmlns:a16="http://schemas.microsoft.com/office/drawing/2014/main" id="{2A13EF46-6ED0-498E-88B6-6CE35A274372}"/>
              </a:ext>
            </a:extLst>
          </p:cNvPr>
          <p:cNvSpPr>
            <a:spLocks noGrp="1"/>
          </p:cNvSpPr>
          <p:nvPr>
            <p:ph type="sldNum" sz="quarter" idx="12"/>
          </p:nvPr>
        </p:nvSpPr>
        <p:spPr/>
        <p:txBody>
          <a:bodyPr/>
          <a:lstStyle>
            <a:lvl1pPr>
              <a:defRPr/>
            </a:lvl1pPr>
          </a:lstStyle>
          <a:p>
            <a:pPr>
              <a:defRPr/>
            </a:pPr>
            <a:fld id="{A884B129-025A-4564-8C6B-3D47D622F4C9}" type="slidenum">
              <a:rPr lang="nl-NL" altLang="nl-NL"/>
              <a:pPr>
                <a:defRPr/>
              </a:pPr>
              <a:t>‹nr.›</a:t>
            </a:fld>
            <a:endParaRPr lang="nl-NL" altLang="nl-NL"/>
          </a:p>
        </p:txBody>
      </p:sp>
    </p:spTree>
    <p:extLst>
      <p:ext uri="{BB962C8B-B14F-4D97-AF65-F5344CB8AC3E}">
        <p14:creationId xmlns:p14="http://schemas.microsoft.com/office/powerpoint/2010/main" val="16530397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lvl1pPr>
              <a:defRPr sz="2200"/>
            </a:lvl1pPr>
          </a:lstStyle>
          <a:p>
            <a:r>
              <a:rPr lang="nl-NL" dirty="0"/>
              <a:t>Titelstijl van model bewerken</a:t>
            </a:r>
          </a:p>
        </p:txBody>
      </p:sp>
      <p:sp>
        <p:nvSpPr>
          <p:cNvPr id="3" name="Tijdelijke aanduiding voor datum 3">
            <a:extLst>
              <a:ext uri="{FF2B5EF4-FFF2-40B4-BE49-F238E27FC236}">
                <a16:creationId xmlns:a16="http://schemas.microsoft.com/office/drawing/2014/main" id="{BD5A2943-2502-4AA4-9C45-9EA4C530E7AC}"/>
              </a:ext>
            </a:extLst>
          </p:cNvPr>
          <p:cNvSpPr>
            <a:spLocks noGrp="1"/>
          </p:cNvSpPr>
          <p:nvPr>
            <p:ph type="dt" sz="half" idx="10"/>
          </p:nvPr>
        </p:nvSpPr>
        <p:spPr/>
        <p:txBody>
          <a:bodyPr/>
          <a:lstStyle>
            <a:lvl1pPr>
              <a:defRPr/>
            </a:lvl1pPr>
          </a:lstStyle>
          <a:p>
            <a:pPr>
              <a:defRPr/>
            </a:pPr>
            <a:r>
              <a:rPr lang="nl-NL" altLang="nl-NL"/>
              <a:t>23 november 2020</a:t>
            </a:r>
          </a:p>
        </p:txBody>
      </p:sp>
      <p:sp>
        <p:nvSpPr>
          <p:cNvPr id="4" name="Tijdelijke aanduiding voor voettekst 4">
            <a:extLst>
              <a:ext uri="{FF2B5EF4-FFF2-40B4-BE49-F238E27FC236}">
                <a16:creationId xmlns:a16="http://schemas.microsoft.com/office/drawing/2014/main" id="{5AD872AF-480D-41A5-91D1-8C09CE187DD9}"/>
              </a:ext>
            </a:extLst>
          </p:cNvPr>
          <p:cNvSpPr>
            <a:spLocks noGrp="1"/>
          </p:cNvSpPr>
          <p:nvPr>
            <p:ph type="ftr" sz="quarter" idx="11"/>
          </p:nvPr>
        </p:nvSpPr>
        <p:spPr/>
        <p:txBody>
          <a:bodyPr/>
          <a:lstStyle>
            <a:lvl1pPr>
              <a:defRPr/>
            </a:lvl1pPr>
          </a:lstStyle>
          <a:p>
            <a:pPr>
              <a:defRPr/>
            </a:pPr>
            <a:r>
              <a:rPr lang="nl-NL"/>
              <a:t>Provero congres </a:t>
            </a:r>
          </a:p>
        </p:txBody>
      </p:sp>
      <p:sp>
        <p:nvSpPr>
          <p:cNvPr id="5" name="Tijdelijke aanduiding voor dianummer 5">
            <a:extLst>
              <a:ext uri="{FF2B5EF4-FFF2-40B4-BE49-F238E27FC236}">
                <a16:creationId xmlns:a16="http://schemas.microsoft.com/office/drawing/2014/main" id="{AFD86E91-41DF-4258-A40B-381E7E2B109D}"/>
              </a:ext>
            </a:extLst>
          </p:cNvPr>
          <p:cNvSpPr>
            <a:spLocks noGrp="1"/>
          </p:cNvSpPr>
          <p:nvPr>
            <p:ph type="sldNum" sz="quarter" idx="12"/>
          </p:nvPr>
        </p:nvSpPr>
        <p:spPr/>
        <p:txBody>
          <a:bodyPr/>
          <a:lstStyle>
            <a:lvl1pPr>
              <a:defRPr/>
            </a:lvl1pPr>
          </a:lstStyle>
          <a:p>
            <a:pPr>
              <a:defRPr/>
            </a:pPr>
            <a:fld id="{70040E0A-5BBE-483C-A84C-6610819517EB}" type="slidenum">
              <a:rPr lang="nl-NL" altLang="nl-NL"/>
              <a:pPr>
                <a:defRPr/>
              </a:pPr>
              <a:t>‹nr.›</a:t>
            </a:fld>
            <a:endParaRPr lang="nl-NL" altLang="nl-NL"/>
          </a:p>
        </p:txBody>
      </p:sp>
    </p:spTree>
    <p:extLst>
      <p:ext uri="{BB962C8B-B14F-4D97-AF65-F5344CB8AC3E}">
        <p14:creationId xmlns:p14="http://schemas.microsoft.com/office/powerpoint/2010/main" val="27065155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blank" preserve="1">
  <p:cSld name="Leeg">
    <p:spTree>
      <p:nvGrpSpPr>
        <p:cNvPr id="1" name=""/>
        <p:cNvGrpSpPr/>
        <p:nvPr/>
      </p:nvGrpSpPr>
      <p:grpSpPr>
        <a:xfrm>
          <a:off x="0" y="0"/>
          <a:ext cx="0" cy="0"/>
          <a:chOff x="0" y="0"/>
          <a:chExt cx="0" cy="0"/>
        </a:xfrm>
      </p:grpSpPr>
      <p:sp>
        <p:nvSpPr>
          <p:cNvPr id="2" name="Tijdelijke aanduiding voor datum 3">
            <a:extLst>
              <a:ext uri="{FF2B5EF4-FFF2-40B4-BE49-F238E27FC236}">
                <a16:creationId xmlns:a16="http://schemas.microsoft.com/office/drawing/2014/main" id="{FCEB9CC7-ADB1-4619-B02D-90B9EFC83665}"/>
              </a:ext>
            </a:extLst>
          </p:cNvPr>
          <p:cNvSpPr>
            <a:spLocks noGrp="1"/>
          </p:cNvSpPr>
          <p:nvPr>
            <p:ph type="dt" sz="half" idx="10"/>
          </p:nvPr>
        </p:nvSpPr>
        <p:spPr/>
        <p:txBody>
          <a:bodyPr/>
          <a:lstStyle>
            <a:lvl1pPr>
              <a:defRPr/>
            </a:lvl1pPr>
          </a:lstStyle>
          <a:p>
            <a:pPr>
              <a:defRPr/>
            </a:pPr>
            <a:r>
              <a:rPr lang="nl-NL" altLang="nl-NL"/>
              <a:t>23 november 2020</a:t>
            </a:r>
          </a:p>
        </p:txBody>
      </p:sp>
      <p:sp>
        <p:nvSpPr>
          <p:cNvPr id="3" name="Tijdelijke aanduiding voor voettekst 4">
            <a:extLst>
              <a:ext uri="{FF2B5EF4-FFF2-40B4-BE49-F238E27FC236}">
                <a16:creationId xmlns:a16="http://schemas.microsoft.com/office/drawing/2014/main" id="{381667CC-A957-444D-A4F3-2FF3366B0C21}"/>
              </a:ext>
            </a:extLst>
          </p:cNvPr>
          <p:cNvSpPr>
            <a:spLocks noGrp="1"/>
          </p:cNvSpPr>
          <p:nvPr>
            <p:ph type="ftr" sz="quarter" idx="11"/>
          </p:nvPr>
        </p:nvSpPr>
        <p:spPr/>
        <p:txBody>
          <a:bodyPr/>
          <a:lstStyle>
            <a:lvl1pPr>
              <a:defRPr/>
            </a:lvl1pPr>
          </a:lstStyle>
          <a:p>
            <a:pPr>
              <a:defRPr/>
            </a:pPr>
            <a:r>
              <a:rPr lang="nl-NL"/>
              <a:t>Provero congres </a:t>
            </a:r>
          </a:p>
        </p:txBody>
      </p:sp>
      <p:sp>
        <p:nvSpPr>
          <p:cNvPr id="4" name="Tijdelijke aanduiding voor dianummer 5">
            <a:extLst>
              <a:ext uri="{FF2B5EF4-FFF2-40B4-BE49-F238E27FC236}">
                <a16:creationId xmlns:a16="http://schemas.microsoft.com/office/drawing/2014/main" id="{608AF5DD-D013-410B-9BF9-CF9994BA0095}"/>
              </a:ext>
            </a:extLst>
          </p:cNvPr>
          <p:cNvSpPr>
            <a:spLocks noGrp="1"/>
          </p:cNvSpPr>
          <p:nvPr>
            <p:ph type="sldNum" sz="quarter" idx="12"/>
          </p:nvPr>
        </p:nvSpPr>
        <p:spPr/>
        <p:txBody>
          <a:bodyPr/>
          <a:lstStyle>
            <a:lvl1pPr>
              <a:defRPr/>
            </a:lvl1pPr>
          </a:lstStyle>
          <a:p>
            <a:pPr>
              <a:defRPr/>
            </a:pPr>
            <a:fld id="{0FB14D37-6545-41BF-8618-77F5C498E927}" type="slidenum">
              <a:rPr lang="nl-NL" altLang="nl-NL"/>
              <a:pPr>
                <a:defRPr/>
              </a:pPr>
              <a:t>‹nr.›</a:t>
            </a:fld>
            <a:endParaRPr lang="nl-NL" altLang="nl-NL"/>
          </a:p>
        </p:txBody>
      </p:sp>
    </p:spTree>
    <p:extLst>
      <p:ext uri="{BB962C8B-B14F-4D97-AF65-F5344CB8AC3E}">
        <p14:creationId xmlns:p14="http://schemas.microsoft.com/office/powerpoint/2010/main" val="18376748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jdelijke aanduiding voor titel 1">
            <a:extLst>
              <a:ext uri="{FF2B5EF4-FFF2-40B4-BE49-F238E27FC236}">
                <a16:creationId xmlns:a16="http://schemas.microsoft.com/office/drawing/2014/main" id="{EA22A0D7-DD8C-4E07-B523-96BABB038F6A}"/>
              </a:ext>
            </a:extLst>
          </p:cNvPr>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nl-NL"/>
              <a:t>Titelstijl van model bewerken</a:t>
            </a:r>
            <a:endParaRPr lang="nl-NL" altLang="nl-NL"/>
          </a:p>
        </p:txBody>
      </p:sp>
      <p:sp>
        <p:nvSpPr>
          <p:cNvPr id="1027" name="Tijdelijke aanduiding voor tekst 2">
            <a:extLst>
              <a:ext uri="{FF2B5EF4-FFF2-40B4-BE49-F238E27FC236}">
                <a16:creationId xmlns:a16="http://schemas.microsoft.com/office/drawing/2014/main" id="{0DF56A86-9D41-4F69-92CF-124262F5BA50}"/>
              </a:ext>
            </a:extLst>
          </p:cNvPr>
          <p:cNvSpPr>
            <a:spLocks noGrp="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nl-NL"/>
              <a:t>Klik om de tekststijl van het model te bewerken</a:t>
            </a:r>
          </a:p>
          <a:p>
            <a:pPr lvl="1"/>
            <a:r>
              <a:rPr lang="en-US" altLang="nl-NL"/>
              <a:t>Tweede niveau</a:t>
            </a:r>
          </a:p>
          <a:p>
            <a:pPr lvl="2"/>
            <a:r>
              <a:rPr lang="en-US" altLang="nl-NL"/>
              <a:t>Derde niveau</a:t>
            </a:r>
          </a:p>
          <a:p>
            <a:pPr lvl="3"/>
            <a:r>
              <a:rPr lang="en-US" altLang="nl-NL"/>
              <a:t>Vierde niveau</a:t>
            </a:r>
          </a:p>
          <a:p>
            <a:pPr lvl="4"/>
            <a:r>
              <a:rPr lang="en-US" altLang="nl-NL"/>
              <a:t>Vijfde niveau</a:t>
            </a:r>
            <a:endParaRPr lang="nl-NL" altLang="nl-NL"/>
          </a:p>
        </p:txBody>
      </p:sp>
      <p:sp>
        <p:nvSpPr>
          <p:cNvPr id="4" name="Tijdelijke aanduiding voor datum 3">
            <a:extLst>
              <a:ext uri="{FF2B5EF4-FFF2-40B4-BE49-F238E27FC236}">
                <a16:creationId xmlns:a16="http://schemas.microsoft.com/office/drawing/2014/main" id="{68AEC93B-FEB8-4FC4-A4A7-FF0870AF3F4C}"/>
              </a:ext>
            </a:extLst>
          </p:cNvPr>
          <p:cNvSpPr>
            <a:spLocks noGrp="1"/>
          </p:cNvSpPr>
          <p:nvPr>
            <p:ph type="dt" sz="half" idx="2"/>
          </p:nvPr>
        </p:nvSpPr>
        <p:spPr>
          <a:xfrm>
            <a:off x="609600" y="6356351"/>
            <a:ext cx="2844800" cy="365125"/>
          </a:xfrm>
          <a:prstGeom prst="rect">
            <a:avLst/>
          </a:prstGeom>
        </p:spPr>
        <p:txBody>
          <a:bodyPr vert="horz" wrap="square" lIns="91440" tIns="45720" rIns="91440" bIns="45720" numCol="1" anchor="ctr" anchorCtr="0" compatLnSpc="1">
            <a:prstTxWarp prst="textNoShape">
              <a:avLst/>
            </a:prstTxWarp>
          </a:bodyPr>
          <a:lstStyle>
            <a:lvl1pPr eaLnBrk="1" hangingPunct="1">
              <a:defRPr sz="1200">
                <a:solidFill>
                  <a:srgbClr val="898989"/>
                </a:solidFill>
                <a:latin typeface="Tahoma" charset="0"/>
                <a:ea typeface="ＭＳ Ｐゴシック" charset="-128"/>
              </a:defRPr>
            </a:lvl1pPr>
          </a:lstStyle>
          <a:p>
            <a:pPr>
              <a:defRPr/>
            </a:pPr>
            <a:r>
              <a:rPr lang="nl-NL" altLang="nl-NL"/>
              <a:t>23 november 2020</a:t>
            </a:r>
          </a:p>
        </p:txBody>
      </p:sp>
      <p:sp>
        <p:nvSpPr>
          <p:cNvPr id="5" name="Tijdelijke aanduiding voor voettekst 4">
            <a:extLst>
              <a:ext uri="{FF2B5EF4-FFF2-40B4-BE49-F238E27FC236}">
                <a16:creationId xmlns:a16="http://schemas.microsoft.com/office/drawing/2014/main" id="{11EA41DC-348C-4456-8C6D-46C57F0E9373}"/>
              </a:ext>
            </a:extLst>
          </p:cNvPr>
          <p:cNvSpPr>
            <a:spLocks noGrp="1"/>
          </p:cNvSpPr>
          <p:nvPr>
            <p:ph type="ftr" sz="quarter" idx="3"/>
          </p:nvPr>
        </p:nvSpPr>
        <p:spPr>
          <a:xfrm>
            <a:off x="3454400" y="6356351"/>
            <a:ext cx="3860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Tahoma"/>
                <a:ea typeface="+mn-ea"/>
                <a:cs typeface="+mn-cs"/>
              </a:defRPr>
            </a:lvl1pPr>
          </a:lstStyle>
          <a:p>
            <a:pPr>
              <a:defRPr/>
            </a:pPr>
            <a:r>
              <a:rPr lang="nl-NL"/>
              <a:t>Provero congres </a:t>
            </a:r>
          </a:p>
        </p:txBody>
      </p:sp>
      <p:sp>
        <p:nvSpPr>
          <p:cNvPr id="6" name="Tijdelijke aanduiding voor dianummer 5">
            <a:extLst>
              <a:ext uri="{FF2B5EF4-FFF2-40B4-BE49-F238E27FC236}">
                <a16:creationId xmlns:a16="http://schemas.microsoft.com/office/drawing/2014/main" id="{8DD664B9-4605-4788-96EB-0212F45A99A0}"/>
              </a:ext>
            </a:extLst>
          </p:cNvPr>
          <p:cNvSpPr>
            <a:spLocks noGrp="1"/>
          </p:cNvSpPr>
          <p:nvPr>
            <p:ph type="sldNum" sz="quarter" idx="4"/>
          </p:nvPr>
        </p:nvSpPr>
        <p:spPr>
          <a:xfrm>
            <a:off x="7315200" y="6356351"/>
            <a:ext cx="28448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Tahoma" panose="020B0604030504040204" pitchFamily="34" charset="0"/>
              </a:defRPr>
            </a:lvl1pPr>
          </a:lstStyle>
          <a:p>
            <a:pPr>
              <a:defRPr/>
            </a:pPr>
            <a:fld id="{FEED5055-FA47-4ABD-AC60-8AE58C34C327}" type="slidenum">
              <a:rPr lang="nl-NL" altLang="nl-NL"/>
              <a:pPr>
                <a:defRPr/>
              </a:pPr>
              <a:t>‹nr.›</a:t>
            </a:fld>
            <a:endParaRPr lang="nl-NL" altLang="nl-NL"/>
          </a:p>
        </p:txBody>
      </p:sp>
      <p:pic>
        <p:nvPicPr>
          <p:cNvPr id="1031" name="Afbeelding 6">
            <a:extLst>
              <a:ext uri="{FF2B5EF4-FFF2-40B4-BE49-F238E27FC236}">
                <a16:creationId xmlns:a16="http://schemas.microsoft.com/office/drawing/2014/main" id="{5BEA8085-815A-4E16-9287-C3DD9BBA8561}"/>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10790768" y="6126163"/>
            <a:ext cx="791633" cy="595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4320" r:id="rId1"/>
    <p:sldLayoutId id="2147484321" r:id="rId2"/>
    <p:sldLayoutId id="2147484322" r:id="rId3"/>
    <p:sldLayoutId id="2147484323" r:id="rId4"/>
    <p:sldLayoutId id="2147484324" r:id="rId5"/>
    <p:sldLayoutId id="2147484325" r:id="rId6"/>
    <p:sldLayoutId id="2147484326" r:id="rId7"/>
    <p:sldLayoutId id="2147484327" r:id="rId8"/>
    <p:sldLayoutId id="2147484328" r:id="rId9"/>
    <p:sldLayoutId id="2147484329" r:id="rId10"/>
    <p:sldLayoutId id="2147484330" r:id="rId11"/>
  </p:sldLayoutIdLst>
  <p:hf hdr="0" ftr="0" dt="0"/>
  <p:txStyles>
    <p:titleStyle>
      <a:lvl1pPr algn="l" defTabSz="457200" rtl="0" eaLnBrk="0" fontAlgn="base" hangingPunct="0">
        <a:spcBef>
          <a:spcPct val="0"/>
        </a:spcBef>
        <a:spcAft>
          <a:spcPct val="0"/>
        </a:spcAft>
        <a:defRPr sz="2200" b="1" kern="1200">
          <a:solidFill>
            <a:srgbClr val="E11E2D"/>
          </a:solidFill>
          <a:latin typeface="Tahoma"/>
          <a:ea typeface="ＭＳ Ｐゴシック" charset="-128"/>
          <a:cs typeface="Tahoma"/>
        </a:defRPr>
      </a:lvl1pPr>
      <a:lvl2pPr algn="l" defTabSz="457200" rtl="0" eaLnBrk="0" fontAlgn="base" hangingPunct="0">
        <a:spcBef>
          <a:spcPct val="0"/>
        </a:spcBef>
        <a:spcAft>
          <a:spcPct val="0"/>
        </a:spcAft>
        <a:defRPr sz="2200" b="1">
          <a:solidFill>
            <a:srgbClr val="E11E2D"/>
          </a:solidFill>
          <a:latin typeface="Tahoma" charset="0"/>
          <a:ea typeface="ＭＳ Ｐゴシック" charset="-128"/>
          <a:cs typeface="Tahoma" panose="020B0604030504040204" pitchFamily="34" charset="0"/>
        </a:defRPr>
      </a:lvl2pPr>
      <a:lvl3pPr algn="l" defTabSz="457200" rtl="0" eaLnBrk="0" fontAlgn="base" hangingPunct="0">
        <a:spcBef>
          <a:spcPct val="0"/>
        </a:spcBef>
        <a:spcAft>
          <a:spcPct val="0"/>
        </a:spcAft>
        <a:defRPr sz="2200" b="1">
          <a:solidFill>
            <a:srgbClr val="E11E2D"/>
          </a:solidFill>
          <a:latin typeface="Tahoma" charset="0"/>
          <a:ea typeface="ＭＳ Ｐゴシック" charset="-128"/>
          <a:cs typeface="Tahoma" panose="020B0604030504040204" pitchFamily="34" charset="0"/>
        </a:defRPr>
      </a:lvl3pPr>
      <a:lvl4pPr algn="l" defTabSz="457200" rtl="0" eaLnBrk="0" fontAlgn="base" hangingPunct="0">
        <a:spcBef>
          <a:spcPct val="0"/>
        </a:spcBef>
        <a:spcAft>
          <a:spcPct val="0"/>
        </a:spcAft>
        <a:defRPr sz="2200" b="1">
          <a:solidFill>
            <a:srgbClr val="E11E2D"/>
          </a:solidFill>
          <a:latin typeface="Tahoma" charset="0"/>
          <a:ea typeface="ＭＳ Ｐゴシック" charset="-128"/>
          <a:cs typeface="Tahoma" panose="020B0604030504040204" pitchFamily="34" charset="0"/>
        </a:defRPr>
      </a:lvl4pPr>
      <a:lvl5pPr algn="l" defTabSz="457200" rtl="0" eaLnBrk="0" fontAlgn="base" hangingPunct="0">
        <a:spcBef>
          <a:spcPct val="0"/>
        </a:spcBef>
        <a:spcAft>
          <a:spcPct val="0"/>
        </a:spcAft>
        <a:defRPr sz="2200" b="1">
          <a:solidFill>
            <a:srgbClr val="E11E2D"/>
          </a:solidFill>
          <a:latin typeface="Tahoma" charset="0"/>
          <a:ea typeface="ＭＳ Ｐゴシック" charset="-128"/>
          <a:cs typeface="Tahoma" panose="020B0604030504040204" pitchFamily="34" charset="0"/>
        </a:defRPr>
      </a:lvl5pPr>
      <a:lvl6pPr marL="457200" algn="l" defTabSz="457200" rtl="0" fontAlgn="base">
        <a:spcBef>
          <a:spcPct val="0"/>
        </a:spcBef>
        <a:spcAft>
          <a:spcPct val="0"/>
        </a:spcAft>
        <a:defRPr sz="2200" b="1">
          <a:solidFill>
            <a:srgbClr val="FF0000"/>
          </a:solidFill>
          <a:latin typeface="Tahoma" charset="0"/>
          <a:ea typeface="ＭＳ Ｐゴシック" charset="-128"/>
        </a:defRPr>
      </a:lvl6pPr>
      <a:lvl7pPr marL="914400" algn="l" defTabSz="457200" rtl="0" fontAlgn="base">
        <a:spcBef>
          <a:spcPct val="0"/>
        </a:spcBef>
        <a:spcAft>
          <a:spcPct val="0"/>
        </a:spcAft>
        <a:defRPr sz="2200" b="1">
          <a:solidFill>
            <a:srgbClr val="FF0000"/>
          </a:solidFill>
          <a:latin typeface="Tahoma" charset="0"/>
          <a:ea typeface="ＭＳ Ｐゴシック" charset="-128"/>
        </a:defRPr>
      </a:lvl7pPr>
      <a:lvl8pPr marL="1371600" algn="l" defTabSz="457200" rtl="0" fontAlgn="base">
        <a:spcBef>
          <a:spcPct val="0"/>
        </a:spcBef>
        <a:spcAft>
          <a:spcPct val="0"/>
        </a:spcAft>
        <a:defRPr sz="2200" b="1">
          <a:solidFill>
            <a:srgbClr val="FF0000"/>
          </a:solidFill>
          <a:latin typeface="Tahoma" charset="0"/>
          <a:ea typeface="ＭＳ Ｐゴシック" charset="-128"/>
        </a:defRPr>
      </a:lvl8pPr>
      <a:lvl9pPr marL="1828800" algn="l" defTabSz="457200" rtl="0" fontAlgn="base">
        <a:spcBef>
          <a:spcPct val="0"/>
        </a:spcBef>
        <a:spcAft>
          <a:spcPct val="0"/>
        </a:spcAft>
        <a:defRPr sz="2200" b="1">
          <a:solidFill>
            <a:srgbClr val="FF0000"/>
          </a:solidFill>
          <a:latin typeface="Tahoma" charset="0"/>
          <a:ea typeface="ＭＳ Ｐゴシック" charset="-128"/>
        </a:defRPr>
      </a:lvl9pPr>
    </p:titleStyle>
    <p:bodyStyle>
      <a:lvl1pPr marL="342900" indent="-3429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Tahoma"/>
          <a:ea typeface="ＭＳ Ｐゴシック" charset="-128"/>
          <a:cs typeface="ＭＳ Ｐゴシック" charset="-128"/>
        </a:defRPr>
      </a:lvl1pPr>
      <a:lvl2pPr marL="742950" indent="-28575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Tahoma"/>
          <a:ea typeface="ＭＳ Ｐゴシック" charset="-128"/>
          <a:cs typeface="+mn-cs"/>
        </a:defRPr>
      </a:lvl2pPr>
      <a:lvl3pPr marL="11430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Tahoma"/>
          <a:ea typeface="ヒラギノ角ゴ Pro W3" pitchFamily="-112" charset="-128"/>
          <a:cs typeface="ヒラギノ角ゴ Pro W3" charset="-128"/>
        </a:defRPr>
      </a:lvl3pPr>
      <a:lvl4pPr marL="16002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Tahoma"/>
          <a:ea typeface="ヒラギノ角ゴ Pro W3" pitchFamily="-112" charset="-128"/>
          <a:cs typeface="ヒラギノ角ゴ Pro W3" charset="-128"/>
        </a:defRPr>
      </a:lvl4pPr>
      <a:lvl5pPr marL="20574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Tahoma"/>
          <a:ea typeface="ヒラギノ角ゴ Pro W3" pitchFamily="-112" charset="-128"/>
          <a:cs typeface="ヒラギノ角ゴ Pro W3" charset="-128"/>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nl-NL"/>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Tijdelijke aanduiding voor titel 1">
            <a:extLst>
              <a:ext uri="{FF2B5EF4-FFF2-40B4-BE49-F238E27FC236}">
                <a16:creationId xmlns:a16="http://schemas.microsoft.com/office/drawing/2014/main" id="{A59680B1-755A-4D3F-AFDA-B08D3B915DAF}"/>
              </a:ext>
            </a:extLst>
          </p:cNvPr>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nl-NL"/>
              <a:t>Titelstijl van model bewerken</a:t>
            </a:r>
            <a:endParaRPr lang="nl-NL" altLang="nl-NL"/>
          </a:p>
        </p:txBody>
      </p:sp>
      <p:sp>
        <p:nvSpPr>
          <p:cNvPr id="2051" name="Tijdelijke aanduiding voor tekst 2">
            <a:extLst>
              <a:ext uri="{FF2B5EF4-FFF2-40B4-BE49-F238E27FC236}">
                <a16:creationId xmlns:a16="http://schemas.microsoft.com/office/drawing/2014/main" id="{A7F47F6C-B3E5-4A25-B4FA-736F750D2951}"/>
              </a:ext>
            </a:extLst>
          </p:cNvPr>
          <p:cNvSpPr>
            <a:spLocks noGrp="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nl-NL"/>
              <a:t>Klik om de tekststijl van het model te bewerken</a:t>
            </a:r>
          </a:p>
          <a:p>
            <a:pPr lvl="1"/>
            <a:r>
              <a:rPr lang="en-US" altLang="nl-NL"/>
              <a:t>Tweede niveau</a:t>
            </a:r>
          </a:p>
          <a:p>
            <a:pPr lvl="2"/>
            <a:r>
              <a:rPr lang="en-US" altLang="nl-NL"/>
              <a:t>Derde niveau</a:t>
            </a:r>
          </a:p>
          <a:p>
            <a:pPr lvl="3"/>
            <a:r>
              <a:rPr lang="en-US" altLang="nl-NL"/>
              <a:t>Vierde niveau</a:t>
            </a:r>
          </a:p>
          <a:p>
            <a:pPr lvl="4"/>
            <a:r>
              <a:rPr lang="en-US" altLang="nl-NL"/>
              <a:t>Vijfde niveau</a:t>
            </a:r>
            <a:endParaRPr lang="nl-NL" altLang="nl-NL"/>
          </a:p>
        </p:txBody>
      </p:sp>
      <p:sp>
        <p:nvSpPr>
          <p:cNvPr id="4" name="Tijdelijke aanduiding voor datum 3">
            <a:extLst>
              <a:ext uri="{FF2B5EF4-FFF2-40B4-BE49-F238E27FC236}">
                <a16:creationId xmlns:a16="http://schemas.microsoft.com/office/drawing/2014/main" id="{59DB2E9F-C067-4C85-B4CD-94A905AE24D8}"/>
              </a:ext>
            </a:extLst>
          </p:cNvPr>
          <p:cNvSpPr>
            <a:spLocks noGrp="1"/>
          </p:cNvSpPr>
          <p:nvPr>
            <p:ph type="dt" sz="half" idx="2"/>
          </p:nvPr>
        </p:nvSpPr>
        <p:spPr>
          <a:xfrm>
            <a:off x="609600" y="6356351"/>
            <a:ext cx="2844800" cy="365125"/>
          </a:xfrm>
          <a:prstGeom prst="rect">
            <a:avLst/>
          </a:prstGeom>
        </p:spPr>
        <p:txBody>
          <a:bodyPr vert="horz" wrap="square" lIns="91440" tIns="45720" rIns="91440" bIns="45720" numCol="1" anchor="ctr" anchorCtr="0" compatLnSpc="1">
            <a:prstTxWarp prst="textNoShape">
              <a:avLst/>
            </a:prstTxWarp>
          </a:bodyPr>
          <a:lstStyle>
            <a:lvl1pPr eaLnBrk="1" hangingPunct="1">
              <a:defRPr sz="1200">
                <a:solidFill>
                  <a:srgbClr val="898989"/>
                </a:solidFill>
                <a:latin typeface="Tahoma" charset="0"/>
                <a:ea typeface="ＭＳ Ｐゴシック" charset="-128"/>
              </a:defRPr>
            </a:lvl1pPr>
          </a:lstStyle>
          <a:p>
            <a:pPr>
              <a:defRPr/>
            </a:pPr>
            <a:r>
              <a:rPr lang="nl-NL" altLang="nl-NL"/>
              <a:t>23 november 2020</a:t>
            </a:r>
          </a:p>
        </p:txBody>
      </p:sp>
      <p:sp>
        <p:nvSpPr>
          <p:cNvPr id="5" name="Tijdelijke aanduiding voor voettekst 4">
            <a:extLst>
              <a:ext uri="{FF2B5EF4-FFF2-40B4-BE49-F238E27FC236}">
                <a16:creationId xmlns:a16="http://schemas.microsoft.com/office/drawing/2014/main" id="{77CB38A6-A9F9-41C1-A464-296D103133F2}"/>
              </a:ext>
            </a:extLst>
          </p:cNvPr>
          <p:cNvSpPr>
            <a:spLocks noGrp="1"/>
          </p:cNvSpPr>
          <p:nvPr>
            <p:ph type="ftr" sz="quarter" idx="3"/>
          </p:nvPr>
        </p:nvSpPr>
        <p:spPr>
          <a:xfrm>
            <a:off x="3454400" y="6356351"/>
            <a:ext cx="3860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Tahoma"/>
                <a:ea typeface="+mn-ea"/>
                <a:cs typeface="+mn-cs"/>
              </a:defRPr>
            </a:lvl1pPr>
          </a:lstStyle>
          <a:p>
            <a:pPr>
              <a:defRPr/>
            </a:pPr>
            <a:r>
              <a:rPr lang="nl-NL"/>
              <a:t>Provero congres </a:t>
            </a:r>
          </a:p>
        </p:txBody>
      </p:sp>
      <p:sp>
        <p:nvSpPr>
          <p:cNvPr id="6" name="Tijdelijke aanduiding voor dianummer 5">
            <a:extLst>
              <a:ext uri="{FF2B5EF4-FFF2-40B4-BE49-F238E27FC236}">
                <a16:creationId xmlns:a16="http://schemas.microsoft.com/office/drawing/2014/main" id="{04B26B4C-0EDE-4364-8C66-8939C8587C16}"/>
              </a:ext>
            </a:extLst>
          </p:cNvPr>
          <p:cNvSpPr>
            <a:spLocks noGrp="1"/>
          </p:cNvSpPr>
          <p:nvPr>
            <p:ph type="sldNum" sz="quarter" idx="4"/>
          </p:nvPr>
        </p:nvSpPr>
        <p:spPr>
          <a:xfrm>
            <a:off x="7315200" y="6356351"/>
            <a:ext cx="28448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Tahoma" panose="020B0604030504040204" pitchFamily="34" charset="0"/>
              </a:defRPr>
            </a:lvl1pPr>
          </a:lstStyle>
          <a:p>
            <a:pPr>
              <a:defRPr/>
            </a:pPr>
            <a:fld id="{4B7517E5-FFC8-483F-ABA2-C38EF3B7C364}" type="slidenum">
              <a:rPr lang="nl-NL" altLang="nl-NL"/>
              <a:pPr>
                <a:defRPr/>
              </a:pPr>
              <a:t>‹nr.›</a:t>
            </a:fld>
            <a:endParaRPr lang="nl-NL" altLang="nl-NL"/>
          </a:p>
        </p:txBody>
      </p:sp>
      <p:pic>
        <p:nvPicPr>
          <p:cNvPr id="2055" name="Afbeelding 6">
            <a:extLst>
              <a:ext uri="{FF2B5EF4-FFF2-40B4-BE49-F238E27FC236}">
                <a16:creationId xmlns:a16="http://schemas.microsoft.com/office/drawing/2014/main" id="{2E427A5A-E15F-4C91-B40C-4CF93E0E5673}"/>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10790768" y="6126163"/>
            <a:ext cx="791633" cy="595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4331" r:id="rId1"/>
    <p:sldLayoutId id="2147484332" r:id="rId2"/>
    <p:sldLayoutId id="2147484333" r:id="rId3"/>
    <p:sldLayoutId id="2147484334" r:id="rId4"/>
    <p:sldLayoutId id="2147484335" r:id="rId5"/>
    <p:sldLayoutId id="2147484336" r:id="rId6"/>
    <p:sldLayoutId id="2147484337" r:id="rId7"/>
    <p:sldLayoutId id="2147484338" r:id="rId8"/>
    <p:sldLayoutId id="2147484339" r:id="rId9"/>
    <p:sldLayoutId id="2147484340" r:id="rId10"/>
    <p:sldLayoutId id="2147484341" r:id="rId11"/>
  </p:sldLayoutIdLst>
  <p:hf hdr="0" ftr="0" dt="0"/>
  <p:txStyles>
    <p:titleStyle>
      <a:lvl1pPr algn="l" defTabSz="457200" rtl="0" eaLnBrk="0" fontAlgn="base" hangingPunct="0">
        <a:spcBef>
          <a:spcPct val="0"/>
        </a:spcBef>
        <a:spcAft>
          <a:spcPct val="0"/>
        </a:spcAft>
        <a:defRPr sz="2200" b="1" kern="1200">
          <a:solidFill>
            <a:srgbClr val="E11E2D"/>
          </a:solidFill>
          <a:latin typeface="Tahoma"/>
          <a:ea typeface="ＭＳ Ｐゴシック" charset="-128"/>
          <a:cs typeface="Tahoma"/>
        </a:defRPr>
      </a:lvl1pPr>
      <a:lvl2pPr algn="l" defTabSz="457200" rtl="0" eaLnBrk="0" fontAlgn="base" hangingPunct="0">
        <a:spcBef>
          <a:spcPct val="0"/>
        </a:spcBef>
        <a:spcAft>
          <a:spcPct val="0"/>
        </a:spcAft>
        <a:defRPr sz="2200" b="1">
          <a:solidFill>
            <a:srgbClr val="E11E2D"/>
          </a:solidFill>
          <a:latin typeface="Tahoma" charset="0"/>
          <a:ea typeface="ＭＳ Ｐゴシック" charset="-128"/>
          <a:cs typeface="Tahoma" panose="020B0604030504040204" pitchFamily="34" charset="0"/>
        </a:defRPr>
      </a:lvl2pPr>
      <a:lvl3pPr algn="l" defTabSz="457200" rtl="0" eaLnBrk="0" fontAlgn="base" hangingPunct="0">
        <a:spcBef>
          <a:spcPct val="0"/>
        </a:spcBef>
        <a:spcAft>
          <a:spcPct val="0"/>
        </a:spcAft>
        <a:defRPr sz="2200" b="1">
          <a:solidFill>
            <a:srgbClr val="E11E2D"/>
          </a:solidFill>
          <a:latin typeface="Tahoma" charset="0"/>
          <a:ea typeface="ＭＳ Ｐゴシック" charset="-128"/>
          <a:cs typeface="Tahoma" panose="020B0604030504040204" pitchFamily="34" charset="0"/>
        </a:defRPr>
      </a:lvl3pPr>
      <a:lvl4pPr algn="l" defTabSz="457200" rtl="0" eaLnBrk="0" fontAlgn="base" hangingPunct="0">
        <a:spcBef>
          <a:spcPct val="0"/>
        </a:spcBef>
        <a:spcAft>
          <a:spcPct val="0"/>
        </a:spcAft>
        <a:defRPr sz="2200" b="1">
          <a:solidFill>
            <a:srgbClr val="E11E2D"/>
          </a:solidFill>
          <a:latin typeface="Tahoma" charset="0"/>
          <a:ea typeface="ＭＳ Ｐゴシック" charset="-128"/>
          <a:cs typeface="Tahoma" panose="020B0604030504040204" pitchFamily="34" charset="0"/>
        </a:defRPr>
      </a:lvl4pPr>
      <a:lvl5pPr algn="l" defTabSz="457200" rtl="0" eaLnBrk="0" fontAlgn="base" hangingPunct="0">
        <a:spcBef>
          <a:spcPct val="0"/>
        </a:spcBef>
        <a:spcAft>
          <a:spcPct val="0"/>
        </a:spcAft>
        <a:defRPr sz="2200" b="1">
          <a:solidFill>
            <a:srgbClr val="E11E2D"/>
          </a:solidFill>
          <a:latin typeface="Tahoma" charset="0"/>
          <a:ea typeface="ＭＳ Ｐゴシック" charset="-128"/>
          <a:cs typeface="Tahoma" panose="020B0604030504040204" pitchFamily="34" charset="0"/>
        </a:defRPr>
      </a:lvl5pPr>
      <a:lvl6pPr marL="457200" algn="l" defTabSz="457200" rtl="0" fontAlgn="base">
        <a:spcBef>
          <a:spcPct val="0"/>
        </a:spcBef>
        <a:spcAft>
          <a:spcPct val="0"/>
        </a:spcAft>
        <a:defRPr sz="2200" b="1">
          <a:solidFill>
            <a:srgbClr val="FF0000"/>
          </a:solidFill>
          <a:latin typeface="Tahoma" charset="0"/>
          <a:ea typeface="ＭＳ Ｐゴシック" charset="-128"/>
        </a:defRPr>
      </a:lvl6pPr>
      <a:lvl7pPr marL="914400" algn="l" defTabSz="457200" rtl="0" fontAlgn="base">
        <a:spcBef>
          <a:spcPct val="0"/>
        </a:spcBef>
        <a:spcAft>
          <a:spcPct val="0"/>
        </a:spcAft>
        <a:defRPr sz="2200" b="1">
          <a:solidFill>
            <a:srgbClr val="FF0000"/>
          </a:solidFill>
          <a:latin typeface="Tahoma" charset="0"/>
          <a:ea typeface="ＭＳ Ｐゴシック" charset="-128"/>
        </a:defRPr>
      </a:lvl7pPr>
      <a:lvl8pPr marL="1371600" algn="l" defTabSz="457200" rtl="0" fontAlgn="base">
        <a:spcBef>
          <a:spcPct val="0"/>
        </a:spcBef>
        <a:spcAft>
          <a:spcPct val="0"/>
        </a:spcAft>
        <a:defRPr sz="2200" b="1">
          <a:solidFill>
            <a:srgbClr val="FF0000"/>
          </a:solidFill>
          <a:latin typeface="Tahoma" charset="0"/>
          <a:ea typeface="ＭＳ Ｐゴシック" charset="-128"/>
        </a:defRPr>
      </a:lvl8pPr>
      <a:lvl9pPr marL="1828800" algn="l" defTabSz="457200" rtl="0" fontAlgn="base">
        <a:spcBef>
          <a:spcPct val="0"/>
        </a:spcBef>
        <a:spcAft>
          <a:spcPct val="0"/>
        </a:spcAft>
        <a:defRPr sz="2200" b="1">
          <a:solidFill>
            <a:srgbClr val="FF0000"/>
          </a:solidFill>
          <a:latin typeface="Tahoma" charset="0"/>
          <a:ea typeface="ＭＳ Ｐゴシック" charset="-128"/>
        </a:defRPr>
      </a:lvl9pPr>
    </p:titleStyle>
    <p:bodyStyle>
      <a:lvl1pPr marL="342900" indent="-3429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Tahoma"/>
          <a:ea typeface="ＭＳ Ｐゴシック" charset="-128"/>
          <a:cs typeface="ＭＳ Ｐゴシック" charset="-128"/>
        </a:defRPr>
      </a:lvl1pPr>
      <a:lvl2pPr marL="742950" indent="-28575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Tahoma"/>
          <a:ea typeface="ＭＳ Ｐゴシック" charset="-128"/>
          <a:cs typeface="+mn-cs"/>
        </a:defRPr>
      </a:lvl2pPr>
      <a:lvl3pPr marL="11430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Tahoma"/>
          <a:ea typeface="ヒラギノ角ゴ Pro W3" pitchFamily="-112" charset="-128"/>
          <a:cs typeface="ヒラギノ角ゴ Pro W3" charset="-128"/>
        </a:defRPr>
      </a:lvl3pPr>
      <a:lvl4pPr marL="16002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Tahoma"/>
          <a:ea typeface="ヒラギノ角ゴ Pro W3" pitchFamily="-112" charset="-128"/>
          <a:cs typeface="ヒラギノ角ゴ Pro W3" charset="-128"/>
        </a:defRPr>
      </a:lvl4pPr>
      <a:lvl5pPr marL="20574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Tahoma"/>
          <a:ea typeface="ヒラギノ角ゴ Pro W3" pitchFamily="-112" charset="-128"/>
          <a:cs typeface="ヒラギノ角ゴ Pro W3" charset="-128"/>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nl-NL"/>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8.jpeg"/><Relationship Id="rId7" Type="http://schemas.openxmlformats.org/officeDocument/2006/relationships/image" Target="../media/image12.png"/><Relationship Id="rId2" Type="http://schemas.openxmlformats.org/officeDocument/2006/relationships/image" Target="../media/image7.png"/><Relationship Id="rId1" Type="http://schemas.openxmlformats.org/officeDocument/2006/relationships/slideLayout" Target="../slideLayouts/slideLayout1.xml"/><Relationship Id="rId6" Type="http://schemas.openxmlformats.org/officeDocument/2006/relationships/image" Target="../media/image11.jpeg"/><Relationship Id="rId5" Type="http://schemas.openxmlformats.org/officeDocument/2006/relationships/image" Target="../media/image10.png"/><Relationship Id="rId10" Type="http://schemas.openxmlformats.org/officeDocument/2006/relationships/image" Target="../media/image15.jpg"/><Relationship Id="rId4" Type="http://schemas.openxmlformats.org/officeDocument/2006/relationships/image" Target="../media/image9.png"/><Relationship Id="rId9" Type="http://schemas.openxmlformats.org/officeDocument/2006/relationships/image" Target="../media/image14.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18.emf"/><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20.emf"/><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22.emf"/><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4.xml"/><Relationship Id="rId4" Type="http://schemas.openxmlformats.org/officeDocument/2006/relationships/image" Target="../media/image26.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image" Target="../media/image28.emf"/><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image" Target="../media/image29.emf"/><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2" Type="http://schemas.openxmlformats.org/officeDocument/2006/relationships/image" Target="../media/image33.emf"/><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3" Type="http://schemas.openxmlformats.org/officeDocument/2006/relationships/hyperlink" Target="https://omgevingswet.wiki/bin/view/Zaaktypecatalogi/" TargetMode="External"/><Relationship Id="rId2" Type="http://schemas.openxmlformats.org/officeDocument/2006/relationships/hyperlink" Target="https://www.gemmaonline.nl/index.php/Bedrijfsprocessen_omgevingswet" TargetMode="External"/><Relationship Id="rId1" Type="http://schemas.openxmlformats.org/officeDocument/2006/relationships/slideLayout" Target="../slideLayouts/slideLayout4.xml"/><Relationship Id="rId6" Type="http://schemas.openxmlformats.org/officeDocument/2006/relationships/hyperlink" Target="https://www.nationaalarchief.nl/archiveren/nieuws/van-tmlo-en-tp-rijk-naar-mdto" TargetMode="External"/><Relationship Id="rId5" Type="http://schemas.openxmlformats.org/officeDocument/2006/relationships/hyperlink" Target="https://aandeslagmetdeomgevingswet.nl/ontwikkelaarsportaal/api-register/" TargetMode="External"/><Relationship Id="rId4" Type="http://schemas.openxmlformats.org/officeDocument/2006/relationships/hyperlink" Target="https://omgevingswet.wiki/bin/view/Producten/" TargetMode="Externa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4.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2" Type="http://schemas.openxmlformats.org/officeDocument/2006/relationships/image" Target="../media/image36.jpg"/><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3" Type="http://schemas.openxmlformats.org/officeDocument/2006/relationships/hyperlink" Target="mailto:j.vankoutrik@hetutrechtsarchief.nl" TargetMode="External"/><Relationship Id="rId2" Type="http://schemas.openxmlformats.org/officeDocument/2006/relationships/hyperlink" Target="mailto:ben.de.jong@utrecht.nl" TargetMode="External"/><Relationship Id="rId1" Type="http://schemas.openxmlformats.org/officeDocument/2006/relationships/slideLayout" Target="../slideLayouts/slideLayout4.xml"/><Relationship Id="rId6" Type="http://schemas.openxmlformats.org/officeDocument/2006/relationships/image" Target="../media/image40.jpeg"/><Relationship Id="rId5" Type="http://schemas.openxmlformats.org/officeDocument/2006/relationships/image" Target="../media/image39.png"/><Relationship Id="rId4" Type="http://schemas.openxmlformats.org/officeDocument/2006/relationships/image" Target="../media/image38.png"/></Relationships>
</file>

<file path=ppt/slides/_rels/slide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7" Type="http://schemas.openxmlformats.org/officeDocument/2006/relationships/image" Target="../media/image12.png"/><Relationship Id="rId2" Type="http://schemas.openxmlformats.org/officeDocument/2006/relationships/image" Target="../media/image7.png"/><Relationship Id="rId1" Type="http://schemas.openxmlformats.org/officeDocument/2006/relationships/slideLayout" Target="../slideLayouts/slideLayout1.xml"/><Relationship Id="rId6" Type="http://schemas.openxmlformats.org/officeDocument/2006/relationships/image" Target="../media/image11.jpeg"/><Relationship Id="rId5" Type="http://schemas.openxmlformats.org/officeDocument/2006/relationships/image" Target="../media/image10.png"/><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7650" name="Titel 1">
            <a:extLst>
              <a:ext uri="{FF2B5EF4-FFF2-40B4-BE49-F238E27FC236}">
                <a16:creationId xmlns:a16="http://schemas.microsoft.com/office/drawing/2014/main" id="{8FF47967-FE9F-4586-B037-0FD0D891E4C3}"/>
              </a:ext>
            </a:extLst>
          </p:cNvPr>
          <p:cNvSpPr>
            <a:spLocks noGrp="1"/>
          </p:cNvSpPr>
          <p:nvPr>
            <p:ph type="ctrTitle"/>
          </p:nvPr>
        </p:nvSpPr>
        <p:spPr>
          <a:xfrm>
            <a:off x="534141" y="304908"/>
            <a:ext cx="7610475" cy="1446212"/>
          </a:xfrm>
        </p:spPr>
        <p:txBody>
          <a:bodyPr/>
          <a:lstStyle/>
          <a:p>
            <a:pPr eaLnBrk="1" hangingPunct="1"/>
            <a:br>
              <a:rPr lang="nl-NL" altLang="nl-NL" dirty="0">
                <a:latin typeface="Tahoma" panose="020B0604030504040204" pitchFamily="34" charset="0"/>
                <a:ea typeface="ＭＳ Ｐゴシック" panose="020B0600070205080204" pitchFamily="34" charset="-128"/>
                <a:cs typeface="Tahoma" panose="020B0604030504040204" pitchFamily="34" charset="0"/>
              </a:rPr>
            </a:br>
            <a:r>
              <a:rPr lang="nl-NL" altLang="nl-NL" dirty="0">
                <a:latin typeface="Tahoma" panose="020B0604030504040204" pitchFamily="34" charset="0"/>
                <a:ea typeface="ＭＳ Ｐゴシック" panose="020B0600070205080204" pitchFamily="34" charset="-128"/>
                <a:cs typeface="Tahoma" panose="020B0604030504040204" pitchFamily="34" charset="0"/>
              </a:rPr>
              <a:t>Handreiking Duurzame Toegankelijkheid in de informatieketen van de Omgevingswet </a:t>
            </a:r>
            <a:br>
              <a:rPr lang="nl-NL" altLang="nl-NL" dirty="0">
                <a:latin typeface="Tahoma" panose="020B0604030504040204" pitchFamily="34" charset="0"/>
                <a:ea typeface="ＭＳ Ｐゴシック" panose="020B0600070205080204" pitchFamily="34" charset="-128"/>
                <a:cs typeface="Tahoma" panose="020B0604030504040204" pitchFamily="34" charset="0"/>
              </a:rPr>
            </a:br>
            <a:endParaRPr lang="nl-NL" altLang="nl-NL" b="0" dirty="0">
              <a:latin typeface="Tahoma" panose="020B0604030504040204" pitchFamily="34" charset="0"/>
              <a:ea typeface="ＭＳ Ｐゴシック" panose="020B0600070205080204" pitchFamily="34" charset="-128"/>
              <a:cs typeface="Tahoma" panose="020B0604030504040204" pitchFamily="34" charset="0"/>
            </a:endParaRPr>
          </a:p>
        </p:txBody>
      </p:sp>
      <p:sp>
        <p:nvSpPr>
          <p:cNvPr id="27651" name="Subtitel 2">
            <a:extLst>
              <a:ext uri="{FF2B5EF4-FFF2-40B4-BE49-F238E27FC236}">
                <a16:creationId xmlns:a16="http://schemas.microsoft.com/office/drawing/2014/main" id="{F28ED427-54B9-46DA-95DA-57F44FBCB8BF}"/>
              </a:ext>
            </a:extLst>
          </p:cNvPr>
          <p:cNvSpPr>
            <a:spLocks noGrp="1"/>
          </p:cNvSpPr>
          <p:nvPr>
            <p:ph type="subTitle" idx="1"/>
          </p:nvPr>
        </p:nvSpPr>
        <p:spPr>
          <a:xfrm>
            <a:off x="609599" y="3284738"/>
            <a:ext cx="7610475" cy="2787588"/>
          </a:xfrm>
        </p:spPr>
        <p:txBody>
          <a:bodyPr>
            <a:normAutofit fontScale="92500" lnSpcReduction="10000"/>
          </a:bodyPr>
          <a:lstStyle/>
          <a:p>
            <a:pPr eaLnBrk="1" hangingPunct="1"/>
            <a:r>
              <a:rPr lang="nl-NL" altLang="nl-NL" sz="1800" dirty="0">
                <a:latin typeface="Tahoma" panose="020B0604030504040204" pitchFamily="34" charset="0"/>
                <a:ea typeface="ＭＳ Ｐゴシック" panose="020B0600070205080204" pitchFamily="34" charset="-128"/>
              </a:rPr>
              <a:t>Projectteam</a:t>
            </a:r>
            <a:endParaRPr lang="nl-NL" altLang="nl-NL" sz="1800" dirty="0">
              <a:solidFill>
                <a:srgbClr val="949494"/>
              </a:solidFill>
              <a:latin typeface="Tahoma" panose="020B0604030504040204" pitchFamily="34" charset="0"/>
              <a:ea typeface="ＭＳ Ｐゴシック" panose="020B0600070205080204" pitchFamily="34" charset="-128"/>
            </a:endParaRPr>
          </a:p>
          <a:p>
            <a:pPr eaLnBrk="1" hangingPunct="1"/>
            <a:r>
              <a:rPr lang="nl-NL" altLang="nl-NL" sz="1800" dirty="0">
                <a:solidFill>
                  <a:srgbClr val="949494"/>
                </a:solidFill>
                <a:latin typeface="Tahoma" panose="020B0604030504040204" pitchFamily="34" charset="0"/>
                <a:ea typeface="ＭＳ Ｐゴシック" panose="020B0600070205080204" pitchFamily="34" charset="-128"/>
              </a:rPr>
              <a:t>Ben de Jong </a:t>
            </a:r>
            <a:r>
              <a:rPr lang="nl-NL" altLang="nl-NL" sz="1800" dirty="0">
                <a:latin typeface="Tahoma" panose="020B0604030504040204" pitchFamily="34" charset="0"/>
                <a:ea typeface="ＭＳ Ｐゴシック" panose="020B0600070205080204" pitchFamily="34" charset="-128"/>
              </a:rPr>
              <a:t>|</a:t>
            </a:r>
            <a:r>
              <a:rPr lang="nl-NL" altLang="nl-NL" sz="1800" dirty="0">
                <a:solidFill>
                  <a:srgbClr val="949494"/>
                </a:solidFill>
                <a:latin typeface="Tahoma" panose="020B0604030504040204" pitchFamily="34" charset="0"/>
                <a:ea typeface="ＭＳ Ｐゴシック" panose="020B0600070205080204" pitchFamily="34" charset="-128"/>
              </a:rPr>
              <a:t> adviseur informatiemanagement (zelfstandig)</a:t>
            </a:r>
          </a:p>
          <a:p>
            <a:pPr eaLnBrk="1" hangingPunct="1"/>
            <a:r>
              <a:rPr lang="nl-NL" altLang="nl-NL" sz="1800" dirty="0">
                <a:solidFill>
                  <a:srgbClr val="949494"/>
                </a:solidFill>
                <a:latin typeface="Tahoma" panose="020B0604030504040204" pitchFamily="34" charset="0"/>
                <a:ea typeface="ＭＳ Ｐゴシック" panose="020B0600070205080204" pitchFamily="34" charset="-128"/>
              </a:rPr>
              <a:t>o.a. gemeente Utrecht en RUD Utrecht</a:t>
            </a:r>
          </a:p>
          <a:p>
            <a:pPr eaLnBrk="1" hangingPunct="1"/>
            <a:r>
              <a:rPr lang="nl-NL" altLang="nl-NL" sz="1800" dirty="0">
                <a:solidFill>
                  <a:srgbClr val="949494"/>
                </a:solidFill>
                <a:latin typeface="Tahoma" panose="020B0604030504040204" pitchFamily="34" charset="0"/>
                <a:ea typeface="ＭＳ Ｐゴシック" panose="020B0600070205080204" pitchFamily="34" charset="-128"/>
              </a:rPr>
              <a:t>Joost van Koutrik </a:t>
            </a:r>
            <a:r>
              <a:rPr lang="nl-NL" altLang="nl-NL" sz="1800" dirty="0">
                <a:latin typeface="Tahoma" panose="020B0604030504040204" pitchFamily="34" charset="0"/>
                <a:ea typeface="ＭＳ Ｐゴシック" panose="020B0600070205080204" pitchFamily="34" charset="-128"/>
              </a:rPr>
              <a:t>|</a:t>
            </a:r>
            <a:r>
              <a:rPr lang="nl-NL" altLang="nl-NL" sz="1800" dirty="0">
                <a:solidFill>
                  <a:srgbClr val="949494"/>
                </a:solidFill>
                <a:latin typeface="Tahoma" panose="020B0604030504040204" pitchFamily="34" charset="0"/>
                <a:ea typeface="ＭＳ Ｐゴシック" panose="020B0600070205080204" pitchFamily="34" charset="-128"/>
              </a:rPr>
              <a:t> provinciearchivaris / archiefinspecteur </a:t>
            </a:r>
          </a:p>
          <a:p>
            <a:pPr eaLnBrk="1" hangingPunct="1"/>
            <a:r>
              <a:rPr lang="nl-NL" altLang="nl-NL" sz="1800" dirty="0">
                <a:solidFill>
                  <a:srgbClr val="949494"/>
                </a:solidFill>
                <a:latin typeface="Tahoma" panose="020B0604030504040204" pitchFamily="34" charset="0"/>
                <a:ea typeface="ＭＳ Ｐゴシック" panose="020B0600070205080204" pitchFamily="34" charset="-128"/>
              </a:rPr>
              <a:t>Het Utrechts Archief</a:t>
            </a:r>
          </a:p>
          <a:p>
            <a:pPr eaLnBrk="1" hangingPunct="1"/>
            <a:endParaRPr lang="nl-NL" altLang="nl-NL" sz="1800" dirty="0">
              <a:solidFill>
                <a:srgbClr val="949494"/>
              </a:solidFill>
              <a:latin typeface="Tahoma" panose="020B0604030504040204" pitchFamily="34" charset="0"/>
              <a:ea typeface="ＭＳ Ｐゴシック" panose="020B0600070205080204" pitchFamily="34" charset="-128"/>
            </a:endParaRPr>
          </a:p>
          <a:p>
            <a:pPr eaLnBrk="1" hangingPunct="1"/>
            <a:r>
              <a:rPr lang="nl-NL" altLang="nl-NL" sz="1800" dirty="0">
                <a:latin typeface="Tahoma" panose="020B0604030504040204" pitchFamily="34" charset="0"/>
                <a:ea typeface="ＭＳ Ｐゴシック" panose="020B0600070205080204" pitchFamily="34" charset="-128"/>
              </a:rPr>
              <a:t>Presentatie voor</a:t>
            </a:r>
          </a:p>
          <a:p>
            <a:pPr eaLnBrk="1" hangingPunct="1"/>
            <a:r>
              <a:rPr lang="nl-NL" altLang="nl-NL" sz="1800" dirty="0">
                <a:solidFill>
                  <a:srgbClr val="949494"/>
                </a:solidFill>
                <a:latin typeface="Tahoma" panose="020B0604030504040204" pitchFamily="34" charset="0"/>
                <a:ea typeface="ＭＳ Ｐゴシック" panose="020B0600070205080204" pitchFamily="34" charset="-128"/>
              </a:rPr>
              <a:t>VNG-netwerk VTH en de Omgevingswet</a:t>
            </a:r>
          </a:p>
          <a:p>
            <a:pPr eaLnBrk="1" hangingPunct="1"/>
            <a:r>
              <a:rPr lang="nl-NL" altLang="nl-NL" sz="1800" dirty="0">
                <a:solidFill>
                  <a:srgbClr val="949494"/>
                </a:solidFill>
                <a:latin typeface="Tahoma" panose="020B0604030504040204" pitchFamily="34" charset="0"/>
                <a:ea typeface="ＭＳ Ｐゴシック" panose="020B0600070205080204" pitchFamily="34" charset="-128"/>
              </a:rPr>
              <a:t>15 </a:t>
            </a:r>
            <a:r>
              <a:rPr lang="nl-NL" altLang="nl-NL" sz="1800" dirty="0" err="1">
                <a:solidFill>
                  <a:srgbClr val="949494"/>
                </a:solidFill>
                <a:latin typeface="Tahoma" panose="020B0604030504040204" pitchFamily="34" charset="0"/>
                <a:ea typeface="ＭＳ Ｐゴシック" panose="020B0600070205080204" pitchFamily="34" charset="-128"/>
              </a:rPr>
              <a:t>januaro</a:t>
            </a:r>
            <a:r>
              <a:rPr lang="nl-NL" altLang="nl-NL" sz="1800" dirty="0">
                <a:solidFill>
                  <a:srgbClr val="949494"/>
                </a:solidFill>
                <a:latin typeface="Tahoma" panose="020B0604030504040204" pitchFamily="34" charset="0"/>
                <a:ea typeface="ＭＳ Ｐゴシック" panose="020B0600070205080204" pitchFamily="34" charset="-128"/>
              </a:rPr>
              <a:t> 2021</a:t>
            </a:r>
          </a:p>
        </p:txBody>
      </p:sp>
      <p:pic>
        <p:nvPicPr>
          <p:cNvPr id="6" name="Afbeelding 5">
            <a:extLst>
              <a:ext uri="{FF2B5EF4-FFF2-40B4-BE49-F238E27FC236}">
                <a16:creationId xmlns:a16="http://schemas.microsoft.com/office/drawing/2014/main" id="{E5F269E8-5D8C-4A0F-AE25-A30D7C6F729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947273" y="1198686"/>
            <a:ext cx="1081231" cy="817681"/>
          </a:xfrm>
          <a:prstGeom prst="rect">
            <a:avLst/>
          </a:prstGeom>
        </p:spPr>
      </p:pic>
      <p:pic>
        <p:nvPicPr>
          <p:cNvPr id="7" name="Afbeelding 6">
            <a:extLst>
              <a:ext uri="{FF2B5EF4-FFF2-40B4-BE49-F238E27FC236}">
                <a16:creationId xmlns:a16="http://schemas.microsoft.com/office/drawing/2014/main" id="{E47651B5-1C35-40C4-8902-661510D7307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903403" y="2210916"/>
            <a:ext cx="1160966" cy="675127"/>
          </a:xfrm>
          <a:prstGeom prst="rect">
            <a:avLst/>
          </a:prstGeom>
        </p:spPr>
      </p:pic>
      <p:pic>
        <p:nvPicPr>
          <p:cNvPr id="8" name="Afbeelding 7">
            <a:extLst>
              <a:ext uri="{FF2B5EF4-FFF2-40B4-BE49-F238E27FC236}">
                <a16:creationId xmlns:a16="http://schemas.microsoft.com/office/drawing/2014/main" id="{C9041023-F3B0-4FD5-A5A2-CBE5213DBEA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082554" y="4060805"/>
            <a:ext cx="736142" cy="737301"/>
          </a:xfrm>
          <a:prstGeom prst="rect">
            <a:avLst/>
          </a:prstGeom>
        </p:spPr>
      </p:pic>
      <p:pic>
        <p:nvPicPr>
          <p:cNvPr id="9" name="Afbeelding 8">
            <a:extLst>
              <a:ext uri="{FF2B5EF4-FFF2-40B4-BE49-F238E27FC236}">
                <a16:creationId xmlns:a16="http://schemas.microsoft.com/office/drawing/2014/main" id="{50FE27B5-876D-4BEF-8C42-190B379EA35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129282" y="5852961"/>
            <a:ext cx="743148" cy="743148"/>
          </a:xfrm>
          <a:prstGeom prst="rect">
            <a:avLst/>
          </a:prstGeom>
        </p:spPr>
      </p:pic>
      <p:pic>
        <p:nvPicPr>
          <p:cNvPr id="10" name="Afbeelding 9">
            <a:extLst>
              <a:ext uri="{FF2B5EF4-FFF2-40B4-BE49-F238E27FC236}">
                <a16:creationId xmlns:a16="http://schemas.microsoft.com/office/drawing/2014/main" id="{159ECC10-9572-473B-9F6B-802162C5450F}"/>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759406" y="5047310"/>
            <a:ext cx="2190963" cy="595370"/>
          </a:xfrm>
          <a:prstGeom prst="rect">
            <a:avLst/>
          </a:prstGeom>
        </p:spPr>
      </p:pic>
      <p:pic>
        <p:nvPicPr>
          <p:cNvPr id="11" name="Afbeelding 10">
            <a:extLst>
              <a:ext uri="{FF2B5EF4-FFF2-40B4-BE49-F238E27FC236}">
                <a16:creationId xmlns:a16="http://schemas.microsoft.com/office/drawing/2014/main" id="{0349592D-3746-439D-8545-400D4C9828D8}"/>
              </a:ext>
            </a:extLst>
          </p:cNvPr>
          <p:cNvPicPr>
            <a:picLocks noChangeAspect="1"/>
          </p:cNvPicPr>
          <p:nvPr/>
        </p:nvPicPr>
        <p:blipFill>
          <a:blip r:embed="rId7"/>
          <a:stretch>
            <a:fillRect/>
          </a:stretch>
        </p:blipFill>
        <p:spPr>
          <a:xfrm>
            <a:off x="10655630" y="3099044"/>
            <a:ext cx="1342138" cy="681531"/>
          </a:xfrm>
          <a:prstGeom prst="rect">
            <a:avLst/>
          </a:prstGeom>
        </p:spPr>
      </p:pic>
      <p:pic>
        <p:nvPicPr>
          <p:cNvPr id="12" name="Afbeelding 11">
            <a:extLst>
              <a:ext uri="{FF2B5EF4-FFF2-40B4-BE49-F238E27FC236}">
                <a16:creationId xmlns:a16="http://schemas.microsoft.com/office/drawing/2014/main" id="{0676C6DE-9C48-4707-B8E7-7C4772776051}"/>
              </a:ext>
            </a:extLst>
          </p:cNvPr>
          <p:cNvPicPr>
            <a:picLocks noChangeAspect="1"/>
          </p:cNvPicPr>
          <p:nvPr/>
        </p:nvPicPr>
        <p:blipFill>
          <a:blip r:embed="rId8"/>
          <a:stretch>
            <a:fillRect/>
          </a:stretch>
        </p:blipFill>
        <p:spPr>
          <a:xfrm>
            <a:off x="8159600" y="114557"/>
            <a:ext cx="1428135" cy="783317"/>
          </a:xfrm>
          <a:prstGeom prst="rect">
            <a:avLst/>
          </a:prstGeom>
        </p:spPr>
      </p:pic>
      <p:pic>
        <p:nvPicPr>
          <p:cNvPr id="14" name="Afbeelding 13">
            <a:extLst>
              <a:ext uri="{FF2B5EF4-FFF2-40B4-BE49-F238E27FC236}">
                <a16:creationId xmlns:a16="http://schemas.microsoft.com/office/drawing/2014/main" id="{12C9FD19-EDB6-4A1B-AF81-4EE41744523A}"/>
              </a:ext>
            </a:extLst>
          </p:cNvPr>
          <p:cNvPicPr>
            <a:picLocks noChangeAspect="1"/>
          </p:cNvPicPr>
          <p:nvPr/>
        </p:nvPicPr>
        <p:blipFill>
          <a:blip r:embed="rId9"/>
          <a:stretch>
            <a:fillRect/>
          </a:stretch>
        </p:blipFill>
        <p:spPr>
          <a:xfrm>
            <a:off x="9812674" y="136623"/>
            <a:ext cx="923069" cy="801154"/>
          </a:xfrm>
          <a:prstGeom prst="rect">
            <a:avLst/>
          </a:prstGeom>
        </p:spPr>
      </p:pic>
      <p:pic>
        <p:nvPicPr>
          <p:cNvPr id="19" name="Afbeelding 18">
            <a:extLst>
              <a:ext uri="{FF2B5EF4-FFF2-40B4-BE49-F238E27FC236}">
                <a16:creationId xmlns:a16="http://schemas.microsoft.com/office/drawing/2014/main" id="{278C0E01-75CA-4CFC-A676-3FD89EB5E954}"/>
              </a:ext>
            </a:extLst>
          </p:cNvPr>
          <p:cNvPicPr>
            <a:picLocks noChangeAspect="1"/>
          </p:cNvPicPr>
          <p:nvPr/>
        </p:nvPicPr>
        <p:blipFill>
          <a:blip r:embed="rId10"/>
          <a:stretch>
            <a:fillRect/>
          </a:stretch>
        </p:blipFill>
        <p:spPr>
          <a:xfrm>
            <a:off x="11016868" y="136623"/>
            <a:ext cx="867514" cy="867514"/>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el 1">
            <a:extLst>
              <a:ext uri="{FF2B5EF4-FFF2-40B4-BE49-F238E27FC236}">
                <a16:creationId xmlns:a16="http://schemas.microsoft.com/office/drawing/2014/main" id="{9F614D2F-71B2-4E0E-B780-57DC7037CA4D}"/>
              </a:ext>
            </a:extLst>
          </p:cNvPr>
          <p:cNvSpPr>
            <a:spLocks noGrp="1"/>
          </p:cNvSpPr>
          <p:nvPr>
            <p:ph type="title"/>
          </p:nvPr>
        </p:nvSpPr>
        <p:spPr>
          <a:xfrm>
            <a:off x="53268" y="26634"/>
            <a:ext cx="8229600" cy="457199"/>
          </a:xfrm>
        </p:spPr>
        <p:txBody>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Uitgangspunten Visie 2024</a:t>
            </a:r>
            <a:endParaRPr lang="nl-NL" altLang="nl-NL" b="0" dirty="0">
              <a:latin typeface="Tahoma" panose="020B0604030504040204" pitchFamily="34" charset="0"/>
              <a:ea typeface="ＭＳ Ｐゴシック" panose="020B0600070205080204" pitchFamily="34" charset="-128"/>
              <a:cs typeface="Tahoma" panose="020B0604030504040204" pitchFamily="34" charset="0"/>
            </a:endParaRPr>
          </a:p>
        </p:txBody>
      </p:sp>
      <p:sp>
        <p:nvSpPr>
          <p:cNvPr id="3" name="Tijdelijke aanduiding voor inhoud 2">
            <a:extLst>
              <a:ext uri="{FF2B5EF4-FFF2-40B4-BE49-F238E27FC236}">
                <a16:creationId xmlns:a16="http://schemas.microsoft.com/office/drawing/2014/main" id="{B12D5148-5E3D-40FC-951A-F2392352FFD0}"/>
              </a:ext>
            </a:extLst>
          </p:cNvPr>
          <p:cNvSpPr>
            <a:spLocks noGrp="1"/>
          </p:cNvSpPr>
          <p:nvPr>
            <p:ph idx="1"/>
          </p:nvPr>
        </p:nvSpPr>
        <p:spPr>
          <a:xfrm>
            <a:off x="1128943" y="1261019"/>
            <a:ext cx="8229600" cy="4525963"/>
          </a:xfrm>
        </p:spPr>
        <p:txBody>
          <a:bodyPr/>
          <a:lstStyle/>
          <a:p>
            <a:pPr marL="0" indent="0">
              <a:buNone/>
              <a:defRPr/>
            </a:pPr>
            <a:r>
              <a:rPr lang="nl-NL" sz="1800" b="1" dirty="0"/>
              <a:t>Toegankelijk in de tijd 		</a:t>
            </a:r>
            <a:r>
              <a:rPr lang="nl-NL" sz="1800" dirty="0"/>
              <a:t>Uitgangspunt</a:t>
            </a:r>
            <a:r>
              <a:rPr lang="nl-NL" sz="1800" b="1" dirty="0"/>
              <a:t> </a:t>
            </a:r>
            <a:r>
              <a:rPr lang="nl-NL" sz="1800" dirty="0"/>
              <a:t>[C4] </a:t>
            </a:r>
          </a:p>
          <a:p>
            <a:pPr marL="0" indent="0">
              <a:buNone/>
              <a:defRPr/>
            </a:pPr>
            <a:r>
              <a:rPr lang="nl-NL" sz="1800" dirty="0"/>
              <a:t>Beschrijving: De gegevens via het DSO zijn toegankelijk voor later gebruik en controle. Verstrekte gegevens en informatieproducten ten behoeve van de uitvoeringsprocessen, zijn te allen tijde weer te achterhalen via het DSO. Op basis van </a:t>
            </a:r>
            <a:r>
              <a:rPr lang="nl-NL" sz="1800" b="1" dirty="0" err="1">
                <a:solidFill>
                  <a:srgbClr val="E11E2D"/>
                </a:solidFill>
              </a:rPr>
              <a:t>audittrails</a:t>
            </a:r>
            <a:r>
              <a:rPr lang="nl-NL" sz="1800" dirty="0"/>
              <a:t> is te zien door wie, met welke bedoeling gegevens zijn gewijzigd.</a:t>
            </a:r>
          </a:p>
          <a:p>
            <a:pPr marL="0" indent="0">
              <a:buNone/>
              <a:defRPr/>
            </a:pPr>
            <a:endParaRPr lang="nl-NL" sz="1800" b="1" dirty="0"/>
          </a:p>
          <a:p>
            <a:pPr marL="0" indent="0">
              <a:buNone/>
              <a:defRPr/>
            </a:pPr>
            <a:r>
              <a:rPr lang="nl-NL" sz="1800" b="1" dirty="0"/>
              <a:t>Archivering</a:t>
            </a:r>
            <a:r>
              <a:rPr lang="nl-NL" sz="1800" dirty="0"/>
              <a:t> 				Uitgangspunt [C5]  </a:t>
            </a:r>
          </a:p>
          <a:p>
            <a:pPr marL="0" indent="0">
              <a:buNone/>
              <a:defRPr/>
            </a:pPr>
            <a:r>
              <a:rPr lang="nl-NL" sz="1800" dirty="0"/>
              <a:t>Bij de gegevensvoorzieningen binnen het DSO, bij bevoegd gezagen en bij andere gegevensverstrekkers zal informatie </a:t>
            </a:r>
            <a:r>
              <a:rPr lang="nl-NL" sz="1800" b="1" dirty="0">
                <a:solidFill>
                  <a:srgbClr val="E11E2D"/>
                </a:solidFill>
              </a:rPr>
              <a:t>duurzaam toegankelijk</a:t>
            </a:r>
            <a:r>
              <a:rPr lang="nl-NL" sz="1800" b="1" dirty="0"/>
              <a:t> </a:t>
            </a:r>
            <a:r>
              <a:rPr lang="nl-NL" sz="1800" dirty="0"/>
              <a:t>moeten zijn. Elk overheidsorgaan is op grond van de Archiefwet 1995 verplicht te zorgen voor de duurzame toegankelijkheid (incl. vernietiging) van de informatie die vanuit haar taken zijn ontvangen en gemaakt. </a:t>
            </a:r>
          </a:p>
          <a:p>
            <a:pPr marL="0" indent="0">
              <a:buNone/>
              <a:defRPr/>
            </a:pPr>
            <a:r>
              <a:rPr lang="nl-NL" sz="1800" b="1" dirty="0">
                <a:solidFill>
                  <a:srgbClr val="E11E2D"/>
                </a:solidFill>
              </a:rPr>
              <a:t>Tijdens de ontwikkeling van het stelsel wordt onderzocht welke voorzieningen daarvoor binnen het DSO ontwikkeld moeten worden. </a:t>
            </a:r>
            <a:r>
              <a:rPr lang="nl-NL" dirty="0">
                <a:solidFill>
                  <a:srgbClr val="E11E2D"/>
                </a:solidFill>
              </a:rPr>
              <a:t> </a:t>
            </a:r>
          </a:p>
        </p:txBody>
      </p:sp>
    </p:spTree>
    <p:extLst>
      <p:ext uri="{BB962C8B-B14F-4D97-AF65-F5344CB8AC3E}">
        <p14:creationId xmlns:p14="http://schemas.microsoft.com/office/powerpoint/2010/main" val="6421540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1000"/>
                                        <p:tgtEl>
                                          <p:spTgt spid="3">
                                            <p:txEl>
                                              <p:pRg st="1" end="1"/>
                                            </p:txEl>
                                          </p:spTgt>
                                        </p:tgtEl>
                                      </p:cBhvr>
                                    </p:animEffect>
                                  </p:childTnLst>
                                </p:cTn>
                              </p:par>
                            </p:childTnLst>
                          </p:cTn>
                        </p:par>
                        <p:par>
                          <p:cTn id="11" fill="hold">
                            <p:stCondLst>
                              <p:cond delay="1000"/>
                            </p:stCondLst>
                            <p:childTnLst>
                              <p:par>
                                <p:cTn id="12" presetID="10" presetClass="entr" presetSubtype="0" fill="hold" nodeType="afterEffect">
                                  <p:stCondLst>
                                    <p:cond delay="0"/>
                                  </p:stCondLst>
                                  <p:childTnLst>
                                    <p:set>
                                      <p:cBhvr>
                                        <p:cTn id="13" dur="1" fill="hold">
                                          <p:stCondLst>
                                            <p:cond delay="0"/>
                                          </p:stCondLst>
                                        </p:cTn>
                                        <p:tgtEl>
                                          <p:spTgt spid="3">
                                            <p:txEl>
                                              <p:pRg st="3" end="3"/>
                                            </p:txEl>
                                          </p:spTgt>
                                        </p:tgtEl>
                                        <p:attrNameLst>
                                          <p:attrName>style.visibility</p:attrName>
                                        </p:attrNameLst>
                                      </p:cBhvr>
                                      <p:to>
                                        <p:strVal val="visible"/>
                                      </p:to>
                                    </p:set>
                                    <p:animEffect transition="in" filter="fade">
                                      <p:cBhvr>
                                        <p:cTn id="14" dur="1000"/>
                                        <p:tgtEl>
                                          <p:spTgt spid="3">
                                            <p:txEl>
                                              <p:pRg st="3" end="3"/>
                                            </p:txEl>
                                          </p:spTgt>
                                        </p:tgtEl>
                                      </p:cBhvr>
                                    </p:animEffect>
                                  </p:childTnLst>
                                </p:cTn>
                              </p:par>
                              <p:par>
                                <p:cTn id="15" presetID="10" presetClass="entr" presetSubtype="0" fill="hold"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fade">
                                      <p:cBhvr>
                                        <p:cTn id="17" dur="1000"/>
                                        <p:tgtEl>
                                          <p:spTgt spid="3">
                                            <p:txEl>
                                              <p:pRg st="4" end="4"/>
                                            </p:txEl>
                                          </p:spTgt>
                                        </p:tgtEl>
                                      </p:cBhvr>
                                    </p:animEffect>
                                  </p:childTnLst>
                                </p:cTn>
                              </p:par>
                              <p:par>
                                <p:cTn id="18" presetID="10" presetClass="entr" presetSubtype="0" fill="hold" nodeType="withEffect">
                                  <p:stCondLst>
                                    <p:cond delay="0"/>
                                  </p:stCondLst>
                                  <p:childTnLst>
                                    <p:set>
                                      <p:cBhvr>
                                        <p:cTn id="19" dur="1" fill="hold">
                                          <p:stCondLst>
                                            <p:cond delay="0"/>
                                          </p:stCondLst>
                                        </p:cTn>
                                        <p:tgtEl>
                                          <p:spTgt spid="3">
                                            <p:txEl>
                                              <p:pRg st="5" end="5"/>
                                            </p:txEl>
                                          </p:spTgt>
                                        </p:tgtEl>
                                        <p:attrNameLst>
                                          <p:attrName>style.visibility</p:attrName>
                                        </p:attrNameLst>
                                      </p:cBhvr>
                                      <p:to>
                                        <p:strVal val="visible"/>
                                      </p:to>
                                    </p:set>
                                    <p:animEffect transition="in" filter="fade">
                                      <p:cBhvr>
                                        <p:cTn id="20" dur="10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a:extLst>
              <a:ext uri="{FF2B5EF4-FFF2-40B4-BE49-F238E27FC236}">
                <a16:creationId xmlns:a16="http://schemas.microsoft.com/office/drawing/2014/main" id="{F094B08D-CF64-4095-A367-E65574CFF4B7}"/>
              </a:ext>
            </a:extLst>
          </p:cNvPr>
          <p:cNvSpPr>
            <a:spLocks noGrp="1"/>
          </p:cNvSpPr>
          <p:nvPr>
            <p:ph idx="1"/>
          </p:nvPr>
        </p:nvSpPr>
        <p:spPr>
          <a:xfrm>
            <a:off x="915879" y="988629"/>
            <a:ext cx="9382218" cy="5207985"/>
          </a:xfrm>
        </p:spPr>
        <p:txBody>
          <a:bodyPr/>
          <a:lstStyle/>
          <a:p>
            <a:pPr marL="457200" indent="-457200">
              <a:spcBef>
                <a:spcPts val="1800"/>
              </a:spcBef>
              <a:buFont typeface="+mj-lt"/>
              <a:buAutoNum type="arabicPeriod"/>
              <a:defRPr/>
            </a:pPr>
            <a:r>
              <a:rPr lang="nl-NL" sz="1800" dirty="0"/>
              <a:t>Het bepalen van de </a:t>
            </a:r>
            <a:r>
              <a:rPr lang="nl-NL" sz="1800" b="1" dirty="0">
                <a:solidFill>
                  <a:srgbClr val="E11E2D"/>
                </a:solidFill>
              </a:rPr>
              <a:t>verantwoordelijkheid</a:t>
            </a:r>
            <a:r>
              <a:rPr lang="nl-NL" sz="1800" dirty="0"/>
              <a:t> voor de duurzame toegankelijkheid van informatie in de </a:t>
            </a:r>
            <a:r>
              <a:rPr lang="nl-NL" sz="1800" b="1" dirty="0">
                <a:solidFill>
                  <a:srgbClr val="E11E2D"/>
                </a:solidFill>
              </a:rPr>
              <a:t>samenwerkingsruimtes</a:t>
            </a:r>
            <a:r>
              <a:rPr lang="nl-NL" sz="1800" dirty="0"/>
              <a:t>, het </a:t>
            </a:r>
            <a:r>
              <a:rPr lang="nl-NL" sz="1800" b="1" dirty="0">
                <a:solidFill>
                  <a:srgbClr val="E11E2D"/>
                </a:solidFill>
              </a:rPr>
              <a:t>register</a:t>
            </a:r>
            <a:r>
              <a:rPr lang="nl-NL" sz="1800" dirty="0"/>
              <a:t> en </a:t>
            </a:r>
            <a:r>
              <a:rPr lang="nl-NL" sz="1800" b="1" dirty="0">
                <a:solidFill>
                  <a:srgbClr val="E11E2D"/>
                </a:solidFill>
              </a:rPr>
              <a:t>andere</a:t>
            </a:r>
            <a:r>
              <a:rPr lang="nl-NL" sz="1800" b="1" dirty="0"/>
              <a:t> </a:t>
            </a:r>
            <a:r>
              <a:rPr lang="nl-NL" sz="1800" b="1" dirty="0">
                <a:solidFill>
                  <a:srgbClr val="E11E2D"/>
                </a:solidFill>
              </a:rPr>
              <a:t>gegevensvoorzieningen</a:t>
            </a:r>
            <a:r>
              <a:rPr lang="nl-NL" sz="1800" b="1" dirty="0"/>
              <a:t> </a:t>
            </a:r>
            <a:r>
              <a:rPr lang="nl-NL" sz="1800" dirty="0"/>
              <a:t>in het DSO.</a:t>
            </a:r>
          </a:p>
          <a:p>
            <a:pPr marL="457200" indent="-457200">
              <a:spcBef>
                <a:spcPts val="1800"/>
              </a:spcBef>
              <a:buFont typeface="+mj-lt"/>
              <a:buAutoNum type="arabicPeriod"/>
              <a:defRPr/>
            </a:pPr>
            <a:r>
              <a:rPr lang="nl-NL" sz="1800" dirty="0"/>
              <a:t>Het juridisch kader voor de archiefplicht bij </a:t>
            </a:r>
            <a:r>
              <a:rPr lang="nl-NL" sz="1800" b="1" dirty="0">
                <a:solidFill>
                  <a:srgbClr val="E11E2D"/>
                </a:solidFill>
              </a:rPr>
              <a:t>mandateringen</a:t>
            </a:r>
            <a:r>
              <a:rPr lang="nl-NL" sz="1800" dirty="0"/>
              <a:t> en overdracht van taken. </a:t>
            </a:r>
          </a:p>
          <a:p>
            <a:pPr marL="457200" indent="-457200">
              <a:spcBef>
                <a:spcPts val="1800"/>
              </a:spcBef>
              <a:buFont typeface="+mj-lt"/>
              <a:buAutoNum type="arabicPeriod"/>
              <a:defRPr/>
            </a:pPr>
            <a:r>
              <a:rPr lang="nl-NL" sz="1800" dirty="0"/>
              <a:t>Het bepalen van risico’s die ontstaan als informatie </a:t>
            </a:r>
            <a:r>
              <a:rPr lang="nl-NL" sz="1800" b="1" dirty="0">
                <a:solidFill>
                  <a:srgbClr val="E11E2D"/>
                </a:solidFill>
              </a:rPr>
              <a:t>niet of beperkt toegankelijk</a:t>
            </a:r>
            <a:r>
              <a:rPr lang="nl-NL" sz="1800" b="1" dirty="0"/>
              <a:t> </a:t>
            </a:r>
            <a:r>
              <a:rPr lang="nl-NL" sz="1800" dirty="0"/>
              <a:t>is. </a:t>
            </a:r>
          </a:p>
          <a:p>
            <a:pPr marL="457200" indent="-457200">
              <a:spcBef>
                <a:spcPts val="1800"/>
              </a:spcBef>
              <a:buFont typeface="+mj-lt"/>
              <a:buAutoNum type="arabicPeriod"/>
              <a:defRPr/>
            </a:pPr>
            <a:r>
              <a:rPr lang="nl-NL" sz="1800" dirty="0"/>
              <a:t>Het behoud van </a:t>
            </a:r>
            <a:r>
              <a:rPr lang="nl-NL" sz="1800" b="1" dirty="0">
                <a:solidFill>
                  <a:srgbClr val="E11E2D"/>
                </a:solidFill>
              </a:rPr>
              <a:t>authenticiteit</a:t>
            </a:r>
            <a:r>
              <a:rPr lang="nl-NL" sz="1800" dirty="0"/>
              <a:t> bij versiebeheer, vooral wanneer meer versies van één informatieobject in verschillende omgevingen worden bewaard, bijvoorbeeld het origineel bij een zorgdrager en een afschrift in een register of gegevensvoorziening. </a:t>
            </a:r>
          </a:p>
          <a:p>
            <a:pPr marL="457200" indent="-457200">
              <a:spcBef>
                <a:spcPts val="1800"/>
              </a:spcBef>
              <a:buFont typeface="+mj-lt"/>
              <a:buAutoNum type="arabicPeriod"/>
              <a:defRPr/>
            </a:pPr>
            <a:r>
              <a:rPr lang="nl-NL" sz="1800" dirty="0"/>
              <a:t>Het voorkomen dat hetzelfde object </a:t>
            </a:r>
            <a:r>
              <a:rPr lang="nl-NL" sz="1800" b="1" dirty="0">
                <a:solidFill>
                  <a:srgbClr val="E11E2D"/>
                </a:solidFill>
              </a:rPr>
              <a:t>op meerdere plaatsen of nergens </a:t>
            </a:r>
            <a:r>
              <a:rPr lang="nl-NL" sz="1800" dirty="0"/>
              <a:t>wordt gearchiveerd. Indien er afspraken gemaakt worden in de keten, kan in sommige gevallen een link naar een authentieke versie volstaan. </a:t>
            </a:r>
          </a:p>
          <a:p>
            <a:pPr marL="457200" indent="-457200">
              <a:spcBef>
                <a:spcPts val="1800"/>
              </a:spcBef>
              <a:buFont typeface="+mj-lt"/>
              <a:buAutoNum type="arabicPeriod"/>
              <a:defRPr/>
            </a:pPr>
            <a:r>
              <a:rPr lang="nl-NL" sz="1800" dirty="0"/>
              <a:t>Vertaling van de algemene kwaliteitseisen </a:t>
            </a:r>
            <a:r>
              <a:rPr lang="nl-NL" sz="1800" b="1" dirty="0">
                <a:solidFill>
                  <a:srgbClr val="E11E2D"/>
                </a:solidFill>
              </a:rPr>
              <a:t>van DUTO naar specifieke </a:t>
            </a:r>
            <a:r>
              <a:rPr lang="nl-NL" sz="1800" b="1" dirty="0" err="1">
                <a:solidFill>
                  <a:srgbClr val="E11E2D"/>
                </a:solidFill>
              </a:rPr>
              <a:t>requirements</a:t>
            </a:r>
            <a:r>
              <a:rPr lang="nl-NL" sz="1800" b="1" dirty="0">
                <a:solidFill>
                  <a:srgbClr val="E11E2D"/>
                </a:solidFill>
              </a:rPr>
              <a:t> voor het DSO</a:t>
            </a:r>
            <a:r>
              <a:rPr lang="nl-NL" sz="1800" dirty="0"/>
              <a:t>.</a:t>
            </a:r>
          </a:p>
          <a:p>
            <a:pPr>
              <a:defRPr/>
            </a:pPr>
            <a:endParaRPr lang="nl-NL" dirty="0"/>
          </a:p>
        </p:txBody>
      </p:sp>
      <p:sp>
        <p:nvSpPr>
          <p:cNvPr id="8" name="Titel 1">
            <a:extLst>
              <a:ext uri="{FF2B5EF4-FFF2-40B4-BE49-F238E27FC236}">
                <a16:creationId xmlns:a16="http://schemas.microsoft.com/office/drawing/2014/main" id="{39215F23-B9C2-44DC-862E-F676A5B9913A}"/>
              </a:ext>
            </a:extLst>
          </p:cNvPr>
          <p:cNvSpPr txBox="1">
            <a:spLocks/>
          </p:cNvSpPr>
          <p:nvPr/>
        </p:nvSpPr>
        <p:spPr bwMode="auto">
          <a:xfrm>
            <a:off x="79874" y="45108"/>
            <a:ext cx="8229600" cy="4571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rmAutofit/>
          </a:bodyPr>
          <a:lstStyle>
            <a:lvl1pPr algn="l" defTabSz="457200" rtl="0" eaLnBrk="0" fontAlgn="base" hangingPunct="0">
              <a:spcBef>
                <a:spcPct val="0"/>
              </a:spcBef>
              <a:spcAft>
                <a:spcPct val="0"/>
              </a:spcAft>
              <a:defRPr sz="2200" b="1" kern="1200">
                <a:solidFill>
                  <a:srgbClr val="E11E2D"/>
                </a:solidFill>
                <a:latin typeface="Tahoma"/>
                <a:ea typeface="ＭＳ Ｐゴシック" charset="-128"/>
                <a:cs typeface="Tahoma"/>
              </a:defRPr>
            </a:lvl1pPr>
            <a:lvl2pPr algn="l" defTabSz="457200" rtl="0" eaLnBrk="0" fontAlgn="base" hangingPunct="0">
              <a:spcBef>
                <a:spcPct val="0"/>
              </a:spcBef>
              <a:spcAft>
                <a:spcPct val="0"/>
              </a:spcAft>
              <a:defRPr sz="2200" b="1">
                <a:solidFill>
                  <a:srgbClr val="E11E2D"/>
                </a:solidFill>
                <a:latin typeface="Tahoma" charset="0"/>
                <a:ea typeface="ＭＳ Ｐゴシック" charset="-128"/>
                <a:cs typeface="Tahoma" panose="020B0604030504040204" pitchFamily="34" charset="0"/>
              </a:defRPr>
            </a:lvl2pPr>
            <a:lvl3pPr algn="l" defTabSz="457200" rtl="0" eaLnBrk="0" fontAlgn="base" hangingPunct="0">
              <a:spcBef>
                <a:spcPct val="0"/>
              </a:spcBef>
              <a:spcAft>
                <a:spcPct val="0"/>
              </a:spcAft>
              <a:defRPr sz="2200" b="1">
                <a:solidFill>
                  <a:srgbClr val="E11E2D"/>
                </a:solidFill>
                <a:latin typeface="Tahoma" charset="0"/>
                <a:ea typeface="ＭＳ Ｐゴシック" charset="-128"/>
                <a:cs typeface="Tahoma" panose="020B0604030504040204" pitchFamily="34" charset="0"/>
              </a:defRPr>
            </a:lvl3pPr>
            <a:lvl4pPr algn="l" defTabSz="457200" rtl="0" eaLnBrk="0" fontAlgn="base" hangingPunct="0">
              <a:spcBef>
                <a:spcPct val="0"/>
              </a:spcBef>
              <a:spcAft>
                <a:spcPct val="0"/>
              </a:spcAft>
              <a:defRPr sz="2200" b="1">
                <a:solidFill>
                  <a:srgbClr val="E11E2D"/>
                </a:solidFill>
                <a:latin typeface="Tahoma" charset="0"/>
                <a:ea typeface="ＭＳ Ｐゴシック" charset="-128"/>
                <a:cs typeface="Tahoma" panose="020B0604030504040204" pitchFamily="34" charset="0"/>
              </a:defRPr>
            </a:lvl4pPr>
            <a:lvl5pPr algn="l" defTabSz="457200" rtl="0" eaLnBrk="0" fontAlgn="base" hangingPunct="0">
              <a:spcBef>
                <a:spcPct val="0"/>
              </a:spcBef>
              <a:spcAft>
                <a:spcPct val="0"/>
              </a:spcAft>
              <a:defRPr sz="2200" b="1">
                <a:solidFill>
                  <a:srgbClr val="E11E2D"/>
                </a:solidFill>
                <a:latin typeface="Tahoma" charset="0"/>
                <a:ea typeface="ＭＳ Ｐゴシック" charset="-128"/>
                <a:cs typeface="Tahoma" panose="020B0604030504040204" pitchFamily="34" charset="0"/>
              </a:defRPr>
            </a:lvl5pPr>
            <a:lvl6pPr marL="457200" algn="l" defTabSz="457200" rtl="0" fontAlgn="base">
              <a:spcBef>
                <a:spcPct val="0"/>
              </a:spcBef>
              <a:spcAft>
                <a:spcPct val="0"/>
              </a:spcAft>
              <a:defRPr sz="2200" b="1">
                <a:solidFill>
                  <a:srgbClr val="FF0000"/>
                </a:solidFill>
                <a:latin typeface="Tahoma" charset="0"/>
                <a:ea typeface="ＭＳ Ｐゴシック" charset="-128"/>
              </a:defRPr>
            </a:lvl6pPr>
            <a:lvl7pPr marL="914400" algn="l" defTabSz="457200" rtl="0" fontAlgn="base">
              <a:spcBef>
                <a:spcPct val="0"/>
              </a:spcBef>
              <a:spcAft>
                <a:spcPct val="0"/>
              </a:spcAft>
              <a:defRPr sz="2200" b="1">
                <a:solidFill>
                  <a:srgbClr val="FF0000"/>
                </a:solidFill>
                <a:latin typeface="Tahoma" charset="0"/>
                <a:ea typeface="ＭＳ Ｐゴシック" charset="-128"/>
              </a:defRPr>
            </a:lvl7pPr>
            <a:lvl8pPr marL="1371600" algn="l" defTabSz="457200" rtl="0" fontAlgn="base">
              <a:spcBef>
                <a:spcPct val="0"/>
              </a:spcBef>
              <a:spcAft>
                <a:spcPct val="0"/>
              </a:spcAft>
              <a:defRPr sz="2200" b="1">
                <a:solidFill>
                  <a:srgbClr val="FF0000"/>
                </a:solidFill>
                <a:latin typeface="Tahoma" charset="0"/>
                <a:ea typeface="ＭＳ Ｐゴシック" charset="-128"/>
              </a:defRPr>
            </a:lvl8pPr>
            <a:lvl9pPr marL="1828800" algn="l" defTabSz="457200" rtl="0" fontAlgn="base">
              <a:spcBef>
                <a:spcPct val="0"/>
              </a:spcBef>
              <a:spcAft>
                <a:spcPct val="0"/>
              </a:spcAft>
              <a:defRPr sz="2200" b="1">
                <a:solidFill>
                  <a:srgbClr val="FF0000"/>
                </a:solidFill>
                <a:latin typeface="Tahoma" charset="0"/>
                <a:ea typeface="ＭＳ Ｐゴシック" charset="-128"/>
              </a:defRPr>
            </a:lvl9pPr>
          </a:lstStyle>
          <a:p>
            <a:r>
              <a:rPr lang="nl-NL" altLang="nl-NL">
                <a:latin typeface="Tahoma" panose="020B0604030504040204" pitchFamily="34" charset="0"/>
                <a:ea typeface="ＭＳ Ｐゴシック" panose="020B0600070205080204" pitchFamily="34" charset="-128"/>
                <a:cs typeface="Tahoma" panose="020B0604030504040204" pitchFamily="34" charset="0"/>
              </a:rPr>
              <a:t>Uitgangspunten Visie 2024</a:t>
            </a:r>
            <a:endParaRPr lang="nl-NL" altLang="nl-NL" b="0" dirty="0">
              <a:latin typeface="Tahoma" panose="020B0604030504040204" pitchFamily="34" charset="0"/>
              <a:ea typeface="ＭＳ Ｐゴシック" panose="020B0600070205080204" pitchFamily="34" charset="-128"/>
              <a:cs typeface="Tahoma" panose="020B0604030504040204" pitchFamily="34" charset="0"/>
            </a:endParaRPr>
          </a:p>
        </p:txBody>
      </p:sp>
    </p:spTree>
    <p:extLst>
      <p:ext uri="{BB962C8B-B14F-4D97-AF65-F5344CB8AC3E}">
        <p14:creationId xmlns:p14="http://schemas.microsoft.com/office/powerpoint/2010/main" val="162886339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itel 1">
            <a:extLst>
              <a:ext uri="{FF2B5EF4-FFF2-40B4-BE49-F238E27FC236}">
                <a16:creationId xmlns:a16="http://schemas.microsoft.com/office/drawing/2014/main" id="{61B211F0-FFB7-4664-A61B-B9970D0D3C48}"/>
              </a:ext>
            </a:extLst>
          </p:cNvPr>
          <p:cNvSpPr>
            <a:spLocks noGrp="1"/>
          </p:cNvSpPr>
          <p:nvPr>
            <p:ph type="title"/>
          </p:nvPr>
        </p:nvSpPr>
        <p:spPr>
          <a:xfrm>
            <a:off x="116811" y="134567"/>
            <a:ext cx="8229600" cy="375067"/>
          </a:xfrm>
        </p:spPr>
        <p:txBody>
          <a:bodyPr>
            <a:normAutofit fontScale="90000"/>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Globaal Content Raamwerk DSO (GCR, versie 1.0)</a:t>
            </a:r>
          </a:p>
        </p:txBody>
      </p:sp>
      <p:pic>
        <p:nvPicPr>
          <p:cNvPr id="55302" name="Picture 2103">
            <a:extLst>
              <a:ext uri="{FF2B5EF4-FFF2-40B4-BE49-F238E27FC236}">
                <a16:creationId xmlns:a16="http://schemas.microsoft.com/office/drawing/2014/main" id="{14761CD7-C8FD-4A08-8C94-02E941AC725E}"/>
              </a:ext>
            </a:extLst>
          </p:cNvPr>
          <p:cNvPicPr>
            <a:picLocks noGrp="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1479612" y="1043157"/>
            <a:ext cx="9232776" cy="5224478"/>
          </a:xfr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91" name="Afbeelding 10">
            <a:extLst>
              <a:ext uri="{FF2B5EF4-FFF2-40B4-BE49-F238E27FC236}">
                <a16:creationId xmlns:a16="http://schemas.microsoft.com/office/drawing/2014/main" id="{4A1DAC00-4AAA-45F4-BA41-9BB1614B757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776437"/>
            <a:ext cx="8997950" cy="5986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itel 1">
            <a:extLst>
              <a:ext uri="{FF2B5EF4-FFF2-40B4-BE49-F238E27FC236}">
                <a16:creationId xmlns:a16="http://schemas.microsoft.com/office/drawing/2014/main" id="{8D0DC884-1374-4F69-B5E2-0DB829AD3DCB}"/>
              </a:ext>
            </a:extLst>
          </p:cNvPr>
          <p:cNvSpPr txBox="1">
            <a:spLocks/>
          </p:cNvSpPr>
          <p:nvPr/>
        </p:nvSpPr>
        <p:spPr bwMode="auto">
          <a:xfrm>
            <a:off x="107933" y="95100"/>
            <a:ext cx="8229600" cy="3750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rmAutofit fontScale="90000" lnSpcReduction="10000"/>
          </a:bodyPr>
          <a:lstStyle>
            <a:lvl1pPr algn="l" defTabSz="457200" rtl="0" eaLnBrk="0" fontAlgn="base" hangingPunct="0">
              <a:spcBef>
                <a:spcPct val="0"/>
              </a:spcBef>
              <a:spcAft>
                <a:spcPct val="0"/>
              </a:spcAft>
              <a:defRPr sz="2200" b="1" kern="1200">
                <a:solidFill>
                  <a:srgbClr val="E11E2D"/>
                </a:solidFill>
                <a:latin typeface="Tahoma"/>
                <a:ea typeface="ＭＳ Ｐゴシック" charset="-128"/>
                <a:cs typeface="Tahoma"/>
              </a:defRPr>
            </a:lvl1pPr>
            <a:lvl2pPr algn="l" defTabSz="457200" rtl="0" eaLnBrk="0" fontAlgn="base" hangingPunct="0">
              <a:spcBef>
                <a:spcPct val="0"/>
              </a:spcBef>
              <a:spcAft>
                <a:spcPct val="0"/>
              </a:spcAft>
              <a:defRPr sz="2200" b="1">
                <a:solidFill>
                  <a:srgbClr val="E11E2D"/>
                </a:solidFill>
                <a:latin typeface="Tahoma" charset="0"/>
                <a:ea typeface="ＭＳ Ｐゴシック" charset="-128"/>
                <a:cs typeface="Tahoma" panose="020B0604030504040204" pitchFamily="34" charset="0"/>
              </a:defRPr>
            </a:lvl2pPr>
            <a:lvl3pPr algn="l" defTabSz="457200" rtl="0" eaLnBrk="0" fontAlgn="base" hangingPunct="0">
              <a:spcBef>
                <a:spcPct val="0"/>
              </a:spcBef>
              <a:spcAft>
                <a:spcPct val="0"/>
              </a:spcAft>
              <a:defRPr sz="2200" b="1">
                <a:solidFill>
                  <a:srgbClr val="E11E2D"/>
                </a:solidFill>
                <a:latin typeface="Tahoma" charset="0"/>
                <a:ea typeface="ＭＳ Ｐゴシック" charset="-128"/>
                <a:cs typeface="Tahoma" panose="020B0604030504040204" pitchFamily="34" charset="0"/>
              </a:defRPr>
            </a:lvl3pPr>
            <a:lvl4pPr algn="l" defTabSz="457200" rtl="0" eaLnBrk="0" fontAlgn="base" hangingPunct="0">
              <a:spcBef>
                <a:spcPct val="0"/>
              </a:spcBef>
              <a:spcAft>
                <a:spcPct val="0"/>
              </a:spcAft>
              <a:defRPr sz="2200" b="1">
                <a:solidFill>
                  <a:srgbClr val="E11E2D"/>
                </a:solidFill>
                <a:latin typeface="Tahoma" charset="0"/>
                <a:ea typeface="ＭＳ Ｐゴシック" charset="-128"/>
                <a:cs typeface="Tahoma" panose="020B0604030504040204" pitchFamily="34" charset="0"/>
              </a:defRPr>
            </a:lvl4pPr>
            <a:lvl5pPr algn="l" defTabSz="457200" rtl="0" eaLnBrk="0" fontAlgn="base" hangingPunct="0">
              <a:spcBef>
                <a:spcPct val="0"/>
              </a:spcBef>
              <a:spcAft>
                <a:spcPct val="0"/>
              </a:spcAft>
              <a:defRPr sz="2200" b="1">
                <a:solidFill>
                  <a:srgbClr val="E11E2D"/>
                </a:solidFill>
                <a:latin typeface="Tahoma" charset="0"/>
                <a:ea typeface="ＭＳ Ｐゴシック" charset="-128"/>
                <a:cs typeface="Tahoma" panose="020B0604030504040204" pitchFamily="34" charset="0"/>
              </a:defRPr>
            </a:lvl5pPr>
            <a:lvl6pPr marL="457200" algn="l" defTabSz="457200" rtl="0" fontAlgn="base">
              <a:spcBef>
                <a:spcPct val="0"/>
              </a:spcBef>
              <a:spcAft>
                <a:spcPct val="0"/>
              </a:spcAft>
              <a:defRPr sz="2200" b="1">
                <a:solidFill>
                  <a:srgbClr val="FF0000"/>
                </a:solidFill>
                <a:latin typeface="Tahoma" charset="0"/>
                <a:ea typeface="ＭＳ Ｐゴシック" charset="-128"/>
              </a:defRPr>
            </a:lvl6pPr>
            <a:lvl7pPr marL="914400" algn="l" defTabSz="457200" rtl="0" fontAlgn="base">
              <a:spcBef>
                <a:spcPct val="0"/>
              </a:spcBef>
              <a:spcAft>
                <a:spcPct val="0"/>
              </a:spcAft>
              <a:defRPr sz="2200" b="1">
                <a:solidFill>
                  <a:srgbClr val="FF0000"/>
                </a:solidFill>
                <a:latin typeface="Tahoma" charset="0"/>
                <a:ea typeface="ＭＳ Ｐゴシック" charset="-128"/>
              </a:defRPr>
            </a:lvl7pPr>
            <a:lvl8pPr marL="1371600" algn="l" defTabSz="457200" rtl="0" fontAlgn="base">
              <a:spcBef>
                <a:spcPct val="0"/>
              </a:spcBef>
              <a:spcAft>
                <a:spcPct val="0"/>
              </a:spcAft>
              <a:defRPr sz="2200" b="1">
                <a:solidFill>
                  <a:srgbClr val="FF0000"/>
                </a:solidFill>
                <a:latin typeface="Tahoma" charset="0"/>
                <a:ea typeface="ＭＳ Ｐゴシック" charset="-128"/>
              </a:defRPr>
            </a:lvl8pPr>
            <a:lvl9pPr marL="1828800" algn="l" defTabSz="457200" rtl="0" fontAlgn="base">
              <a:spcBef>
                <a:spcPct val="0"/>
              </a:spcBef>
              <a:spcAft>
                <a:spcPct val="0"/>
              </a:spcAft>
              <a:defRPr sz="2200" b="1">
                <a:solidFill>
                  <a:srgbClr val="FF0000"/>
                </a:solidFill>
                <a:latin typeface="Tahoma" charset="0"/>
                <a:ea typeface="ＭＳ Ｐゴシック" charset="-128"/>
              </a:defRPr>
            </a:lvl9p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DUTO-scans Nationaal Archief en opvolging</a:t>
            </a:r>
          </a:p>
        </p:txBody>
      </p:sp>
    </p:spTree>
    <p:extLst>
      <p:ext uri="{BB962C8B-B14F-4D97-AF65-F5344CB8AC3E}">
        <p14:creationId xmlns:p14="http://schemas.microsoft.com/office/powerpoint/2010/main" val="233252972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083" name="Tijdelijke aanduiding voor inhoud 7">
            <a:extLst>
              <a:ext uri="{FF2B5EF4-FFF2-40B4-BE49-F238E27FC236}">
                <a16:creationId xmlns:a16="http://schemas.microsoft.com/office/drawing/2014/main" id="{4E155778-8C51-4677-B66E-36382181718B}"/>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2133601" y="136525"/>
            <a:ext cx="7294563" cy="6180138"/>
          </a:xfrm>
        </p:spPr>
      </p:pic>
      <p:sp>
        <p:nvSpPr>
          <p:cNvPr id="2" name="Rechthoek 1">
            <a:extLst>
              <a:ext uri="{FF2B5EF4-FFF2-40B4-BE49-F238E27FC236}">
                <a16:creationId xmlns:a16="http://schemas.microsoft.com/office/drawing/2014/main" id="{7FD30216-3BDE-4DA6-8A5C-9B072AAA9988}"/>
              </a:ext>
            </a:extLst>
          </p:cNvPr>
          <p:cNvSpPr/>
          <p:nvPr/>
        </p:nvSpPr>
        <p:spPr>
          <a:xfrm>
            <a:off x="2608882" y="1"/>
            <a:ext cx="6927743" cy="867905"/>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a:p>
        </p:txBody>
      </p:sp>
      <p:sp>
        <p:nvSpPr>
          <p:cNvPr id="8" name="Titel 1">
            <a:extLst>
              <a:ext uri="{FF2B5EF4-FFF2-40B4-BE49-F238E27FC236}">
                <a16:creationId xmlns:a16="http://schemas.microsoft.com/office/drawing/2014/main" id="{64929B9D-313E-45CE-BE0F-CB23B8BA8933}"/>
              </a:ext>
            </a:extLst>
          </p:cNvPr>
          <p:cNvSpPr>
            <a:spLocks noGrp="1"/>
          </p:cNvSpPr>
          <p:nvPr>
            <p:ph type="title"/>
          </p:nvPr>
        </p:nvSpPr>
        <p:spPr>
          <a:xfrm>
            <a:off x="107933" y="113252"/>
            <a:ext cx="8229600" cy="365125"/>
          </a:xfrm>
        </p:spPr>
        <p:txBody>
          <a:bodyPr>
            <a:normAutofit fontScale="90000"/>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Veranderende rollen (voorbeeldplaatje provincies)</a:t>
            </a:r>
          </a:p>
        </p:txBody>
      </p:sp>
      <p:sp>
        <p:nvSpPr>
          <p:cNvPr id="3" name="Ovaal 2">
            <a:extLst>
              <a:ext uri="{FF2B5EF4-FFF2-40B4-BE49-F238E27FC236}">
                <a16:creationId xmlns:a16="http://schemas.microsoft.com/office/drawing/2014/main" id="{38FD5115-C978-4EFA-A884-4F59DA64BEF0}"/>
              </a:ext>
            </a:extLst>
          </p:cNvPr>
          <p:cNvSpPr/>
          <p:nvPr/>
        </p:nvSpPr>
        <p:spPr>
          <a:xfrm>
            <a:off x="4953740" y="3817398"/>
            <a:ext cx="1651246" cy="603682"/>
          </a:xfrm>
          <a:prstGeom prst="ellipse">
            <a:avLst/>
          </a:prstGeom>
          <a:noFill/>
          <a:ln w="38100">
            <a:solidFill>
              <a:srgbClr val="C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el 1">
            <a:extLst>
              <a:ext uri="{FF2B5EF4-FFF2-40B4-BE49-F238E27FC236}">
                <a16:creationId xmlns:a16="http://schemas.microsoft.com/office/drawing/2014/main" id="{ED3A01BC-979C-4130-B77A-8C7DF8E361F5}"/>
              </a:ext>
            </a:extLst>
          </p:cNvPr>
          <p:cNvSpPr>
            <a:spLocks noGrp="1"/>
          </p:cNvSpPr>
          <p:nvPr>
            <p:ph type="title"/>
          </p:nvPr>
        </p:nvSpPr>
        <p:spPr>
          <a:xfrm>
            <a:off x="53268" y="51449"/>
            <a:ext cx="8229600" cy="423194"/>
          </a:xfrm>
        </p:spPr>
        <p:txBody>
          <a:bodyPr>
            <a:normAutofit fontScale="90000"/>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Wie is bevoegd voor wat? </a:t>
            </a:r>
          </a:p>
        </p:txBody>
      </p:sp>
      <p:pic>
        <p:nvPicPr>
          <p:cNvPr id="49155" name="Tijdelijke aanduiding voor inhoud 7">
            <a:extLst>
              <a:ext uri="{FF2B5EF4-FFF2-40B4-BE49-F238E27FC236}">
                <a16:creationId xmlns:a16="http://schemas.microsoft.com/office/drawing/2014/main" id="{78D38AF0-1731-4B02-92D7-8E7428813D36}"/>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1508147" y="889412"/>
            <a:ext cx="9175706" cy="5235153"/>
          </a:xfr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itel 1">
            <a:extLst>
              <a:ext uri="{FF2B5EF4-FFF2-40B4-BE49-F238E27FC236}">
                <a16:creationId xmlns:a16="http://schemas.microsoft.com/office/drawing/2014/main" id="{F6C537CE-FD7B-4D38-8AC4-C46290C1685D}"/>
              </a:ext>
            </a:extLst>
          </p:cNvPr>
          <p:cNvSpPr>
            <a:spLocks noGrp="1"/>
          </p:cNvSpPr>
          <p:nvPr>
            <p:ph type="title"/>
          </p:nvPr>
        </p:nvSpPr>
        <p:spPr>
          <a:xfrm>
            <a:off x="94695" y="92075"/>
            <a:ext cx="10972800" cy="365126"/>
          </a:xfrm>
        </p:spPr>
        <p:txBody>
          <a:bodyPr>
            <a:normAutofit fontScale="90000"/>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Rolverdeling in GCR 1.0 (vooral Bijlage F)</a:t>
            </a:r>
          </a:p>
        </p:txBody>
      </p:sp>
      <p:pic>
        <p:nvPicPr>
          <p:cNvPr id="47107" name="Tijdelijke aanduiding voor inhoud 7">
            <a:extLst>
              <a:ext uri="{FF2B5EF4-FFF2-40B4-BE49-F238E27FC236}">
                <a16:creationId xmlns:a16="http://schemas.microsoft.com/office/drawing/2014/main" id="{46CACAD3-DAC8-445C-85C5-4486D5665CBE}"/>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4491038" y="684154"/>
            <a:ext cx="4075112" cy="5578475"/>
          </a:xfr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itel 1">
            <a:extLst>
              <a:ext uri="{FF2B5EF4-FFF2-40B4-BE49-F238E27FC236}">
                <a16:creationId xmlns:a16="http://schemas.microsoft.com/office/drawing/2014/main" id="{6880C383-84E5-4FAB-8D7F-6B47CCE2FC02}"/>
              </a:ext>
            </a:extLst>
          </p:cNvPr>
          <p:cNvSpPr>
            <a:spLocks noGrp="1"/>
          </p:cNvSpPr>
          <p:nvPr>
            <p:ph type="title"/>
          </p:nvPr>
        </p:nvSpPr>
        <p:spPr>
          <a:xfrm>
            <a:off x="108582" y="148761"/>
            <a:ext cx="8229600" cy="355600"/>
          </a:xfrm>
        </p:spPr>
        <p:txBody>
          <a:bodyPr>
            <a:normAutofit fontScale="90000"/>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Maar ook in het DSO: ‘Behandeldienstconfiguraties’</a:t>
            </a:r>
          </a:p>
        </p:txBody>
      </p:sp>
      <p:pic>
        <p:nvPicPr>
          <p:cNvPr id="48131" name="Tijdelijke aanduiding voor inhoud 7">
            <a:extLst>
              <a:ext uri="{FF2B5EF4-FFF2-40B4-BE49-F238E27FC236}">
                <a16:creationId xmlns:a16="http://schemas.microsoft.com/office/drawing/2014/main" id="{6CB2DCFB-8EC6-4FA2-B6F2-8800A0766326}"/>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1981200" y="1228123"/>
            <a:ext cx="8504238" cy="3925888"/>
          </a:xfr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itel 1">
            <a:extLst>
              <a:ext uri="{FF2B5EF4-FFF2-40B4-BE49-F238E27FC236}">
                <a16:creationId xmlns:a16="http://schemas.microsoft.com/office/drawing/2014/main" id="{3040D4A4-820C-4A0F-B6DA-C7FA4BF0551E}"/>
              </a:ext>
            </a:extLst>
          </p:cNvPr>
          <p:cNvSpPr>
            <a:spLocks noGrp="1"/>
          </p:cNvSpPr>
          <p:nvPr>
            <p:ph type="title"/>
          </p:nvPr>
        </p:nvSpPr>
        <p:spPr>
          <a:xfrm>
            <a:off x="129972" y="136524"/>
            <a:ext cx="8229600" cy="463299"/>
          </a:xfrm>
        </p:spPr>
        <p:txBody>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Interbestuurlijke processen, I-ZTC en PDC</a:t>
            </a:r>
          </a:p>
        </p:txBody>
      </p:sp>
      <p:pic>
        <p:nvPicPr>
          <p:cNvPr id="51203" name="Tijdelijke aanduiding voor inhoud 6">
            <a:extLst>
              <a:ext uri="{FF2B5EF4-FFF2-40B4-BE49-F238E27FC236}">
                <a16:creationId xmlns:a16="http://schemas.microsoft.com/office/drawing/2014/main" id="{C07E4ADD-0E6B-44F1-BCFF-B65F30041752}"/>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1903414" y="779382"/>
            <a:ext cx="8385175" cy="5613400"/>
          </a:xfrm>
        </p:spPr>
      </p:pic>
      <p:sp>
        <p:nvSpPr>
          <p:cNvPr id="4" name="Ovaal 3">
            <a:extLst>
              <a:ext uri="{FF2B5EF4-FFF2-40B4-BE49-F238E27FC236}">
                <a16:creationId xmlns:a16="http://schemas.microsoft.com/office/drawing/2014/main" id="{8F312C51-2904-4773-85D0-646B0B659B96}"/>
              </a:ext>
            </a:extLst>
          </p:cNvPr>
          <p:cNvSpPr/>
          <p:nvPr/>
        </p:nvSpPr>
        <p:spPr>
          <a:xfrm>
            <a:off x="4953740" y="2139518"/>
            <a:ext cx="1651246" cy="2281562"/>
          </a:xfrm>
          <a:prstGeom prst="ellipse">
            <a:avLst/>
          </a:prstGeom>
          <a:noFill/>
          <a:ln w="38100">
            <a:solidFill>
              <a:srgbClr val="C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a:p>
        </p:txBody>
      </p:sp>
      <p:sp>
        <p:nvSpPr>
          <p:cNvPr id="5" name="Ovaal 4">
            <a:extLst>
              <a:ext uri="{FF2B5EF4-FFF2-40B4-BE49-F238E27FC236}">
                <a16:creationId xmlns:a16="http://schemas.microsoft.com/office/drawing/2014/main" id="{C4EB9E90-52E2-49BD-ABEF-DE0CD0D6DDD9}"/>
              </a:ext>
            </a:extLst>
          </p:cNvPr>
          <p:cNvSpPr/>
          <p:nvPr/>
        </p:nvSpPr>
        <p:spPr>
          <a:xfrm>
            <a:off x="7950798" y="2139517"/>
            <a:ext cx="1651246" cy="3275861"/>
          </a:xfrm>
          <a:prstGeom prst="ellipse">
            <a:avLst/>
          </a:prstGeom>
          <a:noFill/>
          <a:ln w="38100">
            <a:solidFill>
              <a:srgbClr val="C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childTnLst>
                                </p:cTn>
                              </p:par>
                              <p:par>
                                <p:cTn id="8" presetID="10" presetClass="entr" presetSubtype="0" fill="hold" grpId="0" nodeType="withEffect">
                                  <p:stCondLst>
                                    <p:cond delay="100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Titel 1">
            <a:extLst>
              <a:ext uri="{FF2B5EF4-FFF2-40B4-BE49-F238E27FC236}">
                <a16:creationId xmlns:a16="http://schemas.microsoft.com/office/drawing/2014/main" id="{A1757A8C-975A-4838-8818-81DCE47956CD}"/>
              </a:ext>
            </a:extLst>
          </p:cNvPr>
          <p:cNvSpPr>
            <a:spLocks noGrp="1"/>
          </p:cNvSpPr>
          <p:nvPr>
            <p:ph type="title"/>
          </p:nvPr>
        </p:nvSpPr>
        <p:spPr>
          <a:xfrm>
            <a:off x="44390" y="35781"/>
            <a:ext cx="8229600" cy="463299"/>
          </a:xfrm>
        </p:spPr>
        <p:txBody>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De ketenprocessen waaraan we DUTO verbinden	</a:t>
            </a:r>
          </a:p>
        </p:txBody>
      </p:sp>
      <p:sp>
        <p:nvSpPr>
          <p:cNvPr id="3" name="Tijdelijke aanduiding voor inhoud 2">
            <a:extLst>
              <a:ext uri="{FF2B5EF4-FFF2-40B4-BE49-F238E27FC236}">
                <a16:creationId xmlns:a16="http://schemas.microsoft.com/office/drawing/2014/main" id="{72C4DA53-0962-42BD-A8F9-431ACA80A0CF}"/>
              </a:ext>
            </a:extLst>
          </p:cNvPr>
          <p:cNvSpPr>
            <a:spLocks noGrp="1"/>
          </p:cNvSpPr>
          <p:nvPr>
            <p:ph idx="1"/>
          </p:nvPr>
        </p:nvSpPr>
        <p:spPr>
          <a:xfrm>
            <a:off x="1736725" y="1059252"/>
            <a:ext cx="8229600" cy="4525962"/>
          </a:xfrm>
        </p:spPr>
        <p:txBody>
          <a:bodyPr/>
          <a:lstStyle/>
          <a:p>
            <a:pPr marL="0" indent="0">
              <a:buNone/>
              <a:defRPr/>
            </a:pPr>
            <a:r>
              <a:rPr lang="nl-NL" dirty="0"/>
              <a:t>Van plan tot publicatie</a:t>
            </a:r>
          </a:p>
          <a:p>
            <a:pPr marL="0" indent="0">
              <a:buNone/>
              <a:defRPr/>
            </a:pPr>
            <a:endParaRPr lang="nl-NL" dirty="0"/>
          </a:p>
          <a:p>
            <a:pPr>
              <a:defRPr/>
            </a:pPr>
            <a:endParaRPr lang="nl-NL" dirty="0"/>
          </a:p>
          <a:p>
            <a:pPr>
              <a:defRPr/>
            </a:pPr>
            <a:endParaRPr lang="nl-NL" dirty="0"/>
          </a:p>
          <a:p>
            <a:pPr>
              <a:defRPr/>
            </a:pPr>
            <a:endParaRPr lang="nl-NL" dirty="0"/>
          </a:p>
          <a:p>
            <a:pPr marL="0" indent="0">
              <a:buNone/>
              <a:defRPr/>
            </a:pPr>
            <a:r>
              <a:rPr lang="nl-NL" dirty="0"/>
              <a:t>Van idee tot afhandeling</a:t>
            </a:r>
          </a:p>
          <a:p>
            <a:pPr>
              <a:defRPr/>
            </a:pPr>
            <a:endParaRPr lang="nl-NL" dirty="0"/>
          </a:p>
          <a:p>
            <a:pPr>
              <a:defRPr/>
            </a:pPr>
            <a:endParaRPr lang="nl-NL" dirty="0"/>
          </a:p>
          <a:p>
            <a:pPr marL="0" indent="0">
              <a:buNone/>
              <a:defRPr/>
            </a:pPr>
            <a:endParaRPr lang="nl-NL" dirty="0"/>
          </a:p>
          <a:p>
            <a:pPr marL="0" indent="0">
              <a:buNone/>
              <a:defRPr/>
            </a:pPr>
            <a:endParaRPr lang="nl-NL" dirty="0"/>
          </a:p>
          <a:p>
            <a:pPr marL="0" indent="0">
              <a:buNone/>
              <a:defRPr/>
            </a:pPr>
            <a:r>
              <a:rPr lang="nl-NL" dirty="0"/>
              <a:t>Van vraag tot informatie </a:t>
            </a:r>
          </a:p>
          <a:p>
            <a:pPr>
              <a:defRPr/>
            </a:pPr>
            <a:endParaRPr lang="nl-NL" dirty="0"/>
          </a:p>
        </p:txBody>
      </p:sp>
      <p:pic>
        <p:nvPicPr>
          <p:cNvPr id="52231" name="Afbeelding 8">
            <a:extLst>
              <a:ext uri="{FF2B5EF4-FFF2-40B4-BE49-F238E27FC236}">
                <a16:creationId xmlns:a16="http://schemas.microsoft.com/office/drawing/2014/main" id="{206DAC8F-2E0D-4F1E-B572-596BB04A9F3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81201" y="1439251"/>
            <a:ext cx="8086725"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2232" name="Afbeelding 10">
            <a:extLst>
              <a:ext uri="{FF2B5EF4-FFF2-40B4-BE49-F238E27FC236}">
                <a16:creationId xmlns:a16="http://schemas.microsoft.com/office/drawing/2014/main" id="{55B7890B-D814-4063-B7B5-F8424433007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81201" y="3263102"/>
            <a:ext cx="8086725"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2233" name="Afbeelding 12">
            <a:extLst>
              <a:ext uri="{FF2B5EF4-FFF2-40B4-BE49-F238E27FC236}">
                <a16:creationId xmlns:a16="http://schemas.microsoft.com/office/drawing/2014/main" id="{E2FD8DBE-3327-4684-BD92-1FBAB4E1783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81201" y="5102296"/>
            <a:ext cx="8086725"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el 1">
            <a:extLst>
              <a:ext uri="{FF2B5EF4-FFF2-40B4-BE49-F238E27FC236}">
                <a16:creationId xmlns:a16="http://schemas.microsoft.com/office/drawing/2014/main" id="{53DA11F9-C2DD-489C-B43A-D6C54B3A9964}"/>
              </a:ext>
            </a:extLst>
          </p:cNvPr>
          <p:cNvSpPr>
            <a:spLocks noGrp="1"/>
          </p:cNvSpPr>
          <p:nvPr>
            <p:ph type="title"/>
          </p:nvPr>
        </p:nvSpPr>
        <p:spPr>
          <a:xfrm>
            <a:off x="0" y="-10554"/>
            <a:ext cx="9353228" cy="601016"/>
          </a:xfrm>
        </p:spPr>
        <p:txBody>
          <a:bodyPr>
            <a:normAutofit fontScale="90000"/>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Omgevingswet komt eraan - maar hoe zit het met informatiebeheer? </a:t>
            </a:r>
          </a:p>
        </p:txBody>
      </p:sp>
      <p:sp>
        <p:nvSpPr>
          <p:cNvPr id="29699" name="Tijdelijke aanduiding voor inhoud 2">
            <a:extLst>
              <a:ext uri="{FF2B5EF4-FFF2-40B4-BE49-F238E27FC236}">
                <a16:creationId xmlns:a16="http://schemas.microsoft.com/office/drawing/2014/main" id="{98B71602-CA61-493C-AFE6-CCD64A98C4E8}"/>
              </a:ext>
            </a:extLst>
          </p:cNvPr>
          <p:cNvSpPr>
            <a:spLocks noGrp="1"/>
          </p:cNvSpPr>
          <p:nvPr>
            <p:ph idx="1"/>
          </p:nvPr>
        </p:nvSpPr>
        <p:spPr>
          <a:xfrm>
            <a:off x="1003177" y="1199747"/>
            <a:ext cx="10475650" cy="4525963"/>
          </a:xfrm>
        </p:spPr>
        <p:txBody>
          <a:bodyPr/>
          <a:lstStyle/>
          <a:p>
            <a:pPr marL="0" indent="0">
              <a:buNone/>
            </a:pPr>
            <a:r>
              <a:rPr lang="nl-NL" altLang="nl-NL" sz="2400" dirty="0">
                <a:latin typeface="Tahoma" panose="020B0604030504040204" pitchFamily="34" charset="0"/>
                <a:ea typeface="ＭＳ Ｐゴシック" panose="020B0600070205080204" pitchFamily="34" charset="-128"/>
              </a:rPr>
              <a:t>Alle relevante (proces)informatie die volgt uit</a:t>
            </a:r>
          </a:p>
          <a:p>
            <a:pPr marL="0" indent="0">
              <a:buNone/>
            </a:pPr>
            <a:r>
              <a:rPr lang="nl-NL" altLang="nl-NL" sz="2400" dirty="0">
                <a:latin typeface="Tahoma" panose="020B0604030504040204" pitchFamily="34" charset="0"/>
                <a:ea typeface="ＭＳ Ｐゴシック" panose="020B0600070205080204" pitchFamily="34" charset="-128"/>
              </a:rPr>
              <a:t>de drie (interbestuurlijke) ketenprocessen van de Omgevingswet</a:t>
            </a:r>
          </a:p>
          <a:p>
            <a:pPr marL="0" indent="0">
              <a:buNone/>
            </a:pPr>
            <a:endParaRPr lang="nl-NL" altLang="nl-NL" sz="2400" dirty="0">
              <a:latin typeface="Tahoma" panose="020B0604030504040204" pitchFamily="34" charset="0"/>
              <a:ea typeface="ＭＳ Ｐゴシック" panose="020B0600070205080204" pitchFamily="34" charset="-128"/>
            </a:endParaRPr>
          </a:p>
          <a:p>
            <a:pPr marL="0" indent="0">
              <a:buNone/>
            </a:pPr>
            <a:r>
              <a:rPr lang="nl-NL" altLang="nl-NL" sz="2400" dirty="0">
                <a:latin typeface="Tahoma" panose="020B0604030504040204" pitchFamily="34" charset="0"/>
                <a:ea typeface="ＭＳ Ｐゴシック" panose="020B0600070205080204" pitchFamily="34" charset="-128"/>
              </a:rPr>
              <a:t>vindbaar </a:t>
            </a:r>
            <a:r>
              <a:rPr lang="nl-NL" altLang="nl-NL" sz="2400" dirty="0">
                <a:solidFill>
                  <a:srgbClr val="E11E2D"/>
                </a:solidFill>
                <a:latin typeface="Tahoma" panose="020B0604030504040204" pitchFamily="34" charset="0"/>
                <a:ea typeface="ＭＳ Ｐゴシック" panose="020B0600070205080204" pitchFamily="34" charset="-128"/>
              </a:rPr>
              <a:t>|</a:t>
            </a:r>
            <a:r>
              <a:rPr lang="nl-NL" altLang="nl-NL" sz="2400" dirty="0">
                <a:latin typeface="Tahoma" panose="020B0604030504040204" pitchFamily="34" charset="0"/>
                <a:ea typeface="ＭＳ Ｐゴシック" panose="020B0600070205080204" pitchFamily="34" charset="-128"/>
              </a:rPr>
              <a:t> beschikbaar </a:t>
            </a:r>
            <a:r>
              <a:rPr lang="nl-NL" altLang="nl-NL" sz="2400" dirty="0">
                <a:solidFill>
                  <a:srgbClr val="E11E2D"/>
                </a:solidFill>
                <a:latin typeface="Tahoma" panose="020B0604030504040204" pitchFamily="34" charset="0"/>
                <a:ea typeface="ＭＳ Ｐゴシック" panose="020B0600070205080204" pitchFamily="34" charset="-128"/>
              </a:rPr>
              <a:t>|</a:t>
            </a:r>
            <a:r>
              <a:rPr lang="nl-NL" altLang="nl-NL" sz="2400" dirty="0">
                <a:latin typeface="Tahoma" panose="020B0604030504040204" pitchFamily="34" charset="0"/>
                <a:ea typeface="ＭＳ Ｐゴシック" panose="020B0600070205080204" pitchFamily="34" charset="-128"/>
              </a:rPr>
              <a:t> leesbaar </a:t>
            </a:r>
            <a:r>
              <a:rPr lang="nl-NL" altLang="nl-NL" sz="2400" dirty="0">
                <a:solidFill>
                  <a:srgbClr val="E11E2D"/>
                </a:solidFill>
                <a:latin typeface="Tahoma" panose="020B0604030504040204" pitchFamily="34" charset="0"/>
                <a:ea typeface="ＭＳ Ｐゴシック" panose="020B0600070205080204" pitchFamily="34" charset="-128"/>
              </a:rPr>
              <a:t>|</a:t>
            </a:r>
            <a:r>
              <a:rPr lang="nl-NL" altLang="nl-NL" sz="2400" dirty="0">
                <a:latin typeface="Tahoma" panose="020B0604030504040204" pitchFamily="34" charset="0"/>
                <a:ea typeface="ＭＳ Ｐゴシック" panose="020B0600070205080204" pitchFamily="34" charset="-128"/>
              </a:rPr>
              <a:t> interpretabel </a:t>
            </a:r>
            <a:r>
              <a:rPr lang="nl-NL" altLang="nl-NL" sz="2400" dirty="0">
                <a:solidFill>
                  <a:srgbClr val="E11E2D"/>
                </a:solidFill>
                <a:latin typeface="Tahoma" panose="020B0604030504040204" pitchFamily="34" charset="0"/>
                <a:ea typeface="ＭＳ Ｐゴシック" panose="020B0600070205080204" pitchFamily="34" charset="-128"/>
              </a:rPr>
              <a:t>|</a:t>
            </a:r>
            <a:r>
              <a:rPr lang="nl-NL" altLang="nl-NL" sz="2400" dirty="0">
                <a:latin typeface="Tahoma" panose="020B0604030504040204" pitchFamily="34" charset="0"/>
                <a:ea typeface="ＭＳ Ｐゴシック" panose="020B0600070205080204" pitchFamily="34" charset="-128"/>
              </a:rPr>
              <a:t> betrouwbaar blijft </a:t>
            </a:r>
          </a:p>
          <a:p>
            <a:pPr marL="0" indent="0">
              <a:buNone/>
            </a:pPr>
            <a:endParaRPr lang="nl-NL" altLang="nl-NL" sz="2400" dirty="0">
              <a:latin typeface="Tahoma" panose="020B0604030504040204" pitchFamily="34" charset="0"/>
              <a:ea typeface="ＭＳ Ｐゴシック" panose="020B0600070205080204" pitchFamily="34" charset="-128"/>
            </a:endParaRPr>
          </a:p>
          <a:p>
            <a:pPr marL="0" indent="0">
              <a:buNone/>
            </a:pPr>
            <a:r>
              <a:rPr lang="nl-NL" altLang="nl-NL" sz="2400" dirty="0">
                <a:latin typeface="Tahoma" panose="020B0604030504040204" pitchFamily="34" charset="0"/>
                <a:ea typeface="ＭＳ Ｐゴシック" panose="020B0600070205080204" pitchFamily="34" charset="-128"/>
              </a:rPr>
              <a:t>gedurende de bewaartermijn die voor die informatie vastligt. </a:t>
            </a:r>
          </a:p>
          <a:p>
            <a:pPr marL="0" indent="0">
              <a:buNone/>
            </a:pPr>
            <a:endParaRPr lang="nl-NL" altLang="nl-NL" sz="2400" dirty="0">
              <a:latin typeface="Tahoma" panose="020B0604030504040204" pitchFamily="34" charset="0"/>
              <a:ea typeface="ＭＳ Ｐゴシック" panose="020B0600070205080204" pitchFamily="34" charset="-128"/>
            </a:endParaRPr>
          </a:p>
          <a:p>
            <a:pPr marL="0" indent="0">
              <a:buNone/>
            </a:pPr>
            <a:r>
              <a:rPr lang="nl-NL" altLang="nl-NL" sz="2400" dirty="0">
                <a:latin typeface="Tahoma" panose="020B0604030504040204" pitchFamily="34" charset="0"/>
                <a:ea typeface="ＭＳ Ｐゴシック" panose="020B0600070205080204" pitchFamily="34" charset="-128"/>
              </a:rPr>
              <a:t>Wisselwerking tussen wat landelijk wordt beheerd in LV</a:t>
            </a:r>
          </a:p>
          <a:p>
            <a:pPr marL="0" indent="0">
              <a:buNone/>
            </a:pPr>
            <a:r>
              <a:rPr lang="nl-NL" altLang="nl-NL" sz="2400" dirty="0">
                <a:latin typeface="Tahoma" panose="020B0604030504040204" pitchFamily="34" charset="0"/>
                <a:ea typeface="ＭＳ Ｐゴシック" panose="020B0600070205080204" pitchFamily="34" charset="-128"/>
              </a:rPr>
              <a:t>en waar lokaal beheer voor moet worden ingezet,</a:t>
            </a:r>
          </a:p>
          <a:p>
            <a:pPr marL="0" indent="0">
              <a:buNone/>
            </a:pPr>
            <a:r>
              <a:rPr lang="nl-NL" altLang="nl-NL" sz="2400" dirty="0">
                <a:latin typeface="Tahoma" panose="020B0604030504040204" pitchFamily="34" charset="0"/>
                <a:ea typeface="ＭＳ Ｐゴシック" panose="020B0600070205080204" pitchFamily="34" charset="-128"/>
              </a:rPr>
              <a:t>via eigen processysteem/zaaksysteem/DMS/etc.</a:t>
            </a:r>
          </a:p>
        </p:txBody>
      </p:sp>
    </p:spTree>
    <p:extLst>
      <p:ext uri="{BB962C8B-B14F-4D97-AF65-F5344CB8AC3E}">
        <p14:creationId xmlns:p14="http://schemas.microsoft.com/office/powerpoint/2010/main" val="15879189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9699">
                                            <p:txEl>
                                              <p:pRg st="0" end="0"/>
                                            </p:txEl>
                                          </p:spTgt>
                                        </p:tgtEl>
                                        <p:attrNameLst>
                                          <p:attrName>style.visibility</p:attrName>
                                        </p:attrNameLst>
                                      </p:cBhvr>
                                      <p:to>
                                        <p:strVal val="visible"/>
                                      </p:to>
                                    </p:set>
                                    <p:animEffect transition="in" filter="fade">
                                      <p:cBhvr>
                                        <p:cTn id="7" dur="1000"/>
                                        <p:tgtEl>
                                          <p:spTgt spid="29699">
                                            <p:txEl>
                                              <p:pRg st="0" end="0"/>
                                            </p:txEl>
                                          </p:spTgt>
                                        </p:tgtEl>
                                      </p:cBhvr>
                                    </p:animEffect>
                                  </p:childTnLst>
                                </p:cTn>
                              </p:par>
                            </p:childTnLst>
                          </p:cTn>
                        </p:par>
                        <p:par>
                          <p:cTn id="8" fill="hold">
                            <p:stCondLst>
                              <p:cond delay="1000"/>
                            </p:stCondLst>
                            <p:childTnLst>
                              <p:par>
                                <p:cTn id="9" presetID="10" presetClass="entr" presetSubtype="0" fill="hold" nodeType="afterEffect">
                                  <p:stCondLst>
                                    <p:cond delay="0"/>
                                  </p:stCondLst>
                                  <p:childTnLst>
                                    <p:set>
                                      <p:cBhvr>
                                        <p:cTn id="10" dur="1" fill="hold">
                                          <p:stCondLst>
                                            <p:cond delay="0"/>
                                          </p:stCondLst>
                                        </p:cTn>
                                        <p:tgtEl>
                                          <p:spTgt spid="29699">
                                            <p:txEl>
                                              <p:pRg st="1" end="1"/>
                                            </p:txEl>
                                          </p:spTgt>
                                        </p:tgtEl>
                                        <p:attrNameLst>
                                          <p:attrName>style.visibility</p:attrName>
                                        </p:attrNameLst>
                                      </p:cBhvr>
                                      <p:to>
                                        <p:strVal val="visible"/>
                                      </p:to>
                                    </p:set>
                                    <p:animEffect transition="in" filter="fade">
                                      <p:cBhvr>
                                        <p:cTn id="11" dur="1000"/>
                                        <p:tgtEl>
                                          <p:spTgt spid="29699">
                                            <p:txEl>
                                              <p:pRg st="1" end="1"/>
                                            </p:txEl>
                                          </p:spTgt>
                                        </p:tgtEl>
                                      </p:cBhvr>
                                    </p:animEffect>
                                  </p:childTnLst>
                                </p:cTn>
                              </p:par>
                            </p:childTnLst>
                          </p:cTn>
                        </p:par>
                        <p:par>
                          <p:cTn id="12" fill="hold">
                            <p:stCondLst>
                              <p:cond delay="2000"/>
                            </p:stCondLst>
                            <p:childTnLst>
                              <p:par>
                                <p:cTn id="13" presetID="10" presetClass="entr" presetSubtype="0" fill="hold" nodeType="afterEffect">
                                  <p:stCondLst>
                                    <p:cond delay="0"/>
                                  </p:stCondLst>
                                  <p:childTnLst>
                                    <p:set>
                                      <p:cBhvr>
                                        <p:cTn id="14" dur="1" fill="hold">
                                          <p:stCondLst>
                                            <p:cond delay="0"/>
                                          </p:stCondLst>
                                        </p:cTn>
                                        <p:tgtEl>
                                          <p:spTgt spid="29699">
                                            <p:txEl>
                                              <p:pRg st="3" end="3"/>
                                            </p:txEl>
                                          </p:spTgt>
                                        </p:tgtEl>
                                        <p:attrNameLst>
                                          <p:attrName>style.visibility</p:attrName>
                                        </p:attrNameLst>
                                      </p:cBhvr>
                                      <p:to>
                                        <p:strVal val="visible"/>
                                      </p:to>
                                    </p:set>
                                    <p:animEffect transition="in" filter="fade">
                                      <p:cBhvr>
                                        <p:cTn id="15" dur="1000"/>
                                        <p:tgtEl>
                                          <p:spTgt spid="29699">
                                            <p:txEl>
                                              <p:pRg st="3" end="3"/>
                                            </p:txEl>
                                          </p:spTgt>
                                        </p:tgtEl>
                                      </p:cBhvr>
                                    </p:animEffect>
                                  </p:childTnLst>
                                </p:cTn>
                              </p:par>
                            </p:childTnLst>
                          </p:cTn>
                        </p:par>
                        <p:par>
                          <p:cTn id="16" fill="hold">
                            <p:stCondLst>
                              <p:cond delay="3000"/>
                            </p:stCondLst>
                            <p:childTnLst>
                              <p:par>
                                <p:cTn id="17" presetID="10" presetClass="entr" presetSubtype="0" fill="hold" nodeType="afterEffect">
                                  <p:stCondLst>
                                    <p:cond delay="0"/>
                                  </p:stCondLst>
                                  <p:childTnLst>
                                    <p:set>
                                      <p:cBhvr>
                                        <p:cTn id="18" dur="1" fill="hold">
                                          <p:stCondLst>
                                            <p:cond delay="0"/>
                                          </p:stCondLst>
                                        </p:cTn>
                                        <p:tgtEl>
                                          <p:spTgt spid="29699">
                                            <p:txEl>
                                              <p:pRg st="5" end="5"/>
                                            </p:txEl>
                                          </p:spTgt>
                                        </p:tgtEl>
                                        <p:attrNameLst>
                                          <p:attrName>style.visibility</p:attrName>
                                        </p:attrNameLst>
                                      </p:cBhvr>
                                      <p:to>
                                        <p:strVal val="visible"/>
                                      </p:to>
                                    </p:set>
                                    <p:animEffect transition="in" filter="fade">
                                      <p:cBhvr>
                                        <p:cTn id="19" dur="1000"/>
                                        <p:tgtEl>
                                          <p:spTgt spid="29699">
                                            <p:txEl>
                                              <p:pRg st="5" end="5"/>
                                            </p:txEl>
                                          </p:spTgt>
                                        </p:tgtEl>
                                      </p:cBhvr>
                                    </p:animEffect>
                                  </p:childTnLst>
                                </p:cTn>
                              </p:par>
                            </p:childTnLst>
                          </p:cTn>
                        </p:par>
                        <p:par>
                          <p:cTn id="20" fill="hold">
                            <p:stCondLst>
                              <p:cond delay="4000"/>
                            </p:stCondLst>
                            <p:childTnLst>
                              <p:par>
                                <p:cTn id="21" presetID="10" presetClass="entr" presetSubtype="0" fill="hold" nodeType="afterEffect">
                                  <p:stCondLst>
                                    <p:cond delay="0"/>
                                  </p:stCondLst>
                                  <p:childTnLst>
                                    <p:set>
                                      <p:cBhvr>
                                        <p:cTn id="22" dur="1" fill="hold">
                                          <p:stCondLst>
                                            <p:cond delay="0"/>
                                          </p:stCondLst>
                                        </p:cTn>
                                        <p:tgtEl>
                                          <p:spTgt spid="29699">
                                            <p:txEl>
                                              <p:pRg st="7" end="7"/>
                                            </p:txEl>
                                          </p:spTgt>
                                        </p:tgtEl>
                                        <p:attrNameLst>
                                          <p:attrName>style.visibility</p:attrName>
                                        </p:attrNameLst>
                                      </p:cBhvr>
                                      <p:to>
                                        <p:strVal val="visible"/>
                                      </p:to>
                                    </p:set>
                                    <p:animEffect transition="in" filter="fade">
                                      <p:cBhvr>
                                        <p:cTn id="23" dur="1000"/>
                                        <p:tgtEl>
                                          <p:spTgt spid="29699">
                                            <p:txEl>
                                              <p:pRg st="7" end="7"/>
                                            </p:txEl>
                                          </p:spTgt>
                                        </p:tgtEl>
                                      </p:cBhvr>
                                    </p:animEffect>
                                  </p:childTnLst>
                                </p:cTn>
                              </p:par>
                            </p:childTnLst>
                          </p:cTn>
                        </p:par>
                        <p:par>
                          <p:cTn id="24" fill="hold">
                            <p:stCondLst>
                              <p:cond delay="5000"/>
                            </p:stCondLst>
                            <p:childTnLst>
                              <p:par>
                                <p:cTn id="25" presetID="10" presetClass="entr" presetSubtype="0" fill="hold" nodeType="afterEffect">
                                  <p:stCondLst>
                                    <p:cond delay="0"/>
                                  </p:stCondLst>
                                  <p:childTnLst>
                                    <p:set>
                                      <p:cBhvr>
                                        <p:cTn id="26" dur="1" fill="hold">
                                          <p:stCondLst>
                                            <p:cond delay="0"/>
                                          </p:stCondLst>
                                        </p:cTn>
                                        <p:tgtEl>
                                          <p:spTgt spid="29699">
                                            <p:txEl>
                                              <p:pRg st="8" end="8"/>
                                            </p:txEl>
                                          </p:spTgt>
                                        </p:tgtEl>
                                        <p:attrNameLst>
                                          <p:attrName>style.visibility</p:attrName>
                                        </p:attrNameLst>
                                      </p:cBhvr>
                                      <p:to>
                                        <p:strVal val="visible"/>
                                      </p:to>
                                    </p:set>
                                    <p:animEffect transition="in" filter="fade">
                                      <p:cBhvr>
                                        <p:cTn id="27" dur="1000"/>
                                        <p:tgtEl>
                                          <p:spTgt spid="29699">
                                            <p:txEl>
                                              <p:pRg st="8" end="8"/>
                                            </p:txEl>
                                          </p:spTgt>
                                        </p:tgtEl>
                                      </p:cBhvr>
                                    </p:animEffect>
                                  </p:childTnLst>
                                </p:cTn>
                              </p:par>
                            </p:childTnLst>
                          </p:cTn>
                        </p:par>
                        <p:par>
                          <p:cTn id="28" fill="hold">
                            <p:stCondLst>
                              <p:cond delay="6000"/>
                            </p:stCondLst>
                            <p:childTnLst>
                              <p:par>
                                <p:cTn id="29" presetID="10" presetClass="entr" presetSubtype="0" fill="hold" nodeType="afterEffect">
                                  <p:stCondLst>
                                    <p:cond delay="0"/>
                                  </p:stCondLst>
                                  <p:childTnLst>
                                    <p:set>
                                      <p:cBhvr>
                                        <p:cTn id="30" dur="1" fill="hold">
                                          <p:stCondLst>
                                            <p:cond delay="0"/>
                                          </p:stCondLst>
                                        </p:cTn>
                                        <p:tgtEl>
                                          <p:spTgt spid="29699">
                                            <p:txEl>
                                              <p:pRg st="9" end="9"/>
                                            </p:txEl>
                                          </p:spTgt>
                                        </p:tgtEl>
                                        <p:attrNameLst>
                                          <p:attrName>style.visibility</p:attrName>
                                        </p:attrNameLst>
                                      </p:cBhvr>
                                      <p:to>
                                        <p:strVal val="visible"/>
                                      </p:to>
                                    </p:set>
                                    <p:animEffect transition="in" filter="fade">
                                      <p:cBhvr>
                                        <p:cTn id="31" dur="1000"/>
                                        <p:tgtEl>
                                          <p:spTgt spid="29699">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3251" name="Tijdelijke aanduiding voor inhoud 7">
            <a:extLst>
              <a:ext uri="{FF2B5EF4-FFF2-40B4-BE49-F238E27FC236}">
                <a16:creationId xmlns:a16="http://schemas.microsoft.com/office/drawing/2014/main" id="{17C1C592-503E-41E6-9F2F-3C73B37C1409}"/>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1629469" y="950532"/>
            <a:ext cx="9479180" cy="5334858"/>
          </a:xfrm>
        </p:spPr>
      </p:pic>
      <p:sp>
        <p:nvSpPr>
          <p:cNvPr id="6" name="Titel 1">
            <a:extLst>
              <a:ext uri="{FF2B5EF4-FFF2-40B4-BE49-F238E27FC236}">
                <a16:creationId xmlns:a16="http://schemas.microsoft.com/office/drawing/2014/main" id="{5EF10447-3C13-458D-AA7E-E9FFF76E2885}"/>
              </a:ext>
            </a:extLst>
          </p:cNvPr>
          <p:cNvSpPr>
            <a:spLocks noGrp="1"/>
          </p:cNvSpPr>
          <p:nvPr>
            <p:ph type="title"/>
          </p:nvPr>
        </p:nvSpPr>
        <p:spPr>
          <a:xfrm>
            <a:off x="44390" y="35781"/>
            <a:ext cx="8229600" cy="463299"/>
          </a:xfrm>
        </p:spPr>
        <p:txBody>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De ketenprocessen waaraan we DUTO verbinden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Titel 1">
            <a:extLst>
              <a:ext uri="{FF2B5EF4-FFF2-40B4-BE49-F238E27FC236}">
                <a16:creationId xmlns:a16="http://schemas.microsoft.com/office/drawing/2014/main" id="{EA771620-395B-41EE-8516-A811BF492279}"/>
              </a:ext>
            </a:extLst>
          </p:cNvPr>
          <p:cNvSpPr>
            <a:spLocks noGrp="1"/>
          </p:cNvSpPr>
          <p:nvPr>
            <p:ph type="title"/>
          </p:nvPr>
        </p:nvSpPr>
        <p:spPr>
          <a:xfrm>
            <a:off x="102483" y="50760"/>
            <a:ext cx="8229600" cy="471320"/>
          </a:xfrm>
        </p:spPr>
        <p:txBody>
          <a:bodyPr>
            <a:normAutofit/>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Metagegevens – </a:t>
            </a:r>
            <a:r>
              <a:rPr lang="nl-NL" altLang="nl-NL" dirty="0" err="1">
                <a:latin typeface="Tahoma" panose="020B0604030504040204" pitchFamily="34" charset="0"/>
                <a:ea typeface="ＭＳ Ｐゴシック" panose="020B0600070205080204" pitchFamily="34" charset="-128"/>
                <a:cs typeface="Tahoma" panose="020B0604030504040204" pitchFamily="34" charset="0"/>
              </a:rPr>
              <a:t>API’s</a:t>
            </a:r>
            <a:r>
              <a:rPr lang="nl-NL" altLang="nl-NL" dirty="0">
                <a:latin typeface="Tahoma" panose="020B0604030504040204" pitchFamily="34" charset="0"/>
                <a:ea typeface="ＭＳ Ｐゴシック" panose="020B0600070205080204" pitchFamily="34" charset="-128"/>
                <a:cs typeface="Tahoma" panose="020B0604030504040204" pitchFamily="34" charset="0"/>
              </a:rPr>
              <a:t>, standaarden en toepassingen  </a:t>
            </a:r>
          </a:p>
        </p:txBody>
      </p:sp>
      <p:pic>
        <p:nvPicPr>
          <p:cNvPr id="59395" name="Tijdelijke aanduiding voor inhoud 7">
            <a:extLst>
              <a:ext uri="{FF2B5EF4-FFF2-40B4-BE49-F238E27FC236}">
                <a16:creationId xmlns:a16="http://schemas.microsoft.com/office/drawing/2014/main" id="{1C07C1AA-FB81-4F81-BAB5-1A799DDDEACC}"/>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1428818" y="1114067"/>
            <a:ext cx="9334364" cy="4503326"/>
          </a:xfrm>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Titel 1">
            <a:extLst>
              <a:ext uri="{FF2B5EF4-FFF2-40B4-BE49-F238E27FC236}">
                <a16:creationId xmlns:a16="http://schemas.microsoft.com/office/drawing/2014/main" id="{5FE931F4-A5A9-4765-9C9F-57763CCB524F}"/>
              </a:ext>
            </a:extLst>
          </p:cNvPr>
          <p:cNvSpPr>
            <a:spLocks noGrp="1"/>
          </p:cNvSpPr>
          <p:nvPr>
            <p:ph type="title"/>
          </p:nvPr>
        </p:nvSpPr>
        <p:spPr>
          <a:xfrm>
            <a:off x="86440" y="129419"/>
            <a:ext cx="11800759" cy="450849"/>
          </a:xfrm>
        </p:spPr>
        <p:txBody>
          <a:bodyPr>
            <a:normAutofit/>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Achterliggende vraag: de ‘</a:t>
            </a:r>
            <a:r>
              <a:rPr lang="nl-NL" altLang="nl-NL" dirty="0" err="1">
                <a:latin typeface="Tahoma" panose="020B0604030504040204" pitchFamily="34" charset="0"/>
                <a:ea typeface="ＭＳ Ｐゴシック" panose="020B0600070205080204" pitchFamily="34" charset="-128"/>
                <a:cs typeface="Tahoma" panose="020B0604030504040204" pitchFamily="34" charset="0"/>
              </a:rPr>
              <a:t>mapping</a:t>
            </a:r>
            <a:r>
              <a:rPr lang="nl-NL" altLang="nl-NL" dirty="0">
                <a:latin typeface="Tahoma" panose="020B0604030504040204" pitchFamily="34" charset="0"/>
                <a:ea typeface="ＭＳ Ｐゴシック" panose="020B0600070205080204" pitchFamily="34" charset="-128"/>
                <a:cs typeface="Tahoma" panose="020B0604030504040204" pitchFamily="34" charset="0"/>
              </a:rPr>
              <a:t>’ op metadata-standaard MDTO (NA/VNG/BZK)</a:t>
            </a:r>
          </a:p>
        </p:txBody>
      </p:sp>
      <p:pic>
        <p:nvPicPr>
          <p:cNvPr id="61446" name="Afbeelding 9">
            <a:extLst>
              <a:ext uri="{FF2B5EF4-FFF2-40B4-BE49-F238E27FC236}">
                <a16:creationId xmlns:a16="http://schemas.microsoft.com/office/drawing/2014/main" id="{0108B7AB-78AE-4BD3-8CEB-8D56C751B3F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29828" y="1136036"/>
            <a:ext cx="8267700" cy="4838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5" name="Titel 1">
            <a:extLst>
              <a:ext uri="{FF2B5EF4-FFF2-40B4-BE49-F238E27FC236}">
                <a16:creationId xmlns:a16="http://schemas.microsoft.com/office/drawing/2014/main" id="{E7FA19E7-4EC2-40BF-921E-44F48B0A897D}"/>
              </a:ext>
            </a:extLst>
          </p:cNvPr>
          <p:cNvSpPr>
            <a:spLocks noGrp="1"/>
          </p:cNvSpPr>
          <p:nvPr>
            <p:ph type="title"/>
          </p:nvPr>
        </p:nvSpPr>
        <p:spPr>
          <a:xfrm>
            <a:off x="87623" y="126676"/>
            <a:ext cx="8229600" cy="457199"/>
          </a:xfrm>
        </p:spPr>
        <p:txBody>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Tijdreizen en relatie met duurzame toegankelijkheid</a:t>
            </a:r>
          </a:p>
        </p:txBody>
      </p:sp>
      <p:sp>
        <p:nvSpPr>
          <p:cNvPr id="2" name="Tijdelijke aanduiding voor inhoud 1">
            <a:extLst>
              <a:ext uri="{FF2B5EF4-FFF2-40B4-BE49-F238E27FC236}">
                <a16:creationId xmlns:a16="http://schemas.microsoft.com/office/drawing/2014/main" id="{E9F4317E-B6EF-4D0F-B934-40C240183E50}"/>
              </a:ext>
            </a:extLst>
          </p:cNvPr>
          <p:cNvSpPr>
            <a:spLocks noGrp="1"/>
          </p:cNvSpPr>
          <p:nvPr>
            <p:ph idx="1"/>
          </p:nvPr>
        </p:nvSpPr>
        <p:spPr>
          <a:xfrm>
            <a:off x="1981200" y="1395901"/>
            <a:ext cx="8229600" cy="4382604"/>
          </a:xfrm>
        </p:spPr>
        <p:txBody>
          <a:bodyPr/>
          <a:lstStyle/>
          <a:p>
            <a:pPr marL="0" indent="0">
              <a:buNone/>
              <a:defRPr/>
            </a:pPr>
            <a:r>
              <a:rPr lang="nl-NL" sz="1800" i="1" dirty="0"/>
              <a:t>“Het </a:t>
            </a:r>
            <a:r>
              <a:rPr lang="nl-NL" sz="1800" i="1" dirty="0" err="1"/>
              <a:t>realtime</a:t>
            </a:r>
            <a:r>
              <a:rPr lang="nl-NL" sz="1800" i="1" dirty="0"/>
              <a:t> oproepen van toestanden in een verzameling van gegevens op een specifiek tijdstip, in het heden, het verleden en de toekomst.”</a:t>
            </a:r>
          </a:p>
          <a:p>
            <a:pPr marL="0" indent="0">
              <a:buNone/>
              <a:defRPr/>
            </a:pPr>
            <a:endParaRPr lang="nl-NL" sz="1800" i="1" dirty="0"/>
          </a:p>
          <a:p>
            <a:pPr>
              <a:lnSpc>
                <a:spcPct val="150000"/>
              </a:lnSpc>
              <a:defRPr/>
            </a:pPr>
            <a:r>
              <a:rPr lang="nl-NL" sz="1800" b="1" dirty="0">
                <a:solidFill>
                  <a:srgbClr val="E11E2D"/>
                </a:solidFill>
              </a:rPr>
              <a:t>Landelijke Voorziening Bekendmakingen en Beschikbaar stellen</a:t>
            </a:r>
            <a:br>
              <a:rPr lang="nl-NL" sz="1800" b="1" dirty="0"/>
            </a:br>
            <a:r>
              <a:rPr lang="nl-NL" sz="1800" dirty="0"/>
              <a:t>Officiële publicaties en geldende regelingen)</a:t>
            </a:r>
          </a:p>
          <a:p>
            <a:pPr>
              <a:lnSpc>
                <a:spcPct val="150000"/>
              </a:lnSpc>
              <a:defRPr/>
            </a:pPr>
            <a:r>
              <a:rPr lang="nl-NL" sz="1800" b="1" dirty="0">
                <a:solidFill>
                  <a:srgbClr val="E11E2D"/>
                </a:solidFill>
              </a:rPr>
              <a:t>DSO-LV </a:t>
            </a:r>
            <a:br>
              <a:rPr lang="nl-NL" sz="1800" b="1" dirty="0"/>
            </a:br>
            <a:r>
              <a:rPr lang="nl-NL" sz="1800" dirty="0"/>
              <a:t>Ozon, Toepasbare regels, Viewer regels en kaart, Stelselcatalogus</a:t>
            </a:r>
          </a:p>
          <a:p>
            <a:pPr>
              <a:lnSpc>
                <a:spcPct val="150000"/>
              </a:lnSpc>
              <a:defRPr/>
            </a:pPr>
            <a:r>
              <a:rPr lang="nl-NL" sz="1800" b="1" dirty="0">
                <a:solidFill>
                  <a:srgbClr val="E11E2D"/>
                </a:solidFill>
              </a:rPr>
              <a:t>Informatieproducten</a:t>
            </a:r>
            <a:br>
              <a:rPr lang="nl-NL" sz="1800" b="1" dirty="0"/>
            </a:br>
            <a:r>
              <a:rPr lang="nl-NL" sz="1800" dirty="0"/>
              <a:t>Overbruggingsproduct</a:t>
            </a:r>
          </a:p>
          <a:p>
            <a:pPr>
              <a:lnSpc>
                <a:spcPct val="150000"/>
              </a:lnSpc>
              <a:defRPr/>
            </a:pPr>
            <a:r>
              <a:rPr lang="nl-NL" sz="1800" b="1" dirty="0">
                <a:solidFill>
                  <a:srgbClr val="E11E2D"/>
                </a:solidFill>
              </a:rPr>
              <a:t>GDI-voorzieningen</a:t>
            </a:r>
            <a:br>
              <a:rPr lang="nl-NL" sz="1800" b="1" dirty="0"/>
            </a:br>
            <a:r>
              <a:rPr lang="nl-NL" sz="1800" dirty="0"/>
              <a:t>Centraal OIN-register, Ambtsgrenzenservice</a:t>
            </a:r>
          </a:p>
          <a:p>
            <a:pPr marL="0" indent="0">
              <a:buNone/>
              <a:defRPr/>
            </a:pPr>
            <a:endParaRPr lang="nl-NL" sz="1800" dirty="0"/>
          </a:p>
        </p:txBody>
      </p:sp>
    </p:spTree>
    <p:extLst>
      <p:ext uri="{BB962C8B-B14F-4D97-AF65-F5344CB8AC3E}">
        <p14:creationId xmlns:p14="http://schemas.microsoft.com/office/powerpoint/2010/main" val="28773199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animEffect transition="in" filter="fade">
                                      <p:cBhvr>
                                        <p:cTn id="7" dur="1000"/>
                                        <p:tgtEl>
                                          <p:spTgt spid="2">
                                            <p:txEl>
                                              <p:pRg st="2" end="2"/>
                                            </p:txEl>
                                          </p:spTgt>
                                        </p:tgtEl>
                                      </p:cBhvr>
                                    </p:animEffect>
                                  </p:childTnLst>
                                </p:cTn>
                              </p:par>
                            </p:childTnLst>
                          </p:cTn>
                        </p:par>
                        <p:par>
                          <p:cTn id="8" fill="hold">
                            <p:stCondLst>
                              <p:cond delay="1000"/>
                            </p:stCondLst>
                            <p:childTnLst>
                              <p:par>
                                <p:cTn id="9" presetID="10" presetClass="entr" presetSubtype="0" fill="hold" nodeType="afterEffect">
                                  <p:stCondLst>
                                    <p:cond delay="0"/>
                                  </p:stCondLst>
                                  <p:childTnLst>
                                    <p:set>
                                      <p:cBhvr>
                                        <p:cTn id="10" dur="1" fill="hold">
                                          <p:stCondLst>
                                            <p:cond delay="0"/>
                                          </p:stCondLst>
                                        </p:cTn>
                                        <p:tgtEl>
                                          <p:spTgt spid="2">
                                            <p:txEl>
                                              <p:pRg st="3" end="3"/>
                                            </p:txEl>
                                          </p:spTgt>
                                        </p:tgtEl>
                                        <p:attrNameLst>
                                          <p:attrName>style.visibility</p:attrName>
                                        </p:attrNameLst>
                                      </p:cBhvr>
                                      <p:to>
                                        <p:strVal val="visible"/>
                                      </p:to>
                                    </p:set>
                                    <p:animEffect transition="in" filter="fade">
                                      <p:cBhvr>
                                        <p:cTn id="11" dur="1000"/>
                                        <p:tgtEl>
                                          <p:spTgt spid="2">
                                            <p:txEl>
                                              <p:pRg st="3" end="3"/>
                                            </p:txEl>
                                          </p:spTgt>
                                        </p:tgtEl>
                                      </p:cBhvr>
                                    </p:animEffect>
                                  </p:childTnLst>
                                </p:cTn>
                              </p:par>
                            </p:childTnLst>
                          </p:cTn>
                        </p:par>
                        <p:par>
                          <p:cTn id="12" fill="hold">
                            <p:stCondLst>
                              <p:cond delay="2000"/>
                            </p:stCondLst>
                            <p:childTnLst>
                              <p:par>
                                <p:cTn id="13" presetID="10" presetClass="entr" presetSubtype="0" fill="hold" nodeType="afterEffect">
                                  <p:stCondLst>
                                    <p:cond delay="0"/>
                                  </p:stCondLst>
                                  <p:childTnLst>
                                    <p:set>
                                      <p:cBhvr>
                                        <p:cTn id="14" dur="1" fill="hold">
                                          <p:stCondLst>
                                            <p:cond delay="0"/>
                                          </p:stCondLst>
                                        </p:cTn>
                                        <p:tgtEl>
                                          <p:spTgt spid="2">
                                            <p:txEl>
                                              <p:pRg st="4" end="4"/>
                                            </p:txEl>
                                          </p:spTgt>
                                        </p:tgtEl>
                                        <p:attrNameLst>
                                          <p:attrName>style.visibility</p:attrName>
                                        </p:attrNameLst>
                                      </p:cBhvr>
                                      <p:to>
                                        <p:strVal val="visible"/>
                                      </p:to>
                                    </p:set>
                                    <p:animEffect transition="in" filter="fade">
                                      <p:cBhvr>
                                        <p:cTn id="15" dur="1000"/>
                                        <p:tgtEl>
                                          <p:spTgt spid="2">
                                            <p:txEl>
                                              <p:pRg st="4" end="4"/>
                                            </p:txEl>
                                          </p:spTgt>
                                        </p:tgtEl>
                                      </p:cBhvr>
                                    </p:animEffect>
                                  </p:childTnLst>
                                </p:cTn>
                              </p:par>
                            </p:childTnLst>
                          </p:cTn>
                        </p:par>
                        <p:par>
                          <p:cTn id="16" fill="hold">
                            <p:stCondLst>
                              <p:cond delay="3000"/>
                            </p:stCondLst>
                            <p:childTnLst>
                              <p:par>
                                <p:cTn id="17" presetID="10" presetClass="entr" presetSubtype="0" fill="hold" nodeType="afterEffect">
                                  <p:stCondLst>
                                    <p:cond delay="0"/>
                                  </p:stCondLst>
                                  <p:childTnLst>
                                    <p:set>
                                      <p:cBhvr>
                                        <p:cTn id="18" dur="1" fill="hold">
                                          <p:stCondLst>
                                            <p:cond delay="0"/>
                                          </p:stCondLst>
                                        </p:cTn>
                                        <p:tgtEl>
                                          <p:spTgt spid="2">
                                            <p:txEl>
                                              <p:pRg st="5" end="5"/>
                                            </p:txEl>
                                          </p:spTgt>
                                        </p:tgtEl>
                                        <p:attrNameLst>
                                          <p:attrName>style.visibility</p:attrName>
                                        </p:attrNameLst>
                                      </p:cBhvr>
                                      <p:to>
                                        <p:strVal val="visible"/>
                                      </p:to>
                                    </p:set>
                                    <p:animEffect transition="in" filter="fade">
                                      <p:cBhvr>
                                        <p:cTn id="19" dur="1000"/>
                                        <p:tgtEl>
                                          <p:spTgt spid="2">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7" name="Tijdelijke aanduiding voor inhoud 2">
            <a:extLst>
              <a:ext uri="{FF2B5EF4-FFF2-40B4-BE49-F238E27FC236}">
                <a16:creationId xmlns:a16="http://schemas.microsoft.com/office/drawing/2014/main" id="{0901D741-CBDA-4386-97B2-1CD2C336E6F5}"/>
              </a:ext>
            </a:extLst>
          </p:cNvPr>
          <p:cNvSpPr>
            <a:spLocks noGrp="1"/>
          </p:cNvSpPr>
          <p:nvPr>
            <p:ph idx="1"/>
          </p:nvPr>
        </p:nvSpPr>
        <p:spPr>
          <a:xfrm>
            <a:off x="1981200" y="1007390"/>
            <a:ext cx="8229600" cy="5118774"/>
          </a:xfrm>
        </p:spPr>
        <p:txBody>
          <a:bodyPr/>
          <a:lstStyle/>
          <a:p>
            <a:r>
              <a:rPr lang="nl-NL" altLang="nl-NL" b="1" dirty="0">
                <a:solidFill>
                  <a:srgbClr val="E11E2D"/>
                </a:solidFill>
                <a:latin typeface="Tahoma" panose="020B0604030504040204" pitchFamily="34" charset="0"/>
                <a:ea typeface="ＭＳ Ｐゴシック" panose="020B0600070205080204" pitchFamily="34" charset="-128"/>
              </a:rPr>
              <a:t>Beschikbaar op</a:t>
            </a:r>
            <a:r>
              <a:rPr lang="nl-NL" altLang="nl-NL" dirty="0">
                <a:solidFill>
                  <a:srgbClr val="E11E2D"/>
                </a:solidFill>
                <a:latin typeface="Tahoma" panose="020B0604030504040204" pitchFamily="34" charset="0"/>
                <a:ea typeface="ＭＳ Ｐゴシック" panose="020B0600070205080204" pitchFamily="34" charset="-128"/>
              </a:rPr>
              <a:t> </a:t>
            </a:r>
            <a:r>
              <a:rPr lang="nl-NL" altLang="nl-NL" dirty="0">
                <a:latin typeface="Tahoma" panose="020B0604030504040204" pitchFamily="34" charset="0"/>
                <a:ea typeface="ＭＳ Ｐゴシック" panose="020B0600070205080204" pitchFamily="34" charset="-128"/>
              </a:rPr>
              <a:t>een tijdstip waarop geldt dat de teruggegeven gegevens beschikbaar waren via diezelfde interface.</a:t>
            </a:r>
          </a:p>
          <a:p>
            <a:r>
              <a:rPr lang="nl-NL" altLang="nl-NL" b="1" dirty="0">
                <a:solidFill>
                  <a:srgbClr val="E11E2D"/>
                </a:solidFill>
                <a:latin typeface="Tahoma" panose="020B0604030504040204" pitchFamily="34" charset="0"/>
                <a:ea typeface="ＭＳ Ｐゴシック" panose="020B0600070205080204" pitchFamily="34" charset="-128"/>
              </a:rPr>
              <a:t>Geldig op</a:t>
            </a:r>
            <a:r>
              <a:rPr lang="nl-NL" altLang="nl-NL" dirty="0">
                <a:solidFill>
                  <a:srgbClr val="E11E2D"/>
                </a:solidFill>
                <a:latin typeface="Tahoma" panose="020B0604030504040204" pitchFamily="34" charset="0"/>
                <a:ea typeface="ＭＳ Ｐゴシック" panose="020B0600070205080204" pitchFamily="34" charset="-128"/>
              </a:rPr>
              <a:t> </a:t>
            </a:r>
            <a:r>
              <a:rPr lang="nl-NL" altLang="nl-NL" dirty="0">
                <a:latin typeface="Tahoma" panose="020B0604030504040204" pitchFamily="34" charset="0"/>
                <a:ea typeface="ＭＳ Ｐゴシック" panose="020B0600070205080204" pitchFamily="34" charset="-128"/>
              </a:rPr>
              <a:t>een tijdstip waarop de teruggegeven gegevens in de werkelijkheid geldig zijn.</a:t>
            </a:r>
          </a:p>
          <a:p>
            <a:r>
              <a:rPr lang="nl-NL" altLang="nl-NL" b="1" dirty="0">
                <a:solidFill>
                  <a:srgbClr val="E11E2D"/>
                </a:solidFill>
                <a:latin typeface="Tahoma" panose="020B0604030504040204" pitchFamily="34" charset="0"/>
                <a:ea typeface="ＭＳ Ｐゴシック" panose="020B0600070205080204" pitchFamily="34" charset="-128"/>
              </a:rPr>
              <a:t>In werking getreden op</a:t>
            </a:r>
            <a:r>
              <a:rPr lang="nl-NL" altLang="nl-NL" dirty="0">
                <a:solidFill>
                  <a:srgbClr val="E11E2D"/>
                </a:solidFill>
                <a:latin typeface="Tahoma" panose="020B0604030504040204" pitchFamily="34" charset="0"/>
                <a:ea typeface="ＭＳ Ｐゴシック" panose="020B0600070205080204" pitchFamily="34" charset="-128"/>
              </a:rPr>
              <a:t> </a:t>
            </a:r>
            <a:r>
              <a:rPr lang="nl-NL" altLang="nl-NL" dirty="0">
                <a:latin typeface="Tahoma" panose="020B0604030504040204" pitchFamily="34" charset="0"/>
                <a:ea typeface="ＭＳ Ｐゴシック" panose="020B0600070205080204" pitchFamily="34" charset="-128"/>
              </a:rPr>
              <a:t>een tijdstip waarop een besluit (of delen daarvan), dan wel de daarvan afgeleide gegevens (zoals de definitie van een begrip) juridische werking krijgt.</a:t>
            </a:r>
          </a:p>
          <a:p>
            <a:endParaRPr lang="nl-NL" altLang="nl-NL" dirty="0">
              <a:latin typeface="Tahoma" panose="020B0604030504040204" pitchFamily="34" charset="0"/>
              <a:ea typeface="ＭＳ Ｐゴシック" panose="020B0600070205080204" pitchFamily="34" charset="-128"/>
            </a:endParaRPr>
          </a:p>
        </p:txBody>
      </p:sp>
      <p:pic>
        <p:nvPicPr>
          <p:cNvPr id="36871" name="Afbeelding 1">
            <a:extLst>
              <a:ext uri="{FF2B5EF4-FFF2-40B4-BE49-F238E27FC236}">
                <a16:creationId xmlns:a16="http://schemas.microsoft.com/office/drawing/2014/main" id="{B8E9AC9F-6953-483D-A1D3-0B408D8F82E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25505" y="3775078"/>
            <a:ext cx="2725738" cy="2351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itel 1">
            <a:extLst>
              <a:ext uri="{FF2B5EF4-FFF2-40B4-BE49-F238E27FC236}">
                <a16:creationId xmlns:a16="http://schemas.microsoft.com/office/drawing/2014/main" id="{0383AC8C-8EAB-4C16-878C-EA1C3D9D27AA}"/>
              </a:ext>
            </a:extLst>
          </p:cNvPr>
          <p:cNvSpPr txBox="1">
            <a:spLocks/>
          </p:cNvSpPr>
          <p:nvPr/>
        </p:nvSpPr>
        <p:spPr bwMode="auto">
          <a:xfrm>
            <a:off x="123133" y="117799"/>
            <a:ext cx="8229600" cy="4571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rmAutofit/>
          </a:bodyPr>
          <a:lstStyle>
            <a:lvl1pPr algn="l" defTabSz="457200" rtl="0" eaLnBrk="0" fontAlgn="base" hangingPunct="0">
              <a:spcBef>
                <a:spcPct val="0"/>
              </a:spcBef>
              <a:spcAft>
                <a:spcPct val="0"/>
              </a:spcAft>
              <a:defRPr sz="2200" b="1" kern="1200">
                <a:solidFill>
                  <a:srgbClr val="E11E2D"/>
                </a:solidFill>
                <a:latin typeface="Tahoma"/>
                <a:ea typeface="ＭＳ Ｐゴシック" charset="-128"/>
                <a:cs typeface="Tahoma"/>
              </a:defRPr>
            </a:lvl1pPr>
            <a:lvl2pPr algn="l" defTabSz="457200" rtl="0" eaLnBrk="0" fontAlgn="base" hangingPunct="0">
              <a:spcBef>
                <a:spcPct val="0"/>
              </a:spcBef>
              <a:spcAft>
                <a:spcPct val="0"/>
              </a:spcAft>
              <a:defRPr sz="2200" b="1">
                <a:solidFill>
                  <a:srgbClr val="E11E2D"/>
                </a:solidFill>
                <a:latin typeface="Tahoma" charset="0"/>
                <a:ea typeface="ＭＳ Ｐゴシック" charset="-128"/>
                <a:cs typeface="Tahoma" panose="020B0604030504040204" pitchFamily="34" charset="0"/>
              </a:defRPr>
            </a:lvl2pPr>
            <a:lvl3pPr algn="l" defTabSz="457200" rtl="0" eaLnBrk="0" fontAlgn="base" hangingPunct="0">
              <a:spcBef>
                <a:spcPct val="0"/>
              </a:spcBef>
              <a:spcAft>
                <a:spcPct val="0"/>
              </a:spcAft>
              <a:defRPr sz="2200" b="1">
                <a:solidFill>
                  <a:srgbClr val="E11E2D"/>
                </a:solidFill>
                <a:latin typeface="Tahoma" charset="0"/>
                <a:ea typeface="ＭＳ Ｐゴシック" charset="-128"/>
                <a:cs typeface="Tahoma" panose="020B0604030504040204" pitchFamily="34" charset="0"/>
              </a:defRPr>
            </a:lvl3pPr>
            <a:lvl4pPr algn="l" defTabSz="457200" rtl="0" eaLnBrk="0" fontAlgn="base" hangingPunct="0">
              <a:spcBef>
                <a:spcPct val="0"/>
              </a:spcBef>
              <a:spcAft>
                <a:spcPct val="0"/>
              </a:spcAft>
              <a:defRPr sz="2200" b="1">
                <a:solidFill>
                  <a:srgbClr val="E11E2D"/>
                </a:solidFill>
                <a:latin typeface="Tahoma" charset="0"/>
                <a:ea typeface="ＭＳ Ｐゴシック" charset="-128"/>
                <a:cs typeface="Tahoma" panose="020B0604030504040204" pitchFamily="34" charset="0"/>
              </a:defRPr>
            </a:lvl4pPr>
            <a:lvl5pPr algn="l" defTabSz="457200" rtl="0" eaLnBrk="0" fontAlgn="base" hangingPunct="0">
              <a:spcBef>
                <a:spcPct val="0"/>
              </a:spcBef>
              <a:spcAft>
                <a:spcPct val="0"/>
              </a:spcAft>
              <a:defRPr sz="2200" b="1">
                <a:solidFill>
                  <a:srgbClr val="E11E2D"/>
                </a:solidFill>
                <a:latin typeface="Tahoma" charset="0"/>
                <a:ea typeface="ＭＳ Ｐゴシック" charset="-128"/>
                <a:cs typeface="Tahoma" panose="020B0604030504040204" pitchFamily="34" charset="0"/>
              </a:defRPr>
            </a:lvl5pPr>
            <a:lvl6pPr marL="457200" algn="l" defTabSz="457200" rtl="0" fontAlgn="base">
              <a:spcBef>
                <a:spcPct val="0"/>
              </a:spcBef>
              <a:spcAft>
                <a:spcPct val="0"/>
              </a:spcAft>
              <a:defRPr sz="2200" b="1">
                <a:solidFill>
                  <a:srgbClr val="FF0000"/>
                </a:solidFill>
                <a:latin typeface="Tahoma" charset="0"/>
                <a:ea typeface="ＭＳ Ｐゴシック" charset="-128"/>
              </a:defRPr>
            </a:lvl6pPr>
            <a:lvl7pPr marL="914400" algn="l" defTabSz="457200" rtl="0" fontAlgn="base">
              <a:spcBef>
                <a:spcPct val="0"/>
              </a:spcBef>
              <a:spcAft>
                <a:spcPct val="0"/>
              </a:spcAft>
              <a:defRPr sz="2200" b="1">
                <a:solidFill>
                  <a:srgbClr val="FF0000"/>
                </a:solidFill>
                <a:latin typeface="Tahoma" charset="0"/>
                <a:ea typeface="ＭＳ Ｐゴシック" charset="-128"/>
              </a:defRPr>
            </a:lvl7pPr>
            <a:lvl8pPr marL="1371600" algn="l" defTabSz="457200" rtl="0" fontAlgn="base">
              <a:spcBef>
                <a:spcPct val="0"/>
              </a:spcBef>
              <a:spcAft>
                <a:spcPct val="0"/>
              </a:spcAft>
              <a:defRPr sz="2200" b="1">
                <a:solidFill>
                  <a:srgbClr val="FF0000"/>
                </a:solidFill>
                <a:latin typeface="Tahoma" charset="0"/>
                <a:ea typeface="ＭＳ Ｐゴシック" charset="-128"/>
              </a:defRPr>
            </a:lvl8pPr>
            <a:lvl9pPr marL="1828800" algn="l" defTabSz="457200" rtl="0" fontAlgn="base">
              <a:spcBef>
                <a:spcPct val="0"/>
              </a:spcBef>
              <a:spcAft>
                <a:spcPct val="0"/>
              </a:spcAft>
              <a:defRPr sz="2200" b="1">
                <a:solidFill>
                  <a:srgbClr val="FF0000"/>
                </a:solidFill>
                <a:latin typeface="Tahoma" charset="0"/>
                <a:ea typeface="ＭＳ Ｐゴシック" charset="-128"/>
              </a:defRPr>
            </a:lvl9p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Tijdreizen: begrippen</a:t>
            </a:r>
          </a:p>
        </p:txBody>
      </p:sp>
    </p:spTree>
    <p:extLst>
      <p:ext uri="{BB962C8B-B14F-4D97-AF65-F5344CB8AC3E}">
        <p14:creationId xmlns:p14="http://schemas.microsoft.com/office/powerpoint/2010/main" val="29534635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6867">
                                            <p:txEl>
                                              <p:pRg st="0" end="0"/>
                                            </p:txEl>
                                          </p:spTgt>
                                        </p:tgtEl>
                                        <p:attrNameLst>
                                          <p:attrName>style.visibility</p:attrName>
                                        </p:attrNameLst>
                                      </p:cBhvr>
                                      <p:to>
                                        <p:strVal val="visible"/>
                                      </p:to>
                                    </p:set>
                                    <p:animEffect transition="in" filter="fade">
                                      <p:cBhvr>
                                        <p:cTn id="7" dur="1000"/>
                                        <p:tgtEl>
                                          <p:spTgt spid="36867">
                                            <p:txEl>
                                              <p:pRg st="0" end="0"/>
                                            </p:txEl>
                                          </p:spTgt>
                                        </p:tgtEl>
                                      </p:cBhvr>
                                    </p:animEffect>
                                  </p:childTnLst>
                                </p:cTn>
                              </p:par>
                            </p:childTnLst>
                          </p:cTn>
                        </p:par>
                        <p:par>
                          <p:cTn id="8" fill="hold">
                            <p:stCondLst>
                              <p:cond delay="1000"/>
                            </p:stCondLst>
                            <p:childTnLst>
                              <p:par>
                                <p:cTn id="9" presetID="10" presetClass="entr" presetSubtype="0" fill="hold" nodeType="afterEffect">
                                  <p:stCondLst>
                                    <p:cond delay="0"/>
                                  </p:stCondLst>
                                  <p:childTnLst>
                                    <p:set>
                                      <p:cBhvr>
                                        <p:cTn id="10" dur="1" fill="hold">
                                          <p:stCondLst>
                                            <p:cond delay="0"/>
                                          </p:stCondLst>
                                        </p:cTn>
                                        <p:tgtEl>
                                          <p:spTgt spid="36867">
                                            <p:txEl>
                                              <p:pRg st="1" end="1"/>
                                            </p:txEl>
                                          </p:spTgt>
                                        </p:tgtEl>
                                        <p:attrNameLst>
                                          <p:attrName>style.visibility</p:attrName>
                                        </p:attrNameLst>
                                      </p:cBhvr>
                                      <p:to>
                                        <p:strVal val="visible"/>
                                      </p:to>
                                    </p:set>
                                    <p:animEffect transition="in" filter="fade">
                                      <p:cBhvr>
                                        <p:cTn id="11" dur="1000"/>
                                        <p:tgtEl>
                                          <p:spTgt spid="36867">
                                            <p:txEl>
                                              <p:pRg st="1" end="1"/>
                                            </p:txEl>
                                          </p:spTgt>
                                        </p:tgtEl>
                                      </p:cBhvr>
                                    </p:animEffect>
                                  </p:childTnLst>
                                </p:cTn>
                              </p:par>
                            </p:childTnLst>
                          </p:cTn>
                        </p:par>
                        <p:par>
                          <p:cTn id="12" fill="hold">
                            <p:stCondLst>
                              <p:cond delay="2000"/>
                            </p:stCondLst>
                            <p:childTnLst>
                              <p:par>
                                <p:cTn id="13" presetID="10" presetClass="entr" presetSubtype="0" fill="hold" nodeType="afterEffect">
                                  <p:stCondLst>
                                    <p:cond delay="0"/>
                                  </p:stCondLst>
                                  <p:childTnLst>
                                    <p:set>
                                      <p:cBhvr>
                                        <p:cTn id="14" dur="1" fill="hold">
                                          <p:stCondLst>
                                            <p:cond delay="0"/>
                                          </p:stCondLst>
                                        </p:cTn>
                                        <p:tgtEl>
                                          <p:spTgt spid="36867">
                                            <p:txEl>
                                              <p:pRg st="2" end="2"/>
                                            </p:txEl>
                                          </p:spTgt>
                                        </p:tgtEl>
                                        <p:attrNameLst>
                                          <p:attrName>style.visibility</p:attrName>
                                        </p:attrNameLst>
                                      </p:cBhvr>
                                      <p:to>
                                        <p:strVal val="visible"/>
                                      </p:to>
                                    </p:set>
                                    <p:animEffect transition="in" filter="fade">
                                      <p:cBhvr>
                                        <p:cTn id="15" dur="1000"/>
                                        <p:tgtEl>
                                          <p:spTgt spid="36867">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jdelijke aanduiding voor inhoud 2">
            <a:extLst>
              <a:ext uri="{FF2B5EF4-FFF2-40B4-BE49-F238E27FC236}">
                <a16:creationId xmlns:a16="http://schemas.microsoft.com/office/drawing/2014/main" id="{267E63B3-55AB-4324-A002-6BD240DC9082}"/>
              </a:ext>
            </a:extLst>
          </p:cNvPr>
          <p:cNvSpPr>
            <a:spLocks noGrp="1"/>
          </p:cNvSpPr>
          <p:nvPr>
            <p:ph idx="1"/>
          </p:nvPr>
        </p:nvSpPr>
        <p:spPr>
          <a:xfrm>
            <a:off x="1868488" y="1407638"/>
            <a:ext cx="8229600" cy="3584064"/>
          </a:xfrm>
        </p:spPr>
        <p:txBody>
          <a:bodyPr/>
          <a:lstStyle/>
          <a:p>
            <a:pPr marL="0" indent="0">
              <a:buNone/>
              <a:defRPr/>
            </a:pPr>
            <a:r>
              <a:rPr lang="nl-NL" b="1" dirty="0">
                <a:solidFill>
                  <a:srgbClr val="E11E2D"/>
                </a:solidFill>
              </a:rPr>
              <a:t>Uitgangspunten:</a:t>
            </a:r>
          </a:p>
          <a:p>
            <a:pPr>
              <a:defRPr/>
            </a:pPr>
            <a:r>
              <a:rPr lang="nl-NL" altLang="nl-NL" dirty="0">
                <a:latin typeface="Tahoma" panose="020B0604030504040204" pitchFamily="34" charset="0"/>
                <a:ea typeface="ＭＳ Ｐゴシック" panose="020B0600070205080204" pitchFamily="34" charset="-128"/>
              </a:rPr>
              <a:t>Tijdreizen is grotendeels geregeld in het DSO.</a:t>
            </a:r>
          </a:p>
          <a:p>
            <a:pPr>
              <a:defRPr/>
            </a:pPr>
            <a:r>
              <a:rPr lang="nl-NL" altLang="nl-NL" dirty="0">
                <a:latin typeface="Tahoma" panose="020B0604030504040204" pitchFamily="34" charset="0"/>
                <a:ea typeface="ＭＳ Ｐゴシック" panose="020B0600070205080204" pitchFamily="34" charset="-128"/>
              </a:rPr>
              <a:t>Het bijhouden van de aanvullende eigen proces(zaakdossier) is een taak van het BG. </a:t>
            </a:r>
          </a:p>
          <a:p>
            <a:pPr>
              <a:defRPr/>
            </a:pPr>
            <a:r>
              <a:rPr lang="nl-NL" altLang="nl-NL" dirty="0">
                <a:latin typeface="Tahoma" panose="020B0604030504040204" pitchFamily="34" charset="0"/>
                <a:ea typeface="ＭＳ Ｐゴシック" panose="020B0600070205080204" pitchFamily="34" charset="-128"/>
              </a:rPr>
              <a:t>Dus “Tijdreizen is niet archiveren”…</a:t>
            </a:r>
          </a:p>
          <a:p>
            <a:pPr marL="0" indent="0">
              <a:buNone/>
            </a:pPr>
            <a:endParaRPr lang="nl-NL" altLang="nl-NL" dirty="0">
              <a:latin typeface="Tahoma" panose="020B0604030504040204" pitchFamily="34" charset="0"/>
              <a:ea typeface="ＭＳ Ｐゴシック" panose="020B0600070205080204" pitchFamily="34" charset="-128"/>
            </a:endParaRPr>
          </a:p>
          <a:p>
            <a:pPr marL="0" indent="0">
              <a:buNone/>
            </a:pPr>
            <a:r>
              <a:rPr lang="nl-NL" altLang="nl-NL" dirty="0">
                <a:latin typeface="Tahoma" panose="020B0604030504040204" pitchFamily="34" charset="0"/>
                <a:ea typeface="ＭＳ Ｐゴシック" panose="020B0600070205080204" pitchFamily="34" charset="-128"/>
              </a:rPr>
              <a:t>Tijdreizen wordt niet gebruikt voor de verantwoording van wie, wat en wanneer in een gegevensverzameling wijzigt.</a:t>
            </a:r>
          </a:p>
          <a:p>
            <a:pPr marL="0" indent="0">
              <a:buNone/>
            </a:pPr>
            <a:r>
              <a:rPr lang="nl-NL" altLang="nl-NL" dirty="0">
                <a:latin typeface="Tahoma" panose="020B0604030504040204" pitchFamily="34" charset="0"/>
                <a:ea typeface="ＭＳ Ｐゴシック" panose="020B0600070205080204" pitchFamily="34" charset="-128"/>
              </a:rPr>
              <a:t>Van toevoegingen, wijzigingen en verwijderingen van gegevens wordt naast het vastleggen van de historie van deze mutaties,</a:t>
            </a:r>
          </a:p>
          <a:p>
            <a:pPr marL="0" indent="0">
              <a:buNone/>
            </a:pPr>
            <a:r>
              <a:rPr lang="nl-NL" altLang="nl-NL" dirty="0">
                <a:latin typeface="Tahoma" panose="020B0604030504040204" pitchFamily="34" charset="0"/>
                <a:ea typeface="ＭＳ Ｐゴシック" panose="020B0600070205080204" pitchFamily="34" charset="-128"/>
              </a:rPr>
              <a:t>tevens een separate </a:t>
            </a:r>
            <a:r>
              <a:rPr lang="nl-NL" altLang="nl-NL" b="1" dirty="0">
                <a:solidFill>
                  <a:srgbClr val="E11E2D"/>
                </a:solidFill>
                <a:latin typeface="Tahoma" panose="020B0604030504040204" pitchFamily="34" charset="0"/>
                <a:ea typeface="ＭＳ Ｐゴシック" panose="020B0600070205080204" pitchFamily="34" charset="-128"/>
              </a:rPr>
              <a:t>log/</a:t>
            </a:r>
            <a:r>
              <a:rPr lang="nl-NL" altLang="nl-NL" b="1" dirty="0" err="1">
                <a:solidFill>
                  <a:srgbClr val="E11E2D"/>
                </a:solidFill>
                <a:latin typeface="Tahoma" panose="020B0604030504040204" pitchFamily="34" charset="0"/>
                <a:ea typeface="ＭＳ Ｐゴシック" panose="020B0600070205080204" pitchFamily="34" charset="-128"/>
              </a:rPr>
              <a:t>audittrail</a:t>
            </a:r>
            <a:r>
              <a:rPr lang="nl-NL" altLang="nl-NL" b="1" dirty="0">
                <a:solidFill>
                  <a:srgbClr val="E11E2D"/>
                </a:solidFill>
                <a:latin typeface="Tahoma" panose="020B0604030504040204" pitchFamily="34" charset="0"/>
                <a:ea typeface="ＭＳ Ｐゴシック" panose="020B0600070205080204" pitchFamily="34" charset="-128"/>
              </a:rPr>
              <a:t> </a:t>
            </a:r>
            <a:r>
              <a:rPr lang="nl-NL" altLang="nl-NL" dirty="0">
                <a:latin typeface="Tahoma" panose="020B0604030504040204" pitchFamily="34" charset="0"/>
                <a:ea typeface="ＭＳ Ｐゴシック" panose="020B0600070205080204" pitchFamily="34" charset="-128"/>
              </a:rPr>
              <a:t>bijgehouden. </a:t>
            </a:r>
          </a:p>
        </p:txBody>
      </p:sp>
      <p:sp>
        <p:nvSpPr>
          <p:cNvPr id="38919" name="Titel 1">
            <a:extLst>
              <a:ext uri="{FF2B5EF4-FFF2-40B4-BE49-F238E27FC236}">
                <a16:creationId xmlns:a16="http://schemas.microsoft.com/office/drawing/2014/main" id="{EAD68958-D172-41E7-87BE-843E8058A05F}"/>
              </a:ext>
            </a:extLst>
          </p:cNvPr>
          <p:cNvSpPr>
            <a:spLocks noGrp="1"/>
          </p:cNvSpPr>
          <p:nvPr>
            <p:ph type="title"/>
          </p:nvPr>
        </p:nvSpPr>
        <p:spPr>
          <a:xfrm>
            <a:off x="130884" y="116584"/>
            <a:ext cx="8648054" cy="450419"/>
          </a:xfrm>
        </p:spPr>
        <p:txBody>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Tijdreizen: uitgangspunten en verhouding Log/</a:t>
            </a:r>
            <a:r>
              <a:rPr lang="nl-NL" altLang="nl-NL" dirty="0" err="1">
                <a:latin typeface="Tahoma" panose="020B0604030504040204" pitchFamily="34" charset="0"/>
                <a:ea typeface="ＭＳ Ｐゴシック" panose="020B0600070205080204" pitchFamily="34" charset="-128"/>
                <a:cs typeface="Tahoma" panose="020B0604030504040204" pitchFamily="34" charset="0"/>
              </a:rPr>
              <a:t>Audittrail</a:t>
            </a:r>
            <a:endParaRPr lang="nl-NL" altLang="nl-NL" dirty="0">
              <a:latin typeface="Tahoma" panose="020B0604030504040204" pitchFamily="34" charset="0"/>
              <a:ea typeface="ＭＳ Ｐゴシック" panose="020B0600070205080204" pitchFamily="34" charset="-128"/>
              <a:cs typeface="Tahoma" panose="020B0604030504040204" pitchFamily="34" charset="0"/>
            </a:endParaRPr>
          </a:p>
        </p:txBody>
      </p:sp>
    </p:spTree>
    <p:extLst>
      <p:ext uri="{BB962C8B-B14F-4D97-AF65-F5344CB8AC3E}">
        <p14:creationId xmlns:p14="http://schemas.microsoft.com/office/powerpoint/2010/main" val="35349475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8914">
                                            <p:txEl>
                                              <p:pRg st="1" end="1"/>
                                            </p:txEl>
                                          </p:spTgt>
                                        </p:tgtEl>
                                        <p:attrNameLst>
                                          <p:attrName>style.visibility</p:attrName>
                                        </p:attrNameLst>
                                      </p:cBhvr>
                                      <p:to>
                                        <p:strVal val="visible"/>
                                      </p:to>
                                    </p:set>
                                    <p:animEffect transition="in" filter="fade">
                                      <p:cBhvr>
                                        <p:cTn id="7" dur="1000"/>
                                        <p:tgtEl>
                                          <p:spTgt spid="38914">
                                            <p:txEl>
                                              <p:pRg st="1" end="1"/>
                                            </p:txEl>
                                          </p:spTgt>
                                        </p:tgtEl>
                                      </p:cBhvr>
                                    </p:animEffect>
                                  </p:childTnLst>
                                </p:cTn>
                              </p:par>
                            </p:childTnLst>
                          </p:cTn>
                        </p:par>
                        <p:par>
                          <p:cTn id="8" fill="hold">
                            <p:stCondLst>
                              <p:cond delay="1000"/>
                            </p:stCondLst>
                            <p:childTnLst>
                              <p:par>
                                <p:cTn id="9" presetID="10" presetClass="entr" presetSubtype="0" fill="hold" nodeType="afterEffect">
                                  <p:stCondLst>
                                    <p:cond delay="0"/>
                                  </p:stCondLst>
                                  <p:childTnLst>
                                    <p:set>
                                      <p:cBhvr>
                                        <p:cTn id="10" dur="1" fill="hold">
                                          <p:stCondLst>
                                            <p:cond delay="0"/>
                                          </p:stCondLst>
                                        </p:cTn>
                                        <p:tgtEl>
                                          <p:spTgt spid="38914">
                                            <p:txEl>
                                              <p:pRg st="2" end="2"/>
                                            </p:txEl>
                                          </p:spTgt>
                                        </p:tgtEl>
                                        <p:attrNameLst>
                                          <p:attrName>style.visibility</p:attrName>
                                        </p:attrNameLst>
                                      </p:cBhvr>
                                      <p:to>
                                        <p:strVal val="visible"/>
                                      </p:to>
                                    </p:set>
                                    <p:animEffect transition="in" filter="fade">
                                      <p:cBhvr>
                                        <p:cTn id="11" dur="1000"/>
                                        <p:tgtEl>
                                          <p:spTgt spid="38914">
                                            <p:txEl>
                                              <p:pRg st="2" end="2"/>
                                            </p:txEl>
                                          </p:spTgt>
                                        </p:tgtEl>
                                      </p:cBhvr>
                                    </p:animEffect>
                                  </p:childTnLst>
                                </p:cTn>
                              </p:par>
                            </p:childTnLst>
                          </p:cTn>
                        </p:par>
                        <p:par>
                          <p:cTn id="12" fill="hold">
                            <p:stCondLst>
                              <p:cond delay="2000"/>
                            </p:stCondLst>
                            <p:childTnLst>
                              <p:par>
                                <p:cTn id="13" presetID="10" presetClass="entr" presetSubtype="0" fill="hold" nodeType="afterEffect">
                                  <p:stCondLst>
                                    <p:cond delay="0"/>
                                  </p:stCondLst>
                                  <p:childTnLst>
                                    <p:set>
                                      <p:cBhvr>
                                        <p:cTn id="14" dur="1" fill="hold">
                                          <p:stCondLst>
                                            <p:cond delay="0"/>
                                          </p:stCondLst>
                                        </p:cTn>
                                        <p:tgtEl>
                                          <p:spTgt spid="38914">
                                            <p:txEl>
                                              <p:pRg st="3" end="3"/>
                                            </p:txEl>
                                          </p:spTgt>
                                        </p:tgtEl>
                                        <p:attrNameLst>
                                          <p:attrName>style.visibility</p:attrName>
                                        </p:attrNameLst>
                                      </p:cBhvr>
                                      <p:to>
                                        <p:strVal val="visible"/>
                                      </p:to>
                                    </p:set>
                                    <p:animEffect transition="in" filter="fade">
                                      <p:cBhvr>
                                        <p:cTn id="15" dur="1000"/>
                                        <p:tgtEl>
                                          <p:spTgt spid="38914">
                                            <p:txEl>
                                              <p:pRg st="3" end="3"/>
                                            </p:txEl>
                                          </p:spTgt>
                                        </p:tgtEl>
                                      </p:cBhvr>
                                    </p:animEffect>
                                  </p:childTnLst>
                                </p:cTn>
                              </p:par>
                            </p:childTnLst>
                          </p:cTn>
                        </p:par>
                        <p:par>
                          <p:cTn id="16" fill="hold">
                            <p:stCondLst>
                              <p:cond delay="3000"/>
                            </p:stCondLst>
                            <p:childTnLst>
                              <p:par>
                                <p:cTn id="17" presetID="10" presetClass="entr" presetSubtype="0" fill="hold" nodeType="afterEffect">
                                  <p:stCondLst>
                                    <p:cond delay="0"/>
                                  </p:stCondLst>
                                  <p:childTnLst>
                                    <p:set>
                                      <p:cBhvr>
                                        <p:cTn id="18" dur="1" fill="hold">
                                          <p:stCondLst>
                                            <p:cond delay="0"/>
                                          </p:stCondLst>
                                        </p:cTn>
                                        <p:tgtEl>
                                          <p:spTgt spid="38914">
                                            <p:txEl>
                                              <p:pRg st="5" end="5"/>
                                            </p:txEl>
                                          </p:spTgt>
                                        </p:tgtEl>
                                        <p:attrNameLst>
                                          <p:attrName>style.visibility</p:attrName>
                                        </p:attrNameLst>
                                      </p:cBhvr>
                                      <p:to>
                                        <p:strVal val="visible"/>
                                      </p:to>
                                    </p:set>
                                    <p:animEffect transition="in" filter="fade">
                                      <p:cBhvr>
                                        <p:cTn id="19" dur="1000"/>
                                        <p:tgtEl>
                                          <p:spTgt spid="38914">
                                            <p:txEl>
                                              <p:pRg st="5" end="5"/>
                                            </p:txEl>
                                          </p:spTgt>
                                        </p:tgtEl>
                                      </p:cBhvr>
                                    </p:animEffect>
                                  </p:childTnLst>
                                </p:cTn>
                              </p:par>
                            </p:childTnLst>
                          </p:cTn>
                        </p:par>
                        <p:par>
                          <p:cTn id="20" fill="hold">
                            <p:stCondLst>
                              <p:cond delay="4000"/>
                            </p:stCondLst>
                            <p:childTnLst>
                              <p:par>
                                <p:cTn id="21" presetID="10" presetClass="entr" presetSubtype="0" fill="hold" nodeType="afterEffect">
                                  <p:stCondLst>
                                    <p:cond delay="0"/>
                                  </p:stCondLst>
                                  <p:childTnLst>
                                    <p:set>
                                      <p:cBhvr>
                                        <p:cTn id="22" dur="1" fill="hold">
                                          <p:stCondLst>
                                            <p:cond delay="0"/>
                                          </p:stCondLst>
                                        </p:cTn>
                                        <p:tgtEl>
                                          <p:spTgt spid="38914">
                                            <p:txEl>
                                              <p:pRg st="6" end="6"/>
                                            </p:txEl>
                                          </p:spTgt>
                                        </p:tgtEl>
                                        <p:attrNameLst>
                                          <p:attrName>style.visibility</p:attrName>
                                        </p:attrNameLst>
                                      </p:cBhvr>
                                      <p:to>
                                        <p:strVal val="visible"/>
                                      </p:to>
                                    </p:set>
                                    <p:animEffect transition="in" filter="fade">
                                      <p:cBhvr>
                                        <p:cTn id="23" dur="1000"/>
                                        <p:tgtEl>
                                          <p:spTgt spid="38914">
                                            <p:txEl>
                                              <p:pRg st="6" end="6"/>
                                            </p:txEl>
                                          </p:spTgt>
                                        </p:tgtEl>
                                      </p:cBhvr>
                                    </p:animEffect>
                                  </p:childTnLst>
                                </p:cTn>
                              </p:par>
                            </p:childTnLst>
                          </p:cTn>
                        </p:par>
                        <p:par>
                          <p:cTn id="24" fill="hold">
                            <p:stCondLst>
                              <p:cond delay="5000"/>
                            </p:stCondLst>
                            <p:childTnLst>
                              <p:par>
                                <p:cTn id="25" presetID="10" presetClass="entr" presetSubtype="0" fill="hold" nodeType="afterEffect">
                                  <p:stCondLst>
                                    <p:cond delay="0"/>
                                  </p:stCondLst>
                                  <p:childTnLst>
                                    <p:set>
                                      <p:cBhvr>
                                        <p:cTn id="26" dur="1" fill="hold">
                                          <p:stCondLst>
                                            <p:cond delay="0"/>
                                          </p:stCondLst>
                                        </p:cTn>
                                        <p:tgtEl>
                                          <p:spTgt spid="38914">
                                            <p:txEl>
                                              <p:pRg st="7" end="7"/>
                                            </p:txEl>
                                          </p:spTgt>
                                        </p:tgtEl>
                                        <p:attrNameLst>
                                          <p:attrName>style.visibility</p:attrName>
                                        </p:attrNameLst>
                                      </p:cBhvr>
                                      <p:to>
                                        <p:strVal val="visible"/>
                                      </p:to>
                                    </p:set>
                                    <p:animEffect transition="in" filter="fade">
                                      <p:cBhvr>
                                        <p:cTn id="27" dur="1000"/>
                                        <p:tgtEl>
                                          <p:spTgt spid="38914">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Titel 1">
            <a:extLst>
              <a:ext uri="{FF2B5EF4-FFF2-40B4-BE49-F238E27FC236}">
                <a16:creationId xmlns:a16="http://schemas.microsoft.com/office/drawing/2014/main" id="{A4AD634B-C6C9-4BC8-95F0-ED12D7F870B1}"/>
              </a:ext>
            </a:extLst>
          </p:cNvPr>
          <p:cNvSpPr>
            <a:spLocks noGrp="1"/>
          </p:cNvSpPr>
          <p:nvPr>
            <p:ph type="title"/>
          </p:nvPr>
        </p:nvSpPr>
        <p:spPr>
          <a:xfrm>
            <a:off x="147510" y="136524"/>
            <a:ext cx="8229600" cy="446033"/>
          </a:xfrm>
        </p:spPr>
        <p:txBody>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Software-</a:t>
            </a:r>
            <a:r>
              <a:rPr lang="nl-NL" altLang="nl-NL" dirty="0" err="1">
                <a:latin typeface="Tahoma" panose="020B0604030504040204" pitchFamily="34" charset="0"/>
                <a:ea typeface="ＭＳ Ｐゴシック" panose="020B0600070205080204" pitchFamily="34" charset="-128"/>
                <a:cs typeface="Tahoma" panose="020B0604030504040204" pitchFamily="34" charset="0"/>
              </a:rPr>
              <a:t>requirements</a:t>
            </a:r>
            <a:r>
              <a:rPr lang="nl-NL" altLang="nl-NL" dirty="0">
                <a:latin typeface="Tahoma" panose="020B0604030504040204" pitchFamily="34" charset="0"/>
                <a:ea typeface="ＭＳ Ｐゴシック" panose="020B0600070205080204" pitchFamily="34" charset="-128"/>
                <a:cs typeface="Tahoma" panose="020B0604030504040204" pitchFamily="34" charset="0"/>
              </a:rPr>
              <a:t> en duurzame toegankelijkheid</a:t>
            </a:r>
          </a:p>
        </p:txBody>
      </p:sp>
      <p:pic>
        <p:nvPicPr>
          <p:cNvPr id="4" name="Afbeelding 3" descr="Afbeelding met tekst&#10;&#10;Automatisch gegenereerde beschrijving">
            <a:extLst>
              <a:ext uri="{FF2B5EF4-FFF2-40B4-BE49-F238E27FC236}">
                <a16:creationId xmlns:a16="http://schemas.microsoft.com/office/drawing/2014/main" id="{785ED058-5DE7-4B2D-A42C-BA4B5FEE4961}"/>
              </a:ext>
            </a:extLst>
          </p:cNvPr>
          <p:cNvPicPr>
            <a:picLocks noChangeAspect="1"/>
          </p:cNvPicPr>
          <p:nvPr/>
        </p:nvPicPr>
        <p:blipFill>
          <a:blip r:embed="rId2"/>
          <a:stretch>
            <a:fillRect/>
          </a:stretch>
        </p:blipFill>
        <p:spPr>
          <a:xfrm>
            <a:off x="1723879" y="1074198"/>
            <a:ext cx="8744241" cy="5358471"/>
          </a:xfrm>
          <a:prstGeom prst="rect">
            <a:avLst/>
          </a:prstGeom>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Titel 1">
            <a:extLst>
              <a:ext uri="{FF2B5EF4-FFF2-40B4-BE49-F238E27FC236}">
                <a16:creationId xmlns:a16="http://schemas.microsoft.com/office/drawing/2014/main" id="{D6C551A0-D283-4F0B-8859-94CC25D16A7C}"/>
              </a:ext>
            </a:extLst>
          </p:cNvPr>
          <p:cNvSpPr>
            <a:spLocks noGrp="1"/>
          </p:cNvSpPr>
          <p:nvPr>
            <p:ph type="title"/>
          </p:nvPr>
        </p:nvSpPr>
        <p:spPr>
          <a:xfrm>
            <a:off x="74889" y="181135"/>
            <a:ext cx="9894733" cy="484779"/>
          </a:xfrm>
        </p:spPr>
        <p:txBody>
          <a:bodyPr>
            <a:normAutofit fontScale="90000"/>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Voorbeeld </a:t>
            </a:r>
            <a:r>
              <a:rPr lang="nl-NL" altLang="nl-NL" dirty="0" err="1">
                <a:latin typeface="Tahoma" panose="020B0604030504040204" pitchFamily="34" charset="0"/>
                <a:ea typeface="ＭＳ Ｐゴシック" panose="020B0600070205080204" pitchFamily="34" charset="-128"/>
                <a:cs typeface="Tahoma" panose="020B0604030504040204" pitchFamily="34" charset="0"/>
              </a:rPr>
              <a:t>requirements</a:t>
            </a:r>
            <a:r>
              <a:rPr lang="nl-NL" altLang="nl-NL" dirty="0">
                <a:latin typeface="Tahoma" panose="020B0604030504040204" pitchFamily="34" charset="0"/>
                <a:ea typeface="ＭＳ Ｐゴシック" panose="020B0600070205080204" pitchFamily="34" charset="-128"/>
                <a:cs typeface="Tahoma" panose="020B0604030504040204" pitchFamily="34" charset="0"/>
              </a:rPr>
              <a:t> VTH: VTH097 en VTH098 (beide ‘must </a:t>
            </a:r>
            <a:r>
              <a:rPr lang="nl-NL" altLang="nl-NL" dirty="0" err="1">
                <a:latin typeface="Tahoma" panose="020B0604030504040204" pitchFamily="34" charset="0"/>
                <a:ea typeface="ＭＳ Ｐゴシック" panose="020B0600070205080204" pitchFamily="34" charset="-128"/>
                <a:cs typeface="Tahoma" panose="020B0604030504040204" pitchFamily="34" charset="0"/>
              </a:rPr>
              <a:t>haves</a:t>
            </a:r>
            <a:r>
              <a:rPr lang="nl-NL" altLang="nl-NL" dirty="0">
                <a:latin typeface="Tahoma" panose="020B0604030504040204" pitchFamily="34" charset="0"/>
                <a:ea typeface="ＭＳ Ｐゴシック" panose="020B0600070205080204" pitchFamily="34" charset="-128"/>
                <a:cs typeface="Tahoma" panose="020B0604030504040204" pitchFamily="34" charset="0"/>
              </a:rPr>
              <a:t>’)</a:t>
            </a:r>
            <a:br>
              <a:rPr lang="nl-NL" altLang="nl-NL" dirty="0">
                <a:latin typeface="Tahoma" panose="020B0604030504040204" pitchFamily="34" charset="0"/>
                <a:ea typeface="ＭＳ Ｐゴシック" panose="020B0600070205080204" pitchFamily="34" charset="-128"/>
                <a:cs typeface="Tahoma" panose="020B0604030504040204" pitchFamily="34" charset="0"/>
              </a:rPr>
            </a:br>
            <a:endParaRPr lang="nl-NL" altLang="nl-NL" dirty="0">
              <a:latin typeface="Tahoma" panose="020B0604030504040204" pitchFamily="34" charset="0"/>
              <a:ea typeface="ＭＳ Ｐゴシック" panose="020B0600070205080204" pitchFamily="34" charset="-128"/>
              <a:cs typeface="Tahoma" panose="020B0604030504040204" pitchFamily="34" charset="0"/>
            </a:endParaRPr>
          </a:p>
        </p:txBody>
      </p:sp>
      <p:sp>
        <p:nvSpPr>
          <p:cNvPr id="3" name="Tijdelijke aanduiding voor inhoud 2">
            <a:extLst>
              <a:ext uri="{FF2B5EF4-FFF2-40B4-BE49-F238E27FC236}">
                <a16:creationId xmlns:a16="http://schemas.microsoft.com/office/drawing/2014/main" id="{4A1B2A00-273C-431F-B179-4C561F153C47}"/>
              </a:ext>
            </a:extLst>
          </p:cNvPr>
          <p:cNvSpPr>
            <a:spLocks noGrp="1"/>
          </p:cNvSpPr>
          <p:nvPr>
            <p:ph idx="1"/>
          </p:nvPr>
        </p:nvSpPr>
        <p:spPr>
          <a:xfrm>
            <a:off x="1646239" y="1165226"/>
            <a:ext cx="9204325" cy="4525963"/>
          </a:xfrm>
        </p:spPr>
        <p:txBody>
          <a:bodyPr/>
          <a:lstStyle/>
          <a:p>
            <a:pPr marL="0" indent="0">
              <a:buNone/>
              <a:defRPr/>
            </a:pPr>
            <a:r>
              <a:rPr lang="nl-NL" dirty="0"/>
              <a:t>VTH097 Kunnen ontvangen van het kopie-triggerbericht uit DSO-LV</a:t>
            </a:r>
          </a:p>
          <a:p>
            <a:pPr marL="0" indent="0">
              <a:buNone/>
              <a:defRPr/>
            </a:pPr>
            <a:endParaRPr lang="nl-NL" dirty="0">
              <a:solidFill>
                <a:srgbClr val="0070C0"/>
              </a:solidFill>
            </a:endParaRPr>
          </a:p>
          <a:p>
            <a:pPr marL="0" indent="0">
              <a:buNone/>
              <a:defRPr/>
            </a:pPr>
            <a:r>
              <a:rPr lang="nl-NL" dirty="0">
                <a:solidFill>
                  <a:srgbClr val="0070C0"/>
                </a:solidFill>
              </a:rPr>
              <a:t>Als Verzoeken door een andere (uitvoerende) organisatie dan het verantwoordelijke Bevoegd Gezag worden uitgevoerd, dan gaat het originele triggerbericht naar die betreffende (uitvoerende) organisatie. Daarbij wordt er een kopie-triggerbericht naar het Bevoegd Gezag gestuurd. De VTH software moet dit kopie-triggerbericht kunnen ontvangen.</a:t>
            </a:r>
          </a:p>
          <a:p>
            <a:pPr>
              <a:defRPr/>
            </a:pPr>
            <a:endParaRPr lang="nl-NL" dirty="0"/>
          </a:p>
          <a:p>
            <a:pPr marL="0" indent="0">
              <a:buNone/>
              <a:defRPr/>
            </a:pPr>
            <a:r>
              <a:rPr lang="nl-NL" dirty="0"/>
              <a:t>VTH098 Kunnen verwijderen van een Verzoek uit de werkmap van het DSO-LV	</a:t>
            </a:r>
          </a:p>
          <a:p>
            <a:pPr marL="0" indent="0">
              <a:buNone/>
              <a:defRPr/>
            </a:pPr>
            <a:r>
              <a:rPr lang="nl-NL" dirty="0">
                <a:solidFill>
                  <a:srgbClr val="0070C0"/>
                </a:solidFill>
              </a:rPr>
              <a:t>Als het Verzoek volledig is afgehandeld, kan het Bevoegd Gezag de werkmap verwijderen in de DSO-LV. Dit verwijderen staat los van het verzoek in </a:t>
            </a:r>
            <a:r>
              <a:rPr lang="nl-NL" dirty="0" err="1">
                <a:solidFill>
                  <a:srgbClr val="0070C0"/>
                </a:solidFill>
              </a:rPr>
              <a:t>MijnOmgevingsloket</a:t>
            </a:r>
            <a:r>
              <a:rPr lang="nl-NL" dirty="0">
                <a:solidFill>
                  <a:srgbClr val="0070C0"/>
                </a:solidFill>
              </a:rPr>
              <a:t> van de indiener. Die staat nog in de zogenoemde Projectmap.</a:t>
            </a:r>
          </a:p>
          <a:p>
            <a:pPr>
              <a:defRPr/>
            </a:pPr>
            <a:endParaRPr lang="nl-NL" dirty="0"/>
          </a:p>
          <a:p>
            <a:pPr>
              <a:defRPr/>
            </a:pPr>
            <a:endParaRPr lang="nl-NL"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Sp="0">
  <p:cSld>
    <p:bg>
      <p:bgPr>
        <a:solidFill>
          <a:srgbClr val="D9D9D9"/>
        </a:solidFill>
        <a:effectLst/>
      </p:bgPr>
    </p:bg>
    <p:spTree>
      <p:nvGrpSpPr>
        <p:cNvPr id="1" name=""/>
        <p:cNvGrpSpPr/>
        <p:nvPr/>
      </p:nvGrpSpPr>
      <p:grpSpPr>
        <a:xfrm>
          <a:off x="0" y="0"/>
          <a:ext cx="0" cy="0"/>
          <a:chOff x="0" y="0"/>
          <a:chExt cx="0" cy="0"/>
        </a:xfrm>
      </p:grpSpPr>
      <p:sp>
        <p:nvSpPr>
          <p:cNvPr id="16387" name="Tijdelijke aanduiding voor inhoud 2">
            <a:extLst>
              <a:ext uri="{FF2B5EF4-FFF2-40B4-BE49-F238E27FC236}">
                <a16:creationId xmlns:a16="http://schemas.microsoft.com/office/drawing/2014/main" id="{F77601B4-64AF-4E94-B154-C347DE6F51BB}"/>
              </a:ext>
            </a:extLst>
          </p:cNvPr>
          <p:cNvSpPr>
            <a:spLocks noGrp="1"/>
          </p:cNvSpPr>
          <p:nvPr>
            <p:ph idx="1"/>
          </p:nvPr>
        </p:nvSpPr>
        <p:spPr>
          <a:xfrm>
            <a:off x="1981200" y="2007031"/>
            <a:ext cx="8229600" cy="4119132"/>
          </a:xfrm>
        </p:spPr>
        <p:txBody>
          <a:bodyPr/>
          <a:lstStyle/>
          <a:p>
            <a:pPr marL="457200" indent="-457200">
              <a:lnSpc>
                <a:spcPct val="200000"/>
              </a:lnSpc>
              <a:buFont typeface="+mj-lt"/>
              <a:buAutoNum type="alphaUcPeriod"/>
              <a:defRPr/>
            </a:pPr>
            <a:r>
              <a:rPr lang="nl-NL" dirty="0">
                <a:solidFill>
                  <a:prstClr val="black"/>
                </a:solidFill>
              </a:rPr>
              <a:t>Hoe pakken we het aan en wat is de planning?</a:t>
            </a:r>
          </a:p>
          <a:p>
            <a:pPr marL="457200" indent="-457200">
              <a:lnSpc>
                <a:spcPct val="200000"/>
              </a:lnSpc>
              <a:buFont typeface="+mj-lt"/>
              <a:buAutoNum type="alphaUcPeriod"/>
              <a:defRPr/>
            </a:pPr>
            <a:r>
              <a:rPr lang="nl-NL" dirty="0">
                <a:solidFill>
                  <a:prstClr val="black"/>
                </a:solidFill>
              </a:rPr>
              <a:t>Wat zijn we landelijk al tegengekomen (in vogelvlucht)?</a:t>
            </a:r>
          </a:p>
          <a:p>
            <a:pPr marL="457200" indent="-457200">
              <a:lnSpc>
                <a:spcPct val="200000"/>
              </a:lnSpc>
              <a:buFont typeface="+mj-lt"/>
              <a:buAutoNum type="alphaUcPeriod"/>
              <a:defRPr/>
            </a:pPr>
            <a:r>
              <a:rPr lang="nl-NL" b="1" dirty="0">
                <a:solidFill>
                  <a:prstClr val="black"/>
                </a:solidFill>
              </a:rPr>
              <a:t>Wat komt er op hoofdlijnen in de Handreiking? </a:t>
            </a:r>
          </a:p>
          <a:p>
            <a:pPr marL="457200" indent="-457200">
              <a:lnSpc>
                <a:spcPct val="200000"/>
              </a:lnSpc>
              <a:buFont typeface="+mj-lt"/>
              <a:buAutoNum type="alphaUcPeriod"/>
              <a:defRPr/>
            </a:pPr>
            <a:r>
              <a:rPr lang="nl-NL" dirty="0">
                <a:solidFill>
                  <a:prstClr val="black"/>
                </a:solidFill>
              </a:rPr>
              <a:t>Waar raakt dit aan vergunningverlening, toezicht en handhaving?</a:t>
            </a:r>
          </a:p>
          <a:p>
            <a:pPr marL="457200" indent="-457200">
              <a:buFont typeface="+mj-lt"/>
              <a:buAutoNum type="alphaUcPeriod"/>
              <a:defRPr/>
            </a:pPr>
            <a:endParaRPr lang="nl-NL" dirty="0">
              <a:solidFill>
                <a:prstClr val="black"/>
              </a:solidFill>
            </a:endParaRPr>
          </a:p>
          <a:p>
            <a:pPr marL="0" indent="0">
              <a:buNone/>
              <a:defRPr/>
            </a:pPr>
            <a:endParaRPr lang="nl-NL" dirty="0">
              <a:solidFill>
                <a:prstClr val="black"/>
              </a:solidFill>
            </a:endParaRPr>
          </a:p>
          <a:p>
            <a:pPr>
              <a:defRPr/>
            </a:pPr>
            <a:endParaRPr lang="nl-NL" dirty="0">
              <a:solidFill>
                <a:prstClr val="black"/>
              </a:solidFill>
            </a:endParaRPr>
          </a:p>
          <a:p>
            <a:pPr marL="457200" indent="-457200">
              <a:buFont typeface="Calibri" panose="020F0502020204030204" pitchFamily="34" charset="0"/>
              <a:buAutoNum type="arabicPeriod"/>
              <a:defRPr/>
            </a:pPr>
            <a:endParaRPr lang="nl-NL" altLang="nl-NL" dirty="0">
              <a:latin typeface="Tahoma" panose="020B0604030504040204" pitchFamily="34" charset="0"/>
              <a:ea typeface="ＭＳ Ｐゴシック" panose="020B0600070205080204" pitchFamily="34" charset="-128"/>
            </a:endParaRPr>
          </a:p>
        </p:txBody>
      </p:sp>
    </p:spTree>
    <p:extLst>
      <p:ext uri="{BB962C8B-B14F-4D97-AF65-F5344CB8AC3E}">
        <p14:creationId xmlns:p14="http://schemas.microsoft.com/office/powerpoint/2010/main" val="230692843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Titel 1">
            <a:extLst>
              <a:ext uri="{FF2B5EF4-FFF2-40B4-BE49-F238E27FC236}">
                <a16:creationId xmlns:a16="http://schemas.microsoft.com/office/drawing/2014/main" id="{C29E2084-1F68-4410-887C-4B5B370C347D}"/>
              </a:ext>
            </a:extLst>
          </p:cNvPr>
          <p:cNvSpPr>
            <a:spLocks noGrp="1"/>
          </p:cNvSpPr>
          <p:nvPr>
            <p:ph type="title"/>
          </p:nvPr>
        </p:nvSpPr>
        <p:spPr>
          <a:xfrm>
            <a:off x="55496" y="47746"/>
            <a:ext cx="11139245" cy="457199"/>
          </a:xfrm>
        </p:spPr>
        <p:txBody>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Handreiking en Checklist: ontwerp-indeling en ‘</a:t>
            </a:r>
            <a:r>
              <a:rPr lang="nl-NL" altLang="nl-NL" dirty="0" err="1">
                <a:latin typeface="Tahoma" panose="020B0604030504040204" pitchFamily="34" charset="0"/>
                <a:ea typeface="ＭＳ Ｐゴシック" panose="020B0600070205080204" pitchFamily="34" charset="-128"/>
                <a:cs typeface="Tahoma" panose="020B0604030504040204" pitchFamily="34" charset="0"/>
              </a:rPr>
              <a:t>archiving</a:t>
            </a:r>
            <a:r>
              <a:rPr lang="nl-NL" altLang="nl-NL" dirty="0">
                <a:latin typeface="Tahoma" panose="020B0604030504040204" pitchFamily="34" charset="0"/>
                <a:ea typeface="ＭＳ Ｐゴシック" panose="020B0600070205080204" pitchFamily="34" charset="-128"/>
                <a:cs typeface="Tahoma" panose="020B0604030504040204" pitchFamily="34" charset="0"/>
              </a:rPr>
              <a:t> </a:t>
            </a:r>
            <a:r>
              <a:rPr lang="nl-NL" altLang="nl-NL" dirty="0" err="1">
                <a:latin typeface="Tahoma" panose="020B0604030504040204" pitchFamily="34" charset="0"/>
                <a:ea typeface="ＭＳ Ｐゴシック" panose="020B0600070205080204" pitchFamily="34" charset="-128"/>
                <a:cs typeface="Tahoma" panose="020B0604030504040204" pitchFamily="34" charset="0"/>
              </a:rPr>
              <a:t>by</a:t>
            </a:r>
            <a:r>
              <a:rPr lang="nl-NL" altLang="nl-NL" dirty="0">
                <a:latin typeface="Tahoma" panose="020B0604030504040204" pitchFamily="34" charset="0"/>
                <a:ea typeface="ＭＳ Ｐゴシック" panose="020B0600070205080204" pitchFamily="34" charset="-128"/>
                <a:cs typeface="Tahoma" panose="020B0604030504040204" pitchFamily="34" charset="0"/>
              </a:rPr>
              <a:t> design’</a:t>
            </a:r>
          </a:p>
        </p:txBody>
      </p:sp>
      <p:sp>
        <p:nvSpPr>
          <p:cNvPr id="66563" name="Tijdelijke aanduiding voor inhoud 2">
            <a:extLst>
              <a:ext uri="{FF2B5EF4-FFF2-40B4-BE49-F238E27FC236}">
                <a16:creationId xmlns:a16="http://schemas.microsoft.com/office/drawing/2014/main" id="{2D18DA49-7A3B-417D-B238-A1AC61D56B06}"/>
              </a:ext>
            </a:extLst>
          </p:cNvPr>
          <p:cNvSpPr>
            <a:spLocks noGrp="1"/>
          </p:cNvSpPr>
          <p:nvPr>
            <p:ph idx="1"/>
          </p:nvPr>
        </p:nvSpPr>
        <p:spPr>
          <a:xfrm>
            <a:off x="1226593" y="905712"/>
            <a:ext cx="5769006" cy="4525963"/>
          </a:xfrm>
        </p:spPr>
        <p:txBody>
          <a:bodyPr/>
          <a:lstStyle/>
          <a:p>
            <a:pPr marL="0" indent="0">
              <a:lnSpc>
                <a:spcPct val="150000"/>
              </a:lnSpc>
              <a:buNone/>
            </a:pPr>
            <a:r>
              <a:rPr lang="nl-NL" altLang="nl-NL" b="1" dirty="0">
                <a:latin typeface="Tahoma" panose="020B0604030504040204" pitchFamily="34" charset="0"/>
                <a:ea typeface="ＭＳ Ｐゴシック" panose="020B0600070205080204" pitchFamily="34" charset="-128"/>
              </a:rPr>
              <a:t>Onderwerpen</a:t>
            </a:r>
          </a:p>
          <a:p>
            <a:pPr marL="0" indent="0">
              <a:lnSpc>
                <a:spcPct val="150000"/>
              </a:lnSpc>
              <a:buNone/>
            </a:pPr>
            <a:r>
              <a:rPr lang="nl-NL" altLang="nl-NL" dirty="0">
                <a:latin typeface="Tahoma" panose="020B0604030504040204" pitchFamily="34" charset="0"/>
                <a:ea typeface="ＭＳ Ｐゴシック" panose="020B0600070205080204" pitchFamily="34" charset="-128"/>
              </a:rPr>
              <a:t>Interbestuurlijke afspraken</a:t>
            </a:r>
          </a:p>
          <a:p>
            <a:pPr marL="0" indent="0">
              <a:lnSpc>
                <a:spcPct val="150000"/>
              </a:lnSpc>
              <a:buNone/>
            </a:pPr>
            <a:r>
              <a:rPr lang="nl-NL" altLang="nl-NL" dirty="0">
                <a:latin typeface="Tahoma" panose="020B0604030504040204" pitchFamily="34" charset="0"/>
                <a:ea typeface="ＭＳ Ｐゴシック" panose="020B0600070205080204" pitchFamily="34" charset="-128"/>
              </a:rPr>
              <a:t>Procesafhandeling</a:t>
            </a:r>
          </a:p>
          <a:p>
            <a:pPr marL="0" indent="0">
              <a:lnSpc>
                <a:spcPct val="150000"/>
              </a:lnSpc>
              <a:buNone/>
            </a:pPr>
            <a:r>
              <a:rPr lang="nl-NL" altLang="nl-NL" dirty="0">
                <a:latin typeface="Tahoma" panose="020B0604030504040204" pitchFamily="34" charset="0"/>
                <a:ea typeface="ＭＳ Ｐゴシック" panose="020B0600070205080204" pitchFamily="34" charset="-128"/>
              </a:rPr>
              <a:t>Versiebeheer en ‘tijdreizen’</a:t>
            </a:r>
          </a:p>
          <a:p>
            <a:pPr marL="0" indent="0">
              <a:lnSpc>
                <a:spcPct val="150000"/>
              </a:lnSpc>
              <a:buNone/>
            </a:pPr>
            <a:r>
              <a:rPr lang="nl-NL" altLang="nl-NL" dirty="0">
                <a:latin typeface="Tahoma" panose="020B0604030504040204" pitchFamily="34" charset="0"/>
                <a:ea typeface="ＭＳ Ｐゴシック" panose="020B0600070205080204" pitchFamily="34" charset="-128"/>
              </a:rPr>
              <a:t>Interbestuurlijke standaarden (metagegevens)</a:t>
            </a:r>
          </a:p>
          <a:p>
            <a:pPr marL="0" indent="0">
              <a:lnSpc>
                <a:spcPct val="150000"/>
              </a:lnSpc>
              <a:buNone/>
            </a:pPr>
            <a:r>
              <a:rPr lang="nl-NL" altLang="nl-NL" dirty="0">
                <a:latin typeface="Tahoma" panose="020B0604030504040204" pitchFamily="34" charset="0"/>
                <a:ea typeface="ＭＳ Ｐゴシック" panose="020B0600070205080204" pitchFamily="34" charset="-128"/>
              </a:rPr>
              <a:t>Waardering en selectie (bewaartermijnen)</a:t>
            </a:r>
          </a:p>
          <a:p>
            <a:pPr marL="0" indent="0">
              <a:lnSpc>
                <a:spcPct val="150000"/>
              </a:lnSpc>
              <a:buNone/>
            </a:pPr>
            <a:r>
              <a:rPr lang="nl-NL" altLang="nl-NL" dirty="0">
                <a:latin typeface="Tahoma" panose="020B0604030504040204" pitchFamily="34" charset="0"/>
                <a:ea typeface="ＭＳ Ｐゴシック" panose="020B0600070205080204" pitchFamily="34" charset="-128"/>
              </a:rPr>
              <a:t>Vindbaarheid, uitwisselbaarheid en openbaarheid</a:t>
            </a:r>
          </a:p>
          <a:p>
            <a:pPr marL="0" indent="0">
              <a:lnSpc>
                <a:spcPct val="150000"/>
              </a:lnSpc>
              <a:buNone/>
            </a:pPr>
            <a:r>
              <a:rPr lang="nl-NL" altLang="nl-NL" dirty="0">
                <a:latin typeface="Tahoma" panose="020B0604030504040204" pitchFamily="34" charset="0"/>
                <a:ea typeface="ＭＳ Ｐゴシック" panose="020B0600070205080204" pitchFamily="34" charset="-128"/>
              </a:rPr>
              <a:t>(Open) standaarden</a:t>
            </a:r>
          </a:p>
          <a:p>
            <a:pPr marL="0" indent="0">
              <a:lnSpc>
                <a:spcPct val="150000"/>
              </a:lnSpc>
              <a:buNone/>
            </a:pPr>
            <a:r>
              <a:rPr lang="nl-NL" altLang="nl-NL" dirty="0">
                <a:latin typeface="Tahoma" panose="020B0604030504040204" pitchFamily="34" charset="0"/>
                <a:ea typeface="ＭＳ Ｐゴシック" panose="020B0600070205080204" pitchFamily="34" charset="-128"/>
              </a:rPr>
              <a:t>Toegang en beveiliging</a:t>
            </a:r>
          </a:p>
          <a:p>
            <a:pPr marL="0" indent="0">
              <a:lnSpc>
                <a:spcPct val="150000"/>
              </a:lnSpc>
              <a:buNone/>
            </a:pPr>
            <a:r>
              <a:rPr lang="nl-NL" altLang="nl-NL" dirty="0">
                <a:latin typeface="Tahoma" panose="020B0604030504040204" pitchFamily="34" charset="0"/>
                <a:ea typeface="ＭＳ Ｐゴシック" panose="020B0600070205080204" pitchFamily="34" charset="-128"/>
              </a:rPr>
              <a:t>DUTO-eisen programmatuur</a:t>
            </a:r>
          </a:p>
          <a:p>
            <a:endParaRPr lang="nl-NL" altLang="nl-NL" dirty="0">
              <a:latin typeface="Tahoma" panose="020B0604030504040204" pitchFamily="34" charset="0"/>
              <a:ea typeface="ＭＳ Ｐゴシック" panose="020B0600070205080204" pitchFamily="34" charset="-128"/>
            </a:endParaRPr>
          </a:p>
        </p:txBody>
      </p:sp>
      <p:sp>
        <p:nvSpPr>
          <p:cNvPr id="7" name="Tijdelijke aanduiding voor inhoud 2">
            <a:extLst>
              <a:ext uri="{FF2B5EF4-FFF2-40B4-BE49-F238E27FC236}">
                <a16:creationId xmlns:a16="http://schemas.microsoft.com/office/drawing/2014/main" id="{963FC1E1-C2C3-4A24-BFE5-C2A3E7899F11}"/>
              </a:ext>
            </a:extLst>
          </p:cNvPr>
          <p:cNvSpPr txBox="1">
            <a:spLocks/>
          </p:cNvSpPr>
          <p:nvPr/>
        </p:nvSpPr>
        <p:spPr bwMode="auto">
          <a:xfrm>
            <a:off x="4860984" y="907193"/>
            <a:ext cx="5711887"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Tahoma"/>
                <a:ea typeface="ＭＳ Ｐゴシック" charset="-128"/>
                <a:cs typeface="ＭＳ Ｐゴシック" charset="-128"/>
              </a:defRPr>
            </a:lvl1pPr>
            <a:lvl2pPr marL="742950" indent="-28575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Tahoma"/>
                <a:ea typeface="ＭＳ Ｐゴシック" charset="-128"/>
                <a:cs typeface="+mn-cs"/>
              </a:defRPr>
            </a:lvl2pPr>
            <a:lvl3pPr marL="11430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Tahoma"/>
                <a:ea typeface="ヒラギノ角ゴ Pro W3" pitchFamily="-112" charset="-128"/>
                <a:cs typeface="ヒラギノ角ゴ Pro W3" charset="-128"/>
              </a:defRPr>
            </a:lvl3pPr>
            <a:lvl4pPr marL="16002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Tahoma"/>
                <a:ea typeface="ヒラギノ角ゴ Pro W3" pitchFamily="-112" charset="-128"/>
                <a:cs typeface="ヒラギノ角ゴ Pro W3" charset="-128"/>
              </a:defRPr>
            </a:lvl4pPr>
            <a:lvl5pPr marL="20574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Tahoma"/>
                <a:ea typeface="ヒラギノ角ゴ Pro W3" pitchFamily="-112" charset="-128"/>
                <a:cs typeface="ヒラギノ角ゴ Pro W3" charset="-128"/>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r">
              <a:lnSpc>
                <a:spcPct val="150000"/>
              </a:lnSpc>
              <a:buFont typeface="Arial" panose="020B0604020202020204" pitchFamily="34" charset="0"/>
              <a:buNone/>
            </a:pPr>
            <a:r>
              <a:rPr lang="nl-NL" altLang="nl-NL" b="1" dirty="0">
                <a:solidFill>
                  <a:srgbClr val="E11E2D"/>
                </a:solidFill>
                <a:latin typeface="Tahoma" panose="020B0604030504040204" pitchFamily="34" charset="0"/>
                <a:ea typeface="ＭＳ Ｐゴシック" panose="020B0600070205080204" pitchFamily="34" charset="-128"/>
              </a:rPr>
              <a:t>Wat betekent dit voor…</a:t>
            </a:r>
          </a:p>
          <a:p>
            <a:pPr marL="0" indent="0" algn="r">
              <a:lnSpc>
                <a:spcPct val="150000"/>
              </a:lnSpc>
              <a:buFont typeface="Arial" panose="020B0604020202020204" pitchFamily="34" charset="0"/>
              <a:buNone/>
            </a:pPr>
            <a:r>
              <a:rPr lang="nl-NL" altLang="nl-NL" dirty="0">
                <a:solidFill>
                  <a:srgbClr val="E11E2D"/>
                </a:solidFill>
                <a:latin typeface="Tahoma" panose="020B0604030504040204" pitchFamily="34" charset="0"/>
                <a:ea typeface="ＭＳ Ｐゴシック" panose="020B0600070205080204" pitchFamily="34" charset="-128"/>
              </a:rPr>
              <a:t>provincies?</a:t>
            </a:r>
          </a:p>
          <a:p>
            <a:pPr marL="0" indent="0" algn="r">
              <a:lnSpc>
                <a:spcPct val="150000"/>
              </a:lnSpc>
              <a:buFont typeface="Arial" panose="020B0604020202020204" pitchFamily="34" charset="0"/>
              <a:buNone/>
            </a:pPr>
            <a:r>
              <a:rPr lang="nl-NL" altLang="nl-NL" dirty="0">
                <a:solidFill>
                  <a:srgbClr val="E11E2D"/>
                </a:solidFill>
                <a:latin typeface="Tahoma" panose="020B0604030504040204" pitchFamily="34" charset="0"/>
                <a:ea typeface="ＭＳ Ｐゴシック" panose="020B0600070205080204" pitchFamily="34" charset="-128"/>
              </a:rPr>
              <a:t>gemeenten?</a:t>
            </a:r>
          </a:p>
          <a:p>
            <a:pPr marL="0" indent="0" algn="r">
              <a:lnSpc>
                <a:spcPct val="150000"/>
              </a:lnSpc>
              <a:buFont typeface="Arial" panose="020B0604020202020204" pitchFamily="34" charset="0"/>
              <a:buNone/>
            </a:pPr>
            <a:r>
              <a:rPr lang="nl-NL" altLang="nl-NL" dirty="0">
                <a:solidFill>
                  <a:srgbClr val="E11E2D"/>
                </a:solidFill>
                <a:latin typeface="Tahoma" panose="020B0604030504040204" pitchFamily="34" charset="0"/>
                <a:ea typeface="ＭＳ Ｐゴシック" panose="020B0600070205080204" pitchFamily="34" charset="-128"/>
              </a:rPr>
              <a:t>waterschappen?</a:t>
            </a:r>
          </a:p>
          <a:p>
            <a:pPr marL="0" indent="0" algn="r">
              <a:lnSpc>
                <a:spcPct val="150000"/>
              </a:lnSpc>
              <a:buFont typeface="Arial" panose="020B0604020202020204" pitchFamily="34" charset="0"/>
              <a:buNone/>
            </a:pPr>
            <a:r>
              <a:rPr lang="nl-NL" altLang="nl-NL" dirty="0">
                <a:solidFill>
                  <a:srgbClr val="E11E2D"/>
                </a:solidFill>
                <a:latin typeface="Tahoma" panose="020B0604030504040204" pitchFamily="34" charset="0"/>
                <a:ea typeface="ＭＳ Ｐゴシック" panose="020B0600070205080204" pitchFamily="34" charset="-128"/>
              </a:rPr>
              <a:t>veiligheidsregio’s?</a:t>
            </a:r>
          </a:p>
          <a:p>
            <a:pPr marL="0" indent="0" algn="r">
              <a:lnSpc>
                <a:spcPct val="150000"/>
              </a:lnSpc>
              <a:buFont typeface="Arial" panose="020B0604020202020204" pitchFamily="34" charset="0"/>
              <a:buNone/>
            </a:pPr>
            <a:r>
              <a:rPr lang="nl-NL" altLang="nl-NL" dirty="0">
                <a:solidFill>
                  <a:srgbClr val="E11E2D"/>
                </a:solidFill>
                <a:latin typeface="Tahoma" panose="020B0604030504040204" pitchFamily="34" charset="0"/>
                <a:ea typeface="ＭＳ Ｐゴシック" panose="020B0600070205080204" pitchFamily="34" charset="-128"/>
              </a:rPr>
              <a:t>omgevingsdiensten?</a:t>
            </a:r>
          </a:p>
          <a:p>
            <a:pPr marL="0" indent="0" algn="r">
              <a:lnSpc>
                <a:spcPct val="150000"/>
              </a:lnSpc>
              <a:buFont typeface="Arial" panose="020B0604020202020204" pitchFamily="34" charset="0"/>
              <a:buNone/>
            </a:pPr>
            <a:r>
              <a:rPr lang="nl-NL" altLang="nl-NL" dirty="0" err="1">
                <a:solidFill>
                  <a:srgbClr val="E11E2D"/>
                </a:solidFill>
                <a:latin typeface="Tahoma" panose="020B0604030504040204" pitchFamily="34" charset="0"/>
                <a:ea typeface="ＭＳ Ｐゴシック" panose="020B0600070205080204" pitchFamily="34" charset="-128"/>
              </a:rPr>
              <a:t>GGD’en</a:t>
            </a:r>
            <a:r>
              <a:rPr lang="nl-NL" altLang="nl-NL" dirty="0">
                <a:solidFill>
                  <a:srgbClr val="E11E2D"/>
                </a:solidFill>
                <a:latin typeface="Tahoma" panose="020B0604030504040204" pitchFamily="34" charset="0"/>
                <a:ea typeface="ＭＳ Ｐゴシック" panose="020B0600070205080204" pitchFamily="34" charset="-128"/>
              </a:rPr>
              <a:t>?</a:t>
            </a:r>
          </a:p>
          <a:p>
            <a:pPr marL="0" indent="0" algn="r">
              <a:lnSpc>
                <a:spcPct val="150000"/>
              </a:lnSpc>
              <a:buFont typeface="Arial" panose="020B0604020202020204" pitchFamily="34" charset="0"/>
              <a:buNone/>
            </a:pPr>
            <a:r>
              <a:rPr lang="nl-NL" altLang="nl-NL" dirty="0">
                <a:solidFill>
                  <a:srgbClr val="E11E2D"/>
                </a:solidFill>
                <a:latin typeface="Tahoma" panose="020B0604030504040204" pitchFamily="34" charset="0"/>
                <a:ea typeface="ＭＳ Ｐゴシック" panose="020B0600070205080204" pitchFamily="34" charset="-128"/>
              </a:rPr>
              <a:t>archiefdiensten?</a:t>
            </a:r>
          </a:p>
          <a:p>
            <a:pPr algn="r"/>
            <a:endParaRPr lang="nl-NL" altLang="nl-NL" dirty="0">
              <a:latin typeface="Tahoma" panose="020B0604030504040204" pitchFamily="34" charset="0"/>
              <a:ea typeface="ＭＳ Ｐゴシック" panose="020B0600070205080204" pitchFamily="34" charset="-12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66563">
                                            <p:txEl>
                                              <p:pRg st="0" end="0"/>
                                            </p:txEl>
                                          </p:spTgt>
                                        </p:tgtEl>
                                        <p:attrNameLst>
                                          <p:attrName>style.visibility</p:attrName>
                                        </p:attrNameLst>
                                      </p:cBhvr>
                                      <p:to>
                                        <p:strVal val="visible"/>
                                      </p:to>
                                    </p:set>
                                    <p:animEffect transition="in" filter="fade">
                                      <p:cBhvr>
                                        <p:cTn id="7" dur="1000"/>
                                        <p:tgtEl>
                                          <p:spTgt spid="66563">
                                            <p:txEl>
                                              <p:pRg st="0" end="0"/>
                                            </p:txEl>
                                          </p:spTgt>
                                        </p:tgtEl>
                                      </p:cBhvr>
                                    </p:animEffect>
                                  </p:childTnLst>
                                </p:cTn>
                              </p:par>
                            </p:childTnLst>
                          </p:cTn>
                        </p:par>
                        <p:par>
                          <p:cTn id="8" fill="hold">
                            <p:stCondLst>
                              <p:cond delay="1000"/>
                            </p:stCondLst>
                            <p:childTnLst>
                              <p:par>
                                <p:cTn id="9" presetID="10" presetClass="entr" presetSubtype="0" fill="hold" nodeType="afterEffect">
                                  <p:stCondLst>
                                    <p:cond delay="0"/>
                                  </p:stCondLst>
                                  <p:childTnLst>
                                    <p:set>
                                      <p:cBhvr>
                                        <p:cTn id="10" dur="1" fill="hold">
                                          <p:stCondLst>
                                            <p:cond delay="0"/>
                                          </p:stCondLst>
                                        </p:cTn>
                                        <p:tgtEl>
                                          <p:spTgt spid="66563">
                                            <p:txEl>
                                              <p:pRg st="1" end="1"/>
                                            </p:txEl>
                                          </p:spTgt>
                                        </p:tgtEl>
                                        <p:attrNameLst>
                                          <p:attrName>style.visibility</p:attrName>
                                        </p:attrNameLst>
                                      </p:cBhvr>
                                      <p:to>
                                        <p:strVal val="visible"/>
                                      </p:to>
                                    </p:set>
                                    <p:animEffect transition="in" filter="fade">
                                      <p:cBhvr>
                                        <p:cTn id="11" dur="1000"/>
                                        <p:tgtEl>
                                          <p:spTgt spid="66563">
                                            <p:txEl>
                                              <p:pRg st="1" end="1"/>
                                            </p:txEl>
                                          </p:spTgt>
                                        </p:tgtEl>
                                      </p:cBhvr>
                                    </p:animEffect>
                                  </p:childTnLst>
                                </p:cTn>
                              </p:par>
                            </p:childTnLst>
                          </p:cTn>
                        </p:par>
                        <p:par>
                          <p:cTn id="12" fill="hold">
                            <p:stCondLst>
                              <p:cond delay="2000"/>
                            </p:stCondLst>
                            <p:childTnLst>
                              <p:par>
                                <p:cTn id="13" presetID="10" presetClass="entr" presetSubtype="0" fill="hold" nodeType="afterEffect">
                                  <p:stCondLst>
                                    <p:cond delay="0"/>
                                  </p:stCondLst>
                                  <p:childTnLst>
                                    <p:set>
                                      <p:cBhvr>
                                        <p:cTn id="14" dur="1" fill="hold">
                                          <p:stCondLst>
                                            <p:cond delay="0"/>
                                          </p:stCondLst>
                                        </p:cTn>
                                        <p:tgtEl>
                                          <p:spTgt spid="66563">
                                            <p:txEl>
                                              <p:pRg st="2" end="2"/>
                                            </p:txEl>
                                          </p:spTgt>
                                        </p:tgtEl>
                                        <p:attrNameLst>
                                          <p:attrName>style.visibility</p:attrName>
                                        </p:attrNameLst>
                                      </p:cBhvr>
                                      <p:to>
                                        <p:strVal val="visible"/>
                                      </p:to>
                                    </p:set>
                                    <p:animEffect transition="in" filter="fade">
                                      <p:cBhvr>
                                        <p:cTn id="15" dur="1000"/>
                                        <p:tgtEl>
                                          <p:spTgt spid="66563">
                                            <p:txEl>
                                              <p:pRg st="2" end="2"/>
                                            </p:txEl>
                                          </p:spTgt>
                                        </p:tgtEl>
                                      </p:cBhvr>
                                    </p:animEffect>
                                  </p:childTnLst>
                                </p:cTn>
                              </p:par>
                            </p:childTnLst>
                          </p:cTn>
                        </p:par>
                        <p:par>
                          <p:cTn id="16" fill="hold">
                            <p:stCondLst>
                              <p:cond delay="3000"/>
                            </p:stCondLst>
                            <p:childTnLst>
                              <p:par>
                                <p:cTn id="17" presetID="10" presetClass="entr" presetSubtype="0" fill="hold" nodeType="afterEffect">
                                  <p:stCondLst>
                                    <p:cond delay="0"/>
                                  </p:stCondLst>
                                  <p:childTnLst>
                                    <p:set>
                                      <p:cBhvr>
                                        <p:cTn id="18" dur="1" fill="hold">
                                          <p:stCondLst>
                                            <p:cond delay="0"/>
                                          </p:stCondLst>
                                        </p:cTn>
                                        <p:tgtEl>
                                          <p:spTgt spid="66563">
                                            <p:txEl>
                                              <p:pRg st="3" end="3"/>
                                            </p:txEl>
                                          </p:spTgt>
                                        </p:tgtEl>
                                        <p:attrNameLst>
                                          <p:attrName>style.visibility</p:attrName>
                                        </p:attrNameLst>
                                      </p:cBhvr>
                                      <p:to>
                                        <p:strVal val="visible"/>
                                      </p:to>
                                    </p:set>
                                    <p:animEffect transition="in" filter="fade">
                                      <p:cBhvr>
                                        <p:cTn id="19" dur="1000"/>
                                        <p:tgtEl>
                                          <p:spTgt spid="66563">
                                            <p:txEl>
                                              <p:pRg st="3" end="3"/>
                                            </p:txEl>
                                          </p:spTgt>
                                        </p:tgtEl>
                                      </p:cBhvr>
                                    </p:animEffect>
                                  </p:childTnLst>
                                </p:cTn>
                              </p:par>
                            </p:childTnLst>
                          </p:cTn>
                        </p:par>
                        <p:par>
                          <p:cTn id="20" fill="hold">
                            <p:stCondLst>
                              <p:cond delay="4000"/>
                            </p:stCondLst>
                            <p:childTnLst>
                              <p:par>
                                <p:cTn id="21" presetID="10" presetClass="entr" presetSubtype="0" fill="hold" nodeType="afterEffect">
                                  <p:stCondLst>
                                    <p:cond delay="0"/>
                                  </p:stCondLst>
                                  <p:childTnLst>
                                    <p:set>
                                      <p:cBhvr>
                                        <p:cTn id="22" dur="1" fill="hold">
                                          <p:stCondLst>
                                            <p:cond delay="0"/>
                                          </p:stCondLst>
                                        </p:cTn>
                                        <p:tgtEl>
                                          <p:spTgt spid="66563">
                                            <p:txEl>
                                              <p:pRg st="4" end="4"/>
                                            </p:txEl>
                                          </p:spTgt>
                                        </p:tgtEl>
                                        <p:attrNameLst>
                                          <p:attrName>style.visibility</p:attrName>
                                        </p:attrNameLst>
                                      </p:cBhvr>
                                      <p:to>
                                        <p:strVal val="visible"/>
                                      </p:to>
                                    </p:set>
                                    <p:animEffect transition="in" filter="fade">
                                      <p:cBhvr>
                                        <p:cTn id="23" dur="1000"/>
                                        <p:tgtEl>
                                          <p:spTgt spid="66563">
                                            <p:txEl>
                                              <p:pRg st="4" end="4"/>
                                            </p:txEl>
                                          </p:spTgt>
                                        </p:tgtEl>
                                      </p:cBhvr>
                                    </p:animEffect>
                                  </p:childTnLst>
                                </p:cTn>
                              </p:par>
                            </p:childTnLst>
                          </p:cTn>
                        </p:par>
                        <p:par>
                          <p:cTn id="24" fill="hold">
                            <p:stCondLst>
                              <p:cond delay="5000"/>
                            </p:stCondLst>
                            <p:childTnLst>
                              <p:par>
                                <p:cTn id="25" presetID="10" presetClass="entr" presetSubtype="0" fill="hold" nodeType="afterEffect">
                                  <p:stCondLst>
                                    <p:cond delay="0"/>
                                  </p:stCondLst>
                                  <p:childTnLst>
                                    <p:set>
                                      <p:cBhvr>
                                        <p:cTn id="26" dur="1" fill="hold">
                                          <p:stCondLst>
                                            <p:cond delay="0"/>
                                          </p:stCondLst>
                                        </p:cTn>
                                        <p:tgtEl>
                                          <p:spTgt spid="66563">
                                            <p:txEl>
                                              <p:pRg st="5" end="5"/>
                                            </p:txEl>
                                          </p:spTgt>
                                        </p:tgtEl>
                                        <p:attrNameLst>
                                          <p:attrName>style.visibility</p:attrName>
                                        </p:attrNameLst>
                                      </p:cBhvr>
                                      <p:to>
                                        <p:strVal val="visible"/>
                                      </p:to>
                                    </p:set>
                                    <p:animEffect transition="in" filter="fade">
                                      <p:cBhvr>
                                        <p:cTn id="27" dur="1000"/>
                                        <p:tgtEl>
                                          <p:spTgt spid="66563">
                                            <p:txEl>
                                              <p:pRg st="5" end="5"/>
                                            </p:txEl>
                                          </p:spTgt>
                                        </p:tgtEl>
                                      </p:cBhvr>
                                    </p:animEffect>
                                  </p:childTnLst>
                                </p:cTn>
                              </p:par>
                            </p:childTnLst>
                          </p:cTn>
                        </p:par>
                        <p:par>
                          <p:cTn id="28" fill="hold">
                            <p:stCondLst>
                              <p:cond delay="6000"/>
                            </p:stCondLst>
                            <p:childTnLst>
                              <p:par>
                                <p:cTn id="29" presetID="10" presetClass="entr" presetSubtype="0" fill="hold" nodeType="afterEffect">
                                  <p:stCondLst>
                                    <p:cond delay="0"/>
                                  </p:stCondLst>
                                  <p:childTnLst>
                                    <p:set>
                                      <p:cBhvr>
                                        <p:cTn id="30" dur="1" fill="hold">
                                          <p:stCondLst>
                                            <p:cond delay="0"/>
                                          </p:stCondLst>
                                        </p:cTn>
                                        <p:tgtEl>
                                          <p:spTgt spid="66563">
                                            <p:txEl>
                                              <p:pRg st="6" end="6"/>
                                            </p:txEl>
                                          </p:spTgt>
                                        </p:tgtEl>
                                        <p:attrNameLst>
                                          <p:attrName>style.visibility</p:attrName>
                                        </p:attrNameLst>
                                      </p:cBhvr>
                                      <p:to>
                                        <p:strVal val="visible"/>
                                      </p:to>
                                    </p:set>
                                    <p:animEffect transition="in" filter="fade">
                                      <p:cBhvr>
                                        <p:cTn id="31" dur="1000"/>
                                        <p:tgtEl>
                                          <p:spTgt spid="66563">
                                            <p:txEl>
                                              <p:pRg st="6" end="6"/>
                                            </p:txEl>
                                          </p:spTgt>
                                        </p:tgtEl>
                                      </p:cBhvr>
                                    </p:animEffect>
                                  </p:childTnLst>
                                </p:cTn>
                              </p:par>
                            </p:childTnLst>
                          </p:cTn>
                        </p:par>
                        <p:par>
                          <p:cTn id="32" fill="hold">
                            <p:stCondLst>
                              <p:cond delay="7000"/>
                            </p:stCondLst>
                            <p:childTnLst>
                              <p:par>
                                <p:cTn id="33" presetID="10" presetClass="entr" presetSubtype="0" fill="hold" nodeType="afterEffect">
                                  <p:stCondLst>
                                    <p:cond delay="0"/>
                                  </p:stCondLst>
                                  <p:childTnLst>
                                    <p:set>
                                      <p:cBhvr>
                                        <p:cTn id="34" dur="1" fill="hold">
                                          <p:stCondLst>
                                            <p:cond delay="0"/>
                                          </p:stCondLst>
                                        </p:cTn>
                                        <p:tgtEl>
                                          <p:spTgt spid="66563">
                                            <p:txEl>
                                              <p:pRg st="7" end="7"/>
                                            </p:txEl>
                                          </p:spTgt>
                                        </p:tgtEl>
                                        <p:attrNameLst>
                                          <p:attrName>style.visibility</p:attrName>
                                        </p:attrNameLst>
                                      </p:cBhvr>
                                      <p:to>
                                        <p:strVal val="visible"/>
                                      </p:to>
                                    </p:set>
                                    <p:animEffect transition="in" filter="fade">
                                      <p:cBhvr>
                                        <p:cTn id="35" dur="1000"/>
                                        <p:tgtEl>
                                          <p:spTgt spid="66563">
                                            <p:txEl>
                                              <p:pRg st="7" end="7"/>
                                            </p:txEl>
                                          </p:spTgt>
                                        </p:tgtEl>
                                      </p:cBhvr>
                                    </p:animEffect>
                                  </p:childTnLst>
                                </p:cTn>
                              </p:par>
                            </p:childTnLst>
                          </p:cTn>
                        </p:par>
                        <p:par>
                          <p:cTn id="36" fill="hold">
                            <p:stCondLst>
                              <p:cond delay="8000"/>
                            </p:stCondLst>
                            <p:childTnLst>
                              <p:par>
                                <p:cTn id="37" presetID="10" presetClass="entr" presetSubtype="0" fill="hold" nodeType="afterEffect">
                                  <p:stCondLst>
                                    <p:cond delay="0"/>
                                  </p:stCondLst>
                                  <p:childTnLst>
                                    <p:set>
                                      <p:cBhvr>
                                        <p:cTn id="38" dur="1" fill="hold">
                                          <p:stCondLst>
                                            <p:cond delay="0"/>
                                          </p:stCondLst>
                                        </p:cTn>
                                        <p:tgtEl>
                                          <p:spTgt spid="66563">
                                            <p:txEl>
                                              <p:pRg st="8" end="8"/>
                                            </p:txEl>
                                          </p:spTgt>
                                        </p:tgtEl>
                                        <p:attrNameLst>
                                          <p:attrName>style.visibility</p:attrName>
                                        </p:attrNameLst>
                                      </p:cBhvr>
                                      <p:to>
                                        <p:strVal val="visible"/>
                                      </p:to>
                                    </p:set>
                                    <p:animEffect transition="in" filter="fade">
                                      <p:cBhvr>
                                        <p:cTn id="39" dur="1000"/>
                                        <p:tgtEl>
                                          <p:spTgt spid="66563">
                                            <p:txEl>
                                              <p:pRg st="8" end="8"/>
                                            </p:txEl>
                                          </p:spTgt>
                                        </p:tgtEl>
                                      </p:cBhvr>
                                    </p:animEffect>
                                  </p:childTnLst>
                                </p:cTn>
                              </p:par>
                            </p:childTnLst>
                          </p:cTn>
                        </p:par>
                        <p:par>
                          <p:cTn id="40" fill="hold">
                            <p:stCondLst>
                              <p:cond delay="9000"/>
                            </p:stCondLst>
                            <p:childTnLst>
                              <p:par>
                                <p:cTn id="41" presetID="10" presetClass="entr" presetSubtype="0" fill="hold" nodeType="afterEffect">
                                  <p:stCondLst>
                                    <p:cond delay="0"/>
                                  </p:stCondLst>
                                  <p:childTnLst>
                                    <p:set>
                                      <p:cBhvr>
                                        <p:cTn id="42" dur="1" fill="hold">
                                          <p:stCondLst>
                                            <p:cond delay="0"/>
                                          </p:stCondLst>
                                        </p:cTn>
                                        <p:tgtEl>
                                          <p:spTgt spid="66563">
                                            <p:txEl>
                                              <p:pRg st="9" end="9"/>
                                            </p:txEl>
                                          </p:spTgt>
                                        </p:tgtEl>
                                        <p:attrNameLst>
                                          <p:attrName>style.visibility</p:attrName>
                                        </p:attrNameLst>
                                      </p:cBhvr>
                                      <p:to>
                                        <p:strVal val="visible"/>
                                      </p:to>
                                    </p:set>
                                    <p:animEffect transition="in" filter="fade">
                                      <p:cBhvr>
                                        <p:cTn id="43" dur="1000"/>
                                        <p:tgtEl>
                                          <p:spTgt spid="66563">
                                            <p:txEl>
                                              <p:pRg st="9" end="9"/>
                                            </p:txEl>
                                          </p:spTgt>
                                        </p:tgtEl>
                                      </p:cBhvr>
                                    </p:animEffect>
                                  </p:childTnLst>
                                </p:cTn>
                              </p:par>
                            </p:childTnLst>
                          </p:cTn>
                        </p:par>
                        <p:par>
                          <p:cTn id="44" fill="hold">
                            <p:stCondLst>
                              <p:cond delay="10000"/>
                            </p:stCondLst>
                            <p:childTnLst>
                              <p:par>
                                <p:cTn id="45" presetID="10" presetClass="entr" presetSubtype="0" fill="hold" nodeType="afterEffect">
                                  <p:stCondLst>
                                    <p:cond delay="0"/>
                                  </p:stCondLst>
                                  <p:childTnLst>
                                    <p:set>
                                      <p:cBhvr>
                                        <p:cTn id="46" dur="1" fill="hold">
                                          <p:stCondLst>
                                            <p:cond delay="0"/>
                                          </p:stCondLst>
                                        </p:cTn>
                                        <p:tgtEl>
                                          <p:spTgt spid="7">
                                            <p:txEl>
                                              <p:pRg st="0" end="0"/>
                                            </p:txEl>
                                          </p:spTgt>
                                        </p:tgtEl>
                                        <p:attrNameLst>
                                          <p:attrName>style.visibility</p:attrName>
                                        </p:attrNameLst>
                                      </p:cBhvr>
                                      <p:to>
                                        <p:strVal val="visible"/>
                                      </p:to>
                                    </p:set>
                                    <p:animEffect transition="in" filter="fade">
                                      <p:cBhvr>
                                        <p:cTn id="47" dur="1000"/>
                                        <p:tgtEl>
                                          <p:spTgt spid="7">
                                            <p:txEl>
                                              <p:pRg st="0" end="0"/>
                                            </p:txEl>
                                          </p:spTgt>
                                        </p:tgtEl>
                                      </p:cBhvr>
                                    </p:animEffect>
                                  </p:childTnLst>
                                </p:cTn>
                              </p:par>
                            </p:childTnLst>
                          </p:cTn>
                        </p:par>
                        <p:par>
                          <p:cTn id="48" fill="hold">
                            <p:stCondLst>
                              <p:cond delay="11000"/>
                            </p:stCondLst>
                            <p:childTnLst>
                              <p:par>
                                <p:cTn id="49" presetID="10" presetClass="entr" presetSubtype="0" fill="hold" nodeType="afterEffect">
                                  <p:stCondLst>
                                    <p:cond delay="0"/>
                                  </p:stCondLst>
                                  <p:childTnLst>
                                    <p:set>
                                      <p:cBhvr>
                                        <p:cTn id="50" dur="1" fill="hold">
                                          <p:stCondLst>
                                            <p:cond delay="0"/>
                                          </p:stCondLst>
                                        </p:cTn>
                                        <p:tgtEl>
                                          <p:spTgt spid="7">
                                            <p:txEl>
                                              <p:pRg st="1" end="1"/>
                                            </p:txEl>
                                          </p:spTgt>
                                        </p:tgtEl>
                                        <p:attrNameLst>
                                          <p:attrName>style.visibility</p:attrName>
                                        </p:attrNameLst>
                                      </p:cBhvr>
                                      <p:to>
                                        <p:strVal val="visible"/>
                                      </p:to>
                                    </p:set>
                                    <p:animEffect transition="in" filter="fade">
                                      <p:cBhvr>
                                        <p:cTn id="51" dur="1000"/>
                                        <p:tgtEl>
                                          <p:spTgt spid="7">
                                            <p:txEl>
                                              <p:pRg st="1" end="1"/>
                                            </p:txEl>
                                          </p:spTgt>
                                        </p:tgtEl>
                                      </p:cBhvr>
                                    </p:animEffect>
                                  </p:childTnLst>
                                </p:cTn>
                              </p:par>
                            </p:childTnLst>
                          </p:cTn>
                        </p:par>
                        <p:par>
                          <p:cTn id="52" fill="hold">
                            <p:stCondLst>
                              <p:cond delay="12000"/>
                            </p:stCondLst>
                            <p:childTnLst>
                              <p:par>
                                <p:cTn id="53" presetID="10" presetClass="entr" presetSubtype="0" fill="hold" nodeType="afterEffect">
                                  <p:stCondLst>
                                    <p:cond delay="0"/>
                                  </p:stCondLst>
                                  <p:childTnLst>
                                    <p:set>
                                      <p:cBhvr>
                                        <p:cTn id="54" dur="1" fill="hold">
                                          <p:stCondLst>
                                            <p:cond delay="0"/>
                                          </p:stCondLst>
                                        </p:cTn>
                                        <p:tgtEl>
                                          <p:spTgt spid="7">
                                            <p:txEl>
                                              <p:pRg st="2" end="2"/>
                                            </p:txEl>
                                          </p:spTgt>
                                        </p:tgtEl>
                                        <p:attrNameLst>
                                          <p:attrName>style.visibility</p:attrName>
                                        </p:attrNameLst>
                                      </p:cBhvr>
                                      <p:to>
                                        <p:strVal val="visible"/>
                                      </p:to>
                                    </p:set>
                                    <p:animEffect transition="in" filter="fade">
                                      <p:cBhvr>
                                        <p:cTn id="55" dur="1000"/>
                                        <p:tgtEl>
                                          <p:spTgt spid="7">
                                            <p:txEl>
                                              <p:pRg st="2" end="2"/>
                                            </p:txEl>
                                          </p:spTgt>
                                        </p:tgtEl>
                                      </p:cBhvr>
                                    </p:animEffect>
                                  </p:childTnLst>
                                </p:cTn>
                              </p:par>
                            </p:childTnLst>
                          </p:cTn>
                        </p:par>
                        <p:par>
                          <p:cTn id="56" fill="hold">
                            <p:stCondLst>
                              <p:cond delay="13000"/>
                            </p:stCondLst>
                            <p:childTnLst>
                              <p:par>
                                <p:cTn id="57" presetID="10" presetClass="entr" presetSubtype="0" fill="hold" nodeType="afterEffect">
                                  <p:stCondLst>
                                    <p:cond delay="0"/>
                                  </p:stCondLst>
                                  <p:childTnLst>
                                    <p:set>
                                      <p:cBhvr>
                                        <p:cTn id="58" dur="1" fill="hold">
                                          <p:stCondLst>
                                            <p:cond delay="0"/>
                                          </p:stCondLst>
                                        </p:cTn>
                                        <p:tgtEl>
                                          <p:spTgt spid="7">
                                            <p:txEl>
                                              <p:pRg st="3" end="3"/>
                                            </p:txEl>
                                          </p:spTgt>
                                        </p:tgtEl>
                                        <p:attrNameLst>
                                          <p:attrName>style.visibility</p:attrName>
                                        </p:attrNameLst>
                                      </p:cBhvr>
                                      <p:to>
                                        <p:strVal val="visible"/>
                                      </p:to>
                                    </p:set>
                                    <p:animEffect transition="in" filter="fade">
                                      <p:cBhvr>
                                        <p:cTn id="59" dur="1000"/>
                                        <p:tgtEl>
                                          <p:spTgt spid="7">
                                            <p:txEl>
                                              <p:pRg st="3" end="3"/>
                                            </p:txEl>
                                          </p:spTgt>
                                        </p:tgtEl>
                                      </p:cBhvr>
                                    </p:animEffect>
                                  </p:childTnLst>
                                </p:cTn>
                              </p:par>
                            </p:childTnLst>
                          </p:cTn>
                        </p:par>
                        <p:par>
                          <p:cTn id="60" fill="hold">
                            <p:stCondLst>
                              <p:cond delay="14000"/>
                            </p:stCondLst>
                            <p:childTnLst>
                              <p:par>
                                <p:cTn id="61" presetID="10" presetClass="entr" presetSubtype="0" fill="hold" nodeType="afterEffect">
                                  <p:stCondLst>
                                    <p:cond delay="0"/>
                                  </p:stCondLst>
                                  <p:childTnLst>
                                    <p:set>
                                      <p:cBhvr>
                                        <p:cTn id="62" dur="1" fill="hold">
                                          <p:stCondLst>
                                            <p:cond delay="0"/>
                                          </p:stCondLst>
                                        </p:cTn>
                                        <p:tgtEl>
                                          <p:spTgt spid="7">
                                            <p:txEl>
                                              <p:pRg st="4" end="4"/>
                                            </p:txEl>
                                          </p:spTgt>
                                        </p:tgtEl>
                                        <p:attrNameLst>
                                          <p:attrName>style.visibility</p:attrName>
                                        </p:attrNameLst>
                                      </p:cBhvr>
                                      <p:to>
                                        <p:strVal val="visible"/>
                                      </p:to>
                                    </p:set>
                                    <p:animEffect transition="in" filter="fade">
                                      <p:cBhvr>
                                        <p:cTn id="63" dur="1000"/>
                                        <p:tgtEl>
                                          <p:spTgt spid="7">
                                            <p:txEl>
                                              <p:pRg st="4" end="4"/>
                                            </p:txEl>
                                          </p:spTgt>
                                        </p:tgtEl>
                                      </p:cBhvr>
                                    </p:animEffect>
                                  </p:childTnLst>
                                </p:cTn>
                              </p:par>
                            </p:childTnLst>
                          </p:cTn>
                        </p:par>
                        <p:par>
                          <p:cTn id="64" fill="hold">
                            <p:stCondLst>
                              <p:cond delay="15000"/>
                            </p:stCondLst>
                            <p:childTnLst>
                              <p:par>
                                <p:cTn id="65" presetID="10" presetClass="entr" presetSubtype="0" fill="hold" nodeType="afterEffect">
                                  <p:stCondLst>
                                    <p:cond delay="0"/>
                                  </p:stCondLst>
                                  <p:childTnLst>
                                    <p:set>
                                      <p:cBhvr>
                                        <p:cTn id="66" dur="1" fill="hold">
                                          <p:stCondLst>
                                            <p:cond delay="0"/>
                                          </p:stCondLst>
                                        </p:cTn>
                                        <p:tgtEl>
                                          <p:spTgt spid="7">
                                            <p:txEl>
                                              <p:pRg st="5" end="5"/>
                                            </p:txEl>
                                          </p:spTgt>
                                        </p:tgtEl>
                                        <p:attrNameLst>
                                          <p:attrName>style.visibility</p:attrName>
                                        </p:attrNameLst>
                                      </p:cBhvr>
                                      <p:to>
                                        <p:strVal val="visible"/>
                                      </p:to>
                                    </p:set>
                                    <p:animEffect transition="in" filter="fade">
                                      <p:cBhvr>
                                        <p:cTn id="67" dur="1000"/>
                                        <p:tgtEl>
                                          <p:spTgt spid="7">
                                            <p:txEl>
                                              <p:pRg st="5" end="5"/>
                                            </p:txEl>
                                          </p:spTgt>
                                        </p:tgtEl>
                                      </p:cBhvr>
                                    </p:animEffect>
                                  </p:childTnLst>
                                </p:cTn>
                              </p:par>
                            </p:childTnLst>
                          </p:cTn>
                        </p:par>
                        <p:par>
                          <p:cTn id="68" fill="hold">
                            <p:stCondLst>
                              <p:cond delay="16000"/>
                            </p:stCondLst>
                            <p:childTnLst>
                              <p:par>
                                <p:cTn id="69" presetID="10" presetClass="entr" presetSubtype="0" fill="hold" nodeType="afterEffect">
                                  <p:stCondLst>
                                    <p:cond delay="0"/>
                                  </p:stCondLst>
                                  <p:childTnLst>
                                    <p:set>
                                      <p:cBhvr>
                                        <p:cTn id="70" dur="1" fill="hold">
                                          <p:stCondLst>
                                            <p:cond delay="0"/>
                                          </p:stCondLst>
                                        </p:cTn>
                                        <p:tgtEl>
                                          <p:spTgt spid="7">
                                            <p:txEl>
                                              <p:pRg st="6" end="6"/>
                                            </p:txEl>
                                          </p:spTgt>
                                        </p:tgtEl>
                                        <p:attrNameLst>
                                          <p:attrName>style.visibility</p:attrName>
                                        </p:attrNameLst>
                                      </p:cBhvr>
                                      <p:to>
                                        <p:strVal val="visible"/>
                                      </p:to>
                                    </p:set>
                                    <p:animEffect transition="in" filter="fade">
                                      <p:cBhvr>
                                        <p:cTn id="71" dur="1000"/>
                                        <p:tgtEl>
                                          <p:spTgt spid="7">
                                            <p:txEl>
                                              <p:pRg st="6" end="6"/>
                                            </p:txEl>
                                          </p:spTgt>
                                        </p:tgtEl>
                                      </p:cBhvr>
                                    </p:animEffect>
                                  </p:childTnLst>
                                </p:cTn>
                              </p:par>
                            </p:childTnLst>
                          </p:cTn>
                        </p:par>
                        <p:par>
                          <p:cTn id="72" fill="hold">
                            <p:stCondLst>
                              <p:cond delay="17000"/>
                            </p:stCondLst>
                            <p:childTnLst>
                              <p:par>
                                <p:cTn id="73" presetID="10" presetClass="entr" presetSubtype="0" fill="hold" nodeType="afterEffect">
                                  <p:stCondLst>
                                    <p:cond delay="0"/>
                                  </p:stCondLst>
                                  <p:childTnLst>
                                    <p:set>
                                      <p:cBhvr>
                                        <p:cTn id="74" dur="1" fill="hold">
                                          <p:stCondLst>
                                            <p:cond delay="0"/>
                                          </p:stCondLst>
                                        </p:cTn>
                                        <p:tgtEl>
                                          <p:spTgt spid="7">
                                            <p:txEl>
                                              <p:pRg st="7" end="7"/>
                                            </p:txEl>
                                          </p:spTgt>
                                        </p:tgtEl>
                                        <p:attrNameLst>
                                          <p:attrName>style.visibility</p:attrName>
                                        </p:attrNameLst>
                                      </p:cBhvr>
                                      <p:to>
                                        <p:strVal val="visible"/>
                                      </p:to>
                                    </p:set>
                                    <p:animEffect transition="in" filter="fade">
                                      <p:cBhvr>
                                        <p:cTn id="75" dur="1000"/>
                                        <p:tgtEl>
                                          <p:spTgt spid="7">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el 1">
            <a:extLst>
              <a:ext uri="{FF2B5EF4-FFF2-40B4-BE49-F238E27FC236}">
                <a16:creationId xmlns:a16="http://schemas.microsoft.com/office/drawing/2014/main" id="{53DA11F9-C2DD-489C-B43A-D6C54B3A9964}"/>
              </a:ext>
            </a:extLst>
          </p:cNvPr>
          <p:cNvSpPr>
            <a:spLocks noGrp="1"/>
          </p:cNvSpPr>
          <p:nvPr>
            <p:ph type="title"/>
          </p:nvPr>
        </p:nvSpPr>
        <p:spPr>
          <a:xfrm>
            <a:off x="0" y="0"/>
            <a:ext cx="9353228" cy="601016"/>
          </a:xfrm>
        </p:spPr>
        <p:txBody>
          <a:bodyPr>
            <a:normAutofit fontScale="90000"/>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Omgevingswet komt eraan - maar hoe zit het met informatiebeheer? </a:t>
            </a:r>
          </a:p>
        </p:txBody>
      </p:sp>
      <p:sp>
        <p:nvSpPr>
          <p:cNvPr id="29699" name="Tijdelijke aanduiding voor inhoud 2">
            <a:extLst>
              <a:ext uri="{FF2B5EF4-FFF2-40B4-BE49-F238E27FC236}">
                <a16:creationId xmlns:a16="http://schemas.microsoft.com/office/drawing/2014/main" id="{98B71602-CA61-493C-AFE6-CCD64A98C4E8}"/>
              </a:ext>
            </a:extLst>
          </p:cNvPr>
          <p:cNvSpPr>
            <a:spLocks noGrp="1"/>
          </p:cNvSpPr>
          <p:nvPr>
            <p:ph idx="1"/>
          </p:nvPr>
        </p:nvSpPr>
        <p:spPr>
          <a:xfrm>
            <a:off x="1003177" y="1199747"/>
            <a:ext cx="9207623" cy="4525963"/>
          </a:xfrm>
        </p:spPr>
        <p:txBody>
          <a:bodyPr/>
          <a:lstStyle/>
          <a:p>
            <a:pPr marL="0" indent="0">
              <a:buNone/>
            </a:pPr>
            <a:r>
              <a:rPr lang="nl-NL" altLang="nl-NL" sz="2400" dirty="0">
                <a:latin typeface="Tahoma" panose="020B0604030504040204" pitchFamily="34" charset="0"/>
                <a:ea typeface="ＭＳ Ｐゴシック" panose="020B0600070205080204" pitchFamily="34" charset="-128"/>
              </a:rPr>
              <a:t>Welke afspraken moeten</a:t>
            </a:r>
          </a:p>
          <a:p>
            <a:pPr marL="0" indent="0">
              <a:buNone/>
            </a:pPr>
            <a:r>
              <a:rPr lang="nl-NL" altLang="nl-NL" sz="2400" dirty="0">
                <a:latin typeface="Tahoma" panose="020B0604030504040204" pitchFamily="34" charset="0"/>
                <a:ea typeface="ＭＳ Ｐゴシック" panose="020B0600070205080204" pitchFamily="34" charset="-128"/>
              </a:rPr>
              <a:t>gemeenten </a:t>
            </a:r>
            <a:r>
              <a:rPr lang="nl-NL" altLang="nl-NL" sz="2400" dirty="0">
                <a:solidFill>
                  <a:srgbClr val="E11E2D"/>
                </a:solidFill>
                <a:latin typeface="Tahoma" panose="020B0604030504040204" pitchFamily="34" charset="0"/>
                <a:ea typeface="ＭＳ Ｐゴシック" panose="020B0600070205080204" pitchFamily="34" charset="-128"/>
              </a:rPr>
              <a:t>|</a:t>
            </a:r>
            <a:r>
              <a:rPr lang="nl-NL" altLang="nl-NL" sz="2400" dirty="0">
                <a:latin typeface="Tahoma" panose="020B0604030504040204" pitchFamily="34" charset="0"/>
                <a:ea typeface="ＭＳ Ｐゴシック" panose="020B0600070205080204" pitchFamily="34" charset="-128"/>
              </a:rPr>
              <a:t> provincies </a:t>
            </a:r>
            <a:r>
              <a:rPr lang="nl-NL" altLang="nl-NL" sz="2400" dirty="0">
                <a:solidFill>
                  <a:srgbClr val="E11E2D"/>
                </a:solidFill>
                <a:latin typeface="Tahoma" panose="020B0604030504040204" pitchFamily="34" charset="0"/>
                <a:ea typeface="ＭＳ Ｐゴシック" panose="020B0600070205080204" pitchFamily="34" charset="-128"/>
              </a:rPr>
              <a:t>|</a:t>
            </a:r>
            <a:r>
              <a:rPr lang="nl-NL" altLang="nl-NL" sz="2400" dirty="0">
                <a:latin typeface="Tahoma" panose="020B0604030504040204" pitchFamily="34" charset="0"/>
                <a:ea typeface="ＭＳ Ｐゴシック" panose="020B0600070205080204" pitchFamily="34" charset="-128"/>
              </a:rPr>
              <a:t> waterschappen </a:t>
            </a:r>
            <a:r>
              <a:rPr lang="nl-NL" altLang="nl-NL" sz="2400" dirty="0">
                <a:solidFill>
                  <a:srgbClr val="E11E2D"/>
                </a:solidFill>
                <a:latin typeface="Tahoma" panose="020B0604030504040204" pitchFamily="34" charset="0"/>
                <a:ea typeface="ＭＳ Ｐゴシック" panose="020B0600070205080204" pitchFamily="34" charset="-128"/>
              </a:rPr>
              <a:t>|</a:t>
            </a:r>
            <a:r>
              <a:rPr lang="nl-NL" altLang="nl-NL" sz="2400" dirty="0">
                <a:latin typeface="Tahoma" panose="020B0604030504040204" pitchFamily="34" charset="0"/>
                <a:ea typeface="ＭＳ Ｐゴシック" panose="020B0600070205080204" pitchFamily="34" charset="-128"/>
              </a:rPr>
              <a:t> omgevingsdiensten  veiligheidsregio’s </a:t>
            </a:r>
            <a:r>
              <a:rPr lang="nl-NL" altLang="nl-NL" sz="2400" dirty="0">
                <a:solidFill>
                  <a:srgbClr val="E11E2D"/>
                </a:solidFill>
                <a:latin typeface="Tahoma" panose="020B0604030504040204" pitchFamily="34" charset="0"/>
                <a:ea typeface="ＭＳ Ｐゴシック" panose="020B0600070205080204" pitchFamily="34" charset="-128"/>
              </a:rPr>
              <a:t>|</a:t>
            </a:r>
            <a:r>
              <a:rPr lang="nl-NL" altLang="nl-NL" sz="2400" dirty="0">
                <a:latin typeface="Tahoma" panose="020B0604030504040204" pitchFamily="34" charset="0"/>
                <a:ea typeface="ＭＳ Ｐゴシック" panose="020B0600070205080204" pitchFamily="34" charset="-128"/>
              </a:rPr>
              <a:t> </a:t>
            </a:r>
            <a:r>
              <a:rPr lang="nl-NL" altLang="nl-NL" sz="2400" dirty="0" err="1">
                <a:latin typeface="Tahoma" panose="020B0604030504040204" pitchFamily="34" charset="0"/>
                <a:ea typeface="ＭＳ Ｐゴシック" panose="020B0600070205080204" pitchFamily="34" charset="-128"/>
              </a:rPr>
              <a:t>GGD’en</a:t>
            </a:r>
            <a:endParaRPr lang="nl-NL" altLang="nl-NL" sz="2400" dirty="0">
              <a:latin typeface="Tahoma" panose="020B0604030504040204" pitchFamily="34" charset="0"/>
              <a:ea typeface="ＭＳ Ｐゴシック" panose="020B0600070205080204" pitchFamily="34" charset="-128"/>
            </a:endParaRPr>
          </a:p>
          <a:p>
            <a:pPr marL="0" indent="0">
              <a:buNone/>
            </a:pPr>
            <a:r>
              <a:rPr lang="nl-NL" altLang="nl-NL" sz="2400" dirty="0">
                <a:latin typeface="Tahoma" panose="020B0604030504040204" pitchFamily="34" charset="0"/>
                <a:ea typeface="ＭＳ Ｐゴシック" panose="020B0600070205080204" pitchFamily="34" charset="-128"/>
              </a:rPr>
              <a:t>maken, om duurzaam informatiebeheer in te richten</a:t>
            </a:r>
          </a:p>
          <a:p>
            <a:pPr marL="0" indent="0">
              <a:buNone/>
            </a:pPr>
            <a:r>
              <a:rPr lang="nl-NL" altLang="nl-NL" sz="2400" dirty="0">
                <a:latin typeface="Tahoma" panose="020B0604030504040204" pitchFamily="34" charset="0"/>
                <a:ea typeface="ＭＳ Ｐゴシック" panose="020B0600070205080204" pitchFamily="34" charset="-128"/>
              </a:rPr>
              <a:t>in hun </a:t>
            </a:r>
            <a:r>
              <a:rPr lang="nl-NL" altLang="nl-NL" sz="2400" dirty="0" err="1">
                <a:latin typeface="Tahoma" panose="020B0604030504040204" pitchFamily="34" charset="0"/>
                <a:ea typeface="ＭＳ Ｐゴシック" panose="020B0600070205080204" pitchFamily="34" charset="-128"/>
              </a:rPr>
              <a:t>procesketens</a:t>
            </a:r>
            <a:r>
              <a:rPr lang="nl-NL" altLang="nl-NL" sz="2400" dirty="0">
                <a:latin typeface="Tahoma" panose="020B0604030504040204" pitchFamily="34" charset="0"/>
                <a:ea typeface="ＭＳ Ｐゴシック" panose="020B0600070205080204" pitchFamily="34" charset="-128"/>
              </a:rPr>
              <a:t> onder de Omgevingswet? </a:t>
            </a:r>
          </a:p>
          <a:p>
            <a:pPr marL="0" indent="0">
              <a:buNone/>
            </a:pPr>
            <a:endParaRPr lang="nl-NL" altLang="nl-NL" sz="2400" dirty="0">
              <a:latin typeface="Tahoma" panose="020B0604030504040204" pitchFamily="34" charset="0"/>
              <a:ea typeface="ＭＳ Ｐゴシック" panose="020B0600070205080204" pitchFamily="34" charset="-128"/>
            </a:endParaRPr>
          </a:p>
          <a:p>
            <a:pPr marL="0" indent="0">
              <a:buNone/>
            </a:pPr>
            <a:r>
              <a:rPr lang="nl-NL" altLang="nl-NL" sz="2400" dirty="0">
                <a:latin typeface="Tahoma" panose="020B0604030504040204" pitchFamily="34" charset="0"/>
                <a:ea typeface="ＭＳ Ｐゴシック" panose="020B0600070205080204" pitchFamily="34" charset="-128"/>
              </a:rPr>
              <a:t>Hoe past dat op de verantwoordelijkheden</a:t>
            </a:r>
          </a:p>
          <a:p>
            <a:pPr marL="0" indent="0">
              <a:buNone/>
            </a:pPr>
            <a:r>
              <a:rPr lang="nl-NL" altLang="nl-NL" sz="2400" dirty="0">
                <a:latin typeface="Tahoma" panose="020B0604030504040204" pitchFamily="34" charset="0"/>
                <a:ea typeface="ＭＳ Ｐゴシック" panose="020B0600070205080204" pitchFamily="34" charset="-128"/>
              </a:rPr>
              <a:t>voor ieder bevoegd gezag binnen de ketens (dus ook VTH!),</a:t>
            </a:r>
          </a:p>
          <a:p>
            <a:pPr marL="0" indent="0">
              <a:buNone/>
            </a:pPr>
            <a:r>
              <a:rPr lang="nl-NL" altLang="nl-NL" sz="2400" dirty="0">
                <a:latin typeface="Tahoma" panose="020B0604030504040204" pitchFamily="34" charset="0"/>
                <a:ea typeface="ＭＳ Ｐゴシック" panose="020B0600070205080204" pitchFamily="34" charset="-128"/>
              </a:rPr>
              <a:t>in relatie tot de landelijke DSO-voorzieningen?</a:t>
            </a:r>
          </a:p>
        </p:txBody>
      </p:sp>
    </p:spTree>
    <p:extLst>
      <p:ext uri="{BB962C8B-B14F-4D97-AF65-F5344CB8AC3E}">
        <p14:creationId xmlns:p14="http://schemas.microsoft.com/office/powerpoint/2010/main" val="28996879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9699">
                                            <p:txEl>
                                              <p:pRg st="0" end="0"/>
                                            </p:txEl>
                                          </p:spTgt>
                                        </p:tgtEl>
                                        <p:attrNameLst>
                                          <p:attrName>style.visibility</p:attrName>
                                        </p:attrNameLst>
                                      </p:cBhvr>
                                      <p:to>
                                        <p:strVal val="visible"/>
                                      </p:to>
                                    </p:set>
                                    <p:animEffect transition="in" filter="fade">
                                      <p:cBhvr>
                                        <p:cTn id="7" dur="1000"/>
                                        <p:tgtEl>
                                          <p:spTgt spid="29699">
                                            <p:txEl>
                                              <p:pRg st="0" end="0"/>
                                            </p:txEl>
                                          </p:spTgt>
                                        </p:tgtEl>
                                      </p:cBhvr>
                                    </p:animEffect>
                                  </p:childTnLst>
                                </p:cTn>
                              </p:par>
                            </p:childTnLst>
                          </p:cTn>
                        </p:par>
                        <p:par>
                          <p:cTn id="8" fill="hold">
                            <p:stCondLst>
                              <p:cond delay="1000"/>
                            </p:stCondLst>
                            <p:childTnLst>
                              <p:par>
                                <p:cTn id="9" presetID="10" presetClass="entr" presetSubtype="0" fill="hold" nodeType="afterEffect">
                                  <p:stCondLst>
                                    <p:cond delay="0"/>
                                  </p:stCondLst>
                                  <p:childTnLst>
                                    <p:set>
                                      <p:cBhvr>
                                        <p:cTn id="10" dur="1" fill="hold">
                                          <p:stCondLst>
                                            <p:cond delay="0"/>
                                          </p:stCondLst>
                                        </p:cTn>
                                        <p:tgtEl>
                                          <p:spTgt spid="29699">
                                            <p:txEl>
                                              <p:pRg st="1" end="1"/>
                                            </p:txEl>
                                          </p:spTgt>
                                        </p:tgtEl>
                                        <p:attrNameLst>
                                          <p:attrName>style.visibility</p:attrName>
                                        </p:attrNameLst>
                                      </p:cBhvr>
                                      <p:to>
                                        <p:strVal val="visible"/>
                                      </p:to>
                                    </p:set>
                                    <p:animEffect transition="in" filter="fade">
                                      <p:cBhvr>
                                        <p:cTn id="11" dur="1000"/>
                                        <p:tgtEl>
                                          <p:spTgt spid="29699">
                                            <p:txEl>
                                              <p:pRg st="1" end="1"/>
                                            </p:txEl>
                                          </p:spTgt>
                                        </p:tgtEl>
                                      </p:cBhvr>
                                    </p:animEffect>
                                  </p:childTnLst>
                                </p:cTn>
                              </p:par>
                            </p:childTnLst>
                          </p:cTn>
                        </p:par>
                        <p:par>
                          <p:cTn id="12" fill="hold">
                            <p:stCondLst>
                              <p:cond delay="2000"/>
                            </p:stCondLst>
                            <p:childTnLst>
                              <p:par>
                                <p:cTn id="13" presetID="10" presetClass="entr" presetSubtype="0" fill="hold" nodeType="afterEffect">
                                  <p:stCondLst>
                                    <p:cond delay="0"/>
                                  </p:stCondLst>
                                  <p:childTnLst>
                                    <p:set>
                                      <p:cBhvr>
                                        <p:cTn id="14" dur="1" fill="hold">
                                          <p:stCondLst>
                                            <p:cond delay="0"/>
                                          </p:stCondLst>
                                        </p:cTn>
                                        <p:tgtEl>
                                          <p:spTgt spid="29699">
                                            <p:txEl>
                                              <p:pRg st="2" end="2"/>
                                            </p:txEl>
                                          </p:spTgt>
                                        </p:tgtEl>
                                        <p:attrNameLst>
                                          <p:attrName>style.visibility</p:attrName>
                                        </p:attrNameLst>
                                      </p:cBhvr>
                                      <p:to>
                                        <p:strVal val="visible"/>
                                      </p:to>
                                    </p:set>
                                    <p:animEffect transition="in" filter="fade">
                                      <p:cBhvr>
                                        <p:cTn id="15" dur="1000"/>
                                        <p:tgtEl>
                                          <p:spTgt spid="29699">
                                            <p:txEl>
                                              <p:pRg st="2" end="2"/>
                                            </p:txEl>
                                          </p:spTgt>
                                        </p:tgtEl>
                                      </p:cBhvr>
                                    </p:animEffect>
                                  </p:childTnLst>
                                </p:cTn>
                              </p:par>
                            </p:childTnLst>
                          </p:cTn>
                        </p:par>
                        <p:par>
                          <p:cTn id="16" fill="hold">
                            <p:stCondLst>
                              <p:cond delay="3000"/>
                            </p:stCondLst>
                            <p:childTnLst>
                              <p:par>
                                <p:cTn id="17" presetID="10" presetClass="entr" presetSubtype="0" fill="hold" nodeType="afterEffect">
                                  <p:stCondLst>
                                    <p:cond delay="0"/>
                                  </p:stCondLst>
                                  <p:childTnLst>
                                    <p:set>
                                      <p:cBhvr>
                                        <p:cTn id="18" dur="1" fill="hold">
                                          <p:stCondLst>
                                            <p:cond delay="0"/>
                                          </p:stCondLst>
                                        </p:cTn>
                                        <p:tgtEl>
                                          <p:spTgt spid="29699">
                                            <p:txEl>
                                              <p:pRg st="3" end="3"/>
                                            </p:txEl>
                                          </p:spTgt>
                                        </p:tgtEl>
                                        <p:attrNameLst>
                                          <p:attrName>style.visibility</p:attrName>
                                        </p:attrNameLst>
                                      </p:cBhvr>
                                      <p:to>
                                        <p:strVal val="visible"/>
                                      </p:to>
                                    </p:set>
                                    <p:animEffect transition="in" filter="fade">
                                      <p:cBhvr>
                                        <p:cTn id="19" dur="1000"/>
                                        <p:tgtEl>
                                          <p:spTgt spid="29699">
                                            <p:txEl>
                                              <p:pRg st="3" end="3"/>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29699">
                                            <p:txEl>
                                              <p:pRg st="5" end="5"/>
                                            </p:txEl>
                                          </p:spTgt>
                                        </p:tgtEl>
                                        <p:attrNameLst>
                                          <p:attrName>style.visibility</p:attrName>
                                        </p:attrNameLst>
                                      </p:cBhvr>
                                      <p:to>
                                        <p:strVal val="visible"/>
                                      </p:to>
                                    </p:set>
                                    <p:animEffect transition="in" filter="fade">
                                      <p:cBhvr>
                                        <p:cTn id="24" dur="1000"/>
                                        <p:tgtEl>
                                          <p:spTgt spid="29699">
                                            <p:txEl>
                                              <p:pRg st="5" end="5"/>
                                            </p:txEl>
                                          </p:spTgt>
                                        </p:tgtEl>
                                      </p:cBhvr>
                                    </p:animEffect>
                                  </p:childTnLst>
                                </p:cTn>
                              </p:par>
                              <p:par>
                                <p:cTn id="25" presetID="10" presetClass="entr" presetSubtype="0" fill="hold" nodeType="withEffect">
                                  <p:stCondLst>
                                    <p:cond delay="0"/>
                                  </p:stCondLst>
                                  <p:childTnLst>
                                    <p:set>
                                      <p:cBhvr>
                                        <p:cTn id="26" dur="1" fill="hold">
                                          <p:stCondLst>
                                            <p:cond delay="0"/>
                                          </p:stCondLst>
                                        </p:cTn>
                                        <p:tgtEl>
                                          <p:spTgt spid="29699">
                                            <p:txEl>
                                              <p:pRg st="6" end="6"/>
                                            </p:txEl>
                                          </p:spTgt>
                                        </p:tgtEl>
                                        <p:attrNameLst>
                                          <p:attrName>style.visibility</p:attrName>
                                        </p:attrNameLst>
                                      </p:cBhvr>
                                      <p:to>
                                        <p:strVal val="visible"/>
                                      </p:to>
                                    </p:set>
                                    <p:animEffect transition="in" filter="fade">
                                      <p:cBhvr>
                                        <p:cTn id="27" dur="1000"/>
                                        <p:tgtEl>
                                          <p:spTgt spid="29699">
                                            <p:txEl>
                                              <p:pRg st="6" end="6"/>
                                            </p:txEl>
                                          </p:spTgt>
                                        </p:tgtEl>
                                      </p:cBhvr>
                                    </p:animEffect>
                                  </p:childTnLst>
                                </p:cTn>
                              </p:par>
                              <p:par>
                                <p:cTn id="28" presetID="10" presetClass="entr" presetSubtype="0" fill="hold" nodeType="withEffect">
                                  <p:stCondLst>
                                    <p:cond delay="0"/>
                                  </p:stCondLst>
                                  <p:childTnLst>
                                    <p:set>
                                      <p:cBhvr>
                                        <p:cTn id="29" dur="1" fill="hold">
                                          <p:stCondLst>
                                            <p:cond delay="0"/>
                                          </p:stCondLst>
                                        </p:cTn>
                                        <p:tgtEl>
                                          <p:spTgt spid="29699">
                                            <p:txEl>
                                              <p:pRg st="7" end="7"/>
                                            </p:txEl>
                                          </p:spTgt>
                                        </p:tgtEl>
                                        <p:attrNameLst>
                                          <p:attrName>style.visibility</p:attrName>
                                        </p:attrNameLst>
                                      </p:cBhvr>
                                      <p:to>
                                        <p:strVal val="visible"/>
                                      </p:to>
                                    </p:set>
                                    <p:animEffect transition="in" filter="fade">
                                      <p:cBhvr>
                                        <p:cTn id="30" dur="1000"/>
                                        <p:tgtEl>
                                          <p:spTgt spid="29699">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Titel 1">
            <a:extLst>
              <a:ext uri="{FF2B5EF4-FFF2-40B4-BE49-F238E27FC236}">
                <a16:creationId xmlns:a16="http://schemas.microsoft.com/office/drawing/2014/main" id="{99616DB9-4E71-4ACB-9655-E3BB9B8F26CE}"/>
              </a:ext>
            </a:extLst>
          </p:cNvPr>
          <p:cNvSpPr>
            <a:spLocks noGrp="1"/>
          </p:cNvSpPr>
          <p:nvPr>
            <p:ph type="title"/>
          </p:nvPr>
        </p:nvSpPr>
        <p:spPr>
          <a:xfrm>
            <a:off x="53374" y="44390"/>
            <a:ext cx="8229600" cy="439236"/>
          </a:xfrm>
        </p:spPr>
        <p:txBody>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Checklist o.b.v. VNG-checklist Informatievoorziening  </a:t>
            </a:r>
          </a:p>
        </p:txBody>
      </p:sp>
      <p:pic>
        <p:nvPicPr>
          <p:cNvPr id="4" name="Afbeelding 3" descr="Afbeelding met tekst&#10;&#10;Automatisch gegenereerde beschrijving">
            <a:extLst>
              <a:ext uri="{FF2B5EF4-FFF2-40B4-BE49-F238E27FC236}">
                <a16:creationId xmlns:a16="http://schemas.microsoft.com/office/drawing/2014/main" id="{0CF7AB20-2A72-408D-B770-0FB5646130A6}"/>
              </a:ext>
            </a:extLst>
          </p:cNvPr>
          <p:cNvPicPr>
            <a:picLocks noChangeAspect="1"/>
          </p:cNvPicPr>
          <p:nvPr/>
        </p:nvPicPr>
        <p:blipFill>
          <a:blip r:embed="rId2"/>
          <a:stretch>
            <a:fillRect/>
          </a:stretch>
        </p:blipFill>
        <p:spPr>
          <a:xfrm>
            <a:off x="1349281" y="1301504"/>
            <a:ext cx="9493438" cy="4647030"/>
          </a:xfrm>
          <a:prstGeom prst="rect">
            <a:avLst/>
          </a:prstGeom>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Titel 1">
            <a:extLst>
              <a:ext uri="{FF2B5EF4-FFF2-40B4-BE49-F238E27FC236}">
                <a16:creationId xmlns:a16="http://schemas.microsoft.com/office/drawing/2014/main" id="{99616DB9-4E71-4ACB-9655-E3BB9B8F26CE}"/>
              </a:ext>
            </a:extLst>
          </p:cNvPr>
          <p:cNvSpPr>
            <a:spLocks noGrp="1"/>
          </p:cNvSpPr>
          <p:nvPr>
            <p:ph type="title"/>
          </p:nvPr>
        </p:nvSpPr>
        <p:spPr>
          <a:xfrm>
            <a:off x="53374" y="44390"/>
            <a:ext cx="8229600" cy="439236"/>
          </a:xfrm>
        </p:spPr>
        <p:txBody>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Checklist o.b.v. VNG-checklist Informatievoorziening  </a:t>
            </a:r>
          </a:p>
        </p:txBody>
      </p:sp>
      <p:pic>
        <p:nvPicPr>
          <p:cNvPr id="67587" name="Tijdelijke aanduiding voor inhoud 7">
            <a:extLst>
              <a:ext uri="{FF2B5EF4-FFF2-40B4-BE49-F238E27FC236}">
                <a16:creationId xmlns:a16="http://schemas.microsoft.com/office/drawing/2014/main" id="{4A3E0B99-86CE-4019-95A8-7DB838C8B1BD}"/>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1645904" y="1088777"/>
            <a:ext cx="8990012" cy="4908550"/>
          </a:xfrm>
        </p:spPr>
      </p:pic>
    </p:spTree>
    <p:extLst>
      <p:ext uri="{BB962C8B-B14F-4D97-AF65-F5344CB8AC3E}">
        <p14:creationId xmlns:p14="http://schemas.microsoft.com/office/powerpoint/2010/main" val="169914929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Titel 1">
            <a:extLst>
              <a:ext uri="{FF2B5EF4-FFF2-40B4-BE49-F238E27FC236}">
                <a16:creationId xmlns:a16="http://schemas.microsoft.com/office/drawing/2014/main" id="{F12FAD92-1C78-4AA0-B47E-EAFF428B1092}"/>
              </a:ext>
            </a:extLst>
          </p:cNvPr>
          <p:cNvSpPr>
            <a:spLocks noGrp="1"/>
          </p:cNvSpPr>
          <p:nvPr>
            <p:ph type="title"/>
          </p:nvPr>
        </p:nvSpPr>
        <p:spPr>
          <a:xfrm>
            <a:off x="65655" y="-64616"/>
            <a:ext cx="8229600" cy="678508"/>
          </a:xfrm>
        </p:spPr>
        <p:txBody>
          <a:bodyPr>
            <a:normAutofit/>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Voorbeeld checklist voor interbestuurlijke standaarden</a:t>
            </a:r>
          </a:p>
        </p:txBody>
      </p:sp>
      <p:graphicFrame>
        <p:nvGraphicFramePr>
          <p:cNvPr id="7" name="Tijdelijke aanduiding voor inhoud 6">
            <a:extLst>
              <a:ext uri="{FF2B5EF4-FFF2-40B4-BE49-F238E27FC236}">
                <a16:creationId xmlns:a16="http://schemas.microsoft.com/office/drawing/2014/main" id="{13D551C1-D9CD-4384-A8E0-A0ECD74F752B}"/>
              </a:ext>
            </a:extLst>
          </p:cNvPr>
          <p:cNvGraphicFramePr>
            <a:graphicFrameLocks noGrp="1"/>
          </p:cNvGraphicFramePr>
          <p:nvPr>
            <p:ph idx="1"/>
            <p:extLst>
              <p:ext uri="{D42A27DB-BD31-4B8C-83A1-F6EECF244321}">
                <p14:modId xmlns:p14="http://schemas.microsoft.com/office/powerpoint/2010/main" val="2175109142"/>
              </p:ext>
            </p:extLst>
          </p:nvPr>
        </p:nvGraphicFramePr>
        <p:xfrm>
          <a:off x="1981201" y="1417638"/>
          <a:ext cx="8513763" cy="3570288"/>
        </p:xfrm>
        <a:graphic>
          <a:graphicData uri="http://schemas.openxmlformats.org/drawingml/2006/table">
            <a:tbl>
              <a:tblPr/>
              <a:tblGrid>
                <a:gridCol w="2974975">
                  <a:extLst>
                    <a:ext uri="{9D8B030D-6E8A-4147-A177-3AD203B41FA5}">
                      <a16:colId xmlns:a16="http://schemas.microsoft.com/office/drawing/2014/main" val="348287856"/>
                    </a:ext>
                  </a:extLst>
                </a:gridCol>
                <a:gridCol w="873125">
                  <a:extLst>
                    <a:ext uri="{9D8B030D-6E8A-4147-A177-3AD203B41FA5}">
                      <a16:colId xmlns:a16="http://schemas.microsoft.com/office/drawing/2014/main" val="819814283"/>
                    </a:ext>
                  </a:extLst>
                </a:gridCol>
                <a:gridCol w="525463">
                  <a:extLst>
                    <a:ext uri="{9D8B030D-6E8A-4147-A177-3AD203B41FA5}">
                      <a16:colId xmlns:a16="http://schemas.microsoft.com/office/drawing/2014/main" val="1979261658"/>
                    </a:ext>
                  </a:extLst>
                </a:gridCol>
                <a:gridCol w="2536825">
                  <a:extLst>
                    <a:ext uri="{9D8B030D-6E8A-4147-A177-3AD203B41FA5}">
                      <a16:colId xmlns:a16="http://schemas.microsoft.com/office/drawing/2014/main" val="1662183259"/>
                    </a:ext>
                  </a:extLst>
                </a:gridCol>
                <a:gridCol w="436562">
                  <a:extLst>
                    <a:ext uri="{9D8B030D-6E8A-4147-A177-3AD203B41FA5}">
                      <a16:colId xmlns:a16="http://schemas.microsoft.com/office/drawing/2014/main" val="4271802226"/>
                    </a:ext>
                  </a:extLst>
                </a:gridCol>
                <a:gridCol w="1166813">
                  <a:extLst>
                    <a:ext uri="{9D8B030D-6E8A-4147-A177-3AD203B41FA5}">
                      <a16:colId xmlns:a16="http://schemas.microsoft.com/office/drawing/2014/main" val="871047967"/>
                    </a:ext>
                  </a:extLst>
                </a:gridCol>
              </a:tblGrid>
              <a:tr h="336550">
                <a:tc gridSpan="6">
                  <a:txBody>
                    <a:bodyPr/>
                    <a:lstStyle>
                      <a:lvl1pPr marL="92075">
                        <a:spcBef>
                          <a:spcPct val="20000"/>
                        </a:spcBef>
                        <a:buFont typeface="Arial" panose="020B0604020202020204" pitchFamily="34" charset="0"/>
                        <a:defRPr>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Font typeface="Arial" panose="020B0604020202020204" pitchFamily="34" charset="0"/>
                        <a:defRPr>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Font typeface="Arial" panose="020B0604020202020204" pitchFamily="34" charset="0"/>
                        <a:defRPr>
                          <a:solidFill>
                            <a:schemeClr val="tx1"/>
                          </a:solidFill>
                          <a:latin typeface="Tahoma" panose="020B0604030504040204" pitchFamily="34" charset="0"/>
                          <a:ea typeface="ヒラギノ角ゴ Pro W3" charset="-128"/>
                        </a:defRPr>
                      </a:lvl3pPr>
                      <a:lvl4pPr marL="1600200" indent="-228600">
                        <a:spcBef>
                          <a:spcPct val="20000"/>
                        </a:spcBef>
                        <a:buFont typeface="Arial" panose="020B0604020202020204" pitchFamily="34" charset="0"/>
                        <a:defRPr>
                          <a:solidFill>
                            <a:schemeClr val="tx1"/>
                          </a:solidFill>
                          <a:latin typeface="Tahoma" panose="020B0604030504040204" pitchFamily="34" charset="0"/>
                          <a:ea typeface="ヒラギノ角ゴ Pro W3" charset="-128"/>
                        </a:defRPr>
                      </a:lvl4pPr>
                      <a:lvl5pPr marL="2057400" indent="-228600">
                        <a:spcBef>
                          <a:spcPct val="20000"/>
                        </a:spcBef>
                        <a:buFont typeface="Arial" panose="020B0604020202020204" pitchFamily="34" charset="0"/>
                        <a:defRPr>
                          <a:solidFill>
                            <a:schemeClr val="tx1"/>
                          </a:solidFill>
                          <a:latin typeface="Tahoma" panose="020B0604030504040204" pitchFamily="34" charset="0"/>
                          <a:ea typeface="ヒラギノ角ゴ Pro W3" charset="-128"/>
                        </a:defRPr>
                      </a:lvl5pPr>
                      <a:lvl6pPr marL="2514600" indent="-228600" defTabSz="457200" eaLnBrk="0" fontAlgn="base" hangingPunct="0">
                        <a:spcBef>
                          <a:spcPct val="20000"/>
                        </a:spcBef>
                        <a:spcAft>
                          <a:spcPct val="0"/>
                        </a:spcAft>
                        <a:buFont typeface="Arial" panose="020B0604020202020204" pitchFamily="34" charset="0"/>
                        <a:defRPr>
                          <a:solidFill>
                            <a:schemeClr val="tx1"/>
                          </a:solidFill>
                          <a:latin typeface="Tahoma" panose="020B0604030504040204" pitchFamily="34" charset="0"/>
                          <a:ea typeface="ヒラギノ角ゴ Pro W3" charset="-128"/>
                        </a:defRPr>
                      </a:lvl6pPr>
                      <a:lvl7pPr marL="2971800" indent="-228600" defTabSz="457200" eaLnBrk="0" fontAlgn="base" hangingPunct="0">
                        <a:spcBef>
                          <a:spcPct val="20000"/>
                        </a:spcBef>
                        <a:spcAft>
                          <a:spcPct val="0"/>
                        </a:spcAft>
                        <a:buFont typeface="Arial" panose="020B0604020202020204" pitchFamily="34" charset="0"/>
                        <a:defRPr>
                          <a:solidFill>
                            <a:schemeClr val="tx1"/>
                          </a:solidFill>
                          <a:latin typeface="Tahoma" panose="020B0604030504040204" pitchFamily="34" charset="0"/>
                          <a:ea typeface="ヒラギノ角ゴ Pro W3" charset="-128"/>
                        </a:defRPr>
                      </a:lvl7pPr>
                      <a:lvl8pPr marL="3429000" indent="-228600" defTabSz="457200" eaLnBrk="0" fontAlgn="base" hangingPunct="0">
                        <a:spcBef>
                          <a:spcPct val="20000"/>
                        </a:spcBef>
                        <a:spcAft>
                          <a:spcPct val="0"/>
                        </a:spcAft>
                        <a:buFont typeface="Arial" panose="020B0604020202020204" pitchFamily="34" charset="0"/>
                        <a:defRPr>
                          <a:solidFill>
                            <a:schemeClr val="tx1"/>
                          </a:solidFill>
                          <a:latin typeface="Tahoma" panose="020B0604030504040204" pitchFamily="34" charset="0"/>
                          <a:ea typeface="ヒラギノ角ゴ Pro W3" charset="-128"/>
                        </a:defRPr>
                      </a:lvl8pPr>
                      <a:lvl9pPr marL="3886200" indent="-228600" defTabSz="457200" eaLnBrk="0" fontAlgn="base" hangingPunct="0">
                        <a:spcBef>
                          <a:spcPct val="20000"/>
                        </a:spcBef>
                        <a:spcAft>
                          <a:spcPct val="0"/>
                        </a:spcAft>
                        <a:buFont typeface="Arial" panose="020B0604020202020204" pitchFamily="34" charset="0"/>
                        <a:defRPr>
                          <a:solidFill>
                            <a:schemeClr val="tx1"/>
                          </a:solidFill>
                          <a:latin typeface="Tahoma" panose="020B0604030504040204" pitchFamily="34" charset="0"/>
                          <a:ea typeface="ヒラギノ角ゴ Pro W3" charset="-128"/>
                        </a:defRPr>
                      </a:lvl9pPr>
                    </a:lstStyle>
                    <a:p>
                      <a:pPr marL="92075" marR="0" lvl="0" indent="0" algn="l" defTabSz="457200" rtl="0" eaLnBrk="1" fontAlgn="base" latinLnBrk="0" hangingPunct="1">
                        <a:lnSpc>
                          <a:spcPct val="107000"/>
                        </a:lnSpc>
                        <a:spcBef>
                          <a:spcPct val="0"/>
                        </a:spcBef>
                        <a:spcAft>
                          <a:spcPct val="0"/>
                        </a:spcAft>
                        <a:buClrTx/>
                        <a:buSzTx/>
                        <a:buFontTx/>
                        <a:buNone/>
                        <a:tabLst/>
                      </a:pPr>
                      <a:r>
                        <a:rPr kumimoji="0" lang="nl-NL" altLang="nl-NL" sz="1000" b="0" i="0" u="none" strike="noStrike" cap="none" normalizeH="0" baseline="0" dirty="0">
                          <a:ln>
                            <a:noFill/>
                          </a:ln>
                          <a:solidFill>
                            <a:srgbClr val="000000"/>
                          </a:solidFill>
                          <a:effectLst/>
                          <a:latin typeface="Tahoma" panose="020B0604030504040204" pitchFamily="34" charset="0"/>
                          <a:ea typeface="ＭＳ Ｐゴシック" panose="020B0600070205080204" pitchFamily="34" charset="-128"/>
                        </a:rPr>
                        <a:t>B4: INTERBESTUURLIJKE STANDAARDEN (METAGEGEVENS)</a:t>
                      </a:r>
                      <a:endParaRPr kumimoji="0" lang="nl-NL" altLang="nl-NL" sz="1000" b="0" i="0" u="none" strike="noStrike" cap="none" normalizeH="0" baseline="0" dirty="0">
                        <a:ln>
                          <a:noFill/>
                        </a:ln>
                        <a:solidFill>
                          <a:srgbClr val="000000"/>
                        </a:solidFill>
                        <a:effectLst/>
                        <a:latin typeface="Cambria" panose="02040503050406030204" pitchFamily="18" charset="0"/>
                        <a:ea typeface="ＭＳ Ｐゴシック" panose="020B0600070205080204" pitchFamily="34" charset="-128"/>
                      </a:endParaRPr>
                    </a:p>
                  </a:txBody>
                  <a:tcPr marL="0" marR="0" marT="31115"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00AEEF"/>
                    </a:solidFill>
                  </a:tcPr>
                </a:tc>
                <a:tc hMerge="1">
                  <a:txBody>
                    <a:bodyPr/>
                    <a:lstStyle/>
                    <a:p>
                      <a:endParaRPr lang="nl-NL"/>
                    </a:p>
                  </a:txBody>
                  <a:tcPr/>
                </a:tc>
                <a:tc hMerge="1">
                  <a:txBody>
                    <a:bodyPr/>
                    <a:lstStyle/>
                    <a:p>
                      <a:endParaRPr lang="nl-NL"/>
                    </a:p>
                  </a:txBody>
                  <a:tcPr/>
                </a:tc>
                <a:tc hMerge="1">
                  <a:txBody>
                    <a:bodyPr/>
                    <a:lstStyle/>
                    <a:p>
                      <a:endParaRPr lang="nl-NL"/>
                    </a:p>
                  </a:txBody>
                  <a:tcPr/>
                </a:tc>
                <a:tc hMerge="1">
                  <a:txBody>
                    <a:bodyPr/>
                    <a:lstStyle/>
                    <a:p>
                      <a:endParaRPr lang="nl-NL"/>
                    </a:p>
                  </a:txBody>
                  <a:tcPr/>
                </a:tc>
                <a:tc hMerge="1">
                  <a:txBody>
                    <a:bodyPr/>
                    <a:lstStyle/>
                    <a:p>
                      <a:endParaRPr lang="nl-NL"/>
                    </a:p>
                  </a:txBody>
                  <a:tcPr/>
                </a:tc>
                <a:extLst>
                  <a:ext uri="{0D108BD9-81ED-4DB2-BD59-A6C34878D82A}">
                    <a16:rowId xmlns:a16="http://schemas.microsoft.com/office/drawing/2014/main" val="4269880048"/>
                  </a:ext>
                </a:extLst>
              </a:tr>
              <a:tr h="784225">
                <a:tc>
                  <a:txBody>
                    <a:bodyPr/>
                    <a:lstStyle>
                      <a:lvl1pPr marL="92075">
                        <a:spcBef>
                          <a:spcPct val="20000"/>
                        </a:spcBef>
                        <a:buFont typeface="Arial" panose="020B0604020202020204" pitchFamily="34" charset="0"/>
                        <a:defRPr>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Font typeface="Arial" panose="020B0604020202020204" pitchFamily="34" charset="0"/>
                        <a:defRPr>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Font typeface="Arial" panose="020B0604020202020204" pitchFamily="34" charset="0"/>
                        <a:defRPr>
                          <a:solidFill>
                            <a:schemeClr val="tx1"/>
                          </a:solidFill>
                          <a:latin typeface="Tahoma" panose="020B0604030504040204" pitchFamily="34" charset="0"/>
                          <a:ea typeface="ヒラギノ角ゴ Pro W3" charset="-128"/>
                        </a:defRPr>
                      </a:lvl3pPr>
                      <a:lvl4pPr marL="1600200" indent="-228600">
                        <a:spcBef>
                          <a:spcPct val="20000"/>
                        </a:spcBef>
                        <a:buFont typeface="Arial" panose="020B0604020202020204" pitchFamily="34" charset="0"/>
                        <a:defRPr>
                          <a:solidFill>
                            <a:schemeClr val="tx1"/>
                          </a:solidFill>
                          <a:latin typeface="Tahoma" panose="020B0604030504040204" pitchFamily="34" charset="0"/>
                          <a:ea typeface="ヒラギノ角ゴ Pro W3" charset="-128"/>
                        </a:defRPr>
                      </a:lvl4pPr>
                      <a:lvl5pPr marL="2057400" indent="-228600">
                        <a:spcBef>
                          <a:spcPct val="20000"/>
                        </a:spcBef>
                        <a:buFont typeface="Arial" panose="020B0604020202020204" pitchFamily="34" charset="0"/>
                        <a:defRPr>
                          <a:solidFill>
                            <a:schemeClr val="tx1"/>
                          </a:solidFill>
                          <a:latin typeface="Tahoma" panose="020B0604030504040204" pitchFamily="34" charset="0"/>
                          <a:ea typeface="ヒラギノ角ゴ Pro W3" charset="-128"/>
                        </a:defRPr>
                      </a:lvl5pPr>
                      <a:lvl6pPr marL="2514600" indent="-228600" defTabSz="457200" eaLnBrk="0" fontAlgn="base" hangingPunct="0">
                        <a:spcBef>
                          <a:spcPct val="20000"/>
                        </a:spcBef>
                        <a:spcAft>
                          <a:spcPct val="0"/>
                        </a:spcAft>
                        <a:buFont typeface="Arial" panose="020B0604020202020204" pitchFamily="34" charset="0"/>
                        <a:defRPr>
                          <a:solidFill>
                            <a:schemeClr val="tx1"/>
                          </a:solidFill>
                          <a:latin typeface="Tahoma" panose="020B0604030504040204" pitchFamily="34" charset="0"/>
                          <a:ea typeface="ヒラギノ角ゴ Pro W3" charset="-128"/>
                        </a:defRPr>
                      </a:lvl6pPr>
                      <a:lvl7pPr marL="2971800" indent="-228600" defTabSz="457200" eaLnBrk="0" fontAlgn="base" hangingPunct="0">
                        <a:spcBef>
                          <a:spcPct val="20000"/>
                        </a:spcBef>
                        <a:spcAft>
                          <a:spcPct val="0"/>
                        </a:spcAft>
                        <a:buFont typeface="Arial" panose="020B0604020202020204" pitchFamily="34" charset="0"/>
                        <a:defRPr>
                          <a:solidFill>
                            <a:schemeClr val="tx1"/>
                          </a:solidFill>
                          <a:latin typeface="Tahoma" panose="020B0604030504040204" pitchFamily="34" charset="0"/>
                          <a:ea typeface="ヒラギノ角ゴ Pro W3" charset="-128"/>
                        </a:defRPr>
                      </a:lvl7pPr>
                      <a:lvl8pPr marL="3429000" indent="-228600" defTabSz="457200" eaLnBrk="0" fontAlgn="base" hangingPunct="0">
                        <a:spcBef>
                          <a:spcPct val="20000"/>
                        </a:spcBef>
                        <a:spcAft>
                          <a:spcPct val="0"/>
                        </a:spcAft>
                        <a:buFont typeface="Arial" panose="020B0604020202020204" pitchFamily="34" charset="0"/>
                        <a:defRPr>
                          <a:solidFill>
                            <a:schemeClr val="tx1"/>
                          </a:solidFill>
                          <a:latin typeface="Tahoma" panose="020B0604030504040204" pitchFamily="34" charset="0"/>
                          <a:ea typeface="ヒラギノ角ゴ Pro W3" charset="-128"/>
                        </a:defRPr>
                      </a:lvl8pPr>
                      <a:lvl9pPr marL="3886200" indent="-228600" defTabSz="457200" eaLnBrk="0" fontAlgn="base" hangingPunct="0">
                        <a:spcBef>
                          <a:spcPct val="20000"/>
                        </a:spcBef>
                        <a:spcAft>
                          <a:spcPct val="0"/>
                        </a:spcAft>
                        <a:buFont typeface="Arial" panose="020B0604020202020204" pitchFamily="34" charset="0"/>
                        <a:defRPr>
                          <a:solidFill>
                            <a:schemeClr val="tx1"/>
                          </a:solidFill>
                          <a:latin typeface="Tahoma" panose="020B0604030504040204" pitchFamily="34" charset="0"/>
                          <a:ea typeface="ヒラギノ角ゴ Pro W3" charset="-128"/>
                        </a:defRPr>
                      </a:lvl9pPr>
                    </a:lstStyle>
                    <a:p>
                      <a:pPr marL="92075" marR="0" lvl="0" indent="0" algn="l" defTabSz="457200" rtl="0" eaLnBrk="1" fontAlgn="base" latinLnBrk="0" hangingPunct="1">
                        <a:lnSpc>
                          <a:spcPct val="107000"/>
                        </a:lnSpc>
                        <a:spcBef>
                          <a:spcPct val="0"/>
                        </a:spcBef>
                        <a:spcAft>
                          <a:spcPct val="0"/>
                        </a:spcAft>
                        <a:buClrTx/>
                        <a:buSzTx/>
                        <a:buFontTx/>
                        <a:buNone/>
                        <a:tabLst/>
                      </a:pPr>
                      <a:r>
                        <a:rPr kumimoji="0" lang="nl-NL" altLang="nl-NL" sz="1000" b="0" i="1" u="none" strike="noStrike" cap="none" normalizeH="0" baseline="0" dirty="0">
                          <a:ln>
                            <a:noFill/>
                          </a:ln>
                          <a:solidFill>
                            <a:srgbClr val="000000"/>
                          </a:solidFill>
                          <a:effectLst/>
                          <a:latin typeface="Tahoma" panose="020B0604030504040204" pitchFamily="34" charset="0"/>
                          <a:ea typeface="Verdana" panose="020B0604030504040204" pitchFamily="34" charset="0"/>
                          <a:cs typeface="Cambria" panose="02040503050406030204" pitchFamily="18" charset="0"/>
                        </a:rPr>
                        <a:t>TODO</a:t>
                      </a:r>
                      <a:endParaRPr kumimoji="0" lang="nl-NL" altLang="nl-NL" sz="1000" b="0" i="0" u="none" strike="noStrike" cap="none" normalizeH="0" baseline="0" dirty="0">
                        <a:ln>
                          <a:noFill/>
                        </a:ln>
                        <a:solidFill>
                          <a:srgbClr val="000000"/>
                        </a:solidFill>
                        <a:effectLst/>
                        <a:latin typeface="Cambria" panose="02040503050406030204" pitchFamily="18" charset="0"/>
                        <a:ea typeface="Verdana" panose="020B0604030504040204" pitchFamily="34" charset="0"/>
                        <a:cs typeface="Cambria" panose="02040503050406030204" pitchFamily="18" charset="0"/>
                      </a:endParaRPr>
                    </a:p>
                  </a:txBody>
                  <a:tcPr marL="0" marR="0" marT="31115"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6DCFF6"/>
                    </a:solidFill>
                  </a:tcPr>
                </a:tc>
                <a:tc>
                  <a:txBody>
                    <a:bodyPr/>
                    <a:lstStyle>
                      <a:lvl1pPr marL="93663">
                        <a:spcBef>
                          <a:spcPct val="20000"/>
                        </a:spcBef>
                        <a:buFont typeface="Arial" panose="020B0604020202020204" pitchFamily="34" charset="0"/>
                        <a:defRPr>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Font typeface="Arial" panose="020B0604020202020204" pitchFamily="34" charset="0"/>
                        <a:defRPr>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Font typeface="Arial" panose="020B0604020202020204" pitchFamily="34" charset="0"/>
                        <a:defRPr>
                          <a:solidFill>
                            <a:schemeClr val="tx1"/>
                          </a:solidFill>
                          <a:latin typeface="Tahoma" panose="020B0604030504040204" pitchFamily="34" charset="0"/>
                          <a:ea typeface="ヒラギノ角ゴ Pro W3" charset="-128"/>
                        </a:defRPr>
                      </a:lvl3pPr>
                      <a:lvl4pPr marL="1600200" indent="-228600">
                        <a:spcBef>
                          <a:spcPct val="20000"/>
                        </a:spcBef>
                        <a:buFont typeface="Arial" panose="020B0604020202020204" pitchFamily="34" charset="0"/>
                        <a:defRPr>
                          <a:solidFill>
                            <a:schemeClr val="tx1"/>
                          </a:solidFill>
                          <a:latin typeface="Tahoma" panose="020B0604030504040204" pitchFamily="34" charset="0"/>
                          <a:ea typeface="ヒラギノ角ゴ Pro W3" charset="-128"/>
                        </a:defRPr>
                      </a:lvl4pPr>
                      <a:lvl5pPr marL="2057400" indent="-228600">
                        <a:spcBef>
                          <a:spcPct val="20000"/>
                        </a:spcBef>
                        <a:buFont typeface="Arial" panose="020B0604020202020204" pitchFamily="34" charset="0"/>
                        <a:defRPr>
                          <a:solidFill>
                            <a:schemeClr val="tx1"/>
                          </a:solidFill>
                          <a:latin typeface="Tahoma" panose="020B0604030504040204" pitchFamily="34" charset="0"/>
                          <a:ea typeface="ヒラギノ角ゴ Pro W3" charset="-128"/>
                        </a:defRPr>
                      </a:lvl5pPr>
                      <a:lvl6pPr marL="2514600" indent="-228600" defTabSz="457200" eaLnBrk="0" fontAlgn="base" hangingPunct="0">
                        <a:spcBef>
                          <a:spcPct val="20000"/>
                        </a:spcBef>
                        <a:spcAft>
                          <a:spcPct val="0"/>
                        </a:spcAft>
                        <a:buFont typeface="Arial" panose="020B0604020202020204" pitchFamily="34" charset="0"/>
                        <a:defRPr>
                          <a:solidFill>
                            <a:schemeClr val="tx1"/>
                          </a:solidFill>
                          <a:latin typeface="Tahoma" panose="020B0604030504040204" pitchFamily="34" charset="0"/>
                          <a:ea typeface="ヒラギノ角ゴ Pro W3" charset="-128"/>
                        </a:defRPr>
                      </a:lvl6pPr>
                      <a:lvl7pPr marL="2971800" indent="-228600" defTabSz="457200" eaLnBrk="0" fontAlgn="base" hangingPunct="0">
                        <a:spcBef>
                          <a:spcPct val="20000"/>
                        </a:spcBef>
                        <a:spcAft>
                          <a:spcPct val="0"/>
                        </a:spcAft>
                        <a:buFont typeface="Arial" panose="020B0604020202020204" pitchFamily="34" charset="0"/>
                        <a:defRPr>
                          <a:solidFill>
                            <a:schemeClr val="tx1"/>
                          </a:solidFill>
                          <a:latin typeface="Tahoma" panose="020B0604030504040204" pitchFamily="34" charset="0"/>
                          <a:ea typeface="ヒラギノ角ゴ Pro W3" charset="-128"/>
                        </a:defRPr>
                      </a:lvl7pPr>
                      <a:lvl8pPr marL="3429000" indent="-228600" defTabSz="457200" eaLnBrk="0" fontAlgn="base" hangingPunct="0">
                        <a:spcBef>
                          <a:spcPct val="20000"/>
                        </a:spcBef>
                        <a:spcAft>
                          <a:spcPct val="0"/>
                        </a:spcAft>
                        <a:buFont typeface="Arial" panose="020B0604020202020204" pitchFamily="34" charset="0"/>
                        <a:defRPr>
                          <a:solidFill>
                            <a:schemeClr val="tx1"/>
                          </a:solidFill>
                          <a:latin typeface="Tahoma" panose="020B0604030504040204" pitchFamily="34" charset="0"/>
                          <a:ea typeface="ヒラギノ角ゴ Pro W3" charset="-128"/>
                        </a:defRPr>
                      </a:lvl8pPr>
                      <a:lvl9pPr marL="3886200" indent="-228600" defTabSz="457200" eaLnBrk="0" fontAlgn="base" hangingPunct="0">
                        <a:spcBef>
                          <a:spcPct val="20000"/>
                        </a:spcBef>
                        <a:spcAft>
                          <a:spcPct val="0"/>
                        </a:spcAft>
                        <a:buFont typeface="Arial" panose="020B0604020202020204" pitchFamily="34" charset="0"/>
                        <a:defRPr>
                          <a:solidFill>
                            <a:schemeClr val="tx1"/>
                          </a:solidFill>
                          <a:latin typeface="Tahoma" panose="020B0604030504040204" pitchFamily="34" charset="0"/>
                          <a:ea typeface="ヒラギノ角ゴ Pro W3" charset="-128"/>
                        </a:defRPr>
                      </a:lvl9pPr>
                    </a:lstStyle>
                    <a:p>
                      <a:pPr marL="93663" marR="0" lvl="0" indent="0" algn="l" defTabSz="457200" rtl="0" eaLnBrk="1" fontAlgn="base" latinLnBrk="0" hangingPunct="1">
                        <a:lnSpc>
                          <a:spcPct val="107000"/>
                        </a:lnSpc>
                        <a:spcBef>
                          <a:spcPct val="0"/>
                        </a:spcBef>
                        <a:spcAft>
                          <a:spcPct val="0"/>
                        </a:spcAft>
                        <a:buClrTx/>
                        <a:buSzTx/>
                        <a:buFontTx/>
                        <a:buNone/>
                        <a:tabLst/>
                      </a:pPr>
                      <a:r>
                        <a:rPr kumimoji="0" lang="nl-NL" altLang="nl-NL" sz="1000" b="0" i="0" u="none" strike="noStrike" cap="none" normalizeH="0" baseline="0">
                          <a:ln>
                            <a:noFill/>
                          </a:ln>
                          <a:solidFill>
                            <a:srgbClr val="000000"/>
                          </a:solidFill>
                          <a:effectLst/>
                          <a:latin typeface="Tahoma" panose="020B0604030504040204" pitchFamily="34" charset="0"/>
                          <a:ea typeface="Verdana" panose="020B0604030504040204" pitchFamily="34" charset="0"/>
                          <a:cs typeface="Cambria" panose="02040503050406030204" pitchFamily="18" charset="0"/>
                        </a:rPr>
                        <a:t>Op te leveren document </a:t>
                      </a:r>
                      <a:endParaRPr kumimoji="0" lang="nl-NL" altLang="nl-NL" sz="1000" b="0" i="0" u="none" strike="noStrike" cap="none" normalizeH="0" baseline="0">
                        <a:ln>
                          <a:noFill/>
                        </a:ln>
                        <a:solidFill>
                          <a:srgbClr val="000000"/>
                        </a:solidFill>
                        <a:effectLst/>
                        <a:latin typeface="Cambria" panose="02040503050406030204" pitchFamily="18" charset="0"/>
                        <a:ea typeface="Verdana" panose="020B0604030504040204" pitchFamily="34" charset="0"/>
                        <a:cs typeface="Cambria" panose="02040503050406030204" pitchFamily="18" charset="0"/>
                      </a:endParaRPr>
                    </a:p>
                  </a:txBody>
                  <a:tcPr marL="0" marR="0" marT="31115"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6DCFF6"/>
                    </a:solidFill>
                  </a:tcPr>
                </a:tc>
                <a:tc>
                  <a:txBody>
                    <a:bodyPr/>
                    <a:lstStyle>
                      <a:lvl1pPr>
                        <a:spcBef>
                          <a:spcPct val="20000"/>
                        </a:spcBef>
                        <a:buFont typeface="Arial" panose="020B0604020202020204" pitchFamily="34" charset="0"/>
                        <a:defRPr>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Font typeface="Arial" panose="020B0604020202020204" pitchFamily="34" charset="0"/>
                        <a:defRPr>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Font typeface="Arial" panose="020B0604020202020204" pitchFamily="34" charset="0"/>
                        <a:defRPr>
                          <a:solidFill>
                            <a:schemeClr val="tx1"/>
                          </a:solidFill>
                          <a:latin typeface="Tahoma" panose="020B0604030504040204" pitchFamily="34" charset="0"/>
                          <a:ea typeface="ヒラギノ角ゴ Pro W3" charset="-128"/>
                        </a:defRPr>
                      </a:lvl3pPr>
                      <a:lvl4pPr marL="1600200" indent="-228600">
                        <a:spcBef>
                          <a:spcPct val="20000"/>
                        </a:spcBef>
                        <a:buFont typeface="Arial" panose="020B0604020202020204" pitchFamily="34" charset="0"/>
                        <a:defRPr>
                          <a:solidFill>
                            <a:schemeClr val="tx1"/>
                          </a:solidFill>
                          <a:latin typeface="Tahoma" panose="020B0604030504040204" pitchFamily="34" charset="0"/>
                          <a:ea typeface="ヒラギノ角ゴ Pro W3" charset="-128"/>
                        </a:defRPr>
                      </a:lvl4pPr>
                      <a:lvl5pPr marL="2057400" indent="-228600">
                        <a:spcBef>
                          <a:spcPct val="20000"/>
                        </a:spcBef>
                        <a:buFont typeface="Arial" panose="020B0604020202020204" pitchFamily="34" charset="0"/>
                        <a:defRPr>
                          <a:solidFill>
                            <a:schemeClr val="tx1"/>
                          </a:solidFill>
                          <a:latin typeface="Tahoma" panose="020B0604030504040204" pitchFamily="34" charset="0"/>
                          <a:ea typeface="ヒラギノ角ゴ Pro W3" charset="-128"/>
                        </a:defRPr>
                      </a:lvl5pPr>
                      <a:lvl6pPr marL="2514600" indent="-228600" defTabSz="457200" eaLnBrk="0" fontAlgn="base" hangingPunct="0">
                        <a:spcBef>
                          <a:spcPct val="20000"/>
                        </a:spcBef>
                        <a:spcAft>
                          <a:spcPct val="0"/>
                        </a:spcAft>
                        <a:buFont typeface="Arial" panose="020B0604020202020204" pitchFamily="34" charset="0"/>
                        <a:defRPr>
                          <a:solidFill>
                            <a:schemeClr val="tx1"/>
                          </a:solidFill>
                          <a:latin typeface="Tahoma" panose="020B0604030504040204" pitchFamily="34" charset="0"/>
                          <a:ea typeface="ヒラギノ角ゴ Pro W3" charset="-128"/>
                        </a:defRPr>
                      </a:lvl6pPr>
                      <a:lvl7pPr marL="2971800" indent="-228600" defTabSz="457200" eaLnBrk="0" fontAlgn="base" hangingPunct="0">
                        <a:spcBef>
                          <a:spcPct val="20000"/>
                        </a:spcBef>
                        <a:spcAft>
                          <a:spcPct val="0"/>
                        </a:spcAft>
                        <a:buFont typeface="Arial" panose="020B0604020202020204" pitchFamily="34" charset="0"/>
                        <a:defRPr>
                          <a:solidFill>
                            <a:schemeClr val="tx1"/>
                          </a:solidFill>
                          <a:latin typeface="Tahoma" panose="020B0604030504040204" pitchFamily="34" charset="0"/>
                          <a:ea typeface="ヒラギノ角ゴ Pro W3" charset="-128"/>
                        </a:defRPr>
                      </a:lvl7pPr>
                      <a:lvl8pPr marL="3429000" indent="-228600" defTabSz="457200" eaLnBrk="0" fontAlgn="base" hangingPunct="0">
                        <a:spcBef>
                          <a:spcPct val="20000"/>
                        </a:spcBef>
                        <a:spcAft>
                          <a:spcPct val="0"/>
                        </a:spcAft>
                        <a:buFont typeface="Arial" panose="020B0604020202020204" pitchFamily="34" charset="0"/>
                        <a:defRPr>
                          <a:solidFill>
                            <a:schemeClr val="tx1"/>
                          </a:solidFill>
                          <a:latin typeface="Tahoma" panose="020B0604030504040204" pitchFamily="34" charset="0"/>
                          <a:ea typeface="ヒラギノ角ゴ Pro W3" charset="-128"/>
                        </a:defRPr>
                      </a:lvl8pPr>
                      <a:lvl9pPr marL="3886200" indent="-228600" defTabSz="457200" eaLnBrk="0" fontAlgn="base" hangingPunct="0">
                        <a:spcBef>
                          <a:spcPct val="20000"/>
                        </a:spcBef>
                        <a:spcAft>
                          <a:spcPct val="0"/>
                        </a:spcAft>
                        <a:buFont typeface="Arial" panose="020B0604020202020204" pitchFamily="34" charset="0"/>
                        <a:defRPr>
                          <a:solidFill>
                            <a:schemeClr val="tx1"/>
                          </a:solidFill>
                          <a:latin typeface="Tahoma" panose="020B0604030504040204" pitchFamily="34" charset="0"/>
                          <a:ea typeface="ヒラギノ角ゴ Pro W3" charset="-128"/>
                        </a:defRPr>
                      </a:lvl9pPr>
                    </a:lstStyle>
                    <a:p>
                      <a:pPr marL="0" marR="0" lvl="0" indent="0" algn="ctr" defTabSz="457200" rtl="0" eaLnBrk="1" fontAlgn="base" latinLnBrk="0" hangingPunct="1">
                        <a:lnSpc>
                          <a:spcPct val="107000"/>
                        </a:lnSpc>
                        <a:spcBef>
                          <a:spcPct val="0"/>
                        </a:spcBef>
                        <a:spcAft>
                          <a:spcPct val="0"/>
                        </a:spcAft>
                        <a:buClrTx/>
                        <a:buSzTx/>
                        <a:buFontTx/>
                        <a:buNone/>
                        <a:tabLst/>
                      </a:pPr>
                      <a:r>
                        <a:rPr kumimoji="0" lang="nl-NL" altLang="nl-NL" sz="1000" b="0" i="0" u="none" strike="noStrike" cap="none" normalizeH="0" baseline="0">
                          <a:ln>
                            <a:noFill/>
                          </a:ln>
                          <a:solidFill>
                            <a:srgbClr val="000000"/>
                          </a:solidFill>
                          <a:effectLst/>
                          <a:latin typeface="Tahoma" panose="020B0604030504040204" pitchFamily="34" charset="0"/>
                          <a:ea typeface="Verdana" panose="020B0604030504040204" pitchFamily="34" charset="0"/>
                          <a:cs typeface="Cambria" panose="02040503050406030204" pitchFamily="18" charset="0"/>
                        </a:rPr>
                        <a:t>W/M/K</a:t>
                      </a:r>
                      <a:endParaRPr kumimoji="0" lang="nl-NL" altLang="nl-NL" sz="1000" b="0" i="0" u="none" strike="noStrike" cap="none" normalizeH="0" baseline="0">
                        <a:ln>
                          <a:noFill/>
                        </a:ln>
                        <a:solidFill>
                          <a:srgbClr val="000000"/>
                        </a:solidFill>
                        <a:effectLst/>
                        <a:latin typeface="Cambria" panose="02040503050406030204" pitchFamily="18" charset="0"/>
                        <a:ea typeface="Verdana" panose="020B0604030504040204" pitchFamily="34" charset="0"/>
                        <a:cs typeface="Cambria" panose="02040503050406030204" pitchFamily="18" charset="0"/>
                      </a:endParaRPr>
                    </a:p>
                  </a:txBody>
                  <a:tcPr marL="0" marR="0" marT="31115"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6DCFF6"/>
                    </a:solidFill>
                  </a:tcPr>
                </a:tc>
                <a:tc>
                  <a:txBody>
                    <a:bodyPr/>
                    <a:lstStyle>
                      <a:lvl1pPr marL="92075">
                        <a:spcBef>
                          <a:spcPct val="20000"/>
                        </a:spcBef>
                        <a:buFont typeface="Arial" panose="020B0604020202020204" pitchFamily="34" charset="0"/>
                        <a:defRPr>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Font typeface="Arial" panose="020B0604020202020204" pitchFamily="34" charset="0"/>
                        <a:defRPr>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Font typeface="Arial" panose="020B0604020202020204" pitchFamily="34" charset="0"/>
                        <a:defRPr>
                          <a:solidFill>
                            <a:schemeClr val="tx1"/>
                          </a:solidFill>
                          <a:latin typeface="Tahoma" panose="020B0604030504040204" pitchFamily="34" charset="0"/>
                          <a:ea typeface="ヒラギノ角ゴ Pro W3" charset="-128"/>
                        </a:defRPr>
                      </a:lvl3pPr>
                      <a:lvl4pPr marL="1600200" indent="-228600">
                        <a:spcBef>
                          <a:spcPct val="20000"/>
                        </a:spcBef>
                        <a:buFont typeface="Arial" panose="020B0604020202020204" pitchFamily="34" charset="0"/>
                        <a:defRPr>
                          <a:solidFill>
                            <a:schemeClr val="tx1"/>
                          </a:solidFill>
                          <a:latin typeface="Tahoma" panose="020B0604030504040204" pitchFamily="34" charset="0"/>
                          <a:ea typeface="ヒラギノ角ゴ Pro W3" charset="-128"/>
                        </a:defRPr>
                      </a:lvl4pPr>
                      <a:lvl5pPr marL="2057400" indent="-228600">
                        <a:spcBef>
                          <a:spcPct val="20000"/>
                        </a:spcBef>
                        <a:buFont typeface="Arial" panose="020B0604020202020204" pitchFamily="34" charset="0"/>
                        <a:defRPr>
                          <a:solidFill>
                            <a:schemeClr val="tx1"/>
                          </a:solidFill>
                          <a:latin typeface="Tahoma" panose="020B0604030504040204" pitchFamily="34" charset="0"/>
                          <a:ea typeface="ヒラギノ角ゴ Pro W3" charset="-128"/>
                        </a:defRPr>
                      </a:lvl5pPr>
                      <a:lvl6pPr marL="2514600" indent="-228600" defTabSz="457200" eaLnBrk="0" fontAlgn="base" hangingPunct="0">
                        <a:spcBef>
                          <a:spcPct val="20000"/>
                        </a:spcBef>
                        <a:spcAft>
                          <a:spcPct val="0"/>
                        </a:spcAft>
                        <a:buFont typeface="Arial" panose="020B0604020202020204" pitchFamily="34" charset="0"/>
                        <a:defRPr>
                          <a:solidFill>
                            <a:schemeClr val="tx1"/>
                          </a:solidFill>
                          <a:latin typeface="Tahoma" panose="020B0604030504040204" pitchFamily="34" charset="0"/>
                          <a:ea typeface="ヒラギノ角ゴ Pro W3" charset="-128"/>
                        </a:defRPr>
                      </a:lvl6pPr>
                      <a:lvl7pPr marL="2971800" indent="-228600" defTabSz="457200" eaLnBrk="0" fontAlgn="base" hangingPunct="0">
                        <a:spcBef>
                          <a:spcPct val="20000"/>
                        </a:spcBef>
                        <a:spcAft>
                          <a:spcPct val="0"/>
                        </a:spcAft>
                        <a:buFont typeface="Arial" panose="020B0604020202020204" pitchFamily="34" charset="0"/>
                        <a:defRPr>
                          <a:solidFill>
                            <a:schemeClr val="tx1"/>
                          </a:solidFill>
                          <a:latin typeface="Tahoma" panose="020B0604030504040204" pitchFamily="34" charset="0"/>
                          <a:ea typeface="ヒラギノ角ゴ Pro W3" charset="-128"/>
                        </a:defRPr>
                      </a:lvl7pPr>
                      <a:lvl8pPr marL="3429000" indent="-228600" defTabSz="457200" eaLnBrk="0" fontAlgn="base" hangingPunct="0">
                        <a:spcBef>
                          <a:spcPct val="20000"/>
                        </a:spcBef>
                        <a:spcAft>
                          <a:spcPct val="0"/>
                        </a:spcAft>
                        <a:buFont typeface="Arial" panose="020B0604020202020204" pitchFamily="34" charset="0"/>
                        <a:defRPr>
                          <a:solidFill>
                            <a:schemeClr val="tx1"/>
                          </a:solidFill>
                          <a:latin typeface="Tahoma" panose="020B0604030504040204" pitchFamily="34" charset="0"/>
                          <a:ea typeface="ヒラギノ角ゴ Pro W3" charset="-128"/>
                        </a:defRPr>
                      </a:lvl8pPr>
                      <a:lvl9pPr marL="3886200" indent="-228600" defTabSz="457200" eaLnBrk="0" fontAlgn="base" hangingPunct="0">
                        <a:spcBef>
                          <a:spcPct val="20000"/>
                        </a:spcBef>
                        <a:spcAft>
                          <a:spcPct val="0"/>
                        </a:spcAft>
                        <a:buFont typeface="Arial" panose="020B0604020202020204" pitchFamily="34" charset="0"/>
                        <a:defRPr>
                          <a:solidFill>
                            <a:schemeClr val="tx1"/>
                          </a:solidFill>
                          <a:latin typeface="Tahoma" panose="020B0604030504040204" pitchFamily="34" charset="0"/>
                          <a:ea typeface="ヒラギノ角ゴ Pro W3" charset="-128"/>
                        </a:defRPr>
                      </a:lvl9pPr>
                    </a:lstStyle>
                    <a:p>
                      <a:pPr marL="92075" marR="0" lvl="0" indent="0" algn="l" defTabSz="457200" rtl="0" eaLnBrk="1" fontAlgn="base" latinLnBrk="0" hangingPunct="1">
                        <a:lnSpc>
                          <a:spcPct val="107000"/>
                        </a:lnSpc>
                        <a:spcBef>
                          <a:spcPct val="0"/>
                        </a:spcBef>
                        <a:spcAft>
                          <a:spcPct val="0"/>
                        </a:spcAft>
                        <a:buClrTx/>
                        <a:buSzTx/>
                        <a:buFontTx/>
                        <a:buNone/>
                        <a:tabLst/>
                      </a:pPr>
                      <a:r>
                        <a:rPr kumimoji="0" lang="nl-NL" altLang="nl-NL" sz="1000" b="0" i="0" u="none" strike="noStrike" cap="none" normalizeH="0" baseline="0">
                          <a:ln>
                            <a:noFill/>
                          </a:ln>
                          <a:solidFill>
                            <a:srgbClr val="000000"/>
                          </a:solidFill>
                          <a:effectLst/>
                          <a:latin typeface="Tahoma" panose="020B0604030504040204" pitchFamily="34" charset="0"/>
                          <a:ea typeface="Verdana" panose="020B0604030504040204" pitchFamily="34" charset="0"/>
                          <a:cs typeface="Cambria" panose="02040503050406030204" pitchFamily="18" charset="0"/>
                        </a:rPr>
                        <a:t>Link / Meer informatie </a:t>
                      </a:r>
                      <a:endParaRPr kumimoji="0" lang="nl-NL" altLang="nl-NL" sz="1000" b="0" i="0" u="none" strike="noStrike" cap="none" normalizeH="0" baseline="0">
                        <a:ln>
                          <a:noFill/>
                        </a:ln>
                        <a:solidFill>
                          <a:srgbClr val="000000"/>
                        </a:solidFill>
                        <a:effectLst/>
                        <a:latin typeface="Cambria" panose="02040503050406030204" pitchFamily="18" charset="0"/>
                        <a:ea typeface="Verdana" panose="020B0604030504040204" pitchFamily="34" charset="0"/>
                        <a:cs typeface="Cambria" panose="02040503050406030204" pitchFamily="18" charset="0"/>
                      </a:endParaRPr>
                    </a:p>
                  </a:txBody>
                  <a:tcPr marL="0" marR="0" marT="31115"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6DCFF6"/>
                    </a:solidFill>
                  </a:tcPr>
                </a:tc>
                <a:tc>
                  <a:txBody>
                    <a:bodyPr/>
                    <a:lstStyle>
                      <a:lvl1pPr>
                        <a:spcBef>
                          <a:spcPct val="20000"/>
                        </a:spcBef>
                        <a:buFont typeface="Arial" panose="020B0604020202020204" pitchFamily="34" charset="0"/>
                        <a:defRPr>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Font typeface="Arial" panose="020B0604020202020204" pitchFamily="34" charset="0"/>
                        <a:defRPr>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Font typeface="Arial" panose="020B0604020202020204" pitchFamily="34" charset="0"/>
                        <a:defRPr>
                          <a:solidFill>
                            <a:schemeClr val="tx1"/>
                          </a:solidFill>
                          <a:latin typeface="Tahoma" panose="020B0604030504040204" pitchFamily="34" charset="0"/>
                          <a:ea typeface="ヒラギノ角ゴ Pro W3" charset="-128"/>
                        </a:defRPr>
                      </a:lvl3pPr>
                      <a:lvl4pPr marL="1600200" indent="-228600">
                        <a:spcBef>
                          <a:spcPct val="20000"/>
                        </a:spcBef>
                        <a:buFont typeface="Arial" panose="020B0604020202020204" pitchFamily="34" charset="0"/>
                        <a:defRPr>
                          <a:solidFill>
                            <a:schemeClr val="tx1"/>
                          </a:solidFill>
                          <a:latin typeface="Tahoma" panose="020B0604030504040204" pitchFamily="34" charset="0"/>
                          <a:ea typeface="ヒラギノ角ゴ Pro W3" charset="-128"/>
                        </a:defRPr>
                      </a:lvl4pPr>
                      <a:lvl5pPr marL="2057400" indent="-228600">
                        <a:spcBef>
                          <a:spcPct val="20000"/>
                        </a:spcBef>
                        <a:buFont typeface="Arial" panose="020B0604020202020204" pitchFamily="34" charset="0"/>
                        <a:defRPr>
                          <a:solidFill>
                            <a:schemeClr val="tx1"/>
                          </a:solidFill>
                          <a:latin typeface="Tahoma" panose="020B0604030504040204" pitchFamily="34" charset="0"/>
                          <a:ea typeface="ヒラギノ角ゴ Pro W3" charset="-128"/>
                        </a:defRPr>
                      </a:lvl5pPr>
                      <a:lvl6pPr marL="2514600" indent="-228600" defTabSz="457200" eaLnBrk="0" fontAlgn="base" hangingPunct="0">
                        <a:spcBef>
                          <a:spcPct val="20000"/>
                        </a:spcBef>
                        <a:spcAft>
                          <a:spcPct val="0"/>
                        </a:spcAft>
                        <a:buFont typeface="Arial" panose="020B0604020202020204" pitchFamily="34" charset="0"/>
                        <a:defRPr>
                          <a:solidFill>
                            <a:schemeClr val="tx1"/>
                          </a:solidFill>
                          <a:latin typeface="Tahoma" panose="020B0604030504040204" pitchFamily="34" charset="0"/>
                          <a:ea typeface="ヒラギノ角ゴ Pro W3" charset="-128"/>
                        </a:defRPr>
                      </a:lvl6pPr>
                      <a:lvl7pPr marL="2971800" indent="-228600" defTabSz="457200" eaLnBrk="0" fontAlgn="base" hangingPunct="0">
                        <a:spcBef>
                          <a:spcPct val="20000"/>
                        </a:spcBef>
                        <a:spcAft>
                          <a:spcPct val="0"/>
                        </a:spcAft>
                        <a:buFont typeface="Arial" panose="020B0604020202020204" pitchFamily="34" charset="0"/>
                        <a:defRPr>
                          <a:solidFill>
                            <a:schemeClr val="tx1"/>
                          </a:solidFill>
                          <a:latin typeface="Tahoma" panose="020B0604030504040204" pitchFamily="34" charset="0"/>
                          <a:ea typeface="ヒラギノ角ゴ Pro W3" charset="-128"/>
                        </a:defRPr>
                      </a:lvl7pPr>
                      <a:lvl8pPr marL="3429000" indent="-228600" defTabSz="457200" eaLnBrk="0" fontAlgn="base" hangingPunct="0">
                        <a:spcBef>
                          <a:spcPct val="20000"/>
                        </a:spcBef>
                        <a:spcAft>
                          <a:spcPct val="0"/>
                        </a:spcAft>
                        <a:buFont typeface="Arial" panose="020B0604020202020204" pitchFamily="34" charset="0"/>
                        <a:defRPr>
                          <a:solidFill>
                            <a:schemeClr val="tx1"/>
                          </a:solidFill>
                          <a:latin typeface="Tahoma" panose="020B0604030504040204" pitchFamily="34" charset="0"/>
                          <a:ea typeface="ヒラギノ角ゴ Pro W3" charset="-128"/>
                        </a:defRPr>
                      </a:lvl8pPr>
                      <a:lvl9pPr marL="3886200" indent="-228600" defTabSz="457200" eaLnBrk="0" fontAlgn="base" hangingPunct="0">
                        <a:spcBef>
                          <a:spcPct val="20000"/>
                        </a:spcBef>
                        <a:spcAft>
                          <a:spcPct val="0"/>
                        </a:spcAft>
                        <a:buFont typeface="Arial" panose="020B0604020202020204" pitchFamily="34" charset="0"/>
                        <a:defRPr>
                          <a:solidFill>
                            <a:schemeClr val="tx1"/>
                          </a:solidFill>
                          <a:latin typeface="Tahoma" panose="020B0604030504040204" pitchFamily="34" charset="0"/>
                          <a:ea typeface="ヒラギノ角ゴ Pro W3" charset="-128"/>
                        </a:defRPr>
                      </a:lvl9pPr>
                    </a:lstStyle>
                    <a:p>
                      <a:pPr marL="0" marR="0" lvl="0" indent="0" algn="ctr" defTabSz="457200" rtl="0" eaLnBrk="1" fontAlgn="base" latinLnBrk="0" hangingPunct="1">
                        <a:lnSpc>
                          <a:spcPct val="107000"/>
                        </a:lnSpc>
                        <a:spcBef>
                          <a:spcPct val="0"/>
                        </a:spcBef>
                        <a:spcAft>
                          <a:spcPct val="0"/>
                        </a:spcAft>
                        <a:buClrTx/>
                        <a:buSzTx/>
                        <a:buFontTx/>
                        <a:buNone/>
                        <a:tabLst/>
                      </a:pPr>
                      <a:r>
                        <a:rPr kumimoji="0" lang="nl-NL" altLang="nl-NL" sz="1000" b="0" i="0" u="none" strike="noStrike" cap="none" normalizeH="0" baseline="0">
                          <a:ln>
                            <a:noFill/>
                          </a:ln>
                          <a:solidFill>
                            <a:srgbClr val="000000"/>
                          </a:solidFill>
                          <a:effectLst/>
                          <a:latin typeface="Tahoma" panose="020B0604030504040204" pitchFamily="34" charset="0"/>
                          <a:ea typeface="Verdana" panose="020B0604030504040204" pitchFamily="34" charset="0"/>
                          <a:cs typeface="Cambria" panose="02040503050406030204" pitchFamily="18" charset="0"/>
                        </a:rPr>
                        <a:t>Status (*)</a:t>
                      </a:r>
                      <a:endParaRPr kumimoji="0" lang="nl-NL" altLang="nl-NL" sz="1000" b="0" i="0" u="none" strike="noStrike" cap="none" normalizeH="0" baseline="0">
                        <a:ln>
                          <a:noFill/>
                        </a:ln>
                        <a:solidFill>
                          <a:srgbClr val="000000"/>
                        </a:solidFill>
                        <a:effectLst/>
                        <a:latin typeface="Cambria" panose="02040503050406030204" pitchFamily="18" charset="0"/>
                        <a:ea typeface="Verdana" panose="020B0604030504040204" pitchFamily="34" charset="0"/>
                        <a:cs typeface="Cambria" panose="02040503050406030204" pitchFamily="18" charset="0"/>
                      </a:endParaRPr>
                    </a:p>
                  </a:txBody>
                  <a:tcPr marL="0" marR="0" marT="31115"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6DCFF6"/>
                    </a:solidFill>
                  </a:tcPr>
                </a:tc>
                <a:tc>
                  <a:txBody>
                    <a:bodyPr/>
                    <a:lstStyle>
                      <a:lvl1pPr marL="92075">
                        <a:spcBef>
                          <a:spcPct val="20000"/>
                        </a:spcBef>
                        <a:buFont typeface="Arial" panose="020B0604020202020204" pitchFamily="34" charset="0"/>
                        <a:defRPr>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Font typeface="Arial" panose="020B0604020202020204" pitchFamily="34" charset="0"/>
                        <a:defRPr>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Font typeface="Arial" panose="020B0604020202020204" pitchFamily="34" charset="0"/>
                        <a:defRPr>
                          <a:solidFill>
                            <a:schemeClr val="tx1"/>
                          </a:solidFill>
                          <a:latin typeface="Tahoma" panose="020B0604030504040204" pitchFamily="34" charset="0"/>
                          <a:ea typeface="ヒラギノ角ゴ Pro W3" charset="-128"/>
                        </a:defRPr>
                      </a:lvl3pPr>
                      <a:lvl4pPr marL="1600200" indent="-228600">
                        <a:spcBef>
                          <a:spcPct val="20000"/>
                        </a:spcBef>
                        <a:buFont typeface="Arial" panose="020B0604020202020204" pitchFamily="34" charset="0"/>
                        <a:defRPr>
                          <a:solidFill>
                            <a:schemeClr val="tx1"/>
                          </a:solidFill>
                          <a:latin typeface="Tahoma" panose="020B0604030504040204" pitchFamily="34" charset="0"/>
                          <a:ea typeface="ヒラギノ角ゴ Pro W3" charset="-128"/>
                        </a:defRPr>
                      </a:lvl4pPr>
                      <a:lvl5pPr marL="2057400" indent="-228600">
                        <a:spcBef>
                          <a:spcPct val="20000"/>
                        </a:spcBef>
                        <a:buFont typeface="Arial" panose="020B0604020202020204" pitchFamily="34" charset="0"/>
                        <a:defRPr>
                          <a:solidFill>
                            <a:schemeClr val="tx1"/>
                          </a:solidFill>
                          <a:latin typeface="Tahoma" panose="020B0604030504040204" pitchFamily="34" charset="0"/>
                          <a:ea typeface="ヒラギノ角ゴ Pro W3" charset="-128"/>
                        </a:defRPr>
                      </a:lvl5pPr>
                      <a:lvl6pPr marL="2514600" indent="-228600" defTabSz="457200" eaLnBrk="0" fontAlgn="base" hangingPunct="0">
                        <a:spcBef>
                          <a:spcPct val="20000"/>
                        </a:spcBef>
                        <a:spcAft>
                          <a:spcPct val="0"/>
                        </a:spcAft>
                        <a:buFont typeface="Arial" panose="020B0604020202020204" pitchFamily="34" charset="0"/>
                        <a:defRPr>
                          <a:solidFill>
                            <a:schemeClr val="tx1"/>
                          </a:solidFill>
                          <a:latin typeface="Tahoma" panose="020B0604030504040204" pitchFamily="34" charset="0"/>
                          <a:ea typeface="ヒラギノ角ゴ Pro W3" charset="-128"/>
                        </a:defRPr>
                      </a:lvl6pPr>
                      <a:lvl7pPr marL="2971800" indent="-228600" defTabSz="457200" eaLnBrk="0" fontAlgn="base" hangingPunct="0">
                        <a:spcBef>
                          <a:spcPct val="20000"/>
                        </a:spcBef>
                        <a:spcAft>
                          <a:spcPct val="0"/>
                        </a:spcAft>
                        <a:buFont typeface="Arial" panose="020B0604020202020204" pitchFamily="34" charset="0"/>
                        <a:defRPr>
                          <a:solidFill>
                            <a:schemeClr val="tx1"/>
                          </a:solidFill>
                          <a:latin typeface="Tahoma" panose="020B0604030504040204" pitchFamily="34" charset="0"/>
                          <a:ea typeface="ヒラギノ角ゴ Pro W3" charset="-128"/>
                        </a:defRPr>
                      </a:lvl7pPr>
                      <a:lvl8pPr marL="3429000" indent="-228600" defTabSz="457200" eaLnBrk="0" fontAlgn="base" hangingPunct="0">
                        <a:spcBef>
                          <a:spcPct val="20000"/>
                        </a:spcBef>
                        <a:spcAft>
                          <a:spcPct val="0"/>
                        </a:spcAft>
                        <a:buFont typeface="Arial" panose="020B0604020202020204" pitchFamily="34" charset="0"/>
                        <a:defRPr>
                          <a:solidFill>
                            <a:schemeClr val="tx1"/>
                          </a:solidFill>
                          <a:latin typeface="Tahoma" panose="020B0604030504040204" pitchFamily="34" charset="0"/>
                          <a:ea typeface="ヒラギノ角ゴ Pro W3" charset="-128"/>
                        </a:defRPr>
                      </a:lvl8pPr>
                      <a:lvl9pPr marL="3886200" indent="-228600" defTabSz="457200" eaLnBrk="0" fontAlgn="base" hangingPunct="0">
                        <a:spcBef>
                          <a:spcPct val="20000"/>
                        </a:spcBef>
                        <a:spcAft>
                          <a:spcPct val="0"/>
                        </a:spcAft>
                        <a:buFont typeface="Arial" panose="020B0604020202020204" pitchFamily="34" charset="0"/>
                        <a:defRPr>
                          <a:solidFill>
                            <a:schemeClr val="tx1"/>
                          </a:solidFill>
                          <a:latin typeface="Tahoma" panose="020B0604030504040204" pitchFamily="34" charset="0"/>
                          <a:ea typeface="ヒラギノ角ゴ Pro W3" charset="-128"/>
                        </a:defRPr>
                      </a:lvl9pPr>
                    </a:lstStyle>
                    <a:p>
                      <a:pPr marL="92075" marR="0" lvl="0" indent="0" algn="l" defTabSz="457200" rtl="0" eaLnBrk="1" fontAlgn="base" latinLnBrk="0" hangingPunct="1">
                        <a:lnSpc>
                          <a:spcPct val="107000"/>
                        </a:lnSpc>
                        <a:spcBef>
                          <a:spcPct val="0"/>
                        </a:spcBef>
                        <a:spcAft>
                          <a:spcPct val="0"/>
                        </a:spcAft>
                        <a:buClrTx/>
                        <a:buSzTx/>
                        <a:buFontTx/>
                        <a:buNone/>
                        <a:tabLst/>
                      </a:pPr>
                      <a:r>
                        <a:rPr kumimoji="0" lang="nl-NL" altLang="nl-NL" sz="1000" b="0" i="0" u="none" strike="noStrike" cap="none" normalizeH="0" baseline="0">
                          <a:ln>
                            <a:noFill/>
                          </a:ln>
                          <a:solidFill>
                            <a:srgbClr val="000000"/>
                          </a:solidFill>
                          <a:effectLst/>
                          <a:latin typeface="Tahoma" panose="020B0604030504040204" pitchFamily="34" charset="0"/>
                          <a:ea typeface="Verdana" panose="020B0604030504040204" pitchFamily="34" charset="0"/>
                          <a:cs typeface="Cambria" panose="02040503050406030204" pitchFamily="18" charset="0"/>
                        </a:rPr>
                        <a:t>Opmerkingen </a:t>
                      </a:r>
                      <a:endParaRPr kumimoji="0" lang="nl-NL" altLang="nl-NL" sz="1000" b="0" i="0" u="none" strike="noStrike" cap="none" normalizeH="0" baseline="0">
                        <a:ln>
                          <a:noFill/>
                        </a:ln>
                        <a:solidFill>
                          <a:srgbClr val="000000"/>
                        </a:solidFill>
                        <a:effectLst/>
                        <a:latin typeface="Cambria" panose="02040503050406030204" pitchFamily="18" charset="0"/>
                        <a:ea typeface="Verdana" panose="020B0604030504040204" pitchFamily="34" charset="0"/>
                        <a:cs typeface="Cambria" panose="02040503050406030204" pitchFamily="18" charset="0"/>
                      </a:endParaRPr>
                    </a:p>
                  </a:txBody>
                  <a:tcPr marL="0" marR="0" marT="31115"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6DCFF6"/>
                    </a:solidFill>
                  </a:tcPr>
                </a:tc>
                <a:extLst>
                  <a:ext uri="{0D108BD9-81ED-4DB2-BD59-A6C34878D82A}">
                    <a16:rowId xmlns:a16="http://schemas.microsoft.com/office/drawing/2014/main" val="480852758"/>
                  </a:ext>
                </a:extLst>
              </a:tr>
              <a:tr h="1474788">
                <a:tc>
                  <a:txBody>
                    <a:bodyPr/>
                    <a:lstStyle>
                      <a:lvl1pPr marL="92075">
                        <a:spcBef>
                          <a:spcPct val="20000"/>
                        </a:spcBef>
                        <a:buFont typeface="Arial" panose="020B0604020202020204" pitchFamily="34" charset="0"/>
                        <a:defRPr>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Font typeface="Arial" panose="020B0604020202020204" pitchFamily="34" charset="0"/>
                        <a:defRPr>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Font typeface="Arial" panose="020B0604020202020204" pitchFamily="34" charset="0"/>
                        <a:defRPr>
                          <a:solidFill>
                            <a:schemeClr val="tx1"/>
                          </a:solidFill>
                          <a:latin typeface="Tahoma" panose="020B0604030504040204" pitchFamily="34" charset="0"/>
                          <a:ea typeface="ヒラギノ角ゴ Pro W3" charset="-128"/>
                        </a:defRPr>
                      </a:lvl3pPr>
                      <a:lvl4pPr marL="1600200" indent="-228600">
                        <a:spcBef>
                          <a:spcPct val="20000"/>
                        </a:spcBef>
                        <a:buFont typeface="Arial" panose="020B0604020202020204" pitchFamily="34" charset="0"/>
                        <a:defRPr>
                          <a:solidFill>
                            <a:schemeClr val="tx1"/>
                          </a:solidFill>
                          <a:latin typeface="Tahoma" panose="020B0604030504040204" pitchFamily="34" charset="0"/>
                          <a:ea typeface="ヒラギノ角ゴ Pro W3" charset="-128"/>
                        </a:defRPr>
                      </a:lvl4pPr>
                      <a:lvl5pPr marL="2057400" indent="-228600">
                        <a:spcBef>
                          <a:spcPct val="20000"/>
                        </a:spcBef>
                        <a:buFont typeface="Arial" panose="020B0604020202020204" pitchFamily="34" charset="0"/>
                        <a:defRPr>
                          <a:solidFill>
                            <a:schemeClr val="tx1"/>
                          </a:solidFill>
                          <a:latin typeface="Tahoma" panose="020B0604030504040204" pitchFamily="34" charset="0"/>
                          <a:ea typeface="ヒラギノ角ゴ Pro W3" charset="-128"/>
                        </a:defRPr>
                      </a:lvl5pPr>
                      <a:lvl6pPr marL="2514600" indent="-228600" defTabSz="457200" eaLnBrk="0" fontAlgn="base" hangingPunct="0">
                        <a:spcBef>
                          <a:spcPct val="20000"/>
                        </a:spcBef>
                        <a:spcAft>
                          <a:spcPct val="0"/>
                        </a:spcAft>
                        <a:buFont typeface="Arial" panose="020B0604020202020204" pitchFamily="34" charset="0"/>
                        <a:defRPr>
                          <a:solidFill>
                            <a:schemeClr val="tx1"/>
                          </a:solidFill>
                          <a:latin typeface="Tahoma" panose="020B0604030504040204" pitchFamily="34" charset="0"/>
                          <a:ea typeface="ヒラギノ角ゴ Pro W3" charset="-128"/>
                        </a:defRPr>
                      </a:lvl6pPr>
                      <a:lvl7pPr marL="2971800" indent="-228600" defTabSz="457200" eaLnBrk="0" fontAlgn="base" hangingPunct="0">
                        <a:spcBef>
                          <a:spcPct val="20000"/>
                        </a:spcBef>
                        <a:spcAft>
                          <a:spcPct val="0"/>
                        </a:spcAft>
                        <a:buFont typeface="Arial" panose="020B0604020202020204" pitchFamily="34" charset="0"/>
                        <a:defRPr>
                          <a:solidFill>
                            <a:schemeClr val="tx1"/>
                          </a:solidFill>
                          <a:latin typeface="Tahoma" panose="020B0604030504040204" pitchFamily="34" charset="0"/>
                          <a:ea typeface="ヒラギノ角ゴ Pro W3" charset="-128"/>
                        </a:defRPr>
                      </a:lvl7pPr>
                      <a:lvl8pPr marL="3429000" indent="-228600" defTabSz="457200" eaLnBrk="0" fontAlgn="base" hangingPunct="0">
                        <a:spcBef>
                          <a:spcPct val="20000"/>
                        </a:spcBef>
                        <a:spcAft>
                          <a:spcPct val="0"/>
                        </a:spcAft>
                        <a:buFont typeface="Arial" panose="020B0604020202020204" pitchFamily="34" charset="0"/>
                        <a:defRPr>
                          <a:solidFill>
                            <a:schemeClr val="tx1"/>
                          </a:solidFill>
                          <a:latin typeface="Tahoma" panose="020B0604030504040204" pitchFamily="34" charset="0"/>
                          <a:ea typeface="ヒラギノ角ゴ Pro W3" charset="-128"/>
                        </a:defRPr>
                      </a:lvl8pPr>
                      <a:lvl9pPr marL="3886200" indent="-228600" defTabSz="457200" eaLnBrk="0" fontAlgn="base" hangingPunct="0">
                        <a:spcBef>
                          <a:spcPct val="20000"/>
                        </a:spcBef>
                        <a:spcAft>
                          <a:spcPct val="0"/>
                        </a:spcAft>
                        <a:buFont typeface="Arial" panose="020B0604020202020204" pitchFamily="34" charset="0"/>
                        <a:defRPr>
                          <a:solidFill>
                            <a:schemeClr val="tx1"/>
                          </a:solidFill>
                          <a:latin typeface="Tahoma" panose="020B0604030504040204" pitchFamily="34" charset="0"/>
                          <a:ea typeface="ヒラギノ角ゴ Pro W3" charset="-128"/>
                        </a:defRPr>
                      </a:lvl9pPr>
                    </a:lstStyle>
                    <a:p>
                      <a:pPr marL="92075" marR="0" lvl="0" indent="0" algn="l" defTabSz="457200" rtl="0" eaLnBrk="1" fontAlgn="base" latinLnBrk="0" hangingPunct="1">
                        <a:lnSpc>
                          <a:spcPct val="107000"/>
                        </a:lnSpc>
                        <a:spcBef>
                          <a:spcPct val="0"/>
                        </a:spcBef>
                        <a:spcAft>
                          <a:spcPct val="0"/>
                        </a:spcAft>
                        <a:buClrTx/>
                        <a:buSzTx/>
                        <a:buFontTx/>
                        <a:buNone/>
                        <a:tabLst/>
                      </a:pPr>
                      <a:r>
                        <a:rPr kumimoji="0" lang="nl-NL" altLang="nl-NL" sz="1000" b="0" i="0" u="none" strike="noStrike" cap="none" normalizeH="0" baseline="0" dirty="0">
                          <a:ln>
                            <a:noFill/>
                          </a:ln>
                          <a:solidFill>
                            <a:srgbClr val="000000"/>
                          </a:solidFill>
                          <a:effectLst/>
                          <a:latin typeface="Tahoma" panose="020B0604030504040204" pitchFamily="34" charset="0"/>
                          <a:ea typeface="ＭＳ Ｐゴシック" panose="020B0600070205080204" pitchFamily="34" charset="-128"/>
                        </a:rPr>
                        <a:t>Toepassen van de interbestuurlijke standaarden in de eigen applicaties: </a:t>
                      </a:r>
                      <a:endParaRPr kumimoji="0" lang="nl-NL" altLang="nl-NL" sz="1000" b="0" i="0" u="none" strike="noStrike" cap="none" normalizeH="0" baseline="0" dirty="0">
                        <a:ln>
                          <a:noFill/>
                        </a:ln>
                        <a:solidFill>
                          <a:srgbClr val="000000"/>
                        </a:solidFill>
                        <a:effectLst/>
                        <a:latin typeface="Cambria" panose="02040503050406030204" pitchFamily="18" charset="0"/>
                        <a:ea typeface="ＭＳ Ｐゴシック" panose="020B0600070205080204" pitchFamily="34" charset="-128"/>
                      </a:endParaRPr>
                    </a:p>
                    <a:p>
                      <a:pPr marL="92075" marR="0" lvl="0" indent="0" algn="l" defTabSz="457200" rtl="0" eaLnBrk="1" fontAlgn="base" latinLnBrk="0" hangingPunct="1">
                        <a:lnSpc>
                          <a:spcPct val="107000"/>
                        </a:lnSpc>
                        <a:spcBef>
                          <a:spcPct val="0"/>
                        </a:spcBef>
                        <a:spcAft>
                          <a:spcPct val="0"/>
                        </a:spcAft>
                        <a:buClrTx/>
                        <a:buSzTx/>
                        <a:buFont typeface="Symbol" panose="05050102010706020507" pitchFamily="18" charset="2"/>
                        <a:buChar char=""/>
                        <a:tabLst/>
                      </a:pPr>
                      <a:r>
                        <a:rPr kumimoji="0" lang="nl-NL" altLang="nl-NL" sz="1000" b="0" i="0" u="none" strike="noStrike" cap="none" normalizeH="0" baseline="0" dirty="0">
                          <a:ln>
                            <a:noFill/>
                          </a:ln>
                          <a:solidFill>
                            <a:srgbClr val="000000"/>
                          </a:solidFill>
                          <a:effectLst/>
                          <a:latin typeface="Tahoma" panose="020B0604030504040204" pitchFamily="34" charset="0"/>
                          <a:ea typeface="ＭＳ Ｐゴシック" panose="020B0600070205080204" pitchFamily="34" charset="-128"/>
                        </a:rPr>
                        <a:t>Interbestuurlijk processenmodel</a:t>
                      </a:r>
                      <a:endParaRPr kumimoji="0" lang="nl-NL" altLang="nl-NL" sz="1000" b="0" i="0" u="none" strike="noStrike" cap="none" normalizeH="0" baseline="0" dirty="0">
                        <a:ln>
                          <a:noFill/>
                        </a:ln>
                        <a:solidFill>
                          <a:srgbClr val="000000"/>
                        </a:solidFill>
                        <a:effectLst/>
                        <a:latin typeface="Cambria" panose="02040503050406030204" pitchFamily="18" charset="0"/>
                        <a:ea typeface="ＭＳ Ｐゴシック" panose="020B0600070205080204" pitchFamily="34" charset="-128"/>
                      </a:endParaRPr>
                    </a:p>
                    <a:p>
                      <a:pPr marL="92075" marR="0" lvl="0" indent="0" algn="l" defTabSz="457200" rtl="0" eaLnBrk="1" fontAlgn="base" latinLnBrk="0" hangingPunct="1">
                        <a:lnSpc>
                          <a:spcPct val="107000"/>
                        </a:lnSpc>
                        <a:spcBef>
                          <a:spcPct val="0"/>
                        </a:spcBef>
                        <a:spcAft>
                          <a:spcPct val="0"/>
                        </a:spcAft>
                        <a:buClrTx/>
                        <a:buSzTx/>
                        <a:buFont typeface="Symbol" panose="05050102010706020507" pitchFamily="18" charset="2"/>
                        <a:buChar char=""/>
                        <a:tabLst/>
                      </a:pPr>
                      <a:r>
                        <a:rPr kumimoji="0" lang="nl-NL" altLang="nl-NL" sz="1000" b="0" i="0" u="none" strike="noStrike" cap="none" normalizeH="0" baseline="0" dirty="0">
                          <a:ln>
                            <a:noFill/>
                          </a:ln>
                          <a:solidFill>
                            <a:srgbClr val="000000"/>
                          </a:solidFill>
                          <a:effectLst/>
                          <a:latin typeface="Tahoma" panose="020B0604030504040204" pitchFamily="34" charset="0"/>
                          <a:ea typeface="ＭＳ Ｐゴシック" panose="020B0600070205080204" pitchFamily="34" charset="-128"/>
                        </a:rPr>
                        <a:t>Interbestuurlijke Zaaktypencatalogus</a:t>
                      </a:r>
                      <a:endParaRPr kumimoji="0" lang="nl-NL" altLang="nl-NL" sz="1000" b="0" i="0" u="none" strike="noStrike" cap="none" normalizeH="0" baseline="0" dirty="0">
                        <a:ln>
                          <a:noFill/>
                        </a:ln>
                        <a:solidFill>
                          <a:srgbClr val="000000"/>
                        </a:solidFill>
                        <a:effectLst/>
                        <a:latin typeface="Cambria" panose="02040503050406030204" pitchFamily="18" charset="0"/>
                        <a:ea typeface="ＭＳ Ｐゴシック" panose="020B0600070205080204" pitchFamily="34" charset="-128"/>
                      </a:endParaRPr>
                    </a:p>
                    <a:p>
                      <a:pPr marL="92075" marR="0" lvl="0" indent="0" algn="l" defTabSz="457200" rtl="0" eaLnBrk="1" fontAlgn="base" latinLnBrk="0" hangingPunct="1">
                        <a:lnSpc>
                          <a:spcPct val="107000"/>
                        </a:lnSpc>
                        <a:spcBef>
                          <a:spcPct val="0"/>
                        </a:spcBef>
                        <a:spcAft>
                          <a:spcPct val="0"/>
                        </a:spcAft>
                        <a:buClrTx/>
                        <a:buSzTx/>
                        <a:buFont typeface="Symbol" panose="05050102010706020507" pitchFamily="18" charset="2"/>
                        <a:buChar char=""/>
                        <a:tabLst/>
                      </a:pPr>
                      <a:r>
                        <a:rPr kumimoji="0" lang="nl-NL" altLang="nl-NL" sz="1000" b="0" i="0" u="none" strike="noStrike" cap="none" normalizeH="0" baseline="0" dirty="0">
                          <a:ln>
                            <a:noFill/>
                          </a:ln>
                          <a:solidFill>
                            <a:srgbClr val="000000"/>
                          </a:solidFill>
                          <a:effectLst/>
                          <a:latin typeface="Tahoma" panose="020B0604030504040204" pitchFamily="34" charset="0"/>
                          <a:ea typeface="ＭＳ Ｐゴシック" panose="020B0600070205080204" pitchFamily="34" charset="-128"/>
                        </a:rPr>
                        <a:t>Interbestuurlijk Producten- en dienstencatalogus</a:t>
                      </a:r>
                      <a:endParaRPr kumimoji="0" lang="nl-NL" altLang="nl-NL" sz="1000" b="0" i="0" u="none" strike="noStrike" cap="none" normalizeH="0" baseline="0" dirty="0">
                        <a:ln>
                          <a:noFill/>
                        </a:ln>
                        <a:solidFill>
                          <a:srgbClr val="000000"/>
                        </a:solidFill>
                        <a:effectLst/>
                        <a:latin typeface="Cambria" panose="02040503050406030204" pitchFamily="18" charset="0"/>
                        <a:ea typeface="ＭＳ Ｐゴシック" panose="020B0600070205080204" pitchFamily="34" charset="-128"/>
                      </a:endParaRPr>
                    </a:p>
                    <a:p>
                      <a:pPr marL="92075" marR="0" lvl="0" indent="0" algn="l" defTabSz="457200" rtl="0" eaLnBrk="1" fontAlgn="base" latinLnBrk="0" hangingPunct="1">
                        <a:lnSpc>
                          <a:spcPct val="107000"/>
                        </a:lnSpc>
                        <a:spcBef>
                          <a:spcPct val="0"/>
                        </a:spcBef>
                        <a:spcAft>
                          <a:spcPct val="0"/>
                        </a:spcAft>
                        <a:buClrTx/>
                        <a:buSzTx/>
                        <a:buFontTx/>
                        <a:buNone/>
                        <a:tabLst/>
                      </a:pPr>
                      <a:r>
                        <a:rPr kumimoji="0" lang="nl-NL" altLang="nl-NL" sz="1000" b="0" i="0" u="none" strike="noStrike" cap="none" normalizeH="0" baseline="0" dirty="0">
                          <a:ln>
                            <a:noFill/>
                          </a:ln>
                          <a:solidFill>
                            <a:srgbClr val="000000"/>
                          </a:solidFill>
                          <a:effectLst/>
                          <a:latin typeface="Tahoma" panose="020B0604030504040204" pitchFamily="34" charset="0"/>
                          <a:ea typeface="ＭＳ Ｐゴシック" panose="020B0600070205080204" pitchFamily="34" charset="-128"/>
                        </a:rPr>
                        <a:t> </a:t>
                      </a:r>
                      <a:endParaRPr kumimoji="0" lang="nl-NL" altLang="nl-NL" sz="1000" b="0" i="0" u="none" strike="noStrike" cap="none" normalizeH="0" baseline="0" dirty="0">
                        <a:ln>
                          <a:noFill/>
                        </a:ln>
                        <a:solidFill>
                          <a:srgbClr val="000000"/>
                        </a:solidFill>
                        <a:effectLst/>
                        <a:latin typeface="Cambria" panose="02040503050406030204" pitchFamily="18" charset="0"/>
                        <a:ea typeface="ＭＳ Ｐゴシック" panose="020B0600070205080204" pitchFamily="34" charset="-128"/>
                      </a:endParaRPr>
                    </a:p>
                  </a:txBody>
                  <a:tcPr marL="0" marR="0" marT="31115"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93663">
                        <a:spcBef>
                          <a:spcPct val="20000"/>
                        </a:spcBef>
                        <a:buFont typeface="Arial" panose="020B0604020202020204" pitchFamily="34" charset="0"/>
                        <a:defRPr>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Font typeface="Arial" panose="020B0604020202020204" pitchFamily="34" charset="0"/>
                        <a:defRPr>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Font typeface="Arial" panose="020B0604020202020204" pitchFamily="34" charset="0"/>
                        <a:defRPr>
                          <a:solidFill>
                            <a:schemeClr val="tx1"/>
                          </a:solidFill>
                          <a:latin typeface="Tahoma" panose="020B0604030504040204" pitchFamily="34" charset="0"/>
                          <a:ea typeface="ヒラギノ角ゴ Pro W3" charset="-128"/>
                        </a:defRPr>
                      </a:lvl3pPr>
                      <a:lvl4pPr marL="1600200" indent="-228600">
                        <a:spcBef>
                          <a:spcPct val="20000"/>
                        </a:spcBef>
                        <a:buFont typeface="Arial" panose="020B0604020202020204" pitchFamily="34" charset="0"/>
                        <a:defRPr>
                          <a:solidFill>
                            <a:schemeClr val="tx1"/>
                          </a:solidFill>
                          <a:latin typeface="Tahoma" panose="020B0604030504040204" pitchFamily="34" charset="0"/>
                          <a:ea typeface="ヒラギノ角ゴ Pro W3" charset="-128"/>
                        </a:defRPr>
                      </a:lvl4pPr>
                      <a:lvl5pPr marL="2057400" indent="-228600">
                        <a:spcBef>
                          <a:spcPct val="20000"/>
                        </a:spcBef>
                        <a:buFont typeface="Arial" panose="020B0604020202020204" pitchFamily="34" charset="0"/>
                        <a:defRPr>
                          <a:solidFill>
                            <a:schemeClr val="tx1"/>
                          </a:solidFill>
                          <a:latin typeface="Tahoma" panose="020B0604030504040204" pitchFamily="34" charset="0"/>
                          <a:ea typeface="ヒラギノ角ゴ Pro W3" charset="-128"/>
                        </a:defRPr>
                      </a:lvl5pPr>
                      <a:lvl6pPr marL="2514600" indent="-228600" defTabSz="457200" eaLnBrk="0" fontAlgn="base" hangingPunct="0">
                        <a:spcBef>
                          <a:spcPct val="20000"/>
                        </a:spcBef>
                        <a:spcAft>
                          <a:spcPct val="0"/>
                        </a:spcAft>
                        <a:buFont typeface="Arial" panose="020B0604020202020204" pitchFamily="34" charset="0"/>
                        <a:defRPr>
                          <a:solidFill>
                            <a:schemeClr val="tx1"/>
                          </a:solidFill>
                          <a:latin typeface="Tahoma" panose="020B0604030504040204" pitchFamily="34" charset="0"/>
                          <a:ea typeface="ヒラギノ角ゴ Pro W3" charset="-128"/>
                        </a:defRPr>
                      </a:lvl6pPr>
                      <a:lvl7pPr marL="2971800" indent="-228600" defTabSz="457200" eaLnBrk="0" fontAlgn="base" hangingPunct="0">
                        <a:spcBef>
                          <a:spcPct val="20000"/>
                        </a:spcBef>
                        <a:spcAft>
                          <a:spcPct val="0"/>
                        </a:spcAft>
                        <a:buFont typeface="Arial" panose="020B0604020202020204" pitchFamily="34" charset="0"/>
                        <a:defRPr>
                          <a:solidFill>
                            <a:schemeClr val="tx1"/>
                          </a:solidFill>
                          <a:latin typeface="Tahoma" panose="020B0604030504040204" pitchFamily="34" charset="0"/>
                          <a:ea typeface="ヒラギノ角ゴ Pro W3" charset="-128"/>
                        </a:defRPr>
                      </a:lvl7pPr>
                      <a:lvl8pPr marL="3429000" indent="-228600" defTabSz="457200" eaLnBrk="0" fontAlgn="base" hangingPunct="0">
                        <a:spcBef>
                          <a:spcPct val="20000"/>
                        </a:spcBef>
                        <a:spcAft>
                          <a:spcPct val="0"/>
                        </a:spcAft>
                        <a:buFont typeface="Arial" panose="020B0604020202020204" pitchFamily="34" charset="0"/>
                        <a:defRPr>
                          <a:solidFill>
                            <a:schemeClr val="tx1"/>
                          </a:solidFill>
                          <a:latin typeface="Tahoma" panose="020B0604030504040204" pitchFamily="34" charset="0"/>
                          <a:ea typeface="ヒラギノ角ゴ Pro W3" charset="-128"/>
                        </a:defRPr>
                      </a:lvl8pPr>
                      <a:lvl9pPr marL="3886200" indent="-228600" defTabSz="457200" eaLnBrk="0" fontAlgn="base" hangingPunct="0">
                        <a:spcBef>
                          <a:spcPct val="20000"/>
                        </a:spcBef>
                        <a:spcAft>
                          <a:spcPct val="0"/>
                        </a:spcAft>
                        <a:buFont typeface="Arial" panose="020B0604020202020204" pitchFamily="34" charset="0"/>
                        <a:defRPr>
                          <a:solidFill>
                            <a:schemeClr val="tx1"/>
                          </a:solidFill>
                          <a:latin typeface="Tahoma" panose="020B0604030504040204" pitchFamily="34" charset="0"/>
                          <a:ea typeface="ヒラギノ角ゴ Pro W3" charset="-128"/>
                        </a:defRPr>
                      </a:lvl9pPr>
                    </a:lstStyle>
                    <a:p>
                      <a:pPr marL="93663" marR="0" lvl="0" indent="0" algn="l" defTabSz="457200" rtl="0" eaLnBrk="1" fontAlgn="base" latinLnBrk="0" hangingPunct="1">
                        <a:lnSpc>
                          <a:spcPct val="107000"/>
                        </a:lnSpc>
                        <a:spcBef>
                          <a:spcPct val="0"/>
                        </a:spcBef>
                        <a:spcAft>
                          <a:spcPct val="0"/>
                        </a:spcAft>
                        <a:buClrTx/>
                        <a:buSzTx/>
                        <a:buFontTx/>
                        <a:buNone/>
                        <a:tabLst/>
                      </a:pPr>
                      <a:r>
                        <a:rPr kumimoji="0" lang="nl-NL" altLang="nl-NL" sz="1000" b="0" i="0" u="none" strike="noStrike" cap="none" normalizeH="0" baseline="0">
                          <a:ln>
                            <a:noFill/>
                          </a:ln>
                          <a:solidFill>
                            <a:srgbClr val="000000"/>
                          </a:solidFill>
                          <a:effectLst/>
                          <a:latin typeface="Tahoma" panose="020B0604030504040204" pitchFamily="34" charset="0"/>
                          <a:ea typeface="ＭＳ Ｐゴシック" panose="020B0600070205080204" pitchFamily="34" charset="-128"/>
                        </a:rPr>
                        <a:t>Toetsrapport i.v.m. toepassing</a:t>
                      </a:r>
                      <a:endParaRPr kumimoji="0" lang="nl-NL" altLang="nl-NL" sz="1000" b="0" i="0" u="none" strike="noStrike" cap="none" normalizeH="0" baseline="0">
                        <a:ln>
                          <a:noFill/>
                        </a:ln>
                        <a:solidFill>
                          <a:srgbClr val="000000"/>
                        </a:solidFill>
                        <a:effectLst/>
                        <a:latin typeface="Cambria" panose="02040503050406030204" pitchFamily="18" charset="0"/>
                        <a:ea typeface="ＭＳ Ｐゴシック" panose="020B0600070205080204" pitchFamily="34" charset="-128"/>
                      </a:endParaRPr>
                    </a:p>
                  </a:txBody>
                  <a:tcPr marL="0" marR="0" marT="31115"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Font typeface="Arial" panose="020B0604020202020204" pitchFamily="34" charset="0"/>
                        <a:defRPr>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Font typeface="Arial" panose="020B0604020202020204" pitchFamily="34" charset="0"/>
                        <a:defRPr>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Font typeface="Arial" panose="020B0604020202020204" pitchFamily="34" charset="0"/>
                        <a:defRPr>
                          <a:solidFill>
                            <a:schemeClr val="tx1"/>
                          </a:solidFill>
                          <a:latin typeface="Tahoma" panose="020B0604030504040204" pitchFamily="34" charset="0"/>
                          <a:ea typeface="ヒラギノ角ゴ Pro W3" charset="-128"/>
                        </a:defRPr>
                      </a:lvl3pPr>
                      <a:lvl4pPr marL="1600200" indent="-228600">
                        <a:spcBef>
                          <a:spcPct val="20000"/>
                        </a:spcBef>
                        <a:buFont typeface="Arial" panose="020B0604020202020204" pitchFamily="34" charset="0"/>
                        <a:defRPr>
                          <a:solidFill>
                            <a:schemeClr val="tx1"/>
                          </a:solidFill>
                          <a:latin typeface="Tahoma" panose="020B0604030504040204" pitchFamily="34" charset="0"/>
                          <a:ea typeface="ヒラギノ角ゴ Pro W3" charset="-128"/>
                        </a:defRPr>
                      </a:lvl4pPr>
                      <a:lvl5pPr marL="2057400" indent="-228600">
                        <a:spcBef>
                          <a:spcPct val="20000"/>
                        </a:spcBef>
                        <a:buFont typeface="Arial" panose="020B0604020202020204" pitchFamily="34" charset="0"/>
                        <a:defRPr>
                          <a:solidFill>
                            <a:schemeClr val="tx1"/>
                          </a:solidFill>
                          <a:latin typeface="Tahoma" panose="020B0604030504040204" pitchFamily="34" charset="0"/>
                          <a:ea typeface="ヒラギノ角ゴ Pro W3" charset="-128"/>
                        </a:defRPr>
                      </a:lvl5pPr>
                      <a:lvl6pPr marL="2514600" indent="-228600" defTabSz="457200" eaLnBrk="0" fontAlgn="base" hangingPunct="0">
                        <a:spcBef>
                          <a:spcPct val="20000"/>
                        </a:spcBef>
                        <a:spcAft>
                          <a:spcPct val="0"/>
                        </a:spcAft>
                        <a:buFont typeface="Arial" panose="020B0604020202020204" pitchFamily="34" charset="0"/>
                        <a:defRPr>
                          <a:solidFill>
                            <a:schemeClr val="tx1"/>
                          </a:solidFill>
                          <a:latin typeface="Tahoma" panose="020B0604030504040204" pitchFamily="34" charset="0"/>
                          <a:ea typeface="ヒラギノ角ゴ Pro W3" charset="-128"/>
                        </a:defRPr>
                      </a:lvl6pPr>
                      <a:lvl7pPr marL="2971800" indent="-228600" defTabSz="457200" eaLnBrk="0" fontAlgn="base" hangingPunct="0">
                        <a:spcBef>
                          <a:spcPct val="20000"/>
                        </a:spcBef>
                        <a:spcAft>
                          <a:spcPct val="0"/>
                        </a:spcAft>
                        <a:buFont typeface="Arial" panose="020B0604020202020204" pitchFamily="34" charset="0"/>
                        <a:defRPr>
                          <a:solidFill>
                            <a:schemeClr val="tx1"/>
                          </a:solidFill>
                          <a:latin typeface="Tahoma" panose="020B0604030504040204" pitchFamily="34" charset="0"/>
                          <a:ea typeface="ヒラギノ角ゴ Pro W3" charset="-128"/>
                        </a:defRPr>
                      </a:lvl7pPr>
                      <a:lvl8pPr marL="3429000" indent="-228600" defTabSz="457200" eaLnBrk="0" fontAlgn="base" hangingPunct="0">
                        <a:spcBef>
                          <a:spcPct val="20000"/>
                        </a:spcBef>
                        <a:spcAft>
                          <a:spcPct val="0"/>
                        </a:spcAft>
                        <a:buFont typeface="Arial" panose="020B0604020202020204" pitchFamily="34" charset="0"/>
                        <a:defRPr>
                          <a:solidFill>
                            <a:schemeClr val="tx1"/>
                          </a:solidFill>
                          <a:latin typeface="Tahoma" panose="020B0604030504040204" pitchFamily="34" charset="0"/>
                          <a:ea typeface="ヒラギノ角ゴ Pro W3" charset="-128"/>
                        </a:defRPr>
                      </a:lvl8pPr>
                      <a:lvl9pPr marL="3886200" indent="-228600" defTabSz="457200" eaLnBrk="0" fontAlgn="base" hangingPunct="0">
                        <a:spcBef>
                          <a:spcPct val="20000"/>
                        </a:spcBef>
                        <a:spcAft>
                          <a:spcPct val="0"/>
                        </a:spcAft>
                        <a:buFont typeface="Arial" panose="020B0604020202020204" pitchFamily="34" charset="0"/>
                        <a:defRPr>
                          <a:solidFill>
                            <a:schemeClr val="tx1"/>
                          </a:solidFill>
                          <a:latin typeface="Tahoma" panose="020B0604030504040204" pitchFamily="34" charset="0"/>
                          <a:ea typeface="ヒラギノ角ゴ Pro W3" charset="-128"/>
                        </a:defRPr>
                      </a:lvl9pPr>
                    </a:lstStyle>
                    <a:p>
                      <a:pPr marL="0" marR="0" lvl="0" indent="0" algn="ctr" defTabSz="457200" rtl="0" eaLnBrk="1" fontAlgn="base" latinLnBrk="0" hangingPunct="1">
                        <a:lnSpc>
                          <a:spcPct val="107000"/>
                        </a:lnSpc>
                        <a:spcBef>
                          <a:spcPct val="0"/>
                        </a:spcBef>
                        <a:spcAft>
                          <a:spcPct val="0"/>
                        </a:spcAft>
                        <a:buClrTx/>
                        <a:buSzTx/>
                        <a:buFontTx/>
                        <a:buNone/>
                        <a:tabLst/>
                      </a:pPr>
                      <a:r>
                        <a:rPr kumimoji="0" lang="nl-NL" altLang="nl-NL" sz="1000" b="0" i="0" u="none" strike="noStrike" cap="none" normalizeH="0" baseline="0">
                          <a:ln>
                            <a:noFill/>
                          </a:ln>
                          <a:solidFill>
                            <a:srgbClr val="000000"/>
                          </a:solidFill>
                          <a:effectLst/>
                          <a:latin typeface="Tahoma" panose="020B0604030504040204" pitchFamily="34" charset="0"/>
                          <a:ea typeface="ＭＳ Ｐゴシック" panose="020B0600070205080204" pitchFamily="34" charset="-128"/>
                        </a:rPr>
                        <a:t>M</a:t>
                      </a:r>
                      <a:endParaRPr kumimoji="0" lang="nl-NL" altLang="nl-NL" sz="1000" b="0" i="0" u="none" strike="noStrike" cap="none" normalizeH="0" baseline="0">
                        <a:ln>
                          <a:noFill/>
                        </a:ln>
                        <a:solidFill>
                          <a:srgbClr val="000000"/>
                        </a:solidFill>
                        <a:effectLst/>
                        <a:latin typeface="Cambria" panose="02040503050406030204" pitchFamily="18" charset="0"/>
                        <a:ea typeface="ＭＳ Ｐゴシック" panose="020B0600070205080204" pitchFamily="34" charset="-128"/>
                      </a:endParaRPr>
                    </a:p>
                  </a:txBody>
                  <a:tcPr marL="0" marR="0" marT="31115"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92075">
                        <a:spcBef>
                          <a:spcPct val="20000"/>
                        </a:spcBef>
                        <a:buFont typeface="Arial" panose="020B0604020202020204" pitchFamily="34" charset="0"/>
                        <a:defRPr>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Font typeface="Arial" panose="020B0604020202020204" pitchFamily="34" charset="0"/>
                        <a:defRPr>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Font typeface="Arial" panose="020B0604020202020204" pitchFamily="34" charset="0"/>
                        <a:defRPr>
                          <a:solidFill>
                            <a:schemeClr val="tx1"/>
                          </a:solidFill>
                          <a:latin typeface="Tahoma" panose="020B0604030504040204" pitchFamily="34" charset="0"/>
                          <a:ea typeface="ヒラギノ角ゴ Pro W3" charset="-128"/>
                        </a:defRPr>
                      </a:lvl3pPr>
                      <a:lvl4pPr marL="1600200" indent="-228600">
                        <a:spcBef>
                          <a:spcPct val="20000"/>
                        </a:spcBef>
                        <a:buFont typeface="Arial" panose="020B0604020202020204" pitchFamily="34" charset="0"/>
                        <a:defRPr>
                          <a:solidFill>
                            <a:schemeClr val="tx1"/>
                          </a:solidFill>
                          <a:latin typeface="Tahoma" panose="020B0604030504040204" pitchFamily="34" charset="0"/>
                          <a:ea typeface="ヒラギノ角ゴ Pro W3" charset="-128"/>
                        </a:defRPr>
                      </a:lvl4pPr>
                      <a:lvl5pPr marL="2057400" indent="-228600">
                        <a:spcBef>
                          <a:spcPct val="20000"/>
                        </a:spcBef>
                        <a:buFont typeface="Arial" panose="020B0604020202020204" pitchFamily="34" charset="0"/>
                        <a:defRPr>
                          <a:solidFill>
                            <a:schemeClr val="tx1"/>
                          </a:solidFill>
                          <a:latin typeface="Tahoma" panose="020B0604030504040204" pitchFamily="34" charset="0"/>
                          <a:ea typeface="ヒラギノ角ゴ Pro W3" charset="-128"/>
                        </a:defRPr>
                      </a:lvl5pPr>
                      <a:lvl6pPr marL="2514600" indent="-228600" defTabSz="457200" eaLnBrk="0" fontAlgn="base" hangingPunct="0">
                        <a:spcBef>
                          <a:spcPct val="20000"/>
                        </a:spcBef>
                        <a:spcAft>
                          <a:spcPct val="0"/>
                        </a:spcAft>
                        <a:buFont typeface="Arial" panose="020B0604020202020204" pitchFamily="34" charset="0"/>
                        <a:defRPr>
                          <a:solidFill>
                            <a:schemeClr val="tx1"/>
                          </a:solidFill>
                          <a:latin typeface="Tahoma" panose="020B0604030504040204" pitchFamily="34" charset="0"/>
                          <a:ea typeface="ヒラギノ角ゴ Pro W3" charset="-128"/>
                        </a:defRPr>
                      </a:lvl6pPr>
                      <a:lvl7pPr marL="2971800" indent="-228600" defTabSz="457200" eaLnBrk="0" fontAlgn="base" hangingPunct="0">
                        <a:spcBef>
                          <a:spcPct val="20000"/>
                        </a:spcBef>
                        <a:spcAft>
                          <a:spcPct val="0"/>
                        </a:spcAft>
                        <a:buFont typeface="Arial" panose="020B0604020202020204" pitchFamily="34" charset="0"/>
                        <a:defRPr>
                          <a:solidFill>
                            <a:schemeClr val="tx1"/>
                          </a:solidFill>
                          <a:latin typeface="Tahoma" panose="020B0604030504040204" pitchFamily="34" charset="0"/>
                          <a:ea typeface="ヒラギノ角ゴ Pro W3" charset="-128"/>
                        </a:defRPr>
                      </a:lvl7pPr>
                      <a:lvl8pPr marL="3429000" indent="-228600" defTabSz="457200" eaLnBrk="0" fontAlgn="base" hangingPunct="0">
                        <a:spcBef>
                          <a:spcPct val="20000"/>
                        </a:spcBef>
                        <a:spcAft>
                          <a:spcPct val="0"/>
                        </a:spcAft>
                        <a:buFont typeface="Arial" panose="020B0604020202020204" pitchFamily="34" charset="0"/>
                        <a:defRPr>
                          <a:solidFill>
                            <a:schemeClr val="tx1"/>
                          </a:solidFill>
                          <a:latin typeface="Tahoma" panose="020B0604030504040204" pitchFamily="34" charset="0"/>
                          <a:ea typeface="ヒラギノ角ゴ Pro W3" charset="-128"/>
                        </a:defRPr>
                      </a:lvl8pPr>
                      <a:lvl9pPr marL="3886200" indent="-228600" defTabSz="457200" eaLnBrk="0" fontAlgn="base" hangingPunct="0">
                        <a:spcBef>
                          <a:spcPct val="20000"/>
                        </a:spcBef>
                        <a:spcAft>
                          <a:spcPct val="0"/>
                        </a:spcAft>
                        <a:buFont typeface="Arial" panose="020B0604020202020204" pitchFamily="34" charset="0"/>
                        <a:defRPr>
                          <a:solidFill>
                            <a:schemeClr val="tx1"/>
                          </a:solidFill>
                          <a:latin typeface="Tahoma" panose="020B0604030504040204" pitchFamily="34" charset="0"/>
                          <a:ea typeface="ヒラギノ角ゴ Pro W3" charset="-128"/>
                        </a:defRPr>
                      </a:lvl9pPr>
                    </a:lstStyle>
                    <a:p>
                      <a:pPr marL="92075" marR="0" lvl="0" indent="0" algn="l" defTabSz="457200" rtl="0" eaLnBrk="1" fontAlgn="base" latinLnBrk="0" hangingPunct="1">
                        <a:lnSpc>
                          <a:spcPct val="107000"/>
                        </a:lnSpc>
                        <a:spcBef>
                          <a:spcPct val="0"/>
                        </a:spcBef>
                        <a:spcAft>
                          <a:spcPct val="0"/>
                        </a:spcAft>
                        <a:buClrTx/>
                        <a:buSzTx/>
                        <a:buFontTx/>
                        <a:buNone/>
                        <a:tabLst/>
                      </a:pPr>
                      <a:r>
                        <a:rPr kumimoji="0" lang="nl-NL" altLang="nl-NL" sz="1000" b="0" i="0" u="none" strike="noStrike" cap="none" normalizeH="0" baseline="0">
                          <a:ln>
                            <a:noFill/>
                          </a:ln>
                          <a:solidFill>
                            <a:srgbClr val="000000"/>
                          </a:solidFill>
                          <a:effectLst/>
                          <a:latin typeface="Tahoma" panose="020B0604030504040204" pitchFamily="34" charset="0"/>
                          <a:ea typeface="ＭＳ Ｐゴシック" panose="020B0600070205080204" pitchFamily="34" charset="-128"/>
                        </a:rPr>
                        <a:t>UIVO-I (uitwerking informatievoorziening omgevingswet - interbestuurlijk) heeft een processenmodel opgeleverd waarin de aan de omgevingswet gerelateerde </a:t>
                      </a:r>
                      <a:r>
                        <a:rPr kumimoji="0" lang="nl-NL" altLang="nl-NL" sz="1000" b="0" i="0" u="sng" strike="noStrike" cap="none" normalizeH="0" baseline="0">
                          <a:ln>
                            <a:noFill/>
                          </a:ln>
                          <a:solidFill>
                            <a:srgbClr val="000000"/>
                          </a:solidFill>
                          <a:effectLst/>
                          <a:latin typeface="Tahoma" panose="020B0604030504040204" pitchFamily="34" charset="0"/>
                          <a:ea typeface="ＭＳ Ｐゴシック" panose="020B0600070205080204" pitchFamily="34" charset="-128"/>
                          <a:hlinkClick r:id="rId2"/>
                        </a:rPr>
                        <a:t>bedrijfsprocessen</a:t>
                      </a:r>
                      <a:r>
                        <a:rPr kumimoji="0" lang="nl-NL" altLang="nl-NL" sz="1000" b="0" i="0" u="none" strike="noStrike" cap="none" normalizeH="0" baseline="0">
                          <a:ln>
                            <a:noFill/>
                          </a:ln>
                          <a:solidFill>
                            <a:srgbClr val="000000"/>
                          </a:solidFill>
                          <a:effectLst/>
                          <a:latin typeface="Tahoma" panose="020B0604030504040204" pitchFamily="34" charset="0"/>
                          <a:ea typeface="ＭＳ Ｐゴシック" panose="020B0600070205080204" pitchFamily="34" charset="-128"/>
                        </a:rPr>
                        <a:t> tot op deelprocesniveau zijn uitgewerkt. Idem voor de </a:t>
                      </a:r>
                      <a:r>
                        <a:rPr kumimoji="0" lang="nl-NL" altLang="nl-NL" sz="1000" b="0" i="0" u="sng" strike="noStrike" cap="none" normalizeH="0" baseline="0">
                          <a:ln>
                            <a:noFill/>
                          </a:ln>
                          <a:solidFill>
                            <a:srgbClr val="000000"/>
                          </a:solidFill>
                          <a:effectLst/>
                          <a:latin typeface="Tahoma" panose="020B0604030504040204" pitchFamily="34" charset="0"/>
                          <a:ea typeface="ＭＳ Ｐゴシック" panose="020B0600070205080204" pitchFamily="34" charset="-128"/>
                          <a:hlinkClick r:id="rId3"/>
                        </a:rPr>
                        <a:t>zaaktypencatalogus</a:t>
                      </a:r>
                      <a:r>
                        <a:rPr kumimoji="0" lang="nl-NL" altLang="nl-NL" sz="1000" b="0" i="0" u="none" strike="noStrike" cap="none" normalizeH="0" baseline="0">
                          <a:ln>
                            <a:noFill/>
                          </a:ln>
                          <a:solidFill>
                            <a:srgbClr val="000000"/>
                          </a:solidFill>
                          <a:effectLst/>
                          <a:latin typeface="Tahoma" panose="020B0604030504040204" pitchFamily="34" charset="0"/>
                          <a:ea typeface="ＭＳ Ｐゴシック" panose="020B0600070205080204" pitchFamily="34" charset="-128"/>
                        </a:rPr>
                        <a:t> en de </a:t>
                      </a:r>
                      <a:r>
                        <a:rPr kumimoji="0" lang="nl-NL" altLang="nl-NL" sz="1000" b="0" i="0" u="sng" strike="noStrike" cap="none" normalizeH="0" baseline="0">
                          <a:ln>
                            <a:noFill/>
                          </a:ln>
                          <a:solidFill>
                            <a:srgbClr val="000000"/>
                          </a:solidFill>
                          <a:effectLst/>
                          <a:latin typeface="Tahoma" panose="020B0604030504040204" pitchFamily="34" charset="0"/>
                          <a:ea typeface="ＭＳ Ｐゴシック" panose="020B0600070205080204" pitchFamily="34" charset="-128"/>
                          <a:hlinkClick r:id="rId4"/>
                        </a:rPr>
                        <a:t>producten- en dienstencatalogus</a:t>
                      </a:r>
                      <a:r>
                        <a:rPr kumimoji="0" lang="nl-NL" altLang="nl-NL" sz="1000" b="0" i="0" u="none" strike="noStrike" cap="none" normalizeH="0" baseline="0">
                          <a:ln>
                            <a:noFill/>
                          </a:ln>
                          <a:solidFill>
                            <a:srgbClr val="000000"/>
                          </a:solidFill>
                          <a:effectLst/>
                          <a:latin typeface="Tahoma" panose="020B0604030504040204" pitchFamily="34" charset="0"/>
                          <a:ea typeface="ＭＳ Ｐゴシック" panose="020B0600070205080204" pitchFamily="34" charset="-128"/>
                        </a:rPr>
                        <a:t>.</a:t>
                      </a:r>
                      <a:endParaRPr kumimoji="0" lang="nl-NL" altLang="nl-NL" sz="1000" b="0" i="0" u="none" strike="noStrike" cap="none" normalizeH="0" baseline="0">
                        <a:ln>
                          <a:noFill/>
                        </a:ln>
                        <a:solidFill>
                          <a:srgbClr val="000000"/>
                        </a:solidFill>
                        <a:effectLst/>
                        <a:latin typeface="Cambria" panose="02040503050406030204" pitchFamily="18" charset="0"/>
                        <a:ea typeface="ＭＳ Ｐゴシック" panose="020B0600070205080204" pitchFamily="34" charset="-128"/>
                      </a:endParaRPr>
                    </a:p>
                  </a:txBody>
                  <a:tcPr marL="0" marR="0" marT="31115"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44450">
                        <a:spcBef>
                          <a:spcPct val="20000"/>
                        </a:spcBef>
                        <a:buFont typeface="Arial" panose="020B0604020202020204" pitchFamily="34" charset="0"/>
                        <a:defRPr>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Font typeface="Arial" panose="020B0604020202020204" pitchFamily="34" charset="0"/>
                        <a:defRPr>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Font typeface="Arial" panose="020B0604020202020204" pitchFamily="34" charset="0"/>
                        <a:defRPr>
                          <a:solidFill>
                            <a:schemeClr val="tx1"/>
                          </a:solidFill>
                          <a:latin typeface="Tahoma" panose="020B0604030504040204" pitchFamily="34" charset="0"/>
                          <a:ea typeface="ヒラギノ角ゴ Pro W3" charset="-128"/>
                        </a:defRPr>
                      </a:lvl3pPr>
                      <a:lvl4pPr marL="1600200" indent="-228600">
                        <a:spcBef>
                          <a:spcPct val="20000"/>
                        </a:spcBef>
                        <a:buFont typeface="Arial" panose="020B0604020202020204" pitchFamily="34" charset="0"/>
                        <a:defRPr>
                          <a:solidFill>
                            <a:schemeClr val="tx1"/>
                          </a:solidFill>
                          <a:latin typeface="Tahoma" panose="020B0604030504040204" pitchFamily="34" charset="0"/>
                          <a:ea typeface="ヒラギノ角ゴ Pro W3" charset="-128"/>
                        </a:defRPr>
                      </a:lvl4pPr>
                      <a:lvl5pPr marL="2057400" indent="-228600">
                        <a:spcBef>
                          <a:spcPct val="20000"/>
                        </a:spcBef>
                        <a:buFont typeface="Arial" panose="020B0604020202020204" pitchFamily="34" charset="0"/>
                        <a:defRPr>
                          <a:solidFill>
                            <a:schemeClr val="tx1"/>
                          </a:solidFill>
                          <a:latin typeface="Tahoma" panose="020B0604030504040204" pitchFamily="34" charset="0"/>
                          <a:ea typeface="ヒラギノ角ゴ Pro W3" charset="-128"/>
                        </a:defRPr>
                      </a:lvl5pPr>
                      <a:lvl6pPr marL="2514600" indent="-228600" defTabSz="457200" eaLnBrk="0" fontAlgn="base" hangingPunct="0">
                        <a:spcBef>
                          <a:spcPct val="20000"/>
                        </a:spcBef>
                        <a:spcAft>
                          <a:spcPct val="0"/>
                        </a:spcAft>
                        <a:buFont typeface="Arial" panose="020B0604020202020204" pitchFamily="34" charset="0"/>
                        <a:defRPr>
                          <a:solidFill>
                            <a:schemeClr val="tx1"/>
                          </a:solidFill>
                          <a:latin typeface="Tahoma" panose="020B0604030504040204" pitchFamily="34" charset="0"/>
                          <a:ea typeface="ヒラギノ角ゴ Pro W3" charset="-128"/>
                        </a:defRPr>
                      </a:lvl6pPr>
                      <a:lvl7pPr marL="2971800" indent="-228600" defTabSz="457200" eaLnBrk="0" fontAlgn="base" hangingPunct="0">
                        <a:spcBef>
                          <a:spcPct val="20000"/>
                        </a:spcBef>
                        <a:spcAft>
                          <a:spcPct val="0"/>
                        </a:spcAft>
                        <a:buFont typeface="Arial" panose="020B0604020202020204" pitchFamily="34" charset="0"/>
                        <a:defRPr>
                          <a:solidFill>
                            <a:schemeClr val="tx1"/>
                          </a:solidFill>
                          <a:latin typeface="Tahoma" panose="020B0604030504040204" pitchFamily="34" charset="0"/>
                          <a:ea typeface="ヒラギノ角ゴ Pro W3" charset="-128"/>
                        </a:defRPr>
                      </a:lvl7pPr>
                      <a:lvl8pPr marL="3429000" indent="-228600" defTabSz="457200" eaLnBrk="0" fontAlgn="base" hangingPunct="0">
                        <a:spcBef>
                          <a:spcPct val="20000"/>
                        </a:spcBef>
                        <a:spcAft>
                          <a:spcPct val="0"/>
                        </a:spcAft>
                        <a:buFont typeface="Arial" panose="020B0604020202020204" pitchFamily="34" charset="0"/>
                        <a:defRPr>
                          <a:solidFill>
                            <a:schemeClr val="tx1"/>
                          </a:solidFill>
                          <a:latin typeface="Tahoma" panose="020B0604030504040204" pitchFamily="34" charset="0"/>
                          <a:ea typeface="ヒラギノ角ゴ Pro W3" charset="-128"/>
                        </a:defRPr>
                      </a:lvl8pPr>
                      <a:lvl9pPr marL="3886200" indent="-228600" defTabSz="457200" eaLnBrk="0" fontAlgn="base" hangingPunct="0">
                        <a:spcBef>
                          <a:spcPct val="20000"/>
                        </a:spcBef>
                        <a:spcAft>
                          <a:spcPct val="0"/>
                        </a:spcAft>
                        <a:buFont typeface="Arial" panose="020B0604020202020204" pitchFamily="34" charset="0"/>
                        <a:defRPr>
                          <a:solidFill>
                            <a:schemeClr val="tx1"/>
                          </a:solidFill>
                          <a:latin typeface="Tahoma" panose="020B0604030504040204" pitchFamily="34" charset="0"/>
                          <a:ea typeface="ヒラギノ角ゴ Pro W3" charset="-128"/>
                        </a:defRPr>
                      </a:lvl9pPr>
                    </a:lstStyle>
                    <a:p>
                      <a:pPr marL="44450" marR="0" lvl="0" indent="0" algn="l" defTabSz="457200" rtl="0" eaLnBrk="1" fontAlgn="base" latinLnBrk="0" hangingPunct="1">
                        <a:lnSpc>
                          <a:spcPct val="107000"/>
                        </a:lnSpc>
                        <a:spcBef>
                          <a:spcPct val="0"/>
                        </a:spcBef>
                        <a:spcAft>
                          <a:spcPct val="0"/>
                        </a:spcAft>
                        <a:buClrTx/>
                        <a:buSzTx/>
                        <a:buFontTx/>
                        <a:buNone/>
                        <a:tabLst/>
                      </a:pPr>
                      <a:r>
                        <a:rPr kumimoji="0" lang="nl-NL" altLang="nl-NL" sz="1000" b="0" i="0" u="none" strike="noStrike" cap="none" normalizeH="0" baseline="0">
                          <a:ln>
                            <a:noFill/>
                          </a:ln>
                          <a:solidFill>
                            <a:srgbClr val="000000"/>
                          </a:solidFill>
                          <a:effectLst/>
                          <a:latin typeface="Tahoma" panose="020B0604030504040204" pitchFamily="34" charset="0"/>
                          <a:ea typeface="Verdana" panose="020B0604030504040204" pitchFamily="34" charset="0"/>
                          <a:cs typeface="Cambria" panose="02040503050406030204" pitchFamily="18" charset="0"/>
                        </a:rPr>
                        <a:t> </a:t>
                      </a:r>
                      <a:endParaRPr kumimoji="0" lang="nl-NL" altLang="nl-NL" sz="1000" b="0" i="0" u="none" strike="noStrike" cap="none" normalizeH="0" baseline="0">
                        <a:ln>
                          <a:noFill/>
                        </a:ln>
                        <a:solidFill>
                          <a:srgbClr val="000000"/>
                        </a:solidFill>
                        <a:effectLst/>
                        <a:latin typeface="Cambria" panose="02040503050406030204" pitchFamily="18" charset="0"/>
                        <a:ea typeface="Verdana" panose="020B0604030504040204" pitchFamily="34" charset="0"/>
                        <a:cs typeface="Cambria" panose="02040503050406030204" pitchFamily="18" charset="0"/>
                      </a:endParaRPr>
                    </a:p>
                  </a:txBody>
                  <a:tcPr marL="0" marR="0" marT="31115"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92075">
                        <a:spcBef>
                          <a:spcPct val="20000"/>
                        </a:spcBef>
                        <a:buFont typeface="Arial" panose="020B0604020202020204" pitchFamily="34" charset="0"/>
                        <a:defRPr>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Font typeface="Arial" panose="020B0604020202020204" pitchFamily="34" charset="0"/>
                        <a:defRPr>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Font typeface="Arial" panose="020B0604020202020204" pitchFamily="34" charset="0"/>
                        <a:defRPr>
                          <a:solidFill>
                            <a:schemeClr val="tx1"/>
                          </a:solidFill>
                          <a:latin typeface="Tahoma" panose="020B0604030504040204" pitchFamily="34" charset="0"/>
                          <a:ea typeface="ヒラギノ角ゴ Pro W3" charset="-128"/>
                        </a:defRPr>
                      </a:lvl3pPr>
                      <a:lvl4pPr marL="1600200" indent="-228600">
                        <a:spcBef>
                          <a:spcPct val="20000"/>
                        </a:spcBef>
                        <a:buFont typeface="Arial" panose="020B0604020202020204" pitchFamily="34" charset="0"/>
                        <a:defRPr>
                          <a:solidFill>
                            <a:schemeClr val="tx1"/>
                          </a:solidFill>
                          <a:latin typeface="Tahoma" panose="020B0604030504040204" pitchFamily="34" charset="0"/>
                          <a:ea typeface="ヒラギノ角ゴ Pro W3" charset="-128"/>
                        </a:defRPr>
                      </a:lvl4pPr>
                      <a:lvl5pPr marL="2057400" indent="-228600">
                        <a:spcBef>
                          <a:spcPct val="20000"/>
                        </a:spcBef>
                        <a:buFont typeface="Arial" panose="020B0604020202020204" pitchFamily="34" charset="0"/>
                        <a:defRPr>
                          <a:solidFill>
                            <a:schemeClr val="tx1"/>
                          </a:solidFill>
                          <a:latin typeface="Tahoma" panose="020B0604030504040204" pitchFamily="34" charset="0"/>
                          <a:ea typeface="ヒラギノ角ゴ Pro W3" charset="-128"/>
                        </a:defRPr>
                      </a:lvl5pPr>
                      <a:lvl6pPr marL="2514600" indent="-228600" defTabSz="457200" eaLnBrk="0" fontAlgn="base" hangingPunct="0">
                        <a:spcBef>
                          <a:spcPct val="20000"/>
                        </a:spcBef>
                        <a:spcAft>
                          <a:spcPct val="0"/>
                        </a:spcAft>
                        <a:buFont typeface="Arial" panose="020B0604020202020204" pitchFamily="34" charset="0"/>
                        <a:defRPr>
                          <a:solidFill>
                            <a:schemeClr val="tx1"/>
                          </a:solidFill>
                          <a:latin typeface="Tahoma" panose="020B0604030504040204" pitchFamily="34" charset="0"/>
                          <a:ea typeface="ヒラギノ角ゴ Pro W3" charset="-128"/>
                        </a:defRPr>
                      </a:lvl6pPr>
                      <a:lvl7pPr marL="2971800" indent="-228600" defTabSz="457200" eaLnBrk="0" fontAlgn="base" hangingPunct="0">
                        <a:spcBef>
                          <a:spcPct val="20000"/>
                        </a:spcBef>
                        <a:spcAft>
                          <a:spcPct val="0"/>
                        </a:spcAft>
                        <a:buFont typeface="Arial" panose="020B0604020202020204" pitchFamily="34" charset="0"/>
                        <a:defRPr>
                          <a:solidFill>
                            <a:schemeClr val="tx1"/>
                          </a:solidFill>
                          <a:latin typeface="Tahoma" panose="020B0604030504040204" pitchFamily="34" charset="0"/>
                          <a:ea typeface="ヒラギノ角ゴ Pro W3" charset="-128"/>
                        </a:defRPr>
                      </a:lvl7pPr>
                      <a:lvl8pPr marL="3429000" indent="-228600" defTabSz="457200" eaLnBrk="0" fontAlgn="base" hangingPunct="0">
                        <a:spcBef>
                          <a:spcPct val="20000"/>
                        </a:spcBef>
                        <a:spcAft>
                          <a:spcPct val="0"/>
                        </a:spcAft>
                        <a:buFont typeface="Arial" panose="020B0604020202020204" pitchFamily="34" charset="0"/>
                        <a:defRPr>
                          <a:solidFill>
                            <a:schemeClr val="tx1"/>
                          </a:solidFill>
                          <a:latin typeface="Tahoma" panose="020B0604030504040204" pitchFamily="34" charset="0"/>
                          <a:ea typeface="ヒラギノ角ゴ Pro W3" charset="-128"/>
                        </a:defRPr>
                      </a:lvl8pPr>
                      <a:lvl9pPr marL="3886200" indent="-228600" defTabSz="457200" eaLnBrk="0" fontAlgn="base" hangingPunct="0">
                        <a:spcBef>
                          <a:spcPct val="20000"/>
                        </a:spcBef>
                        <a:spcAft>
                          <a:spcPct val="0"/>
                        </a:spcAft>
                        <a:buFont typeface="Arial" panose="020B0604020202020204" pitchFamily="34" charset="0"/>
                        <a:defRPr>
                          <a:solidFill>
                            <a:schemeClr val="tx1"/>
                          </a:solidFill>
                          <a:latin typeface="Tahoma" panose="020B0604030504040204" pitchFamily="34" charset="0"/>
                          <a:ea typeface="ヒラギノ角ゴ Pro W3" charset="-128"/>
                        </a:defRPr>
                      </a:lvl9pPr>
                    </a:lstStyle>
                    <a:p>
                      <a:pPr marL="92075" marR="0" lvl="0" indent="0" algn="l" defTabSz="457200" rtl="0" eaLnBrk="1" fontAlgn="base" latinLnBrk="0" hangingPunct="1">
                        <a:lnSpc>
                          <a:spcPct val="107000"/>
                        </a:lnSpc>
                        <a:spcBef>
                          <a:spcPct val="0"/>
                        </a:spcBef>
                        <a:spcAft>
                          <a:spcPct val="0"/>
                        </a:spcAft>
                        <a:buClrTx/>
                        <a:buSzTx/>
                        <a:buFontTx/>
                        <a:buNone/>
                        <a:tabLst/>
                      </a:pPr>
                      <a:r>
                        <a:rPr kumimoji="0" lang="nl-NL" altLang="nl-NL" sz="1000" b="0" i="0" u="none" strike="noStrike" cap="none" normalizeH="0" baseline="0">
                          <a:ln>
                            <a:noFill/>
                          </a:ln>
                          <a:solidFill>
                            <a:srgbClr val="000000"/>
                          </a:solidFill>
                          <a:effectLst/>
                          <a:latin typeface="Tahoma" panose="020B0604030504040204" pitchFamily="34" charset="0"/>
                          <a:ea typeface="Verdana" panose="020B0604030504040204" pitchFamily="34" charset="0"/>
                          <a:cs typeface="Cambria" panose="02040503050406030204" pitchFamily="18" charset="0"/>
                        </a:rPr>
                        <a:t> </a:t>
                      </a:r>
                      <a:endParaRPr kumimoji="0" lang="nl-NL" altLang="nl-NL" sz="1000" b="0" i="0" u="none" strike="noStrike" cap="none" normalizeH="0" baseline="0">
                        <a:ln>
                          <a:noFill/>
                        </a:ln>
                        <a:solidFill>
                          <a:srgbClr val="000000"/>
                        </a:solidFill>
                        <a:effectLst/>
                        <a:latin typeface="Cambria" panose="02040503050406030204" pitchFamily="18" charset="0"/>
                        <a:ea typeface="Verdana" panose="020B0604030504040204" pitchFamily="34" charset="0"/>
                        <a:cs typeface="Cambria" panose="02040503050406030204" pitchFamily="18" charset="0"/>
                      </a:endParaRPr>
                    </a:p>
                  </a:txBody>
                  <a:tcPr marL="0" marR="0" marT="31115"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2154116389"/>
                  </a:ext>
                </a:extLst>
              </a:tr>
              <a:tr h="974725">
                <a:tc>
                  <a:txBody>
                    <a:bodyPr/>
                    <a:lstStyle>
                      <a:lvl1pPr marL="92075">
                        <a:spcBef>
                          <a:spcPct val="20000"/>
                        </a:spcBef>
                        <a:buFont typeface="Arial" panose="020B0604020202020204" pitchFamily="34" charset="0"/>
                        <a:defRPr>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Font typeface="Arial" panose="020B0604020202020204" pitchFamily="34" charset="0"/>
                        <a:defRPr>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Font typeface="Arial" panose="020B0604020202020204" pitchFamily="34" charset="0"/>
                        <a:defRPr>
                          <a:solidFill>
                            <a:schemeClr val="tx1"/>
                          </a:solidFill>
                          <a:latin typeface="Tahoma" panose="020B0604030504040204" pitchFamily="34" charset="0"/>
                          <a:ea typeface="ヒラギノ角ゴ Pro W3" charset="-128"/>
                        </a:defRPr>
                      </a:lvl3pPr>
                      <a:lvl4pPr marL="1600200" indent="-228600">
                        <a:spcBef>
                          <a:spcPct val="20000"/>
                        </a:spcBef>
                        <a:buFont typeface="Arial" panose="020B0604020202020204" pitchFamily="34" charset="0"/>
                        <a:defRPr>
                          <a:solidFill>
                            <a:schemeClr val="tx1"/>
                          </a:solidFill>
                          <a:latin typeface="Tahoma" panose="020B0604030504040204" pitchFamily="34" charset="0"/>
                          <a:ea typeface="ヒラギノ角ゴ Pro W3" charset="-128"/>
                        </a:defRPr>
                      </a:lvl4pPr>
                      <a:lvl5pPr marL="2057400" indent="-228600">
                        <a:spcBef>
                          <a:spcPct val="20000"/>
                        </a:spcBef>
                        <a:buFont typeface="Arial" panose="020B0604020202020204" pitchFamily="34" charset="0"/>
                        <a:defRPr>
                          <a:solidFill>
                            <a:schemeClr val="tx1"/>
                          </a:solidFill>
                          <a:latin typeface="Tahoma" panose="020B0604030504040204" pitchFamily="34" charset="0"/>
                          <a:ea typeface="ヒラギノ角ゴ Pro W3" charset="-128"/>
                        </a:defRPr>
                      </a:lvl5pPr>
                      <a:lvl6pPr marL="2514600" indent="-228600" defTabSz="457200" eaLnBrk="0" fontAlgn="base" hangingPunct="0">
                        <a:spcBef>
                          <a:spcPct val="20000"/>
                        </a:spcBef>
                        <a:spcAft>
                          <a:spcPct val="0"/>
                        </a:spcAft>
                        <a:buFont typeface="Arial" panose="020B0604020202020204" pitchFamily="34" charset="0"/>
                        <a:defRPr>
                          <a:solidFill>
                            <a:schemeClr val="tx1"/>
                          </a:solidFill>
                          <a:latin typeface="Tahoma" panose="020B0604030504040204" pitchFamily="34" charset="0"/>
                          <a:ea typeface="ヒラギノ角ゴ Pro W3" charset="-128"/>
                        </a:defRPr>
                      </a:lvl6pPr>
                      <a:lvl7pPr marL="2971800" indent="-228600" defTabSz="457200" eaLnBrk="0" fontAlgn="base" hangingPunct="0">
                        <a:spcBef>
                          <a:spcPct val="20000"/>
                        </a:spcBef>
                        <a:spcAft>
                          <a:spcPct val="0"/>
                        </a:spcAft>
                        <a:buFont typeface="Arial" panose="020B0604020202020204" pitchFamily="34" charset="0"/>
                        <a:defRPr>
                          <a:solidFill>
                            <a:schemeClr val="tx1"/>
                          </a:solidFill>
                          <a:latin typeface="Tahoma" panose="020B0604030504040204" pitchFamily="34" charset="0"/>
                          <a:ea typeface="ヒラギノ角ゴ Pro W3" charset="-128"/>
                        </a:defRPr>
                      </a:lvl7pPr>
                      <a:lvl8pPr marL="3429000" indent="-228600" defTabSz="457200" eaLnBrk="0" fontAlgn="base" hangingPunct="0">
                        <a:spcBef>
                          <a:spcPct val="20000"/>
                        </a:spcBef>
                        <a:spcAft>
                          <a:spcPct val="0"/>
                        </a:spcAft>
                        <a:buFont typeface="Arial" panose="020B0604020202020204" pitchFamily="34" charset="0"/>
                        <a:defRPr>
                          <a:solidFill>
                            <a:schemeClr val="tx1"/>
                          </a:solidFill>
                          <a:latin typeface="Tahoma" panose="020B0604030504040204" pitchFamily="34" charset="0"/>
                          <a:ea typeface="ヒラギノ角ゴ Pro W3" charset="-128"/>
                        </a:defRPr>
                      </a:lvl8pPr>
                      <a:lvl9pPr marL="3886200" indent="-228600" defTabSz="457200" eaLnBrk="0" fontAlgn="base" hangingPunct="0">
                        <a:spcBef>
                          <a:spcPct val="20000"/>
                        </a:spcBef>
                        <a:spcAft>
                          <a:spcPct val="0"/>
                        </a:spcAft>
                        <a:buFont typeface="Arial" panose="020B0604020202020204" pitchFamily="34" charset="0"/>
                        <a:defRPr>
                          <a:solidFill>
                            <a:schemeClr val="tx1"/>
                          </a:solidFill>
                          <a:latin typeface="Tahoma" panose="020B0604030504040204" pitchFamily="34" charset="0"/>
                          <a:ea typeface="ヒラギノ角ゴ Pro W3" charset="-128"/>
                        </a:defRPr>
                      </a:lvl9pPr>
                    </a:lstStyle>
                    <a:p>
                      <a:pPr marL="92075" marR="0" lvl="0" indent="0" algn="l" defTabSz="457200" rtl="0" eaLnBrk="1" fontAlgn="base" latinLnBrk="0" hangingPunct="1">
                        <a:lnSpc>
                          <a:spcPct val="107000"/>
                        </a:lnSpc>
                        <a:spcBef>
                          <a:spcPct val="0"/>
                        </a:spcBef>
                        <a:spcAft>
                          <a:spcPct val="0"/>
                        </a:spcAft>
                        <a:buClrTx/>
                        <a:buSzTx/>
                        <a:buFontTx/>
                        <a:buNone/>
                        <a:tabLst/>
                      </a:pPr>
                      <a:r>
                        <a:rPr kumimoji="0" lang="nl-NL" altLang="nl-NL" sz="1000" b="0" i="0" u="none" strike="noStrike" cap="none" normalizeH="0" baseline="0">
                          <a:ln>
                            <a:noFill/>
                          </a:ln>
                          <a:solidFill>
                            <a:srgbClr val="000000"/>
                          </a:solidFill>
                          <a:effectLst/>
                          <a:latin typeface="Tahoma" panose="020B0604030504040204" pitchFamily="34" charset="0"/>
                          <a:ea typeface="ＭＳ Ｐゴシック" panose="020B0600070205080204" pitchFamily="34" charset="-128"/>
                        </a:rPr>
                        <a:t>Topassen van de standaard MDTO: </a:t>
                      </a:r>
                      <a:endParaRPr kumimoji="0" lang="nl-NL" altLang="nl-NL" sz="1000" b="0" i="0" u="none" strike="noStrike" cap="none" normalizeH="0" baseline="0">
                        <a:ln>
                          <a:noFill/>
                        </a:ln>
                        <a:solidFill>
                          <a:srgbClr val="000000"/>
                        </a:solidFill>
                        <a:effectLst/>
                        <a:latin typeface="Cambria" panose="02040503050406030204" pitchFamily="18" charset="0"/>
                        <a:ea typeface="ＭＳ Ｐゴシック" panose="020B0600070205080204" pitchFamily="34" charset="-128"/>
                      </a:endParaRPr>
                    </a:p>
                    <a:p>
                      <a:pPr marL="92075" marR="0" lvl="0" indent="0" algn="l" defTabSz="457200" rtl="0" eaLnBrk="1" fontAlgn="base" latinLnBrk="0" hangingPunct="1">
                        <a:lnSpc>
                          <a:spcPct val="107000"/>
                        </a:lnSpc>
                        <a:spcBef>
                          <a:spcPct val="0"/>
                        </a:spcBef>
                        <a:spcAft>
                          <a:spcPct val="0"/>
                        </a:spcAft>
                        <a:buClrTx/>
                        <a:buSzTx/>
                        <a:buFontTx/>
                        <a:buNone/>
                        <a:tabLst/>
                      </a:pPr>
                      <a:r>
                        <a:rPr kumimoji="0" lang="nl-NL" altLang="nl-NL" sz="1000" b="0" i="0" u="none" strike="noStrike" cap="none" normalizeH="0" baseline="0">
                          <a:ln>
                            <a:noFill/>
                          </a:ln>
                          <a:solidFill>
                            <a:srgbClr val="000000"/>
                          </a:solidFill>
                          <a:effectLst/>
                          <a:latin typeface="Tahoma" panose="020B0604030504040204" pitchFamily="34" charset="0"/>
                          <a:ea typeface="ＭＳ Ｐゴシック" panose="020B0600070205080204" pitchFamily="34" charset="-128"/>
                        </a:rPr>
                        <a:t>‘Metagegevens Duurzaam Toegankelijke Overheidsinformatie’ door een ‘mapping’ te maken op het API’-Register.</a:t>
                      </a:r>
                      <a:endParaRPr kumimoji="0" lang="nl-NL" altLang="nl-NL" sz="1000" b="0" i="0" u="none" strike="noStrike" cap="none" normalizeH="0" baseline="0">
                        <a:ln>
                          <a:noFill/>
                        </a:ln>
                        <a:solidFill>
                          <a:srgbClr val="000000"/>
                        </a:solidFill>
                        <a:effectLst/>
                        <a:latin typeface="Cambria" panose="02040503050406030204" pitchFamily="18" charset="0"/>
                        <a:ea typeface="ＭＳ Ｐゴシック" panose="020B0600070205080204" pitchFamily="34" charset="-128"/>
                      </a:endParaRPr>
                    </a:p>
                  </a:txBody>
                  <a:tcPr marL="0" marR="0" marT="31115"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93663">
                        <a:spcBef>
                          <a:spcPct val="20000"/>
                        </a:spcBef>
                        <a:buFont typeface="Arial" panose="020B0604020202020204" pitchFamily="34" charset="0"/>
                        <a:defRPr>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Font typeface="Arial" panose="020B0604020202020204" pitchFamily="34" charset="0"/>
                        <a:defRPr>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Font typeface="Arial" panose="020B0604020202020204" pitchFamily="34" charset="0"/>
                        <a:defRPr>
                          <a:solidFill>
                            <a:schemeClr val="tx1"/>
                          </a:solidFill>
                          <a:latin typeface="Tahoma" panose="020B0604030504040204" pitchFamily="34" charset="0"/>
                          <a:ea typeface="ヒラギノ角ゴ Pro W3" charset="-128"/>
                        </a:defRPr>
                      </a:lvl3pPr>
                      <a:lvl4pPr marL="1600200" indent="-228600">
                        <a:spcBef>
                          <a:spcPct val="20000"/>
                        </a:spcBef>
                        <a:buFont typeface="Arial" panose="020B0604020202020204" pitchFamily="34" charset="0"/>
                        <a:defRPr>
                          <a:solidFill>
                            <a:schemeClr val="tx1"/>
                          </a:solidFill>
                          <a:latin typeface="Tahoma" panose="020B0604030504040204" pitchFamily="34" charset="0"/>
                          <a:ea typeface="ヒラギノ角ゴ Pro W3" charset="-128"/>
                        </a:defRPr>
                      </a:lvl4pPr>
                      <a:lvl5pPr marL="2057400" indent="-228600">
                        <a:spcBef>
                          <a:spcPct val="20000"/>
                        </a:spcBef>
                        <a:buFont typeface="Arial" panose="020B0604020202020204" pitchFamily="34" charset="0"/>
                        <a:defRPr>
                          <a:solidFill>
                            <a:schemeClr val="tx1"/>
                          </a:solidFill>
                          <a:latin typeface="Tahoma" panose="020B0604030504040204" pitchFamily="34" charset="0"/>
                          <a:ea typeface="ヒラギノ角ゴ Pro W3" charset="-128"/>
                        </a:defRPr>
                      </a:lvl5pPr>
                      <a:lvl6pPr marL="2514600" indent="-228600" defTabSz="457200" eaLnBrk="0" fontAlgn="base" hangingPunct="0">
                        <a:spcBef>
                          <a:spcPct val="20000"/>
                        </a:spcBef>
                        <a:spcAft>
                          <a:spcPct val="0"/>
                        </a:spcAft>
                        <a:buFont typeface="Arial" panose="020B0604020202020204" pitchFamily="34" charset="0"/>
                        <a:defRPr>
                          <a:solidFill>
                            <a:schemeClr val="tx1"/>
                          </a:solidFill>
                          <a:latin typeface="Tahoma" panose="020B0604030504040204" pitchFamily="34" charset="0"/>
                          <a:ea typeface="ヒラギノ角ゴ Pro W3" charset="-128"/>
                        </a:defRPr>
                      </a:lvl6pPr>
                      <a:lvl7pPr marL="2971800" indent="-228600" defTabSz="457200" eaLnBrk="0" fontAlgn="base" hangingPunct="0">
                        <a:spcBef>
                          <a:spcPct val="20000"/>
                        </a:spcBef>
                        <a:spcAft>
                          <a:spcPct val="0"/>
                        </a:spcAft>
                        <a:buFont typeface="Arial" panose="020B0604020202020204" pitchFamily="34" charset="0"/>
                        <a:defRPr>
                          <a:solidFill>
                            <a:schemeClr val="tx1"/>
                          </a:solidFill>
                          <a:latin typeface="Tahoma" panose="020B0604030504040204" pitchFamily="34" charset="0"/>
                          <a:ea typeface="ヒラギノ角ゴ Pro W3" charset="-128"/>
                        </a:defRPr>
                      </a:lvl7pPr>
                      <a:lvl8pPr marL="3429000" indent="-228600" defTabSz="457200" eaLnBrk="0" fontAlgn="base" hangingPunct="0">
                        <a:spcBef>
                          <a:spcPct val="20000"/>
                        </a:spcBef>
                        <a:spcAft>
                          <a:spcPct val="0"/>
                        </a:spcAft>
                        <a:buFont typeface="Arial" panose="020B0604020202020204" pitchFamily="34" charset="0"/>
                        <a:defRPr>
                          <a:solidFill>
                            <a:schemeClr val="tx1"/>
                          </a:solidFill>
                          <a:latin typeface="Tahoma" panose="020B0604030504040204" pitchFamily="34" charset="0"/>
                          <a:ea typeface="ヒラギノ角ゴ Pro W3" charset="-128"/>
                        </a:defRPr>
                      </a:lvl8pPr>
                      <a:lvl9pPr marL="3886200" indent="-228600" defTabSz="457200" eaLnBrk="0" fontAlgn="base" hangingPunct="0">
                        <a:spcBef>
                          <a:spcPct val="20000"/>
                        </a:spcBef>
                        <a:spcAft>
                          <a:spcPct val="0"/>
                        </a:spcAft>
                        <a:buFont typeface="Arial" panose="020B0604020202020204" pitchFamily="34" charset="0"/>
                        <a:defRPr>
                          <a:solidFill>
                            <a:schemeClr val="tx1"/>
                          </a:solidFill>
                          <a:latin typeface="Tahoma" panose="020B0604030504040204" pitchFamily="34" charset="0"/>
                          <a:ea typeface="ヒラギノ角ゴ Pro W3" charset="-128"/>
                        </a:defRPr>
                      </a:lvl9pPr>
                    </a:lstStyle>
                    <a:p>
                      <a:pPr marL="93663" marR="0" lvl="0" indent="0" algn="l" defTabSz="457200" rtl="0" eaLnBrk="1" fontAlgn="base" latinLnBrk="0" hangingPunct="1">
                        <a:lnSpc>
                          <a:spcPct val="107000"/>
                        </a:lnSpc>
                        <a:spcBef>
                          <a:spcPct val="0"/>
                        </a:spcBef>
                        <a:spcAft>
                          <a:spcPct val="0"/>
                        </a:spcAft>
                        <a:buClrTx/>
                        <a:buSzTx/>
                        <a:buFontTx/>
                        <a:buNone/>
                        <a:tabLst/>
                      </a:pPr>
                      <a:r>
                        <a:rPr kumimoji="0" lang="nl-NL" altLang="nl-NL" sz="1000" b="0" i="0" u="none" strike="noStrike" cap="none" normalizeH="0" baseline="0">
                          <a:ln>
                            <a:noFill/>
                          </a:ln>
                          <a:solidFill>
                            <a:srgbClr val="000000"/>
                          </a:solidFill>
                          <a:effectLst/>
                          <a:latin typeface="Tahoma" panose="020B0604030504040204" pitchFamily="34" charset="0"/>
                          <a:ea typeface="ＭＳ Ｐゴシック" panose="020B0600070205080204" pitchFamily="34" charset="-128"/>
                        </a:rPr>
                        <a:t>Toetsrapport</a:t>
                      </a:r>
                      <a:endParaRPr kumimoji="0" lang="nl-NL" altLang="nl-NL" sz="1000" b="0" i="0" u="none" strike="noStrike" cap="none" normalizeH="0" baseline="0">
                        <a:ln>
                          <a:noFill/>
                        </a:ln>
                        <a:solidFill>
                          <a:srgbClr val="000000"/>
                        </a:solidFill>
                        <a:effectLst/>
                        <a:latin typeface="Cambria" panose="02040503050406030204" pitchFamily="18" charset="0"/>
                        <a:ea typeface="ＭＳ Ｐゴシック" panose="020B0600070205080204" pitchFamily="34" charset="-128"/>
                      </a:endParaRPr>
                    </a:p>
                  </a:txBody>
                  <a:tcPr marL="0" marR="0" marT="31115"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Font typeface="Arial" panose="020B0604020202020204" pitchFamily="34" charset="0"/>
                        <a:defRPr>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Font typeface="Arial" panose="020B0604020202020204" pitchFamily="34" charset="0"/>
                        <a:defRPr>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Font typeface="Arial" panose="020B0604020202020204" pitchFamily="34" charset="0"/>
                        <a:defRPr>
                          <a:solidFill>
                            <a:schemeClr val="tx1"/>
                          </a:solidFill>
                          <a:latin typeface="Tahoma" panose="020B0604030504040204" pitchFamily="34" charset="0"/>
                          <a:ea typeface="ヒラギノ角ゴ Pro W3" charset="-128"/>
                        </a:defRPr>
                      </a:lvl3pPr>
                      <a:lvl4pPr marL="1600200" indent="-228600">
                        <a:spcBef>
                          <a:spcPct val="20000"/>
                        </a:spcBef>
                        <a:buFont typeface="Arial" panose="020B0604020202020204" pitchFamily="34" charset="0"/>
                        <a:defRPr>
                          <a:solidFill>
                            <a:schemeClr val="tx1"/>
                          </a:solidFill>
                          <a:latin typeface="Tahoma" panose="020B0604030504040204" pitchFamily="34" charset="0"/>
                          <a:ea typeface="ヒラギノ角ゴ Pro W3" charset="-128"/>
                        </a:defRPr>
                      </a:lvl4pPr>
                      <a:lvl5pPr marL="2057400" indent="-228600">
                        <a:spcBef>
                          <a:spcPct val="20000"/>
                        </a:spcBef>
                        <a:buFont typeface="Arial" panose="020B0604020202020204" pitchFamily="34" charset="0"/>
                        <a:defRPr>
                          <a:solidFill>
                            <a:schemeClr val="tx1"/>
                          </a:solidFill>
                          <a:latin typeface="Tahoma" panose="020B0604030504040204" pitchFamily="34" charset="0"/>
                          <a:ea typeface="ヒラギノ角ゴ Pro W3" charset="-128"/>
                        </a:defRPr>
                      </a:lvl5pPr>
                      <a:lvl6pPr marL="2514600" indent="-228600" defTabSz="457200" eaLnBrk="0" fontAlgn="base" hangingPunct="0">
                        <a:spcBef>
                          <a:spcPct val="20000"/>
                        </a:spcBef>
                        <a:spcAft>
                          <a:spcPct val="0"/>
                        </a:spcAft>
                        <a:buFont typeface="Arial" panose="020B0604020202020204" pitchFamily="34" charset="0"/>
                        <a:defRPr>
                          <a:solidFill>
                            <a:schemeClr val="tx1"/>
                          </a:solidFill>
                          <a:latin typeface="Tahoma" panose="020B0604030504040204" pitchFamily="34" charset="0"/>
                          <a:ea typeface="ヒラギノ角ゴ Pro W3" charset="-128"/>
                        </a:defRPr>
                      </a:lvl6pPr>
                      <a:lvl7pPr marL="2971800" indent="-228600" defTabSz="457200" eaLnBrk="0" fontAlgn="base" hangingPunct="0">
                        <a:spcBef>
                          <a:spcPct val="20000"/>
                        </a:spcBef>
                        <a:spcAft>
                          <a:spcPct val="0"/>
                        </a:spcAft>
                        <a:buFont typeface="Arial" panose="020B0604020202020204" pitchFamily="34" charset="0"/>
                        <a:defRPr>
                          <a:solidFill>
                            <a:schemeClr val="tx1"/>
                          </a:solidFill>
                          <a:latin typeface="Tahoma" panose="020B0604030504040204" pitchFamily="34" charset="0"/>
                          <a:ea typeface="ヒラギノ角ゴ Pro W3" charset="-128"/>
                        </a:defRPr>
                      </a:lvl7pPr>
                      <a:lvl8pPr marL="3429000" indent="-228600" defTabSz="457200" eaLnBrk="0" fontAlgn="base" hangingPunct="0">
                        <a:spcBef>
                          <a:spcPct val="20000"/>
                        </a:spcBef>
                        <a:spcAft>
                          <a:spcPct val="0"/>
                        </a:spcAft>
                        <a:buFont typeface="Arial" panose="020B0604020202020204" pitchFamily="34" charset="0"/>
                        <a:defRPr>
                          <a:solidFill>
                            <a:schemeClr val="tx1"/>
                          </a:solidFill>
                          <a:latin typeface="Tahoma" panose="020B0604030504040204" pitchFamily="34" charset="0"/>
                          <a:ea typeface="ヒラギノ角ゴ Pro W3" charset="-128"/>
                        </a:defRPr>
                      </a:lvl8pPr>
                      <a:lvl9pPr marL="3886200" indent="-228600" defTabSz="457200" eaLnBrk="0" fontAlgn="base" hangingPunct="0">
                        <a:spcBef>
                          <a:spcPct val="20000"/>
                        </a:spcBef>
                        <a:spcAft>
                          <a:spcPct val="0"/>
                        </a:spcAft>
                        <a:buFont typeface="Arial" panose="020B0604020202020204" pitchFamily="34" charset="0"/>
                        <a:defRPr>
                          <a:solidFill>
                            <a:schemeClr val="tx1"/>
                          </a:solidFill>
                          <a:latin typeface="Tahoma" panose="020B0604030504040204" pitchFamily="34" charset="0"/>
                          <a:ea typeface="ヒラギノ角ゴ Pro W3" charset="-128"/>
                        </a:defRPr>
                      </a:lvl9pPr>
                    </a:lstStyle>
                    <a:p>
                      <a:pPr marL="0" marR="0" lvl="0" indent="0" algn="ctr" defTabSz="457200" rtl="0" eaLnBrk="1" fontAlgn="base" latinLnBrk="0" hangingPunct="1">
                        <a:lnSpc>
                          <a:spcPct val="107000"/>
                        </a:lnSpc>
                        <a:spcBef>
                          <a:spcPct val="0"/>
                        </a:spcBef>
                        <a:spcAft>
                          <a:spcPct val="0"/>
                        </a:spcAft>
                        <a:buClrTx/>
                        <a:buSzTx/>
                        <a:buFontTx/>
                        <a:buNone/>
                        <a:tabLst/>
                      </a:pPr>
                      <a:r>
                        <a:rPr kumimoji="0" lang="nl-NL" altLang="nl-NL" sz="1000" b="0" i="0" u="none" strike="noStrike" cap="none" normalizeH="0" baseline="0">
                          <a:ln>
                            <a:noFill/>
                          </a:ln>
                          <a:solidFill>
                            <a:srgbClr val="000000"/>
                          </a:solidFill>
                          <a:effectLst/>
                          <a:latin typeface="Tahoma" panose="020B0604030504040204" pitchFamily="34" charset="0"/>
                          <a:ea typeface="ＭＳ Ｐゴシック" panose="020B0600070205080204" pitchFamily="34" charset="-128"/>
                        </a:rPr>
                        <a:t>K</a:t>
                      </a:r>
                      <a:endParaRPr kumimoji="0" lang="nl-NL" altLang="nl-NL" sz="1000" b="0" i="0" u="none" strike="noStrike" cap="none" normalizeH="0" baseline="0">
                        <a:ln>
                          <a:noFill/>
                        </a:ln>
                        <a:solidFill>
                          <a:srgbClr val="000000"/>
                        </a:solidFill>
                        <a:effectLst/>
                        <a:latin typeface="Cambria" panose="02040503050406030204" pitchFamily="18" charset="0"/>
                        <a:ea typeface="ＭＳ Ｐゴシック" panose="020B0600070205080204" pitchFamily="34" charset="-128"/>
                      </a:endParaRPr>
                    </a:p>
                  </a:txBody>
                  <a:tcPr marL="0" marR="0" marT="31115"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Font typeface="Arial" panose="020B0604020202020204" pitchFamily="34" charset="0"/>
                        <a:defRPr>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Font typeface="Arial" panose="020B0604020202020204" pitchFamily="34" charset="0"/>
                        <a:defRPr>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Font typeface="Arial" panose="020B0604020202020204" pitchFamily="34" charset="0"/>
                        <a:defRPr>
                          <a:solidFill>
                            <a:schemeClr val="tx1"/>
                          </a:solidFill>
                          <a:latin typeface="Tahoma" panose="020B0604030504040204" pitchFamily="34" charset="0"/>
                          <a:ea typeface="ヒラギノ角ゴ Pro W3" charset="-128"/>
                        </a:defRPr>
                      </a:lvl3pPr>
                      <a:lvl4pPr marL="1600200" indent="-228600">
                        <a:spcBef>
                          <a:spcPct val="20000"/>
                        </a:spcBef>
                        <a:buFont typeface="Arial" panose="020B0604020202020204" pitchFamily="34" charset="0"/>
                        <a:defRPr>
                          <a:solidFill>
                            <a:schemeClr val="tx1"/>
                          </a:solidFill>
                          <a:latin typeface="Tahoma" panose="020B0604030504040204" pitchFamily="34" charset="0"/>
                          <a:ea typeface="ヒラギノ角ゴ Pro W3" charset="-128"/>
                        </a:defRPr>
                      </a:lvl4pPr>
                      <a:lvl5pPr marL="2057400" indent="-228600">
                        <a:spcBef>
                          <a:spcPct val="20000"/>
                        </a:spcBef>
                        <a:buFont typeface="Arial" panose="020B0604020202020204" pitchFamily="34" charset="0"/>
                        <a:defRPr>
                          <a:solidFill>
                            <a:schemeClr val="tx1"/>
                          </a:solidFill>
                          <a:latin typeface="Tahoma" panose="020B0604030504040204" pitchFamily="34" charset="0"/>
                          <a:ea typeface="ヒラギノ角ゴ Pro W3" charset="-128"/>
                        </a:defRPr>
                      </a:lvl5pPr>
                      <a:lvl6pPr marL="2514600" indent="-228600" defTabSz="457200" eaLnBrk="0" fontAlgn="base" hangingPunct="0">
                        <a:spcBef>
                          <a:spcPct val="20000"/>
                        </a:spcBef>
                        <a:spcAft>
                          <a:spcPct val="0"/>
                        </a:spcAft>
                        <a:buFont typeface="Arial" panose="020B0604020202020204" pitchFamily="34" charset="0"/>
                        <a:defRPr>
                          <a:solidFill>
                            <a:schemeClr val="tx1"/>
                          </a:solidFill>
                          <a:latin typeface="Tahoma" panose="020B0604030504040204" pitchFamily="34" charset="0"/>
                          <a:ea typeface="ヒラギノ角ゴ Pro W3" charset="-128"/>
                        </a:defRPr>
                      </a:lvl6pPr>
                      <a:lvl7pPr marL="2971800" indent="-228600" defTabSz="457200" eaLnBrk="0" fontAlgn="base" hangingPunct="0">
                        <a:spcBef>
                          <a:spcPct val="20000"/>
                        </a:spcBef>
                        <a:spcAft>
                          <a:spcPct val="0"/>
                        </a:spcAft>
                        <a:buFont typeface="Arial" panose="020B0604020202020204" pitchFamily="34" charset="0"/>
                        <a:defRPr>
                          <a:solidFill>
                            <a:schemeClr val="tx1"/>
                          </a:solidFill>
                          <a:latin typeface="Tahoma" panose="020B0604030504040204" pitchFamily="34" charset="0"/>
                          <a:ea typeface="ヒラギノ角ゴ Pro W3" charset="-128"/>
                        </a:defRPr>
                      </a:lvl7pPr>
                      <a:lvl8pPr marL="3429000" indent="-228600" defTabSz="457200" eaLnBrk="0" fontAlgn="base" hangingPunct="0">
                        <a:spcBef>
                          <a:spcPct val="20000"/>
                        </a:spcBef>
                        <a:spcAft>
                          <a:spcPct val="0"/>
                        </a:spcAft>
                        <a:buFont typeface="Arial" panose="020B0604020202020204" pitchFamily="34" charset="0"/>
                        <a:defRPr>
                          <a:solidFill>
                            <a:schemeClr val="tx1"/>
                          </a:solidFill>
                          <a:latin typeface="Tahoma" panose="020B0604030504040204" pitchFamily="34" charset="0"/>
                          <a:ea typeface="ヒラギノ角ゴ Pro W3" charset="-128"/>
                        </a:defRPr>
                      </a:lvl8pPr>
                      <a:lvl9pPr marL="3886200" indent="-228600" defTabSz="457200" eaLnBrk="0" fontAlgn="base" hangingPunct="0">
                        <a:spcBef>
                          <a:spcPct val="20000"/>
                        </a:spcBef>
                        <a:spcAft>
                          <a:spcPct val="0"/>
                        </a:spcAft>
                        <a:buFont typeface="Arial" panose="020B0604020202020204" pitchFamily="34" charset="0"/>
                        <a:defRPr>
                          <a:solidFill>
                            <a:schemeClr val="tx1"/>
                          </a:solidFill>
                          <a:latin typeface="Tahoma" panose="020B0604030504040204" pitchFamily="34" charset="0"/>
                          <a:ea typeface="ヒラギノ角ゴ Pro W3" charset="-128"/>
                        </a:defRPr>
                      </a:lvl9pPr>
                    </a:lstStyle>
                    <a:p>
                      <a:pPr marL="342900" marR="0" lvl="0" indent="-342900" algn="l" defTabSz="457200" rtl="0" eaLnBrk="1" fontAlgn="base" latinLnBrk="0" hangingPunct="1">
                        <a:lnSpc>
                          <a:spcPct val="107000"/>
                        </a:lnSpc>
                        <a:spcBef>
                          <a:spcPct val="0"/>
                        </a:spcBef>
                        <a:spcAft>
                          <a:spcPct val="0"/>
                        </a:spcAft>
                        <a:buClrTx/>
                        <a:buSzTx/>
                        <a:buFont typeface="Symbol" panose="05050102010706020507" pitchFamily="18" charset="2"/>
                        <a:buChar char=""/>
                        <a:tabLst/>
                      </a:pPr>
                      <a:r>
                        <a:rPr kumimoji="0" lang="nl-NL" altLang="nl-NL" sz="1000" b="0" i="0" u="sng" strike="noStrike" cap="none" normalizeH="0" baseline="0" dirty="0">
                          <a:ln>
                            <a:noFill/>
                          </a:ln>
                          <a:solidFill>
                            <a:srgbClr val="000000"/>
                          </a:solidFill>
                          <a:effectLst/>
                          <a:latin typeface="Tahoma" panose="020B0604030504040204" pitchFamily="34" charset="0"/>
                          <a:ea typeface="ＭＳ Ｐゴシック" panose="020B0600070205080204" pitchFamily="34" charset="-128"/>
                          <a:hlinkClick r:id="rId5"/>
                        </a:rPr>
                        <a:t>API - Register</a:t>
                      </a:r>
                      <a:r>
                        <a:rPr kumimoji="0" lang="nl-NL" altLang="nl-NL" sz="1000" b="0" i="0" u="none" strike="noStrike" cap="none" normalizeH="0" baseline="0" dirty="0">
                          <a:ln>
                            <a:noFill/>
                          </a:ln>
                          <a:solidFill>
                            <a:srgbClr val="000000"/>
                          </a:solidFill>
                          <a:effectLst/>
                          <a:latin typeface="Tahoma" panose="020B0604030504040204" pitchFamily="34" charset="0"/>
                          <a:ea typeface="ＭＳ Ｐゴシック" panose="020B0600070205080204" pitchFamily="34" charset="-128"/>
                        </a:rPr>
                        <a:t> </a:t>
                      </a:r>
                      <a:endParaRPr kumimoji="0" lang="nl-NL" altLang="nl-NL" sz="1000" b="0" i="0" u="none" strike="noStrike" cap="none" normalizeH="0" baseline="0" dirty="0">
                        <a:ln>
                          <a:noFill/>
                        </a:ln>
                        <a:solidFill>
                          <a:srgbClr val="000000"/>
                        </a:solidFill>
                        <a:effectLst/>
                        <a:latin typeface="Cambria" panose="02040503050406030204" pitchFamily="18" charset="0"/>
                        <a:ea typeface="ＭＳ Ｐゴシック" panose="020B0600070205080204" pitchFamily="34" charset="-128"/>
                      </a:endParaRPr>
                    </a:p>
                    <a:p>
                      <a:pPr marL="342900" marR="0" lvl="0" indent="-342900" algn="l" defTabSz="457200" rtl="0" eaLnBrk="1" fontAlgn="base" latinLnBrk="0" hangingPunct="1">
                        <a:lnSpc>
                          <a:spcPct val="107000"/>
                        </a:lnSpc>
                        <a:spcBef>
                          <a:spcPct val="0"/>
                        </a:spcBef>
                        <a:spcAft>
                          <a:spcPct val="0"/>
                        </a:spcAft>
                        <a:buClrTx/>
                        <a:buSzTx/>
                        <a:buFont typeface="Symbol" panose="05050102010706020507" pitchFamily="18" charset="2"/>
                        <a:buChar char=""/>
                        <a:tabLst/>
                      </a:pPr>
                      <a:r>
                        <a:rPr kumimoji="0" lang="nl-NL" altLang="nl-NL" sz="1000" b="0" i="0" u="sng" strike="noStrike" cap="none" normalizeH="0" baseline="0" dirty="0">
                          <a:ln>
                            <a:noFill/>
                          </a:ln>
                          <a:solidFill>
                            <a:srgbClr val="000000"/>
                          </a:solidFill>
                          <a:effectLst/>
                          <a:latin typeface="Tahoma" panose="020B0604030504040204" pitchFamily="34" charset="0"/>
                          <a:ea typeface="ＭＳ Ｐゴシック" panose="020B0600070205080204" pitchFamily="34" charset="-128"/>
                          <a:hlinkClick r:id="rId6"/>
                        </a:rPr>
                        <a:t>MDTO</a:t>
                      </a:r>
                      <a:r>
                        <a:rPr kumimoji="0" lang="nl-NL" altLang="nl-NL" sz="1000" b="0" i="0" u="none" strike="noStrike" cap="none" normalizeH="0" baseline="0" dirty="0">
                          <a:ln>
                            <a:noFill/>
                          </a:ln>
                          <a:solidFill>
                            <a:srgbClr val="000000"/>
                          </a:solidFill>
                          <a:effectLst/>
                          <a:latin typeface="Tahoma" panose="020B0604030504040204" pitchFamily="34" charset="0"/>
                          <a:ea typeface="ＭＳ Ｐゴシック" panose="020B0600070205080204" pitchFamily="34" charset="-128"/>
                        </a:rPr>
                        <a:t> </a:t>
                      </a:r>
                      <a:endParaRPr kumimoji="0" lang="nl-NL" altLang="nl-NL" sz="1000" b="0" i="0" u="none" strike="noStrike" cap="none" normalizeH="0" baseline="0" dirty="0">
                        <a:ln>
                          <a:noFill/>
                        </a:ln>
                        <a:solidFill>
                          <a:srgbClr val="000000"/>
                        </a:solidFill>
                        <a:effectLst/>
                        <a:latin typeface="Cambria" panose="02040503050406030204" pitchFamily="18" charset="0"/>
                        <a:ea typeface="ＭＳ Ｐゴシック" panose="020B0600070205080204" pitchFamily="34" charset="-128"/>
                      </a:endParaRPr>
                    </a:p>
                    <a:p>
                      <a:pPr marL="342900" marR="0" lvl="0" indent="-342900" algn="l" defTabSz="457200" rtl="0" eaLnBrk="1" fontAlgn="base" latinLnBrk="0" hangingPunct="1">
                        <a:lnSpc>
                          <a:spcPct val="107000"/>
                        </a:lnSpc>
                        <a:spcBef>
                          <a:spcPct val="0"/>
                        </a:spcBef>
                        <a:spcAft>
                          <a:spcPct val="0"/>
                        </a:spcAft>
                        <a:buClrTx/>
                        <a:buSzTx/>
                        <a:buFont typeface="Symbol" panose="05050102010706020507" pitchFamily="18" charset="2"/>
                        <a:buChar char=""/>
                        <a:tabLst/>
                      </a:pPr>
                      <a:r>
                        <a:rPr kumimoji="0" lang="nl-NL" altLang="nl-NL" sz="1000" b="0" i="0" u="none" strike="noStrike" cap="none" normalizeH="0" baseline="0" dirty="0">
                          <a:ln>
                            <a:noFill/>
                          </a:ln>
                          <a:solidFill>
                            <a:srgbClr val="000000"/>
                          </a:solidFill>
                          <a:effectLst/>
                          <a:latin typeface="Tahoma" panose="020B0604030504040204" pitchFamily="34" charset="0"/>
                          <a:ea typeface="ＭＳ Ｐゴシック" panose="020B0600070205080204" pitchFamily="34" charset="-128"/>
                        </a:rPr>
                        <a:t>#Zie de voorbeelduitwerking Regio Utrecht</a:t>
                      </a:r>
                      <a:endParaRPr kumimoji="0" lang="nl-NL" altLang="nl-NL" sz="1000" b="0" i="0" u="none" strike="noStrike" cap="none" normalizeH="0" baseline="0" dirty="0">
                        <a:ln>
                          <a:noFill/>
                        </a:ln>
                        <a:solidFill>
                          <a:srgbClr val="000000"/>
                        </a:solidFill>
                        <a:effectLst/>
                        <a:latin typeface="Cambria" panose="02040503050406030204" pitchFamily="18" charset="0"/>
                        <a:ea typeface="ＭＳ Ｐゴシック" panose="020B0600070205080204" pitchFamily="34" charset="-128"/>
                      </a:endParaRPr>
                    </a:p>
                  </a:txBody>
                  <a:tcPr marL="0" marR="0" marT="31115"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44450">
                        <a:spcBef>
                          <a:spcPct val="20000"/>
                        </a:spcBef>
                        <a:buFont typeface="Arial" panose="020B0604020202020204" pitchFamily="34" charset="0"/>
                        <a:defRPr>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Font typeface="Arial" panose="020B0604020202020204" pitchFamily="34" charset="0"/>
                        <a:defRPr>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Font typeface="Arial" panose="020B0604020202020204" pitchFamily="34" charset="0"/>
                        <a:defRPr>
                          <a:solidFill>
                            <a:schemeClr val="tx1"/>
                          </a:solidFill>
                          <a:latin typeface="Tahoma" panose="020B0604030504040204" pitchFamily="34" charset="0"/>
                          <a:ea typeface="ヒラギノ角ゴ Pro W3" charset="-128"/>
                        </a:defRPr>
                      </a:lvl3pPr>
                      <a:lvl4pPr marL="1600200" indent="-228600">
                        <a:spcBef>
                          <a:spcPct val="20000"/>
                        </a:spcBef>
                        <a:buFont typeface="Arial" panose="020B0604020202020204" pitchFamily="34" charset="0"/>
                        <a:defRPr>
                          <a:solidFill>
                            <a:schemeClr val="tx1"/>
                          </a:solidFill>
                          <a:latin typeface="Tahoma" panose="020B0604030504040204" pitchFamily="34" charset="0"/>
                          <a:ea typeface="ヒラギノ角ゴ Pro W3" charset="-128"/>
                        </a:defRPr>
                      </a:lvl4pPr>
                      <a:lvl5pPr marL="2057400" indent="-228600">
                        <a:spcBef>
                          <a:spcPct val="20000"/>
                        </a:spcBef>
                        <a:buFont typeface="Arial" panose="020B0604020202020204" pitchFamily="34" charset="0"/>
                        <a:defRPr>
                          <a:solidFill>
                            <a:schemeClr val="tx1"/>
                          </a:solidFill>
                          <a:latin typeface="Tahoma" panose="020B0604030504040204" pitchFamily="34" charset="0"/>
                          <a:ea typeface="ヒラギノ角ゴ Pro W3" charset="-128"/>
                        </a:defRPr>
                      </a:lvl5pPr>
                      <a:lvl6pPr marL="2514600" indent="-228600" defTabSz="457200" eaLnBrk="0" fontAlgn="base" hangingPunct="0">
                        <a:spcBef>
                          <a:spcPct val="20000"/>
                        </a:spcBef>
                        <a:spcAft>
                          <a:spcPct val="0"/>
                        </a:spcAft>
                        <a:buFont typeface="Arial" panose="020B0604020202020204" pitchFamily="34" charset="0"/>
                        <a:defRPr>
                          <a:solidFill>
                            <a:schemeClr val="tx1"/>
                          </a:solidFill>
                          <a:latin typeface="Tahoma" panose="020B0604030504040204" pitchFamily="34" charset="0"/>
                          <a:ea typeface="ヒラギノ角ゴ Pro W3" charset="-128"/>
                        </a:defRPr>
                      </a:lvl6pPr>
                      <a:lvl7pPr marL="2971800" indent="-228600" defTabSz="457200" eaLnBrk="0" fontAlgn="base" hangingPunct="0">
                        <a:spcBef>
                          <a:spcPct val="20000"/>
                        </a:spcBef>
                        <a:spcAft>
                          <a:spcPct val="0"/>
                        </a:spcAft>
                        <a:buFont typeface="Arial" panose="020B0604020202020204" pitchFamily="34" charset="0"/>
                        <a:defRPr>
                          <a:solidFill>
                            <a:schemeClr val="tx1"/>
                          </a:solidFill>
                          <a:latin typeface="Tahoma" panose="020B0604030504040204" pitchFamily="34" charset="0"/>
                          <a:ea typeface="ヒラギノ角ゴ Pro W3" charset="-128"/>
                        </a:defRPr>
                      </a:lvl7pPr>
                      <a:lvl8pPr marL="3429000" indent="-228600" defTabSz="457200" eaLnBrk="0" fontAlgn="base" hangingPunct="0">
                        <a:spcBef>
                          <a:spcPct val="20000"/>
                        </a:spcBef>
                        <a:spcAft>
                          <a:spcPct val="0"/>
                        </a:spcAft>
                        <a:buFont typeface="Arial" panose="020B0604020202020204" pitchFamily="34" charset="0"/>
                        <a:defRPr>
                          <a:solidFill>
                            <a:schemeClr val="tx1"/>
                          </a:solidFill>
                          <a:latin typeface="Tahoma" panose="020B0604030504040204" pitchFamily="34" charset="0"/>
                          <a:ea typeface="ヒラギノ角ゴ Pro W3" charset="-128"/>
                        </a:defRPr>
                      </a:lvl8pPr>
                      <a:lvl9pPr marL="3886200" indent="-228600" defTabSz="457200" eaLnBrk="0" fontAlgn="base" hangingPunct="0">
                        <a:spcBef>
                          <a:spcPct val="20000"/>
                        </a:spcBef>
                        <a:spcAft>
                          <a:spcPct val="0"/>
                        </a:spcAft>
                        <a:buFont typeface="Arial" panose="020B0604020202020204" pitchFamily="34" charset="0"/>
                        <a:defRPr>
                          <a:solidFill>
                            <a:schemeClr val="tx1"/>
                          </a:solidFill>
                          <a:latin typeface="Tahoma" panose="020B0604030504040204" pitchFamily="34" charset="0"/>
                          <a:ea typeface="ヒラギノ角ゴ Pro W3" charset="-128"/>
                        </a:defRPr>
                      </a:lvl9pPr>
                    </a:lstStyle>
                    <a:p>
                      <a:pPr marL="44450" marR="0" lvl="0" indent="0" algn="l" defTabSz="457200" rtl="0" eaLnBrk="1" fontAlgn="base" latinLnBrk="0" hangingPunct="1">
                        <a:lnSpc>
                          <a:spcPct val="107000"/>
                        </a:lnSpc>
                        <a:spcBef>
                          <a:spcPct val="0"/>
                        </a:spcBef>
                        <a:spcAft>
                          <a:spcPct val="0"/>
                        </a:spcAft>
                        <a:buClrTx/>
                        <a:buSzTx/>
                        <a:buFontTx/>
                        <a:buNone/>
                        <a:tabLst/>
                      </a:pPr>
                      <a:r>
                        <a:rPr kumimoji="0" lang="nl-NL" altLang="nl-NL" sz="1000" b="0" i="0" u="none" strike="noStrike" cap="none" normalizeH="0" baseline="0">
                          <a:ln>
                            <a:noFill/>
                          </a:ln>
                          <a:solidFill>
                            <a:srgbClr val="000000"/>
                          </a:solidFill>
                          <a:effectLst/>
                          <a:latin typeface="Tahoma" panose="020B0604030504040204" pitchFamily="34" charset="0"/>
                          <a:ea typeface="Verdana" panose="020B0604030504040204" pitchFamily="34" charset="0"/>
                          <a:cs typeface="Cambria" panose="02040503050406030204" pitchFamily="18" charset="0"/>
                        </a:rPr>
                        <a:t> </a:t>
                      </a:r>
                      <a:endParaRPr kumimoji="0" lang="nl-NL" altLang="nl-NL" sz="1000" b="0" i="0" u="none" strike="noStrike" cap="none" normalizeH="0" baseline="0">
                        <a:ln>
                          <a:noFill/>
                        </a:ln>
                        <a:solidFill>
                          <a:srgbClr val="000000"/>
                        </a:solidFill>
                        <a:effectLst/>
                        <a:latin typeface="Cambria" panose="02040503050406030204" pitchFamily="18" charset="0"/>
                        <a:ea typeface="Verdana" panose="020B0604030504040204" pitchFamily="34" charset="0"/>
                        <a:cs typeface="Cambria" panose="02040503050406030204" pitchFamily="18" charset="0"/>
                      </a:endParaRPr>
                    </a:p>
                  </a:txBody>
                  <a:tcPr marL="0" marR="0" marT="31115"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92075">
                        <a:spcBef>
                          <a:spcPct val="20000"/>
                        </a:spcBef>
                        <a:buFont typeface="Arial" panose="020B0604020202020204" pitchFamily="34" charset="0"/>
                        <a:defRPr>
                          <a:solidFill>
                            <a:schemeClr val="tx1"/>
                          </a:solidFill>
                          <a:latin typeface="Tahoma" panose="020B0604030504040204" pitchFamily="34" charset="0"/>
                          <a:ea typeface="ＭＳ Ｐゴシック" panose="020B0600070205080204" pitchFamily="34" charset="-128"/>
                        </a:defRPr>
                      </a:lvl1pPr>
                      <a:lvl2pPr marL="742950" indent="-285750">
                        <a:spcBef>
                          <a:spcPct val="20000"/>
                        </a:spcBef>
                        <a:buFont typeface="Arial" panose="020B0604020202020204" pitchFamily="34" charset="0"/>
                        <a:defRPr>
                          <a:solidFill>
                            <a:schemeClr val="tx1"/>
                          </a:solidFill>
                          <a:latin typeface="Tahoma" panose="020B0604030504040204" pitchFamily="34" charset="0"/>
                          <a:ea typeface="ＭＳ Ｐゴシック" panose="020B0600070205080204" pitchFamily="34" charset="-128"/>
                        </a:defRPr>
                      </a:lvl2pPr>
                      <a:lvl3pPr marL="1143000" indent="-228600">
                        <a:spcBef>
                          <a:spcPct val="20000"/>
                        </a:spcBef>
                        <a:buFont typeface="Arial" panose="020B0604020202020204" pitchFamily="34" charset="0"/>
                        <a:defRPr>
                          <a:solidFill>
                            <a:schemeClr val="tx1"/>
                          </a:solidFill>
                          <a:latin typeface="Tahoma" panose="020B0604030504040204" pitchFamily="34" charset="0"/>
                          <a:ea typeface="ヒラギノ角ゴ Pro W3" charset="-128"/>
                        </a:defRPr>
                      </a:lvl3pPr>
                      <a:lvl4pPr marL="1600200" indent="-228600">
                        <a:spcBef>
                          <a:spcPct val="20000"/>
                        </a:spcBef>
                        <a:buFont typeface="Arial" panose="020B0604020202020204" pitchFamily="34" charset="0"/>
                        <a:defRPr>
                          <a:solidFill>
                            <a:schemeClr val="tx1"/>
                          </a:solidFill>
                          <a:latin typeface="Tahoma" panose="020B0604030504040204" pitchFamily="34" charset="0"/>
                          <a:ea typeface="ヒラギノ角ゴ Pro W3" charset="-128"/>
                        </a:defRPr>
                      </a:lvl4pPr>
                      <a:lvl5pPr marL="2057400" indent="-228600">
                        <a:spcBef>
                          <a:spcPct val="20000"/>
                        </a:spcBef>
                        <a:buFont typeface="Arial" panose="020B0604020202020204" pitchFamily="34" charset="0"/>
                        <a:defRPr>
                          <a:solidFill>
                            <a:schemeClr val="tx1"/>
                          </a:solidFill>
                          <a:latin typeface="Tahoma" panose="020B0604030504040204" pitchFamily="34" charset="0"/>
                          <a:ea typeface="ヒラギノ角ゴ Pro W3" charset="-128"/>
                        </a:defRPr>
                      </a:lvl5pPr>
                      <a:lvl6pPr marL="2514600" indent="-228600" defTabSz="457200" eaLnBrk="0" fontAlgn="base" hangingPunct="0">
                        <a:spcBef>
                          <a:spcPct val="20000"/>
                        </a:spcBef>
                        <a:spcAft>
                          <a:spcPct val="0"/>
                        </a:spcAft>
                        <a:buFont typeface="Arial" panose="020B0604020202020204" pitchFamily="34" charset="0"/>
                        <a:defRPr>
                          <a:solidFill>
                            <a:schemeClr val="tx1"/>
                          </a:solidFill>
                          <a:latin typeface="Tahoma" panose="020B0604030504040204" pitchFamily="34" charset="0"/>
                          <a:ea typeface="ヒラギノ角ゴ Pro W3" charset="-128"/>
                        </a:defRPr>
                      </a:lvl6pPr>
                      <a:lvl7pPr marL="2971800" indent="-228600" defTabSz="457200" eaLnBrk="0" fontAlgn="base" hangingPunct="0">
                        <a:spcBef>
                          <a:spcPct val="20000"/>
                        </a:spcBef>
                        <a:spcAft>
                          <a:spcPct val="0"/>
                        </a:spcAft>
                        <a:buFont typeface="Arial" panose="020B0604020202020204" pitchFamily="34" charset="0"/>
                        <a:defRPr>
                          <a:solidFill>
                            <a:schemeClr val="tx1"/>
                          </a:solidFill>
                          <a:latin typeface="Tahoma" panose="020B0604030504040204" pitchFamily="34" charset="0"/>
                          <a:ea typeface="ヒラギノ角ゴ Pro W3" charset="-128"/>
                        </a:defRPr>
                      </a:lvl7pPr>
                      <a:lvl8pPr marL="3429000" indent="-228600" defTabSz="457200" eaLnBrk="0" fontAlgn="base" hangingPunct="0">
                        <a:spcBef>
                          <a:spcPct val="20000"/>
                        </a:spcBef>
                        <a:spcAft>
                          <a:spcPct val="0"/>
                        </a:spcAft>
                        <a:buFont typeface="Arial" panose="020B0604020202020204" pitchFamily="34" charset="0"/>
                        <a:defRPr>
                          <a:solidFill>
                            <a:schemeClr val="tx1"/>
                          </a:solidFill>
                          <a:latin typeface="Tahoma" panose="020B0604030504040204" pitchFamily="34" charset="0"/>
                          <a:ea typeface="ヒラギノ角ゴ Pro W3" charset="-128"/>
                        </a:defRPr>
                      </a:lvl8pPr>
                      <a:lvl9pPr marL="3886200" indent="-228600" defTabSz="457200" eaLnBrk="0" fontAlgn="base" hangingPunct="0">
                        <a:spcBef>
                          <a:spcPct val="20000"/>
                        </a:spcBef>
                        <a:spcAft>
                          <a:spcPct val="0"/>
                        </a:spcAft>
                        <a:buFont typeface="Arial" panose="020B0604020202020204" pitchFamily="34" charset="0"/>
                        <a:defRPr>
                          <a:solidFill>
                            <a:schemeClr val="tx1"/>
                          </a:solidFill>
                          <a:latin typeface="Tahoma" panose="020B0604030504040204" pitchFamily="34" charset="0"/>
                          <a:ea typeface="ヒラギノ角ゴ Pro W3" charset="-128"/>
                        </a:defRPr>
                      </a:lvl9pPr>
                    </a:lstStyle>
                    <a:p>
                      <a:pPr marL="92075" marR="0" lvl="0" indent="0" algn="l" defTabSz="457200" rtl="0" eaLnBrk="1" fontAlgn="base" latinLnBrk="0" hangingPunct="1">
                        <a:lnSpc>
                          <a:spcPct val="107000"/>
                        </a:lnSpc>
                        <a:spcBef>
                          <a:spcPct val="0"/>
                        </a:spcBef>
                        <a:spcAft>
                          <a:spcPct val="0"/>
                        </a:spcAft>
                        <a:buClrTx/>
                        <a:buSzTx/>
                        <a:buFontTx/>
                        <a:buNone/>
                        <a:tabLst/>
                      </a:pPr>
                      <a:r>
                        <a:rPr kumimoji="0" lang="nl-NL" altLang="nl-NL" sz="1000" b="0" i="0" u="none" strike="noStrike" cap="none" normalizeH="0" baseline="0" dirty="0">
                          <a:ln>
                            <a:noFill/>
                          </a:ln>
                          <a:solidFill>
                            <a:srgbClr val="000000"/>
                          </a:solidFill>
                          <a:effectLst/>
                          <a:latin typeface="Tahoma" panose="020B0604030504040204" pitchFamily="34" charset="0"/>
                          <a:ea typeface="Verdana" panose="020B0604030504040204" pitchFamily="34" charset="0"/>
                          <a:cs typeface="Cambria" panose="02040503050406030204" pitchFamily="18" charset="0"/>
                        </a:rPr>
                        <a:t> </a:t>
                      </a:r>
                      <a:endParaRPr kumimoji="0" lang="nl-NL" altLang="nl-NL" sz="1000" b="0" i="0" u="none" strike="noStrike" cap="none" normalizeH="0" baseline="0" dirty="0">
                        <a:ln>
                          <a:noFill/>
                        </a:ln>
                        <a:solidFill>
                          <a:srgbClr val="000000"/>
                        </a:solidFill>
                        <a:effectLst/>
                        <a:latin typeface="Cambria" panose="02040503050406030204" pitchFamily="18" charset="0"/>
                        <a:ea typeface="Verdana" panose="020B0604030504040204" pitchFamily="34" charset="0"/>
                        <a:cs typeface="Cambria" panose="02040503050406030204" pitchFamily="18" charset="0"/>
                      </a:endParaRPr>
                    </a:p>
                  </a:txBody>
                  <a:tcPr marL="0" marR="0" marT="31115"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2653668768"/>
                  </a:ext>
                </a:extLst>
              </a:tr>
            </a:tbl>
          </a:graphicData>
        </a:graphic>
      </p:graphicFrame>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MasterSp="0">
  <p:cSld>
    <p:bg>
      <p:bgPr>
        <a:solidFill>
          <a:srgbClr val="D9D9D9"/>
        </a:solidFill>
        <a:effectLst/>
      </p:bgPr>
    </p:bg>
    <p:spTree>
      <p:nvGrpSpPr>
        <p:cNvPr id="1" name=""/>
        <p:cNvGrpSpPr/>
        <p:nvPr/>
      </p:nvGrpSpPr>
      <p:grpSpPr>
        <a:xfrm>
          <a:off x="0" y="0"/>
          <a:ext cx="0" cy="0"/>
          <a:chOff x="0" y="0"/>
          <a:chExt cx="0" cy="0"/>
        </a:xfrm>
      </p:grpSpPr>
      <p:sp>
        <p:nvSpPr>
          <p:cNvPr id="16387" name="Tijdelijke aanduiding voor inhoud 2">
            <a:extLst>
              <a:ext uri="{FF2B5EF4-FFF2-40B4-BE49-F238E27FC236}">
                <a16:creationId xmlns:a16="http://schemas.microsoft.com/office/drawing/2014/main" id="{F77601B4-64AF-4E94-B154-C347DE6F51BB}"/>
              </a:ext>
            </a:extLst>
          </p:cNvPr>
          <p:cNvSpPr>
            <a:spLocks noGrp="1"/>
          </p:cNvSpPr>
          <p:nvPr>
            <p:ph idx="1"/>
          </p:nvPr>
        </p:nvSpPr>
        <p:spPr>
          <a:xfrm>
            <a:off x="1981199" y="2007031"/>
            <a:ext cx="9186909" cy="4119132"/>
          </a:xfrm>
        </p:spPr>
        <p:txBody>
          <a:bodyPr/>
          <a:lstStyle/>
          <a:p>
            <a:pPr marL="457200" indent="-457200">
              <a:lnSpc>
                <a:spcPct val="200000"/>
              </a:lnSpc>
              <a:buFont typeface="+mj-lt"/>
              <a:buAutoNum type="alphaUcPeriod"/>
              <a:defRPr/>
            </a:pPr>
            <a:r>
              <a:rPr lang="nl-NL" dirty="0">
                <a:solidFill>
                  <a:prstClr val="black"/>
                </a:solidFill>
              </a:rPr>
              <a:t>Hoe pakken we het aan en wat is de planning?</a:t>
            </a:r>
          </a:p>
          <a:p>
            <a:pPr marL="457200" indent="-457200">
              <a:lnSpc>
                <a:spcPct val="200000"/>
              </a:lnSpc>
              <a:buFont typeface="+mj-lt"/>
              <a:buAutoNum type="alphaUcPeriod"/>
              <a:defRPr/>
            </a:pPr>
            <a:r>
              <a:rPr lang="nl-NL" dirty="0">
                <a:solidFill>
                  <a:prstClr val="black"/>
                </a:solidFill>
              </a:rPr>
              <a:t>Wat zijn we landelijk al tegengekomen (in vogelvlucht)?</a:t>
            </a:r>
          </a:p>
          <a:p>
            <a:pPr marL="457200" indent="-457200">
              <a:lnSpc>
                <a:spcPct val="200000"/>
              </a:lnSpc>
              <a:buFont typeface="+mj-lt"/>
              <a:buAutoNum type="alphaUcPeriod"/>
              <a:defRPr/>
            </a:pPr>
            <a:r>
              <a:rPr lang="nl-NL" dirty="0">
                <a:solidFill>
                  <a:prstClr val="black"/>
                </a:solidFill>
              </a:rPr>
              <a:t>Wat komt er op hoofdlijnen in de Handreiking? </a:t>
            </a:r>
          </a:p>
          <a:p>
            <a:pPr marL="457200" indent="-457200">
              <a:lnSpc>
                <a:spcPct val="200000"/>
              </a:lnSpc>
              <a:buFont typeface="+mj-lt"/>
              <a:buAutoNum type="alphaUcPeriod"/>
              <a:defRPr/>
            </a:pPr>
            <a:r>
              <a:rPr lang="nl-NL" b="1" dirty="0">
                <a:solidFill>
                  <a:prstClr val="black"/>
                </a:solidFill>
              </a:rPr>
              <a:t>Waar raakt dit aan vergunningverlening, toezicht en handhaving?</a:t>
            </a:r>
          </a:p>
          <a:p>
            <a:pPr marL="457200" indent="-457200">
              <a:buFont typeface="+mj-lt"/>
              <a:buAutoNum type="alphaUcPeriod"/>
              <a:defRPr/>
            </a:pPr>
            <a:endParaRPr lang="nl-NL" dirty="0">
              <a:solidFill>
                <a:prstClr val="black"/>
              </a:solidFill>
            </a:endParaRPr>
          </a:p>
          <a:p>
            <a:pPr marL="0" indent="0">
              <a:buNone/>
              <a:defRPr/>
            </a:pPr>
            <a:endParaRPr lang="nl-NL" dirty="0">
              <a:solidFill>
                <a:prstClr val="black"/>
              </a:solidFill>
            </a:endParaRPr>
          </a:p>
          <a:p>
            <a:pPr>
              <a:defRPr/>
            </a:pPr>
            <a:endParaRPr lang="nl-NL" dirty="0">
              <a:solidFill>
                <a:prstClr val="black"/>
              </a:solidFill>
            </a:endParaRPr>
          </a:p>
          <a:p>
            <a:pPr marL="457200" indent="-457200">
              <a:buFont typeface="Calibri" panose="020F0502020204030204" pitchFamily="34" charset="0"/>
              <a:buAutoNum type="arabicPeriod"/>
              <a:defRPr/>
            </a:pPr>
            <a:endParaRPr lang="nl-NL" altLang="nl-NL" dirty="0">
              <a:latin typeface="Tahoma" panose="020B0604030504040204" pitchFamily="34" charset="0"/>
              <a:ea typeface="ＭＳ Ｐゴシック" panose="020B0600070205080204" pitchFamily="34" charset="-128"/>
            </a:endParaRPr>
          </a:p>
        </p:txBody>
      </p:sp>
    </p:spTree>
    <p:extLst>
      <p:ext uri="{BB962C8B-B14F-4D97-AF65-F5344CB8AC3E}">
        <p14:creationId xmlns:p14="http://schemas.microsoft.com/office/powerpoint/2010/main" val="147958979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Titel 1">
            <a:extLst>
              <a:ext uri="{FF2B5EF4-FFF2-40B4-BE49-F238E27FC236}">
                <a16:creationId xmlns:a16="http://schemas.microsoft.com/office/drawing/2014/main" id="{237E8A44-89BA-4AFB-86C6-C7B3D081FEAC}"/>
              </a:ext>
            </a:extLst>
          </p:cNvPr>
          <p:cNvSpPr>
            <a:spLocks noGrp="1"/>
          </p:cNvSpPr>
          <p:nvPr>
            <p:ph type="title"/>
          </p:nvPr>
        </p:nvSpPr>
        <p:spPr>
          <a:xfrm>
            <a:off x="64522" y="-43287"/>
            <a:ext cx="8229600" cy="578734"/>
          </a:xfrm>
        </p:spPr>
        <p:txBody>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Waar raakt bijvoorbeeld aan VTH?</a:t>
            </a:r>
          </a:p>
        </p:txBody>
      </p:sp>
      <p:sp>
        <p:nvSpPr>
          <p:cNvPr id="2" name="Rechthoek 1">
            <a:extLst>
              <a:ext uri="{FF2B5EF4-FFF2-40B4-BE49-F238E27FC236}">
                <a16:creationId xmlns:a16="http://schemas.microsoft.com/office/drawing/2014/main" id="{391D3AF3-D5BB-487B-902A-9DC4326EE26C}"/>
              </a:ext>
            </a:extLst>
          </p:cNvPr>
          <p:cNvSpPr/>
          <p:nvPr/>
        </p:nvSpPr>
        <p:spPr>
          <a:xfrm>
            <a:off x="7554897" y="4216400"/>
            <a:ext cx="3184001" cy="191470"/>
          </a:xfrm>
          <a:prstGeom prst="rect">
            <a:avLst/>
          </a:prstGeom>
          <a:solidFill>
            <a:schemeClr val="bg1"/>
          </a:solidFill>
          <a:ln>
            <a:solidFill>
              <a:schemeClr val="bg1"/>
            </a:solidFill>
          </a:ln>
          <a:effectLst>
            <a:outerShdw blurRad="40000" dist="23000" dir="5400000" rotWithShape="0">
              <a:schemeClr val="bg1">
                <a:alpha val="35000"/>
              </a:scheme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a:p>
        </p:txBody>
      </p:sp>
      <p:pic>
        <p:nvPicPr>
          <p:cNvPr id="9" name="Afbeelding 10">
            <a:extLst>
              <a:ext uri="{FF2B5EF4-FFF2-40B4-BE49-F238E27FC236}">
                <a16:creationId xmlns:a16="http://schemas.microsoft.com/office/drawing/2014/main" id="{505B9388-A93D-4891-8D9C-39039B23526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99966" y="2741515"/>
            <a:ext cx="9448889" cy="13355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5" name="Rechte verbindingslijn 4">
            <a:extLst>
              <a:ext uri="{FF2B5EF4-FFF2-40B4-BE49-F238E27FC236}">
                <a16:creationId xmlns:a16="http://schemas.microsoft.com/office/drawing/2014/main" id="{C2EE9B73-38A7-47FA-8A29-306336BBF732}"/>
              </a:ext>
            </a:extLst>
          </p:cNvPr>
          <p:cNvCxnSpPr>
            <a:cxnSpLocks/>
          </p:cNvCxnSpPr>
          <p:nvPr/>
        </p:nvCxnSpPr>
        <p:spPr>
          <a:xfrm flipH="1" flipV="1">
            <a:off x="4179323" y="1536091"/>
            <a:ext cx="2310254" cy="1828800"/>
          </a:xfrm>
          <a:prstGeom prst="line">
            <a:avLst/>
          </a:prstGeom>
          <a:ln>
            <a:solidFill>
              <a:srgbClr val="C00000"/>
            </a:solidFill>
            <a:headEnd type="oval"/>
            <a:tailEnd type="none"/>
          </a:ln>
          <a:effectLst/>
        </p:spPr>
        <p:style>
          <a:lnRef idx="2">
            <a:schemeClr val="accent1"/>
          </a:lnRef>
          <a:fillRef idx="0">
            <a:schemeClr val="accent1"/>
          </a:fillRef>
          <a:effectRef idx="1">
            <a:schemeClr val="accent1"/>
          </a:effectRef>
          <a:fontRef idx="minor">
            <a:schemeClr val="tx1"/>
          </a:fontRef>
        </p:style>
      </p:cxnSp>
      <p:cxnSp>
        <p:nvCxnSpPr>
          <p:cNvPr id="13" name="Rechte verbindingslijn 12">
            <a:extLst>
              <a:ext uri="{FF2B5EF4-FFF2-40B4-BE49-F238E27FC236}">
                <a16:creationId xmlns:a16="http://schemas.microsoft.com/office/drawing/2014/main" id="{E8F7499C-1087-430F-AE6C-89AF6B6D0BB4}"/>
              </a:ext>
            </a:extLst>
          </p:cNvPr>
          <p:cNvCxnSpPr>
            <a:cxnSpLocks/>
          </p:cNvCxnSpPr>
          <p:nvPr/>
        </p:nvCxnSpPr>
        <p:spPr>
          <a:xfrm flipH="1">
            <a:off x="870012" y="3364891"/>
            <a:ext cx="1677880" cy="1579971"/>
          </a:xfrm>
          <a:prstGeom prst="line">
            <a:avLst/>
          </a:prstGeom>
          <a:ln>
            <a:solidFill>
              <a:srgbClr val="C00000"/>
            </a:solidFill>
            <a:headEnd type="oval"/>
            <a:tailEnd type="none"/>
          </a:ln>
          <a:effectLst/>
        </p:spPr>
        <p:style>
          <a:lnRef idx="2">
            <a:schemeClr val="accent1"/>
          </a:lnRef>
          <a:fillRef idx="0">
            <a:schemeClr val="accent1"/>
          </a:fillRef>
          <a:effectRef idx="1">
            <a:schemeClr val="accent1"/>
          </a:effectRef>
          <a:fontRef idx="minor">
            <a:schemeClr val="tx1"/>
          </a:fontRef>
        </p:style>
      </p:cxnSp>
      <p:sp>
        <p:nvSpPr>
          <p:cNvPr id="17" name="Tijdelijke aanduiding voor inhoud 2">
            <a:extLst>
              <a:ext uri="{FF2B5EF4-FFF2-40B4-BE49-F238E27FC236}">
                <a16:creationId xmlns:a16="http://schemas.microsoft.com/office/drawing/2014/main" id="{EF722852-8669-4E0B-ABE7-0CFC09343335}"/>
              </a:ext>
            </a:extLst>
          </p:cNvPr>
          <p:cNvSpPr txBox="1">
            <a:spLocks/>
          </p:cNvSpPr>
          <p:nvPr/>
        </p:nvSpPr>
        <p:spPr bwMode="auto">
          <a:xfrm>
            <a:off x="380113" y="4955410"/>
            <a:ext cx="5574744" cy="9665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Tahoma"/>
                <a:ea typeface="ＭＳ Ｐゴシック" charset="-128"/>
                <a:cs typeface="ＭＳ Ｐゴシック" charset="-128"/>
              </a:defRPr>
            </a:lvl1pPr>
            <a:lvl2pPr marL="742950" indent="-28575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Tahoma"/>
                <a:ea typeface="ＭＳ Ｐゴシック" charset="-128"/>
                <a:cs typeface="+mn-cs"/>
              </a:defRPr>
            </a:lvl2pPr>
            <a:lvl3pPr marL="11430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Tahoma"/>
                <a:ea typeface="ヒラギノ角ゴ Pro W3" pitchFamily="-112" charset="-128"/>
                <a:cs typeface="ヒラギノ角ゴ Pro W3" charset="-128"/>
              </a:defRPr>
            </a:lvl3pPr>
            <a:lvl4pPr marL="16002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Tahoma"/>
                <a:ea typeface="ヒラギノ角ゴ Pro W3" pitchFamily="-112" charset="-128"/>
                <a:cs typeface="ヒラギノ角ゴ Pro W3" charset="-128"/>
              </a:defRPr>
            </a:lvl4pPr>
            <a:lvl5pPr marL="20574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Tahoma"/>
                <a:ea typeface="ヒラギノ角ゴ Pro W3" pitchFamily="-112" charset="-128"/>
                <a:cs typeface="ヒラギノ角ゴ Pro W3" charset="-128"/>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nSpc>
                <a:spcPct val="150000"/>
              </a:lnSpc>
              <a:buFont typeface="Arial" panose="020B0604020202020204" pitchFamily="34" charset="0"/>
              <a:buNone/>
            </a:pPr>
            <a:r>
              <a:rPr lang="nl-NL" altLang="nl-NL" sz="1600" b="1" dirty="0">
                <a:solidFill>
                  <a:srgbClr val="C00000"/>
                </a:solidFill>
                <a:latin typeface="Tahoma" panose="020B0604030504040204" pitchFamily="34" charset="0"/>
                <a:ea typeface="ＭＳ Ｐゴシック" panose="020B0600070205080204" pitchFamily="34" charset="-128"/>
              </a:rPr>
              <a:t>Wat stond er in de (toepasbare) regels?</a:t>
            </a:r>
          </a:p>
          <a:p>
            <a:pPr marL="0" indent="0">
              <a:lnSpc>
                <a:spcPct val="150000"/>
              </a:lnSpc>
              <a:buFont typeface="Arial" panose="020B0604020202020204" pitchFamily="34" charset="0"/>
              <a:buNone/>
            </a:pPr>
            <a:r>
              <a:rPr lang="nl-NL" altLang="nl-NL" sz="1600" b="1" dirty="0">
                <a:solidFill>
                  <a:srgbClr val="C00000"/>
                </a:solidFill>
                <a:latin typeface="Tahoma" panose="020B0604030504040204" pitchFamily="34" charset="0"/>
                <a:ea typeface="ＭＳ Ｐゴシック" panose="020B0600070205080204" pitchFamily="34" charset="-128"/>
              </a:rPr>
              <a:t>(En waarom?)</a:t>
            </a:r>
            <a:endParaRPr lang="nl-NL" altLang="nl-NL" sz="1600" dirty="0">
              <a:solidFill>
                <a:srgbClr val="C00000"/>
              </a:solidFill>
              <a:latin typeface="Tahoma" panose="020B0604030504040204" pitchFamily="34" charset="0"/>
              <a:ea typeface="ＭＳ Ｐゴシック" panose="020B0600070205080204" pitchFamily="34" charset="-128"/>
            </a:endParaRPr>
          </a:p>
        </p:txBody>
      </p:sp>
      <p:sp>
        <p:nvSpPr>
          <p:cNvPr id="19" name="Tijdelijke aanduiding voor inhoud 2">
            <a:extLst>
              <a:ext uri="{FF2B5EF4-FFF2-40B4-BE49-F238E27FC236}">
                <a16:creationId xmlns:a16="http://schemas.microsoft.com/office/drawing/2014/main" id="{B58D6D2D-330F-4248-A8B5-5E31BA6C8F88}"/>
              </a:ext>
            </a:extLst>
          </p:cNvPr>
          <p:cNvSpPr txBox="1">
            <a:spLocks/>
          </p:cNvSpPr>
          <p:nvPr/>
        </p:nvSpPr>
        <p:spPr bwMode="auto">
          <a:xfrm>
            <a:off x="870012" y="1082068"/>
            <a:ext cx="4119238" cy="5787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Tahoma"/>
                <a:ea typeface="ＭＳ Ｐゴシック" charset="-128"/>
                <a:cs typeface="ＭＳ Ｐゴシック" charset="-128"/>
              </a:defRPr>
            </a:lvl1pPr>
            <a:lvl2pPr marL="742950" indent="-28575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Tahoma"/>
                <a:ea typeface="ＭＳ Ｐゴシック" charset="-128"/>
                <a:cs typeface="+mn-cs"/>
              </a:defRPr>
            </a:lvl2pPr>
            <a:lvl3pPr marL="11430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Tahoma"/>
                <a:ea typeface="ヒラギノ角ゴ Pro W3" pitchFamily="-112" charset="-128"/>
                <a:cs typeface="ヒラギノ角ゴ Pro W3" charset="-128"/>
              </a:defRPr>
            </a:lvl3pPr>
            <a:lvl4pPr marL="16002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Tahoma"/>
                <a:ea typeface="ヒラギノ角ゴ Pro W3" pitchFamily="-112" charset="-128"/>
                <a:cs typeface="ヒラギノ角ゴ Pro W3" charset="-128"/>
              </a:defRPr>
            </a:lvl4pPr>
            <a:lvl5pPr marL="20574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Tahoma"/>
                <a:ea typeface="ヒラギノ角ゴ Pro W3" pitchFamily="-112" charset="-128"/>
                <a:cs typeface="ヒラギノ角ゴ Pro W3" charset="-128"/>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nSpc>
                <a:spcPct val="150000"/>
              </a:lnSpc>
              <a:buFont typeface="Arial" panose="020B0604020202020204" pitchFamily="34" charset="0"/>
              <a:buNone/>
            </a:pPr>
            <a:r>
              <a:rPr lang="nl-NL" altLang="nl-NL" sz="1600" b="1" dirty="0">
                <a:solidFill>
                  <a:srgbClr val="C00000"/>
                </a:solidFill>
                <a:latin typeface="Tahoma" panose="020B0604030504040204" pitchFamily="34" charset="0"/>
                <a:ea typeface="ＭＳ Ｐゴシック" panose="020B0600070205080204" pitchFamily="34" charset="-128"/>
              </a:rPr>
              <a:t>‘</a:t>
            </a:r>
            <a:r>
              <a:rPr lang="nl-NL" altLang="nl-NL" sz="1600" b="1" dirty="0" err="1">
                <a:solidFill>
                  <a:srgbClr val="C00000"/>
                </a:solidFill>
                <a:latin typeface="Tahoma" panose="020B0604030504040204" pitchFamily="34" charset="0"/>
                <a:ea typeface="ＭＳ Ｐゴシック" panose="020B0600070205080204" pitchFamily="34" charset="-128"/>
              </a:rPr>
              <a:t>By</a:t>
            </a:r>
            <a:r>
              <a:rPr lang="nl-NL" altLang="nl-NL" sz="1600" b="1" dirty="0">
                <a:solidFill>
                  <a:srgbClr val="C00000"/>
                </a:solidFill>
                <a:latin typeface="Tahoma" panose="020B0604030504040204" pitchFamily="34" charset="0"/>
                <a:ea typeface="ＭＳ Ｐゴシック" panose="020B0600070205080204" pitchFamily="34" charset="-128"/>
              </a:rPr>
              <a:t> design’: STAM – RGBZ – MDTO</a:t>
            </a:r>
            <a:endParaRPr lang="nl-NL" altLang="nl-NL" sz="1600" dirty="0">
              <a:solidFill>
                <a:srgbClr val="C00000"/>
              </a:solidFill>
              <a:latin typeface="Tahoma" panose="020B0604030504040204" pitchFamily="34" charset="0"/>
              <a:ea typeface="ＭＳ Ｐゴシック" panose="020B0600070205080204" pitchFamily="34" charset="-128"/>
            </a:endParaRPr>
          </a:p>
        </p:txBody>
      </p:sp>
      <p:cxnSp>
        <p:nvCxnSpPr>
          <p:cNvPr id="20" name="Rechte verbindingslijn 19">
            <a:extLst>
              <a:ext uri="{FF2B5EF4-FFF2-40B4-BE49-F238E27FC236}">
                <a16:creationId xmlns:a16="http://schemas.microsoft.com/office/drawing/2014/main" id="{3B2A9287-4101-427C-819C-3497E3D9EC86}"/>
              </a:ext>
            </a:extLst>
          </p:cNvPr>
          <p:cNvCxnSpPr>
            <a:cxnSpLocks/>
          </p:cNvCxnSpPr>
          <p:nvPr/>
        </p:nvCxnSpPr>
        <p:spPr>
          <a:xfrm flipH="1">
            <a:off x="5996649" y="3364891"/>
            <a:ext cx="1762434" cy="1907032"/>
          </a:xfrm>
          <a:prstGeom prst="line">
            <a:avLst/>
          </a:prstGeom>
          <a:ln>
            <a:solidFill>
              <a:srgbClr val="C00000"/>
            </a:solidFill>
            <a:headEnd type="oval"/>
            <a:tailEnd type="none"/>
          </a:ln>
          <a:effectLst/>
        </p:spPr>
        <p:style>
          <a:lnRef idx="2">
            <a:schemeClr val="accent1"/>
          </a:lnRef>
          <a:fillRef idx="0">
            <a:schemeClr val="accent1"/>
          </a:fillRef>
          <a:effectRef idx="1">
            <a:schemeClr val="accent1"/>
          </a:effectRef>
          <a:fontRef idx="minor">
            <a:schemeClr val="tx1"/>
          </a:fontRef>
        </p:style>
      </p:cxnSp>
      <p:sp>
        <p:nvSpPr>
          <p:cNvPr id="21" name="Tijdelijke aanduiding voor inhoud 2">
            <a:extLst>
              <a:ext uri="{FF2B5EF4-FFF2-40B4-BE49-F238E27FC236}">
                <a16:creationId xmlns:a16="http://schemas.microsoft.com/office/drawing/2014/main" id="{2948CF5A-C88F-41C3-9418-EB574451CF23}"/>
              </a:ext>
            </a:extLst>
          </p:cNvPr>
          <p:cNvSpPr txBox="1">
            <a:spLocks/>
          </p:cNvSpPr>
          <p:nvPr/>
        </p:nvSpPr>
        <p:spPr bwMode="auto">
          <a:xfrm>
            <a:off x="5506750" y="5282472"/>
            <a:ext cx="5574744" cy="6128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Tahoma"/>
                <a:ea typeface="ＭＳ Ｐゴシック" charset="-128"/>
                <a:cs typeface="ＭＳ Ｐゴシック" charset="-128"/>
              </a:defRPr>
            </a:lvl1pPr>
            <a:lvl2pPr marL="742950" indent="-28575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Tahoma"/>
                <a:ea typeface="ＭＳ Ｐゴシック" charset="-128"/>
                <a:cs typeface="+mn-cs"/>
              </a:defRPr>
            </a:lvl2pPr>
            <a:lvl3pPr marL="11430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Tahoma"/>
                <a:ea typeface="ヒラギノ角ゴ Pro W3" pitchFamily="-112" charset="-128"/>
                <a:cs typeface="ヒラギノ角ゴ Pro W3" charset="-128"/>
              </a:defRPr>
            </a:lvl3pPr>
            <a:lvl4pPr marL="16002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Tahoma"/>
                <a:ea typeface="ヒラギノ角ゴ Pro W3" pitchFamily="-112" charset="-128"/>
                <a:cs typeface="ヒラギノ角ゴ Pro W3" charset="-128"/>
              </a:defRPr>
            </a:lvl4pPr>
            <a:lvl5pPr marL="20574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Tahoma"/>
                <a:ea typeface="ヒラギノ角ゴ Pro W3" pitchFamily="-112" charset="-128"/>
                <a:cs typeface="ヒラギノ角ゴ Pro W3" charset="-128"/>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nSpc>
                <a:spcPct val="150000"/>
              </a:lnSpc>
              <a:buFont typeface="Arial" panose="020B0604020202020204" pitchFamily="34" charset="0"/>
              <a:buNone/>
            </a:pPr>
            <a:r>
              <a:rPr lang="nl-NL" altLang="nl-NL" sz="1600" b="1" dirty="0">
                <a:solidFill>
                  <a:srgbClr val="C00000"/>
                </a:solidFill>
                <a:latin typeface="Tahoma" panose="020B0604030504040204" pitchFamily="34" charset="0"/>
                <a:ea typeface="ＭＳ Ｐゴシック" panose="020B0600070205080204" pitchFamily="34" charset="-128"/>
              </a:rPr>
              <a:t>Zaakdossieropbouw via Samenwerking,</a:t>
            </a:r>
          </a:p>
          <a:p>
            <a:pPr marL="0" indent="0">
              <a:lnSpc>
                <a:spcPct val="150000"/>
              </a:lnSpc>
              <a:buFont typeface="Arial" panose="020B0604020202020204" pitchFamily="34" charset="0"/>
              <a:buNone/>
            </a:pPr>
            <a:r>
              <a:rPr lang="nl-NL" altLang="nl-NL" sz="1600" b="1" dirty="0">
                <a:solidFill>
                  <a:srgbClr val="C00000"/>
                </a:solidFill>
                <a:latin typeface="Tahoma" panose="020B0604030504040204" pitchFamily="34" charset="0"/>
                <a:ea typeface="ＭＳ Ｐゴシック" panose="020B0600070205080204" pitchFamily="34" charset="-128"/>
              </a:rPr>
              <a:t>én in VTH-applicatie / zaaksysteem.</a:t>
            </a:r>
          </a:p>
        </p:txBody>
      </p:sp>
      <p:cxnSp>
        <p:nvCxnSpPr>
          <p:cNvPr id="23" name="Rechte verbindingslijn 22">
            <a:extLst>
              <a:ext uri="{FF2B5EF4-FFF2-40B4-BE49-F238E27FC236}">
                <a16:creationId xmlns:a16="http://schemas.microsoft.com/office/drawing/2014/main" id="{41E3A148-F6DF-4F83-963B-828FF344B511}"/>
              </a:ext>
            </a:extLst>
          </p:cNvPr>
          <p:cNvCxnSpPr>
            <a:cxnSpLocks/>
          </p:cNvCxnSpPr>
          <p:nvPr/>
        </p:nvCxnSpPr>
        <p:spPr>
          <a:xfrm flipH="1" flipV="1">
            <a:off x="8131366" y="1529782"/>
            <a:ext cx="2310254" cy="1828800"/>
          </a:xfrm>
          <a:prstGeom prst="line">
            <a:avLst/>
          </a:prstGeom>
          <a:ln>
            <a:solidFill>
              <a:srgbClr val="C00000"/>
            </a:solidFill>
            <a:headEnd type="oval"/>
            <a:tailEnd type="none"/>
          </a:ln>
          <a:effectLst/>
        </p:spPr>
        <p:style>
          <a:lnRef idx="2">
            <a:schemeClr val="accent1"/>
          </a:lnRef>
          <a:fillRef idx="0">
            <a:schemeClr val="accent1"/>
          </a:fillRef>
          <a:effectRef idx="1">
            <a:schemeClr val="accent1"/>
          </a:effectRef>
          <a:fontRef idx="minor">
            <a:schemeClr val="tx1"/>
          </a:fontRef>
        </p:style>
      </p:cxnSp>
      <p:sp>
        <p:nvSpPr>
          <p:cNvPr id="24" name="Tijdelijke aanduiding voor inhoud 2">
            <a:extLst>
              <a:ext uri="{FF2B5EF4-FFF2-40B4-BE49-F238E27FC236}">
                <a16:creationId xmlns:a16="http://schemas.microsoft.com/office/drawing/2014/main" id="{3FDA8495-FB02-4FD8-83B9-507AE46B322B}"/>
              </a:ext>
            </a:extLst>
          </p:cNvPr>
          <p:cNvSpPr txBox="1">
            <a:spLocks/>
          </p:cNvSpPr>
          <p:nvPr/>
        </p:nvSpPr>
        <p:spPr bwMode="auto">
          <a:xfrm>
            <a:off x="6419886" y="685135"/>
            <a:ext cx="5263127" cy="5787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Tahoma"/>
                <a:ea typeface="ＭＳ Ｐゴシック" charset="-128"/>
                <a:cs typeface="ＭＳ Ｐゴシック" charset="-128"/>
              </a:defRPr>
            </a:lvl1pPr>
            <a:lvl2pPr marL="742950" indent="-28575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Tahoma"/>
                <a:ea typeface="ＭＳ Ｐゴシック" charset="-128"/>
                <a:cs typeface="+mn-cs"/>
              </a:defRPr>
            </a:lvl2pPr>
            <a:lvl3pPr marL="11430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Tahoma"/>
                <a:ea typeface="ヒラギノ角ゴ Pro W3" pitchFamily="-112" charset="-128"/>
                <a:cs typeface="ヒラギノ角ゴ Pro W3" charset="-128"/>
              </a:defRPr>
            </a:lvl3pPr>
            <a:lvl4pPr marL="16002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Tahoma"/>
                <a:ea typeface="ヒラギノ角ゴ Pro W3" pitchFamily="-112" charset="-128"/>
                <a:cs typeface="ヒラギノ角ゴ Pro W3" charset="-128"/>
              </a:defRPr>
            </a:lvl4pPr>
            <a:lvl5pPr marL="20574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Tahoma"/>
                <a:ea typeface="ヒラギノ角ゴ Pro W3" pitchFamily="-112" charset="-128"/>
                <a:cs typeface="ヒラギノ角ゴ Pro W3" charset="-128"/>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nSpc>
                <a:spcPct val="150000"/>
              </a:lnSpc>
              <a:buFont typeface="Arial" panose="020B0604020202020204" pitchFamily="34" charset="0"/>
              <a:buNone/>
            </a:pPr>
            <a:r>
              <a:rPr lang="nl-NL" altLang="nl-NL" sz="1600" b="1" dirty="0">
                <a:solidFill>
                  <a:srgbClr val="C00000"/>
                </a:solidFill>
                <a:latin typeface="Tahoma" panose="020B0604030504040204" pitchFamily="34" charset="0"/>
                <a:ea typeface="ＭＳ Ｐゴシック" panose="020B0600070205080204" pitchFamily="34" charset="-128"/>
              </a:rPr>
              <a:t>Wanneer is het dossier goed afgesloten,</a:t>
            </a:r>
            <a:br>
              <a:rPr lang="nl-NL" altLang="nl-NL" sz="1600" b="1" dirty="0">
                <a:solidFill>
                  <a:srgbClr val="C00000"/>
                </a:solidFill>
                <a:latin typeface="Tahoma" panose="020B0604030504040204" pitchFamily="34" charset="0"/>
                <a:ea typeface="ＭＳ Ｐゴシック" panose="020B0600070205080204" pitchFamily="34" charset="-128"/>
              </a:rPr>
            </a:br>
            <a:r>
              <a:rPr lang="nl-NL" altLang="nl-NL" sz="1600" b="1" dirty="0">
                <a:solidFill>
                  <a:srgbClr val="C00000"/>
                </a:solidFill>
                <a:latin typeface="Tahoma" panose="020B0604030504040204" pitchFamily="34" charset="0"/>
                <a:ea typeface="ＭＳ Ｐゴシック" panose="020B0600070205080204" pitchFamily="34" charset="-128"/>
              </a:rPr>
              <a:t>en beschikbaar voor toezicht?</a:t>
            </a:r>
            <a:endParaRPr lang="nl-NL" altLang="nl-NL" sz="1600" dirty="0">
              <a:solidFill>
                <a:srgbClr val="C00000"/>
              </a:solidFill>
              <a:latin typeface="Tahoma" panose="020B0604030504040204" pitchFamily="34" charset="0"/>
              <a:ea typeface="ＭＳ Ｐゴシック" panose="020B0600070205080204" pitchFamily="34" charset="-128"/>
            </a:endParaRPr>
          </a:p>
        </p:txBody>
      </p:sp>
    </p:spTree>
    <p:extLst>
      <p:ext uri="{BB962C8B-B14F-4D97-AF65-F5344CB8AC3E}">
        <p14:creationId xmlns:p14="http://schemas.microsoft.com/office/powerpoint/2010/main" val="19166973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up)">
                                      <p:cBhvr>
                                        <p:cTn id="7" dur="1000"/>
                                        <p:tgtEl>
                                          <p:spTgt spid="13"/>
                                        </p:tgtEl>
                                      </p:cBhvr>
                                    </p:animEffect>
                                  </p:childTnLst>
                                </p:cTn>
                              </p:par>
                            </p:childTnLst>
                          </p:cTn>
                        </p:par>
                        <p:par>
                          <p:cTn id="8" fill="hold">
                            <p:stCondLst>
                              <p:cond delay="1000"/>
                            </p:stCondLst>
                            <p:childTnLst>
                              <p:par>
                                <p:cTn id="9" presetID="53" presetClass="entr" presetSubtype="16" fill="hold" grpId="0" nodeType="afterEffect">
                                  <p:stCondLst>
                                    <p:cond delay="0"/>
                                  </p:stCondLst>
                                  <p:childTnLst>
                                    <p:set>
                                      <p:cBhvr>
                                        <p:cTn id="10" dur="1" fill="hold">
                                          <p:stCondLst>
                                            <p:cond delay="0"/>
                                          </p:stCondLst>
                                        </p:cTn>
                                        <p:tgtEl>
                                          <p:spTgt spid="17"/>
                                        </p:tgtEl>
                                        <p:attrNameLst>
                                          <p:attrName>style.visibility</p:attrName>
                                        </p:attrNameLst>
                                      </p:cBhvr>
                                      <p:to>
                                        <p:strVal val="visible"/>
                                      </p:to>
                                    </p:set>
                                    <p:anim calcmode="lin" valueType="num">
                                      <p:cBhvr>
                                        <p:cTn id="11" dur="1000" fill="hold"/>
                                        <p:tgtEl>
                                          <p:spTgt spid="17"/>
                                        </p:tgtEl>
                                        <p:attrNameLst>
                                          <p:attrName>ppt_w</p:attrName>
                                        </p:attrNameLst>
                                      </p:cBhvr>
                                      <p:tavLst>
                                        <p:tav tm="0">
                                          <p:val>
                                            <p:fltVal val="0"/>
                                          </p:val>
                                        </p:tav>
                                        <p:tav tm="100000">
                                          <p:val>
                                            <p:strVal val="#ppt_w"/>
                                          </p:val>
                                        </p:tav>
                                      </p:tavLst>
                                    </p:anim>
                                    <p:anim calcmode="lin" valueType="num">
                                      <p:cBhvr>
                                        <p:cTn id="12" dur="1000" fill="hold"/>
                                        <p:tgtEl>
                                          <p:spTgt spid="17"/>
                                        </p:tgtEl>
                                        <p:attrNameLst>
                                          <p:attrName>ppt_h</p:attrName>
                                        </p:attrNameLst>
                                      </p:cBhvr>
                                      <p:tavLst>
                                        <p:tav tm="0">
                                          <p:val>
                                            <p:fltVal val="0"/>
                                          </p:val>
                                        </p:tav>
                                        <p:tav tm="100000">
                                          <p:val>
                                            <p:strVal val="#ppt_h"/>
                                          </p:val>
                                        </p:tav>
                                      </p:tavLst>
                                    </p:anim>
                                    <p:animEffect transition="in" filter="fade">
                                      <p:cBhvr>
                                        <p:cTn id="13" dur="1000"/>
                                        <p:tgtEl>
                                          <p:spTgt spid="17"/>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nodeType="click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wipe(down)">
                                      <p:cBhvr>
                                        <p:cTn id="18" dur="1000"/>
                                        <p:tgtEl>
                                          <p:spTgt spid="5"/>
                                        </p:tgtEl>
                                      </p:cBhvr>
                                    </p:animEffect>
                                  </p:childTnLst>
                                </p:cTn>
                              </p:par>
                            </p:childTnLst>
                          </p:cTn>
                        </p:par>
                        <p:par>
                          <p:cTn id="19" fill="hold">
                            <p:stCondLst>
                              <p:cond delay="1000"/>
                            </p:stCondLst>
                            <p:childTnLst>
                              <p:par>
                                <p:cTn id="20" presetID="53" presetClass="entr" presetSubtype="16" fill="hold" grpId="0" nodeType="afterEffect">
                                  <p:stCondLst>
                                    <p:cond delay="0"/>
                                  </p:stCondLst>
                                  <p:childTnLst>
                                    <p:set>
                                      <p:cBhvr>
                                        <p:cTn id="21" dur="1" fill="hold">
                                          <p:stCondLst>
                                            <p:cond delay="0"/>
                                          </p:stCondLst>
                                        </p:cTn>
                                        <p:tgtEl>
                                          <p:spTgt spid="19"/>
                                        </p:tgtEl>
                                        <p:attrNameLst>
                                          <p:attrName>style.visibility</p:attrName>
                                        </p:attrNameLst>
                                      </p:cBhvr>
                                      <p:to>
                                        <p:strVal val="visible"/>
                                      </p:to>
                                    </p:set>
                                    <p:anim calcmode="lin" valueType="num">
                                      <p:cBhvr>
                                        <p:cTn id="22" dur="1000" fill="hold"/>
                                        <p:tgtEl>
                                          <p:spTgt spid="19"/>
                                        </p:tgtEl>
                                        <p:attrNameLst>
                                          <p:attrName>ppt_w</p:attrName>
                                        </p:attrNameLst>
                                      </p:cBhvr>
                                      <p:tavLst>
                                        <p:tav tm="0">
                                          <p:val>
                                            <p:fltVal val="0"/>
                                          </p:val>
                                        </p:tav>
                                        <p:tav tm="100000">
                                          <p:val>
                                            <p:strVal val="#ppt_w"/>
                                          </p:val>
                                        </p:tav>
                                      </p:tavLst>
                                    </p:anim>
                                    <p:anim calcmode="lin" valueType="num">
                                      <p:cBhvr>
                                        <p:cTn id="23" dur="1000" fill="hold"/>
                                        <p:tgtEl>
                                          <p:spTgt spid="19"/>
                                        </p:tgtEl>
                                        <p:attrNameLst>
                                          <p:attrName>ppt_h</p:attrName>
                                        </p:attrNameLst>
                                      </p:cBhvr>
                                      <p:tavLst>
                                        <p:tav tm="0">
                                          <p:val>
                                            <p:fltVal val="0"/>
                                          </p:val>
                                        </p:tav>
                                        <p:tav tm="100000">
                                          <p:val>
                                            <p:strVal val="#ppt_h"/>
                                          </p:val>
                                        </p:tav>
                                      </p:tavLst>
                                    </p:anim>
                                    <p:animEffect transition="in" filter="fade">
                                      <p:cBhvr>
                                        <p:cTn id="24" dur="1000"/>
                                        <p:tgtEl>
                                          <p:spTgt spid="19"/>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1" fill="hold" nodeType="clickEffect">
                                  <p:stCondLst>
                                    <p:cond delay="0"/>
                                  </p:stCondLst>
                                  <p:childTnLst>
                                    <p:set>
                                      <p:cBhvr>
                                        <p:cTn id="28" dur="1" fill="hold">
                                          <p:stCondLst>
                                            <p:cond delay="0"/>
                                          </p:stCondLst>
                                        </p:cTn>
                                        <p:tgtEl>
                                          <p:spTgt spid="20"/>
                                        </p:tgtEl>
                                        <p:attrNameLst>
                                          <p:attrName>style.visibility</p:attrName>
                                        </p:attrNameLst>
                                      </p:cBhvr>
                                      <p:to>
                                        <p:strVal val="visible"/>
                                      </p:to>
                                    </p:set>
                                    <p:animEffect transition="in" filter="wipe(up)">
                                      <p:cBhvr>
                                        <p:cTn id="29" dur="1000"/>
                                        <p:tgtEl>
                                          <p:spTgt spid="20"/>
                                        </p:tgtEl>
                                      </p:cBhvr>
                                    </p:animEffect>
                                  </p:childTnLst>
                                </p:cTn>
                              </p:par>
                            </p:childTnLst>
                          </p:cTn>
                        </p:par>
                        <p:par>
                          <p:cTn id="30" fill="hold">
                            <p:stCondLst>
                              <p:cond delay="1000"/>
                            </p:stCondLst>
                            <p:childTnLst>
                              <p:par>
                                <p:cTn id="31" presetID="53" presetClass="entr" presetSubtype="16" fill="hold" grpId="0" nodeType="afterEffect">
                                  <p:stCondLst>
                                    <p:cond delay="0"/>
                                  </p:stCondLst>
                                  <p:childTnLst>
                                    <p:set>
                                      <p:cBhvr>
                                        <p:cTn id="32" dur="1" fill="hold">
                                          <p:stCondLst>
                                            <p:cond delay="0"/>
                                          </p:stCondLst>
                                        </p:cTn>
                                        <p:tgtEl>
                                          <p:spTgt spid="21"/>
                                        </p:tgtEl>
                                        <p:attrNameLst>
                                          <p:attrName>style.visibility</p:attrName>
                                        </p:attrNameLst>
                                      </p:cBhvr>
                                      <p:to>
                                        <p:strVal val="visible"/>
                                      </p:to>
                                    </p:set>
                                    <p:anim calcmode="lin" valueType="num">
                                      <p:cBhvr>
                                        <p:cTn id="33" dur="1000" fill="hold"/>
                                        <p:tgtEl>
                                          <p:spTgt spid="21"/>
                                        </p:tgtEl>
                                        <p:attrNameLst>
                                          <p:attrName>ppt_w</p:attrName>
                                        </p:attrNameLst>
                                      </p:cBhvr>
                                      <p:tavLst>
                                        <p:tav tm="0">
                                          <p:val>
                                            <p:fltVal val="0"/>
                                          </p:val>
                                        </p:tav>
                                        <p:tav tm="100000">
                                          <p:val>
                                            <p:strVal val="#ppt_w"/>
                                          </p:val>
                                        </p:tav>
                                      </p:tavLst>
                                    </p:anim>
                                    <p:anim calcmode="lin" valueType="num">
                                      <p:cBhvr>
                                        <p:cTn id="34" dur="1000" fill="hold"/>
                                        <p:tgtEl>
                                          <p:spTgt spid="21"/>
                                        </p:tgtEl>
                                        <p:attrNameLst>
                                          <p:attrName>ppt_h</p:attrName>
                                        </p:attrNameLst>
                                      </p:cBhvr>
                                      <p:tavLst>
                                        <p:tav tm="0">
                                          <p:val>
                                            <p:fltVal val="0"/>
                                          </p:val>
                                        </p:tav>
                                        <p:tav tm="100000">
                                          <p:val>
                                            <p:strVal val="#ppt_h"/>
                                          </p:val>
                                        </p:tav>
                                      </p:tavLst>
                                    </p:anim>
                                    <p:animEffect transition="in" filter="fade">
                                      <p:cBhvr>
                                        <p:cTn id="35" dur="1000"/>
                                        <p:tgtEl>
                                          <p:spTgt spid="21"/>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4" fill="hold" nodeType="clickEffect">
                                  <p:stCondLst>
                                    <p:cond delay="0"/>
                                  </p:stCondLst>
                                  <p:childTnLst>
                                    <p:set>
                                      <p:cBhvr>
                                        <p:cTn id="39" dur="1" fill="hold">
                                          <p:stCondLst>
                                            <p:cond delay="0"/>
                                          </p:stCondLst>
                                        </p:cTn>
                                        <p:tgtEl>
                                          <p:spTgt spid="23"/>
                                        </p:tgtEl>
                                        <p:attrNameLst>
                                          <p:attrName>style.visibility</p:attrName>
                                        </p:attrNameLst>
                                      </p:cBhvr>
                                      <p:to>
                                        <p:strVal val="visible"/>
                                      </p:to>
                                    </p:set>
                                    <p:animEffect transition="in" filter="wipe(down)">
                                      <p:cBhvr>
                                        <p:cTn id="40" dur="1000"/>
                                        <p:tgtEl>
                                          <p:spTgt spid="23"/>
                                        </p:tgtEl>
                                      </p:cBhvr>
                                    </p:animEffect>
                                  </p:childTnLst>
                                </p:cTn>
                              </p:par>
                            </p:childTnLst>
                          </p:cTn>
                        </p:par>
                        <p:par>
                          <p:cTn id="41" fill="hold">
                            <p:stCondLst>
                              <p:cond delay="1000"/>
                            </p:stCondLst>
                            <p:childTnLst>
                              <p:par>
                                <p:cTn id="42" presetID="53" presetClass="entr" presetSubtype="16" fill="hold" grpId="0" nodeType="afterEffect">
                                  <p:stCondLst>
                                    <p:cond delay="0"/>
                                  </p:stCondLst>
                                  <p:childTnLst>
                                    <p:set>
                                      <p:cBhvr>
                                        <p:cTn id="43" dur="1" fill="hold">
                                          <p:stCondLst>
                                            <p:cond delay="0"/>
                                          </p:stCondLst>
                                        </p:cTn>
                                        <p:tgtEl>
                                          <p:spTgt spid="24"/>
                                        </p:tgtEl>
                                        <p:attrNameLst>
                                          <p:attrName>style.visibility</p:attrName>
                                        </p:attrNameLst>
                                      </p:cBhvr>
                                      <p:to>
                                        <p:strVal val="visible"/>
                                      </p:to>
                                    </p:set>
                                    <p:anim calcmode="lin" valueType="num">
                                      <p:cBhvr>
                                        <p:cTn id="44" dur="1000" fill="hold"/>
                                        <p:tgtEl>
                                          <p:spTgt spid="24"/>
                                        </p:tgtEl>
                                        <p:attrNameLst>
                                          <p:attrName>ppt_w</p:attrName>
                                        </p:attrNameLst>
                                      </p:cBhvr>
                                      <p:tavLst>
                                        <p:tav tm="0">
                                          <p:val>
                                            <p:fltVal val="0"/>
                                          </p:val>
                                        </p:tav>
                                        <p:tav tm="100000">
                                          <p:val>
                                            <p:strVal val="#ppt_w"/>
                                          </p:val>
                                        </p:tav>
                                      </p:tavLst>
                                    </p:anim>
                                    <p:anim calcmode="lin" valueType="num">
                                      <p:cBhvr>
                                        <p:cTn id="45" dur="1000" fill="hold"/>
                                        <p:tgtEl>
                                          <p:spTgt spid="24"/>
                                        </p:tgtEl>
                                        <p:attrNameLst>
                                          <p:attrName>ppt_h</p:attrName>
                                        </p:attrNameLst>
                                      </p:cBhvr>
                                      <p:tavLst>
                                        <p:tav tm="0">
                                          <p:val>
                                            <p:fltVal val="0"/>
                                          </p:val>
                                        </p:tav>
                                        <p:tav tm="100000">
                                          <p:val>
                                            <p:strVal val="#ppt_h"/>
                                          </p:val>
                                        </p:tav>
                                      </p:tavLst>
                                    </p:anim>
                                    <p:animEffect transition="in" filter="fade">
                                      <p:cBhvr>
                                        <p:cTn id="46" dur="10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9" grpId="0"/>
      <p:bldP spid="21" grpId="0"/>
      <p:bldP spid="24"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Titel 1">
            <a:extLst>
              <a:ext uri="{FF2B5EF4-FFF2-40B4-BE49-F238E27FC236}">
                <a16:creationId xmlns:a16="http://schemas.microsoft.com/office/drawing/2014/main" id="{237E8A44-89BA-4AFB-86C6-C7B3D081FEAC}"/>
              </a:ext>
            </a:extLst>
          </p:cNvPr>
          <p:cNvSpPr>
            <a:spLocks noGrp="1"/>
          </p:cNvSpPr>
          <p:nvPr>
            <p:ph type="title"/>
          </p:nvPr>
        </p:nvSpPr>
        <p:spPr>
          <a:xfrm>
            <a:off x="64522" y="-43287"/>
            <a:ext cx="12127478" cy="578734"/>
          </a:xfrm>
        </p:spPr>
        <p:txBody>
          <a:bodyPr>
            <a:normAutofit/>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Vraagstukken gerelateerd aan VTH: Samenwerkvoorziening en informatiebeheer </a:t>
            </a:r>
          </a:p>
        </p:txBody>
      </p:sp>
      <p:pic>
        <p:nvPicPr>
          <p:cNvPr id="5" name="Afbeelding 4" descr="Afbeelding met tekst&#10;&#10;Automatisch gegenereerde beschrijving">
            <a:extLst>
              <a:ext uri="{FF2B5EF4-FFF2-40B4-BE49-F238E27FC236}">
                <a16:creationId xmlns:a16="http://schemas.microsoft.com/office/drawing/2014/main" id="{DE51DA32-4486-48F4-90D3-E36179299FBD}"/>
              </a:ext>
            </a:extLst>
          </p:cNvPr>
          <p:cNvPicPr>
            <a:picLocks noChangeAspect="1"/>
          </p:cNvPicPr>
          <p:nvPr/>
        </p:nvPicPr>
        <p:blipFill>
          <a:blip r:embed="rId2"/>
          <a:stretch>
            <a:fillRect/>
          </a:stretch>
        </p:blipFill>
        <p:spPr>
          <a:xfrm>
            <a:off x="376582" y="535447"/>
            <a:ext cx="8808397" cy="6222616"/>
          </a:xfrm>
          <a:prstGeom prst="rect">
            <a:avLst/>
          </a:prstGeom>
        </p:spPr>
      </p:pic>
      <p:sp>
        <p:nvSpPr>
          <p:cNvPr id="8" name="Tijdelijke aanduiding voor inhoud 2">
            <a:extLst>
              <a:ext uri="{FF2B5EF4-FFF2-40B4-BE49-F238E27FC236}">
                <a16:creationId xmlns:a16="http://schemas.microsoft.com/office/drawing/2014/main" id="{77F19330-F586-4A14-8DF7-43873AF5BEDB}"/>
              </a:ext>
            </a:extLst>
          </p:cNvPr>
          <p:cNvSpPr>
            <a:spLocks noGrp="1"/>
          </p:cNvSpPr>
          <p:nvPr>
            <p:ph idx="1"/>
          </p:nvPr>
        </p:nvSpPr>
        <p:spPr>
          <a:xfrm>
            <a:off x="9798881" y="2719745"/>
            <a:ext cx="2203729" cy="1757100"/>
          </a:xfrm>
        </p:spPr>
        <p:txBody>
          <a:bodyPr/>
          <a:lstStyle/>
          <a:p>
            <a:pPr marL="0" indent="0">
              <a:buNone/>
            </a:pPr>
            <a:r>
              <a:rPr lang="nl-NL" altLang="nl-NL" i="1" dirty="0">
                <a:solidFill>
                  <a:srgbClr val="E11E2D"/>
                </a:solidFill>
                <a:latin typeface="Arial" panose="020B0604020202020204" pitchFamily="34" charset="0"/>
                <a:ea typeface="ＭＳ Ｐゴシック" panose="020B0600070205080204" pitchFamily="34" charset="-128"/>
                <a:cs typeface="Arial" panose="020B0604020202020204" pitchFamily="34" charset="0"/>
              </a:rPr>
              <a:t>Metadata</a:t>
            </a:r>
          </a:p>
          <a:p>
            <a:pPr marL="0" indent="0">
              <a:buNone/>
            </a:pPr>
            <a:endParaRPr lang="nl-NL" altLang="nl-NL" i="1" dirty="0">
              <a:solidFill>
                <a:srgbClr val="E11E2D"/>
              </a:solidFill>
              <a:latin typeface="Arial" panose="020B0604020202020204" pitchFamily="34" charset="0"/>
              <a:ea typeface="ＭＳ Ｐゴシック" panose="020B0600070205080204" pitchFamily="34" charset="-128"/>
              <a:cs typeface="Arial" panose="020B0604020202020204" pitchFamily="34" charset="0"/>
            </a:endParaRPr>
          </a:p>
          <a:p>
            <a:pPr marL="0" indent="0">
              <a:buNone/>
            </a:pPr>
            <a:r>
              <a:rPr lang="nl-NL" altLang="nl-NL" i="1" dirty="0">
                <a:solidFill>
                  <a:srgbClr val="E11E2D"/>
                </a:solidFill>
                <a:latin typeface="Arial" panose="020B0604020202020204" pitchFamily="34" charset="0"/>
                <a:ea typeface="ＭＳ Ｐゴシック" panose="020B0600070205080204" pitchFamily="34" charset="-128"/>
                <a:cs typeface="Arial" panose="020B0604020202020204" pitchFamily="34" charset="0"/>
              </a:rPr>
              <a:t>Volledigheid</a:t>
            </a:r>
          </a:p>
          <a:p>
            <a:pPr marL="0" indent="0">
              <a:buNone/>
            </a:pPr>
            <a:endParaRPr lang="nl-NL" altLang="nl-NL" i="1" dirty="0">
              <a:solidFill>
                <a:srgbClr val="E11E2D"/>
              </a:solidFill>
              <a:latin typeface="Arial" panose="020B0604020202020204" pitchFamily="34" charset="0"/>
              <a:ea typeface="ＭＳ Ｐゴシック" panose="020B0600070205080204" pitchFamily="34" charset="-128"/>
              <a:cs typeface="Arial" panose="020B0604020202020204" pitchFamily="34" charset="0"/>
            </a:endParaRPr>
          </a:p>
          <a:p>
            <a:pPr marL="0" indent="0">
              <a:buNone/>
            </a:pPr>
            <a:r>
              <a:rPr lang="nl-NL" altLang="nl-NL" i="1" dirty="0">
                <a:solidFill>
                  <a:srgbClr val="E11E2D"/>
                </a:solidFill>
                <a:latin typeface="Arial" panose="020B0604020202020204" pitchFamily="34" charset="0"/>
                <a:ea typeface="ＭＳ Ｐゴシック" panose="020B0600070205080204" pitchFamily="34" charset="-128"/>
                <a:cs typeface="Arial" panose="020B0604020202020204" pitchFamily="34" charset="0"/>
              </a:rPr>
              <a:t>Beheermandaat</a:t>
            </a:r>
          </a:p>
          <a:p>
            <a:pPr marL="0" indent="0">
              <a:buNone/>
            </a:pPr>
            <a:endParaRPr lang="nl-NL" altLang="nl-NL" i="1" dirty="0">
              <a:solidFill>
                <a:srgbClr val="E11E2D"/>
              </a:solidFill>
              <a:latin typeface="Arial" panose="020B0604020202020204" pitchFamily="34" charset="0"/>
              <a:ea typeface="ＭＳ Ｐゴシック" panose="020B0600070205080204" pitchFamily="34" charset="-128"/>
              <a:cs typeface="Arial" panose="020B0604020202020204" pitchFamily="34" charset="0"/>
            </a:endParaRPr>
          </a:p>
          <a:p>
            <a:pPr marL="0" indent="0">
              <a:buNone/>
            </a:pPr>
            <a:r>
              <a:rPr lang="nl-NL" altLang="nl-NL" i="1" dirty="0">
                <a:solidFill>
                  <a:srgbClr val="E11E2D"/>
                </a:solidFill>
                <a:latin typeface="Arial" panose="020B0604020202020204" pitchFamily="34" charset="0"/>
                <a:ea typeface="ＭＳ Ｐゴシック" panose="020B0600070205080204" pitchFamily="34" charset="-128"/>
                <a:cs typeface="Arial" panose="020B0604020202020204" pitchFamily="34" charset="0"/>
              </a:rPr>
              <a:t>Verplaatsing en</a:t>
            </a:r>
          </a:p>
          <a:p>
            <a:pPr marL="0" indent="0">
              <a:buNone/>
            </a:pPr>
            <a:r>
              <a:rPr lang="nl-NL" altLang="nl-NL" i="1" dirty="0">
                <a:solidFill>
                  <a:srgbClr val="E11E2D"/>
                </a:solidFill>
                <a:latin typeface="Arial" panose="020B0604020202020204" pitchFamily="34" charset="0"/>
                <a:ea typeface="ＭＳ Ｐゴシック" panose="020B0600070205080204" pitchFamily="34" charset="-128"/>
                <a:cs typeface="Arial" panose="020B0604020202020204" pitchFamily="34" charset="0"/>
              </a:rPr>
              <a:t>verwijdering</a:t>
            </a:r>
          </a:p>
          <a:p>
            <a:pPr marL="0" indent="0">
              <a:buNone/>
            </a:pPr>
            <a:endParaRPr lang="nl-NL" altLang="nl-NL" i="1" dirty="0">
              <a:solidFill>
                <a:srgbClr val="E11E2D"/>
              </a:solidFill>
              <a:latin typeface="Arial" panose="020B0604020202020204" pitchFamily="34" charset="0"/>
              <a:ea typeface="ＭＳ Ｐゴシック" panose="020B0600070205080204" pitchFamily="34" charset="-128"/>
              <a:cs typeface="Arial" panose="020B0604020202020204" pitchFamily="34" charset="0"/>
            </a:endParaRPr>
          </a:p>
          <a:p>
            <a:pPr marL="0" indent="0">
              <a:buNone/>
            </a:pPr>
            <a:endParaRPr lang="nl-NL" altLang="nl-NL" i="1" dirty="0">
              <a:solidFill>
                <a:srgbClr val="E11E2D"/>
              </a:solidFill>
              <a:latin typeface="Arial" panose="020B0604020202020204" pitchFamily="34" charset="0"/>
              <a:ea typeface="ＭＳ Ｐゴシック" panose="020B0600070205080204" pitchFamily="34" charset="-128"/>
              <a:cs typeface="Arial" panose="020B0604020202020204" pitchFamily="34" charset="0"/>
            </a:endParaRPr>
          </a:p>
          <a:p>
            <a:pPr marL="0" indent="0">
              <a:buNone/>
            </a:pPr>
            <a:endParaRPr lang="nl-NL" altLang="nl-NL" i="1" dirty="0">
              <a:latin typeface="Tahoma" panose="020B0604030504040204" pitchFamily="34" charset="0"/>
              <a:ea typeface="ＭＳ Ｐゴシック" panose="020B0600070205080204" pitchFamily="34" charset="-128"/>
            </a:endParaRPr>
          </a:p>
        </p:txBody>
      </p:sp>
    </p:spTree>
    <p:extLst>
      <p:ext uri="{BB962C8B-B14F-4D97-AF65-F5344CB8AC3E}">
        <p14:creationId xmlns:p14="http://schemas.microsoft.com/office/powerpoint/2010/main" val="31870832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wipe(up)">
                                      <p:cBhvr>
                                        <p:cTn id="7" dur="1000"/>
                                        <p:tgtEl>
                                          <p:spTgt spid="8">
                                            <p:txEl>
                                              <p:pRg st="0" end="0"/>
                                            </p:txEl>
                                          </p:spTgt>
                                        </p:tgtEl>
                                      </p:cBhvr>
                                    </p:animEffect>
                                  </p:childTnLst>
                                </p:cTn>
                              </p:par>
                            </p:childTnLst>
                          </p:cTn>
                        </p:par>
                        <p:par>
                          <p:cTn id="8" fill="hold">
                            <p:stCondLst>
                              <p:cond delay="1000"/>
                            </p:stCondLst>
                            <p:childTnLst>
                              <p:par>
                                <p:cTn id="9" presetID="22" presetClass="entr" presetSubtype="1" fill="hold" grpId="0" nodeType="afterEffect">
                                  <p:stCondLst>
                                    <p:cond delay="0"/>
                                  </p:stCondLst>
                                  <p:childTnLst>
                                    <p:set>
                                      <p:cBhvr>
                                        <p:cTn id="10" dur="1" fill="hold">
                                          <p:stCondLst>
                                            <p:cond delay="0"/>
                                          </p:stCondLst>
                                        </p:cTn>
                                        <p:tgtEl>
                                          <p:spTgt spid="8">
                                            <p:txEl>
                                              <p:pRg st="2" end="2"/>
                                            </p:txEl>
                                          </p:spTgt>
                                        </p:tgtEl>
                                        <p:attrNameLst>
                                          <p:attrName>style.visibility</p:attrName>
                                        </p:attrNameLst>
                                      </p:cBhvr>
                                      <p:to>
                                        <p:strVal val="visible"/>
                                      </p:to>
                                    </p:set>
                                    <p:animEffect transition="in" filter="wipe(up)">
                                      <p:cBhvr>
                                        <p:cTn id="11" dur="1000"/>
                                        <p:tgtEl>
                                          <p:spTgt spid="8">
                                            <p:txEl>
                                              <p:pRg st="2" end="2"/>
                                            </p:txEl>
                                          </p:spTgt>
                                        </p:tgtEl>
                                      </p:cBhvr>
                                    </p:animEffect>
                                  </p:childTnLst>
                                </p:cTn>
                              </p:par>
                            </p:childTnLst>
                          </p:cTn>
                        </p:par>
                        <p:par>
                          <p:cTn id="12" fill="hold">
                            <p:stCondLst>
                              <p:cond delay="2000"/>
                            </p:stCondLst>
                            <p:childTnLst>
                              <p:par>
                                <p:cTn id="13" presetID="22" presetClass="entr" presetSubtype="1" fill="hold" grpId="0" nodeType="afterEffect">
                                  <p:stCondLst>
                                    <p:cond delay="0"/>
                                  </p:stCondLst>
                                  <p:childTnLst>
                                    <p:set>
                                      <p:cBhvr>
                                        <p:cTn id="14" dur="1" fill="hold">
                                          <p:stCondLst>
                                            <p:cond delay="0"/>
                                          </p:stCondLst>
                                        </p:cTn>
                                        <p:tgtEl>
                                          <p:spTgt spid="8">
                                            <p:txEl>
                                              <p:pRg st="4" end="4"/>
                                            </p:txEl>
                                          </p:spTgt>
                                        </p:tgtEl>
                                        <p:attrNameLst>
                                          <p:attrName>style.visibility</p:attrName>
                                        </p:attrNameLst>
                                      </p:cBhvr>
                                      <p:to>
                                        <p:strVal val="visible"/>
                                      </p:to>
                                    </p:set>
                                    <p:animEffect transition="in" filter="wipe(up)">
                                      <p:cBhvr>
                                        <p:cTn id="15" dur="1000"/>
                                        <p:tgtEl>
                                          <p:spTgt spid="8">
                                            <p:txEl>
                                              <p:pRg st="4" end="4"/>
                                            </p:txEl>
                                          </p:spTgt>
                                        </p:tgtEl>
                                      </p:cBhvr>
                                    </p:animEffect>
                                  </p:childTnLst>
                                </p:cTn>
                              </p:par>
                            </p:childTnLst>
                          </p:cTn>
                        </p:par>
                        <p:par>
                          <p:cTn id="16" fill="hold">
                            <p:stCondLst>
                              <p:cond delay="3000"/>
                            </p:stCondLst>
                            <p:childTnLst>
                              <p:par>
                                <p:cTn id="17" presetID="22" presetClass="entr" presetSubtype="1" fill="hold" grpId="0" nodeType="afterEffect">
                                  <p:stCondLst>
                                    <p:cond delay="0"/>
                                  </p:stCondLst>
                                  <p:childTnLst>
                                    <p:set>
                                      <p:cBhvr>
                                        <p:cTn id="18" dur="1" fill="hold">
                                          <p:stCondLst>
                                            <p:cond delay="0"/>
                                          </p:stCondLst>
                                        </p:cTn>
                                        <p:tgtEl>
                                          <p:spTgt spid="8">
                                            <p:txEl>
                                              <p:pRg st="6" end="6"/>
                                            </p:txEl>
                                          </p:spTgt>
                                        </p:tgtEl>
                                        <p:attrNameLst>
                                          <p:attrName>style.visibility</p:attrName>
                                        </p:attrNameLst>
                                      </p:cBhvr>
                                      <p:to>
                                        <p:strVal val="visible"/>
                                      </p:to>
                                    </p:set>
                                    <p:animEffect transition="in" filter="wipe(up)">
                                      <p:cBhvr>
                                        <p:cTn id="19" dur="1000"/>
                                        <p:tgtEl>
                                          <p:spTgt spid="8">
                                            <p:txEl>
                                              <p:pRg st="6" end="6"/>
                                            </p:txEl>
                                          </p:spTgt>
                                        </p:tgtEl>
                                      </p:cBhvr>
                                    </p:animEffect>
                                  </p:childTnLst>
                                </p:cTn>
                              </p:par>
                            </p:childTnLst>
                          </p:cTn>
                        </p:par>
                        <p:par>
                          <p:cTn id="20" fill="hold">
                            <p:stCondLst>
                              <p:cond delay="4000"/>
                            </p:stCondLst>
                            <p:childTnLst>
                              <p:par>
                                <p:cTn id="21" presetID="22" presetClass="entr" presetSubtype="1" fill="hold" grpId="0" nodeType="afterEffect">
                                  <p:stCondLst>
                                    <p:cond delay="0"/>
                                  </p:stCondLst>
                                  <p:childTnLst>
                                    <p:set>
                                      <p:cBhvr>
                                        <p:cTn id="22" dur="1" fill="hold">
                                          <p:stCondLst>
                                            <p:cond delay="0"/>
                                          </p:stCondLst>
                                        </p:cTn>
                                        <p:tgtEl>
                                          <p:spTgt spid="8">
                                            <p:txEl>
                                              <p:pRg st="7" end="7"/>
                                            </p:txEl>
                                          </p:spTgt>
                                        </p:tgtEl>
                                        <p:attrNameLst>
                                          <p:attrName>style.visibility</p:attrName>
                                        </p:attrNameLst>
                                      </p:cBhvr>
                                      <p:to>
                                        <p:strVal val="visible"/>
                                      </p:to>
                                    </p:set>
                                    <p:animEffect transition="in" filter="wipe(up)">
                                      <p:cBhvr>
                                        <p:cTn id="23" dur="1000"/>
                                        <p:tgtEl>
                                          <p:spTgt spid="8">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uiExpand="1" build="p"/>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Titel 1">
            <a:extLst>
              <a:ext uri="{FF2B5EF4-FFF2-40B4-BE49-F238E27FC236}">
                <a16:creationId xmlns:a16="http://schemas.microsoft.com/office/drawing/2014/main" id="{237E8A44-89BA-4AFB-86C6-C7B3D081FEAC}"/>
              </a:ext>
            </a:extLst>
          </p:cNvPr>
          <p:cNvSpPr>
            <a:spLocks noGrp="1"/>
          </p:cNvSpPr>
          <p:nvPr>
            <p:ph type="title"/>
          </p:nvPr>
        </p:nvSpPr>
        <p:spPr>
          <a:xfrm>
            <a:off x="64522" y="-43287"/>
            <a:ext cx="11716146" cy="578734"/>
          </a:xfrm>
        </p:spPr>
        <p:txBody>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Vraagstukken gerelateerd aan VTH: overdracht bodemtaken en BRO</a:t>
            </a:r>
          </a:p>
        </p:txBody>
      </p:sp>
      <p:sp>
        <p:nvSpPr>
          <p:cNvPr id="69635" name="Tijdelijke aanduiding voor inhoud 2">
            <a:extLst>
              <a:ext uri="{FF2B5EF4-FFF2-40B4-BE49-F238E27FC236}">
                <a16:creationId xmlns:a16="http://schemas.microsoft.com/office/drawing/2014/main" id="{B713B058-B5D9-4D81-B042-5D39FF744B1F}"/>
              </a:ext>
            </a:extLst>
          </p:cNvPr>
          <p:cNvSpPr>
            <a:spLocks noGrp="1"/>
          </p:cNvSpPr>
          <p:nvPr>
            <p:ph idx="1"/>
          </p:nvPr>
        </p:nvSpPr>
        <p:spPr>
          <a:xfrm>
            <a:off x="687373" y="1451974"/>
            <a:ext cx="8825284" cy="4968695"/>
          </a:xfrm>
        </p:spPr>
        <p:txBody>
          <a:bodyPr/>
          <a:lstStyle/>
          <a:p>
            <a:pPr marL="0" indent="0">
              <a:buNone/>
            </a:pPr>
            <a:r>
              <a:rPr lang="nl-NL" altLang="nl-NL" b="1" dirty="0">
                <a:latin typeface="Tahoma" panose="020B0604030504040204" pitchFamily="34" charset="0"/>
                <a:ea typeface="ＭＳ Ｐゴシック" panose="020B0600070205080204" pitchFamily="34" charset="-128"/>
              </a:rPr>
              <a:t>Als gevolg van de Omgevingswet…</a:t>
            </a:r>
          </a:p>
          <a:p>
            <a:r>
              <a:rPr lang="nl-NL" altLang="nl-NL" dirty="0">
                <a:latin typeface="Tahoma" panose="020B0604030504040204" pitchFamily="34" charset="0"/>
                <a:ea typeface="ＭＳ Ｐゴシック" panose="020B0600070205080204" pitchFamily="34" charset="-128"/>
              </a:rPr>
              <a:t>gemeenten krijgen verantwoordelijkheid voor bodemtaken</a:t>
            </a:r>
          </a:p>
          <a:p>
            <a:r>
              <a:rPr lang="nl-NL" altLang="nl-NL" dirty="0">
                <a:latin typeface="Tahoma" panose="020B0604030504040204" pitchFamily="34" charset="0"/>
                <a:ea typeface="ＭＳ Ｐゴシック" panose="020B0600070205080204" pitchFamily="34" charset="-128"/>
              </a:rPr>
              <a:t>provincies voor grondwaterkwaliteit</a:t>
            </a:r>
          </a:p>
          <a:p>
            <a:pPr marL="0" indent="0">
              <a:buNone/>
            </a:pPr>
            <a:endParaRPr lang="nl-NL" altLang="nl-NL" dirty="0">
              <a:latin typeface="Tahoma" panose="020B0604030504040204" pitchFamily="34" charset="0"/>
              <a:ea typeface="ＭＳ Ｐゴシック" panose="020B0600070205080204" pitchFamily="34" charset="-128"/>
            </a:endParaRPr>
          </a:p>
          <a:p>
            <a:pPr marL="0" indent="0">
              <a:buNone/>
            </a:pPr>
            <a:r>
              <a:rPr lang="nl-NL" altLang="nl-NL" dirty="0">
                <a:latin typeface="Tahoma" panose="020B0604030504040204" pitchFamily="34" charset="0"/>
                <a:ea typeface="ＭＳ Ｐゴシック" panose="020B0600070205080204" pitchFamily="34" charset="-128"/>
              </a:rPr>
              <a:t>Welke afspraken over bodeminformatie, </a:t>
            </a:r>
          </a:p>
          <a:p>
            <a:pPr marL="0" indent="0">
              <a:buNone/>
            </a:pPr>
            <a:r>
              <a:rPr lang="nl-NL" altLang="nl-NL" dirty="0">
                <a:latin typeface="Tahoma" panose="020B0604030504040204" pitchFamily="34" charset="0"/>
                <a:ea typeface="ＭＳ Ｐゴシック" panose="020B0600070205080204" pitchFamily="34" charset="-128"/>
              </a:rPr>
              <a:t>-rapporten en dossiers?</a:t>
            </a:r>
          </a:p>
          <a:p>
            <a:pPr marL="0" indent="0">
              <a:buNone/>
            </a:pPr>
            <a:endParaRPr lang="nl-NL" altLang="nl-NL" dirty="0">
              <a:latin typeface="Tahoma" panose="020B0604030504040204" pitchFamily="34" charset="0"/>
              <a:ea typeface="ＭＳ Ｐゴシック" panose="020B0600070205080204" pitchFamily="34" charset="-128"/>
            </a:endParaRPr>
          </a:p>
          <a:p>
            <a:pPr marL="0" indent="0">
              <a:buNone/>
            </a:pPr>
            <a:r>
              <a:rPr lang="nl-NL" altLang="nl-NL" dirty="0">
                <a:latin typeface="Tahoma" panose="020B0604030504040204" pitchFamily="34" charset="0"/>
                <a:ea typeface="ＭＳ Ｐゴシック" panose="020B0600070205080204" pitchFamily="34" charset="-128"/>
              </a:rPr>
              <a:t>Bodemdossiers gaan heel ver terug…</a:t>
            </a:r>
          </a:p>
          <a:p>
            <a:pPr marL="0" indent="0">
              <a:buNone/>
            </a:pPr>
            <a:endParaRPr lang="nl-NL" altLang="nl-NL" dirty="0">
              <a:latin typeface="Tahoma" panose="020B0604030504040204" pitchFamily="34" charset="0"/>
              <a:ea typeface="ＭＳ Ｐゴシック" panose="020B0600070205080204" pitchFamily="34" charset="-128"/>
            </a:endParaRPr>
          </a:p>
          <a:p>
            <a:pPr marL="0" indent="0">
              <a:buNone/>
            </a:pPr>
            <a:r>
              <a:rPr lang="nl-NL" altLang="nl-NL" dirty="0">
                <a:latin typeface="Tahoma" panose="020B0604030504040204" pitchFamily="34" charset="0"/>
                <a:ea typeface="ＭＳ Ｐゴシック" panose="020B0600070205080204" pitchFamily="34" charset="-128"/>
              </a:rPr>
              <a:t>Omgevingsdienst als Informatiehuis Bodem?</a:t>
            </a:r>
          </a:p>
        </p:txBody>
      </p:sp>
      <p:sp>
        <p:nvSpPr>
          <p:cNvPr id="2" name="Rechthoek 1">
            <a:extLst>
              <a:ext uri="{FF2B5EF4-FFF2-40B4-BE49-F238E27FC236}">
                <a16:creationId xmlns:a16="http://schemas.microsoft.com/office/drawing/2014/main" id="{391D3AF3-D5BB-487B-902A-9DC4326EE26C}"/>
              </a:ext>
            </a:extLst>
          </p:cNvPr>
          <p:cNvSpPr/>
          <p:nvPr/>
        </p:nvSpPr>
        <p:spPr>
          <a:xfrm>
            <a:off x="7554897" y="4216400"/>
            <a:ext cx="3184001" cy="191470"/>
          </a:xfrm>
          <a:prstGeom prst="rect">
            <a:avLst/>
          </a:prstGeom>
          <a:solidFill>
            <a:schemeClr val="bg1"/>
          </a:solidFill>
          <a:ln>
            <a:solidFill>
              <a:schemeClr val="bg1"/>
            </a:solidFill>
          </a:ln>
          <a:effectLst>
            <a:outerShdw blurRad="40000" dist="23000" dir="5400000" rotWithShape="0">
              <a:schemeClr val="bg1">
                <a:alpha val="35000"/>
              </a:scheme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a:p>
        </p:txBody>
      </p:sp>
      <p:pic>
        <p:nvPicPr>
          <p:cNvPr id="8" name="Afbeelding 7" descr="Afbeelding met tekst&#10;&#10;Automatisch gegenereerde beschrijving">
            <a:extLst>
              <a:ext uri="{FF2B5EF4-FFF2-40B4-BE49-F238E27FC236}">
                <a16:creationId xmlns:a16="http://schemas.microsoft.com/office/drawing/2014/main" id="{D31AA75D-90E9-4E40-B4DA-873E6EA9F85E}"/>
              </a:ext>
            </a:extLst>
          </p:cNvPr>
          <p:cNvPicPr>
            <a:picLocks noChangeAspect="1"/>
          </p:cNvPicPr>
          <p:nvPr/>
        </p:nvPicPr>
        <p:blipFill>
          <a:blip r:embed="rId2"/>
          <a:stretch>
            <a:fillRect/>
          </a:stretch>
        </p:blipFill>
        <p:spPr>
          <a:xfrm>
            <a:off x="7818120" y="862802"/>
            <a:ext cx="4117062" cy="5827558"/>
          </a:xfrm>
          <a:prstGeom prst="rect">
            <a:avLst/>
          </a:prstGeom>
          <a:ln w="12700">
            <a:solidFill>
              <a:schemeClr val="tx1"/>
            </a:solidFill>
          </a:ln>
        </p:spPr>
      </p:pic>
    </p:spTree>
    <p:extLst>
      <p:ext uri="{BB962C8B-B14F-4D97-AF65-F5344CB8AC3E}">
        <p14:creationId xmlns:p14="http://schemas.microsoft.com/office/powerpoint/2010/main" val="9115480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9635">
                                            <p:txEl>
                                              <p:pRg st="4" end="4"/>
                                            </p:txEl>
                                          </p:spTgt>
                                        </p:tgtEl>
                                        <p:attrNameLst>
                                          <p:attrName>style.visibility</p:attrName>
                                        </p:attrNameLst>
                                      </p:cBhvr>
                                      <p:to>
                                        <p:strVal val="visible"/>
                                      </p:to>
                                    </p:set>
                                    <p:animEffect transition="in" filter="fade">
                                      <p:cBhvr>
                                        <p:cTn id="7" dur="1000"/>
                                        <p:tgtEl>
                                          <p:spTgt spid="69635">
                                            <p:txEl>
                                              <p:pRg st="4" end="4"/>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69635">
                                            <p:txEl>
                                              <p:pRg st="5" end="5"/>
                                            </p:txEl>
                                          </p:spTgt>
                                        </p:tgtEl>
                                        <p:attrNameLst>
                                          <p:attrName>style.visibility</p:attrName>
                                        </p:attrNameLst>
                                      </p:cBhvr>
                                      <p:to>
                                        <p:strVal val="visible"/>
                                      </p:to>
                                    </p:set>
                                    <p:animEffect transition="in" filter="fade">
                                      <p:cBhvr>
                                        <p:cTn id="10" dur="1000"/>
                                        <p:tgtEl>
                                          <p:spTgt spid="69635">
                                            <p:txEl>
                                              <p:pRg st="5" end="5"/>
                                            </p:txEl>
                                          </p:spTgt>
                                        </p:tgtEl>
                                      </p:cBhvr>
                                    </p:animEffect>
                                  </p:childTnLst>
                                </p:cTn>
                              </p:par>
                            </p:childTnLst>
                          </p:cTn>
                        </p:par>
                        <p:par>
                          <p:cTn id="11" fill="hold">
                            <p:stCondLst>
                              <p:cond delay="1000"/>
                            </p:stCondLst>
                            <p:childTnLst>
                              <p:par>
                                <p:cTn id="12" presetID="10" presetClass="entr" presetSubtype="0" fill="hold" nodeType="afterEffect">
                                  <p:stCondLst>
                                    <p:cond delay="0"/>
                                  </p:stCondLst>
                                  <p:childTnLst>
                                    <p:set>
                                      <p:cBhvr>
                                        <p:cTn id="13" dur="1" fill="hold">
                                          <p:stCondLst>
                                            <p:cond delay="0"/>
                                          </p:stCondLst>
                                        </p:cTn>
                                        <p:tgtEl>
                                          <p:spTgt spid="69635">
                                            <p:txEl>
                                              <p:pRg st="7" end="7"/>
                                            </p:txEl>
                                          </p:spTgt>
                                        </p:tgtEl>
                                        <p:attrNameLst>
                                          <p:attrName>style.visibility</p:attrName>
                                        </p:attrNameLst>
                                      </p:cBhvr>
                                      <p:to>
                                        <p:strVal val="visible"/>
                                      </p:to>
                                    </p:set>
                                    <p:animEffect transition="in" filter="fade">
                                      <p:cBhvr>
                                        <p:cTn id="14" dur="1000"/>
                                        <p:tgtEl>
                                          <p:spTgt spid="69635">
                                            <p:txEl>
                                              <p:pRg st="7" end="7"/>
                                            </p:txEl>
                                          </p:spTgt>
                                        </p:tgtEl>
                                      </p:cBhvr>
                                    </p:animEffect>
                                  </p:childTnLst>
                                </p:cTn>
                              </p:par>
                            </p:childTnLst>
                          </p:cTn>
                        </p:par>
                        <p:par>
                          <p:cTn id="15" fill="hold">
                            <p:stCondLst>
                              <p:cond delay="2000"/>
                            </p:stCondLst>
                            <p:childTnLst>
                              <p:par>
                                <p:cTn id="16" presetID="10" presetClass="entr" presetSubtype="0" fill="hold" nodeType="afterEffect">
                                  <p:stCondLst>
                                    <p:cond delay="0"/>
                                  </p:stCondLst>
                                  <p:childTnLst>
                                    <p:set>
                                      <p:cBhvr>
                                        <p:cTn id="17" dur="1" fill="hold">
                                          <p:stCondLst>
                                            <p:cond delay="0"/>
                                          </p:stCondLst>
                                        </p:cTn>
                                        <p:tgtEl>
                                          <p:spTgt spid="69635">
                                            <p:txEl>
                                              <p:pRg st="9" end="9"/>
                                            </p:txEl>
                                          </p:spTgt>
                                        </p:tgtEl>
                                        <p:attrNameLst>
                                          <p:attrName>style.visibility</p:attrName>
                                        </p:attrNameLst>
                                      </p:cBhvr>
                                      <p:to>
                                        <p:strVal val="visible"/>
                                      </p:to>
                                    </p:set>
                                    <p:animEffect transition="in" filter="fade">
                                      <p:cBhvr>
                                        <p:cTn id="18" dur="1000"/>
                                        <p:tgtEl>
                                          <p:spTgt spid="69635">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Titel 1">
            <a:extLst>
              <a:ext uri="{FF2B5EF4-FFF2-40B4-BE49-F238E27FC236}">
                <a16:creationId xmlns:a16="http://schemas.microsoft.com/office/drawing/2014/main" id="{237E8A44-89BA-4AFB-86C6-C7B3D081FEAC}"/>
              </a:ext>
            </a:extLst>
          </p:cNvPr>
          <p:cNvSpPr>
            <a:spLocks noGrp="1"/>
          </p:cNvSpPr>
          <p:nvPr>
            <p:ph type="title"/>
          </p:nvPr>
        </p:nvSpPr>
        <p:spPr>
          <a:xfrm>
            <a:off x="64522" y="-43287"/>
            <a:ext cx="12127478" cy="578734"/>
          </a:xfrm>
        </p:spPr>
        <p:txBody>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Vraagstukken gerelateerd aan VTH: ‘magneetactiviteiten’</a:t>
            </a:r>
          </a:p>
        </p:txBody>
      </p:sp>
      <p:pic>
        <p:nvPicPr>
          <p:cNvPr id="4" name="Afbeelding 3" descr="Afbeelding met tekst&#10;&#10;Automatisch gegenereerde beschrijving">
            <a:extLst>
              <a:ext uri="{FF2B5EF4-FFF2-40B4-BE49-F238E27FC236}">
                <a16:creationId xmlns:a16="http://schemas.microsoft.com/office/drawing/2014/main" id="{5732F2FA-75D8-4B87-B820-C09DC167D89E}"/>
              </a:ext>
            </a:extLst>
          </p:cNvPr>
          <p:cNvPicPr>
            <a:picLocks noChangeAspect="1"/>
          </p:cNvPicPr>
          <p:nvPr/>
        </p:nvPicPr>
        <p:blipFill>
          <a:blip r:embed="rId2"/>
          <a:stretch>
            <a:fillRect/>
          </a:stretch>
        </p:blipFill>
        <p:spPr>
          <a:xfrm>
            <a:off x="457199" y="699862"/>
            <a:ext cx="7796431" cy="5975257"/>
          </a:xfrm>
          <a:prstGeom prst="rect">
            <a:avLst/>
          </a:prstGeom>
        </p:spPr>
      </p:pic>
      <p:sp>
        <p:nvSpPr>
          <p:cNvPr id="69635" name="Tijdelijke aanduiding voor inhoud 2">
            <a:extLst>
              <a:ext uri="{FF2B5EF4-FFF2-40B4-BE49-F238E27FC236}">
                <a16:creationId xmlns:a16="http://schemas.microsoft.com/office/drawing/2014/main" id="{B713B058-B5D9-4D81-B042-5D39FF744B1F}"/>
              </a:ext>
            </a:extLst>
          </p:cNvPr>
          <p:cNvSpPr>
            <a:spLocks noGrp="1"/>
          </p:cNvSpPr>
          <p:nvPr>
            <p:ph idx="1"/>
          </p:nvPr>
        </p:nvSpPr>
        <p:spPr>
          <a:xfrm rot="20529654">
            <a:off x="7821385" y="3536489"/>
            <a:ext cx="3734041" cy="1757100"/>
          </a:xfrm>
        </p:spPr>
        <p:txBody>
          <a:bodyPr/>
          <a:lstStyle/>
          <a:p>
            <a:pPr marL="0" indent="0">
              <a:buNone/>
            </a:pPr>
            <a:r>
              <a:rPr lang="nl-NL" altLang="nl-NL" sz="2400" i="1" dirty="0">
                <a:solidFill>
                  <a:srgbClr val="E11E2D"/>
                </a:solidFill>
                <a:latin typeface="Arial" panose="020B0604020202020204" pitchFamily="34" charset="0"/>
                <a:ea typeface="ＭＳ Ｐゴシック" panose="020B0600070205080204" pitchFamily="34" charset="-128"/>
                <a:cs typeface="Arial" panose="020B0604020202020204" pitchFamily="34" charset="0"/>
              </a:rPr>
              <a:t>Afspraken nodig over toegankelijkheid informatie voor medeoverheden?</a:t>
            </a:r>
          </a:p>
          <a:p>
            <a:pPr marL="0" indent="0">
              <a:buNone/>
            </a:pPr>
            <a:endParaRPr lang="nl-NL" altLang="nl-NL" sz="2400" i="1" dirty="0">
              <a:latin typeface="Tahoma" panose="020B0604030504040204" pitchFamily="34" charset="0"/>
              <a:ea typeface="ＭＳ Ｐゴシック" panose="020B0600070205080204" pitchFamily="34" charset="-128"/>
            </a:endParaRPr>
          </a:p>
        </p:txBody>
      </p:sp>
    </p:spTree>
    <p:extLst>
      <p:ext uri="{BB962C8B-B14F-4D97-AF65-F5344CB8AC3E}">
        <p14:creationId xmlns:p14="http://schemas.microsoft.com/office/powerpoint/2010/main" val="5869462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69635">
                                            <p:txEl>
                                              <p:pRg st="0" end="0"/>
                                            </p:txEl>
                                          </p:spTgt>
                                        </p:tgtEl>
                                        <p:attrNameLst>
                                          <p:attrName>style.visibility</p:attrName>
                                        </p:attrNameLst>
                                      </p:cBhvr>
                                      <p:to>
                                        <p:strVal val="visible"/>
                                      </p:to>
                                    </p:set>
                                    <p:anim calcmode="lin" valueType="num">
                                      <p:cBhvr>
                                        <p:cTn id="7" dur="1000" fill="hold"/>
                                        <p:tgtEl>
                                          <p:spTgt spid="69635">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69635">
                                            <p:txEl>
                                              <p:pRg st="0" end="0"/>
                                            </p:txEl>
                                          </p:spTgt>
                                        </p:tgtEl>
                                        <p:attrNameLst>
                                          <p:attrName>ppt_h</p:attrName>
                                        </p:attrNameLst>
                                      </p:cBhvr>
                                      <p:tavLst>
                                        <p:tav tm="0">
                                          <p:val>
                                            <p:fltVal val="0"/>
                                          </p:val>
                                        </p:tav>
                                        <p:tav tm="100000">
                                          <p:val>
                                            <p:strVal val="#ppt_h"/>
                                          </p:val>
                                        </p:tav>
                                      </p:tavLst>
                                    </p:anim>
                                    <p:animEffect transition="in" filter="fade">
                                      <p:cBhvr>
                                        <p:cTn id="9" dur="1000"/>
                                        <p:tgtEl>
                                          <p:spTgt spid="6963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9635" grpId="0" build="p"/>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Titel 1">
            <a:extLst>
              <a:ext uri="{FF2B5EF4-FFF2-40B4-BE49-F238E27FC236}">
                <a16:creationId xmlns:a16="http://schemas.microsoft.com/office/drawing/2014/main" id="{237E8A44-89BA-4AFB-86C6-C7B3D081FEAC}"/>
              </a:ext>
            </a:extLst>
          </p:cNvPr>
          <p:cNvSpPr>
            <a:spLocks noGrp="1"/>
          </p:cNvSpPr>
          <p:nvPr>
            <p:ph type="title"/>
          </p:nvPr>
        </p:nvSpPr>
        <p:spPr>
          <a:xfrm>
            <a:off x="64522" y="-43287"/>
            <a:ext cx="12127478" cy="578734"/>
          </a:xfrm>
        </p:spPr>
        <p:txBody>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Vraagstukken gerelateerd aan VTH: Wet kwaliteitsborging voor het bouwen</a:t>
            </a:r>
          </a:p>
        </p:txBody>
      </p:sp>
      <p:pic>
        <p:nvPicPr>
          <p:cNvPr id="5" name="Afbeelding 4" descr="Afbeelding met tafel&#10;&#10;Automatisch gegenereerde beschrijving">
            <a:extLst>
              <a:ext uri="{FF2B5EF4-FFF2-40B4-BE49-F238E27FC236}">
                <a16:creationId xmlns:a16="http://schemas.microsoft.com/office/drawing/2014/main" id="{A0F07C5C-62C4-4327-996C-C2B12353C45D}"/>
              </a:ext>
            </a:extLst>
          </p:cNvPr>
          <p:cNvPicPr>
            <a:picLocks noChangeAspect="1"/>
          </p:cNvPicPr>
          <p:nvPr/>
        </p:nvPicPr>
        <p:blipFill>
          <a:blip r:embed="rId2"/>
          <a:stretch>
            <a:fillRect/>
          </a:stretch>
        </p:blipFill>
        <p:spPr>
          <a:xfrm>
            <a:off x="977436" y="546846"/>
            <a:ext cx="10078671" cy="6293398"/>
          </a:xfrm>
          <a:prstGeom prst="rect">
            <a:avLst/>
          </a:prstGeom>
        </p:spPr>
      </p:pic>
      <p:sp>
        <p:nvSpPr>
          <p:cNvPr id="8" name="Ovaal 7">
            <a:extLst>
              <a:ext uri="{FF2B5EF4-FFF2-40B4-BE49-F238E27FC236}">
                <a16:creationId xmlns:a16="http://schemas.microsoft.com/office/drawing/2014/main" id="{94C5591E-A204-44BD-8418-72FE6EBEAB1A}"/>
              </a:ext>
            </a:extLst>
          </p:cNvPr>
          <p:cNvSpPr/>
          <p:nvPr/>
        </p:nvSpPr>
        <p:spPr>
          <a:xfrm>
            <a:off x="7004482" y="2734321"/>
            <a:ext cx="2491030" cy="4123679"/>
          </a:xfrm>
          <a:prstGeom prst="ellipse">
            <a:avLst/>
          </a:prstGeom>
          <a:noFill/>
          <a:ln w="38100">
            <a:solidFill>
              <a:srgbClr val="C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a:p>
        </p:txBody>
      </p:sp>
    </p:spTree>
    <p:extLst>
      <p:ext uri="{BB962C8B-B14F-4D97-AF65-F5344CB8AC3E}">
        <p14:creationId xmlns:p14="http://schemas.microsoft.com/office/powerpoint/2010/main" val="14196291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Titel 1">
            <a:extLst>
              <a:ext uri="{FF2B5EF4-FFF2-40B4-BE49-F238E27FC236}">
                <a16:creationId xmlns:a16="http://schemas.microsoft.com/office/drawing/2014/main" id="{237E8A44-89BA-4AFB-86C6-C7B3D081FEAC}"/>
              </a:ext>
            </a:extLst>
          </p:cNvPr>
          <p:cNvSpPr>
            <a:spLocks noGrp="1"/>
          </p:cNvSpPr>
          <p:nvPr>
            <p:ph type="title"/>
          </p:nvPr>
        </p:nvSpPr>
        <p:spPr>
          <a:xfrm>
            <a:off x="64522" y="-43287"/>
            <a:ext cx="8229600" cy="578734"/>
          </a:xfrm>
        </p:spPr>
        <p:txBody>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Wat is altijd nog welkom?</a:t>
            </a:r>
          </a:p>
        </p:txBody>
      </p:sp>
      <p:sp>
        <p:nvSpPr>
          <p:cNvPr id="69635" name="Tijdelijke aanduiding voor inhoud 2">
            <a:extLst>
              <a:ext uri="{FF2B5EF4-FFF2-40B4-BE49-F238E27FC236}">
                <a16:creationId xmlns:a16="http://schemas.microsoft.com/office/drawing/2014/main" id="{B713B058-B5D9-4D81-B042-5D39FF744B1F}"/>
              </a:ext>
            </a:extLst>
          </p:cNvPr>
          <p:cNvSpPr>
            <a:spLocks noGrp="1"/>
          </p:cNvSpPr>
          <p:nvPr>
            <p:ph idx="1"/>
          </p:nvPr>
        </p:nvSpPr>
        <p:spPr>
          <a:xfrm>
            <a:off x="1277504" y="1278100"/>
            <a:ext cx="4114800" cy="4968695"/>
          </a:xfrm>
        </p:spPr>
        <p:txBody>
          <a:bodyPr/>
          <a:lstStyle/>
          <a:p>
            <a:pPr marL="0" indent="0">
              <a:buNone/>
            </a:pPr>
            <a:r>
              <a:rPr lang="nl-NL" altLang="nl-NL" b="1" dirty="0">
                <a:latin typeface="Tahoma" panose="020B0604030504040204" pitchFamily="34" charset="0"/>
                <a:ea typeface="ＭＳ Ｐゴシック" panose="020B0600070205080204" pitchFamily="34" charset="-128"/>
              </a:rPr>
              <a:t>Laat ons weten…</a:t>
            </a:r>
          </a:p>
          <a:p>
            <a:pPr marL="0" indent="0">
              <a:buNone/>
            </a:pPr>
            <a:endParaRPr lang="nl-NL" altLang="nl-NL" dirty="0">
              <a:latin typeface="Tahoma" panose="020B0604030504040204" pitchFamily="34" charset="0"/>
              <a:ea typeface="ＭＳ Ｐゴシック" panose="020B0600070205080204" pitchFamily="34" charset="-128"/>
            </a:endParaRPr>
          </a:p>
          <a:p>
            <a:r>
              <a:rPr lang="nl-NL" altLang="nl-NL" dirty="0">
                <a:latin typeface="Tahoma" panose="020B0604030504040204" pitchFamily="34" charset="0"/>
                <a:ea typeface="ＭＳ Ｐゴシック" panose="020B0600070205080204" pitchFamily="34" charset="-128"/>
              </a:rPr>
              <a:t>Initiatieven in andere regio’s (bijv. Flevoland en Groningen)</a:t>
            </a:r>
          </a:p>
          <a:p>
            <a:pPr marL="0" indent="0">
              <a:buNone/>
            </a:pPr>
            <a:endParaRPr lang="nl-NL" altLang="nl-NL" dirty="0">
              <a:latin typeface="Tahoma" panose="020B0604030504040204" pitchFamily="34" charset="0"/>
              <a:ea typeface="ＭＳ Ｐゴシック" panose="020B0600070205080204" pitchFamily="34" charset="-128"/>
            </a:endParaRPr>
          </a:p>
          <a:p>
            <a:r>
              <a:rPr lang="nl-NL" altLang="nl-NL" dirty="0">
                <a:latin typeface="Tahoma" panose="020B0604030504040204" pitchFamily="34" charset="0"/>
                <a:ea typeface="ＭＳ Ｐゴシック" panose="020B0600070205080204" pitchFamily="34" charset="-128"/>
              </a:rPr>
              <a:t>Eigen ontwerpen, procedures, business cases, communicatie…</a:t>
            </a:r>
          </a:p>
          <a:p>
            <a:pPr marL="0" indent="0">
              <a:buNone/>
            </a:pPr>
            <a:endParaRPr lang="nl-NL" altLang="nl-NL" dirty="0">
              <a:latin typeface="Tahoma" panose="020B0604030504040204" pitchFamily="34" charset="0"/>
              <a:ea typeface="ＭＳ Ｐゴシック" panose="020B0600070205080204" pitchFamily="34" charset="-128"/>
            </a:endParaRPr>
          </a:p>
          <a:p>
            <a:r>
              <a:rPr lang="nl-NL" altLang="nl-NL" dirty="0">
                <a:latin typeface="Tahoma" panose="020B0604030504040204" pitchFamily="34" charset="0"/>
                <a:ea typeface="ＭＳ Ｐゴシック" panose="020B0600070205080204" pitchFamily="34" charset="-128"/>
              </a:rPr>
              <a:t>Vragen en suggesties</a:t>
            </a:r>
          </a:p>
          <a:p>
            <a:pPr marL="0" indent="0">
              <a:buNone/>
            </a:pPr>
            <a:endParaRPr lang="nl-NL" altLang="nl-NL" dirty="0">
              <a:latin typeface="Tahoma" panose="020B0604030504040204" pitchFamily="34" charset="0"/>
              <a:ea typeface="ＭＳ Ｐゴシック" panose="020B0600070205080204" pitchFamily="34" charset="-128"/>
            </a:endParaRPr>
          </a:p>
          <a:p>
            <a:pPr marL="0" indent="0">
              <a:buNone/>
            </a:pPr>
            <a:r>
              <a:rPr lang="nl-NL" altLang="nl-NL" dirty="0">
                <a:latin typeface="Tahoma" panose="020B0604030504040204" pitchFamily="34" charset="0"/>
                <a:ea typeface="ＭＳ Ｐゴシック" panose="020B0600070205080204" pitchFamily="34" charset="-128"/>
                <a:hlinkClick r:id="rId2"/>
              </a:rPr>
              <a:t>ben.de.jong@utrecht.nl</a:t>
            </a:r>
            <a:endParaRPr lang="nl-NL" altLang="nl-NL" dirty="0">
              <a:latin typeface="Tahoma" panose="020B0604030504040204" pitchFamily="34" charset="0"/>
              <a:ea typeface="ＭＳ Ｐゴシック" panose="020B0600070205080204" pitchFamily="34" charset="-128"/>
            </a:endParaRPr>
          </a:p>
          <a:p>
            <a:pPr marL="0" indent="0">
              <a:buNone/>
            </a:pPr>
            <a:r>
              <a:rPr lang="nl-NL" altLang="nl-NL" dirty="0">
                <a:latin typeface="Tahoma" panose="020B0604030504040204" pitchFamily="34" charset="0"/>
                <a:ea typeface="ＭＳ Ｐゴシック" panose="020B0600070205080204" pitchFamily="34" charset="-128"/>
                <a:hlinkClick r:id="rId3"/>
              </a:rPr>
              <a:t>j.vankoutrik@hetutrechtsarchief.nl</a:t>
            </a:r>
            <a:endParaRPr lang="nl-NL" altLang="nl-NL" dirty="0">
              <a:latin typeface="Tahoma" panose="020B0604030504040204" pitchFamily="34" charset="0"/>
              <a:ea typeface="ＭＳ Ｐゴシック" panose="020B0600070205080204" pitchFamily="34" charset="-128"/>
            </a:endParaRPr>
          </a:p>
          <a:p>
            <a:pPr marL="0" indent="0">
              <a:buNone/>
            </a:pPr>
            <a:endParaRPr lang="nl-NL" altLang="nl-NL" dirty="0">
              <a:latin typeface="Tahoma" panose="020B0604030504040204" pitchFamily="34" charset="0"/>
              <a:ea typeface="ＭＳ Ｐゴシック" panose="020B0600070205080204" pitchFamily="34" charset="-128"/>
            </a:endParaRPr>
          </a:p>
          <a:p>
            <a:pPr marL="0" indent="0">
              <a:buNone/>
            </a:pPr>
            <a:endParaRPr lang="nl-NL" altLang="nl-NL" dirty="0">
              <a:latin typeface="Tahoma" panose="020B0604030504040204" pitchFamily="34" charset="0"/>
              <a:ea typeface="ＭＳ Ｐゴシック" panose="020B0600070205080204" pitchFamily="34" charset="-128"/>
            </a:endParaRPr>
          </a:p>
        </p:txBody>
      </p:sp>
      <p:pic>
        <p:nvPicPr>
          <p:cNvPr id="6" name="Afbeelding 5" descr="Afbeelding met persoon, binnen, schermafbeelding, computer&#10;&#10;Automatisch gegenereerde beschrijving">
            <a:extLst>
              <a:ext uri="{FF2B5EF4-FFF2-40B4-BE49-F238E27FC236}">
                <a16:creationId xmlns:a16="http://schemas.microsoft.com/office/drawing/2014/main" id="{84618B4E-4D7A-446F-B95C-A493BAA2D80D}"/>
              </a:ext>
            </a:extLst>
          </p:cNvPr>
          <p:cNvPicPr>
            <a:picLocks noChangeAspect="1"/>
          </p:cNvPicPr>
          <p:nvPr/>
        </p:nvPicPr>
        <p:blipFill>
          <a:blip r:embed="rId4"/>
          <a:stretch>
            <a:fillRect/>
          </a:stretch>
        </p:blipFill>
        <p:spPr>
          <a:xfrm>
            <a:off x="7492753" y="2674699"/>
            <a:ext cx="3355760" cy="3411075"/>
          </a:xfrm>
          <a:prstGeom prst="rect">
            <a:avLst/>
          </a:prstGeom>
        </p:spPr>
      </p:pic>
      <p:pic>
        <p:nvPicPr>
          <p:cNvPr id="8" name="Afbeelding 7" descr="Afbeelding met schermafbeelding&#10;&#10;Automatisch gegenereerde beschrijving">
            <a:extLst>
              <a:ext uri="{FF2B5EF4-FFF2-40B4-BE49-F238E27FC236}">
                <a16:creationId xmlns:a16="http://schemas.microsoft.com/office/drawing/2014/main" id="{2B6893C2-77D9-4D65-90BF-0A49752D1CF7}"/>
              </a:ext>
            </a:extLst>
          </p:cNvPr>
          <p:cNvPicPr>
            <a:picLocks noChangeAspect="1"/>
          </p:cNvPicPr>
          <p:nvPr/>
        </p:nvPicPr>
        <p:blipFill>
          <a:blip r:embed="rId5"/>
          <a:stretch>
            <a:fillRect/>
          </a:stretch>
        </p:blipFill>
        <p:spPr>
          <a:xfrm>
            <a:off x="7599284" y="207549"/>
            <a:ext cx="3139614" cy="2350786"/>
          </a:xfrm>
          <a:prstGeom prst="rect">
            <a:avLst/>
          </a:prstGeom>
        </p:spPr>
      </p:pic>
      <p:pic>
        <p:nvPicPr>
          <p:cNvPr id="1026" name="Afbeelding 2">
            <a:extLst>
              <a:ext uri="{FF2B5EF4-FFF2-40B4-BE49-F238E27FC236}">
                <a16:creationId xmlns:a16="http://schemas.microsoft.com/office/drawing/2014/main" id="{590786CD-6F5B-47CD-9642-32A65D51004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554897" y="4407870"/>
            <a:ext cx="3293616" cy="2350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hthoek 1">
            <a:extLst>
              <a:ext uri="{FF2B5EF4-FFF2-40B4-BE49-F238E27FC236}">
                <a16:creationId xmlns:a16="http://schemas.microsoft.com/office/drawing/2014/main" id="{391D3AF3-D5BB-487B-902A-9DC4326EE26C}"/>
              </a:ext>
            </a:extLst>
          </p:cNvPr>
          <p:cNvSpPr/>
          <p:nvPr/>
        </p:nvSpPr>
        <p:spPr>
          <a:xfrm>
            <a:off x="7554897" y="4216400"/>
            <a:ext cx="3184001" cy="191470"/>
          </a:xfrm>
          <a:prstGeom prst="rect">
            <a:avLst/>
          </a:prstGeom>
          <a:solidFill>
            <a:schemeClr val="bg1"/>
          </a:solidFill>
          <a:ln>
            <a:solidFill>
              <a:schemeClr val="bg1"/>
            </a:solidFill>
          </a:ln>
          <a:effectLst>
            <a:outerShdw blurRad="40000" dist="23000" dir="5400000" rotWithShape="0">
              <a:schemeClr val="bg1">
                <a:alpha val="35000"/>
              </a:scheme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a:p>
        </p:txBody>
      </p:sp>
    </p:spTree>
    <p:extLst>
      <p:ext uri="{BB962C8B-B14F-4D97-AF65-F5344CB8AC3E}">
        <p14:creationId xmlns:p14="http://schemas.microsoft.com/office/powerpoint/2010/main" val="23339376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69635">
                                            <p:txEl>
                                              <p:pRg st="2" end="2"/>
                                            </p:txEl>
                                          </p:spTgt>
                                        </p:tgtEl>
                                        <p:attrNameLst>
                                          <p:attrName>style.visibility</p:attrName>
                                        </p:attrNameLst>
                                      </p:cBhvr>
                                      <p:to>
                                        <p:strVal val="visible"/>
                                      </p:to>
                                    </p:set>
                                    <p:animEffect transition="in" filter="fade">
                                      <p:cBhvr>
                                        <p:cTn id="7" dur="1000"/>
                                        <p:tgtEl>
                                          <p:spTgt spid="69635">
                                            <p:txEl>
                                              <p:pRg st="2" end="2"/>
                                            </p:txEl>
                                          </p:spTgt>
                                        </p:tgtEl>
                                      </p:cBhvr>
                                    </p:animEffect>
                                  </p:childTnLst>
                                </p:cTn>
                              </p:par>
                            </p:childTnLst>
                          </p:cTn>
                        </p:par>
                        <p:par>
                          <p:cTn id="8" fill="hold">
                            <p:stCondLst>
                              <p:cond delay="1000"/>
                            </p:stCondLst>
                            <p:childTnLst>
                              <p:par>
                                <p:cTn id="9" presetID="10" presetClass="entr" presetSubtype="0" fill="hold" nodeType="afterEffect">
                                  <p:stCondLst>
                                    <p:cond delay="0"/>
                                  </p:stCondLst>
                                  <p:childTnLst>
                                    <p:set>
                                      <p:cBhvr>
                                        <p:cTn id="10" dur="1" fill="hold">
                                          <p:stCondLst>
                                            <p:cond delay="0"/>
                                          </p:stCondLst>
                                        </p:cTn>
                                        <p:tgtEl>
                                          <p:spTgt spid="69635">
                                            <p:txEl>
                                              <p:pRg st="4" end="4"/>
                                            </p:txEl>
                                          </p:spTgt>
                                        </p:tgtEl>
                                        <p:attrNameLst>
                                          <p:attrName>style.visibility</p:attrName>
                                        </p:attrNameLst>
                                      </p:cBhvr>
                                      <p:to>
                                        <p:strVal val="visible"/>
                                      </p:to>
                                    </p:set>
                                    <p:animEffect transition="in" filter="fade">
                                      <p:cBhvr>
                                        <p:cTn id="11" dur="1000"/>
                                        <p:tgtEl>
                                          <p:spTgt spid="69635">
                                            <p:txEl>
                                              <p:pRg st="4" end="4"/>
                                            </p:txEl>
                                          </p:spTgt>
                                        </p:tgtEl>
                                      </p:cBhvr>
                                    </p:animEffect>
                                  </p:childTnLst>
                                </p:cTn>
                              </p:par>
                            </p:childTnLst>
                          </p:cTn>
                        </p:par>
                        <p:par>
                          <p:cTn id="12" fill="hold">
                            <p:stCondLst>
                              <p:cond delay="2000"/>
                            </p:stCondLst>
                            <p:childTnLst>
                              <p:par>
                                <p:cTn id="13" presetID="10" presetClass="entr" presetSubtype="0" fill="hold" nodeType="afterEffect">
                                  <p:stCondLst>
                                    <p:cond delay="0"/>
                                  </p:stCondLst>
                                  <p:childTnLst>
                                    <p:set>
                                      <p:cBhvr>
                                        <p:cTn id="14" dur="1" fill="hold">
                                          <p:stCondLst>
                                            <p:cond delay="0"/>
                                          </p:stCondLst>
                                        </p:cTn>
                                        <p:tgtEl>
                                          <p:spTgt spid="69635">
                                            <p:txEl>
                                              <p:pRg st="6" end="6"/>
                                            </p:txEl>
                                          </p:spTgt>
                                        </p:tgtEl>
                                        <p:attrNameLst>
                                          <p:attrName>style.visibility</p:attrName>
                                        </p:attrNameLst>
                                      </p:cBhvr>
                                      <p:to>
                                        <p:strVal val="visible"/>
                                      </p:to>
                                    </p:set>
                                    <p:animEffect transition="in" filter="fade">
                                      <p:cBhvr>
                                        <p:cTn id="15" dur="1000"/>
                                        <p:tgtEl>
                                          <p:spTgt spid="69635">
                                            <p:txEl>
                                              <p:pRg st="6" end="6"/>
                                            </p:txEl>
                                          </p:spTgt>
                                        </p:tgtEl>
                                      </p:cBhvr>
                                    </p:animEffect>
                                  </p:childTnLst>
                                </p:cTn>
                              </p:par>
                            </p:childTnLst>
                          </p:cTn>
                        </p:par>
                        <p:par>
                          <p:cTn id="16" fill="hold">
                            <p:stCondLst>
                              <p:cond delay="3000"/>
                            </p:stCondLst>
                            <p:childTnLst>
                              <p:par>
                                <p:cTn id="17" presetID="10" presetClass="entr" presetSubtype="0" fill="hold" nodeType="afterEffect">
                                  <p:stCondLst>
                                    <p:cond delay="0"/>
                                  </p:stCondLst>
                                  <p:childTnLst>
                                    <p:set>
                                      <p:cBhvr>
                                        <p:cTn id="18" dur="1" fill="hold">
                                          <p:stCondLst>
                                            <p:cond delay="0"/>
                                          </p:stCondLst>
                                        </p:cTn>
                                        <p:tgtEl>
                                          <p:spTgt spid="69635">
                                            <p:txEl>
                                              <p:pRg st="8" end="8"/>
                                            </p:txEl>
                                          </p:spTgt>
                                        </p:tgtEl>
                                        <p:attrNameLst>
                                          <p:attrName>style.visibility</p:attrName>
                                        </p:attrNameLst>
                                      </p:cBhvr>
                                      <p:to>
                                        <p:strVal val="visible"/>
                                      </p:to>
                                    </p:set>
                                    <p:animEffect transition="in" filter="fade">
                                      <p:cBhvr>
                                        <p:cTn id="19" dur="1000"/>
                                        <p:tgtEl>
                                          <p:spTgt spid="69635">
                                            <p:txEl>
                                              <p:pRg st="8" end="8"/>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69635">
                                            <p:txEl>
                                              <p:pRg st="9" end="9"/>
                                            </p:txEl>
                                          </p:spTgt>
                                        </p:tgtEl>
                                        <p:attrNameLst>
                                          <p:attrName>style.visibility</p:attrName>
                                        </p:attrNameLst>
                                      </p:cBhvr>
                                      <p:to>
                                        <p:strVal val="visible"/>
                                      </p:to>
                                    </p:set>
                                    <p:animEffect transition="in" filter="fade">
                                      <p:cBhvr>
                                        <p:cTn id="22" dur="1000"/>
                                        <p:tgtEl>
                                          <p:spTgt spid="69635">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el 1">
            <a:extLst>
              <a:ext uri="{FF2B5EF4-FFF2-40B4-BE49-F238E27FC236}">
                <a16:creationId xmlns:a16="http://schemas.microsoft.com/office/drawing/2014/main" id="{53DA11F9-C2DD-489C-B43A-D6C54B3A9964}"/>
              </a:ext>
            </a:extLst>
          </p:cNvPr>
          <p:cNvSpPr>
            <a:spLocks noGrp="1"/>
          </p:cNvSpPr>
          <p:nvPr>
            <p:ph type="title"/>
          </p:nvPr>
        </p:nvSpPr>
        <p:spPr>
          <a:xfrm>
            <a:off x="0" y="0"/>
            <a:ext cx="8686800" cy="488195"/>
          </a:xfrm>
        </p:spPr>
        <p:txBody>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Achtergrond van de Handreiking</a:t>
            </a:r>
          </a:p>
        </p:txBody>
      </p:sp>
      <p:sp>
        <p:nvSpPr>
          <p:cNvPr id="29699" name="Tijdelijke aanduiding voor inhoud 2">
            <a:extLst>
              <a:ext uri="{FF2B5EF4-FFF2-40B4-BE49-F238E27FC236}">
                <a16:creationId xmlns:a16="http://schemas.microsoft.com/office/drawing/2014/main" id="{98B71602-CA61-493C-AFE6-CCD64A98C4E8}"/>
              </a:ext>
            </a:extLst>
          </p:cNvPr>
          <p:cNvSpPr>
            <a:spLocks noGrp="1"/>
          </p:cNvSpPr>
          <p:nvPr>
            <p:ph idx="1"/>
          </p:nvPr>
        </p:nvSpPr>
        <p:spPr>
          <a:xfrm>
            <a:off x="1168639" y="1251489"/>
            <a:ext cx="4568125" cy="4525963"/>
          </a:xfrm>
        </p:spPr>
        <p:txBody>
          <a:bodyPr/>
          <a:lstStyle/>
          <a:p>
            <a:pPr marL="0" indent="0">
              <a:buNone/>
            </a:pPr>
            <a:r>
              <a:rPr lang="nl-NL" altLang="nl-NL" sz="2400" dirty="0">
                <a:solidFill>
                  <a:srgbClr val="C00000"/>
                </a:solidFill>
                <a:latin typeface="Tahoma" panose="020B0604030504040204" pitchFamily="34" charset="0"/>
                <a:ea typeface="ＭＳ Ｐゴシック" panose="020B0600070205080204" pitchFamily="34" charset="-128"/>
              </a:rPr>
              <a:t>2017</a:t>
            </a:r>
            <a:r>
              <a:rPr lang="nl-NL" altLang="nl-NL" sz="2400" dirty="0">
                <a:latin typeface="Tahoma" panose="020B0604030504040204" pitchFamily="34" charset="0"/>
                <a:ea typeface="ＭＳ Ｐゴシック" panose="020B0600070205080204" pitchFamily="34" charset="-128"/>
              </a:rPr>
              <a:t> UIVO-I rapport ‘Archieffuncties’</a:t>
            </a:r>
          </a:p>
          <a:p>
            <a:pPr marL="0" indent="0">
              <a:buNone/>
            </a:pPr>
            <a:endParaRPr lang="nl-NL" altLang="nl-NL" sz="2400" dirty="0">
              <a:latin typeface="Tahoma" panose="020B0604030504040204" pitchFamily="34" charset="0"/>
              <a:ea typeface="ＭＳ Ｐゴシック" panose="020B0600070205080204" pitchFamily="34" charset="-128"/>
            </a:endParaRPr>
          </a:p>
          <a:p>
            <a:pPr marL="0" indent="0">
              <a:buNone/>
            </a:pPr>
            <a:r>
              <a:rPr lang="nl-NL" altLang="nl-NL" sz="2400" dirty="0">
                <a:solidFill>
                  <a:srgbClr val="C00000"/>
                </a:solidFill>
                <a:latin typeface="Tahoma" panose="020B0604030504040204" pitchFamily="34" charset="0"/>
                <a:ea typeface="ＭＳ Ｐゴシック" panose="020B0600070205080204" pitchFamily="34" charset="-128"/>
              </a:rPr>
              <a:t>2018</a:t>
            </a:r>
            <a:r>
              <a:rPr lang="nl-NL" altLang="nl-NL" sz="2400" dirty="0">
                <a:latin typeface="Tahoma" panose="020B0604030504040204" pitchFamily="34" charset="0"/>
                <a:ea typeface="ＭＳ Ｐゴシック" panose="020B0600070205080204" pitchFamily="34" charset="-128"/>
              </a:rPr>
              <a:t> PIKO en zorg vanuit VNG Adviescommissie Archieven</a:t>
            </a:r>
          </a:p>
          <a:p>
            <a:pPr marL="0" indent="0">
              <a:buNone/>
            </a:pPr>
            <a:endParaRPr lang="nl-NL" altLang="nl-NL" sz="2400" dirty="0">
              <a:latin typeface="Tahoma" panose="020B0604030504040204" pitchFamily="34" charset="0"/>
              <a:ea typeface="ＭＳ Ｐゴシック" panose="020B0600070205080204" pitchFamily="34" charset="-128"/>
            </a:endParaRPr>
          </a:p>
          <a:p>
            <a:pPr marL="0" indent="0">
              <a:buNone/>
            </a:pPr>
            <a:r>
              <a:rPr lang="nl-NL" altLang="nl-NL" sz="2400" dirty="0">
                <a:solidFill>
                  <a:srgbClr val="C00000"/>
                </a:solidFill>
                <a:latin typeface="Tahoma" panose="020B0604030504040204" pitchFamily="34" charset="0"/>
                <a:ea typeface="ＭＳ Ｐゴシック" panose="020B0600070205080204" pitchFamily="34" charset="-128"/>
              </a:rPr>
              <a:t>2019</a:t>
            </a:r>
            <a:r>
              <a:rPr lang="nl-NL" altLang="nl-NL" sz="2400" dirty="0">
                <a:latin typeface="Tahoma" panose="020B0604030504040204" pitchFamily="34" charset="0"/>
                <a:ea typeface="ＭＳ Ｐゴシック" panose="020B0600070205080204" pitchFamily="34" charset="-128"/>
              </a:rPr>
              <a:t> plan project Handreiking van VNG, IPO en UvW</a:t>
            </a:r>
          </a:p>
          <a:p>
            <a:pPr marL="0" indent="0">
              <a:buNone/>
            </a:pPr>
            <a:endParaRPr lang="nl-NL" altLang="nl-NL" sz="2400" dirty="0">
              <a:latin typeface="Tahoma" panose="020B0604030504040204" pitchFamily="34" charset="0"/>
              <a:ea typeface="ＭＳ Ｐゴシック" panose="020B0600070205080204" pitchFamily="34" charset="-128"/>
            </a:endParaRPr>
          </a:p>
          <a:p>
            <a:pPr marL="0" indent="0">
              <a:buNone/>
            </a:pPr>
            <a:r>
              <a:rPr lang="nl-NL" altLang="nl-NL" sz="2400" dirty="0">
                <a:solidFill>
                  <a:srgbClr val="C00000"/>
                </a:solidFill>
                <a:latin typeface="Tahoma" panose="020B0604030504040204" pitchFamily="34" charset="0"/>
                <a:ea typeface="ＭＳ Ｐゴシック" panose="020B0600070205080204" pitchFamily="34" charset="-128"/>
              </a:rPr>
              <a:t>2020</a:t>
            </a:r>
            <a:r>
              <a:rPr lang="nl-NL" altLang="nl-NL" sz="2400" dirty="0">
                <a:latin typeface="Tahoma" panose="020B0604030504040204" pitchFamily="34" charset="0"/>
                <a:ea typeface="ＭＳ Ｐゴシック" panose="020B0600070205080204" pitchFamily="34" charset="-128"/>
              </a:rPr>
              <a:t> uitvoering Handreiking</a:t>
            </a:r>
          </a:p>
        </p:txBody>
      </p:sp>
      <p:pic>
        <p:nvPicPr>
          <p:cNvPr id="3" name="Afbeelding 2" descr="Afbeelding met schermafbeelding&#10;&#10;Automatisch gegenereerde beschrijving">
            <a:extLst>
              <a:ext uri="{FF2B5EF4-FFF2-40B4-BE49-F238E27FC236}">
                <a16:creationId xmlns:a16="http://schemas.microsoft.com/office/drawing/2014/main" id="{646FBCB5-7992-4BA0-9CD4-1B4AFF0BD8F6}"/>
              </a:ext>
            </a:extLst>
          </p:cNvPr>
          <p:cNvPicPr>
            <a:picLocks noChangeAspect="1"/>
          </p:cNvPicPr>
          <p:nvPr/>
        </p:nvPicPr>
        <p:blipFill>
          <a:blip r:embed="rId2"/>
          <a:stretch>
            <a:fillRect/>
          </a:stretch>
        </p:blipFill>
        <p:spPr>
          <a:xfrm>
            <a:off x="6722572" y="471644"/>
            <a:ext cx="4128600" cy="5849257"/>
          </a:xfrm>
          <a:prstGeom prst="rect">
            <a:avLst/>
          </a:prstGeom>
          <a:ln>
            <a:solidFill>
              <a:schemeClr val="tx1"/>
            </a:solid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9699">
                                            <p:txEl>
                                              <p:pRg st="0" end="0"/>
                                            </p:txEl>
                                          </p:spTgt>
                                        </p:tgtEl>
                                        <p:attrNameLst>
                                          <p:attrName>style.visibility</p:attrName>
                                        </p:attrNameLst>
                                      </p:cBhvr>
                                      <p:to>
                                        <p:strVal val="visible"/>
                                      </p:to>
                                    </p:set>
                                    <p:animEffect transition="in" filter="fade">
                                      <p:cBhvr>
                                        <p:cTn id="7" dur="1000"/>
                                        <p:tgtEl>
                                          <p:spTgt spid="29699">
                                            <p:txEl>
                                              <p:pRg st="0" end="0"/>
                                            </p:txEl>
                                          </p:spTgt>
                                        </p:tgtEl>
                                      </p:cBhvr>
                                    </p:animEffect>
                                  </p:childTnLst>
                                </p:cTn>
                              </p:par>
                            </p:childTnLst>
                          </p:cTn>
                        </p:par>
                        <p:par>
                          <p:cTn id="8" fill="hold">
                            <p:stCondLst>
                              <p:cond delay="1000"/>
                            </p:stCondLst>
                            <p:childTnLst>
                              <p:par>
                                <p:cTn id="9" presetID="10" presetClass="entr" presetSubtype="0" fill="hold" nodeType="afterEffect">
                                  <p:stCondLst>
                                    <p:cond delay="0"/>
                                  </p:stCondLst>
                                  <p:childTnLst>
                                    <p:set>
                                      <p:cBhvr>
                                        <p:cTn id="10" dur="1" fill="hold">
                                          <p:stCondLst>
                                            <p:cond delay="0"/>
                                          </p:stCondLst>
                                        </p:cTn>
                                        <p:tgtEl>
                                          <p:spTgt spid="29699">
                                            <p:txEl>
                                              <p:pRg st="2" end="2"/>
                                            </p:txEl>
                                          </p:spTgt>
                                        </p:tgtEl>
                                        <p:attrNameLst>
                                          <p:attrName>style.visibility</p:attrName>
                                        </p:attrNameLst>
                                      </p:cBhvr>
                                      <p:to>
                                        <p:strVal val="visible"/>
                                      </p:to>
                                    </p:set>
                                    <p:animEffect transition="in" filter="fade">
                                      <p:cBhvr>
                                        <p:cTn id="11" dur="1000"/>
                                        <p:tgtEl>
                                          <p:spTgt spid="29699">
                                            <p:txEl>
                                              <p:pRg st="2" end="2"/>
                                            </p:txEl>
                                          </p:spTgt>
                                        </p:tgtEl>
                                      </p:cBhvr>
                                    </p:animEffect>
                                  </p:childTnLst>
                                </p:cTn>
                              </p:par>
                            </p:childTnLst>
                          </p:cTn>
                        </p:par>
                        <p:par>
                          <p:cTn id="12" fill="hold">
                            <p:stCondLst>
                              <p:cond delay="2000"/>
                            </p:stCondLst>
                            <p:childTnLst>
                              <p:par>
                                <p:cTn id="13" presetID="10" presetClass="entr" presetSubtype="0" fill="hold" nodeType="afterEffect">
                                  <p:stCondLst>
                                    <p:cond delay="0"/>
                                  </p:stCondLst>
                                  <p:childTnLst>
                                    <p:set>
                                      <p:cBhvr>
                                        <p:cTn id="14" dur="1" fill="hold">
                                          <p:stCondLst>
                                            <p:cond delay="0"/>
                                          </p:stCondLst>
                                        </p:cTn>
                                        <p:tgtEl>
                                          <p:spTgt spid="29699">
                                            <p:txEl>
                                              <p:pRg st="4" end="4"/>
                                            </p:txEl>
                                          </p:spTgt>
                                        </p:tgtEl>
                                        <p:attrNameLst>
                                          <p:attrName>style.visibility</p:attrName>
                                        </p:attrNameLst>
                                      </p:cBhvr>
                                      <p:to>
                                        <p:strVal val="visible"/>
                                      </p:to>
                                    </p:set>
                                    <p:animEffect transition="in" filter="fade">
                                      <p:cBhvr>
                                        <p:cTn id="15" dur="1000"/>
                                        <p:tgtEl>
                                          <p:spTgt spid="29699">
                                            <p:txEl>
                                              <p:pRg st="4" end="4"/>
                                            </p:txEl>
                                          </p:spTgt>
                                        </p:tgtEl>
                                      </p:cBhvr>
                                    </p:animEffect>
                                  </p:childTnLst>
                                </p:cTn>
                              </p:par>
                            </p:childTnLst>
                          </p:cTn>
                        </p:par>
                        <p:par>
                          <p:cTn id="16" fill="hold">
                            <p:stCondLst>
                              <p:cond delay="3000"/>
                            </p:stCondLst>
                            <p:childTnLst>
                              <p:par>
                                <p:cTn id="17" presetID="10" presetClass="entr" presetSubtype="0" fill="hold" nodeType="afterEffect">
                                  <p:stCondLst>
                                    <p:cond delay="0"/>
                                  </p:stCondLst>
                                  <p:childTnLst>
                                    <p:set>
                                      <p:cBhvr>
                                        <p:cTn id="18" dur="1" fill="hold">
                                          <p:stCondLst>
                                            <p:cond delay="0"/>
                                          </p:stCondLst>
                                        </p:cTn>
                                        <p:tgtEl>
                                          <p:spTgt spid="29699">
                                            <p:txEl>
                                              <p:pRg st="6" end="6"/>
                                            </p:txEl>
                                          </p:spTgt>
                                        </p:tgtEl>
                                        <p:attrNameLst>
                                          <p:attrName>style.visibility</p:attrName>
                                        </p:attrNameLst>
                                      </p:cBhvr>
                                      <p:to>
                                        <p:strVal val="visible"/>
                                      </p:to>
                                    </p:set>
                                    <p:animEffect transition="in" filter="fade">
                                      <p:cBhvr>
                                        <p:cTn id="19" dur="1000"/>
                                        <p:tgtEl>
                                          <p:spTgt spid="29699">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showMasterSp="0">
  <p:cSld>
    <p:bg>
      <p:bgPr>
        <a:solidFill>
          <a:srgbClr val="D9D9D9"/>
        </a:solidFill>
        <a:effectLst/>
      </p:bgPr>
    </p:bg>
    <p:spTree>
      <p:nvGrpSpPr>
        <p:cNvPr id="1" name=""/>
        <p:cNvGrpSpPr/>
        <p:nvPr/>
      </p:nvGrpSpPr>
      <p:grpSpPr>
        <a:xfrm>
          <a:off x="0" y="0"/>
          <a:ext cx="0" cy="0"/>
          <a:chOff x="0" y="0"/>
          <a:chExt cx="0" cy="0"/>
        </a:xfrm>
      </p:grpSpPr>
      <p:sp>
        <p:nvSpPr>
          <p:cNvPr id="44034" name="Titel 1">
            <a:extLst>
              <a:ext uri="{FF2B5EF4-FFF2-40B4-BE49-F238E27FC236}">
                <a16:creationId xmlns:a16="http://schemas.microsoft.com/office/drawing/2014/main" id="{9A8A68FA-90A2-4125-BA81-2DD73E62A457}"/>
              </a:ext>
            </a:extLst>
          </p:cNvPr>
          <p:cNvSpPr>
            <a:spLocks noGrp="1"/>
          </p:cNvSpPr>
          <p:nvPr>
            <p:ph type="title"/>
          </p:nvPr>
        </p:nvSpPr>
        <p:spPr>
          <a:xfrm>
            <a:off x="26634" y="46038"/>
            <a:ext cx="10972800" cy="457199"/>
          </a:xfrm>
        </p:spPr>
        <p:txBody>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Inhoud</a:t>
            </a:r>
          </a:p>
        </p:txBody>
      </p:sp>
      <p:sp>
        <p:nvSpPr>
          <p:cNvPr id="16387" name="Tijdelijke aanduiding voor inhoud 2">
            <a:extLst>
              <a:ext uri="{FF2B5EF4-FFF2-40B4-BE49-F238E27FC236}">
                <a16:creationId xmlns:a16="http://schemas.microsoft.com/office/drawing/2014/main" id="{F77601B4-64AF-4E94-B154-C347DE6F51BB}"/>
              </a:ext>
            </a:extLst>
          </p:cNvPr>
          <p:cNvSpPr>
            <a:spLocks noGrp="1"/>
          </p:cNvSpPr>
          <p:nvPr>
            <p:ph idx="1"/>
          </p:nvPr>
        </p:nvSpPr>
        <p:spPr>
          <a:xfrm>
            <a:off x="1981200" y="2007031"/>
            <a:ext cx="8229600" cy="4119132"/>
          </a:xfrm>
        </p:spPr>
        <p:txBody>
          <a:bodyPr/>
          <a:lstStyle/>
          <a:p>
            <a:pPr marL="457200" indent="-457200">
              <a:lnSpc>
                <a:spcPct val="200000"/>
              </a:lnSpc>
              <a:buFont typeface="+mj-lt"/>
              <a:buAutoNum type="alphaUcPeriod"/>
              <a:defRPr/>
            </a:pPr>
            <a:r>
              <a:rPr lang="nl-NL" b="1" dirty="0">
                <a:solidFill>
                  <a:prstClr val="black"/>
                </a:solidFill>
              </a:rPr>
              <a:t>Hoe pakken we het aan en wat is de planning?</a:t>
            </a:r>
          </a:p>
          <a:p>
            <a:pPr marL="457200" indent="-457200">
              <a:lnSpc>
                <a:spcPct val="200000"/>
              </a:lnSpc>
              <a:buFont typeface="+mj-lt"/>
              <a:buAutoNum type="alphaUcPeriod"/>
              <a:defRPr/>
            </a:pPr>
            <a:r>
              <a:rPr lang="nl-NL" dirty="0">
                <a:solidFill>
                  <a:prstClr val="black"/>
                </a:solidFill>
              </a:rPr>
              <a:t>Wat zijn we landelijk al tegengekomen (in vogelvlucht)?</a:t>
            </a:r>
          </a:p>
          <a:p>
            <a:pPr marL="457200" indent="-457200">
              <a:lnSpc>
                <a:spcPct val="200000"/>
              </a:lnSpc>
              <a:buFont typeface="+mj-lt"/>
              <a:buAutoNum type="alphaUcPeriod"/>
              <a:defRPr/>
            </a:pPr>
            <a:r>
              <a:rPr lang="nl-NL" dirty="0">
                <a:solidFill>
                  <a:prstClr val="black"/>
                </a:solidFill>
              </a:rPr>
              <a:t>Wat komt er op hoofdlijnen in de Handreiking? </a:t>
            </a:r>
          </a:p>
          <a:p>
            <a:pPr marL="457200" indent="-457200">
              <a:lnSpc>
                <a:spcPct val="200000"/>
              </a:lnSpc>
              <a:buFont typeface="+mj-lt"/>
              <a:buAutoNum type="alphaUcPeriod"/>
              <a:defRPr/>
            </a:pPr>
            <a:r>
              <a:rPr lang="nl-NL" dirty="0">
                <a:solidFill>
                  <a:prstClr val="black"/>
                </a:solidFill>
              </a:rPr>
              <a:t>Waar raakt dit aan vergunningverlening, toezicht en handhaving?</a:t>
            </a:r>
          </a:p>
          <a:p>
            <a:pPr marL="457200" indent="-457200">
              <a:buFont typeface="+mj-lt"/>
              <a:buAutoNum type="alphaUcPeriod"/>
              <a:defRPr/>
            </a:pPr>
            <a:endParaRPr lang="nl-NL" dirty="0">
              <a:solidFill>
                <a:prstClr val="black"/>
              </a:solidFill>
            </a:endParaRPr>
          </a:p>
          <a:p>
            <a:pPr marL="0" indent="0">
              <a:buNone/>
              <a:defRPr/>
            </a:pPr>
            <a:endParaRPr lang="nl-NL" dirty="0">
              <a:solidFill>
                <a:prstClr val="black"/>
              </a:solidFill>
            </a:endParaRPr>
          </a:p>
          <a:p>
            <a:pPr>
              <a:defRPr/>
            </a:pPr>
            <a:endParaRPr lang="nl-NL" dirty="0">
              <a:solidFill>
                <a:prstClr val="black"/>
              </a:solidFill>
            </a:endParaRPr>
          </a:p>
          <a:p>
            <a:pPr marL="457200" indent="-457200">
              <a:buFont typeface="Calibri" panose="020F0502020204030204" pitchFamily="34" charset="0"/>
              <a:buAutoNum type="arabicPeriod"/>
              <a:defRPr/>
            </a:pPr>
            <a:endParaRPr lang="nl-NL" altLang="nl-NL" dirty="0">
              <a:latin typeface="Tahoma" panose="020B0604030504040204" pitchFamily="34" charset="0"/>
              <a:ea typeface="ＭＳ Ｐゴシック" panose="020B0600070205080204" pitchFamily="34" charset="-128"/>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Titel 1">
            <a:extLst>
              <a:ext uri="{FF2B5EF4-FFF2-40B4-BE49-F238E27FC236}">
                <a16:creationId xmlns:a16="http://schemas.microsoft.com/office/drawing/2014/main" id="{237E8A44-89BA-4AFB-86C6-C7B3D081FEAC}"/>
              </a:ext>
            </a:extLst>
          </p:cNvPr>
          <p:cNvSpPr>
            <a:spLocks noGrp="1"/>
          </p:cNvSpPr>
          <p:nvPr>
            <p:ph type="title"/>
          </p:nvPr>
        </p:nvSpPr>
        <p:spPr>
          <a:xfrm>
            <a:off x="0" y="0"/>
            <a:ext cx="10493406" cy="457199"/>
          </a:xfrm>
        </p:spPr>
        <p:txBody>
          <a:bodyPr>
            <a:normAutofit/>
          </a:body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Aanpak voor de Handreiking, huidige planning en corona-maatregelen</a:t>
            </a:r>
          </a:p>
        </p:txBody>
      </p:sp>
      <p:sp>
        <p:nvSpPr>
          <p:cNvPr id="69635" name="Tijdelijke aanduiding voor inhoud 2">
            <a:extLst>
              <a:ext uri="{FF2B5EF4-FFF2-40B4-BE49-F238E27FC236}">
                <a16:creationId xmlns:a16="http://schemas.microsoft.com/office/drawing/2014/main" id="{B713B058-B5D9-4D81-B042-5D39FF744B1F}"/>
              </a:ext>
            </a:extLst>
          </p:cNvPr>
          <p:cNvSpPr>
            <a:spLocks noGrp="1"/>
          </p:cNvSpPr>
          <p:nvPr>
            <p:ph idx="1"/>
          </p:nvPr>
        </p:nvSpPr>
        <p:spPr>
          <a:xfrm>
            <a:off x="1145220" y="922150"/>
            <a:ext cx="9166320" cy="5204014"/>
          </a:xfrm>
        </p:spPr>
        <p:txBody>
          <a:bodyPr/>
          <a:lstStyle/>
          <a:p>
            <a:pPr marL="0" indent="0">
              <a:buNone/>
            </a:pPr>
            <a:r>
              <a:rPr lang="nl-NL" altLang="nl-NL" dirty="0">
                <a:solidFill>
                  <a:srgbClr val="E11E2D"/>
                </a:solidFill>
                <a:latin typeface="Tahoma" panose="020B0604030504040204" pitchFamily="34" charset="0"/>
                <a:ea typeface="ＭＳ Ｐゴシック" panose="020B0600070205080204" pitchFamily="34" charset="-128"/>
              </a:rPr>
              <a:t>maart-september 2020</a:t>
            </a:r>
          </a:p>
          <a:p>
            <a:pPr marL="0" indent="0">
              <a:buNone/>
            </a:pPr>
            <a:r>
              <a:rPr lang="nl-NL" altLang="nl-NL" dirty="0">
                <a:latin typeface="Tahoma" panose="020B0604030504040204" pitchFamily="34" charset="0"/>
                <a:ea typeface="ＭＳ Ｐゴシック" panose="020B0600070205080204" pitchFamily="34" charset="-128"/>
              </a:rPr>
              <a:t>Bronnen programma Aan de Slag e.a., gesprekken met experts</a:t>
            </a:r>
          </a:p>
          <a:p>
            <a:pPr marL="0" indent="0">
              <a:buNone/>
            </a:pPr>
            <a:r>
              <a:rPr lang="nl-NL" altLang="nl-NL" dirty="0">
                <a:latin typeface="Tahoma" panose="020B0604030504040204" pitchFamily="34" charset="0"/>
                <a:ea typeface="ＭＳ Ｐゴシック" panose="020B0600070205080204" pitchFamily="34" charset="-128"/>
              </a:rPr>
              <a:t>Opzet Handreiking en checklist, vaststelling Stuurgroep</a:t>
            </a:r>
          </a:p>
          <a:p>
            <a:pPr marL="0" indent="0">
              <a:buNone/>
            </a:pPr>
            <a:endParaRPr lang="nl-NL" altLang="nl-NL" dirty="0">
              <a:latin typeface="Tahoma" panose="020B0604030504040204" pitchFamily="34" charset="0"/>
              <a:ea typeface="ＭＳ Ｐゴシック" panose="020B0600070205080204" pitchFamily="34" charset="-128"/>
            </a:endParaRPr>
          </a:p>
          <a:p>
            <a:pPr marL="0" indent="0">
              <a:buNone/>
            </a:pPr>
            <a:r>
              <a:rPr lang="nl-NL" altLang="nl-NL" dirty="0">
                <a:solidFill>
                  <a:srgbClr val="E11E2D"/>
                </a:solidFill>
                <a:latin typeface="Tahoma" panose="020B0604030504040204" pitchFamily="34" charset="0"/>
                <a:ea typeface="ＭＳ Ｐゴシック" panose="020B0600070205080204" pitchFamily="34" charset="-128"/>
              </a:rPr>
              <a:t>november 2020 - januari 2021 </a:t>
            </a:r>
            <a:endParaRPr lang="nl-NL" altLang="nl-NL" dirty="0">
              <a:latin typeface="Tahoma" panose="020B0604030504040204" pitchFamily="34" charset="0"/>
              <a:ea typeface="ＭＳ Ｐゴシック" panose="020B0600070205080204" pitchFamily="34" charset="-128"/>
            </a:endParaRPr>
          </a:p>
          <a:p>
            <a:pPr marL="0" indent="0">
              <a:buNone/>
            </a:pPr>
            <a:r>
              <a:rPr lang="nl-NL" altLang="nl-NL" dirty="0">
                <a:latin typeface="Tahoma" panose="020B0604030504040204" pitchFamily="34" charset="0"/>
                <a:ea typeface="ＭＳ Ｐゴシック" panose="020B0600070205080204" pitchFamily="34" charset="-128"/>
              </a:rPr>
              <a:t>Schrijf- en reviewfase Handreiking en checklist</a:t>
            </a:r>
          </a:p>
          <a:p>
            <a:pPr marL="0" indent="0">
              <a:buNone/>
            </a:pPr>
            <a:endParaRPr lang="nl-NL" altLang="nl-NL" dirty="0">
              <a:latin typeface="Tahoma" panose="020B0604030504040204" pitchFamily="34" charset="0"/>
              <a:ea typeface="ＭＳ Ｐゴシック" panose="020B0600070205080204" pitchFamily="34" charset="-128"/>
            </a:endParaRPr>
          </a:p>
          <a:p>
            <a:pPr marL="0" indent="0">
              <a:buNone/>
            </a:pPr>
            <a:r>
              <a:rPr lang="nl-NL" altLang="nl-NL" dirty="0">
                <a:solidFill>
                  <a:srgbClr val="E11E2D"/>
                </a:solidFill>
                <a:latin typeface="Tahoma" panose="020B0604030504040204" pitchFamily="34" charset="0"/>
                <a:ea typeface="ＭＳ Ｐゴシック" panose="020B0600070205080204" pitchFamily="34" charset="-128"/>
              </a:rPr>
              <a:t>februari-maart 2021</a:t>
            </a:r>
          </a:p>
          <a:p>
            <a:pPr marL="0" indent="0">
              <a:buNone/>
            </a:pPr>
            <a:r>
              <a:rPr lang="nl-NL" altLang="nl-NL" dirty="0">
                <a:latin typeface="Tahoma" panose="020B0604030504040204" pitchFamily="34" charset="0"/>
                <a:ea typeface="ＭＳ Ｐゴシック" panose="020B0600070205080204" pitchFamily="34" charset="-128"/>
              </a:rPr>
              <a:t>Toetsen in Veldwerk Regio Utrecht (was augustus-november 2020)</a:t>
            </a:r>
          </a:p>
          <a:p>
            <a:pPr marL="0" indent="0">
              <a:buNone/>
            </a:pPr>
            <a:endParaRPr lang="nl-NL" altLang="nl-NL" dirty="0">
              <a:latin typeface="Tahoma" panose="020B0604030504040204" pitchFamily="34" charset="0"/>
              <a:ea typeface="ＭＳ Ｐゴシック" panose="020B0600070205080204" pitchFamily="34" charset="-128"/>
            </a:endParaRPr>
          </a:p>
          <a:p>
            <a:pPr marL="0" indent="0">
              <a:buNone/>
            </a:pPr>
            <a:r>
              <a:rPr lang="nl-NL" altLang="nl-NL" dirty="0">
                <a:solidFill>
                  <a:srgbClr val="E11E2D"/>
                </a:solidFill>
                <a:latin typeface="Tahoma" panose="020B0604030504040204" pitchFamily="34" charset="0"/>
                <a:ea typeface="ＭＳ Ｐゴシック" panose="020B0600070205080204" pitchFamily="34" charset="-128"/>
              </a:rPr>
              <a:t>eerste kwartaal 2021</a:t>
            </a:r>
            <a:endParaRPr lang="nl-NL" altLang="nl-NL" dirty="0">
              <a:latin typeface="Tahoma" panose="020B0604030504040204" pitchFamily="34" charset="0"/>
              <a:ea typeface="ＭＳ Ｐゴシック" panose="020B0600070205080204" pitchFamily="34" charset="-128"/>
            </a:endParaRPr>
          </a:p>
          <a:p>
            <a:pPr marL="0" indent="0">
              <a:buNone/>
            </a:pPr>
            <a:r>
              <a:rPr lang="nl-NL" altLang="nl-NL" dirty="0">
                <a:latin typeface="Tahoma" panose="020B0604030504040204" pitchFamily="34" charset="0"/>
                <a:ea typeface="ＭＳ Ｐゴシック" panose="020B0600070205080204" pitchFamily="34" charset="-128"/>
              </a:rPr>
              <a:t>Review door Klankbordgroep van de koepelorganisaties:</a:t>
            </a:r>
          </a:p>
          <a:p>
            <a:pPr marL="0" indent="0">
              <a:buNone/>
            </a:pPr>
            <a:r>
              <a:rPr lang="nl-NL" altLang="nl-NL" dirty="0">
                <a:latin typeface="Tahoma" panose="020B0604030504040204" pitchFamily="34" charset="0"/>
                <a:ea typeface="ＭＳ Ｐゴシック" panose="020B0600070205080204" pitchFamily="34" charset="-128"/>
              </a:rPr>
              <a:t>  VNG, IPO, UvW, IFV, Omgevingsdienst NL, BRAIN, i.v.t. GGD-GHOR NL</a:t>
            </a:r>
          </a:p>
          <a:p>
            <a:pPr marL="0" indent="0">
              <a:buNone/>
            </a:pPr>
            <a:r>
              <a:rPr lang="nl-NL" altLang="nl-NL" dirty="0">
                <a:latin typeface="Tahoma" panose="020B0604030504040204" pitchFamily="34" charset="0"/>
                <a:ea typeface="ＭＳ Ｐゴシック" panose="020B0600070205080204" pitchFamily="34" charset="-128"/>
              </a:rPr>
              <a:t>Vaststelling Stuurgroep en communicatie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9635">
                                            <p:txEl>
                                              <p:pRg st="4" end="4"/>
                                            </p:txEl>
                                          </p:spTgt>
                                        </p:tgtEl>
                                        <p:attrNameLst>
                                          <p:attrName>style.visibility</p:attrName>
                                        </p:attrNameLst>
                                      </p:cBhvr>
                                      <p:to>
                                        <p:strVal val="visible"/>
                                      </p:to>
                                    </p:set>
                                    <p:animEffect transition="in" filter="fade">
                                      <p:cBhvr>
                                        <p:cTn id="7" dur="1000"/>
                                        <p:tgtEl>
                                          <p:spTgt spid="69635">
                                            <p:txEl>
                                              <p:pRg st="4" end="4"/>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69635">
                                            <p:txEl>
                                              <p:pRg st="5" end="5"/>
                                            </p:txEl>
                                          </p:spTgt>
                                        </p:tgtEl>
                                        <p:attrNameLst>
                                          <p:attrName>style.visibility</p:attrName>
                                        </p:attrNameLst>
                                      </p:cBhvr>
                                      <p:to>
                                        <p:strVal val="visible"/>
                                      </p:to>
                                    </p:set>
                                    <p:animEffect transition="in" filter="fade">
                                      <p:cBhvr>
                                        <p:cTn id="10" dur="1000"/>
                                        <p:tgtEl>
                                          <p:spTgt spid="69635">
                                            <p:txEl>
                                              <p:pRg st="5" end="5"/>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69635">
                                            <p:txEl>
                                              <p:pRg st="7" end="7"/>
                                            </p:txEl>
                                          </p:spTgt>
                                        </p:tgtEl>
                                        <p:attrNameLst>
                                          <p:attrName>style.visibility</p:attrName>
                                        </p:attrNameLst>
                                      </p:cBhvr>
                                      <p:to>
                                        <p:strVal val="visible"/>
                                      </p:to>
                                    </p:set>
                                    <p:animEffect transition="in" filter="fade">
                                      <p:cBhvr>
                                        <p:cTn id="13" dur="1000"/>
                                        <p:tgtEl>
                                          <p:spTgt spid="69635">
                                            <p:txEl>
                                              <p:pRg st="7" end="7"/>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69635">
                                            <p:txEl>
                                              <p:pRg st="8" end="8"/>
                                            </p:txEl>
                                          </p:spTgt>
                                        </p:tgtEl>
                                        <p:attrNameLst>
                                          <p:attrName>style.visibility</p:attrName>
                                        </p:attrNameLst>
                                      </p:cBhvr>
                                      <p:to>
                                        <p:strVal val="visible"/>
                                      </p:to>
                                    </p:set>
                                    <p:animEffect transition="in" filter="fade">
                                      <p:cBhvr>
                                        <p:cTn id="16" dur="1000"/>
                                        <p:tgtEl>
                                          <p:spTgt spid="69635">
                                            <p:txEl>
                                              <p:pRg st="8" end="8"/>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69635">
                                            <p:txEl>
                                              <p:pRg st="10" end="10"/>
                                            </p:txEl>
                                          </p:spTgt>
                                        </p:tgtEl>
                                        <p:attrNameLst>
                                          <p:attrName>style.visibility</p:attrName>
                                        </p:attrNameLst>
                                      </p:cBhvr>
                                      <p:to>
                                        <p:strVal val="visible"/>
                                      </p:to>
                                    </p:set>
                                    <p:animEffect transition="in" filter="fade">
                                      <p:cBhvr>
                                        <p:cTn id="21" dur="1000"/>
                                        <p:tgtEl>
                                          <p:spTgt spid="69635">
                                            <p:txEl>
                                              <p:pRg st="10" end="10"/>
                                            </p:txEl>
                                          </p:spTgt>
                                        </p:tgtEl>
                                      </p:cBhvr>
                                    </p:animEffect>
                                  </p:childTnLst>
                                </p:cTn>
                              </p:par>
                              <p:par>
                                <p:cTn id="22" presetID="10" presetClass="entr" presetSubtype="0" fill="hold" nodeType="withEffect">
                                  <p:stCondLst>
                                    <p:cond delay="0"/>
                                  </p:stCondLst>
                                  <p:childTnLst>
                                    <p:set>
                                      <p:cBhvr>
                                        <p:cTn id="23" dur="1" fill="hold">
                                          <p:stCondLst>
                                            <p:cond delay="0"/>
                                          </p:stCondLst>
                                        </p:cTn>
                                        <p:tgtEl>
                                          <p:spTgt spid="69635">
                                            <p:txEl>
                                              <p:pRg st="13" end="13"/>
                                            </p:txEl>
                                          </p:spTgt>
                                        </p:tgtEl>
                                        <p:attrNameLst>
                                          <p:attrName>style.visibility</p:attrName>
                                        </p:attrNameLst>
                                      </p:cBhvr>
                                      <p:to>
                                        <p:strVal val="visible"/>
                                      </p:to>
                                    </p:set>
                                    <p:animEffect transition="in" filter="fade">
                                      <p:cBhvr>
                                        <p:cTn id="24" dur="1000"/>
                                        <p:tgtEl>
                                          <p:spTgt spid="69635">
                                            <p:txEl>
                                              <p:pRg st="13" end="13"/>
                                            </p:txEl>
                                          </p:spTgt>
                                        </p:tgtEl>
                                      </p:cBhvr>
                                    </p:animEffect>
                                  </p:childTnLst>
                                </p:cTn>
                              </p:par>
                              <p:par>
                                <p:cTn id="25" presetID="10" presetClass="entr" presetSubtype="0" fill="hold" nodeType="withEffect">
                                  <p:stCondLst>
                                    <p:cond delay="0"/>
                                  </p:stCondLst>
                                  <p:childTnLst>
                                    <p:set>
                                      <p:cBhvr>
                                        <p:cTn id="26" dur="1" fill="hold">
                                          <p:stCondLst>
                                            <p:cond delay="0"/>
                                          </p:stCondLst>
                                        </p:cTn>
                                        <p:tgtEl>
                                          <p:spTgt spid="69635">
                                            <p:txEl>
                                              <p:pRg st="11" end="11"/>
                                            </p:txEl>
                                          </p:spTgt>
                                        </p:tgtEl>
                                        <p:attrNameLst>
                                          <p:attrName>style.visibility</p:attrName>
                                        </p:attrNameLst>
                                      </p:cBhvr>
                                      <p:to>
                                        <p:strVal val="visible"/>
                                      </p:to>
                                    </p:set>
                                    <p:animEffect transition="in" filter="fade">
                                      <p:cBhvr>
                                        <p:cTn id="27" dur="1000"/>
                                        <p:tgtEl>
                                          <p:spTgt spid="69635">
                                            <p:txEl>
                                              <p:pRg st="11" end="11"/>
                                            </p:txEl>
                                          </p:spTgt>
                                        </p:tgtEl>
                                      </p:cBhvr>
                                    </p:animEffect>
                                  </p:childTnLst>
                                </p:cTn>
                              </p:par>
                              <p:par>
                                <p:cTn id="28" presetID="10" presetClass="entr" presetSubtype="0" fill="hold" nodeType="withEffect">
                                  <p:stCondLst>
                                    <p:cond delay="0"/>
                                  </p:stCondLst>
                                  <p:childTnLst>
                                    <p:set>
                                      <p:cBhvr>
                                        <p:cTn id="29" dur="1" fill="hold">
                                          <p:stCondLst>
                                            <p:cond delay="0"/>
                                          </p:stCondLst>
                                        </p:cTn>
                                        <p:tgtEl>
                                          <p:spTgt spid="69635">
                                            <p:txEl>
                                              <p:pRg st="12" end="12"/>
                                            </p:txEl>
                                          </p:spTgt>
                                        </p:tgtEl>
                                        <p:attrNameLst>
                                          <p:attrName>style.visibility</p:attrName>
                                        </p:attrNameLst>
                                      </p:cBhvr>
                                      <p:to>
                                        <p:strVal val="visible"/>
                                      </p:to>
                                    </p:set>
                                    <p:animEffect transition="in" filter="fade">
                                      <p:cBhvr>
                                        <p:cTn id="30" dur="1000"/>
                                        <p:tgtEl>
                                          <p:spTgt spid="69635">
                                            <p:txEl>
                                              <p:pRg st="12" end="1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Afbeelding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017825" y="470304"/>
            <a:ext cx="1505418" cy="1138472"/>
          </a:xfrm>
          <a:prstGeom prst="rect">
            <a:avLst/>
          </a:prstGeom>
        </p:spPr>
      </p:pic>
      <p:pic>
        <p:nvPicPr>
          <p:cNvPr id="6" name="Afbeelding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055182" y="1939408"/>
            <a:ext cx="1616434" cy="939992"/>
          </a:xfrm>
          <a:prstGeom prst="rect">
            <a:avLst/>
          </a:prstGeom>
        </p:spPr>
      </p:pic>
      <p:pic>
        <p:nvPicPr>
          <p:cNvPr id="9" name="Afbeelding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361962" y="3961372"/>
            <a:ext cx="1124440" cy="1126209"/>
          </a:xfrm>
          <a:prstGeom prst="rect">
            <a:avLst/>
          </a:prstGeom>
        </p:spPr>
      </p:pic>
      <p:pic>
        <p:nvPicPr>
          <p:cNvPr id="4" name="Afbeelding 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110029" y="5578093"/>
            <a:ext cx="1063150" cy="1063150"/>
          </a:xfrm>
          <a:prstGeom prst="rect">
            <a:avLst/>
          </a:prstGeom>
        </p:spPr>
      </p:pic>
      <p:pic>
        <p:nvPicPr>
          <p:cNvPr id="14" name="Afbeelding 1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144285" y="4088662"/>
            <a:ext cx="3050519" cy="828945"/>
          </a:xfrm>
          <a:prstGeom prst="rect">
            <a:avLst/>
          </a:prstGeom>
        </p:spPr>
      </p:pic>
      <p:cxnSp>
        <p:nvCxnSpPr>
          <p:cNvPr id="29" name="Rechte verbindingslijn 28"/>
          <p:cNvCxnSpPr>
            <a:cxnSpLocks/>
          </p:cNvCxnSpPr>
          <p:nvPr/>
        </p:nvCxnSpPr>
        <p:spPr>
          <a:xfrm flipH="1">
            <a:off x="5641604" y="1608777"/>
            <a:ext cx="55688" cy="3831325"/>
          </a:xfrm>
          <a:prstGeom prst="line">
            <a:avLst/>
          </a:prstGeom>
          <a:ln w="2540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32" name="Rechte verbindingslijn 31"/>
          <p:cNvCxnSpPr>
            <a:cxnSpLocks/>
          </p:cNvCxnSpPr>
          <p:nvPr/>
        </p:nvCxnSpPr>
        <p:spPr>
          <a:xfrm flipV="1">
            <a:off x="3597762" y="1608777"/>
            <a:ext cx="2043842" cy="2667831"/>
          </a:xfrm>
          <a:prstGeom prst="line">
            <a:avLst/>
          </a:prstGeom>
          <a:ln w="2540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36" name="Rechte verbindingslijn 35"/>
          <p:cNvCxnSpPr>
            <a:cxnSpLocks/>
          </p:cNvCxnSpPr>
          <p:nvPr/>
        </p:nvCxnSpPr>
        <p:spPr>
          <a:xfrm flipV="1">
            <a:off x="3486403" y="1331090"/>
            <a:ext cx="1475735" cy="775503"/>
          </a:xfrm>
          <a:prstGeom prst="line">
            <a:avLst/>
          </a:prstGeom>
          <a:ln w="2540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39" name="Rechte verbindingslijn 38"/>
          <p:cNvCxnSpPr>
            <a:cxnSpLocks/>
          </p:cNvCxnSpPr>
          <p:nvPr/>
        </p:nvCxnSpPr>
        <p:spPr>
          <a:xfrm flipH="1" flipV="1">
            <a:off x="6173180" y="1608776"/>
            <a:ext cx="1209757" cy="2550254"/>
          </a:xfrm>
          <a:prstGeom prst="line">
            <a:avLst/>
          </a:prstGeom>
          <a:ln w="2540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41" name="Rechte verbindingslijn 40"/>
          <p:cNvCxnSpPr>
            <a:cxnSpLocks/>
          </p:cNvCxnSpPr>
          <p:nvPr/>
        </p:nvCxnSpPr>
        <p:spPr>
          <a:xfrm flipV="1">
            <a:off x="3518979" y="2384280"/>
            <a:ext cx="4100569" cy="37197"/>
          </a:xfrm>
          <a:prstGeom prst="line">
            <a:avLst/>
          </a:prstGeom>
          <a:ln w="25400">
            <a:solidFill>
              <a:srgbClr val="002060"/>
            </a:solidFill>
          </a:ln>
        </p:spPr>
        <p:style>
          <a:lnRef idx="1">
            <a:schemeClr val="accent1"/>
          </a:lnRef>
          <a:fillRef idx="0">
            <a:schemeClr val="accent1"/>
          </a:fillRef>
          <a:effectRef idx="0">
            <a:schemeClr val="accent1"/>
          </a:effectRef>
          <a:fontRef idx="minor">
            <a:schemeClr val="tx1"/>
          </a:fontRef>
        </p:style>
      </p:cxnSp>
      <p:sp>
        <p:nvSpPr>
          <p:cNvPr id="21" name="Titel 1">
            <a:extLst>
              <a:ext uri="{FF2B5EF4-FFF2-40B4-BE49-F238E27FC236}">
                <a16:creationId xmlns:a16="http://schemas.microsoft.com/office/drawing/2014/main" id="{7EA751A8-C132-4FF8-882C-DBDEBB49EE10}"/>
              </a:ext>
            </a:extLst>
          </p:cNvPr>
          <p:cNvSpPr txBox="1">
            <a:spLocks/>
          </p:cNvSpPr>
          <p:nvPr/>
        </p:nvSpPr>
        <p:spPr bwMode="auto">
          <a:xfrm>
            <a:off x="35296" y="24894"/>
            <a:ext cx="8229600"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spAutoFit/>
          </a:bodyPr>
          <a:lstStyle>
            <a:lvl1pPr algn="l" defTabSz="457200" rtl="0" eaLnBrk="0" fontAlgn="base" hangingPunct="0">
              <a:spcBef>
                <a:spcPct val="0"/>
              </a:spcBef>
              <a:spcAft>
                <a:spcPct val="0"/>
              </a:spcAft>
              <a:defRPr sz="2200" b="1" kern="1200">
                <a:solidFill>
                  <a:srgbClr val="E11E2D"/>
                </a:solidFill>
                <a:latin typeface="Tahoma"/>
                <a:ea typeface="ＭＳ Ｐゴシック" charset="-128"/>
                <a:cs typeface="Tahoma"/>
              </a:defRPr>
            </a:lvl1pPr>
            <a:lvl2pPr algn="l" defTabSz="457200" rtl="0" eaLnBrk="0" fontAlgn="base" hangingPunct="0">
              <a:spcBef>
                <a:spcPct val="0"/>
              </a:spcBef>
              <a:spcAft>
                <a:spcPct val="0"/>
              </a:spcAft>
              <a:defRPr sz="2200" b="1">
                <a:solidFill>
                  <a:srgbClr val="E11E2D"/>
                </a:solidFill>
                <a:latin typeface="Tahoma" charset="0"/>
                <a:ea typeface="ＭＳ Ｐゴシック" charset="-128"/>
                <a:cs typeface="Tahoma" panose="020B0604030504040204" pitchFamily="34" charset="0"/>
              </a:defRPr>
            </a:lvl2pPr>
            <a:lvl3pPr algn="l" defTabSz="457200" rtl="0" eaLnBrk="0" fontAlgn="base" hangingPunct="0">
              <a:spcBef>
                <a:spcPct val="0"/>
              </a:spcBef>
              <a:spcAft>
                <a:spcPct val="0"/>
              </a:spcAft>
              <a:defRPr sz="2200" b="1">
                <a:solidFill>
                  <a:srgbClr val="E11E2D"/>
                </a:solidFill>
                <a:latin typeface="Tahoma" charset="0"/>
                <a:ea typeface="ＭＳ Ｐゴシック" charset="-128"/>
                <a:cs typeface="Tahoma" panose="020B0604030504040204" pitchFamily="34" charset="0"/>
              </a:defRPr>
            </a:lvl3pPr>
            <a:lvl4pPr algn="l" defTabSz="457200" rtl="0" eaLnBrk="0" fontAlgn="base" hangingPunct="0">
              <a:spcBef>
                <a:spcPct val="0"/>
              </a:spcBef>
              <a:spcAft>
                <a:spcPct val="0"/>
              </a:spcAft>
              <a:defRPr sz="2200" b="1">
                <a:solidFill>
                  <a:srgbClr val="E11E2D"/>
                </a:solidFill>
                <a:latin typeface="Tahoma" charset="0"/>
                <a:ea typeface="ＭＳ Ｐゴシック" charset="-128"/>
                <a:cs typeface="Tahoma" panose="020B0604030504040204" pitchFamily="34" charset="0"/>
              </a:defRPr>
            </a:lvl4pPr>
            <a:lvl5pPr algn="l" defTabSz="457200" rtl="0" eaLnBrk="0" fontAlgn="base" hangingPunct="0">
              <a:spcBef>
                <a:spcPct val="0"/>
              </a:spcBef>
              <a:spcAft>
                <a:spcPct val="0"/>
              </a:spcAft>
              <a:defRPr sz="2200" b="1">
                <a:solidFill>
                  <a:srgbClr val="E11E2D"/>
                </a:solidFill>
                <a:latin typeface="Tahoma" charset="0"/>
                <a:ea typeface="ＭＳ Ｐゴシック" charset="-128"/>
                <a:cs typeface="Tahoma" panose="020B0604030504040204" pitchFamily="34" charset="0"/>
              </a:defRPr>
            </a:lvl5pPr>
            <a:lvl6pPr marL="457200" algn="l" defTabSz="457200" rtl="0" fontAlgn="base">
              <a:spcBef>
                <a:spcPct val="0"/>
              </a:spcBef>
              <a:spcAft>
                <a:spcPct val="0"/>
              </a:spcAft>
              <a:defRPr sz="2200" b="1">
                <a:solidFill>
                  <a:srgbClr val="FF0000"/>
                </a:solidFill>
                <a:latin typeface="Tahoma" charset="0"/>
                <a:ea typeface="ＭＳ Ｐゴシック" charset="-128"/>
              </a:defRPr>
            </a:lvl6pPr>
            <a:lvl7pPr marL="914400" algn="l" defTabSz="457200" rtl="0" fontAlgn="base">
              <a:spcBef>
                <a:spcPct val="0"/>
              </a:spcBef>
              <a:spcAft>
                <a:spcPct val="0"/>
              </a:spcAft>
              <a:defRPr sz="2200" b="1">
                <a:solidFill>
                  <a:srgbClr val="FF0000"/>
                </a:solidFill>
                <a:latin typeface="Tahoma" charset="0"/>
                <a:ea typeface="ＭＳ Ｐゴシック" charset="-128"/>
              </a:defRPr>
            </a:lvl7pPr>
            <a:lvl8pPr marL="1371600" algn="l" defTabSz="457200" rtl="0" fontAlgn="base">
              <a:spcBef>
                <a:spcPct val="0"/>
              </a:spcBef>
              <a:spcAft>
                <a:spcPct val="0"/>
              </a:spcAft>
              <a:defRPr sz="2200" b="1">
                <a:solidFill>
                  <a:srgbClr val="FF0000"/>
                </a:solidFill>
                <a:latin typeface="Tahoma" charset="0"/>
                <a:ea typeface="ＭＳ Ｐゴシック" charset="-128"/>
              </a:defRPr>
            </a:lvl8pPr>
            <a:lvl9pPr marL="1828800" algn="l" defTabSz="457200" rtl="0" fontAlgn="base">
              <a:spcBef>
                <a:spcPct val="0"/>
              </a:spcBef>
              <a:spcAft>
                <a:spcPct val="0"/>
              </a:spcAft>
              <a:defRPr sz="2200" b="1">
                <a:solidFill>
                  <a:srgbClr val="FF0000"/>
                </a:solidFill>
                <a:latin typeface="Tahoma" charset="0"/>
                <a:ea typeface="ＭＳ Ｐゴシック" charset="-128"/>
              </a:defRPr>
            </a:lvl9pPr>
          </a:lstStyle>
          <a:p>
            <a:r>
              <a:rPr lang="nl-NL" altLang="nl-NL" dirty="0">
                <a:latin typeface="Tahoma" panose="020B0604030504040204" pitchFamily="34" charset="0"/>
                <a:ea typeface="ＭＳ Ｐゴシック" panose="020B0600070205080204" pitchFamily="34" charset="-128"/>
                <a:cs typeface="Tahoma" panose="020B0604030504040204" pitchFamily="34" charset="0"/>
              </a:rPr>
              <a:t>Veldwerk: aanpak, beperkingen en alternatieven</a:t>
            </a:r>
          </a:p>
        </p:txBody>
      </p:sp>
      <p:pic>
        <p:nvPicPr>
          <p:cNvPr id="3" name="Afbeelding 2">
            <a:extLst>
              <a:ext uri="{FF2B5EF4-FFF2-40B4-BE49-F238E27FC236}">
                <a16:creationId xmlns:a16="http://schemas.microsoft.com/office/drawing/2014/main" id="{EEF3D419-3F17-4C07-B929-BD5B54767327}"/>
              </a:ext>
            </a:extLst>
          </p:cNvPr>
          <p:cNvPicPr>
            <a:picLocks noChangeAspect="1"/>
          </p:cNvPicPr>
          <p:nvPr/>
        </p:nvPicPr>
        <p:blipFill>
          <a:blip r:embed="rId7"/>
          <a:stretch>
            <a:fillRect/>
          </a:stretch>
        </p:blipFill>
        <p:spPr>
          <a:xfrm>
            <a:off x="7675235" y="1820432"/>
            <a:ext cx="1868684" cy="948908"/>
          </a:xfrm>
          <a:prstGeom prst="rect">
            <a:avLst/>
          </a:prstGeom>
        </p:spPr>
      </p:pic>
      <p:cxnSp>
        <p:nvCxnSpPr>
          <p:cNvPr id="23" name="Rechte verbindingslijn 22"/>
          <p:cNvCxnSpPr>
            <a:cxnSpLocks/>
          </p:cNvCxnSpPr>
          <p:nvPr/>
        </p:nvCxnSpPr>
        <p:spPr>
          <a:xfrm>
            <a:off x="6523243" y="1406470"/>
            <a:ext cx="1144036" cy="630864"/>
          </a:xfrm>
          <a:prstGeom prst="line">
            <a:avLst/>
          </a:prstGeom>
          <a:ln w="2540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35" name="Rechte verbindingslijn 34">
            <a:extLst>
              <a:ext uri="{FF2B5EF4-FFF2-40B4-BE49-F238E27FC236}">
                <a16:creationId xmlns:a16="http://schemas.microsoft.com/office/drawing/2014/main" id="{4401749D-FD65-4A84-9EC7-0FC68E824DAB}"/>
              </a:ext>
            </a:extLst>
          </p:cNvPr>
          <p:cNvCxnSpPr>
            <a:cxnSpLocks/>
          </p:cNvCxnSpPr>
          <p:nvPr/>
        </p:nvCxnSpPr>
        <p:spPr>
          <a:xfrm flipH="1" flipV="1">
            <a:off x="3671617" y="2879401"/>
            <a:ext cx="3557504" cy="1397207"/>
          </a:xfrm>
          <a:prstGeom prst="line">
            <a:avLst/>
          </a:prstGeom>
          <a:ln w="2540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38" name="Rechte verbindingslijn 37">
            <a:extLst>
              <a:ext uri="{FF2B5EF4-FFF2-40B4-BE49-F238E27FC236}">
                <a16:creationId xmlns:a16="http://schemas.microsoft.com/office/drawing/2014/main" id="{A71D11E2-08B9-415E-B90B-458E9A2098C1}"/>
              </a:ext>
            </a:extLst>
          </p:cNvPr>
          <p:cNvCxnSpPr>
            <a:cxnSpLocks/>
          </p:cNvCxnSpPr>
          <p:nvPr/>
        </p:nvCxnSpPr>
        <p:spPr>
          <a:xfrm flipH="1" flipV="1">
            <a:off x="3331277" y="2926573"/>
            <a:ext cx="2196000" cy="2513529"/>
          </a:xfrm>
          <a:prstGeom prst="line">
            <a:avLst/>
          </a:prstGeom>
          <a:ln w="2540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40" name="Rechte verbindingslijn 39">
            <a:extLst>
              <a:ext uri="{FF2B5EF4-FFF2-40B4-BE49-F238E27FC236}">
                <a16:creationId xmlns:a16="http://schemas.microsoft.com/office/drawing/2014/main" id="{FEAE15FF-B88E-4EC8-9873-9D1324ABB5DB}"/>
              </a:ext>
            </a:extLst>
          </p:cNvPr>
          <p:cNvCxnSpPr>
            <a:cxnSpLocks/>
          </p:cNvCxnSpPr>
          <p:nvPr/>
        </p:nvCxnSpPr>
        <p:spPr>
          <a:xfrm>
            <a:off x="3282367" y="5028655"/>
            <a:ext cx="1735458" cy="549439"/>
          </a:xfrm>
          <a:prstGeom prst="line">
            <a:avLst/>
          </a:prstGeom>
          <a:ln w="2540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43" name="Rechte verbindingslijn 42">
            <a:extLst>
              <a:ext uri="{FF2B5EF4-FFF2-40B4-BE49-F238E27FC236}">
                <a16:creationId xmlns:a16="http://schemas.microsoft.com/office/drawing/2014/main" id="{9A6B253F-85B1-4B62-B4FF-2F11FF8C775F}"/>
              </a:ext>
            </a:extLst>
          </p:cNvPr>
          <p:cNvCxnSpPr>
            <a:cxnSpLocks/>
          </p:cNvCxnSpPr>
          <p:nvPr/>
        </p:nvCxnSpPr>
        <p:spPr>
          <a:xfrm>
            <a:off x="2863400" y="2937275"/>
            <a:ext cx="60783" cy="917096"/>
          </a:xfrm>
          <a:prstGeom prst="line">
            <a:avLst/>
          </a:prstGeom>
          <a:ln w="2540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47" name="Rechte verbindingslijn 46">
            <a:extLst>
              <a:ext uri="{FF2B5EF4-FFF2-40B4-BE49-F238E27FC236}">
                <a16:creationId xmlns:a16="http://schemas.microsoft.com/office/drawing/2014/main" id="{29E8EEA2-D6CD-4F42-BA63-F08464EBECC2}"/>
              </a:ext>
            </a:extLst>
          </p:cNvPr>
          <p:cNvCxnSpPr>
            <a:cxnSpLocks/>
          </p:cNvCxnSpPr>
          <p:nvPr/>
        </p:nvCxnSpPr>
        <p:spPr>
          <a:xfrm flipH="1">
            <a:off x="6265384" y="4827111"/>
            <a:ext cx="1117553" cy="888974"/>
          </a:xfrm>
          <a:prstGeom prst="line">
            <a:avLst/>
          </a:prstGeom>
          <a:ln w="25400">
            <a:solidFill>
              <a:srgbClr val="002060"/>
            </a:solidFill>
          </a:ln>
        </p:spPr>
        <p:style>
          <a:lnRef idx="1">
            <a:schemeClr val="accent1"/>
          </a:lnRef>
          <a:fillRef idx="0">
            <a:schemeClr val="accent1"/>
          </a:fillRef>
          <a:effectRef idx="0">
            <a:schemeClr val="accent1"/>
          </a:effectRef>
          <a:fontRef idx="minor">
            <a:schemeClr val="tx1"/>
          </a:fontRef>
        </p:style>
      </p:cxnSp>
      <p:sp>
        <p:nvSpPr>
          <p:cNvPr id="51" name="Ovaal 50">
            <a:extLst>
              <a:ext uri="{FF2B5EF4-FFF2-40B4-BE49-F238E27FC236}">
                <a16:creationId xmlns:a16="http://schemas.microsoft.com/office/drawing/2014/main" id="{EF395B36-264C-4520-8720-69CBB058225E}"/>
              </a:ext>
            </a:extLst>
          </p:cNvPr>
          <p:cNvSpPr/>
          <p:nvPr/>
        </p:nvSpPr>
        <p:spPr>
          <a:xfrm rot="20552652">
            <a:off x="2533437" y="818306"/>
            <a:ext cx="5856444" cy="5401709"/>
          </a:xfrm>
          <a:prstGeom prst="ellipse">
            <a:avLst/>
          </a:prstGeom>
          <a:solidFill>
            <a:schemeClr val="tx2">
              <a:lumMod val="20000"/>
              <a:lumOff val="80000"/>
              <a:alpha val="3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nl-NL" sz="11500" dirty="0">
                <a:solidFill>
                  <a:schemeClr val="lt1">
                    <a:alpha val="60000"/>
                  </a:schemeClr>
                </a:solidFill>
                <a:latin typeface="Arial Black" panose="020B0A04020102020204" pitchFamily="34" charset="0"/>
              </a:rPr>
              <a:t>DSO</a:t>
            </a:r>
          </a:p>
        </p:txBody>
      </p:sp>
    </p:spTree>
    <p:extLst>
      <p:ext uri="{BB962C8B-B14F-4D97-AF65-F5344CB8AC3E}">
        <p14:creationId xmlns:p14="http://schemas.microsoft.com/office/powerpoint/2010/main" val="35460132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37" fill="hold" nodeType="clickEffect">
                                  <p:stCondLst>
                                    <p:cond delay="0"/>
                                  </p:stCondLst>
                                  <p:childTnLst>
                                    <p:set>
                                      <p:cBhvr>
                                        <p:cTn id="6" dur="1" fill="hold">
                                          <p:stCondLst>
                                            <p:cond delay="0"/>
                                          </p:stCondLst>
                                        </p:cTn>
                                        <p:tgtEl>
                                          <p:spTgt spid="40"/>
                                        </p:tgtEl>
                                        <p:attrNameLst>
                                          <p:attrName>style.visibility</p:attrName>
                                        </p:attrNameLst>
                                      </p:cBhvr>
                                      <p:to>
                                        <p:strVal val="visible"/>
                                      </p:to>
                                    </p:set>
                                    <p:animEffect transition="in" filter="barn(outVertical)">
                                      <p:cBhvr>
                                        <p:cTn id="7" dur="1000"/>
                                        <p:tgtEl>
                                          <p:spTgt spid="40"/>
                                        </p:tgtEl>
                                      </p:cBhvr>
                                    </p:animEffect>
                                  </p:childTnLst>
                                </p:cTn>
                              </p:par>
                              <p:par>
                                <p:cTn id="8" presetID="16" presetClass="entr" presetSubtype="37" fill="hold" nodeType="withEffect">
                                  <p:stCondLst>
                                    <p:cond delay="0"/>
                                  </p:stCondLst>
                                  <p:childTnLst>
                                    <p:set>
                                      <p:cBhvr>
                                        <p:cTn id="9" dur="1" fill="hold">
                                          <p:stCondLst>
                                            <p:cond delay="0"/>
                                          </p:stCondLst>
                                        </p:cTn>
                                        <p:tgtEl>
                                          <p:spTgt spid="32"/>
                                        </p:tgtEl>
                                        <p:attrNameLst>
                                          <p:attrName>style.visibility</p:attrName>
                                        </p:attrNameLst>
                                      </p:cBhvr>
                                      <p:to>
                                        <p:strVal val="visible"/>
                                      </p:to>
                                    </p:set>
                                    <p:animEffect transition="in" filter="barn(outVertical)">
                                      <p:cBhvr>
                                        <p:cTn id="10" dur="1000"/>
                                        <p:tgtEl>
                                          <p:spTgt spid="32"/>
                                        </p:tgtEl>
                                      </p:cBhvr>
                                    </p:animEffect>
                                  </p:childTnLst>
                                </p:cTn>
                              </p:par>
                              <p:par>
                                <p:cTn id="11" presetID="16" presetClass="entr" presetSubtype="37" fill="hold" nodeType="withEffect">
                                  <p:stCondLst>
                                    <p:cond delay="0"/>
                                  </p:stCondLst>
                                  <p:childTnLst>
                                    <p:set>
                                      <p:cBhvr>
                                        <p:cTn id="12" dur="1" fill="hold">
                                          <p:stCondLst>
                                            <p:cond delay="0"/>
                                          </p:stCondLst>
                                        </p:cTn>
                                        <p:tgtEl>
                                          <p:spTgt spid="43"/>
                                        </p:tgtEl>
                                        <p:attrNameLst>
                                          <p:attrName>style.visibility</p:attrName>
                                        </p:attrNameLst>
                                      </p:cBhvr>
                                      <p:to>
                                        <p:strVal val="visible"/>
                                      </p:to>
                                    </p:set>
                                    <p:animEffect transition="in" filter="barn(outVertical)">
                                      <p:cBhvr>
                                        <p:cTn id="13" dur="1000"/>
                                        <p:tgtEl>
                                          <p:spTgt spid="43"/>
                                        </p:tgtEl>
                                      </p:cBhvr>
                                    </p:animEffect>
                                  </p:childTnLst>
                                </p:cTn>
                              </p:par>
                              <p:par>
                                <p:cTn id="14" presetID="16" presetClass="entr" presetSubtype="37" fill="hold" nodeType="withEffect">
                                  <p:stCondLst>
                                    <p:cond delay="0"/>
                                  </p:stCondLst>
                                  <p:childTnLst>
                                    <p:set>
                                      <p:cBhvr>
                                        <p:cTn id="15" dur="1" fill="hold">
                                          <p:stCondLst>
                                            <p:cond delay="0"/>
                                          </p:stCondLst>
                                        </p:cTn>
                                        <p:tgtEl>
                                          <p:spTgt spid="38"/>
                                        </p:tgtEl>
                                        <p:attrNameLst>
                                          <p:attrName>style.visibility</p:attrName>
                                        </p:attrNameLst>
                                      </p:cBhvr>
                                      <p:to>
                                        <p:strVal val="visible"/>
                                      </p:to>
                                    </p:set>
                                    <p:animEffect transition="in" filter="barn(outVertical)">
                                      <p:cBhvr>
                                        <p:cTn id="16" dur="1000"/>
                                        <p:tgtEl>
                                          <p:spTgt spid="38"/>
                                        </p:tgtEl>
                                      </p:cBhvr>
                                    </p:animEffect>
                                  </p:childTnLst>
                                </p:cTn>
                              </p:par>
                              <p:par>
                                <p:cTn id="17" presetID="16" presetClass="entr" presetSubtype="37" fill="hold" nodeType="withEffect">
                                  <p:stCondLst>
                                    <p:cond delay="0"/>
                                  </p:stCondLst>
                                  <p:childTnLst>
                                    <p:set>
                                      <p:cBhvr>
                                        <p:cTn id="18" dur="1" fill="hold">
                                          <p:stCondLst>
                                            <p:cond delay="0"/>
                                          </p:stCondLst>
                                        </p:cTn>
                                        <p:tgtEl>
                                          <p:spTgt spid="35"/>
                                        </p:tgtEl>
                                        <p:attrNameLst>
                                          <p:attrName>style.visibility</p:attrName>
                                        </p:attrNameLst>
                                      </p:cBhvr>
                                      <p:to>
                                        <p:strVal val="visible"/>
                                      </p:to>
                                    </p:set>
                                    <p:animEffect transition="in" filter="barn(outVertical)">
                                      <p:cBhvr>
                                        <p:cTn id="19" dur="1000"/>
                                        <p:tgtEl>
                                          <p:spTgt spid="35"/>
                                        </p:tgtEl>
                                      </p:cBhvr>
                                    </p:animEffect>
                                  </p:childTnLst>
                                </p:cTn>
                              </p:par>
                              <p:par>
                                <p:cTn id="20" presetID="16" presetClass="entr" presetSubtype="37" fill="hold" nodeType="withEffect">
                                  <p:stCondLst>
                                    <p:cond delay="0"/>
                                  </p:stCondLst>
                                  <p:childTnLst>
                                    <p:set>
                                      <p:cBhvr>
                                        <p:cTn id="21" dur="1" fill="hold">
                                          <p:stCondLst>
                                            <p:cond delay="0"/>
                                          </p:stCondLst>
                                        </p:cTn>
                                        <p:tgtEl>
                                          <p:spTgt spid="47"/>
                                        </p:tgtEl>
                                        <p:attrNameLst>
                                          <p:attrName>style.visibility</p:attrName>
                                        </p:attrNameLst>
                                      </p:cBhvr>
                                      <p:to>
                                        <p:strVal val="visible"/>
                                      </p:to>
                                    </p:set>
                                    <p:animEffect transition="in" filter="barn(outVertical)">
                                      <p:cBhvr>
                                        <p:cTn id="22" dur="1000"/>
                                        <p:tgtEl>
                                          <p:spTgt spid="47"/>
                                        </p:tgtEl>
                                      </p:cBhvr>
                                    </p:animEffect>
                                  </p:childTnLst>
                                </p:cTn>
                              </p:par>
                              <p:par>
                                <p:cTn id="23" presetID="16" presetClass="entr" presetSubtype="37" fill="hold" nodeType="withEffect">
                                  <p:stCondLst>
                                    <p:cond delay="0"/>
                                  </p:stCondLst>
                                  <p:childTnLst>
                                    <p:set>
                                      <p:cBhvr>
                                        <p:cTn id="24" dur="1" fill="hold">
                                          <p:stCondLst>
                                            <p:cond delay="0"/>
                                          </p:stCondLst>
                                        </p:cTn>
                                        <p:tgtEl>
                                          <p:spTgt spid="39"/>
                                        </p:tgtEl>
                                        <p:attrNameLst>
                                          <p:attrName>style.visibility</p:attrName>
                                        </p:attrNameLst>
                                      </p:cBhvr>
                                      <p:to>
                                        <p:strVal val="visible"/>
                                      </p:to>
                                    </p:set>
                                    <p:animEffect transition="in" filter="barn(outVertical)">
                                      <p:cBhvr>
                                        <p:cTn id="25" dur="1000"/>
                                        <p:tgtEl>
                                          <p:spTgt spid="39"/>
                                        </p:tgtEl>
                                      </p:cBhvr>
                                    </p:animEffect>
                                  </p:childTnLst>
                                </p:cTn>
                              </p:par>
                              <p:par>
                                <p:cTn id="26" presetID="16" presetClass="entr" presetSubtype="37" fill="hold" nodeType="withEffect">
                                  <p:stCondLst>
                                    <p:cond delay="0"/>
                                  </p:stCondLst>
                                  <p:childTnLst>
                                    <p:set>
                                      <p:cBhvr>
                                        <p:cTn id="27" dur="1" fill="hold">
                                          <p:stCondLst>
                                            <p:cond delay="0"/>
                                          </p:stCondLst>
                                        </p:cTn>
                                        <p:tgtEl>
                                          <p:spTgt spid="41"/>
                                        </p:tgtEl>
                                        <p:attrNameLst>
                                          <p:attrName>style.visibility</p:attrName>
                                        </p:attrNameLst>
                                      </p:cBhvr>
                                      <p:to>
                                        <p:strVal val="visible"/>
                                      </p:to>
                                    </p:set>
                                    <p:animEffect transition="in" filter="barn(outVertical)">
                                      <p:cBhvr>
                                        <p:cTn id="28" dur="1000"/>
                                        <p:tgtEl>
                                          <p:spTgt spid="41"/>
                                        </p:tgtEl>
                                      </p:cBhvr>
                                    </p:animEffect>
                                  </p:childTnLst>
                                </p:cTn>
                              </p:par>
                              <p:par>
                                <p:cTn id="29" presetID="16" presetClass="entr" presetSubtype="42" fill="hold" nodeType="withEffect">
                                  <p:stCondLst>
                                    <p:cond delay="0"/>
                                  </p:stCondLst>
                                  <p:childTnLst>
                                    <p:set>
                                      <p:cBhvr>
                                        <p:cTn id="30" dur="1" fill="hold">
                                          <p:stCondLst>
                                            <p:cond delay="0"/>
                                          </p:stCondLst>
                                        </p:cTn>
                                        <p:tgtEl>
                                          <p:spTgt spid="29"/>
                                        </p:tgtEl>
                                        <p:attrNameLst>
                                          <p:attrName>style.visibility</p:attrName>
                                        </p:attrNameLst>
                                      </p:cBhvr>
                                      <p:to>
                                        <p:strVal val="visible"/>
                                      </p:to>
                                    </p:set>
                                    <p:animEffect transition="in" filter="barn(outHorizontal)">
                                      <p:cBhvr>
                                        <p:cTn id="31" dur="1000"/>
                                        <p:tgtEl>
                                          <p:spTgt spid="29"/>
                                        </p:tgtEl>
                                      </p:cBhvr>
                                    </p:animEffect>
                                  </p:childTnLst>
                                </p:cTn>
                              </p:par>
                              <p:par>
                                <p:cTn id="32" presetID="16" presetClass="entr" presetSubtype="37" fill="hold" nodeType="withEffect">
                                  <p:stCondLst>
                                    <p:cond delay="0"/>
                                  </p:stCondLst>
                                  <p:childTnLst>
                                    <p:set>
                                      <p:cBhvr>
                                        <p:cTn id="33" dur="1" fill="hold">
                                          <p:stCondLst>
                                            <p:cond delay="0"/>
                                          </p:stCondLst>
                                        </p:cTn>
                                        <p:tgtEl>
                                          <p:spTgt spid="36"/>
                                        </p:tgtEl>
                                        <p:attrNameLst>
                                          <p:attrName>style.visibility</p:attrName>
                                        </p:attrNameLst>
                                      </p:cBhvr>
                                      <p:to>
                                        <p:strVal val="visible"/>
                                      </p:to>
                                    </p:set>
                                    <p:animEffect transition="in" filter="barn(outVertical)">
                                      <p:cBhvr>
                                        <p:cTn id="34" dur="1000"/>
                                        <p:tgtEl>
                                          <p:spTgt spid="36"/>
                                        </p:tgtEl>
                                      </p:cBhvr>
                                    </p:animEffect>
                                  </p:childTnLst>
                                </p:cTn>
                              </p:par>
                              <p:par>
                                <p:cTn id="35" presetID="16" presetClass="entr" presetSubtype="37" fill="hold" nodeType="withEffect">
                                  <p:stCondLst>
                                    <p:cond delay="0"/>
                                  </p:stCondLst>
                                  <p:childTnLst>
                                    <p:set>
                                      <p:cBhvr>
                                        <p:cTn id="36" dur="1" fill="hold">
                                          <p:stCondLst>
                                            <p:cond delay="0"/>
                                          </p:stCondLst>
                                        </p:cTn>
                                        <p:tgtEl>
                                          <p:spTgt spid="23"/>
                                        </p:tgtEl>
                                        <p:attrNameLst>
                                          <p:attrName>style.visibility</p:attrName>
                                        </p:attrNameLst>
                                      </p:cBhvr>
                                      <p:to>
                                        <p:strVal val="visible"/>
                                      </p:to>
                                    </p:set>
                                    <p:animEffect transition="in" filter="barn(outVertical)">
                                      <p:cBhvr>
                                        <p:cTn id="37" dur="1000"/>
                                        <p:tgtEl>
                                          <p:spTgt spid="23"/>
                                        </p:tgtEl>
                                      </p:cBhvr>
                                    </p:animEffect>
                                  </p:childTnLst>
                                </p:cTn>
                              </p:par>
                            </p:childTnLst>
                          </p:cTn>
                        </p:par>
                      </p:childTnLst>
                    </p:cTn>
                  </p:par>
                  <p:par>
                    <p:cTn id="38" fill="hold">
                      <p:stCondLst>
                        <p:cond delay="indefinite"/>
                      </p:stCondLst>
                      <p:childTnLst>
                        <p:par>
                          <p:cTn id="39" fill="hold">
                            <p:stCondLst>
                              <p:cond delay="0"/>
                            </p:stCondLst>
                            <p:childTnLst>
                              <p:par>
                                <p:cTn id="40" presetID="6" presetClass="entr" presetSubtype="32" fill="hold" grpId="0" nodeType="clickEffect">
                                  <p:stCondLst>
                                    <p:cond delay="0"/>
                                  </p:stCondLst>
                                  <p:childTnLst>
                                    <p:set>
                                      <p:cBhvr>
                                        <p:cTn id="41" dur="1" fill="hold">
                                          <p:stCondLst>
                                            <p:cond delay="0"/>
                                          </p:stCondLst>
                                        </p:cTn>
                                        <p:tgtEl>
                                          <p:spTgt spid="51"/>
                                        </p:tgtEl>
                                        <p:attrNameLst>
                                          <p:attrName>style.visibility</p:attrName>
                                        </p:attrNameLst>
                                      </p:cBhvr>
                                      <p:to>
                                        <p:strVal val="visible"/>
                                      </p:to>
                                    </p:set>
                                    <p:animEffect transition="in" filter="circle(out)">
                                      <p:cBhvr>
                                        <p:cTn id="42" dur="2000"/>
                                        <p:tgtEl>
                                          <p:spTgt spid="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 grpId="0" animBg="1"/>
    </p:bldLst>
  </p:timing>
</p:sld>
</file>

<file path=ppt/slides/slide8.xml><?xml version="1.0" encoding="utf-8"?>
<p:sld xmlns:a="http://schemas.openxmlformats.org/drawingml/2006/main" xmlns:r="http://schemas.openxmlformats.org/officeDocument/2006/relationships" xmlns:p="http://schemas.openxmlformats.org/presentationml/2006/main" showMasterSp="0">
  <p:cSld>
    <p:bg>
      <p:bgPr>
        <a:solidFill>
          <a:srgbClr val="D9D9D9"/>
        </a:solidFill>
        <a:effectLst/>
      </p:bgPr>
    </p:bg>
    <p:spTree>
      <p:nvGrpSpPr>
        <p:cNvPr id="1" name=""/>
        <p:cNvGrpSpPr/>
        <p:nvPr/>
      </p:nvGrpSpPr>
      <p:grpSpPr>
        <a:xfrm>
          <a:off x="0" y="0"/>
          <a:ext cx="0" cy="0"/>
          <a:chOff x="0" y="0"/>
          <a:chExt cx="0" cy="0"/>
        </a:xfrm>
      </p:grpSpPr>
      <p:sp>
        <p:nvSpPr>
          <p:cNvPr id="16387" name="Tijdelijke aanduiding voor inhoud 2">
            <a:extLst>
              <a:ext uri="{FF2B5EF4-FFF2-40B4-BE49-F238E27FC236}">
                <a16:creationId xmlns:a16="http://schemas.microsoft.com/office/drawing/2014/main" id="{F77601B4-64AF-4E94-B154-C347DE6F51BB}"/>
              </a:ext>
            </a:extLst>
          </p:cNvPr>
          <p:cNvSpPr>
            <a:spLocks noGrp="1"/>
          </p:cNvSpPr>
          <p:nvPr>
            <p:ph idx="1"/>
          </p:nvPr>
        </p:nvSpPr>
        <p:spPr>
          <a:xfrm>
            <a:off x="1981200" y="2007031"/>
            <a:ext cx="8229600" cy="4119132"/>
          </a:xfrm>
        </p:spPr>
        <p:txBody>
          <a:bodyPr/>
          <a:lstStyle/>
          <a:p>
            <a:pPr marL="457200" indent="-457200">
              <a:lnSpc>
                <a:spcPct val="200000"/>
              </a:lnSpc>
              <a:buFont typeface="+mj-lt"/>
              <a:buAutoNum type="alphaUcPeriod"/>
              <a:defRPr/>
            </a:pPr>
            <a:r>
              <a:rPr lang="nl-NL" dirty="0">
                <a:solidFill>
                  <a:prstClr val="black"/>
                </a:solidFill>
              </a:rPr>
              <a:t>Hoe pakken we het aan en wat is de planning?</a:t>
            </a:r>
          </a:p>
          <a:p>
            <a:pPr marL="457200" indent="-457200">
              <a:lnSpc>
                <a:spcPct val="200000"/>
              </a:lnSpc>
              <a:buFont typeface="+mj-lt"/>
              <a:buAutoNum type="alphaUcPeriod"/>
              <a:defRPr/>
            </a:pPr>
            <a:r>
              <a:rPr lang="nl-NL" b="1" dirty="0">
                <a:solidFill>
                  <a:prstClr val="black"/>
                </a:solidFill>
              </a:rPr>
              <a:t>Wat zijn we landelijk al tegengekomen (in vogelvlucht)?</a:t>
            </a:r>
          </a:p>
          <a:p>
            <a:pPr marL="457200" indent="-457200">
              <a:lnSpc>
                <a:spcPct val="200000"/>
              </a:lnSpc>
              <a:buFont typeface="+mj-lt"/>
              <a:buAutoNum type="alphaUcPeriod"/>
              <a:defRPr/>
            </a:pPr>
            <a:r>
              <a:rPr lang="nl-NL" dirty="0">
                <a:solidFill>
                  <a:prstClr val="black"/>
                </a:solidFill>
              </a:rPr>
              <a:t>Wat komt er op hoofdlijnen in de Handreiking? </a:t>
            </a:r>
          </a:p>
          <a:p>
            <a:pPr marL="457200" indent="-457200">
              <a:lnSpc>
                <a:spcPct val="200000"/>
              </a:lnSpc>
              <a:buFont typeface="+mj-lt"/>
              <a:buAutoNum type="alphaUcPeriod"/>
              <a:defRPr/>
            </a:pPr>
            <a:r>
              <a:rPr lang="nl-NL" dirty="0">
                <a:solidFill>
                  <a:prstClr val="black"/>
                </a:solidFill>
              </a:rPr>
              <a:t>Waar raakt dit aan vergunningverlening, toezicht en handhaving?</a:t>
            </a:r>
          </a:p>
          <a:p>
            <a:pPr marL="457200" indent="-457200">
              <a:buFont typeface="+mj-lt"/>
              <a:buAutoNum type="alphaUcPeriod"/>
              <a:defRPr/>
            </a:pPr>
            <a:endParaRPr lang="nl-NL" dirty="0">
              <a:solidFill>
                <a:prstClr val="black"/>
              </a:solidFill>
            </a:endParaRPr>
          </a:p>
          <a:p>
            <a:pPr marL="0" indent="0">
              <a:buNone/>
              <a:defRPr/>
            </a:pPr>
            <a:endParaRPr lang="nl-NL" dirty="0">
              <a:solidFill>
                <a:prstClr val="black"/>
              </a:solidFill>
            </a:endParaRPr>
          </a:p>
          <a:p>
            <a:pPr>
              <a:defRPr/>
            </a:pPr>
            <a:endParaRPr lang="nl-NL" dirty="0">
              <a:solidFill>
                <a:prstClr val="black"/>
              </a:solidFill>
            </a:endParaRPr>
          </a:p>
          <a:p>
            <a:pPr marL="457200" indent="-457200">
              <a:buFont typeface="Calibri" panose="020F0502020204030204" pitchFamily="34" charset="0"/>
              <a:buAutoNum type="arabicPeriod"/>
              <a:defRPr/>
            </a:pPr>
            <a:endParaRPr lang="nl-NL" altLang="nl-NL" dirty="0">
              <a:latin typeface="Tahoma" panose="020B0604030504040204" pitchFamily="34" charset="0"/>
              <a:ea typeface="ＭＳ Ｐゴシック" panose="020B0600070205080204" pitchFamily="34" charset="-128"/>
            </a:endParaRPr>
          </a:p>
        </p:txBody>
      </p:sp>
    </p:spTree>
    <p:extLst>
      <p:ext uri="{BB962C8B-B14F-4D97-AF65-F5344CB8AC3E}">
        <p14:creationId xmlns:p14="http://schemas.microsoft.com/office/powerpoint/2010/main" val="16828042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el 1">
            <a:extLst>
              <a:ext uri="{FF2B5EF4-FFF2-40B4-BE49-F238E27FC236}">
                <a16:creationId xmlns:a16="http://schemas.microsoft.com/office/drawing/2014/main" id="{7AC4CF4D-3CDA-487C-8D79-505602F43FC2}"/>
              </a:ext>
            </a:extLst>
          </p:cNvPr>
          <p:cNvSpPr>
            <a:spLocks noGrp="1"/>
          </p:cNvSpPr>
          <p:nvPr>
            <p:ph type="title"/>
          </p:nvPr>
        </p:nvSpPr>
        <p:spPr>
          <a:xfrm>
            <a:off x="50800" y="0"/>
            <a:ext cx="11516804" cy="597786"/>
          </a:xfrm>
        </p:spPr>
        <p:txBody>
          <a:bodyPr>
            <a:normAutofit/>
          </a:bodyPr>
          <a:lstStyle/>
          <a:p>
            <a:r>
              <a:rPr lang="nl-NL" altLang="nl-NL" dirty="0" err="1">
                <a:latin typeface="Tahoma" panose="020B0604030504040204" pitchFamily="34" charset="0"/>
                <a:ea typeface="ＭＳ Ｐゴシック" panose="020B0600070205080204" pitchFamily="34" charset="-128"/>
                <a:cs typeface="Tahoma" panose="020B0604030504040204" pitchFamily="34" charset="0"/>
              </a:rPr>
              <a:t>Kaderstellend</a:t>
            </a:r>
            <a:r>
              <a:rPr lang="nl-NL" altLang="nl-NL" dirty="0">
                <a:latin typeface="Tahoma" panose="020B0604030504040204" pitchFamily="34" charset="0"/>
                <a:ea typeface="ＭＳ Ｐゴシック" panose="020B0600070205080204" pitchFamily="34" charset="-128"/>
                <a:cs typeface="Tahoma" panose="020B0604030504040204" pitchFamily="34" charset="0"/>
              </a:rPr>
              <a:t> binnen DSO: waarom, wat, hoe, waarmee?</a:t>
            </a:r>
            <a:endParaRPr lang="nl-NL" altLang="nl-NL" b="0" dirty="0">
              <a:latin typeface="Tahoma" panose="020B0604030504040204" pitchFamily="34" charset="0"/>
              <a:ea typeface="ＭＳ Ｐゴシック" panose="020B0600070205080204" pitchFamily="34" charset="-128"/>
              <a:cs typeface="Tahoma" panose="020B0604030504040204" pitchFamily="34" charset="0"/>
            </a:endParaRPr>
          </a:p>
        </p:txBody>
      </p:sp>
      <p:sp>
        <p:nvSpPr>
          <p:cNvPr id="32774" name="Tijdelijke aanduiding voor inhoud 8">
            <a:extLst>
              <a:ext uri="{FF2B5EF4-FFF2-40B4-BE49-F238E27FC236}">
                <a16:creationId xmlns:a16="http://schemas.microsoft.com/office/drawing/2014/main" id="{301B341F-CA4B-4DCD-9C32-C3A982EC94A8}"/>
              </a:ext>
            </a:extLst>
          </p:cNvPr>
          <p:cNvSpPr>
            <a:spLocks noGrp="1"/>
          </p:cNvSpPr>
          <p:nvPr>
            <p:ph idx="1"/>
          </p:nvPr>
        </p:nvSpPr>
        <p:spPr>
          <a:xfrm>
            <a:off x="862614" y="1166018"/>
            <a:ext cx="8229600" cy="4525963"/>
          </a:xfrm>
        </p:spPr>
        <p:txBody>
          <a:bodyPr/>
          <a:lstStyle/>
          <a:p>
            <a:r>
              <a:rPr lang="nl-NL" altLang="nl-NL" sz="1900" dirty="0">
                <a:latin typeface="Tahoma" panose="020B0604030504040204" pitchFamily="34" charset="0"/>
                <a:ea typeface="ＭＳ Ｐゴシック" panose="020B0600070205080204" pitchFamily="34" charset="-128"/>
              </a:rPr>
              <a:t>De uiteindelijke werking van het DSO inclusief DSO-LV is vastgelegd in </a:t>
            </a:r>
            <a:r>
              <a:rPr lang="nl-NL" altLang="nl-NL" sz="1900" b="1" dirty="0">
                <a:latin typeface="Tahoma" panose="020B0604030504040204" pitchFamily="34" charset="0"/>
                <a:ea typeface="ＭＳ Ｐゴシック" panose="020B0600070205080204" pitchFamily="34" charset="-128"/>
              </a:rPr>
              <a:t>de Visie 2024 – het </a:t>
            </a:r>
            <a:r>
              <a:rPr lang="nl-NL" altLang="nl-NL" sz="1900" b="1" dirty="0">
                <a:solidFill>
                  <a:srgbClr val="E11E2D"/>
                </a:solidFill>
                <a:latin typeface="Tahoma" panose="020B0604030504040204" pitchFamily="34" charset="0"/>
                <a:ea typeface="ＭＳ Ｐゴシック" panose="020B0600070205080204" pitchFamily="34" charset="-128"/>
              </a:rPr>
              <a:t>‘waarom’</a:t>
            </a:r>
            <a:endParaRPr lang="nl-NL" altLang="nl-NL" sz="1900" b="1" dirty="0">
              <a:latin typeface="Tahoma" panose="020B0604030504040204" pitchFamily="34" charset="0"/>
              <a:ea typeface="ＭＳ Ｐゴシック" panose="020B0600070205080204" pitchFamily="34" charset="-128"/>
            </a:endParaRPr>
          </a:p>
          <a:p>
            <a:endParaRPr lang="nl-NL" altLang="nl-NL" sz="1900" dirty="0">
              <a:latin typeface="Tahoma" panose="020B0604030504040204" pitchFamily="34" charset="0"/>
              <a:ea typeface="ＭＳ Ｐゴシック" panose="020B0600070205080204" pitchFamily="34" charset="-128"/>
            </a:endParaRPr>
          </a:p>
          <a:p>
            <a:r>
              <a:rPr lang="nl-NL" altLang="nl-NL" sz="1900" dirty="0">
                <a:latin typeface="Tahoma" panose="020B0604030504040204" pitchFamily="34" charset="0"/>
                <a:ea typeface="ＭＳ Ｐゴシック" panose="020B0600070205080204" pitchFamily="34" charset="-128"/>
              </a:rPr>
              <a:t>De eisen aan de functionaliteit liggen vast in het </a:t>
            </a:r>
            <a:br>
              <a:rPr lang="nl-NL" altLang="nl-NL" sz="1900" dirty="0">
                <a:latin typeface="Tahoma" panose="020B0604030504040204" pitchFamily="34" charset="0"/>
                <a:ea typeface="ＭＳ Ｐゴシック" panose="020B0600070205080204" pitchFamily="34" charset="-128"/>
              </a:rPr>
            </a:br>
            <a:r>
              <a:rPr lang="nl-NL" altLang="nl-NL" sz="1900" b="1" dirty="0">
                <a:latin typeface="Tahoma" panose="020B0604030504040204" pitchFamily="34" charset="0"/>
                <a:ea typeface="ＭＳ Ｐゴシック" panose="020B0600070205080204" pitchFamily="34" charset="-128"/>
              </a:rPr>
              <a:t>Globaal Programma van Eisen (</a:t>
            </a:r>
            <a:r>
              <a:rPr lang="nl-NL" altLang="nl-NL" sz="1900" b="1" dirty="0" err="1">
                <a:latin typeface="Tahoma" panose="020B0604030504040204" pitchFamily="34" charset="0"/>
                <a:ea typeface="ＭＳ Ｐゴシック" panose="020B0600070205080204" pitchFamily="34" charset="-128"/>
              </a:rPr>
              <a:t>GPvE</a:t>
            </a:r>
            <a:r>
              <a:rPr lang="nl-NL" altLang="nl-NL" sz="1900" b="1" dirty="0">
                <a:latin typeface="Tahoma" panose="020B0604030504040204" pitchFamily="34" charset="0"/>
                <a:ea typeface="ＭＳ Ｐゴシック" panose="020B0600070205080204" pitchFamily="34" charset="-128"/>
              </a:rPr>
              <a:t>) – het </a:t>
            </a:r>
            <a:r>
              <a:rPr lang="nl-NL" altLang="nl-NL" sz="1900" b="1" dirty="0">
                <a:solidFill>
                  <a:srgbClr val="E11E2D"/>
                </a:solidFill>
                <a:latin typeface="Tahoma" panose="020B0604030504040204" pitchFamily="34" charset="0"/>
                <a:ea typeface="ＭＳ Ｐゴシック" panose="020B0600070205080204" pitchFamily="34" charset="-128"/>
              </a:rPr>
              <a:t>‘wat’</a:t>
            </a:r>
            <a:endParaRPr lang="nl-NL" altLang="nl-NL" sz="1900" b="1" dirty="0">
              <a:latin typeface="Tahoma" panose="020B0604030504040204" pitchFamily="34" charset="0"/>
              <a:ea typeface="ＭＳ Ｐゴシック" panose="020B0600070205080204" pitchFamily="34" charset="-128"/>
            </a:endParaRPr>
          </a:p>
          <a:p>
            <a:endParaRPr lang="nl-NL" altLang="nl-NL" sz="1900" dirty="0">
              <a:latin typeface="Tahoma" panose="020B0604030504040204" pitchFamily="34" charset="0"/>
              <a:ea typeface="ＭＳ Ｐゴシック" panose="020B0600070205080204" pitchFamily="34" charset="-128"/>
            </a:endParaRPr>
          </a:p>
          <a:p>
            <a:r>
              <a:rPr lang="nl-NL" altLang="nl-NL" sz="1900" dirty="0">
                <a:latin typeface="Tahoma" panose="020B0604030504040204" pitchFamily="34" charset="0"/>
                <a:ea typeface="ＭＳ Ｐゴシック" panose="020B0600070205080204" pitchFamily="34" charset="-128"/>
              </a:rPr>
              <a:t>Eisen aan de wijze waarop de eisen aan de functionaliteit en de verwerking en het gebruik van de content worden gerealiseerd liggen vast in de </a:t>
            </a:r>
            <a:r>
              <a:rPr lang="nl-NL" altLang="nl-NL" sz="1900" b="1" dirty="0">
                <a:latin typeface="Tahoma" panose="020B0604030504040204" pitchFamily="34" charset="0"/>
                <a:ea typeface="ＭＳ Ｐゴシック" panose="020B0600070205080204" pitchFamily="34" charset="-128"/>
              </a:rPr>
              <a:t>Doelarchitectuur</a:t>
            </a:r>
            <a:r>
              <a:rPr lang="nl-NL" altLang="nl-NL" sz="1900" dirty="0">
                <a:latin typeface="Tahoma" panose="020B0604030504040204" pitchFamily="34" charset="0"/>
                <a:ea typeface="ＭＳ Ｐゴシック" panose="020B0600070205080204" pitchFamily="34" charset="-128"/>
              </a:rPr>
              <a:t> </a:t>
            </a:r>
            <a:r>
              <a:rPr lang="nl-NL" altLang="nl-NL" sz="1900" b="1" dirty="0">
                <a:latin typeface="Tahoma" panose="020B0604030504040204" pitchFamily="34" charset="0"/>
                <a:ea typeface="ＭＳ Ｐゴシック" panose="020B0600070205080204" pitchFamily="34" charset="-128"/>
              </a:rPr>
              <a:t>(DA) – het</a:t>
            </a:r>
            <a:r>
              <a:rPr lang="nl-NL" altLang="nl-NL" sz="1900" b="1" dirty="0">
                <a:solidFill>
                  <a:srgbClr val="E11E2D"/>
                </a:solidFill>
                <a:latin typeface="Tahoma" panose="020B0604030504040204" pitchFamily="34" charset="0"/>
                <a:ea typeface="ＭＳ Ｐゴシック" panose="020B0600070205080204" pitchFamily="34" charset="-128"/>
              </a:rPr>
              <a:t> ‘hoe’</a:t>
            </a:r>
            <a:endParaRPr lang="nl-NL" altLang="nl-NL" sz="1900" b="1" dirty="0">
              <a:latin typeface="Tahoma" panose="020B0604030504040204" pitchFamily="34" charset="0"/>
              <a:ea typeface="ＭＳ Ｐゴシック" panose="020B0600070205080204" pitchFamily="34" charset="-128"/>
            </a:endParaRPr>
          </a:p>
          <a:p>
            <a:endParaRPr lang="nl-NL" altLang="nl-NL" sz="1900" dirty="0">
              <a:latin typeface="Tahoma" panose="020B0604030504040204" pitchFamily="34" charset="0"/>
              <a:ea typeface="ＭＳ Ｐゴシック" panose="020B0600070205080204" pitchFamily="34" charset="-128"/>
            </a:endParaRPr>
          </a:p>
          <a:p>
            <a:r>
              <a:rPr lang="nl-NL" altLang="nl-NL" sz="1900" dirty="0">
                <a:latin typeface="Tahoma" panose="020B0604030504040204" pitchFamily="34" charset="0"/>
                <a:ea typeface="ＭＳ Ｐゴシック" panose="020B0600070205080204" pitchFamily="34" charset="-128"/>
              </a:rPr>
              <a:t>Inzicht in de content die vanuit bronhouders beschikbaar moeten komen en een vertaling van de eisen aan die content vanuit wetgeving en de daarin geborgde standaarden. De specifieke invulling die nodig is om het DSO-LV functioneel te laten werken met deze content liggen vast in het </a:t>
            </a:r>
            <a:r>
              <a:rPr lang="nl-NL" altLang="nl-NL" sz="1900" b="1" dirty="0">
                <a:latin typeface="Tahoma" panose="020B0604030504040204" pitchFamily="34" charset="0"/>
                <a:ea typeface="ＭＳ Ｐゴシック" panose="020B0600070205080204" pitchFamily="34" charset="-128"/>
              </a:rPr>
              <a:t>Globaal Content Raamwerk (GCR) – het </a:t>
            </a:r>
            <a:r>
              <a:rPr lang="nl-NL" altLang="nl-NL" sz="1900" b="1" dirty="0">
                <a:solidFill>
                  <a:srgbClr val="E11E2D"/>
                </a:solidFill>
                <a:latin typeface="Tahoma" panose="020B0604030504040204" pitchFamily="34" charset="0"/>
                <a:ea typeface="ＭＳ Ｐゴシック" panose="020B0600070205080204" pitchFamily="34" charset="-128"/>
              </a:rPr>
              <a:t>‘waarmee’</a:t>
            </a:r>
          </a:p>
          <a:p>
            <a:endParaRPr lang="nl-NL" altLang="nl-NL" dirty="0">
              <a:latin typeface="Tahoma" panose="020B0604030504040204" pitchFamily="34" charset="0"/>
              <a:ea typeface="ＭＳ Ｐゴシック" panose="020B0600070205080204" pitchFamily="34" charset="-128"/>
            </a:endParaRPr>
          </a:p>
        </p:txBody>
      </p:sp>
    </p:spTree>
    <p:extLst>
      <p:ext uri="{BB962C8B-B14F-4D97-AF65-F5344CB8AC3E}">
        <p14:creationId xmlns:p14="http://schemas.microsoft.com/office/powerpoint/2010/main" val="30280681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2774">
                                            <p:txEl>
                                              <p:pRg st="0" end="0"/>
                                            </p:txEl>
                                          </p:spTgt>
                                        </p:tgtEl>
                                        <p:attrNameLst>
                                          <p:attrName>style.visibility</p:attrName>
                                        </p:attrNameLst>
                                      </p:cBhvr>
                                      <p:to>
                                        <p:strVal val="visible"/>
                                      </p:to>
                                    </p:set>
                                    <p:animEffect transition="in" filter="fade">
                                      <p:cBhvr>
                                        <p:cTn id="7" dur="1000"/>
                                        <p:tgtEl>
                                          <p:spTgt spid="32774">
                                            <p:txEl>
                                              <p:pRg st="0" end="0"/>
                                            </p:txEl>
                                          </p:spTgt>
                                        </p:tgtEl>
                                      </p:cBhvr>
                                    </p:animEffect>
                                  </p:childTnLst>
                                </p:cTn>
                              </p:par>
                            </p:childTnLst>
                          </p:cTn>
                        </p:par>
                        <p:par>
                          <p:cTn id="8" fill="hold">
                            <p:stCondLst>
                              <p:cond delay="1000"/>
                            </p:stCondLst>
                            <p:childTnLst>
                              <p:par>
                                <p:cTn id="9" presetID="10" presetClass="entr" presetSubtype="0" fill="hold" nodeType="afterEffect">
                                  <p:stCondLst>
                                    <p:cond delay="0"/>
                                  </p:stCondLst>
                                  <p:childTnLst>
                                    <p:set>
                                      <p:cBhvr>
                                        <p:cTn id="10" dur="1" fill="hold">
                                          <p:stCondLst>
                                            <p:cond delay="0"/>
                                          </p:stCondLst>
                                        </p:cTn>
                                        <p:tgtEl>
                                          <p:spTgt spid="32774">
                                            <p:txEl>
                                              <p:pRg st="2" end="2"/>
                                            </p:txEl>
                                          </p:spTgt>
                                        </p:tgtEl>
                                        <p:attrNameLst>
                                          <p:attrName>style.visibility</p:attrName>
                                        </p:attrNameLst>
                                      </p:cBhvr>
                                      <p:to>
                                        <p:strVal val="visible"/>
                                      </p:to>
                                    </p:set>
                                    <p:animEffect transition="in" filter="fade">
                                      <p:cBhvr>
                                        <p:cTn id="11" dur="1000"/>
                                        <p:tgtEl>
                                          <p:spTgt spid="32774">
                                            <p:txEl>
                                              <p:pRg st="2" end="2"/>
                                            </p:txEl>
                                          </p:spTgt>
                                        </p:tgtEl>
                                      </p:cBhvr>
                                    </p:animEffect>
                                  </p:childTnLst>
                                </p:cTn>
                              </p:par>
                            </p:childTnLst>
                          </p:cTn>
                        </p:par>
                        <p:par>
                          <p:cTn id="12" fill="hold">
                            <p:stCondLst>
                              <p:cond delay="2000"/>
                            </p:stCondLst>
                            <p:childTnLst>
                              <p:par>
                                <p:cTn id="13" presetID="10" presetClass="entr" presetSubtype="0" fill="hold" nodeType="afterEffect">
                                  <p:stCondLst>
                                    <p:cond delay="0"/>
                                  </p:stCondLst>
                                  <p:childTnLst>
                                    <p:set>
                                      <p:cBhvr>
                                        <p:cTn id="14" dur="1" fill="hold">
                                          <p:stCondLst>
                                            <p:cond delay="0"/>
                                          </p:stCondLst>
                                        </p:cTn>
                                        <p:tgtEl>
                                          <p:spTgt spid="32774">
                                            <p:txEl>
                                              <p:pRg st="4" end="4"/>
                                            </p:txEl>
                                          </p:spTgt>
                                        </p:tgtEl>
                                        <p:attrNameLst>
                                          <p:attrName>style.visibility</p:attrName>
                                        </p:attrNameLst>
                                      </p:cBhvr>
                                      <p:to>
                                        <p:strVal val="visible"/>
                                      </p:to>
                                    </p:set>
                                    <p:animEffect transition="in" filter="fade">
                                      <p:cBhvr>
                                        <p:cTn id="15" dur="1000"/>
                                        <p:tgtEl>
                                          <p:spTgt spid="32774">
                                            <p:txEl>
                                              <p:pRg st="4" end="4"/>
                                            </p:txEl>
                                          </p:spTgt>
                                        </p:tgtEl>
                                      </p:cBhvr>
                                    </p:animEffect>
                                  </p:childTnLst>
                                </p:cTn>
                              </p:par>
                            </p:childTnLst>
                          </p:cTn>
                        </p:par>
                        <p:par>
                          <p:cTn id="16" fill="hold">
                            <p:stCondLst>
                              <p:cond delay="3000"/>
                            </p:stCondLst>
                            <p:childTnLst>
                              <p:par>
                                <p:cTn id="17" presetID="10" presetClass="entr" presetSubtype="0" fill="hold" nodeType="afterEffect">
                                  <p:stCondLst>
                                    <p:cond delay="0"/>
                                  </p:stCondLst>
                                  <p:childTnLst>
                                    <p:set>
                                      <p:cBhvr>
                                        <p:cTn id="18" dur="1" fill="hold">
                                          <p:stCondLst>
                                            <p:cond delay="0"/>
                                          </p:stCondLst>
                                        </p:cTn>
                                        <p:tgtEl>
                                          <p:spTgt spid="32774">
                                            <p:txEl>
                                              <p:pRg st="6" end="6"/>
                                            </p:txEl>
                                          </p:spTgt>
                                        </p:tgtEl>
                                        <p:attrNameLst>
                                          <p:attrName>style.visibility</p:attrName>
                                        </p:attrNameLst>
                                      </p:cBhvr>
                                      <p:to>
                                        <p:strVal val="visible"/>
                                      </p:to>
                                    </p:set>
                                    <p:animEffect transition="in" filter="fade">
                                      <p:cBhvr>
                                        <p:cTn id="19" dur="1000"/>
                                        <p:tgtEl>
                                          <p:spTgt spid="32774">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1_Office-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Office-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3E8B87B35426842948BBE07B397EF0A" ma:contentTypeVersion="13" ma:contentTypeDescription="Een nieuw document maken." ma:contentTypeScope="" ma:versionID="e356b862b7b301d2aab88f3a5e47ba50">
  <xsd:schema xmlns:xsd="http://www.w3.org/2001/XMLSchema" xmlns:xs="http://www.w3.org/2001/XMLSchema" xmlns:p="http://schemas.microsoft.com/office/2006/metadata/properties" xmlns:ns2="cc35083a-82c3-4d90-825c-129faed25957" xmlns:ns3="dd40056b-a536-4161-8a6c-0fad1d319e0f" xmlns:ns4="http://schemas.microsoft.com/sharepoint/v3/fields" targetNamespace="http://schemas.microsoft.com/office/2006/metadata/properties" ma:root="true" ma:fieldsID="4ec7befa92fc7971ef81e262c526a4a8" ns2:_="" ns3:_="" ns4:_="">
    <xsd:import namespace="cc35083a-82c3-4d90-825c-129faed25957"/>
    <xsd:import namespace="dd40056b-a536-4161-8a6c-0fad1d319e0f"/>
    <xsd:import namespace="http://schemas.microsoft.com/sharepoint/v3/fields"/>
    <xsd:element name="properties">
      <xsd:complexType>
        <xsd:sequence>
          <xsd:element name="documentManagement">
            <xsd:complexType>
              <xsd:all>
                <xsd:element ref="ns2:_dlc_DocId" minOccurs="0"/>
                <xsd:element ref="ns2:_dlc_DocIdUrl" minOccurs="0"/>
                <xsd:element ref="ns2:_dlc_DocIdPersistId" minOccurs="0"/>
                <xsd:element ref="ns3:i357e7dc51a341bdab587d5309a7b19c" minOccurs="0"/>
                <xsd:element ref="ns2:TaxCatchAll" minOccurs="0"/>
                <xsd:element ref="ns3:MediaServiceMetadata" minOccurs="0"/>
                <xsd:element ref="ns3:MediaServiceFastMetadata" minOccurs="0"/>
                <xsd:element ref="ns3:MediaServiceAutoKeyPoints" minOccurs="0"/>
                <xsd:element ref="ns3:MediaServiceKeyPoints" minOccurs="0"/>
                <xsd:element ref="ns3:MediaServiceAutoTags" minOccurs="0"/>
                <xsd:element ref="ns3:MediaServiceGenerationTime" minOccurs="0"/>
                <xsd:element ref="ns3:MediaServiceEventHashCode" minOccurs="0"/>
                <xsd:element ref="ns3:MediaServiceOCR" minOccurs="0"/>
                <xsd:element ref="ns4:EmDate" minOccurs="0"/>
                <xsd:element ref="ns4:EmFromName" minOccurs="0"/>
                <xsd:element ref="ns4:EmSubject" minOccurs="0"/>
                <xsd:element ref="ns4:EmTo"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c35083a-82c3-4d90-825c-129faed25957" elementFormDefault="qualified">
    <xsd:import namespace="http://schemas.microsoft.com/office/2006/documentManagement/types"/>
    <xsd:import namespace="http://schemas.microsoft.com/office/infopath/2007/PartnerControls"/>
    <xsd:element name="_dlc_DocId" ma:index="8" nillable="true" ma:displayName="Waarde van de document-id" ma:description="De waarde van de document-id die aan dit item is toegewezen." ma:internalName="_dlc_DocId" ma:readOnly="true">
      <xsd:simpleType>
        <xsd:restriction base="dms:Text"/>
      </xsd:simpleType>
    </xsd:element>
    <xsd:element name="_dlc_DocIdUrl" ma:index="9" nillable="true" ma:displayName="Document-id" ma:description="Permanente koppeling naar dit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Id blijven behouden" ma:description="Id behouden tijdens toevoegen." ma:hidden="true" ma:internalName="_dlc_DocIdPersistId" ma:readOnly="true">
      <xsd:simpleType>
        <xsd:restriction base="dms:Boolean"/>
      </xsd:simpleType>
    </xsd:element>
    <xsd:element name="TaxCatchAll" ma:index="13" nillable="true" ma:displayName="Taxonomy Catch All Column" ma:hidden="true" ma:list="{63a2c9d9-b28e-4a27-8549-508e16ce0232}" ma:internalName="TaxCatchAll" ma:showField="CatchAllData" ma:web="cc35083a-82c3-4d90-825c-129faed25957">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dd40056b-a536-4161-8a6c-0fad1d319e0f" elementFormDefault="qualified">
    <xsd:import namespace="http://schemas.microsoft.com/office/2006/documentManagement/types"/>
    <xsd:import namespace="http://schemas.microsoft.com/office/infopath/2007/PartnerControls"/>
    <xsd:element name="i357e7dc51a341bdab587d5309a7b19c" ma:index="12" nillable="true" ma:taxonomy="true" ma:internalName="i357e7dc51a341bdab587d5309a7b19c" ma:taxonomyFieldName="Documentsoort" ma:displayName="Documentsoort" ma:default="" ma:fieldId="{2357e7dc-51a3-41bd-ab58-7d5309a7b19c}" ma:sspId="33132fc9-410b-4d1c-82d8-e48694c2a002" ma:termSetId="d566b571-80bb-4390-a749-86d73c4bc4f8" ma:anchorId="00000000-0000-0000-0000-000000000000" ma:open="false" ma:isKeyword="false">
      <xsd:complexType>
        <xsd:sequence>
          <xsd:element ref="pc:Terms" minOccurs="0" maxOccurs="1"/>
        </xsd:sequence>
      </xsd:complexType>
    </xsd:element>
    <xsd:element name="MediaServiceMetadata" ma:index="14" nillable="true" ma:displayName="MediaServiceMetadata" ma:hidden="true" ma:internalName="MediaServiceMetadata" ma:readOnly="true">
      <xsd:simpleType>
        <xsd:restriction base="dms:Note"/>
      </xsd:simpleType>
    </xsd:element>
    <xsd:element name="MediaServiceFastMetadata" ma:index="15" nillable="true" ma:displayName="MediaServiceFastMetadata" ma:hidden="true" ma:internalName="MediaServiceFastMetadata" ma:readOnly="true">
      <xsd:simpleType>
        <xsd:restriction base="dms:Note"/>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ServiceAutoTags" ma:index="18" nillable="true" ma:displayName="Tags" ma:internalName="MediaServiceAutoTags" ma:readOnly="true">
      <xsd:simpleType>
        <xsd:restriction base="dms:Text"/>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element name="MediaServiceOCR" ma:index="21"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fields" elementFormDefault="qualified">
    <xsd:import namespace="http://schemas.microsoft.com/office/2006/documentManagement/types"/>
    <xsd:import namespace="http://schemas.microsoft.com/office/infopath/2007/PartnerControls"/>
    <xsd:element name="EmDate" ma:index="22" nillable="true" ma:displayName="Email datum" ma:format="DateTime" ma:internalName="EmDate" ma:readOnly="false">
      <xsd:simpleType>
        <xsd:restriction base="dms:DateTime"/>
      </xsd:simpleType>
    </xsd:element>
    <xsd:element name="EmFromName" ma:index="23" nillable="true" ma:displayName="Email van" ma:internalName="EmFromName" ma:readOnly="false">
      <xsd:simpleType>
        <xsd:restriction base="dms:Text"/>
      </xsd:simpleType>
    </xsd:element>
    <xsd:element name="EmSubject" ma:index="24" nillable="true" ma:displayName="Email onderwerp" ma:internalName="EmSubject" ma:readOnly="false">
      <xsd:simpleType>
        <xsd:restriction base="dms:Text"/>
      </xsd:simpleType>
    </xsd:element>
    <xsd:element name="EmTo" ma:index="25" nillable="true" ma:displayName="Email naar" ma:internalName="EmTo" ma:readOnly="fals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ct:contentTypeSchema xmlns:ct="http://schemas.microsoft.com/office/2006/metadata/contentType" xmlns:ma="http://schemas.microsoft.com/office/2006/metadata/properties/metaAttributes" ct:_="" ma:_="" ma:contentTypeName="Document" ma:contentTypeID="0x0101000979AC081F1EA545875FD8DCD9B709FA" ma:contentTypeVersion="18" ma:contentTypeDescription="Create a new document." ma:contentTypeScope="" ma:versionID="13c0a23065d9a49ac9a814ac843676c1">
  <xsd:schema xmlns:xsd="http://www.w3.org/2001/XMLSchema" xmlns:xs="http://www.w3.org/2001/XMLSchema" xmlns:p="http://schemas.microsoft.com/office/2006/metadata/properties" xmlns:ns2="0941c815-8673-45d9-bee9-a1453d13a96d" xmlns:ns3="da01d95d-9a53-4690-91f2-3ea4d21374f2" targetNamespace="http://schemas.microsoft.com/office/2006/metadata/properties" ma:root="true" ma:fieldsID="ffed2328b44d3216ab2e4b28d8992e7a" ns2:_="" ns3:_="">
    <xsd:import namespace="0941c815-8673-45d9-bee9-a1453d13a96d"/>
    <xsd:import namespace="da01d95d-9a53-4690-91f2-3ea4d21374f2"/>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Tags" minOccurs="0"/>
                <xsd:element ref="ns3:MediaServiceOCR" minOccurs="0"/>
                <xsd:element ref="ns3:MediaServiceGenerationTime" minOccurs="0"/>
                <xsd:element ref="ns3:MediaServiceEventHashCode" minOccurs="0"/>
                <xsd:element ref="ns3:MediaServiceAutoKeyPoints" minOccurs="0"/>
                <xsd:element ref="ns3:MediaServiceKeyPoints" minOccurs="0"/>
                <xsd:element ref="ns3:MediaServiceDateTaken" minOccurs="0"/>
                <xsd:element ref="ns3:MediaLengthInSeconds" minOccurs="0"/>
                <xsd:element ref="ns3:MediaServiceLocation" minOccurs="0"/>
                <xsd:element ref="ns3:lcf76f155ced4ddcb4097134ff3c332f" minOccurs="0"/>
                <xsd:element ref="ns2:TaxCatchAll" minOccurs="0"/>
                <xsd:element ref="ns3:MediaServiceObjectDetectorVersion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941c815-8673-45d9-bee9-a1453d13a96d"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TaxCatchAll" ma:index="23" nillable="true" ma:displayName="Taxonomy Catch All Column" ma:hidden="true" ma:list="{702c36e3-81a3-4f8c-bfa2-ac1adf0ae0c5}" ma:internalName="TaxCatchAll" ma:showField="CatchAllData" ma:web="0941c815-8673-45d9-bee9-a1453d13a96d">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da01d95d-9a53-4690-91f2-3ea4d21374f2" elementFormDefault="qualified">
    <xsd:import namespace="http://schemas.microsoft.com/office/2006/documentManagement/types"/>
    <xsd:import namespace="http://schemas.microsoft.com/office/infopath/2007/PartnerControls"/>
    <xsd:element name="MediaServiceMetadata" ma:index="10" nillable="true" ma:displayName="MediaServiceMetadata" ma:description="" ma:hidden="true" ma:internalName="MediaServiceMetadata" ma:readOnly="true">
      <xsd:simpleType>
        <xsd:restriction base="dms:Note"/>
      </xsd:simpleType>
    </xsd:element>
    <xsd:element name="MediaServiceFastMetadata" ma:index="11" nillable="true" ma:displayName="MediaServiceFastMetadata" ma:description="" ma:hidden="true" ma:internalName="MediaServiceFastMetadata" ma:readOnly="true">
      <xsd:simpleType>
        <xsd:restriction base="dms:Note"/>
      </xsd:simpleType>
    </xsd:element>
    <xsd:element name="MediaServiceAutoTags" ma:index="12" nillable="true" ma:displayName="MediaServiceAutoTags" ma:internalName="MediaServiceAutoTags" ma:readOnly="true">
      <xsd:simpleType>
        <xsd:restriction base="dms:Text"/>
      </xsd:simpleType>
    </xsd:element>
    <xsd:element name="MediaServiceOCR" ma:index="13" nillable="true" ma:displayName="MediaServiceOCR"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MediaLengthInSeconds" ma:index="19" nillable="true" ma:displayName="Length (seconds)" ma:internalName="MediaLengthInSeconds" ma:readOnly="true">
      <xsd:simpleType>
        <xsd:restriction base="dms:Unknown"/>
      </xsd:simpleType>
    </xsd:element>
    <xsd:element name="MediaServiceLocation" ma:index="20" nillable="true" ma:displayName="Location"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6ceaa658-fae8-49cd-a23d-c95849ea1461"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p:properties xmlns:p="http://schemas.microsoft.com/office/2006/metadata/properties" xmlns:xsi="http://www.w3.org/2001/XMLSchema-instance" xmlns:pc="http://schemas.microsoft.com/office/infopath/2007/PartnerControls">
  <documentManagement>
    <TaxCatchAll xmlns="0941c815-8673-45d9-bee9-a1453d13a96d" xsi:nil="true"/>
    <lcf76f155ced4ddcb4097134ff3c332f xmlns="da01d95d-9a53-4690-91f2-3ea4d21374f2">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1360796B-1C3C-4F1E-8BAA-3313B33DDDC5}"/>
</file>

<file path=customXml/itemProps2.xml><?xml version="1.0" encoding="utf-8"?>
<ds:datastoreItem xmlns:ds="http://schemas.openxmlformats.org/officeDocument/2006/customXml" ds:itemID="{AB9A4A3A-1585-457C-8B89-1C66691B61CF}"/>
</file>

<file path=customXml/itemProps3.xml><?xml version="1.0" encoding="utf-8"?>
<ds:datastoreItem xmlns:ds="http://schemas.openxmlformats.org/officeDocument/2006/customXml" ds:itemID="{DC6120F5-A78A-4F58-8628-A591CD5B36FD}"/>
</file>

<file path=customXml/itemProps4.xml><?xml version="1.0" encoding="utf-8"?>
<ds:datastoreItem xmlns:ds="http://schemas.openxmlformats.org/officeDocument/2006/customXml" ds:itemID="{44045DFE-66AC-4D10-8004-3348EFDF93F1}"/>
</file>

<file path=docProps/app.xml><?xml version="1.0" encoding="utf-8"?>
<Properties xmlns="http://schemas.openxmlformats.org/officeDocument/2006/extended-properties" xmlns:vt="http://schemas.openxmlformats.org/officeDocument/2006/docPropsVTypes">
  <TotalTime>3035</TotalTime>
  <Words>1756</Words>
  <Application>Microsoft Office PowerPoint</Application>
  <PresentationFormat>Breedbeeld</PresentationFormat>
  <Paragraphs>242</Paragraphs>
  <Slides>39</Slides>
  <Notes>0</Notes>
  <HiddenSlides>0</HiddenSlides>
  <MMClips>0</MMClips>
  <ScaleCrop>false</ScaleCrop>
  <HeadingPairs>
    <vt:vector size="6" baseType="variant">
      <vt:variant>
        <vt:lpstr>Gebruikte lettertypen</vt:lpstr>
      </vt:variant>
      <vt:variant>
        <vt:i4>6</vt:i4>
      </vt:variant>
      <vt:variant>
        <vt:lpstr>Thema</vt:lpstr>
      </vt:variant>
      <vt:variant>
        <vt:i4>2</vt:i4>
      </vt:variant>
      <vt:variant>
        <vt:lpstr>Diatitels</vt:lpstr>
      </vt:variant>
      <vt:variant>
        <vt:i4>39</vt:i4>
      </vt:variant>
    </vt:vector>
  </HeadingPairs>
  <TitlesOfParts>
    <vt:vector size="47" baseType="lpstr">
      <vt:lpstr>Arial</vt:lpstr>
      <vt:lpstr>Arial Black</vt:lpstr>
      <vt:lpstr>Calibri</vt:lpstr>
      <vt:lpstr>Cambria</vt:lpstr>
      <vt:lpstr>Symbol</vt:lpstr>
      <vt:lpstr>Tahoma</vt:lpstr>
      <vt:lpstr>Office-thema</vt:lpstr>
      <vt:lpstr>1_Office-thema</vt:lpstr>
      <vt:lpstr> Handreiking Duurzame Toegankelijkheid in de informatieketen van de Omgevingswet  </vt:lpstr>
      <vt:lpstr>Omgevingswet komt eraan - maar hoe zit het met informatiebeheer? </vt:lpstr>
      <vt:lpstr>Omgevingswet komt eraan - maar hoe zit het met informatiebeheer? </vt:lpstr>
      <vt:lpstr>Achtergrond van de Handreiking</vt:lpstr>
      <vt:lpstr>Inhoud</vt:lpstr>
      <vt:lpstr>Aanpak voor de Handreiking, huidige planning en corona-maatregelen</vt:lpstr>
      <vt:lpstr>PowerPoint-presentatie</vt:lpstr>
      <vt:lpstr>PowerPoint-presentatie</vt:lpstr>
      <vt:lpstr>Kaderstellend binnen DSO: waarom, wat, hoe, waarmee?</vt:lpstr>
      <vt:lpstr>Uitgangspunten Visie 2024</vt:lpstr>
      <vt:lpstr>PowerPoint-presentatie</vt:lpstr>
      <vt:lpstr>Globaal Content Raamwerk DSO (GCR, versie 1.0)</vt:lpstr>
      <vt:lpstr>PowerPoint-presentatie</vt:lpstr>
      <vt:lpstr>Veranderende rollen (voorbeeldplaatje provincies)</vt:lpstr>
      <vt:lpstr>Wie is bevoegd voor wat? </vt:lpstr>
      <vt:lpstr>Rolverdeling in GCR 1.0 (vooral Bijlage F)</vt:lpstr>
      <vt:lpstr>Maar ook in het DSO: ‘Behandeldienstconfiguraties’</vt:lpstr>
      <vt:lpstr>Interbestuurlijke processen, I-ZTC en PDC</vt:lpstr>
      <vt:lpstr>De ketenprocessen waaraan we DUTO verbinden </vt:lpstr>
      <vt:lpstr>De ketenprocessen waaraan we DUTO verbinden </vt:lpstr>
      <vt:lpstr>Metagegevens – API’s, standaarden en toepassingen  </vt:lpstr>
      <vt:lpstr>Achterliggende vraag: de ‘mapping’ op metadata-standaard MDTO (NA/VNG/BZK)</vt:lpstr>
      <vt:lpstr>Tijdreizen en relatie met duurzame toegankelijkheid</vt:lpstr>
      <vt:lpstr>PowerPoint-presentatie</vt:lpstr>
      <vt:lpstr>Tijdreizen: uitgangspunten en verhouding Log/Audittrail</vt:lpstr>
      <vt:lpstr>Software-requirements en duurzame toegankelijkheid</vt:lpstr>
      <vt:lpstr>Voorbeeld requirements VTH: VTH097 en VTH098 (beide ‘must haves’) </vt:lpstr>
      <vt:lpstr>PowerPoint-presentatie</vt:lpstr>
      <vt:lpstr>Handreiking en Checklist: ontwerp-indeling en ‘archiving by design’</vt:lpstr>
      <vt:lpstr>Checklist o.b.v. VNG-checklist Informatievoorziening  </vt:lpstr>
      <vt:lpstr>Checklist o.b.v. VNG-checklist Informatievoorziening  </vt:lpstr>
      <vt:lpstr>Voorbeeld checklist voor interbestuurlijke standaarden</vt:lpstr>
      <vt:lpstr>PowerPoint-presentatie</vt:lpstr>
      <vt:lpstr>Waar raakt bijvoorbeeld aan VTH?</vt:lpstr>
      <vt:lpstr>Vraagstukken gerelateerd aan VTH: Samenwerkvoorziening en informatiebeheer </vt:lpstr>
      <vt:lpstr>Vraagstukken gerelateerd aan VTH: overdracht bodemtaken en BRO</vt:lpstr>
      <vt:lpstr>Vraagstukken gerelateerd aan VTH: ‘magneetactiviteiten’</vt:lpstr>
      <vt:lpstr>Vraagstukken gerelateerd aan VTH: Wet kwaliteitsborging voor het bouwen</vt:lpstr>
      <vt:lpstr>Wat is altijd nog welkom?</vt:lpstr>
    </vt:vector>
  </TitlesOfParts>
  <Company>Funcke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 1</dc:title>
  <dc:creator>Funcke</dc:creator>
  <cp:lastModifiedBy>Joost van Koutrik</cp:lastModifiedBy>
  <cp:revision>294</cp:revision>
  <dcterms:created xsi:type="dcterms:W3CDTF">2015-04-20T15:13:32Z</dcterms:created>
  <dcterms:modified xsi:type="dcterms:W3CDTF">2021-01-15T08:27:14Z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0x010100A3E8B87B35426842948BBE07B397EF0A</vt:lpwstr>
  </property>
  <property fmtid="{D5CDD505-2E9C-101B-9397-08002B2CF9AE}" pid="3" name="_dlc_DocIdItemGuid">
    <vt:lpwstr>097e75f9-be9f-4e66-95f3-f0574f805783</vt:lpwstr>
  </property>
  <property fmtid="{D5CDD505-2E9C-101B-9397-08002B2CF9AE}" pid="4" name="Documentsoort">
    <vt:lpwstr/>
  </property>
</Properties>
</file>